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3" d="100"/>
          <a:sy n="93" d="100"/>
        </p:scale>
        <p:origin x="71" y="4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7C688-156D-9182-42DC-E98DCDF1A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EC208-CD1C-5932-3A00-7EEE4B5AA5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F4EFBB-6387-2680-E797-1445377F4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4E275-93E0-DE8E-BA01-F7EA63852E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17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Infinity Loop Process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DBB601-EC54-A819-B923-BE18707FDFC5}"/>
              </a:ext>
            </a:extLst>
          </p:cNvPr>
          <p:cNvGrpSpPr/>
          <p:nvPr/>
        </p:nvGrpSpPr>
        <p:grpSpPr>
          <a:xfrm>
            <a:off x="3249613" y="1389481"/>
            <a:ext cx="5692775" cy="3594100"/>
            <a:chOff x="3040063" y="1752601"/>
            <a:chExt cx="5692775" cy="3594100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F0929F-1C5B-511F-A16D-853128A23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738" y="1860551"/>
              <a:ext cx="5626100" cy="3486150"/>
            </a:xfrm>
            <a:custGeom>
              <a:avLst/>
              <a:gdLst>
                <a:gd name="T0" fmla="*/ 5780 w 10633"/>
                <a:gd name="T1" fmla="*/ 2723 h 6588"/>
                <a:gd name="T2" fmla="*/ 6331 w 10633"/>
                <a:gd name="T3" fmla="*/ 2061 h 6588"/>
                <a:gd name="T4" fmla="*/ 6871 w 10633"/>
                <a:gd name="T5" fmla="*/ 1453 h 6588"/>
                <a:gd name="T6" fmla="*/ 7394 w 10633"/>
                <a:gd name="T7" fmla="*/ 925 h 6588"/>
                <a:gd name="T8" fmla="*/ 7894 w 10633"/>
                <a:gd name="T9" fmla="*/ 501 h 6588"/>
                <a:gd name="T10" fmla="*/ 8366 w 10633"/>
                <a:gd name="T11" fmla="*/ 199 h 6588"/>
                <a:gd name="T12" fmla="*/ 8804 w 10633"/>
                <a:gd name="T13" fmla="*/ 33 h 6588"/>
                <a:gd name="T14" fmla="*/ 9205 w 10633"/>
                <a:gd name="T15" fmla="*/ 8 h 6588"/>
                <a:gd name="T16" fmla="*/ 9563 w 10633"/>
                <a:gd name="T17" fmla="*/ 128 h 6588"/>
                <a:gd name="T18" fmla="*/ 9874 w 10633"/>
                <a:gd name="T19" fmla="*/ 385 h 6588"/>
                <a:gd name="T20" fmla="*/ 10135 w 10633"/>
                <a:gd name="T21" fmla="*/ 771 h 6588"/>
                <a:gd name="T22" fmla="*/ 10343 w 10633"/>
                <a:gd name="T23" fmla="*/ 1266 h 6588"/>
                <a:gd name="T24" fmla="*/ 10497 w 10633"/>
                <a:gd name="T25" fmla="*/ 1850 h 6588"/>
                <a:gd name="T26" fmla="*/ 10594 w 10633"/>
                <a:gd name="T27" fmla="*/ 2498 h 6588"/>
                <a:gd name="T28" fmla="*/ 10632 w 10633"/>
                <a:gd name="T29" fmla="*/ 3180 h 6588"/>
                <a:gd name="T30" fmla="*/ 10613 w 10633"/>
                <a:gd name="T31" fmla="*/ 3866 h 6588"/>
                <a:gd name="T32" fmla="*/ 10536 w 10633"/>
                <a:gd name="T33" fmla="*/ 4529 h 6588"/>
                <a:gd name="T34" fmla="*/ 10401 w 10633"/>
                <a:gd name="T35" fmla="*/ 5136 h 6588"/>
                <a:gd name="T36" fmla="*/ 10211 w 10633"/>
                <a:gd name="T37" fmla="*/ 5664 h 6588"/>
                <a:gd name="T38" fmla="*/ 9967 w 10633"/>
                <a:gd name="T39" fmla="*/ 6087 h 6588"/>
                <a:gd name="T40" fmla="*/ 9672 w 10633"/>
                <a:gd name="T41" fmla="*/ 6389 h 6588"/>
                <a:gd name="T42" fmla="*/ 9329 w 10633"/>
                <a:gd name="T43" fmla="*/ 6556 h 6588"/>
                <a:gd name="T44" fmla="*/ 8943 w 10633"/>
                <a:gd name="T45" fmla="*/ 6580 h 6588"/>
                <a:gd name="T46" fmla="*/ 8517 w 10633"/>
                <a:gd name="T47" fmla="*/ 6460 h 6588"/>
                <a:gd name="T48" fmla="*/ 8055 w 10633"/>
                <a:gd name="T49" fmla="*/ 6203 h 6588"/>
                <a:gd name="T50" fmla="*/ 7564 w 10633"/>
                <a:gd name="T51" fmla="*/ 5818 h 6588"/>
                <a:gd name="T52" fmla="*/ 7047 w 10633"/>
                <a:gd name="T53" fmla="*/ 5322 h 6588"/>
                <a:gd name="T54" fmla="*/ 6513 w 10633"/>
                <a:gd name="T55" fmla="*/ 4738 h 6588"/>
                <a:gd name="T56" fmla="*/ 5965 w 10633"/>
                <a:gd name="T57" fmla="*/ 4091 h 6588"/>
                <a:gd name="T58" fmla="*/ 5410 w 10633"/>
                <a:gd name="T59" fmla="*/ 3409 h 6588"/>
                <a:gd name="T60" fmla="*/ 4853 w 10633"/>
                <a:gd name="T61" fmla="*/ 2723 h 6588"/>
                <a:gd name="T62" fmla="*/ 4302 w 10633"/>
                <a:gd name="T63" fmla="*/ 2061 h 6588"/>
                <a:gd name="T64" fmla="*/ 3762 w 10633"/>
                <a:gd name="T65" fmla="*/ 1453 h 6588"/>
                <a:gd name="T66" fmla="*/ 3240 w 10633"/>
                <a:gd name="T67" fmla="*/ 925 h 6588"/>
                <a:gd name="T68" fmla="*/ 2739 w 10633"/>
                <a:gd name="T69" fmla="*/ 501 h 6588"/>
                <a:gd name="T70" fmla="*/ 2267 w 10633"/>
                <a:gd name="T71" fmla="*/ 199 h 6588"/>
                <a:gd name="T72" fmla="*/ 1829 w 10633"/>
                <a:gd name="T73" fmla="*/ 33 h 6588"/>
                <a:gd name="T74" fmla="*/ 1428 w 10633"/>
                <a:gd name="T75" fmla="*/ 8 h 6588"/>
                <a:gd name="T76" fmla="*/ 1070 w 10633"/>
                <a:gd name="T77" fmla="*/ 128 h 6588"/>
                <a:gd name="T78" fmla="*/ 760 w 10633"/>
                <a:gd name="T79" fmla="*/ 385 h 6588"/>
                <a:gd name="T80" fmla="*/ 498 w 10633"/>
                <a:gd name="T81" fmla="*/ 771 h 6588"/>
                <a:gd name="T82" fmla="*/ 290 w 10633"/>
                <a:gd name="T83" fmla="*/ 1266 h 6588"/>
                <a:gd name="T84" fmla="*/ 137 w 10633"/>
                <a:gd name="T85" fmla="*/ 1850 h 6588"/>
                <a:gd name="T86" fmla="*/ 40 w 10633"/>
                <a:gd name="T87" fmla="*/ 2498 h 6588"/>
                <a:gd name="T88" fmla="*/ 1 w 10633"/>
                <a:gd name="T89" fmla="*/ 3180 h 6588"/>
                <a:gd name="T90" fmla="*/ 20 w 10633"/>
                <a:gd name="T91" fmla="*/ 3866 h 6588"/>
                <a:gd name="T92" fmla="*/ 98 w 10633"/>
                <a:gd name="T93" fmla="*/ 4529 h 6588"/>
                <a:gd name="T94" fmla="*/ 232 w 10633"/>
                <a:gd name="T95" fmla="*/ 5136 h 6588"/>
                <a:gd name="T96" fmla="*/ 422 w 10633"/>
                <a:gd name="T97" fmla="*/ 5664 h 6588"/>
                <a:gd name="T98" fmla="*/ 666 w 10633"/>
                <a:gd name="T99" fmla="*/ 6087 h 6588"/>
                <a:gd name="T100" fmla="*/ 961 w 10633"/>
                <a:gd name="T101" fmla="*/ 6389 h 6588"/>
                <a:gd name="T102" fmla="*/ 1304 w 10633"/>
                <a:gd name="T103" fmla="*/ 6556 h 6588"/>
                <a:gd name="T104" fmla="*/ 1691 w 10633"/>
                <a:gd name="T105" fmla="*/ 6580 h 6588"/>
                <a:gd name="T106" fmla="*/ 2118 w 10633"/>
                <a:gd name="T107" fmla="*/ 6460 h 6588"/>
                <a:gd name="T108" fmla="*/ 2578 w 10633"/>
                <a:gd name="T109" fmla="*/ 6203 h 6588"/>
                <a:gd name="T110" fmla="*/ 3069 w 10633"/>
                <a:gd name="T111" fmla="*/ 5818 h 6588"/>
                <a:gd name="T112" fmla="*/ 3586 w 10633"/>
                <a:gd name="T113" fmla="*/ 5322 h 6588"/>
                <a:gd name="T114" fmla="*/ 4121 w 10633"/>
                <a:gd name="T115" fmla="*/ 4738 h 6588"/>
                <a:gd name="T116" fmla="*/ 4668 w 10633"/>
                <a:gd name="T117" fmla="*/ 4091 h 6588"/>
                <a:gd name="T118" fmla="*/ 5223 w 10633"/>
                <a:gd name="T119" fmla="*/ 3409 h 6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33" h="6588">
                  <a:moveTo>
                    <a:pt x="5317" y="3294"/>
                  </a:moveTo>
                  <a:lnTo>
                    <a:pt x="5410" y="3180"/>
                  </a:lnTo>
                  <a:lnTo>
                    <a:pt x="5502" y="3064"/>
                  </a:lnTo>
                  <a:lnTo>
                    <a:pt x="5595" y="2950"/>
                  </a:lnTo>
                  <a:lnTo>
                    <a:pt x="5687" y="2836"/>
                  </a:lnTo>
                  <a:lnTo>
                    <a:pt x="5780" y="2723"/>
                  </a:lnTo>
                  <a:lnTo>
                    <a:pt x="5873" y="2609"/>
                  </a:lnTo>
                  <a:lnTo>
                    <a:pt x="5965" y="2498"/>
                  </a:lnTo>
                  <a:lnTo>
                    <a:pt x="6057" y="2386"/>
                  </a:lnTo>
                  <a:lnTo>
                    <a:pt x="6148" y="2277"/>
                  </a:lnTo>
                  <a:lnTo>
                    <a:pt x="6240" y="2167"/>
                  </a:lnTo>
                  <a:lnTo>
                    <a:pt x="6331" y="2061"/>
                  </a:lnTo>
                  <a:lnTo>
                    <a:pt x="6422" y="1954"/>
                  </a:lnTo>
                  <a:lnTo>
                    <a:pt x="6513" y="1850"/>
                  </a:lnTo>
                  <a:lnTo>
                    <a:pt x="6603" y="1748"/>
                  </a:lnTo>
                  <a:lnTo>
                    <a:pt x="6693" y="1647"/>
                  </a:lnTo>
                  <a:lnTo>
                    <a:pt x="6782" y="1549"/>
                  </a:lnTo>
                  <a:lnTo>
                    <a:pt x="6871" y="1453"/>
                  </a:lnTo>
                  <a:lnTo>
                    <a:pt x="6959" y="1358"/>
                  </a:lnTo>
                  <a:lnTo>
                    <a:pt x="7047" y="1266"/>
                  </a:lnTo>
                  <a:lnTo>
                    <a:pt x="7135" y="1177"/>
                  </a:lnTo>
                  <a:lnTo>
                    <a:pt x="7221" y="1090"/>
                  </a:lnTo>
                  <a:lnTo>
                    <a:pt x="7309" y="1006"/>
                  </a:lnTo>
                  <a:lnTo>
                    <a:pt x="7394" y="925"/>
                  </a:lnTo>
                  <a:lnTo>
                    <a:pt x="7479" y="847"/>
                  </a:lnTo>
                  <a:lnTo>
                    <a:pt x="7564" y="771"/>
                  </a:lnTo>
                  <a:lnTo>
                    <a:pt x="7648" y="699"/>
                  </a:lnTo>
                  <a:lnTo>
                    <a:pt x="7731" y="630"/>
                  </a:lnTo>
                  <a:lnTo>
                    <a:pt x="7813" y="564"/>
                  </a:lnTo>
                  <a:lnTo>
                    <a:pt x="7894" y="501"/>
                  </a:lnTo>
                  <a:lnTo>
                    <a:pt x="7975" y="441"/>
                  </a:lnTo>
                  <a:lnTo>
                    <a:pt x="8055" y="385"/>
                  </a:lnTo>
                  <a:lnTo>
                    <a:pt x="8134" y="334"/>
                  </a:lnTo>
                  <a:lnTo>
                    <a:pt x="8212" y="285"/>
                  </a:lnTo>
                  <a:lnTo>
                    <a:pt x="8290" y="241"/>
                  </a:lnTo>
                  <a:lnTo>
                    <a:pt x="8366" y="199"/>
                  </a:lnTo>
                  <a:lnTo>
                    <a:pt x="8442" y="161"/>
                  </a:lnTo>
                  <a:lnTo>
                    <a:pt x="8517" y="128"/>
                  </a:lnTo>
                  <a:lnTo>
                    <a:pt x="8590" y="99"/>
                  </a:lnTo>
                  <a:lnTo>
                    <a:pt x="8662" y="72"/>
                  </a:lnTo>
                  <a:lnTo>
                    <a:pt x="8734" y="50"/>
                  </a:lnTo>
                  <a:lnTo>
                    <a:pt x="8804" y="33"/>
                  </a:lnTo>
                  <a:lnTo>
                    <a:pt x="8874" y="19"/>
                  </a:lnTo>
                  <a:lnTo>
                    <a:pt x="8943" y="8"/>
                  </a:lnTo>
                  <a:lnTo>
                    <a:pt x="9010" y="2"/>
                  </a:lnTo>
                  <a:lnTo>
                    <a:pt x="9076" y="0"/>
                  </a:lnTo>
                  <a:lnTo>
                    <a:pt x="9141" y="2"/>
                  </a:lnTo>
                  <a:lnTo>
                    <a:pt x="9205" y="8"/>
                  </a:lnTo>
                  <a:lnTo>
                    <a:pt x="9268" y="19"/>
                  </a:lnTo>
                  <a:lnTo>
                    <a:pt x="9329" y="33"/>
                  </a:lnTo>
                  <a:lnTo>
                    <a:pt x="9390" y="50"/>
                  </a:lnTo>
                  <a:lnTo>
                    <a:pt x="9448" y="72"/>
                  </a:lnTo>
                  <a:lnTo>
                    <a:pt x="9506" y="99"/>
                  </a:lnTo>
                  <a:lnTo>
                    <a:pt x="9563" y="128"/>
                  </a:lnTo>
                  <a:lnTo>
                    <a:pt x="9617" y="161"/>
                  </a:lnTo>
                  <a:lnTo>
                    <a:pt x="9672" y="199"/>
                  </a:lnTo>
                  <a:lnTo>
                    <a:pt x="9725" y="241"/>
                  </a:lnTo>
                  <a:lnTo>
                    <a:pt x="9775" y="285"/>
                  </a:lnTo>
                  <a:lnTo>
                    <a:pt x="9825" y="334"/>
                  </a:lnTo>
                  <a:lnTo>
                    <a:pt x="9874" y="385"/>
                  </a:lnTo>
                  <a:lnTo>
                    <a:pt x="9921" y="441"/>
                  </a:lnTo>
                  <a:lnTo>
                    <a:pt x="9967" y="501"/>
                  </a:lnTo>
                  <a:lnTo>
                    <a:pt x="10011" y="564"/>
                  </a:lnTo>
                  <a:lnTo>
                    <a:pt x="10054" y="630"/>
                  </a:lnTo>
                  <a:lnTo>
                    <a:pt x="10095" y="699"/>
                  </a:lnTo>
                  <a:lnTo>
                    <a:pt x="10135" y="771"/>
                  </a:lnTo>
                  <a:lnTo>
                    <a:pt x="10173" y="847"/>
                  </a:lnTo>
                  <a:lnTo>
                    <a:pt x="10211" y="925"/>
                  </a:lnTo>
                  <a:lnTo>
                    <a:pt x="10246" y="1006"/>
                  </a:lnTo>
                  <a:lnTo>
                    <a:pt x="10280" y="1090"/>
                  </a:lnTo>
                  <a:lnTo>
                    <a:pt x="10312" y="1177"/>
                  </a:lnTo>
                  <a:lnTo>
                    <a:pt x="10343" y="1266"/>
                  </a:lnTo>
                  <a:lnTo>
                    <a:pt x="10373" y="1358"/>
                  </a:lnTo>
                  <a:lnTo>
                    <a:pt x="10401" y="1453"/>
                  </a:lnTo>
                  <a:lnTo>
                    <a:pt x="10428" y="1549"/>
                  </a:lnTo>
                  <a:lnTo>
                    <a:pt x="10452" y="1647"/>
                  </a:lnTo>
                  <a:lnTo>
                    <a:pt x="10475" y="1748"/>
                  </a:lnTo>
                  <a:lnTo>
                    <a:pt x="10497" y="1850"/>
                  </a:lnTo>
                  <a:lnTo>
                    <a:pt x="10517" y="1954"/>
                  </a:lnTo>
                  <a:lnTo>
                    <a:pt x="10536" y="2061"/>
                  </a:lnTo>
                  <a:lnTo>
                    <a:pt x="10552" y="2167"/>
                  </a:lnTo>
                  <a:lnTo>
                    <a:pt x="10567" y="2277"/>
                  </a:lnTo>
                  <a:lnTo>
                    <a:pt x="10581" y="2386"/>
                  </a:lnTo>
                  <a:lnTo>
                    <a:pt x="10594" y="2498"/>
                  </a:lnTo>
                  <a:lnTo>
                    <a:pt x="10604" y="2609"/>
                  </a:lnTo>
                  <a:lnTo>
                    <a:pt x="10613" y="2723"/>
                  </a:lnTo>
                  <a:lnTo>
                    <a:pt x="10620" y="2836"/>
                  </a:lnTo>
                  <a:lnTo>
                    <a:pt x="10626" y="2950"/>
                  </a:lnTo>
                  <a:lnTo>
                    <a:pt x="10630" y="3064"/>
                  </a:lnTo>
                  <a:lnTo>
                    <a:pt x="10632" y="3180"/>
                  </a:lnTo>
                  <a:lnTo>
                    <a:pt x="10633" y="3294"/>
                  </a:lnTo>
                  <a:lnTo>
                    <a:pt x="10632" y="3409"/>
                  </a:lnTo>
                  <a:lnTo>
                    <a:pt x="10630" y="3524"/>
                  </a:lnTo>
                  <a:lnTo>
                    <a:pt x="10626" y="3639"/>
                  </a:lnTo>
                  <a:lnTo>
                    <a:pt x="10620" y="3752"/>
                  </a:lnTo>
                  <a:lnTo>
                    <a:pt x="10613" y="3866"/>
                  </a:lnTo>
                  <a:lnTo>
                    <a:pt x="10604" y="3979"/>
                  </a:lnTo>
                  <a:lnTo>
                    <a:pt x="10594" y="4091"/>
                  </a:lnTo>
                  <a:lnTo>
                    <a:pt x="10581" y="4202"/>
                  </a:lnTo>
                  <a:lnTo>
                    <a:pt x="10567" y="4312"/>
                  </a:lnTo>
                  <a:lnTo>
                    <a:pt x="10552" y="4421"/>
                  </a:lnTo>
                  <a:lnTo>
                    <a:pt x="10536" y="4529"/>
                  </a:lnTo>
                  <a:lnTo>
                    <a:pt x="10517" y="4634"/>
                  </a:lnTo>
                  <a:lnTo>
                    <a:pt x="10497" y="4738"/>
                  </a:lnTo>
                  <a:lnTo>
                    <a:pt x="10475" y="4841"/>
                  </a:lnTo>
                  <a:lnTo>
                    <a:pt x="10452" y="4941"/>
                  </a:lnTo>
                  <a:lnTo>
                    <a:pt x="10428" y="5039"/>
                  </a:lnTo>
                  <a:lnTo>
                    <a:pt x="10401" y="5136"/>
                  </a:lnTo>
                  <a:lnTo>
                    <a:pt x="10373" y="5230"/>
                  </a:lnTo>
                  <a:lnTo>
                    <a:pt x="10343" y="5322"/>
                  </a:lnTo>
                  <a:lnTo>
                    <a:pt x="10312" y="5411"/>
                  </a:lnTo>
                  <a:lnTo>
                    <a:pt x="10280" y="5499"/>
                  </a:lnTo>
                  <a:lnTo>
                    <a:pt x="10246" y="5583"/>
                  </a:lnTo>
                  <a:lnTo>
                    <a:pt x="10211" y="5664"/>
                  </a:lnTo>
                  <a:lnTo>
                    <a:pt x="10173" y="5742"/>
                  </a:lnTo>
                  <a:lnTo>
                    <a:pt x="10135" y="5818"/>
                  </a:lnTo>
                  <a:lnTo>
                    <a:pt x="10095" y="5890"/>
                  </a:lnTo>
                  <a:lnTo>
                    <a:pt x="10054" y="5959"/>
                  </a:lnTo>
                  <a:lnTo>
                    <a:pt x="10011" y="6025"/>
                  </a:lnTo>
                  <a:lnTo>
                    <a:pt x="9967" y="6087"/>
                  </a:lnTo>
                  <a:lnTo>
                    <a:pt x="9921" y="6147"/>
                  </a:lnTo>
                  <a:lnTo>
                    <a:pt x="9874" y="6203"/>
                  </a:lnTo>
                  <a:lnTo>
                    <a:pt x="9825" y="6255"/>
                  </a:lnTo>
                  <a:lnTo>
                    <a:pt x="9775" y="6303"/>
                  </a:lnTo>
                  <a:lnTo>
                    <a:pt x="9725" y="6348"/>
                  </a:lnTo>
                  <a:lnTo>
                    <a:pt x="9672" y="6389"/>
                  </a:lnTo>
                  <a:lnTo>
                    <a:pt x="9617" y="6427"/>
                  </a:lnTo>
                  <a:lnTo>
                    <a:pt x="9563" y="6460"/>
                  </a:lnTo>
                  <a:lnTo>
                    <a:pt x="9506" y="6491"/>
                  </a:lnTo>
                  <a:lnTo>
                    <a:pt x="9448" y="6516"/>
                  </a:lnTo>
                  <a:lnTo>
                    <a:pt x="9390" y="6538"/>
                  </a:lnTo>
                  <a:lnTo>
                    <a:pt x="9329" y="6556"/>
                  </a:lnTo>
                  <a:lnTo>
                    <a:pt x="9268" y="6570"/>
                  </a:lnTo>
                  <a:lnTo>
                    <a:pt x="9205" y="6580"/>
                  </a:lnTo>
                  <a:lnTo>
                    <a:pt x="9141" y="6586"/>
                  </a:lnTo>
                  <a:lnTo>
                    <a:pt x="9076" y="6588"/>
                  </a:lnTo>
                  <a:lnTo>
                    <a:pt x="9010" y="6586"/>
                  </a:lnTo>
                  <a:lnTo>
                    <a:pt x="8943" y="6580"/>
                  </a:lnTo>
                  <a:lnTo>
                    <a:pt x="8874" y="6570"/>
                  </a:lnTo>
                  <a:lnTo>
                    <a:pt x="8804" y="6556"/>
                  </a:lnTo>
                  <a:lnTo>
                    <a:pt x="8734" y="6538"/>
                  </a:lnTo>
                  <a:lnTo>
                    <a:pt x="8662" y="6516"/>
                  </a:lnTo>
                  <a:lnTo>
                    <a:pt x="8590" y="6491"/>
                  </a:lnTo>
                  <a:lnTo>
                    <a:pt x="8517" y="6460"/>
                  </a:lnTo>
                  <a:lnTo>
                    <a:pt x="8442" y="6427"/>
                  </a:lnTo>
                  <a:lnTo>
                    <a:pt x="8366" y="6389"/>
                  </a:lnTo>
                  <a:lnTo>
                    <a:pt x="8290" y="6348"/>
                  </a:lnTo>
                  <a:lnTo>
                    <a:pt x="8212" y="6303"/>
                  </a:lnTo>
                  <a:lnTo>
                    <a:pt x="8134" y="6255"/>
                  </a:lnTo>
                  <a:lnTo>
                    <a:pt x="8055" y="6203"/>
                  </a:lnTo>
                  <a:lnTo>
                    <a:pt x="7975" y="6147"/>
                  </a:lnTo>
                  <a:lnTo>
                    <a:pt x="7894" y="6087"/>
                  </a:lnTo>
                  <a:lnTo>
                    <a:pt x="7813" y="6025"/>
                  </a:lnTo>
                  <a:lnTo>
                    <a:pt x="7731" y="5959"/>
                  </a:lnTo>
                  <a:lnTo>
                    <a:pt x="7648" y="5890"/>
                  </a:lnTo>
                  <a:lnTo>
                    <a:pt x="7564" y="5818"/>
                  </a:lnTo>
                  <a:lnTo>
                    <a:pt x="7479" y="5742"/>
                  </a:lnTo>
                  <a:lnTo>
                    <a:pt x="7394" y="5664"/>
                  </a:lnTo>
                  <a:lnTo>
                    <a:pt x="7309" y="5583"/>
                  </a:lnTo>
                  <a:lnTo>
                    <a:pt x="7221" y="5499"/>
                  </a:lnTo>
                  <a:lnTo>
                    <a:pt x="7135" y="5411"/>
                  </a:lnTo>
                  <a:lnTo>
                    <a:pt x="7047" y="5322"/>
                  </a:lnTo>
                  <a:lnTo>
                    <a:pt x="6959" y="5230"/>
                  </a:lnTo>
                  <a:lnTo>
                    <a:pt x="6871" y="5136"/>
                  </a:lnTo>
                  <a:lnTo>
                    <a:pt x="6782" y="5039"/>
                  </a:lnTo>
                  <a:lnTo>
                    <a:pt x="6693" y="4941"/>
                  </a:lnTo>
                  <a:lnTo>
                    <a:pt x="6603" y="4841"/>
                  </a:lnTo>
                  <a:lnTo>
                    <a:pt x="6513" y="4738"/>
                  </a:lnTo>
                  <a:lnTo>
                    <a:pt x="6422" y="4634"/>
                  </a:lnTo>
                  <a:lnTo>
                    <a:pt x="6331" y="4529"/>
                  </a:lnTo>
                  <a:lnTo>
                    <a:pt x="6240" y="4421"/>
                  </a:lnTo>
                  <a:lnTo>
                    <a:pt x="6148" y="4312"/>
                  </a:lnTo>
                  <a:lnTo>
                    <a:pt x="6057" y="4202"/>
                  </a:lnTo>
                  <a:lnTo>
                    <a:pt x="5965" y="4091"/>
                  </a:lnTo>
                  <a:lnTo>
                    <a:pt x="5873" y="3979"/>
                  </a:lnTo>
                  <a:lnTo>
                    <a:pt x="5780" y="3866"/>
                  </a:lnTo>
                  <a:lnTo>
                    <a:pt x="5687" y="3752"/>
                  </a:lnTo>
                  <a:lnTo>
                    <a:pt x="5595" y="3639"/>
                  </a:lnTo>
                  <a:lnTo>
                    <a:pt x="5502" y="3524"/>
                  </a:lnTo>
                  <a:lnTo>
                    <a:pt x="5410" y="3409"/>
                  </a:lnTo>
                  <a:lnTo>
                    <a:pt x="5317" y="3294"/>
                  </a:lnTo>
                  <a:lnTo>
                    <a:pt x="5223" y="3180"/>
                  </a:lnTo>
                  <a:lnTo>
                    <a:pt x="5131" y="3064"/>
                  </a:lnTo>
                  <a:lnTo>
                    <a:pt x="5038" y="2950"/>
                  </a:lnTo>
                  <a:lnTo>
                    <a:pt x="4946" y="2836"/>
                  </a:lnTo>
                  <a:lnTo>
                    <a:pt x="4853" y="2723"/>
                  </a:lnTo>
                  <a:lnTo>
                    <a:pt x="4761" y="2609"/>
                  </a:lnTo>
                  <a:lnTo>
                    <a:pt x="4668" y="2498"/>
                  </a:lnTo>
                  <a:lnTo>
                    <a:pt x="4576" y="2386"/>
                  </a:lnTo>
                  <a:lnTo>
                    <a:pt x="4485" y="2277"/>
                  </a:lnTo>
                  <a:lnTo>
                    <a:pt x="4393" y="2167"/>
                  </a:lnTo>
                  <a:lnTo>
                    <a:pt x="4302" y="2061"/>
                  </a:lnTo>
                  <a:lnTo>
                    <a:pt x="4211" y="1954"/>
                  </a:lnTo>
                  <a:lnTo>
                    <a:pt x="4121" y="1850"/>
                  </a:lnTo>
                  <a:lnTo>
                    <a:pt x="4031" y="1748"/>
                  </a:lnTo>
                  <a:lnTo>
                    <a:pt x="3940" y="1647"/>
                  </a:lnTo>
                  <a:lnTo>
                    <a:pt x="3851" y="1549"/>
                  </a:lnTo>
                  <a:lnTo>
                    <a:pt x="3762" y="1453"/>
                  </a:lnTo>
                  <a:lnTo>
                    <a:pt x="3674" y="1358"/>
                  </a:lnTo>
                  <a:lnTo>
                    <a:pt x="3586" y="1266"/>
                  </a:lnTo>
                  <a:lnTo>
                    <a:pt x="3498" y="1177"/>
                  </a:lnTo>
                  <a:lnTo>
                    <a:pt x="3412" y="1090"/>
                  </a:lnTo>
                  <a:lnTo>
                    <a:pt x="3325" y="1006"/>
                  </a:lnTo>
                  <a:lnTo>
                    <a:pt x="3240" y="925"/>
                  </a:lnTo>
                  <a:lnTo>
                    <a:pt x="3155" y="847"/>
                  </a:lnTo>
                  <a:lnTo>
                    <a:pt x="3069" y="771"/>
                  </a:lnTo>
                  <a:lnTo>
                    <a:pt x="2986" y="699"/>
                  </a:lnTo>
                  <a:lnTo>
                    <a:pt x="2903" y="630"/>
                  </a:lnTo>
                  <a:lnTo>
                    <a:pt x="2820" y="564"/>
                  </a:lnTo>
                  <a:lnTo>
                    <a:pt x="2739" y="501"/>
                  </a:lnTo>
                  <a:lnTo>
                    <a:pt x="2658" y="441"/>
                  </a:lnTo>
                  <a:lnTo>
                    <a:pt x="2578" y="385"/>
                  </a:lnTo>
                  <a:lnTo>
                    <a:pt x="2499" y="334"/>
                  </a:lnTo>
                  <a:lnTo>
                    <a:pt x="2421" y="285"/>
                  </a:lnTo>
                  <a:lnTo>
                    <a:pt x="2343" y="241"/>
                  </a:lnTo>
                  <a:lnTo>
                    <a:pt x="2267" y="199"/>
                  </a:lnTo>
                  <a:lnTo>
                    <a:pt x="2191" y="161"/>
                  </a:lnTo>
                  <a:lnTo>
                    <a:pt x="2118" y="128"/>
                  </a:lnTo>
                  <a:lnTo>
                    <a:pt x="2044" y="99"/>
                  </a:lnTo>
                  <a:lnTo>
                    <a:pt x="1971" y="72"/>
                  </a:lnTo>
                  <a:lnTo>
                    <a:pt x="1899" y="50"/>
                  </a:lnTo>
                  <a:lnTo>
                    <a:pt x="1829" y="33"/>
                  </a:lnTo>
                  <a:lnTo>
                    <a:pt x="1759" y="19"/>
                  </a:lnTo>
                  <a:lnTo>
                    <a:pt x="1691" y="8"/>
                  </a:lnTo>
                  <a:lnTo>
                    <a:pt x="1623" y="2"/>
                  </a:lnTo>
                  <a:lnTo>
                    <a:pt x="1558" y="0"/>
                  </a:lnTo>
                  <a:lnTo>
                    <a:pt x="1493" y="2"/>
                  </a:lnTo>
                  <a:lnTo>
                    <a:pt x="1428" y="8"/>
                  </a:lnTo>
                  <a:lnTo>
                    <a:pt x="1366" y="19"/>
                  </a:lnTo>
                  <a:lnTo>
                    <a:pt x="1304" y="33"/>
                  </a:lnTo>
                  <a:lnTo>
                    <a:pt x="1244" y="50"/>
                  </a:lnTo>
                  <a:lnTo>
                    <a:pt x="1185" y="72"/>
                  </a:lnTo>
                  <a:lnTo>
                    <a:pt x="1127" y="99"/>
                  </a:lnTo>
                  <a:lnTo>
                    <a:pt x="1070" y="128"/>
                  </a:lnTo>
                  <a:lnTo>
                    <a:pt x="1016" y="161"/>
                  </a:lnTo>
                  <a:lnTo>
                    <a:pt x="961" y="199"/>
                  </a:lnTo>
                  <a:lnTo>
                    <a:pt x="909" y="241"/>
                  </a:lnTo>
                  <a:lnTo>
                    <a:pt x="858" y="285"/>
                  </a:lnTo>
                  <a:lnTo>
                    <a:pt x="808" y="334"/>
                  </a:lnTo>
                  <a:lnTo>
                    <a:pt x="760" y="385"/>
                  </a:lnTo>
                  <a:lnTo>
                    <a:pt x="712" y="441"/>
                  </a:lnTo>
                  <a:lnTo>
                    <a:pt x="666" y="501"/>
                  </a:lnTo>
                  <a:lnTo>
                    <a:pt x="623" y="564"/>
                  </a:lnTo>
                  <a:lnTo>
                    <a:pt x="579" y="630"/>
                  </a:lnTo>
                  <a:lnTo>
                    <a:pt x="538" y="699"/>
                  </a:lnTo>
                  <a:lnTo>
                    <a:pt x="498" y="771"/>
                  </a:lnTo>
                  <a:lnTo>
                    <a:pt x="460" y="847"/>
                  </a:lnTo>
                  <a:lnTo>
                    <a:pt x="422" y="925"/>
                  </a:lnTo>
                  <a:lnTo>
                    <a:pt x="387" y="1006"/>
                  </a:lnTo>
                  <a:lnTo>
                    <a:pt x="354" y="1090"/>
                  </a:lnTo>
                  <a:lnTo>
                    <a:pt x="321" y="1177"/>
                  </a:lnTo>
                  <a:lnTo>
                    <a:pt x="290" y="1266"/>
                  </a:lnTo>
                  <a:lnTo>
                    <a:pt x="260" y="1358"/>
                  </a:lnTo>
                  <a:lnTo>
                    <a:pt x="232" y="1453"/>
                  </a:lnTo>
                  <a:lnTo>
                    <a:pt x="206" y="1549"/>
                  </a:lnTo>
                  <a:lnTo>
                    <a:pt x="181" y="1647"/>
                  </a:lnTo>
                  <a:lnTo>
                    <a:pt x="158" y="1748"/>
                  </a:lnTo>
                  <a:lnTo>
                    <a:pt x="137" y="1850"/>
                  </a:lnTo>
                  <a:lnTo>
                    <a:pt x="117" y="1954"/>
                  </a:lnTo>
                  <a:lnTo>
                    <a:pt x="98" y="2061"/>
                  </a:lnTo>
                  <a:lnTo>
                    <a:pt x="81" y="2167"/>
                  </a:lnTo>
                  <a:lnTo>
                    <a:pt x="66" y="2277"/>
                  </a:lnTo>
                  <a:lnTo>
                    <a:pt x="52" y="2386"/>
                  </a:lnTo>
                  <a:lnTo>
                    <a:pt x="40" y="2498"/>
                  </a:lnTo>
                  <a:lnTo>
                    <a:pt x="29" y="2609"/>
                  </a:lnTo>
                  <a:lnTo>
                    <a:pt x="20" y="2723"/>
                  </a:lnTo>
                  <a:lnTo>
                    <a:pt x="13" y="2836"/>
                  </a:lnTo>
                  <a:lnTo>
                    <a:pt x="7" y="2950"/>
                  </a:lnTo>
                  <a:lnTo>
                    <a:pt x="3" y="3064"/>
                  </a:lnTo>
                  <a:lnTo>
                    <a:pt x="1" y="3180"/>
                  </a:lnTo>
                  <a:lnTo>
                    <a:pt x="0" y="3294"/>
                  </a:lnTo>
                  <a:lnTo>
                    <a:pt x="1" y="3409"/>
                  </a:lnTo>
                  <a:lnTo>
                    <a:pt x="3" y="3524"/>
                  </a:lnTo>
                  <a:lnTo>
                    <a:pt x="7" y="3639"/>
                  </a:lnTo>
                  <a:lnTo>
                    <a:pt x="13" y="3752"/>
                  </a:lnTo>
                  <a:lnTo>
                    <a:pt x="20" y="3866"/>
                  </a:lnTo>
                  <a:lnTo>
                    <a:pt x="29" y="3979"/>
                  </a:lnTo>
                  <a:lnTo>
                    <a:pt x="40" y="4091"/>
                  </a:lnTo>
                  <a:lnTo>
                    <a:pt x="52" y="4202"/>
                  </a:lnTo>
                  <a:lnTo>
                    <a:pt x="66" y="4312"/>
                  </a:lnTo>
                  <a:lnTo>
                    <a:pt x="81" y="4421"/>
                  </a:lnTo>
                  <a:lnTo>
                    <a:pt x="98" y="4529"/>
                  </a:lnTo>
                  <a:lnTo>
                    <a:pt x="117" y="4634"/>
                  </a:lnTo>
                  <a:lnTo>
                    <a:pt x="137" y="4738"/>
                  </a:lnTo>
                  <a:lnTo>
                    <a:pt x="158" y="4841"/>
                  </a:lnTo>
                  <a:lnTo>
                    <a:pt x="181" y="4941"/>
                  </a:lnTo>
                  <a:lnTo>
                    <a:pt x="206" y="5039"/>
                  </a:lnTo>
                  <a:lnTo>
                    <a:pt x="232" y="5136"/>
                  </a:lnTo>
                  <a:lnTo>
                    <a:pt x="260" y="5230"/>
                  </a:lnTo>
                  <a:lnTo>
                    <a:pt x="290" y="5322"/>
                  </a:lnTo>
                  <a:lnTo>
                    <a:pt x="321" y="5411"/>
                  </a:lnTo>
                  <a:lnTo>
                    <a:pt x="354" y="5499"/>
                  </a:lnTo>
                  <a:lnTo>
                    <a:pt x="387" y="5583"/>
                  </a:lnTo>
                  <a:lnTo>
                    <a:pt x="422" y="5664"/>
                  </a:lnTo>
                  <a:lnTo>
                    <a:pt x="460" y="5742"/>
                  </a:lnTo>
                  <a:lnTo>
                    <a:pt x="498" y="5818"/>
                  </a:lnTo>
                  <a:lnTo>
                    <a:pt x="538" y="5890"/>
                  </a:lnTo>
                  <a:lnTo>
                    <a:pt x="579" y="5959"/>
                  </a:lnTo>
                  <a:lnTo>
                    <a:pt x="623" y="6025"/>
                  </a:lnTo>
                  <a:lnTo>
                    <a:pt x="666" y="6087"/>
                  </a:lnTo>
                  <a:lnTo>
                    <a:pt x="712" y="6147"/>
                  </a:lnTo>
                  <a:lnTo>
                    <a:pt x="760" y="6203"/>
                  </a:lnTo>
                  <a:lnTo>
                    <a:pt x="808" y="6255"/>
                  </a:lnTo>
                  <a:lnTo>
                    <a:pt x="858" y="6303"/>
                  </a:lnTo>
                  <a:lnTo>
                    <a:pt x="909" y="6348"/>
                  </a:lnTo>
                  <a:lnTo>
                    <a:pt x="961" y="6389"/>
                  </a:lnTo>
                  <a:lnTo>
                    <a:pt x="1016" y="6427"/>
                  </a:lnTo>
                  <a:lnTo>
                    <a:pt x="1070" y="6460"/>
                  </a:lnTo>
                  <a:lnTo>
                    <a:pt x="1127" y="6491"/>
                  </a:lnTo>
                  <a:lnTo>
                    <a:pt x="1185" y="6516"/>
                  </a:lnTo>
                  <a:lnTo>
                    <a:pt x="1244" y="6538"/>
                  </a:lnTo>
                  <a:lnTo>
                    <a:pt x="1304" y="6556"/>
                  </a:lnTo>
                  <a:lnTo>
                    <a:pt x="1366" y="6570"/>
                  </a:lnTo>
                  <a:lnTo>
                    <a:pt x="1428" y="6580"/>
                  </a:lnTo>
                  <a:lnTo>
                    <a:pt x="1493" y="6586"/>
                  </a:lnTo>
                  <a:lnTo>
                    <a:pt x="1558" y="6588"/>
                  </a:lnTo>
                  <a:lnTo>
                    <a:pt x="1623" y="6586"/>
                  </a:lnTo>
                  <a:lnTo>
                    <a:pt x="1691" y="6580"/>
                  </a:lnTo>
                  <a:lnTo>
                    <a:pt x="1759" y="6570"/>
                  </a:lnTo>
                  <a:lnTo>
                    <a:pt x="1829" y="6556"/>
                  </a:lnTo>
                  <a:lnTo>
                    <a:pt x="1899" y="6538"/>
                  </a:lnTo>
                  <a:lnTo>
                    <a:pt x="1971" y="6516"/>
                  </a:lnTo>
                  <a:lnTo>
                    <a:pt x="2044" y="6491"/>
                  </a:lnTo>
                  <a:lnTo>
                    <a:pt x="2118" y="6460"/>
                  </a:lnTo>
                  <a:lnTo>
                    <a:pt x="2191" y="6427"/>
                  </a:lnTo>
                  <a:lnTo>
                    <a:pt x="2267" y="6389"/>
                  </a:lnTo>
                  <a:lnTo>
                    <a:pt x="2343" y="6348"/>
                  </a:lnTo>
                  <a:lnTo>
                    <a:pt x="2421" y="6303"/>
                  </a:lnTo>
                  <a:lnTo>
                    <a:pt x="2499" y="6255"/>
                  </a:lnTo>
                  <a:lnTo>
                    <a:pt x="2578" y="6203"/>
                  </a:lnTo>
                  <a:lnTo>
                    <a:pt x="2658" y="6147"/>
                  </a:lnTo>
                  <a:lnTo>
                    <a:pt x="2739" y="6087"/>
                  </a:lnTo>
                  <a:lnTo>
                    <a:pt x="2820" y="6025"/>
                  </a:lnTo>
                  <a:lnTo>
                    <a:pt x="2903" y="5959"/>
                  </a:lnTo>
                  <a:lnTo>
                    <a:pt x="2986" y="5890"/>
                  </a:lnTo>
                  <a:lnTo>
                    <a:pt x="3069" y="5818"/>
                  </a:lnTo>
                  <a:lnTo>
                    <a:pt x="3155" y="5742"/>
                  </a:lnTo>
                  <a:lnTo>
                    <a:pt x="3240" y="5664"/>
                  </a:lnTo>
                  <a:lnTo>
                    <a:pt x="3325" y="5583"/>
                  </a:lnTo>
                  <a:lnTo>
                    <a:pt x="3412" y="5499"/>
                  </a:lnTo>
                  <a:lnTo>
                    <a:pt x="3498" y="5411"/>
                  </a:lnTo>
                  <a:lnTo>
                    <a:pt x="3586" y="5322"/>
                  </a:lnTo>
                  <a:lnTo>
                    <a:pt x="3674" y="5230"/>
                  </a:lnTo>
                  <a:lnTo>
                    <a:pt x="3762" y="5136"/>
                  </a:lnTo>
                  <a:lnTo>
                    <a:pt x="3851" y="5039"/>
                  </a:lnTo>
                  <a:lnTo>
                    <a:pt x="3940" y="4941"/>
                  </a:lnTo>
                  <a:lnTo>
                    <a:pt x="4031" y="4841"/>
                  </a:lnTo>
                  <a:lnTo>
                    <a:pt x="4121" y="4738"/>
                  </a:lnTo>
                  <a:lnTo>
                    <a:pt x="4211" y="4634"/>
                  </a:lnTo>
                  <a:lnTo>
                    <a:pt x="4302" y="4529"/>
                  </a:lnTo>
                  <a:lnTo>
                    <a:pt x="4393" y="4421"/>
                  </a:lnTo>
                  <a:lnTo>
                    <a:pt x="4485" y="4312"/>
                  </a:lnTo>
                  <a:lnTo>
                    <a:pt x="4576" y="4202"/>
                  </a:lnTo>
                  <a:lnTo>
                    <a:pt x="4668" y="4091"/>
                  </a:lnTo>
                  <a:lnTo>
                    <a:pt x="4761" y="3979"/>
                  </a:lnTo>
                  <a:lnTo>
                    <a:pt x="4853" y="3866"/>
                  </a:lnTo>
                  <a:lnTo>
                    <a:pt x="4946" y="3752"/>
                  </a:lnTo>
                  <a:lnTo>
                    <a:pt x="5038" y="3639"/>
                  </a:lnTo>
                  <a:lnTo>
                    <a:pt x="5131" y="3524"/>
                  </a:lnTo>
                  <a:lnTo>
                    <a:pt x="5223" y="3409"/>
                  </a:lnTo>
                  <a:lnTo>
                    <a:pt x="5317" y="3294"/>
                  </a:lnTo>
                  <a:close/>
                </a:path>
              </a:pathLst>
            </a:custGeom>
            <a:noFill/>
            <a:ln w="61595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E4858C1-D902-6EF3-32F3-7CEFEA0A8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063" y="1752601"/>
              <a:ext cx="5626100" cy="3486150"/>
            </a:xfrm>
            <a:custGeom>
              <a:avLst/>
              <a:gdLst>
                <a:gd name="T0" fmla="*/ 5780 w 10633"/>
                <a:gd name="T1" fmla="*/ 2722 h 6587"/>
                <a:gd name="T2" fmla="*/ 6331 w 10633"/>
                <a:gd name="T3" fmla="*/ 2060 h 6587"/>
                <a:gd name="T4" fmla="*/ 6870 w 10633"/>
                <a:gd name="T5" fmla="*/ 1452 h 6587"/>
                <a:gd name="T6" fmla="*/ 7393 w 10633"/>
                <a:gd name="T7" fmla="*/ 924 h 6587"/>
                <a:gd name="T8" fmla="*/ 7893 w 10633"/>
                <a:gd name="T9" fmla="*/ 500 h 6587"/>
                <a:gd name="T10" fmla="*/ 8365 w 10633"/>
                <a:gd name="T11" fmla="*/ 198 h 6587"/>
                <a:gd name="T12" fmla="*/ 8804 w 10633"/>
                <a:gd name="T13" fmla="*/ 32 h 6587"/>
                <a:gd name="T14" fmla="*/ 9205 w 10633"/>
                <a:gd name="T15" fmla="*/ 8 h 6587"/>
                <a:gd name="T16" fmla="*/ 9562 w 10633"/>
                <a:gd name="T17" fmla="*/ 127 h 6587"/>
                <a:gd name="T18" fmla="*/ 9873 w 10633"/>
                <a:gd name="T19" fmla="*/ 385 h 6587"/>
                <a:gd name="T20" fmla="*/ 10134 w 10633"/>
                <a:gd name="T21" fmla="*/ 770 h 6587"/>
                <a:gd name="T22" fmla="*/ 10343 w 10633"/>
                <a:gd name="T23" fmla="*/ 1265 h 6587"/>
                <a:gd name="T24" fmla="*/ 10497 w 10633"/>
                <a:gd name="T25" fmla="*/ 1849 h 6587"/>
                <a:gd name="T26" fmla="*/ 10593 w 10633"/>
                <a:gd name="T27" fmla="*/ 2497 h 6587"/>
                <a:gd name="T28" fmla="*/ 10631 w 10633"/>
                <a:gd name="T29" fmla="*/ 3179 h 6587"/>
                <a:gd name="T30" fmla="*/ 10612 w 10633"/>
                <a:gd name="T31" fmla="*/ 3865 h 6587"/>
                <a:gd name="T32" fmla="*/ 10535 w 10633"/>
                <a:gd name="T33" fmla="*/ 4528 h 6587"/>
                <a:gd name="T34" fmla="*/ 10401 w 10633"/>
                <a:gd name="T35" fmla="*/ 5135 h 6587"/>
                <a:gd name="T36" fmla="*/ 10210 w 10633"/>
                <a:gd name="T37" fmla="*/ 5663 h 6587"/>
                <a:gd name="T38" fmla="*/ 9966 w 10633"/>
                <a:gd name="T39" fmla="*/ 6087 h 6587"/>
                <a:gd name="T40" fmla="*/ 9671 w 10633"/>
                <a:gd name="T41" fmla="*/ 6389 h 6587"/>
                <a:gd name="T42" fmla="*/ 9328 w 10633"/>
                <a:gd name="T43" fmla="*/ 6555 h 6587"/>
                <a:gd name="T44" fmla="*/ 8942 w 10633"/>
                <a:gd name="T45" fmla="*/ 6579 h 6587"/>
                <a:gd name="T46" fmla="*/ 8516 w 10633"/>
                <a:gd name="T47" fmla="*/ 6460 h 6587"/>
                <a:gd name="T48" fmla="*/ 8054 w 10633"/>
                <a:gd name="T49" fmla="*/ 6202 h 6587"/>
                <a:gd name="T50" fmla="*/ 7563 w 10633"/>
                <a:gd name="T51" fmla="*/ 5817 h 6587"/>
                <a:gd name="T52" fmla="*/ 7047 w 10633"/>
                <a:gd name="T53" fmla="*/ 5322 h 6587"/>
                <a:gd name="T54" fmla="*/ 6512 w 10633"/>
                <a:gd name="T55" fmla="*/ 4738 h 6587"/>
                <a:gd name="T56" fmla="*/ 5964 w 10633"/>
                <a:gd name="T57" fmla="*/ 4090 h 6587"/>
                <a:gd name="T58" fmla="*/ 5409 w 10633"/>
                <a:gd name="T59" fmla="*/ 3408 h 6587"/>
                <a:gd name="T60" fmla="*/ 4852 w 10633"/>
                <a:gd name="T61" fmla="*/ 2722 h 6587"/>
                <a:gd name="T62" fmla="*/ 4301 w 10633"/>
                <a:gd name="T63" fmla="*/ 2060 h 6587"/>
                <a:gd name="T64" fmla="*/ 3762 w 10633"/>
                <a:gd name="T65" fmla="*/ 1452 h 6587"/>
                <a:gd name="T66" fmla="*/ 3239 w 10633"/>
                <a:gd name="T67" fmla="*/ 924 h 6587"/>
                <a:gd name="T68" fmla="*/ 2739 w 10633"/>
                <a:gd name="T69" fmla="*/ 500 h 6587"/>
                <a:gd name="T70" fmla="*/ 2267 w 10633"/>
                <a:gd name="T71" fmla="*/ 198 h 6587"/>
                <a:gd name="T72" fmla="*/ 1828 w 10633"/>
                <a:gd name="T73" fmla="*/ 32 h 6587"/>
                <a:gd name="T74" fmla="*/ 1427 w 10633"/>
                <a:gd name="T75" fmla="*/ 8 h 6587"/>
                <a:gd name="T76" fmla="*/ 1070 w 10633"/>
                <a:gd name="T77" fmla="*/ 127 h 6587"/>
                <a:gd name="T78" fmla="*/ 759 w 10633"/>
                <a:gd name="T79" fmla="*/ 385 h 6587"/>
                <a:gd name="T80" fmla="*/ 498 w 10633"/>
                <a:gd name="T81" fmla="*/ 770 h 6587"/>
                <a:gd name="T82" fmla="*/ 289 w 10633"/>
                <a:gd name="T83" fmla="*/ 1265 h 6587"/>
                <a:gd name="T84" fmla="*/ 136 w 10633"/>
                <a:gd name="T85" fmla="*/ 1849 h 6587"/>
                <a:gd name="T86" fmla="*/ 39 w 10633"/>
                <a:gd name="T87" fmla="*/ 2497 h 6587"/>
                <a:gd name="T88" fmla="*/ 1 w 10633"/>
                <a:gd name="T89" fmla="*/ 3179 h 6587"/>
                <a:gd name="T90" fmla="*/ 20 w 10633"/>
                <a:gd name="T91" fmla="*/ 3865 h 6587"/>
                <a:gd name="T92" fmla="*/ 98 w 10633"/>
                <a:gd name="T93" fmla="*/ 4528 h 6587"/>
                <a:gd name="T94" fmla="*/ 231 w 10633"/>
                <a:gd name="T95" fmla="*/ 5135 h 6587"/>
                <a:gd name="T96" fmla="*/ 422 w 10633"/>
                <a:gd name="T97" fmla="*/ 5663 h 6587"/>
                <a:gd name="T98" fmla="*/ 666 w 10633"/>
                <a:gd name="T99" fmla="*/ 6087 h 6587"/>
                <a:gd name="T100" fmla="*/ 962 w 10633"/>
                <a:gd name="T101" fmla="*/ 6389 h 6587"/>
                <a:gd name="T102" fmla="*/ 1304 w 10633"/>
                <a:gd name="T103" fmla="*/ 6555 h 6587"/>
                <a:gd name="T104" fmla="*/ 1691 w 10633"/>
                <a:gd name="T105" fmla="*/ 6579 h 6587"/>
                <a:gd name="T106" fmla="*/ 2117 w 10633"/>
                <a:gd name="T107" fmla="*/ 6460 h 6587"/>
                <a:gd name="T108" fmla="*/ 2578 w 10633"/>
                <a:gd name="T109" fmla="*/ 6202 h 6587"/>
                <a:gd name="T110" fmla="*/ 3069 w 10633"/>
                <a:gd name="T111" fmla="*/ 5817 h 6587"/>
                <a:gd name="T112" fmla="*/ 3585 w 10633"/>
                <a:gd name="T113" fmla="*/ 5322 h 6587"/>
                <a:gd name="T114" fmla="*/ 4120 w 10633"/>
                <a:gd name="T115" fmla="*/ 4738 h 6587"/>
                <a:gd name="T116" fmla="*/ 4668 w 10633"/>
                <a:gd name="T117" fmla="*/ 4090 h 6587"/>
                <a:gd name="T118" fmla="*/ 5223 w 10633"/>
                <a:gd name="T119" fmla="*/ 3408 h 6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33" h="6587">
                  <a:moveTo>
                    <a:pt x="5316" y="3294"/>
                  </a:moveTo>
                  <a:lnTo>
                    <a:pt x="5409" y="3179"/>
                  </a:lnTo>
                  <a:lnTo>
                    <a:pt x="5501" y="3063"/>
                  </a:lnTo>
                  <a:lnTo>
                    <a:pt x="5594" y="2949"/>
                  </a:lnTo>
                  <a:lnTo>
                    <a:pt x="5687" y="2835"/>
                  </a:lnTo>
                  <a:lnTo>
                    <a:pt x="5780" y="2722"/>
                  </a:lnTo>
                  <a:lnTo>
                    <a:pt x="5872" y="2608"/>
                  </a:lnTo>
                  <a:lnTo>
                    <a:pt x="5964" y="2497"/>
                  </a:lnTo>
                  <a:lnTo>
                    <a:pt x="6056" y="2385"/>
                  </a:lnTo>
                  <a:lnTo>
                    <a:pt x="6147" y="2276"/>
                  </a:lnTo>
                  <a:lnTo>
                    <a:pt x="6240" y="2166"/>
                  </a:lnTo>
                  <a:lnTo>
                    <a:pt x="6331" y="2060"/>
                  </a:lnTo>
                  <a:lnTo>
                    <a:pt x="6422" y="1954"/>
                  </a:lnTo>
                  <a:lnTo>
                    <a:pt x="6512" y="1849"/>
                  </a:lnTo>
                  <a:lnTo>
                    <a:pt x="6602" y="1747"/>
                  </a:lnTo>
                  <a:lnTo>
                    <a:pt x="6692" y="1647"/>
                  </a:lnTo>
                  <a:lnTo>
                    <a:pt x="6781" y="1548"/>
                  </a:lnTo>
                  <a:lnTo>
                    <a:pt x="6870" y="1452"/>
                  </a:lnTo>
                  <a:lnTo>
                    <a:pt x="6959" y="1358"/>
                  </a:lnTo>
                  <a:lnTo>
                    <a:pt x="7047" y="1265"/>
                  </a:lnTo>
                  <a:lnTo>
                    <a:pt x="7135" y="1176"/>
                  </a:lnTo>
                  <a:lnTo>
                    <a:pt x="7221" y="1089"/>
                  </a:lnTo>
                  <a:lnTo>
                    <a:pt x="7308" y="1005"/>
                  </a:lnTo>
                  <a:lnTo>
                    <a:pt x="7393" y="924"/>
                  </a:lnTo>
                  <a:lnTo>
                    <a:pt x="7478" y="846"/>
                  </a:lnTo>
                  <a:lnTo>
                    <a:pt x="7563" y="770"/>
                  </a:lnTo>
                  <a:lnTo>
                    <a:pt x="7647" y="698"/>
                  </a:lnTo>
                  <a:lnTo>
                    <a:pt x="7730" y="629"/>
                  </a:lnTo>
                  <a:lnTo>
                    <a:pt x="7812" y="563"/>
                  </a:lnTo>
                  <a:lnTo>
                    <a:pt x="7893" y="500"/>
                  </a:lnTo>
                  <a:lnTo>
                    <a:pt x="7974" y="441"/>
                  </a:lnTo>
                  <a:lnTo>
                    <a:pt x="8054" y="385"/>
                  </a:lnTo>
                  <a:lnTo>
                    <a:pt x="8133" y="333"/>
                  </a:lnTo>
                  <a:lnTo>
                    <a:pt x="8211" y="284"/>
                  </a:lnTo>
                  <a:lnTo>
                    <a:pt x="8289" y="240"/>
                  </a:lnTo>
                  <a:lnTo>
                    <a:pt x="8365" y="198"/>
                  </a:lnTo>
                  <a:lnTo>
                    <a:pt x="8441" y="161"/>
                  </a:lnTo>
                  <a:lnTo>
                    <a:pt x="8516" y="127"/>
                  </a:lnTo>
                  <a:lnTo>
                    <a:pt x="8589" y="98"/>
                  </a:lnTo>
                  <a:lnTo>
                    <a:pt x="8662" y="72"/>
                  </a:lnTo>
                  <a:lnTo>
                    <a:pt x="8734" y="49"/>
                  </a:lnTo>
                  <a:lnTo>
                    <a:pt x="8804" y="32"/>
                  </a:lnTo>
                  <a:lnTo>
                    <a:pt x="8874" y="18"/>
                  </a:lnTo>
                  <a:lnTo>
                    <a:pt x="8942" y="8"/>
                  </a:lnTo>
                  <a:lnTo>
                    <a:pt x="9009" y="2"/>
                  </a:lnTo>
                  <a:lnTo>
                    <a:pt x="9075" y="0"/>
                  </a:lnTo>
                  <a:lnTo>
                    <a:pt x="9141" y="2"/>
                  </a:lnTo>
                  <a:lnTo>
                    <a:pt x="9205" y="8"/>
                  </a:lnTo>
                  <a:lnTo>
                    <a:pt x="9267" y="18"/>
                  </a:lnTo>
                  <a:lnTo>
                    <a:pt x="9328" y="32"/>
                  </a:lnTo>
                  <a:lnTo>
                    <a:pt x="9389" y="49"/>
                  </a:lnTo>
                  <a:lnTo>
                    <a:pt x="9448" y="72"/>
                  </a:lnTo>
                  <a:lnTo>
                    <a:pt x="9505" y="98"/>
                  </a:lnTo>
                  <a:lnTo>
                    <a:pt x="9562" y="127"/>
                  </a:lnTo>
                  <a:lnTo>
                    <a:pt x="9617" y="161"/>
                  </a:lnTo>
                  <a:lnTo>
                    <a:pt x="9671" y="198"/>
                  </a:lnTo>
                  <a:lnTo>
                    <a:pt x="9724" y="240"/>
                  </a:lnTo>
                  <a:lnTo>
                    <a:pt x="9775" y="284"/>
                  </a:lnTo>
                  <a:lnTo>
                    <a:pt x="9824" y="333"/>
                  </a:lnTo>
                  <a:lnTo>
                    <a:pt x="9873" y="385"/>
                  </a:lnTo>
                  <a:lnTo>
                    <a:pt x="9921" y="441"/>
                  </a:lnTo>
                  <a:lnTo>
                    <a:pt x="9966" y="500"/>
                  </a:lnTo>
                  <a:lnTo>
                    <a:pt x="10011" y="563"/>
                  </a:lnTo>
                  <a:lnTo>
                    <a:pt x="10053" y="629"/>
                  </a:lnTo>
                  <a:lnTo>
                    <a:pt x="10095" y="698"/>
                  </a:lnTo>
                  <a:lnTo>
                    <a:pt x="10134" y="770"/>
                  </a:lnTo>
                  <a:lnTo>
                    <a:pt x="10173" y="846"/>
                  </a:lnTo>
                  <a:lnTo>
                    <a:pt x="10210" y="924"/>
                  </a:lnTo>
                  <a:lnTo>
                    <a:pt x="10246" y="1005"/>
                  </a:lnTo>
                  <a:lnTo>
                    <a:pt x="10279" y="1089"/>
                  </a:lnTo>
                  <a:lnTo>
                    <a:pt x="10311" y="1176"/>
                  </a:lnTo>
                  <a:lnTo>
                    <a:pt x="10343" y="1265"/>
                  </a:lnTo>
                  <a:lnTo>
                    <a:pt x="10372" y="1358"/>
                  </a:lnTo>
                  <a:lnTo>
                    <a:pt x="10401" y="1452"/>
                  </a:lnTo>
                  <a:lnTo>
                    <a:pt x="10427" y="1548"/>
                  </a:lnTo>
                  <a:lnTo>
                    <a:pt x="10451" y="1647"/>
                  </a:lnTo>
                  <a:lnTo>
                    <a:pt x="10475" y="1747"/>
                  </a:lnTo>
                  <a:lnTo>
                    <a:pt x="10497" y="1849"/>
                  </a:lnTo>
                  <a:lnTo>
                    <a:pt x="10516" y="1954"/>
                  </a:lnTo>
                  <a:lnTo>
                    <a:pt x="10535" y="2060"/>
                  </a:lnTo>
                  <a:lnTo>
                    <a:pt x="10551" y="2166"/>
                  </a:lnTo>
                  <a:lnTo>
                    <a:pt x="10567" y="2276"/>
                  </a:lnTo>
                  <a:lnTo>
                    <a:pt x="10581" y="2385"/>
                  </a:lnTo>
                  <a:lnTo>
                    <a:pt x="10593" y="2497"/>
                  </a:lnTo>
                  <a:lnTo>
                    <a:pt x="10603" y="2608"/>
                  </a:lnTo>
                  <a:lnTo>
                    <a:pt x="10612" y="2722"/>
                  </a:lnTo>
                  <a:lnTo>
                    <a:pt x="10619" y="2835"/>
                  </a:lnTo>
                  <a:lnTo>
                    <a:pt x="10625" y="2949"/>
                  </a:lnTo>
                  <a:lnTo>
                    <a:pt x="10629" y="3063"/>
                  </a:lnTo>
                  <a:lnTo>
                    <a:pt x="10631" y="3179"/>
                  </a:lnTo>
                  <a:lnTo>
                    <a:pt x="10633" y="3294"/>
                  </a:lnTo>
                  <a:lnTo>
                    <a:pt x="10631" y="3408"/>
                  </a:lnTo>
                  <a:lnTo>
                    <a:pt x="10629" y="3524"/>
                  </a:lnTo>
                  <a:lnTo>
                    <a:pt x="10625" y="3638"/>
                  </a:lnTo>
                  <a:lnTo>
                    <a:pt x="10619" y="3752"/>
                  </a:lnTo>
                  <a:lnTo>
                    <a:pt x="10612" y="3865"/>
                  </a:lnTo>
                  <a:lnTo>
                    <a:pt x="10603" y="3979"/>
                  </a:lnTo>
                  <a:lnTo>
                    <a:pt x="10593" y="4090"/>
                  </a:lnTo>
                  <a:lnTo>
                    <a:pt x="10581" y="4202"/>
                  </a:lnTo>
                  <a:lnTo>
                    <a:pt x="10567" y="4311"/>
                  </a:lnTo>
                  <a:lnTo>
                    <a:pt x="10551" y="4421"/>
                  </a:lnTo>
                  <a:lnTo>
                    <a:pt x="10535" y="4528"/>
                  </a:lnTo>
                  <a:lnTo>
                    <a:pt x="10516" y="4633"/>
                  </a:lnTo>
                  <a:lnTo>
                    <a:pt x="10497" y="4738"/>
                  </a:lnTo>
                  <a:lnTo>
                    <a:pt x="10475" y="4840"/>
                  </a:lnTo>
                  <a:lnTo>
                    <a:pt x="10451" y="4940"/>
                  </a:lnTo>
                  <a:lnTo>
                    <a:pt x="10427" y="5039"/>
                  </a:lnTo>
                  <a:lnTo>
                    <a:pt x="10401" y="5135"/>
                  </a:lnTo>
                  <a:lnTo>
                    <a:pt x="10372" y="5229"/>
                  </a:lnTo>
                  <a:lnTo>
                    <a:pt x="10343" y="5322"/>
                  </a:lnTo>
                  <a:lnTo>
                    <a:pt x="10311" y="5411"/>
                  </a:lnTo>
                  <a:lnTo>
                    <a:pt x="10279" y="5498"/>
                  </a:lnTo>
                  <a:lnTo>
                    <a:pt x="10246" y="5582"/>
                  </a:lnTo>
                  <a:lnTo>
                    <a:pt x="10210" y="5663"/>
                  </a:lnTo>
                  <a:lnTo>
                    <a:pt x="10173" y="5741"/>
                  </a:lnTo>
                  <a:lnTo>
                    <a:pt x="10134" y="5817"/>
                  </a:lnTo>
                  <a:lnTo>
                    <a:pt x="10095" y="5889"/>
                  </a:lnTo>
                  <a:lnTo>
                    <a:pt x="10053" y="5958"/>
                  </a:lnTo>
                  <a:lnTo>
                    <a:pt x="10011" y="6024"/>
                  </a:lnTo>
                  <a:lnTo>
                    <a:pt x="9966" y="6087"/>
                  </a:lnTo>
                  <a:lnTo>
                    <a:pt x="9921" y="6147"/>
                  </a:lnTo>
                  <a:lnTo>
                    <a:pt x="9873" y="6202"/>
                  </a:lnTo>
                  <a:lnTo>
                    <a:pt x="9824" y="6254"/>
                  </a:lnTo>
                  <a:lnTo>
                    <a:pt x="9775" y="6303"/>
                  </a:lnTo>
                  <a:lnTo>
                    <a:pt x="9724" y="6347"/>
                  </a:lnTo>
                  <a:lnTo>
                    <a:pt x="9671" y="6389"/>
                  </a:lnTo>
                  <a:lnTo>
                    <a:pt x="9617" y="6426"/>
                  </a:lnTo>
                  <a:lnTo>
                    <a:pt x="9562" y="6460"/>
                  </a:lnTo>
                  <a:lnTo>
                    <a:pt x="9505" y="6490"/>
                  </a:lnTo>
                  <a:lnTo>
                    <a:pt x="9448" y="6515"/>
                  </a:lnTo>
                  <a:lnTo>
                    <a:pt x="9389" y="6538"/>
                  </a:lnTo>
                  <a:lnTo>
                    <a:pt x="9328" y="6555"/>
                  </a:lnTo>
                  <a:lnTo>
                    <a:pt x="9267" y="6569"/>
                  </a:lnTo>
                  <a:lnTo>
                    <a:pt x="9205" y="6579"/>
                  </a:lnTo>
                  <a:lnTo>
                    <a:pt x="9141" y="6585"/>
                  </a:lnTo>
                  <a:lnTo>
                    <a:pt x="9075" y="6587"/>
                  </a:lnTo>
                  <a:lnTo>
                    <a:pt x="9009" y="6585"/>
                  </a:lnTo>
                  <a:lnTo>
                    <a:pt x="8942" y="6579"/>
                  </a:lnTo>
                  <a:lnTo>
                    <a:pt x="8874" y="6569"/>
                  </a:lnTo>
                  <a:lnTo>
                    <a:pt x="8804" y="6555"/>
                  </a:lnTo>
                  <a:lnTo>
                    <a:pt x="8734" y="6538"/>
                  </a:lnTo>
                  <a:lnTo>
                    <a:pt x="8662" y="6515"/>
                  </a:lnTo>
                  <a:lnTo>
                    <a:pt x="8589" y="6490"/>
                  </a:lnTo>
                  <a:lnTo>
                    <a:pt x="8516" y="6460"/>
                  </a:lnTo>
                  <a:lnTo>
                    <a:pt x="8441" y="6426"/>
                  </a:lnTo>
                  <a:lnTo>
                    <a:pt x="8365" y="6389"/>
                  </a:lnTo>
                  <a:lnTo>
                    <a:pt x="8289" y="6347"/>
                  </a:lnTo>
                  <a:lnTo>
                    <a:pt x="8211" y="6303"/>
                  </a:lnTo>
                  <a:lnTo>
                    <a:pt x="8133" y="6254"/>
                  </a:lnTo>
                  <a:lnTo>
                    <a:pt x="8054" y="6202"/>
                  </a:lnTo>
                  <a:lnTo>
                    <a:pt x="7974" y="6147"/>
                  </a:lnTo>
                  <a:lnTo>
                    <a:pt x="7893" y="6087"/>
                  </a:lnTo>
                  <a:lnTo>
                    <a:pt x="7812" y="6024"/>
                  </a:lnTo>
                  <a:lnTo>
                    <a:pt x="7730" y="5958"/>
                  </a:lnTo>
                  <a:lnTo>
                    <a:pt x="7647" y="5889"/>
                  </a:lnTo>
                  <a:lnTo>
                    <a:pt x="7563" y="5817"/>
                  </a:lnTo>
                  <a:lnTo>
                    <a:pt x="7478" y="5741"/>
                  </a:lnTo>
                  <a:lnTo>
                    <a:pt x="7393" y="5663"/>
                  </a:lnTo>
                  <a:lnTo>
                    <a:pt x="7308" y="5582"/>
                  </a:lnTo>
                  <a:lnTo>
                    <a:pt x="7221" y="5498"/>
                  </a:lnTo>
                  <a:lnTo>
                    <a:pt x="7135" y="5411"/>
                  </a:lnTo>
                  <a:lnTo>
                    <a:pt x="7047" y="5322"/>
                  </a:lnTo>
                  <a:lnTo>
                    <a:pt x="6959" y="5229"/>
                  </a:lnTo>
                  <a:lnTo>
                    <a:pt x="6870" y="5135"/>
                  </a:lnTo>
                  <a:lnTo>
                    <a:pt x="6781" y="5039"/>
                  </a:lnTo>
                  <a:lnTo>
                    <a:pt x="6692" y="4940"/>
                  </a:lnTo>
                  <a:lnTo>
                    <a:pt x="6602" y="4840"/>
                  </a:lnTo>
                  <a:lnTo>
                    <a:pt x="6512" y="4738"/>
                  </a:lnTo>
                  <a:lnTo>
                    <a:pt x="6422" y="4633"/>
                  </a:lnTo>
                  <a:lnTo>
                    <a:pt x="6331" y="4528"/>
                  </a:lnTo>
                  <a:lnTo>
                    <a:pt x="6240" y="4421"/>
                  </a:lnTo>
                  <a:lnTo>
                    <a:pt x="6147" y="4311"/>
                  </a:lnTo>
                  <a:lnTo>
                    <a:pt x="6056" y="4202"/>
                  </a:lnTo>
                  <a:lnTo>
                    <a:pt x="5964" y="4090"/>
                  </a:lnTo>
                  <a:lnTo>
                    <a:pt x="5872" y="3979"/>
                  </a:lnTo>
                  <a:lnTo>
                    <a:pt x="5780" y="3865"/>
                  </a:lnTo>
                  <a:lnTo>
                    <a:pt x="5687" y="3752"/>
                  </a:lnTo>
                  <a:lnTo>
                    <a:pt x="5594" y="3638"/>
                  </a:lnTo>
                  <a:lnTo>
                    <a:pt x="5501" y="3524"/>
                  </a:lnTo>
                  <a:lnTo>
                    <a:pt x="5409" y="3408"/>
                  </a:lnTo>
                  <a:lnTo>
                    <a:pt x="5316" y="3294"/>
                  </a:lnTo>
                  <a:lnTo>
                    <a:pt x="5223" y="3179"/>
                  </a:lnTo>
                  <a:lnTo>
                    <a:pt x="5131" y="3063"/>
                  </a:lnTo>
                  <a:lnTo>
                    <a:pt x="5038" y="2949"/>
                  </a:lnTo>
                  <a:lnTo>
                    <a:pt x="4945" y="2835"/>
                  </a:lnTo>
                  <a:lnTo>
                    <a:pt x="4852" y="2722"/>
                  </a:lnTo>
                  <a:lnTo>
                    <a:pt x="4760" y="2608"/>
                  </a:lnTo>
                  <a:lnTo>
                    <a:pt x="4668" y="2497"/>
                  </a:lnTo>
                  <a:lnTo>
                    <a:pt x="4576" y="2385"/>
                  </a:lnTo>
                  <a:lnTo>
                    <a:pt x="4485" y="2276"/>
                  </a:lnTo>
                  <a:lnTo>
                    <a:pt x="4392" y="2166"/>
                  </a:lnTo>
                  <a:lnTo>
                    <a:pt x="4301" y="2060"/>
                  </a:lnTo>
                  <a:lnTo>
                    <a:pt x="4210" y="1954"/>
                  </a:lnTo>
                  <a:lnTo>
                    <a:pt x="4120" y="1849"/>
                  </a:lnTo>
                  <a:lnTo>
                    <a:pt x="4030" y="1747"/>
                  </a:lnTo>
                  <a:lnTo>
                    <a:pt x="3940" y="1647"/>
                  </a:lnTo>
                  <a:lnTo>
                    <a:pt x="3851" y="1548"/>
                  </a:lnTo>
                  <a:lnTo>
                    <a:pt x="3762" y="1452"/>
                  </a:lnTo>
                  <a:lnTo>
                    <a:pt x="3673" y="1358"/>
                  </a:lnTo>
                  <a:lnTo>
                    <a:pt x="3585" y="1265"/>
                  </a:lnTo>
                  <a:lnTo>
                    <a:pt x="3497" y="1176"/>
                  </a:lnTo>
                  <a:lnTo>
                    <a:pt x="3411" y="1089"/>
                  </a:lnTo>
                  <a:lnTo>
                    <a:pt x="3324" y="1005"/>
                  </a:lnTo>
                  <a:lnTo>
                    <a:pt x="3239" y="924"/>
                  </a:lnTo>
                  <a:lnTo>
                    <a:pt x="3154" y="846"/>
                  </a:lnTo>
                  <a:lnTo>
                    <a:pt x="3069" y="770"/>
                  </a:lnTo>
                  <a:lnTo>
                    <a:pt x="2986" y="698"/>
                  </a:lnTo>
                  <a:lnTo>
                    <a:pt x="2903" y="629"/>
                  </a:lnTo>
                  <a:lnTo>
                    <a:pt x="2820" y="563"/>
                  </a:lnTo>
                  <a:lnTo>
                    <a:pt x="2739" y="500"/>
                  </a:lnTo>
                  <a:lnTo>
                    <a:pt x="2658" y="441"/>
                  </a:lnTo>
                  <a:lnTo>
                    <a:pt x="2578" y="385"/>
                  </a:lnTo>
                  <a:lnTo>
                    <a:pt x="2499" y="333"/>
                  </a:lnTo>
                  <a:lnTo>
                    <a:pt x="2421" y="284"/>
                  </a:lnTo>
                  <a:lnTo>
                    <a:pt x="2343" y="240"/>
                  </a:lnTo>
                  <a:lnTo>
                    <a:pt x="2267" y="198"/>
                  </a:lnTo>
                  <a:lnTo>
                    <a:pt x="2191" y="161"/>
                  </a:lnTo>
                  <a:lnTo>
                    <a:pt x="2117" y="127"/>
                  </a:lnTo>
                  <a:lnTo>
                    <a:pt x="2043" y="98"/>
                  </a:lnTo>
                  <a:lnTo>
                    <a:pt x="1970" y="72"/>
                  </a:lnTo>
                  <a:lnTo>
                    <a:pt x="1898" y="49"/>
                  </a:lnTo>
                  <a:lnTo>
                    <a:pt x="1828" y="32"/>
                  </a:lnTo>
                  <a:lnTo>
                    <a:pt x="1759" y="18"/>
                  </a:lnTo>
                  <a:lnTo>
                    <a:pt x="1691" y="8"/>
                  </a:lnTo>
                  <a:lnTo>
                    <a:pt x="1623" y="2"/>
                  </a:lnTo>
                  <a:lnTo>
                    <a:pt x="1557" y="0"/>
                  </a:lnTo>
                  <a:lnTo>
                    <a:pt x="1492" y="2"/>
                  </a:lnTo>
                  <a:lnTo>
                    <a:pt x="1427" y="8"/>
                  </a:lnTo>
                  <a:lnTo>
                    <a:pt x="1366" y="18"/>
                  </a:lnTo>
                  <a:lnTo>
                    <a:pt x="1304" y="32"/>
                  </a:lnTo>
                  <a:lnTo>
                    <a:pt x="1243" y="49"/>
                  </a:lnTo>
                  <a:lnTo>
                    <a:pt x="1184" y="72"/>
                  </a:lnTo>
                  <a:lnTo>
                    <a:pt x="1127" y="98"/>
                  </a:lnTo>
                  <a:lnTo>
                    <a:pt x="1070" y="127"/>
                  </a:lnTo>
                  <a:lnTo>
                    <a:pt x="1015" y="161"/>
                  </a:lnTo>
                  <a:lnTo>
                    <a:pt x="962" y="198"/>
                  </a:lnTo>
                  <a:lnTo>
                    <a:pt x="909" y="240"/>
                  </a:lnTo>
                  <a:lnTo>
                    <a:pt x="857" y="284"/>
                  </a:lnTo>
                  <a:lnTo>
                    <a:pt x="808" y="333"/>
                  </a:lnTo>
                  <a:lnTo>
                    <a:pt x="759" y="385"/>
                  </a:lnTo>
                  <a:lnTo>
                    <a:pt x="711" y="441"/>
                  </a:lnTo>
                  <a:lnTo>
                    <a:pt x="666" y="500"/>
                  </a:lnTo>
                  <a:lnTo>
                    <a:pt x="622" y="563"/>
                  </a:lnTo>
                  <a:lnTo>
                    <a:pt x="579" y="629"/>
                  </a:lnTo>
                  <a:lnTo>
                    <a:pt x="537" y="698"/>
                  </a:lnTo>
                  <a:lnTo>
                    <a:pt x="498" y="770"/>
                  </a:lnTo>
                  <a:lnTo>
                    <a:pt x="459" y="846"/>
                  </a:lnTo>
                  <a:lnTo>
                    <a:pt x="422" y="924"/>
                  </a:lnTo>
                  <a:lnTo>
                    <a:pt x="386" y="1005"/>
                  </a:lnTo>
                  <a:lnTo>
                    <a:pt x="353" y="1089"/>
                  </a:lnTo>
                  <a:lnTo>
                    <a:pt x="321" y="1176"/>
                  </a:lnTo>
                  <a:lnTo>
                    <a:pt x="289" y="1265"/>
                  </a:lnTo>
                  <a:lnTo>
                    <a:pt x="260" y="1358"/>
                  </a:lnTo>
                  <a:lnTo>
                    <a:pt x="231" y="1452"/>
                  </a:lnTo>
                  <a:lnTo>
                    <a:pt x="205" y="1548"/>
                  </a:lnTo>
                  <a:lnTo>
                    <a:pt x="181" y="1647"/>
                  </a:lnTo>
                  <a:lnTo>
                    <a:pt x="157" y="1747"/>
                  </a:lnTo>
                  <a:lnTo>
                    <a:pt x="136" y="1849"/>
                  </a:lnTo>
                  <a:lnTo>
                    <a:pt x="116" y="1954"/>
                  </a:lnTo>
                  <a:lnTo>
                    <a:pt x="98" y="2060"/>
                  </a:lnTo>
                  <a:lnTo>
                    <a:pt x="81" y="2166"/>
                  </a:lnTo>
                  <a:lnTo>
                    <a:pt x="65" y="2276"/>
                  </a:lnTo>
                  <a:lnTo>
                    <a:pt x="51" y="2385"/>
                  </a:lnTo>
                  <a:lnTo>
                    <a:pt x="39" y="2497"/>
                  </a:lnTo>
                  <a:lnTo>
                    <a:pt x="29" y="2608"/>
                  </a:lnTo>
                  <a:lnTo>
                    <a:pt x="20" y="2722"/>
                  </a:lnTo>
                  <a:lnTo>
                    <a:pt x="13" y="2835"/>
                  </a:lnTo>
                  <a:lnTo>
                    <a:pt x="7" y="2949"/>
                  </a:lnTo>
                  <a:lnTo>
                    <a:pt x="3" y="3063"/>
                  </a:lnTo>
                  <a:lnTo>
                    <a:pt x="1" y="3179"/>
                  </a:lnTo>
                  <a:lnTo>
                    <a:pt x="0" y="3294"/>
                  </a:lnTo>
                  <a:lnTo>
                    <a:pt x="1" y="3408"/>
                  </a:lnTo>
                  <a:lnTo>
                    <a:pt x="3" y="3524"/>
                  </a:lnTo>
                  <a:lnTo>
                    <a:pt x="7" y="3638"/>
                  </a:lnTo>
                  <a:lnTo>
                    <a:pt x="13" y="3752"/>
                  </a:lnTo>
                  <a:lnTo>
                    <a:pt x="20" y="3865"/>
                  </a:lnTo>
                  <a:lnTo>
                    <a:pt x="29" y="3979"/>
                  </a:lnTo>
                  <a:lnTo>
                    <a:pt x="39" y="4090"/>
                  </a:lnTo>
                  <a:lnTo>
                    <a:pt x="51" y="4202"/>
                  </a:lnTo>
                  <a:lnTo>
                    <a:pt x="65" y="4311"/>
                  </a:lnTo>
                  <a:lnTo>
                    <a:pt x="81" y="4421"/>
                  </a:lnTo>
                  <a:lnTo>
                    <a:pt x="98" y="4528"/>
                  </a:lnTo>
                  <a:lnTo>
                    <a:pt x="116" y="4633"/>
                  </a:lnTo>
                  <a:lnTo>
                    <a:pt x="136" y="4738"/>
                  </a:lnTo>
                  <a:lnTo>
                    <a:pt x="157" y="4840"/>
                  </a:lnTo>
                  <a:lnTo>
                    <a:pt x="181" y="4940"/>
                  </a:lnTo>
                  <a:lnTo>
                    <a:pt x="205" y="5039"/>
                  </a:lnTo>
                  <a:lnTo>
                    <a:pt x="231" y="5135"/>
                  </a:lnTo>
                  <a:lnTo>
                    <a:pt x="260" y="5229"/>
                  </a:lnTo>
                  <a:lnTo>
                    <a:pt x="289" y="5322"/>
                  </a:lnTo>
                  <a:lnTo>
                    <a:pt x="321" y="5411"/>
                  </a:lnTo>
                  <a:lnTo>
                    <a:pt x="353" y="5498"/>
                  </a:lnTo>
                  <a:lnTo>
                    <a:pt x="386" y="5582"/>
                  </a:lnTo>
                  <a:lnTo>
                    <a:pt x="422" y="5663"/>
                  </a:lnTo>
                  <a:lnTo>
                    <a:pt x="459" y="5741"/>
                  </a:lnTo>
                  <a:lnTo>
                    <a:pt x="498" y="5817"/>
                  </a:lnTo>
                  <a:lnTo>
                    <a:pt x="537" y="5889"/>
                  </a:lnTo>
                  <a:lnTo>
                    <a:pt x="579" y="5958"/>
                  </a:lnTo>
                  <a:lnTo>
                    <a:pt x="622" y="6024"/>
                  </a:lnTo>
                  <a:lnTo>
                    <a:pt x="666" y="6087"/>
                  </a:lnTo>
                  <a:lnTo>
                    <a:pt x="711" y="6147"/>
                  </a:lnTo>
                  <a:lnTo>
                    <a:pt x="759" y="6202"/>
                  </a:lnTo>
                  <a:lnTo>
                    <a:pt x="808" y="6254"/>
                  </a:lnTo>
                  <a:lnTo>
                    <a:pt x="857" y="6303"/>
                  </a:lnTo>
                  <a:lnTo>
                    <a:pt x="909" y="6347"/>
                  </a:lnTo>
                  <a:lnTo>
                    <a:pt x="962" y="6389"/>
                  </a:lnTo>
                  <a:lnTo>
                    <a:pt x="1015" y="6426"/>
                  </a:lnTo>
                  <a:lnTo>
                    <a:pt x="1070" y="6460"/>
                  </a:lnTo>
                  <a:lnTo>
                    <a:pt x="1127" y="6490"/>
                  </a:lnTo>
                  <a:lnTo>
                    <a:pt x="1184" y="6515"/>
                  </a:lnTo>
                  <a:lnTo>
                    <a:pt x="1243" y="6538"/>
                  </a:lnTo>
                  <a:lnTo>
                    <a:pt x="1304" y="6555"/>
                  </a:lnTo>
                  <a:lnTo>
                    <a:pt x="1366" y="6569"/>
                  </a:lnTo>
                  <a:lnTo>
                    <a:pt x="1427" y="6579"/>
                  </a:lnTo>
                  <a:lnTo>
                    <a:pt x="1492" y="6585"/>
                  </a:lnTo>
                  <a:lnTo>
                    <a:pt x="1557" y="6587"/>
                  </a:lnTo>
                  <a:lnTo>
                    <a:pt x="1623" y="6585"/>
                  </a:lnTo>
                  <a:lnTo>
                    <a:pt x="1691" y="6579"/>
                  </a:lnTo>
                  <a:lnTo>
                    <a:pt x="1759" y="6569"/>
                  </a:lnTo>
                  <a:lnTo>
                    <a:pt x="1828" y="6555"/>
                  </a:lnTo>
                  <a:lnTo>
                    <a:pt x="1898" y="6538"/>
                  </a:lnTo>
                  <a:lnTo>
                    <a:pt x="1970" y="6515"/>
                  </a:lnTo>
                  <a:lnTo>
                    <a:pt x="2043" y="6490"/>
                  </a:lnTo>
                  <a:lnTo>
                    <a:pt x="2117" y="6460"/>
                  </a:lnTo>
                  <a:lnTo>
                    <a:pt x="2191" y="6426"/>
                  </a:lnTo>
                  <a:lnTo>
                    <a:pt x="2267" y="6389"/>
                  </a:lnTo>
                  <a:lnTo>
                    <a:pt x="2343" y="6347"/>
                  </a:lnTo>
                  <a:lnTo>
                    <a:pt x="2421" y="6303"/>
                  </a:lnTo>
                  <a:lnTo>
                    <a:pt x="2499" y="6254"/>
                  </a:lnTo>
                  <a:lnTo>
                    <a:pt x="2578" y="6202"/>
                  </a:lnTo>
                  <a:lnTo>
                    <a:pt x="2658" y="6147"/>
                  </a:lnTo>
                  <a:lnTo>
                    <a:pt x="2739" y="6087"/>
                  </a:lnTo>
                  <a:lnTo>
                    <a:pt x="2820" y="6024"/>
                  </a:lnTo>
                  <a:lnTo>
                    <a:pt x="2903" y="5958"/>
                  </a:lnTo>
                  <a:lnTo>
                    <a:pt x="2986" y="5889"/>
                  </a:lnTo>
                  <a:lnTo>
                    <a:pt x="3069" y="5817"/>
                  </a:lnTo>
                  <a:lnTo>
                    <a:pt x="3154" y="5741"/>
                  </a:lnTo>
                  <a:lnTo>
                    <a:pt x="3239" y="5663"/>
                  </a:lnTo>
                  <a:lnTo>
                    <a:pt x="3324" y="5582"/>
                  </a:lnTo>
                  <a:lnTo>
                    <a:pt x="3411" y="5498"/>
                  </a:lnTo>
                  <a:lnTo>
                    <a:pt x="3497" y="5411"/>
                  </a:lnTo>
                  <a:lnTo>
                    <a:pt x="3585" y="5322"/>
                  </a:lnTo>
                  <a:lnTo>
                    <a:pt x="3673" y="5229"/>
                  </a:lnTo>
                  <a:lnTo>
                    <a:pt x="3762" y="5135"/>
                  </a:lnTo>
                  <a:lnTo>
                    <a:pt x="3851" y="5039"/>
                  </a:lnTo>
                  <a:lnTo>
                    <a:pt x="3940" y="4940"/>
                  </a:lnTo>
                  <a:lnTo>
                    <a:pt x="4030" y="4840"/>
                  </a:lnTo>
                  <a:lnTo>
                    <a:pt x="4120" y="4738"/>
                  </a:lnTo>
                  <a:lnTo>
                    <a:pt x="4210" y="4633"/>
                  </a:lnTo>
                  <a:lnTo>
                    <a:pt x="4301" y="4528"/>
                  </a:lnTo>
                  <a:lnTo>
                    <a:pt x="4392" y="4421"/>
                  </a:lnTo>
                  <a:lnTo>
                    <a:pt x="4485" y="4311"/>
                  </a:lnTo>
                  <a:lnTo>
                    <a:pt x="4576" y="4202"/>
                  </a:lnTo>
                  <a:lnTo>
                    <a:pt x="4668" y="4090"/>
                  </a:lnTo>
                  <a:lnTo>
                    <a:pt x="4760" y="3979"/>
                  </a:lnTo>
                  <a:lnTo>
                    <a:pt x="4852" y="3865"/>
                  </a:lnTo>
                  <a:lnTo>
                    <a:pt x="4945" y="3752"/>
                  </a:lnTo>
                  <a:lnTo>
                    <a:pt x="5038" y="3638"/>
                  </a:lnTo>
                  <a:lnTo>
                    <a:pt x="5131" y="3524"/>
                  </a:lnTo>
                  <a:lnTo>
                    <a:pt x="5223" y="3408"/>
                  </a:lnTo>
                  <a:lnTo>
                    <a:pt x="5316" y="3294"/>
                  </a:lnTo>
                  <a:close/>
                </a:path>
              </a:pathLst>
            </a:custGeom>
            <a:noFill/>
            <a:ln w="7366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E302A61C-2132-F310-02A6-33502FF4C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947" y="2583257"/>
              <a:ext cx="1139217" cy="2655494"/>
            </a:xfrm>
            <a:custGeom>
              <a:avLst/>
              <a:gdLst>
                <a:gd name="T0" fmla="*/ 2050 w 2345"/>
                <a:gd name="T1" fmla="*/ 75 h 5411"/>
                <a:gd name="T2" fmla="*/ 2099 w 2345"/>
                <a:gd name="T3" fmla="*/ 231 h 5411"/>
                <a:gd name="T4" fmla="*/ 2144 w 2345"/>
                <a:gd name="T5" fmla="*/ 394 h 5411"/>
                <a:gd name="T6" fmla="*/ 2185 w 2345"/>
                <a:gd name="T7" fmla="*/ 562 h 5411"/>
                <a:gd name="T8" fmla="*/ 2221 w 2345"/>
                <a:gd name="T9" fmla="*/ 735 h 5411"/>
                <a:gd name="T10" fmla="*/ 2252 w 2345"/>
                <a:gd name="T11" fmla="*/ 914 h 5411"/>
                <a:gd name="T12" fmla="*/ 2279 w 2345"/>
                <a:gd name="T13" fmla="*/ 1097 h 5411"/>
                <a:gd name="T14" fmla="*/ 2301 w 2345"/>
                <a:gd name="T15" fmla="*/ 1283 h 5411"/>
                <a:gd name="T16" fmla="*/ 2319 w 2345"/>
                <a:gd name="T17" fmla="*/ 1472 h 5411"/>
                <a:gd name="T18" fmla="*/ 2332 w 2345"/>
                <a:gd name="T19" fmla="*/ 1663 h 5411"/>
                <a:gd name="T20" fmla="*/ 2340 w 2345"/>
                <a:gd name="T21" fmla="*/ 1857 h 5411"/>
                <a:gd name="T22" fmla="*/ 2345 w 2345"/>
                <a:gd name="T23" fmla="*/ 2051 h 5411"/>
                <a:gd name="T24" fmla="*/ 2343 w 2345"/>
                <a:gd name="T25" fmla="*/ 2245 h 5411"/>
                <a:gd name="T26" fmla="*/ 2338 w 2345"/>
                <a:gd name="T27" fmla="*/ 2439 h 5411"/>
                <a:gd name="T28" fmla="*/ 2328 w 2345"/>
                <a:gd name="T29" fmla="*/ 2631 h 5411"/>
                <a:gd name="T30" fmla="*/ 2314 w 2345"/>
                <a:gd name="T31" fmla="*/ 2822 h 5411"/>
                <a:gd name="T32" fmla="*/ 2295 w 2345"/>
                <a:gd name="T33" fmla="*/ 3010 h 5411"/>
                <a:gd name="T34" fmla="*/ 2271 w 2345"/>
                <a:gd name="T35" fmla="*/ 3196 h 5411"/>
                <a:gd name="T36" fmla="*/ 2242 w 2345"/>
                <a:gd name="T37" fmla="*/ 3377 h 5411"/>
                <a:gd name="T38" fmla="*/ 2210 w 2345"/>
                <a:gd name="T39" fmla="*/ 3555 h 5411"/>
                <a:gd name="T40" fmla="*/ 2172 w 2345"/>
                <a:gd name="T41" fmla="*/ 3727 h 5411"/>
                <a:gd name="T42" fmla="*/ 2131 w 2345"/>
                <a:gd name="T43" fmla="*/ 3893 h 5411"/>
                <a:gd name="T44" fmla="*/ 2084 w 2345"/>
                <a:gd name="T45" fmla="*/ 4053 h 5411"/>
                <a:gd name="T46" fmla="*/ 2034 w 2345"/>
                <a:gd name="T47" fmla="*/ 4207 h 5411"/>
                <a:gd name="T48" fmla="*/ 1979 w 2345"/>
                <a:gd name="T49" fmla="*/ 4353 h 5411"/>
                <a:gd name="T50" fmla="*/ 1919 w 2345"/>
                <a:gd name="T51" fmla="*/ 4492 h 5411"/>
                <a:gd name="T52" fmla="*/ 1856 w 2345"/>
                <a:gd name="T53" fmla="*/ 4623 h 5411"/>
                <a:gd name="T54" fmla="*/ 1789 w 2345"/>
                <a:gd name="T55" fmla="*/ 4745 h 5411"/>
                <a:gd name="T56" fmla="*/ 1717 w 2345"/>
                <a:gd name="T57" fmla="*/ 4857 h 5411"/>
                <a:gd name="T58" fmla="*/ 1641 w 2345"/>
                <a:gd name="T59" fmla="*/ 4960 h 5411"/>
                <a:gd name="T60" fmla="*/ 1561 w 2345"/>
                <a:gd name="T61" fmla="*/ 5054 h 5411"/>
                <a:gd name="T62" fmla="*/ 1477 w 2345"/>
                <a:gd name="T63" fmla="*/ 5136 h 5411"/>
                <a:gd name="T64" fmla="*/ 1389 w 2345"/>
                <a:gd name="T65" fmla="*/ 5209 h 5411"/>
                <a:gd name="T66" fmla="*/ 1297 w 2345"/>
                <a:gd name="T67" fmla="*/ 5271 h 5411"/>
                <a:gd name="T68" fmla="*/ 1202 w 2345"/>
                <a:gd name="T69" fmla="*/ 5321 h 5411"/>
                <a:gd name="T70" fmla="*/ 1103 w 2345"/>
                <a:gd name="T71" fmla="*/ 5361 h 5411"/>
                <a:gd name="T72" fmla="*/ 1001 w 2345"/>
                <a:gd name="T73" fmla="*/ 5389 h 5411"/>
                <a:gd name="T74" fmla="*/ 895 w 2345"/>
                <a:gd name="T75" fmla="*/ 5406 h 5411"/>
                <a:gd name="T76" fmla="*/ 786 w 2345"/>
                <a:gd name="T77" fmla="*/ 5411 h 5411"/>
                <a:gd name="T78" fmla="*/ 674 w 2345"/>
                <a:gd name="T79" fmla="*/ 5405 h 5411"/>
                <a:gd name="T80" fmla="*/ 557 w 2345"/>
                <a:gd name="T81" fmla="*/ 5388 h 5411"/>
                <a:gd name="T82" fmla="*/ 439 w 2345"/>
                <a:gd name="T83" fmla="*/ 5360 h 5411"/>
                <a:gd name="T84" fmla="*/ 317 w 2345"/>
                <a:gd name="T85" fmla="*/ 5319 h 5411"/>
                <a:gd name="T86" fmla="*/ 193 w 2345"/>
                <a:gd name="T87" fmla="*/ 5268 h 5411"/>
                <a:gd name="T88" fmla="*/ 65 w 2345"/>
                <a:gd name="T89" fmla="*/ 5207 h 5411"/>
                <a:gd name="csX0" fmla="*/ 8742 w 10000"/>
                <a:gd name="csY0" fmla="*/ 0 h 9861"/>
                <a:gd name="csX1" fmla="*/ 8849 w 10000"/>
                <a:gd name="csY1" fmla="*/ 142 h 9861"/>
                <a:gd name="csX2" fmla="*/ 8951 w 10000"/>
                <a:gd name="csY2" fmla="*/ 288 h 9861"/>
                <a:gd name="csX3" fmla="*/ 9053 w 10000"/>
                <a:gd name="csY3" fmla="*/ 436 h 9861"/>
                <a:gd name="csX4" fmla="*/ 9143 w 10000"/>
                <a:gd name="csY4" fmla="*/ 589 h 9861"/>
                <a:gd name="csX5" fmla="*/ 9232 w 10000"/>
                <a:gd name="csY5" fmla="*/ 743 h 9861"/>
                <a:gd name="csX6" fmla="*/ 9318 w 10000"/>
                <a:gd name="csY6" fmla="*/ 900 h 9861"/>
                <a:gd name="csX7" fmla="*/ 9394 w 10000"/>
                <a:gd name="csY7" fmla="*/ 1059 h 9861"/>
                <a:gd name="csX8" fmla="*/ 9471 w 10000"/>
                <a:gd name="csY8" fmla="*/ 1219 h 9861"/>
                <a:gd name="csX9" fmla="*/ 9539 w 10000"/>
                <a:gd name="csY9" fmla="*/ 1384 h 9861"/>
                <a:gd name="csX10" fmla="*/ 9603 w 10000"/>
                <a:gd name="csY10" fmla="*/ 1550 h 9861"/>
                <a:gd name="csX11" fmla="*/ 9663 w 10000"/>
                <a:gd name="csY11" fmla="*/ 1718 h 9861"/>
                <a:gd name="csX12" fmla="*/ 9719 w 10000"/>
                <a:gd name="csY12" fmla="*/ 1888 h 9861"/>
                <a:gd name="csX13" fmla="*/ 9770 w 10000"/>
                <a:gd name="csY13" fmla="*/ 2058 h 9861"/>
                <a:gd name="csX14" fmla="*/ 9812 w 10000"/>
                <a:gd name="csY14" fmla="*/ 2232 h 9861"/>
                <a:gd name="csX15" fmla="*/ 9851 w 10000"/>
                <a:gd name="csY15" fmla="*/ 2408 h 9861"/>
                <a:gd name="csX16" fmla="*/ 9889 w 10000"/>
                <a:gd name="csY16" fmla="*/ 2581 h 9861"/>
                <a:gd name="csX17" fmla="*/ 9919 w 10000"/>
                <a:gd name="csY17" fmla="*/ 2759 h 9861"/>
                <a:gd name="csX18" fmla="*/ 9945 w 10000"/>
                <a:gd name="csY18" fmla="*/ 2934 h 9861"/>
                <a:gd name="csX19" fmla="*/ 9962 w 10000"/>
                <a:gd name="csY19" fmla="*/ 3114 h 9861"/>
                <a:gd name="csX20" fmla="*/ 9979 w 10000"/>
                <a:gd name="csY20" fmla="*/ 3293 h 9861"/>
                <a:gd name="csX21" fmla="*/ 9987 w 10000"/>
                <a:gd name="csY21" fmla="*/ 3470 h 9861"/>
                <a:gd name="csX22" fmla="*/ 10000 w 10000"/>
                <a:gd name="csY22" fmla="*/ 3651 h 9861"/>
                <a:gd name="csX23" fmla="*/ 10000 w 10000"/>
                <a:gd name="csY23" fmla="*/ 3831 h 9861"/>
                <a:gd name="csX24" fmla="*/ 9991 w 10000"/>
                <a:gd name="csY24" fmla="*/ 4010 h 9861"/>
                <a:gd name="csX25" fmla="*/ 9983 w 10000"/>
                <a:gd name="csY25" fmla="*/ 4187 h 9861"/>
                <a:gd name="csX26" fmla="*/ 9970 w 10000"/>
                <a:gd name="csY26" fmla="*/ 4368 h 9861"/>
                <a:gd name="csX27" fmla="*/ 9949 w 10000"/>
                <a:gd name="csY27" fmla="*/ 4546 h 9861"/>
                <a:gd name="csX28" fmla="*/ 9928 w 10000"/>
                <a:gd name="csY28" fmla="*/ 4723 h 9861"/>
                <a:gd name="csX29" fmla="*/ 9898 w 10000"/>
                <a:gd name="csY29" fmla="*/ 4901 h 9861"/>
                <a:gd name="csX30" fmla="*/ 9868 w 10000"/>
                <a:gd name="csY30" fmla="*/ 5076 h 9861"/>
                <a:gd name="csX31" fmla="*/ 9829 w 10000"/>
                <a:gd name="csY31" fmla="*/ 5252 h 9861"/>
                <a:gd name="csX32" fmla="*/ 9787 w 10000"/>
                <a:gd name="csY32" fmla="*/ 5424 h 9861"/>
                <a:gd name="csX33" fmla="*/ 9740 w 10000"/>
                <a:gd name="csY33" fmla="*/ 5597 h 9861"/>
                <a:gd name="csX34" fmla="*/ 9684 w 10000"/>
                <a:gd name="csY34" fmla="*/ 5767 h 9861"/>
                <a:gd name="csX35" fmla="*/ 9625 w 10000"/>
                <a:gd name="csY35" fmla="*/ 5936 h 9861"/>
                <a:gd name="csX36" fmla="*/ 9561 w 10000"/>
                <a:gd name="csY36" fmla="*/ 6102 h 9861"/>
                <a:gd name="csX37" fmla="*/ 9497 w 10000"/>
                <a:gd name="csY37" fmla="*/ 6266 h 9861"/>
                <a:gd name="csX38" fmla="*/ 9424 w 10000"/>
                <a:gd name="csY38" fmla="*/ 6431 h 9861"/>
                <a:gd name="csX39" fmla="*/ 9348 w 10000"/>
                <a:gd name="csY39" fmla="*/ 6590 h 9861"/>
                <a:gd name="csX40" fmla="*/ 9262 w 10000"/>
                <a:gd name="csY40" fmla="*/ 6749 h 9861"/>
                <a:gd name="csX41" fmla="*/ 9177 w 10000"/>
                <a:gd name="csY41" fmla="*/ 6904 h 9861"/>
                <a:gd name="csX42" fmla="*/ 9087 w 10000"/>
                <a:gd name="csY42" fmla="*/ 7056 h 9861"/>
                <a:gd name="csX43" fmla="*/ 8989 w 10000"/>
                <a:gd name="csY43" fmla="*/ 7205 h 9861"/>
                <a:gd name="csX44" fmla="*/ 8887 w 10000"/>
                <a:gd name="csY44" fmla="*/ 7351 h 9861"/>
                <a:gd name="csX45" fmla="*/ 8785 w 10000"/>
                <a:gd name="csY45" fmla="*/ 7495 h 9861"/>
                <a:gd name="csX46" fmla="*/ 8674 w 10000"/>
                <a:gd name="csY46" fmla="*/ 7636 h 9861"/>
                <a:gd name="csX47" fmla="*/ 8559 w 10000"/>
                <a:gd name="csY47" fmla="*/ 7773 h 9861"/>
                <a:gd name="csX48" fmla="*/ 8439 w 10000"/>
                <a:gd name="csY48" fmla="*/ 7906 h 9861"/>
                <a:gd name="csX49" fmla="*/ 8316 w 10000"/>
                <a:gd name="csY49" fmla="*/ 8037 h 9861"/>
                <a:gd name="csX50" fmla="*/ 8183 w 10000"/>
                <a:gd name="csY50" fmla="*/ 8163 h 9861"/>
                <a:gd name="csX51" fmla="*/ 8051 w 10000"/>
                <a:gd name="csY51" fmla="*/ 8285 h 9861"/>
                <a:gd name="csX52" fmla="*/ 7915 w 10000"/>
                <a:gd name="csY52" fmla="*/ 8405 h 9861"/>
                <a:gd name="csX53" fmla="*/ 7774 w 10000"/>
                <a:gd name="csY53" fmla="*/ 8519 h 9861"/>
                <a:gd name="csX54" fmla="*/ 7629 w 10000"/>
                <a:gd name="csY54" fmla="*/ 8630 h 9861"/>
                <a:gd name="csX55" fmla="*/ 7475 w 10000"/>
                <a:gd name="csY55" fmla="*/ 8736 h 9861"/>
                <a:gd name="csX56" fmla="*/ 7322 w 10000"/>
                <a:gd name="csY56" fmla="*/ 8837 h 9861"/>
                <a:gd name="csX57" fmla="*/ 7160 w 10000"/>
                <a:gd name="csY57" fmla="*/ 8935 h 9861"/>
                <a:gd name="csX58" fmla="*/ 6998 w 10000"/>
                <a:gd name="csY58" fmla="*/ 9028 h 9861"/>
                <a:gd name="csX59" fmla="*/ 6827 w 10000"/>
                <a:gd name="csY59" fmla="*/ 9116 h 9861"/>
                <a:gd name="csX60" fmla="*/ 6657 w 10000"/>
                <a:gd name="csY60" fmla="*/ 9201 h 9861"/>
                <a:gd name="csX61" fmla="*/ 6478 w 10000"/>
                <a:gd name="csY61" fmla="*/ 9279 h 9861"/>
                <a:gd name="csX62" fmla="*/ 6299 w 10000"/>
                <a:gd name="csY62" fmla="*/ 9353 h 9861"/>
                <a:gd name="csX63" fmla="*/ 6111 w 10000"/>
                <a:gd name="csY63" fmla="*/ 9421 h 9861"/>
                <a:gd name="csX64" fmla="*/ 5923 w 10000"/>
                <a:gd name="csY64" fmla="*/ 9488 h 9861"/>
                <a:gd name="csX65" fmla="*/ 5731 w 10000"/>
                <a:gd name="csY65" fmla="*/ 9547 h 9861"/>
                <a:gd name="csX66" fmla="*/ 5531 w 10000"/>
                <a:gd name="csY66" fmla="*/ 9602 h 9861"/>
                <a:gd name="csX67" fmla="*/ 5330 w 10000"/>
                <a:gd name="csY67" fmla="*/ 9650 h 9861"/>
                <a:gd name="csX68" fmla="*/ 5126 w 10000"/>
                <a:gd name="csY68" fmla="*/ 9695 h 9861"/>
                <a:gd name="csX69" fmla="*/ 4917 w 10000"/>
                <a:gd name="csY69" fmla="*/ 9733 h 9861"/>
                <a:gd name="csX70" fmla="*/ 4704 w 10000"/>
                <a:gd name="csY70" fmla="*/ 9769 h 9861"/>
                <a:gd name="csX71" fmla="*/ 4486 w 10000"/>
                <a:gd name="csY71" fmla="*/ 9796 h 9861"/>
                <a:gd name="csX72" fmla="*/ 4269 w 10000"/>
                <a:gd name="csY72" fmla="*/ 9820 h 9861"/>
                <a:gd name="csX73" fmla="*/ 4043 w 10000"/>
                <a:gd name="csY73" fmla="*/ 9839 h 9861"/>
                <a:gd name="csX74" fmla="*/ 3817 w 10000"/>
                <a:gd name="csY74" fmla="*/ 9852 h 9861"/>
                <a:gd name="csX75" fmla="*/ 3586 w 10000"/>
                <a:gd name="csY75" fmla="*/ 9859 h 9861"/>
                <a:gd name="csX76" fmla="*/ 3352 w 10000"/>
                <a:gd name="csY76" fmla="*/ 9861 h 9861"/>
                <a:gd name="csX77" fmla="*/ 3113 w 10000"/>
                <a:gd name="csY77" fmla="*/ 9859 h 9861"/>
                <a:gd name="csX78" fmla="*/ 2874 w 10000"/>
                <a:gd name="csY78" fmla="*/ 9850 h 9861"/>
                <a:gd name="csX79" fmla="*/ 2627 w 10000"/>
                <a:gd name="csY79" fmla="*/ 9837 h 9861"/>
                <a:gd name="csX80" fmla="*/ 2375 w 10000"/>
                <a:gd name="csY80" fmla="*/ 9818 h 9861"/>
                <a:gd name="csX81" fmla="*/ 2124 w 10000"/>
                <a:gd name="csY81" fmla="*/ 9794 h 9861"/>
                <a:gd name="csX82" fmla="*/ 1872 w 10000"/>
                <a:gd name="csY82" fmla="*/ 9767 h 9861"/>
                <a:gd name="csX83" fmla="*/ 1612 w 10000"/>
                <a:gd name="csY83" fmla="*/ 9730 h 9861"/>
                <a:gd name="csX84" fmla="*/ 1352 w 10000"/>
                <a:gd name="csY84" fmla="*/ 9691 h 9861"/>
                <a:gd name="csX85" fmla="*/ 1087 w 10000"/>
                <a:gd name="csY85" fmla="*/ 9648 h 9861"/>
                <a:gd name="csX86" fmla="*/ 823 w 10000"/>
                <a:gd name="csY86" fmla="*/ 9597 h 9861"/>
                <a:gd name="csX87" fmla="*/ 550 w 10000"/>
                <a:gd name="csY87" fmla="*/ 9543 h 9861"/>
                <a:gd name="csX88" fmla="*/ 277 w 10000"/>
                <a:gd name="csY88" fmla="*/ 9484 h 9861"/>
                <a:gd name="csX89" fmla="*/ 0 w 10000"/>
                <a:gd name="csY89" fmla="*/ 9417 h 9861"/>
                <a:gd name="csX0" fmla="*/ 8742 w 10000"/>
                <a:gd name="csY0" fmla="*/ 0 h 10000"/>
                <a:gd name="csX1" fmla="*/ 8951 w 10000"/>
                <a:gd name="csY1" fmla="*/ 292 h 10000"/>
                <a:gd name="csX2" fmla="*/ 9053 w 10000"/>
                <a:gd name="csY2" fmla="*/ 442 h 10000"/>
                <a:gd name="csX3" fmla="*/ 9143 w 10000"/>
                <a:gd name="csY3" fmla="*/ 597 h 10000"/>
                <a:gd name="csX4" fmla="*/ 9232 w 10000"/>
                <a:gd name="csY4" fmla="*/ 753 h 10000"/>
                <a:gd name="csX5" fmla="*/ 9318 w 10000"/>
                <a:gd name="csY5" fmla="*/ 913 h 10000"/>
                <a:gd name="csX6" fmla="*/ 9394 w 10000"/>
                <a:gd name="csY6" fmla="*/ 1074 h 10000"/>
                <a:gd name="csX7" fmla="*/ 9471 w 10000"/>
                <a:gd name="csY7" fmla="*/ 1236 h 10000"/>
                <a:gd name="csX8" fmla="*/ 9539 w 10000"/>
                <a:gd name="csY8" fmla="*/ 1404 h 10000"/>
                <a:gd name="csX9" fmla="*/ 9603 w 10000"/>
                <a:gd name="csY9" fmla="*/ 1572 h 10000"/>
                <a:gd name="csX10" fmla="*/ 9663 w 10000"/>
                <a:gd name="csY10" fmla="*/ 1742 h 10000"/>
                <a:gd name="csX11" fmla="*/ 9719 w 10000"/>
                <a:gd name="csY11" fmla="*/ 1915 h 10000"/>
                <a:gd name="csX12" fmla="*/ 9770 w 10000"/>
                <a:gd name="csY12" fmla="*/ 2087 h 10000"/>
                <a:gd name="csX13" fmla="*/ 9812 w 10000"/>
                <a:gd name="csY13" fmla="*/ 2263 h 10000"/>
                <a:gd name="csX14" fmla="*/ 9851 w 10000"/>
                <a:gd name="csY14" fmla="*/ 2442 h 10000"/>
                <a:gd name="csX15" fmla="*/ 9889 w 10000"/>
                <a:gd name="csY15" fmla="*/ 2617 h 10000"/>
                <a:gd name="csX16" fmla="*/ 9919 w 10000"/>
                <a:gd name="csY16" fmla="*/ 2798 h 10000"/>
                <a:gd name="csX17" fmla="*/ 9945 w 10000"/>
                <a:gd name="csY17" fmla="*/ 2975 h 10000"/>
                <a:gd name="csX18" fmla="*/ 9962 w 10000"/>
                <a:gd name="csY18" fmla="*/ 3158 h 10000"/>
                <a:gd name="csX19" fmla="*/ 9979 w 10000"/>
                <a:gd name="csY19" fmla="*/ 3339 h 10000"/>
                <a:gd name="csX20" fmla="*/ 9987 w 10000"/>
                <a:gd name="csY20" fmla="*/ 3519 h 10000"/>
                <a:gd name="csX21" fmla="*/ 10000 w 10000"/>
                <a:gd name="csY21" fmla="*/ 3702 h 10000"/>
                <a:gd name="csX22" fmla="*/ 10000 w 10000"/>
                <a:gd name="csY22" fmla="*/ 3885 h 10000"/>
                <a:gd name="csX23" fmla="*/ 9991 w 10000"/>
                <a:gd name="csY23" fmla="*/ 4067 h 10000"/>
                <a:gd name="csX24" fmla="*/ 9983 w 10000"/>
                <a:gd name="csY24" fmla="*/ 4246 h 10000"/>
                <a:gd name="csX25" fmla="*/ 9970 w 10000"/>
                <a:gd name="csY25" fmla="*/ 4430 h 10000"/>
                <a:gd name="csX26" fmla="*/ 9949 w 10000"/>
                <a:gd name="csY26" fmla="*/ 4610 h 10000"/>
                <a:gd name="csX27" fmla="*/ 9928 w 10000"/>
                <a:gd name="csY27" fmla="*/ 4790 h 10000"/>
                <a:gd name="csX28" fmla="*/ 9898 w 10000"/>
                <a:gd name="csY28" fmla="*/ 4970 h 10000"/>
                <a:gd name="csX29" fmla="*/ 9868 w 10000"/>
                <a:gd name="csY29" fmla="*/ 5148 h 10000"/>
                <a:gd name="csX30" fmla="*/ 9829 w 10000"/>
                <a:gd name="csY30" fmla="*/ 5326 h 10000"/>
                <a:gd name="csX31" fmla="*/ 9787 w 10000"/>
                <a:gd name="csY31" fmla="*/ 5500 h 10000"/>
                <a:gd name="csX32" fmla="*/ 9740 w 10000"/>
                <a:gd name="csY32" fmla="*/ 5676 h 10000"/>
                <a:gd name="csX33" fmla="*/ 9684 w 10000"/>
                <a:gd name="csY33" fmla="*/ 5848 h 10000"/>
                <a:gd name="csX34" fmla="*/ 9625 w 10000"/>
                <a:gd name="csY34" fmla="*/ 6020 h 10000"/>
                <a:gd name="csX35" fmla="*/ 9561 w 10000"/>
                <a:gd name="csY35" fmla="*/ 6188 h 10000"/>
                <a:gd name="csX36" fmla="*/ 9497 w 10000"/>
                <a:gd name="csY36" fmla="*/ 6354 h 10000"/>
                <a:gd name="csX37" fmla="*/ 9424 w 10000"/>
                <a:gd name="csY37" fmla="*/ 6522 h 10000"/>
                <a:gd name="csX38" fmla="*/ 9348 w 10000"/>
                <a:gd name="csY38" fmla="*/ 6683 h 10000"/>
                <a:gd name="csX39" fmla="*/ 9262 w 10000"/>
                <a:gd name="csY39" fmla="*/ 6844 h 10000"/>
                <a:gd name="csX40" fmla="*/ 9177 w 10000"/>
                <a:gd name="csY40" fmla="*/ 7001 h 10000"/>
                <a:gd name="csX41" fmla="*/ 9087 w 10000"/>
                <a:gd name="csY41" fmla="*/ 7155 h 10000"/>
                <a:gd name="csX42" fmla="*/ 8989 w 10000"/>
                <a:gd name="csY42" fmla="*/ 7307 h 10000"/>
                <a:gd name="csX43" fmla="*/ 8887 w 10000"/>
                <a:gd name="csY43" fmla="*/ 7455 h 10000"/>
                <a:gd name="csX44" fmla="*/ 8785 w 10000"/>
                <a:gd name="csY44" fmla="*/ 7601 h 10000"/>
                <a:gd name="csX45" fmla="*/ 8674 w 10000"/>
                <a:gd name="csY45" fmla="*/ 7744 h 10000"/>
                <a:gd name="csX46" fmla="*/ 8559 w 10000"/>
                <a:gd name="csY46" fmla="*/ 7883 h 10000"/>
                <a:gd name="csX47" fmla="*/ 8439 w 10000"/>
                <a:gd name="csY47" fmla="*/ 8017 h 10000"/>
                <a:gd name="csX48" fmla="*/ 8316 w 10000"/>
                <a:gd name="csY48" fmla="*/ 8150 h 10000"/>
                <a:gd name="csX49" fmla="*/ 8183 w 10000"/>
                <a:gd name="csY49" fmla="*/ 8278 h 10000"/>
                <a:gd name="csX50" fmla="*/ 8051 w 10000"/>
                <a:gd name="csY50" fmla="*/ 8402 h 10000"/>
                <a:gd name="csX51" fmla="*/ 7915 w 10000"/>
                <a:gd name="csY51" fmla="*/ 8523 h 10000"/>
                <a:gd name="csX52" fmla="*/ 7774 w 10000"/>
                <a:gd name="csY52" fmla="*/ 8639 h 10000"/>
                <a:gd name="csX53" fmla="*/ 7629 w 10000"/>
                <a:gd name="csY53" fmla="*/ 8752 h 10000"/>
                <a:gd name="csX54" fmla="*/ 7475 w 10000"/>
                <a:gd name="csY54" fmla="*/ 8859 h 10000"/>
                <a:gd name="csX55" fmla="*/ 7322 w 10000"/>
                <a:gd name="csY55" fmla="*/ 8962 h 10000"/>
                <a:gd name="csX56" fmla="*/ 7160 w 10000"/>
                <a:gd name="csY56" fmla="*/ 9061 h 10000"/>
                <a:gd name="csX57" fmla="*/ 6998 w 10000"/>
                <a:gd name="csY57" fmla="*/ 9155 h 10000"/>
                <a:gd name="csX58" fmla="*/ 6827 w 10000"/>
                <a:gd name="csY58" fmla="*/ 9244 h 10000"/>
                <a:gd name="csX59" fmla="*/ 6657 w 10000"/>
                <a:gd name="csY59" fmla="*/ 9331 h 10000"/>
                <a:gd name="csX60" fmla="*/ 6478 w 10000"/>
                <a:gd name="csY60" fmla="*/ 9410 h 10000"/>
                <a:gd name="csX61" fmla="*/ 6299 w 10000"/>
                <a:gd name="csY61" fmla="*/ 9485 h 10000"/>
                <a:gd name="csX62" fmla="*/ 6111 w 10000"/>
                <a:gd name="csY62" fmla="*/ 9554 h 10000"/>
                <a:gd name="csX63" fmla="*/ 5923 w 10000"/>
                <a:gd name="csY63" fmla="*/ 9622 h 10000"/>
                <a:gd name="csX64" fmla="*/ 5731 w 10000"/>
                <a:gd name="csY64" fmla="*/ 9682 h 10000"/>
                <a:gd name="csX65" fmla="*/ 5531 w 10000"/>
                <a:gd name="csY65" fmla="*/ 9737 h 10000"/>
                <a:gd name="csX66" fmla="*/ 5330 w 10000"/>
                <a:gd name="csY66" fmla="*/ 9786 h 10000"/>
                <a:gd name="csX67" fmla="*/ 5126 w 10000"/>
                <a:gd name="csY67" fmla="*/ 9832 h 10000"/>
                <a:gd name="csX68" fmla="*/ 4917 w 10000"/>
                <a:gd name="csY68" fmla="*/ 9870 h 10000"/>
                <a:gd name="csX69" fmla="*/ 4704 w 10000"/>
                <a:gd name="csY69" fmla="*/ 9907 h 10000"/>
                <a:gd name="csX70" fmla="*/ 4486 w 10000"/>
                <a:gd name="csY70" fmla="*/ 9934 h 10000"/>
                <a:gd name="csX71" fmla="*/ 4269 w 10000"/>
                <a:gd name="csY71" fmla="*/ 9958 h 10000"/>
                <a:gd name="csX72" fmla="*/ 4043 w 10000"/>
                <a:gd name="csY72" fmla="*/ 9978 h 10000"/>
                <a:gd name="csX73" fmla="*/ 3817 w 10000"/>
                <a:gd name="csY73" fmla="*/ 9991 h 10000"/>
                <a:gd name="csX74" fmla="*/ 3586 w 10000"/>
                <a:gd name="csY74" fmla="*/ 9998 h 10000"/>
                <a:gd name="csX75" fmla="*/ 3352 w 10000"/>
                <a:gd name="csY75" fmla="*/ 10000 h 10000"/>
                <a:gd name="csX76" fmla="*/ 3113 w 10000"/>
                <a:gd name="csY76" fmla="*/ 9998 h 10000"/>
                <a:gd name="csX77" fmla="*/ 2874 w 10000"/>
                <a:gd name="csY77" fmla="*/ 9989 h 10000"/>
                <a:gd name="csX78" fmla="*/ 2627 w 10000"/>
                <a:gd name="csY78" fmla="*/ 9976 h 10000"/>
                <a:gd name="csX79" fmla="*/ 2375 w 10000"/>
                <a:gd name="csY79" fmla="*/ 9956 h 10000"/>
                <a:gd name="csX80" fmla="*/ 2124 w 10000"/>
                <a:gd name="csY80" fmla="*/ 9932 h 10000"/>
                <a:gd name="csX81" fmla="*/ 1872 w 10000"/>
                <a:gd name="csY81" fmla="*/ 9905 h 10000"/>
                <a:gd name="csX82" fmla="*/ 1612 w 10000"/>
                <a:gd name="csY82" fmla="*/ 9867 h 10000"/>
                <a:gd name="csX83" fmla="*/ 1352 w 10000"/>
                <a:gd name="csY83" fmla="*/ 9828 h 10000"/>
                <a:gd name="csX84" fmla="*/ 1087 w 10000"/>
                <a:gd name="csY84" fmla="*/ 9784 h 10000"/>
                <a:gd name="csX85" fmla="*/ 823 w 10000"/>
                <a:gd name="csY85" fmla="*/ 9732 h 10000"/>
                <a:gd name="csX86" fmla="*/ 550 w 10000"/>
                <a:gd name="csY86" fmla="*/ 9678 h 10000"/>
                <a:gd name="csX87" fmla="*/ 277 w 10000"/>
                <a:gd name="csY87" fmla="*/ 9618 h 10000"/>
                <a:gd name="csX88" fmla="*/ 0 w 10000"/>
                <a:gd name="csY88" fmla="*/ 9550 h 10000"/>
                <a:gd name="csX0" fmla="*/ 8951 w 10000"/>
                <a:gd name="csY0" fmla="*/ 0 h 9708"/>
                <a:gd name="csX1" fmla="*/ 9053 w 10000"/>
                <a:gd name="csY1" fmla="*/ 150 h 9708"/>
                <a:gd name="csX2" fmla="*/ 9143 w 10000"/>
                <a:gd name="csY2" fmla="*/ 305 h 9708"/>
                <a:gd name="csX3" fmla="*/ 9232 w 10000"/>
                <a:gd name="csY3" fmla="*/ 461 h 9708"/>
                <a:gd name="csX4" fmla="*/ 9318 w 10000"/>
                <a:gd name="csY4" fmla="*/ 621 h 9708"/>
                <a:gd name="csX5" fmla="*/ 9394 w 10000"/>
                <a:gd name="csY5" fmla="*/ 782 h 9708"/>
                <a:gd name="csX6" fmla="*/ 9471 w 10000"/>
                <a:gd name="csY6" fmla="*/ 944 h 9708"/>
                <a:gd name="csX7" fmla="*/ 9539 w 10000"/>
                <a:gd name="csY7" fmla="*/ 1112 h 9708"/>
                <a:gd name="csX8" fmla="*/ 9603 w 10000"/>
                <a:gd name="csY8" fmla="*/ 1280 h 9708"/>
                <a:gd name="csX9" fmla="*/ 9663 w 10000"/>
                <a:gd name="csY9" fmla="*/ 1450 h 9708"/>
                <a:gd name="csX10" fmla="*/ 9719 w 10000"/>
                <a:gd name="csY10" fmla="*/ 1623 h 9708"/>
                <a:gd name="csX11" fmla="*/ 9770 w 10000"/>
                <a:gd name="csY11" fmla="*/ 1795 h 9708"/>
                <a:gd name="csX12" fmla="*/ 9812 w 10000"/>
                <a:gd name="csY12" fmla="*/ 1971 h 9708"/>
                <a:gd name="csX13" fmla="*/ 9851 w 10000"/>
                <a:gd name="csY13" fmla="*/ 2150 h 9708"/>
                <a:gd name="csX14" fmla="*/ 9889 w 10000"/>
                <a:gd name="csY14" fmla="*/ 2325 h 9708"/>
                <a:gd name="csX15" fmla="*/ 9919 w 10000"/>
                <a:gd name="csY15" fmla="*/ 2506 h 9708"/>
                <a:gd name="csX16" fmla="*/ 9945 w 10000"/>
                <a:gd name="csY16" fmla="*/ 2683 h 9708"/>
                <a:gd name="csX17" fmla="*/ 9962 w 10000"/>
                <a:gd name="csY17" fmla="*/ 2866 h 9708"/>
                <a:gd name="csX18" fmla="*/ 9979 w 10000"/>
                <a:gd name="csY18" fmla="*/ 3047 h 9708"/>
                <a:gd name="csX19" fmla="*/ 9987 w 10000"/>
                <a:gd name="csY19" fmla="*/ 3227 h 9708"/>
                <a:gd name="csX20" fmla="*/ 10000 w 10000"/>
                <a:gd name="csY20" fmla="*/ 3410 h 9708"/>
                <a:gd name="csX21" fmla="*/ 10000 w 10000"/>
                <a:gd name="csY21" fmla="*/ 3593 h 9708"/>
                <a:gd name="csX22" fmla="*/ 9991 w 10000"/>
                <a:gd name="csY22" fmla="*/ 3775 h 9708"/>
                <a:gd name="csX23" fmla="*/ 9983 w 10000"/>
                <a:gd name="csY23" fmla="*/ 3954 h 9708"/>
                <a:gd name="csX24" fmla="*/ 9970 w 10000"/>
                <a:gd name="csY24" fmla="*/ 4138 h 9708"/>
                <a:gd name="csX25" fmla="*/ 9949 w 10000"/>
                <a:gd name="csY25" fmla="*/ 4318 h 9708"/>
                <a:gd name="csX26" fmla="*/ 9928 w 10000"/>
                <a:gd name="csY26" fmla="*/ 4498 h 9708"/>
                <a:gd name="csX27" fmla="*/ 9898 w 10000"/>
                <a:gd name="csY27" fmla="*/ 4678 h 9708"/>
                <a:gd name="csX28" fmla="*/ 9868 w 10000"/>
                <a:gd name="csY28" fmla="*/ 4856 h 9708"/>
                <a:gd name="csX29" fmla="*/ 9829 w 10000"/>
                <a:gd name="csY29" fmla="*/ 5034 h 9708"/>
                <a:gd name="csX30" fmla="*/ 9787 w 10000"/>
                <a:gd name="csY30" fmla="*/ 5208 h 9708"/>
                <a:gd name="csX31" fmla="*/ 9740 w 10000"/>
                <a:gd name="csY31" fmla="*/ 5384 h 9708"/>
                <a:gd name="csX32" fmla="*/ 9684 w 10000"/>
                <a:gd name="csY32" fmla="*/ 5556 h 9708"/>
                <a:gd name="csX33" fmla="*/ 9625 w 10000"/>
                <a:gd name="csY33" fmla="*/ 5728 h 9708"/>
                <a:gd name="csX34" fmla="*/ 9561 w 10000"/>
                <a:gd name="csY34" fmla="*/ 5896 h 9708"/>
                <a:gd name="csX35" fmla="*/ 9497 w 10000"/>
                <a:gd name="csY35" fmla="*/ 6062 h 9708"/>
                <a:gd name="csX36" fmla="*/ 9424 w 10000"/>
                <a:gd name="csY36" fmla="*/ 6230 h 9708"/>
                <a:gd name="csX37" fmla="*/ 9348 w 10000"/>
                <a:gd name="csY37" fmla="*/ 6391 h 9708"/>
                <a:gd name="csX38" fmla="*/ 9262 w 10000"/>
                <a:gd name="csY38" fmla="*/ 6552 h 9708"/>
                <a:gd name="csX39" fmla="*/ 9177 w 10000"/>
                <a:gd name="csY39" fmla="*/ 6709 h 9708"/>
                <a:gd name="csX40" fmla="*/ 9087 w 10000"/>
                <a:gd name="csY40" fmla="*/ 6863 h 9708"/>
                <a:gd name="csX41" fmla="*/ 8989 w 10000"/>
                <a:gd name="csY41" fmla="*/ 7015 h 9708"/>
                <a:gd name="csX42" fmla="*/ 8887 w 10000"/>
                <a:gd name="csY42" fmla="*/ 7163 h 9708"/>
                <a:gd name="csX43" fmla="*/ 8785 w 10000"/>
                <a:gd name="csY43" fmla="*/ 7309 h 9708"/>
                <a:gd name="csX44" fmla="*/ 8674 w 10000"/>
                <a:gd name="csY44" fmla="*/ 7452 h 9708"/>
                <a:gd name="csX45" fmla="*/ 8559 w 10000"/>
                <a:gd name="csY45" fmla="*/ 7591 h 9708"/>
                <a:gd name="csX46" fmla="*/ 8439 w 10000"/>
                <a:gd name="csY46" fmla="*/ 7725 h 9708"/>
                <a:gd name="csX47" fmla="*/ 8316 w 10000"/>
                <a:gd name="csY47" fmla="*/ 7858 h 9708"/>
                <a:gd name="csX48" fmla="*/ 8183 w 10000"/>
                <a:gd name="csY48" fmla="*/ 7986 h 9708"/>
                <a:gd name="csX49" fmla="*/ 8051 w 10000"/>
                <a:gd name="csY49" fmla="*/ 8110 h 9708"/>
                <a:gd name="csX50" fmla="*/ 7915 w 10000"/>
                <a:gd name="csY50" fmla="*/ 8231 h 9708"/>
                <a:gd name="csX51" fmla="*/ 7774 w 10000"/>
                <a:gd name="csY51" fmla="*/ 8347 h 9708"/>
                <a:gd name="csX52" fmla="*/ 7629 w 10000"/>
                <a:gd name="csY52" fmla="*/ 8460 h 9708"/>
                <a:gd name="csX53" fmla="*/ 7475 w 10000"/>
                <a:gd name="csY53" fmla="*/ 8567 h 9708"/>
                <a:gd name="csX54" fmla="*/ 7322 w 10000"/>
                <a:gd name="csY54" fmla="*/ 8670 h 9708"/>
                <a:gd name="csX55" fmla="*/ 7160 w 10000"/>
                <a:gd name="csY55" fmla="*/ 8769 h 9708"/>
                <a:gd name="csX56" fmla="*/ 6998 w 10000"/>
                <a:gd name="csY56" fmla="*/ 8863 h 9708"/>
                <a:gd name="csX57" fmla="*/ 6827 w 10000"/>
                <a:gd name="csY57" fmla="*/ 8952 h 9708"/>
                <a:gd name="csX58" fmla="*/ 6657 w 10000"/>
                <a:gd name="csY58" fmla="*/ 9039 h 9708"/>
                <a:gd name="csX59" fmla="*/ 6478 w 10000"/>
                <a:gd name="csY59" fmla="*/ 9118 h 9708"/>
                <a:gd name="csX60" fmla="*/ 6299 w 10000"/>
                <a:gd name="csY60" fmla="*/ 9193 h 9708"/>
                <a:gd name="csX61" fmla="*/ 6111 w 10000"/>
                <a:gd name="csY61" fmla="*/ 9262 h 9708"/>
                <a:gd name="csX62" fmla="*/ 5923 w 10000"/>
                <a:gd name="csY62" fmla="*/ 9330 h 9708"/>
                <a:gd name="csX63" fmla="*/ 5731 w 10000"/>
                <a:gd name="csY63" fmla="*/ 9390 h 9708"/>
                <a:gd name="csX64" fmla="*/ 5531 w 10000"/>
                <a:gd name="csY64" fmla="*/ 9445 h 9708"/>
                <a:gd name="csX65" fmla="*/ 5330 w 10000"/>
                <a:gd name="csY65" fmla="*/ 9494 h 9708"/>
                <a:gd name="csX66" fmla="*/ 5126 w 10000"/>
                <a:gd name="csY66" fmla="*/ 9540 h 9708"/>
                <a:gd name="csX67" fmla="*/ 4917 w 10000"/>
                <a:gd name="csY67" fmla="*/ 9578 h 9708"/>
                <a:gd name="csX68" fmla="*/ 4704 w 10000"/>
                <a:gd name="csY68" fmla="*/ 9615 h 9708"/>
                <a:gd name="csX69" fmla="*/ 4486 w 10000"/>
                <a:gd name="csY69" fmla="*/ 9642 h 9708"/>
                <a:gd name="csX70" fmla="*/ 4269 w 10000"/>
                <a:gd name="csY70" fmla="*/ 9666 h 9708"/>
                <a:gd name="csX71" fmla="*/ 4043 w 10000"/>
                <a:gd name="csY71" fmla="*/ 9686 h 9708"/>
                <a:gd name="csX72" fmla="*/ 3817 w 10000"/>
                <a:gd name="csY72" fmla="*/ 9699 h 9708"/>
                <a:gd name="csX73" fmla="*/ 3586 w 10000"/>
                <a:gd name="csY73" fmla="*/ 9706 h 9708"/>
                <a:gd name="csX74" fmla="*/ 3352 w 10000"/>
                <a:gd name="csY74" fmla="*/ 9708 h 9708"/>
                <a:gd name="csX75" fmla="*/ 3113 w 10000"/>
                <a:gd name="csY75" fmla="*/ 9706 h 9708"/>
                <a:gd name="csX76" fmla="*/ 2874 w 10000"/>
                <a:gd name="csY76" fmla="*/ 9697 h 9708"/>
                <a:gd name="csX77" fmla="*/ 2627 w 10000"/>
                <a:gd name="csY77" fmla="*/ 9684 h 9708"/>
                <a:gd name="csX78" fmla="*/ 2375 w 10000"/>
                <a:gd name="csY78" fmla="*/ 9664 h 9708"/>
                <a:gd name="csX79" fmla="*/ 2124 w 10000"/>
                <a:gd name="csY79" fmla="*/ 9640 h 9708"/>
                <a:gd name="csX80" fmla="*/ 1872 w 10000"/>
                <a:gd name="csY80" fmla="*/ 9613 h 9708"/>
                <a:gd name="csX81" fmla="*/ 1612 w 10000"/>
                <a:gd name="csY81" fmla="*/ 9575 h 9708"/>
                <a:gd name="csX82" fmla="*/ 1352 w 10000"/>
                <a:gd name="csY82" fmla="*/ 9536 h 9708"/>
                <a:gd name="csX83" fmla="*/ 1087 w 10000"/>
                <a:gd name="csY83" fmla="*/ 9492 h 9708"/>
                <a:gd name="csX84" fmla="*/ 823 w 10000"/>
                <a:gd name="csY84" fmla="*/ 9440 h 9708"/>
                <a:gd name="csX85" fmla="*/ 550 w 10000"/>
                <a:gd name="csY85" fmla="*/ 9386 h 9708"/>
                <a:gd name="csX86" fmla="*/ 277 w 10000"/>
                <a:gd name="csY86" fmla="*/ 9326 h 9708"/>
                <a:gd name="csX87" fmla="*/ 0 w 10000"/>
                <a:gd name="csY87" fmla="*/ 9258 h 9708"/>
                <a:gd name="csX0" fmla="*/ 8951 w 10000"/>
                <a:gd name="csY0" fmla="*/ 0 h 10000"/>
                <a:gd name="csX1" fmla="*/ 9143 w 10000"/>
                <a:gd name="csY1" fmla="*/ 314 h 10000"/>
                <a:gd name="csX2" fmla="*/ 9232 w 10000"/>
                <a:gd name="csY2" fmla="*/ 475 h 10000"/>
                <a:gd name="csX3" fmla="*/ 9318 w 10000"/>
                <a:gd name="csY3" fmla="*/ 640 h 10000"/>
                <a:gd name="csX4" fmla="*/ 9394 w 10000"/>
                <a:gd name="csY4" fmla="*/ 806 h 10000"/>
                <a:gd name="csX5" fmla="*/ 9471 w 10000"/>
                <a:gd name="csY5" fmla="*/ 972 h 10000"/>
                <a:gd name="csX6" fmla="*/ 9539 w 10000"/>
                <a:gd name="csY6" fmla="*/ 1145 h 10000"/>
                <a:gd name="csX7" fmla="*/ 9603 w 10000"/>
                <a:gd name="csY7" fmla="*/ 1319 h 10000"/>
                <a:gd name="csX8" fmla="*/ 9663 w 10000"/>
                <a:gd name="csY8" fmla="*/ 1494 h 10000"/>
                <a:gd name="csX9" fmla="*/ 9719 w 10000"/>
                <a:gd name="csY9" fmla="*/ 1672 h 10000"/>
                <a:gd name="csX10" fmla="*/ 9770 w 10000"/>
                <a:gd name="csY10" fmla="*/ 1849 h 10000"/>
                <a:gd name="csX11" fmla="*/ 9812 w 10000"/>
                <a:gd name="csY11" fmla="*/ 2030 h 10000"/>
                <a:gd name="csX12" fmla="*/ 9851 w 10000"/>
                <a:gd name="csY12" fmla="*/ 2215 h 10000"/>
                <a:gd name="csX13" fmla="*/ 9889 w 10000"/>
                <a:gd name="csY13" fmla="*/ 2395 h 10000"/>
                <a:gd name="csX14" fmla="*/ 9919 w 10000"/>
                <a:gd name="csY14" fmla="*/ 2581 h 10000"/>
                <a:gd name="csX15" fmla="*/ 9945 w 10000"/>
                <a:gd name="csY15" fmla="*/ 2764 h 10000"/>
                <a:gd name="csX16" fmla="*/ 9962 w 10000"/>
                <a:gd name="csY16" fmla="*/ 2952 h 10000"/>
                <a:gd name="csX17" fmla="*/ 9979 w 10000"/>
                <a:gd name="csY17" fmla="*/ 3139 h 10000"/>
                <a:gd name="csX18" fmla="*/ 9987 w 10000"/>
                <a:gd name="csY18" fmla="*/ 3324 h 10000"/>
                <a:gd name="csX19" fmla="*/ 10000 w 10000"/>
                <a:gd name="csY19" fmla="*/ 3513 h 10000"/>
                <a:gd name="csX20" fmla="*/ 10000 w 10000"/>
                <a:gd name="csY20" fmla="*/ 3701 h 10000"/>
                <a:gd name="csX21" fmla="*/ 9991 w 10000"/>
                <a:gd name="csY21" fmla="*/ 3889 h 10000"/>
                <a:gd name="csX22" fmla="*/ 9983 w 10000"/>
                <a:gd name="csY22" fmla="*/ 4073 h 10000"/>
                <a:gd name="csX23" fmla="*/ 9970 w 10000"/>
                <a:gd name="csY23" fmla="*/ 4262 h 10000"/>
                <a:gd name="csX24" fmla="*/ 9949 w 10000"/>
                <a:gd name="csY24" fmla="*/ 4448 h 10000"/>
                <a:gd name="csX25" fmla="*/ 9928 w 10000"/>
                <a:gd name="csY25" fmla="*/ 4633 h 10000"/>
                <a:gd name="csX26" fmla="*/ 9898 w 10000"/>
                <a:gd name="csY26" fmla="*/ 4819 h 10000"/>
                <a:gd name="csX27" fmla="*/ 9868 w 10000"/>
                <a:gd name="csY27" fmla="*/ 5002 h 10000"/>
                <a:gd name="csX28" fmla="*/ 9829 w 10000"/>
                <a:gd name="csY28" fmla="*/ 5185 h 10000"/>
                <a:gd name="csX29" fmla="*/ 9787 w 10000"/>
                <a:gd name="csY29" fmla="*/ 5365 h 10000"/>
                <a:gd name="csX30" fmla="*/ 9740 w 10000"/>
                <a:gd name="csY30" fmla="*/ 5546 h 10000"/>
                <a:gd name="csX31" fmla="*/ 9684 w 10000"/>
                <a:gd name="csY31" fmla="*/ 5723 h 10000"/>
                <a:gd name="csX32" fmla="*/ 9625 w 10000"/>
                <a:gd name="csY32" fmla="*/ 5900 h 10000"/>
                <a:gd name="csX33" fmla="*/ 9561 w 10000"/>
                <a:gd name="csY33" fmla="*/ 6073 h 10000"/>
                <a:gd name="csX34" fmla="*/ 9497 w 10000"/>
                <a:gd name="csY34" fmla="*/ 6244 h 10000"/>
                <a:gd name="csX35" fmla="*/ 9424 w 10000"/>
                <a:gd name="csY35" fmla="*/ 6417 h 10000"/>
                <a:gd name="csX36" fmla="*/ 9348 w 10000"/>
                <a:gd name="csY36" fmla="*/ 6583 h 10000"/>
                <a:gd name="csX37" fmla="*/ 9262 w 10000"/>
                <a:gd name="csY37" fmla="*/ 6749 h 10000"/>
                <a:gd name="csX38" fmla="*/ 9177 w 10000"/>
                <a:gd name="csY38" fmla="*/ 6911 h 10000"/>
                <a:gd name="csX39" fmla="*/ 9087 w 10000"/>
                <a:gd name="csY39" fmla="*/ 7069 h 10000"/>
                <a:gd name="csX40" fmla="*/ 8989 w 10000"/>
                <a:gd name="csY40" fmla="*/ 7226 h 10000"/>
                <a:gd name="csX41" fmla="*/ 8887 w 10000"/>
                <a:gd name="csY41" fmla="*/ 7378 h 10000"/>
                <a:gd name="csX42" fmla="*/ 8785 w 10000"/>
                <a:gd name="csY42" fmla="*/ 7529 h 10000"/>
                <a:gd name="csX43" fmla="*/ 8674 w 10000"/>
                <a:gd name="csY43" fmla="*/ 7676 h 10000"/>
                <a:gd name="csX44" fmla="*/ 8559 w 10000"/>
                <a:gd name="csY44" fmla="*/ 7819 h 10000"/>
                <a:gd name="csX45" fmla="*/ 8439 w 10000"/>
                <a:gd name="csY45" fmla="*/ 7957 h 10000"/>
                <a:gd name="csX46" fmla="*/ 8316 w 10000"/>
                <a:gd name="csY46" fmla="*/ 8094 h 10000"/>
                <a:gd name="csX47" fmla="*/ 8183 w 10000"/>
                <a:gd name="csY47" fmla="*/ 8226 h 10000"/>
                <a:gd name="csX48" fmla="*/ 8051 w 10000"/>
                <a:gd name="csY48" fmla="*/ 8354 h 10000"/>
                <a:gd name="csX49" fmla="*/ 7915 w 10000"/>
                <a:gd name="csY49" fmla="*/ 8479 h 10000"/>
                <a:gd name="csX50" fmla="*/ 7774 w 10000"/>
                <a:gd name="csY50" fmla="*/ 8598 h 10000"/>
                <a:gd name="csX51" fmla="*/ 7629 w 10000"/>
                <a:gd name="csY51" fmla="*/ 8714 h 10000"/>
                <a:gd name="csX52" fmla="*/ 7475 w 10000"/>
                <a:gd name="csY52" fmla="*/ 8825 h 10000"/>
                <a:gd name="csX53" fmla="*/ 7322 w 10000"/>
                <a:gd name="csY53" fmla="*/ 8931 h 10000"/>
                <a:gd name="csX54" fmla="*/ 7160 w 10000"/>
                <a:gd name="csY54" fmla="*/ 9033 h 10000"/>
                <a:gd name="csX55" fmla="*/ 6998 w 10000"/>
                <a:gd name="csY55" fmla="*/ 9130 h 10000"/>
                <a:gd name="csX56" fmla="*/ 6827 w 10000"/>
                <a:gd name="csY56" fmla="*/ 9221 h 10000"/>
                <a:gd name="csX57" fmla="*/ 6657 w 10000"/>
                <a:gd name="csY57" fmla="*/ 9311 h 10000"/>
                <a:gd name="csX58" fmla="*/ 6478 w 10000"/>
                <a:gd name="csY58" fmla="*/ 9392 h 10000"/>
                <a:gd name="csX59" fmla="*/ 6299 w 10000"/>
                <a:gd name="csY59" fmla="*/ 9470 h 10000"/>
                <a:gd name="csX60" fmla="*/ 6111 w 10000"/>
                <a:gd name="csY60" fmla="*/ 9541 h 10000"/>
                <a:gd name="csX61" fmla="*/ 5923 w 10000"/>
                <a:gd name="csY61" fmla="*/ 9611 h 10000"/>
                <a:gd name="csX62" fmla="*/ 5731 w 10000"/>
                <a:gd name="csY62" fmla="*/ 9672 h 10000"/>
                <a:gd name="csX63" fmla="*/ 5531 w 10000"/>
                <a:gd name="csY63" fmla="*/ 9729 h 10000"/>
                <a:gd name="csX64" fmla="*/ 5330 w 10000"/>
                <a:gd name="csY64" fmla="*/ 9780 h 10000"/>
                <a:gd name="csX65" fmla="*/ 5126 w 10000"/>
                <a:gd name="csY65" fmla="*/ 9827 h 10000"/>
                <a:gd name="csX66" fmla="*/ 4917 w 10000"/>
                <a:gd name="csY66" fmla="*/ 9866 h 10000"/>
                <a:gd name="csX67" fmla="*/ 4704 w 10000"/>
                <a:gd name="csY67" fmla="*/ 9904 h 10000"/>
                <a:gd name="csX68" fmla="*/ 4486 w 10000"/>
                <a:gd name="csY68" fmla="*/ 9932 h 10000"/>
                <a:gd name="csX69" fmla="*/ 4269 w 10000"/>
                <a:gd name="csY69" fmla="*/ 9957 h 10000"/>
                <a:gd name="csX70" fmla="*/ 4043 w 10000"/>
                <a:gd name="csY70" fmla="*/ 9977 h 10000"/>
                <a:gd name="csX71" fmla="*/ 3817 w 10000"/>
                <a:gd name="csY71" fmla="*/ 9991 h 10000"/>
                <a:gd name="csX72" fmla="*/ 3586 w 10000"/>
                <a:gd name="csY72" fmla="*/ 9998 h 10000"/>
                <a:gd name="csX73" fmla="*/ 3352 w 10000"/>
                <a:gd name="csY73" fmla="*/ 10000 h 10000"/>
                <a:gd name="csX74" fmla="*/ 3113 w 10000"/>
                <a:gd name="csY74" fmla="*/ 9998 h 10000"/>
                <a:gd name="csX75" fmla="*/ 2874 w 10000"/>
                <a:gd name="csY75" fmla="*/ 9989 h 10000"/>
                <a:gd name="csX76" fmla="*/ 2627 w 10000"/>
                <a:gd name="csY76" fmla="*/ 9975 h 10000"/>
                <a:gd name="csX77" fmla="*/ 2375 w 10000"/>
                <a:gd name="csY77" fmla="*/ 9955 h 10000"/>
                <a:gd name="csX78" fmla="*/ 2124 w 10000"/>
                <a:gd name="csY78" fmla="*/ 9930 h 10000"/>
                <a:gd name="csX79" fmla="*/ 1872 w 10000"/>
                <a:gd name="csY79" fmla="*/ 9902 h 10000"/>
                <a:gd name="csX80" fmla="*/ 1612 w 10000"/>
                <a:gd name="csY80" fmla="*/ 9863 h 10000"/>
                <a:gd name="csX81" fmla="*/ 1352 w 10000"/>
                <a:gd name="csY81" fmla="*/ 9823 h 10000"/>
                <a:gd name="csX82" fmla="*/ 1087 w 10000"/>
                <a:gd name="csY82" fmla="*/ 9778 h 10000"/>
                <a:gd name="csX83" fmla="*/ 823 w 10000"/>
                <a:gd name="csY83" fmla="*/ 9724 h 10000"/>
                <a:gd name="csX84" fmla="*/ 550 w 10000"/>
                <a:gd name="csY84" fmla="*/ 9668 h 10000"/>
                <a:gd name="csX85" fmla="*/ 277 w 10000"/>
                <a:gd name="csY85" fmla="*/ 9607 h 10000"/>
                <a:gd name="csX86" fmla="*/ 0 w 10000"/>
                <a:gd name="csY86" fmla="*/ 9536 h 10000"/>
                <a:gd name="csX0" fmla="*/ 9143 w 10000"/>
                <a:gd name="csY0" fmla="*/ 0 h 9686"/>
                <a:gd name="csX1" fmla="*/ 9232 w 10000"/>
                <a:gd name="csY1" fmla="*/ 161 h 9686"/>
                <a:gd name="csX2" fmla="*/ 9318 w 10000"/>
                <a:gd name="csY2" fmla="*/ 326 h 9686"/>
                <a:gd name="csX3" fmla="*/ 9394 w 10000"/>
                <a:gd name="csY3" fmla="*/ 492 h 9686"/>
                <a:gd name="csX4" fmla="*/ 9471 w 10000"/>
                <a:gd name="csY4" fmla="*/ 658 h 9686"/>
                <a:gd name="csX5" fmla="*/ 9539 w 10000"/>
                <a:gd name="csY5" fmla="*/ 831 h 9686"/>
                <a:gd name="csX6" fmla="*/ 9603 w 10000"/>
                <a:gd name="csY6" fmla="*/ 1005 h 9686"/>
                <a:gd name="csX7" fmla="*/ 9663 w 10000"/>
                <a:gd name="csY7" fmla="*/ 1180 h 9686"/>
                <a:gd name="csX8" fmla="*/ 9719 w 10000"/>
                <a:gd name="csY8" fmla="*/ 1358 h 9686"/>
                <a:gd name="csX9" fmla="*/ 9770 w 10000"/>
                <a:gd name="csY9" fmla="*/ 1535 h 9686"/>
                <a:gd name="csX10" fmla="*/ 9812 w 10000"/>
                <a:gd name="csY10" fmla="*/ 1716 h 9686"/>
                <a:gd name="csX11" fmla="*/ 9851 w 10000"/>
                <a:gd name="csY11" fmla="*/ 1901 h 9686"/>
                <a:gd name="csX12" fmla="*/ 9889 w 10000"/>
                <a:gd name="csY12" fmla="*/ 2081 h 9686"/>
                <a:gd name="csX13" fmla="*/ 9919 w 10000"/>
                <a:gd name="csY13" fmla="*/ 2267 h 9686"/>
                <a:gd name="csX14" fmla="*/ 9945 w 10000"/>
                <a:gd name="csY14" fmla="*/ 2450 h 9686"/>
                <a:gd name="csX15" fmla="*/ 9962 w 10000"/>
                <a:gd name="csY15" fmla="*/ 2638 h 9686"/>
                <a:gd name="csX16" fmla="*/ 9979 w 10000"/>
                <a:gd name="csY16" fmla="*/ 2825 h 9686"/>
                <a:gd name="csX17" fmla="*/ 9987 w 10000"/>
                <a:gd name="csY17" fmla="*/ 3010 h 9686"/>
                <a:gd name="csX18" fmla="*/ 10000 w 10000"/>
                <a:gd name="csY18" fmla="*/ 3199 h 9686"/>
                <a:gd name="csX19" fmla="*/ 10000 w 10000"/>
                <a:gd name="csY19" fmla="*/ 3387 h 9686"/>
                <a:gd name="csX20" fmla="*/ 9991 w 10000"/>
                <a:gd name="csY20" fmla="*/ 3575 h 9686"/>
                <a:gd name="csX21" fmla="*/ 9983 w 10000"/>
                <a:gd name="csY21" fmla="*/ 3759 h 9686"/>
                <a:gd name="csX22" fmla="*/ 9970 w 10000"/>
                <a:gd name="csY22" fmla="*/ 3948 h 9686"/>
                <a:gd name="csX23" fmla="*/ 9949 w 10000"/>
                <a:gd name="csY23" fmla="*/ 4134 h 9686"/>
                <a:gd name="csX24" fmla="*/ 9928 w 10000"/>
                <a:gd name="csY24" fmla="*/ 4319 h 9686"/>
                <a:gd name="csX25" fmla="*/ 9898 w 10000"/>
                <a:gd name="csY25" fmla="*/ 4505 h 9686"/>
                <a:gd name="csX26" fmla="*/ 9868 w 10000"/>
                <a:gd name="csY26" fmla="*/ 4688 h 9686"/>
                <a:gd name="csX27" fmla="*/ 9829 w 10000"/>
                <a:gd name="csY27" fmla="*/ 4871 h 9686"/>
                <a:gd name="csX28" fmla="*/ 9787 w 10000"/>
                <a:gd name="csY28" fmla="*/ 5051 h 9686"/>
                <a:gd name="csX29" fmla="*/ 9740 w 10000"/>
                <a:gd name="csY29" fmla="*/ 5232 h 9686"/>
                <a:gd name="csX30" fmla="*/ 9684 w 10000"/>
                <a:gd name="csY30" fmla="*/ 5409 h 9686"/>
                <a:gd name="csX31" fmla="*/ 9625 w 10000"/>
                <a:gd name="csY31" fmla="*/ 5586 h 9686"/>
                <a:gd name="csX32" fmla="*/ 9561 w 10000"/>
                <a:gd name="csY32" fmla="*/ 5759 h 9686"/>
                <a:gd name="csX33" fmla="*/ 9497 w 10000"/>
                <a:gd name="csY33" fmla="*/ 5930 h 9686"/>
                <a:gd name="csX34" fmla="*/ 9424 w 10000"/>
                <a:gd name="csY34" fmla="*/ 6103 h 9686"/>
                <a:gd name="csX35" fmla="*/ 9348 w 10000"/>
                <a:gd name="csY35" fmla="*/ 6269 h 9686"/>
                <a:gd name="csX36" fmla="*/ 9262 w 10000"/>
                <a:gd name="csY36" fmla="*/ 6435 h 9686"/>
                <a:gd name="csX37" fmla="*/ 9177 w 10000"/>
                <a:gd name="csY37" fmla="*/ 6597 h 9686"/>
                <a:gd name="csX38" fmla="*/ 9087 w 10000"/>
                <a:gd name="csY38" fmla="*/ 6755 h 9686"/>
                <a:gd name="csX39" fmla="*/ 8989 w 10000"/>
                <a:gd name="csY39" fmla="*/ 6912 h 9686"/>
                <a:gd name="csX40" fmla="*/ 8887 w 10000"/>
                <a:gd name="csY40" fmla="*/ 7064 h 9686"/>
                <a:gd name="csX41" fmla="*/ 8785 w 10000"/>
                <a:gd name="csY41" fmla="*/ 7215 h 9686"/>
                <a:gd name="csX42" fmla="*/ 8674 w 10000"/>
                <a:gd name="csY42" fmla="*/ 7362 h 9686"/>
                <a:gd name="csX43" fmla="*/ 8559 w 10000"/>
                <a:gd name="csY43" fmla="*/ 7505 h 9686"/>
                <a:gd name="csX44" fmla="*/ 8439 w 10000"/>
                <a:gd name="csY44" fmla="*/ 7643 h 9686"/>
                <a:gd name="csX45" fmla="*/ 8316 w 10000"/>
                <a:gd name="csY45" fmla="*/ 7780 h 9686"/>
                <a:gd name="csX46" fmla="*/ 8183 w 10000"/>
                <a:gd name="csY46" fmla="*/ 7912 h 9686"/>
                <a:gd name="csX47" fmla="*/ 8051 w 10000"/>
                <a:gd name="csY47" fmla="*/ 8040 h 9686"/>
                <a:gd name="csX48" fmla="*/ 7915 w 10000"/>
                <a:gd name="csY48" fmla="*/ 8165 h 9686"/>
                <a:gd name="csX49" fmla="*/ 7774 w 10000"/>
                <a:gd name="csY49" fmla="*/ 8284 h 9686"/>
                <a:gd name="csX50" fmla="*/ 7629 w 10000"/>
                <a:gd name="csY50" fmla="*/ 8400 h 9686"/>
                <a:gd name="csX51" fmla="*/ 7475 w 10000"/>
                <a:gd name="csY51" fmla="*/ 8511 h 9686"/>
                <a:gd name="csX52" fmla="*/ 7322 w 10000"/>
                <a:gd name="csY52" fmla="*/ 8617 h 9686"/>
                <a:gd name="csX53" fmla="*/ 7160 w 10000"/>
                <a:gd name="csY53" fmla="*/ 8719 h 9686"/>
                <a:gd name="csX54" fmla="*/ 6998 w 10000"/>
                <a:gd name="csY54" fmla="*/ 8816 h 9686"/>
                <a:gd name="csX55" fmla="*/ 6827 w 10000"/>
                <a:gd name="csY55" fmla="*/ 8907 h 9686"/>
                <a:gd name="csX56" fmla="*/ 6657 w 10000"/>
                <a:gd name="csY56" fmla="*/ 8997 h 9686"/>
                <a:gd name="csX57" fmla="*/ 6478 w 10000"/>
                <a:gd name="csY57" fmla="*/ 9078 h 9686"/>
                <a:gd name="csX58" fmla="*/ 6299 w 10000"/>
                <a:gd name="csY58" fmla="*/ 9156 h 9686"/>
                <a:gd name="csX59" fmla="*/ 6111 w 10000"/>
                <a:gd name="csY59" fmla="*/ 9227 h 9686"/>
                <a:gd name="csX60" fmla="*/ 5923 w 10000"/>
                <a:gd name="csY60" fmla="*/ 9297 h 9686"/>
                <a:gd name="csX61" fmla="*/ 5731 w 10000"/>
                <a:gd name="csY61" fmla="*/ 9358 h 9686"/>
                <a:gd name="csX62" fmla="*/ 5531 w 10000"/>
                <a:gd name="csY62" fmla="*/ 9415 h 9686"/>
                <a:gd name="csX63" fmla="*/ 5330 w 10000"/>
                <a:gd name="csY63" fmla="*/ 9466 h 9686"/>
                <a:gd name="csX64" fmla="*/ 5126 w 10000"/>
                <a:gd name="csY64" fmla="*/ 9513 h 9686"/>
                <a:gd name="csX65" fmla="*/ 4917 w 10000"/>
                <a:gd name="csY65" fmla="*/ 9552 h 9686"/>
                <a:gd name="csX66" fmla="*/ 4704 w 10000"/>
                <a:gd name="csY66" fmla="*/ 9590 h 9686"/>
                <a:gd name="csX67" fmla="*/ 4486 w 10000"/>
                <a:gd name="csY67" fmla="*/ 9618 h 9686"/>
                <a:gd name="csX68" fmla="*/ 4269 w 10000"/>
                <a:gd name="csY68" fmla="*/ 9643 h 9686"/>
                <a:gd name="csX69" fmla="*/ 4043 w 10000"/>
                <a:gd name="csY69" fmla="*/ 9663 h 9686"/>
                <a:gd name="csX70" fmla="*/ 3817 w 10000"/>
                <a:gd name="csY70" fmla="*/ 9677 h 9686"/>
                <a:gd name="csX71" fmla="*/ 3586 w 10000"/>
                <a:gd name="csY71" fmla="*/ 9684 h 9686"/>
                <a:gd name="csX72" fmla="*/ 3352 w 10000"/>
                <a:gd name="csY72" fmla="*/ 9686 h 9686"/>
                <a:gd name="csX73" fmla="*/ 3113 w 10000"/>
                <a:gd name="csY73" fmla="*/ 9684 h 9686"/>
                <a:gd name="csX74" fmla="*/ 2874 w 10000"/>
                <a:gd name="csY74" fmla="*/ 9675 h 9686"/>
                <a:gd name="csX75" fmla="*/ 2627 w 10000"/>
                <a:gd name="csY75" fmla="*/ 9661 h 9686"/>
                <a:gd name="csX76" fmla="*/ 2375 w 10000"/>
                <a:gd name="csY76" fmla="*/ 9641 h 9686"/>
                <a:gd name="csX77" fmla="*/ 2124 w 10000"/>
                <a:gd name="csY77" fmla="*/ 9616 h 9686"/>
                <a:gd name="csX78" fmla="*/ 1872 w 10000"/>
                <a:gd name="csY78" fmla="*/ 9588 h 9686"/>
                <a:gd name="csX79" fmla="*/ 1612 w 10000"/>
                <a:gd name="csY79" fmla="*/ 9549 h 9686"/>
                <a:gd name="csX80" fmla="*/ 1352 w 10000"/>
                <a:gd name="csY80" fmla="*/ 9509 h 9686"/>
                <a:gd name="csX81" fmla="*/ 1087 w 10000"/>
                <a:gd name="csY81" fmla="*/ 9464 h 9686"/>
                <a:gd name="csX82" fmla="*/ 823 w 10000"/>
                <a:gd name="csY82" fmla="*/ 9410 h 9686"/>
                <a:gd name="csX83" fmla="*/ 550 w 10000"/>
                <a:gd name="csY83" fmla="*/ 9354 h 9686"/>
                <a:gd name="csX84" fmla="*/ 277 w 10000"/>
                <a:gd name="csY84" fmla="*/ 9293 h 9686"/>
                <a:gd name="csX85" fmla="*/ 0 w 10000"/>
                <a:gd name="csY85" fmla="*/ 9222 h 9686"/>
                <a:gd name="csX0" fmla="*/ 8866 w 9723"/>
                <a:gd name="csY0" fmla="*/ 0 h 10000"/>
                <a:gd name="csX1" fmla="*/ 8955 w 9723"/>
                <a:gd name="csY1" fmla="*/ 166 h 10000"/>
                <a:gd name="csX2" fmla="*/ 9041 w 9723"/>
                <a:gd name="csY2" fmla="*/ 337 h 10000"/>
                <a:gd name="csX3" fmla="*/ 9117 w 9723"/>
                <a:gd name="csY3" fmla="*/ 508 h 10000"/>
                <a:gd name="csX4" fmla="*/ 9194 w 9723"/>
                <a:gd name="csY4" fmla="*/ 679 h 10000"/>
                <a:gd name="csX5" fmla="*/ 9262 w 9723"/>
                <a:gd name="csY5" fmla="*/ 858 h 10000"/>
                <a:gd name="csX6" fmla="*/ 9326 w 9723"/>
                <a:gd name="csY6" fmla="*/ 1038 h 10000"/>
                <a:gd name="csX7" fmla="*/ 9386 w 9723"/>
                <a:gd name="csY7" fmla="*/ 1218 h 10000"/>
                <a:gd name="csX8" fmla="*/ 9442 w 9723"/>
                <a:gd name="csY8" fmla="*/ 1402 h 10000"/>
                <a:gd name="csX9" fmla="*/ 9493 w 9723"/>
                <a:gd name="csY9" fmla="*/ 1585 h 10000"/>
                <a:gd name="csX10" fmla="*/ 9535 w 9723"/>
                <a:gd name="csY10" fmla="*/ 1772 h 10000"/>
                <a:gd name="csX11" fmla="*/ 9574 w 9723"/>
                <a:gd name="csY11" fmla="*/ 1963 h 10000"/>
                <a:gd name="csX12" fmla="*/ 9612 w 9723"/>
                <a:gd name="csY12" fmla="*/ 2148 h 10000"/>
                <a:gd name="csX13" fmla="*/ 9642 w 9723"/>
                <a:gd name="csY13" fmla="*/ 2340 h 10000"/>
                <a:gd name="csX14" fmla="*/ 9668 w 9723"/>
                <a:gd name="csY14" fmla="*/ 2529 h 10000"/>
                <a:gd name="csX15" fmla="*/ 9685 w 9723"/>
                <a:gd name="csY15" fmla="*/ 2724 h 10000"/>
                <a:gd name="csX16" fmla="*/ 9702 w 9723"/>
                <a:gd name="csY16" fmla="*/ 2917 h 10000"/>
                <a:gd name="csX17" fmla="*/ 9710 w 9723"/>
                <a:gd name="csY17" fmla="*/ 3108 h 10000"/>
                <a:gd name="csX18" fmla="*/ 9723 w 9723"/>
                <a:gd name="csY18" fmla="*/ 3303 h 10000"/>
                <a:gd name="csX19" fmla="*/ 9723 w 9723"/>
                <a:gd name="csY19" fmla="*/ 3497 h 10000"/>
                <a:gd name="csX20" fmla="*/ 9714 w 9723"/>
                <a:gd name="csY20" fmla="*/ 3691 h 10000"/>
                <a:gd name="csX21" fmla="*/ 9706 w 9723"/>
                <a:gd name="csY21" fmla="*/ 3881 h 10000"/>
                <a:gd name="csX22" fmla="*/ 9693 w 9723"/>
                <a:gd name="csY22" fmla="*/ 4076 h 10000"/>
                <a:gd name="csX23" fmla="*/ 9672 w 9723"/>
                <a:gd name="csY23" fmla="*/ 4268 h 10000"/>
                <a:gd name="csX24" fmla="*/ 9651 w 9723"/>
                <a:gd name="csY24" fmla="*/ 4459 h 10000"/>
                <a:gd name="csX25" fmla="*/ 9621 w 9723"/>
                <a:gd name="csY25" fmla="*/ 4651 h 10000"/>
                <a:gd name="csX26" fmla="*/ 9591 w 9723"/>
                <a:gd name="csY26" fmla="*/ 4840 h 10000"/>
                <a:gd name="csX27" fmla="*/ 9552 w 9723"/>
                <a:gd name="csY27" fmla="*/ 5029 h 10000"/>
                <a:gd name="csX28" fmla="*/ 9510 w 9723"/>
                <a:gd name="csY28" fmla="*/ 5215 h 10000"/>
                <a:gd name="csX29" fmla="*/ 9463 w 9723"/>
                <a:gd name="csY29" fmla="*/ 5402 h 10000"/>
                <a:gd name="csX30" fmla="*/ 9407 w 9723"/>
                <a:gd name="csY30" fmla="*/ 5584 h 10000"/>
                <a:gd name="csX31" fmla="*/ 9348 w 9723"/>
                <a:gd name="csY31" fmla="*/ 5767 h 10000"/>
                <a:gd name="csX32" fmla="*/ 9284 w 9723"/>
                <a:gd name="csY32" fmla="*/ 5946 h 10000"/>
                <a:gd name="csX33" fmla="*/ 9220 w 9723"/>
                <a:gd name="csY33" fmla="*/ 6122 h 10000"/>
                <a:gd name="csX34" fmla="*/ 9147 w 9723"/>
                <a:gd name="csY34" fmla="*/ 6301 h 10000"/>
                <a:gd name="csX35" fmla="*/ 9071 w 9723"/>
                <a:gd name="csY35" fmla="*/ 6472 h 10000"/>
                <a:gd name="csX36" fmla="*/ 8985 w 9723"/>
                <a:gd name="csY36" fmla="*/ 6644 h 10000"/>
                <a:gd name="csX37" fmla="*/ 8900 w 9723"/>
                <a:gd name="csY37" fmla="*/ 6811 h 10000"/>
                <a:gd name="csX38" fmla="*/ 8810 w 9723"/>
                <a:gd name="csY38" fmla="*/ 6974 h 10000"/>
                <a:gd name="csX39" fmla="*/ 8712 w 9723"/>
                <a:gd name="csY39" fmla="*/ 7136 h 10000"/>
                <a:gd name="csX40" fmla="*/ 8610 w 9723"/>
                <a:gd name="csY40" fmla="*/ 7293 h 10000"/>
                <a:gd name="csX41" fmla="*/ 8508 w 9723"/>
                <a:gd name="csY41" fmla="*/ 7449 h 10000"/>
                <a:gd name="csX42" fmla="*/ 8397 w 9723"/>
                <a:gd name="csY42" fmla="*/ 7601 h 10000"/>
                <a:gd name="csX43" fmla="*/ 8282 w 9723"/>
                <a:gd name="csY43" fmla="*/ 7748 h 10000"/>
                <a:gd name="csX44" fmla="*/ 8162 w 9723"/>
                <a:gd name="csY44" fmla="*/ 7891 h 10000"/>
                <a:gd name="csX45" fmla="*/ 8039 w 9723"/>
                <a:gd name="csY45" fmla="*/ 8032 h 10000"/>
                <a:gd name="csX46" fmla="*/ 7906 w 9723"/>
                <a:gd name="csY46" fmla="*/ 8168 h 10000"/>
                <a:gd name="csX47" fmla="*/ 7774 w 9723"/>
                <a:gd name="csY47" fmla="*/ 8301 h 10000"/>
                <a:gd name="csX48" fmla="*/ 7638 w 9723"/>
                <a:gd name="csY48" fmla="*/ 8430 h 10000"/>
                <a:gd name="csX49" fmla="*/ 7497 w 9723"/>
                <a:gd name="csY49" fmla="*/ 8553 h 10000"/>
                <a:gd name="csX50" fmla="*/ 7352 w 9723"/>
                <a:gd name="csY50" fmla="*/ 8672 h 10000"/>
                <a:gd name="csX51" fmla="*/ 7198 w 9723"/>
                <a:gd name="csY51" fmla="*/ 8787 h 10000"/>
                <a:gd name="csX52" fmla="*/ 7045 w 9723"/>
                <a:gd name="csY52" fmla="*/ 8896 h 10000"/>
                <a:gd name="csX53" fmla="*/ 6883 w 9723"/>
                <a:gd name="csY53" fmla="*/ 9002 h 10000"/>
                <a:gd name="csX54" fmla="*/ 6721 w 9723"/>
                <a:gd name="csY54" fmla="*/ 9102 h 10000"/>
                <a:gd name="csX55" fmla="*/ 6550 w 9723"/>
                <a:gd name="csY55" fmla="*/ 9196 h 10000"/>
                <a:gd name="csX56" fmla="*/ 6380 w 9723"/>
                <a:gd name="csY56" fmla="*/ 9289 h 10000"/>
                <a:gd name="csX57" fmla="*/ 6201 w 9723"/>
                <a:gd name="csY57" fmla="*/ 9372 h 10000"/>
                <a:gd name="csX58" fmla="*/ 6022 w 9723"/>
                <a:gd name="csY58" fmla="*/ 9453 h 10000"/>
                <a:gd name="csX59" fmla="*/ 5834 w 9723"/>
                <a:gd name="csY59" fmla="*/ 9526 h 10000"/>
                <a:gd name="csX60" fmla="*/ 5646 w 9723"/>
                <a:gd name="csY60" fmla="*/ 9598 h 10000"/>
                <a:gd name="csX61" fmla="*/ 5454 w 9723"/>
                <a:gd name="csY61" fmla="*/ 9661 h 10000"/>
                <a:gd name="csX62" fmla="*/ 5254 w 9723"/>
                <a:gd name="csY62" fmla="*/ 9720 h 10000"/>
                <a:gd name="csX63" fmla="*/ 5053 w 9723"/>
                <a:gd name="csY63" fmla="*/ 9773 h 10000"/>
                <a:gd name="csX64" fmla="*/ 4849 w 9723"/>
                <a:gd name="csY64" fmla="*/ 9821 h 10000"/>
                <a:gd name="csX65" fmla="*/ 4640 w 9723"/>
                <a:gd name="csY65" fmla="*/ 9862 h 10000"/>
                <a:gd name="csX66" fmla="*/ 4427 w 9723"/>
                <a:gd name="csY66" fmla="*/ 9901 h 10000"/>
                <a:gd name="csX67" fmla="*/ 4209 w 9723"/>
                <a:gd name="csY67" fmla="*/ 9930 h 10000"/>
                <a:gd name="csX68" fmla="*/ 3992 w 9723"/>
                <a:gd name="csY68" fmla="*/ 9956 h 10000"/>
                <a:gd name="csX69" fmla="*/ 3766 w 9723"/>
                <a:gd name="csY69" fmla="*/ 9976 h 10000"/>
                <a:gd name="csX70" fmla="*/ 3540 w 9723"/>
                <a:gd name="csY70" fmla="*/ 9991 h 10000"/>
                <a:gd name="csX71" fmla="*/ 3309 w 9723"/>
                <a:gd name="csY71" fmla="*/ 9998 h 10000"/>
                <a:gd name="csX72" fmla="*/ 3075 w 9723"/>
                <a:gd name="csY72" fmla="*/ 10000 h 10000"/>
                <a:gd name="csX73" fmla="*/ 2836 w 9723"/>
                <a:gd name="csY73" fmla="*/ 9998 h 10000"/>
                <a:gd name="csX74" fmla="*/ 2597 w 9723"/>
                <a:gd name="csY74" fmla="*/ 9989 h 10000"/>
                <a:gd name="csX75" fmla="*/ 2350 w 9723"/>
                <a:gd name="csY75" fmla="*/ 9974 h 10000"/>
                <a:gd name="csX76" fmla="*/ 2098 w 9723"/>
                <a:gd name="csY76" fmla="*/ 9954 h 10000"/>
                <a:gd name="csX77" fmla="*/ 1847 w 9723"/>
                <a:gd name="csY77" fmla="*/ 9928 h 10000"/>
                <a:gd name="csX78" fmla="*/ 1595 w 9723"/>
                <a:gd name="csY78" fmla="*/ 9899 h 10000"/>
                <a:gd name="csX79" fmla="*/ 1335 w 9723"/>
                <a:gd name="csY79" fmla="*/ 9859 h 10000"/>
                <a:gd name="csX80" fmla="*/ 1075 w 9723"/>
                <a:gd name="csY80" fmla="*/ 9817 h 10000"/>
                <a:gd name="csX81" fmla="*/ 810 w 9723"/>
                <a:gd name="csY81" fmla="*/ 9771 h 10000"/>
                <a:gd name="csX82" fmla="*/ 546 w 9723"/>
                <a:gd name="csY82" fmla="*/ 9715 h 10000"/>
                <a:gd name="csX83" fmla="*/ 273 w 9723"/>
                <a:gd name="csY83" fmla="*/ 9657 h 10000"/>
                <a:gd name="csX84" fmla="*/ 0 w 9723"/>
                <a:gd name="csY84" fmla="*/ 9594 h 10000"/>
                <a:gd name="csX0" fmla="*/ 8838 w 9719"/>
                <a:gd name="csY0" fmla="*/ 0 h 10000"/>
                <a:gd name="csX1" fmla="*/ 8929 w 9719"/>
                <a:gd name="csY1" fmla="*/ 166 h 10000"/>
                <a:gd name="csX2" fmla="*/ 9018 w 9719"/>
                <a:gd name="csY2" fmla="*/ 337 h 10000"/>
                <a:gd name="csX3" fmla="*/ 9096 w 9719"/>
                <a:gd name="csY3" fmla="*/ 508 h 10000"/>
                <a:gd name="csX4" fmla="*/ 9175 w 9719"/>
                <a:gd name="csY4" fmla="*/ 679 h 10000"/>
                <a:gd name="csX5" fmla="*/ 9245 w 9719"/>
                <a:gd name="csY5" fmla="*/ 858 h 10000"/>
                <a:gd name="csX6" fmla="*/ 9311 w 9719"/>
                <a:gd name="csY6" fmla="*/ 1038 h 10000"/>
                <a:gd name="csX7" fmla="*/ 9372 w 9719"/>
                <a:gd name="csY7" fmla="*/ 1218 h 10000"/>
                <a:gd name="csX8" fmla="*/ 9430 w 9719"/>
                <a:gd name="csY8" fmla="*/ 1402 h 10000"/>
                <a:gd name="csX9" fmla="*/ 9482 w 9719"/>
                <a:gd name="csY9" fmla="*/ 1585 h 10000"/>
                <a:gd name="csX10" fmla="*/ 9526 w 9719"/>
                <a:gd name="csY10" fmla="*/ 1772 h 10000"/>
                <a:gd name="csX11" fmla="*/ 9566 w 9719"/>
                <a:gd name="csY11" fmla="*/ 1963 h 10000"/>
                <a:gd name="csX12" fmla="*/ 9605 w 9719"/>
                <a:gd name="csY12" fmla="*/ 2148 h 10000"/>
                <a:gd name="csX13" fmla="*/ 9636 w 9719"/>
                <a:gd name="csY13" fmla="*/ 2340 h 10000"/>
                <a:gd name="csX14" fmla="*/ 9662 w 9719"/>
                <a:gd name="csY14" fmla="*/ 2529 h 10000"/>
                <a:gd name="csX15" fmla="*/ 9680 w 9719"/>
                <a:gd name="csY15" fmla="*/ 2724 h 10000"/>
                <a:gd name="csX16" fmla="*/ 9697 w 9719"/>
                <a:gd name="csY16" fmla="*/ 2917 h 10000"/>
                <a:gd name="csX17" fmla="*/ 9706 w 9719"/>
                <a:gd name="csY17" fmla="*/ 3108 h 10000"/>
                <a:gd name="csX18" fmla="*/ 9719 w 9719"/>
                <a:gd name="csY18" fmla="*/ 3303 h 10000"/>
                <a:gd name="csX19" fmla="*/ 9719 w 9719"/>
                <a:gd name="csY19" fmla="*/ 3497 h 10000"/>
                <a:gd name="csX20" fmla="*/ 9710 w 9719"/>
                <a:gd name="csY20" fmla="*/ 3691 h 10000"/>
                <a:gd name="csX21" fmla="*/ 9702 w 9719"/>
                <a:gd name="csY21" fmla="*/ 3881 h 10000"/>
                <a:gd name="csX22" fmla="*/ 9688 w 9719"/>
                <a:gd name="csY22" fmla="*/ 4076 h 10000"/>
                <a:gd name="csX23" fmla="*/ 9667 w 9719"/>
                <a:gd name="csY23" fmla="*/ 4268 h 10000"/>
                <a:gd name="csX24" fmla="*/ 9645 w 9719"/>
                <a:gd name="csY24" fmla="*/ 4459 h 10000"/>
                <a:gd name="csX25" fmla="*/ 9614 w 9719"/>
                <a:gd name="csY25" fmla="*/ 4651 h 10000"/>
                <a:gd name="csX26" fmla="*/ 9583 w 9719"/>
                <a:gd name="csY26" fmla="*/ 4840 h 10000"/>
                <a:gd name="csX27" fmla="*/ 9543 w 9719"/>
                <a:gd name="csY27" fmla="*/ 5029 h 10000"/>
                <a:gd name="csX28" fmla="*/ 9500 w 9719"/>
                <a:gd name="csY28" fmla="*/ 5215 h 10000"/>
                <a:gd name="csX29" fmla="*/ 9452 w 9719"/>
                <a:gd name="csY29" fmla="*/ 5402 h 10000"/>
                <a:gd name="csX30" fmla="*/ 9394 w 9719"/>
                <a:gd name="csY30" fmla="*/ 5584 h 10000"/>
                <a:gd name="csX31" fmla="*/ 9333 w 9719"/>
                <a:gd name="csY31" fmla="*/ 5767 h 10000"/>
                <a:gd name="csX32" fmla="*/ 9267 w 9719"/>
                <a:gd name="csY32" fmla="*/ 5946 h 10000"/>
                <a:gd name="csX33" fmla="*/ 9202 w 9719"/>
                <a:gd name="csY33" fmla="*/ 6122 h 10000"/>
                <a:gd name="csX34" fmla="*/ 9127 w 9719"/>
                <a:gd name="csY34" fmla="*/ 6301 h 10000"/>
                <a:gd name="csX35" fmla="*/ 9048 w 9719"/>
                <a:gd name="csY35" fmla="*/ 6472 h 10000"/>
                <a:gd name="csX36" fmla="*/ 8960 w 9719"/>
                <a:gd name="csY36" fmla="*/ 6644 h 10000"/>
                <a:gd name="csX37" fmla="*/ 8873 w 9719"/>
                <a:gd name="csY37" fmla="*/ 6811 h 10000"/>
                <a:gd name="csX38" fmla="*/ 8780 w 9719"/>
                <a:gd name="csY38" fmla="*/ 6974 h 10000"/>
                <a:gd name="csX39" fmla="*/ 8679 w 9719"/>
                <a:gd name="csY39" fmla="*/ 7136 h 10000"/>
                <a:gd name="csX40" fmla="*/ 8574 w 9719"/>
                <a:gd name="csY40" fmla="*/ 7293 h 10000"/>
                <a:gd name="csX41" fmla="*/ 8469 w 9719"/>
                <a:gd name="csY41" fmla="*/ 7449 h 10000"/>
                <a:gd name="csX42" fmla="*/ 8355 w 9719"/>
                <a:gd name="csY42" fmla="*/ 7601 h 10000"/>
                <a:gd name="csX43" fmla="*/ 8237 w 9719"/>
                <a:gd name="csY43" fmla="*/ 7748 h 10000"/>
                <a:gd name="csX44" fmla="*/ 8114 w 9719"/>
                <a:gd name="csY44" fmla="*/ 7891 h 10000"/>
                <a:gd name="csX45" fmla="*/ 7987 w 9719"/>
                <a:gd name="csY45" fmla="*/ 8032 h 10000"/>
                <a:gd name="csX46" fmla="*/ 7850 w 9719"/>
                <a:gd name="csY46" fmla="*/ 8168 h 10000"/>
                <a:gd name="csX47" fmla="*/ 7714 w 9719"/>
                <a:gd name="csY47" fmla="*/ 8301 h 10000"/>
                <a:gd name="csX48" fmla="*/ 7575 w 9719"/>
                <a:gd name="csY48" fmla="*/ 8430 h 10000"/>
                <a:gd name="csX49" fmla="*/ 7430 w 9719"/>
                <a:gd name="csY49" fmla="*/ 8553 h 10000"/>
                <a:gd name="csX50" fmla="*/ 7280 w 9719"/>
                <a:gd name="csY50" fmla="*/ 8672 h 10000"/>
                <a:gd name="csX51" fmla="*/ 7122 w 9719"/>
                <a:gd name="csY51" fmla="*/ 8787 h 10000"/>
                <a:gd name="csX52" fmla="*/ 6965 w 9719"/>
                <a:gd name="csY52" fmla="*/ 8896 h 10000"/>
                <a:gd name="csX53" fmla="*/ 6798 w 9719"/>
                <a:gd name="csY53" fmla="*/ 9002 h 10000"/>
                <a:gd name="csX54" fmla="*/ 6631 w 9719"/>
                <a:gd name="csY54" fmla="*/ 9102 h 10000"/>
                <a:gd name="csX55" fmla="*/ 6456 w 9719"/>
                <a:gd name="csY55" fmla="*/ 9196 h 10000"/>
                <a:gd name="csX56" fmla="*/ 6281 w 9719"/>
                <a:gd name="csY56" fmla="*/ 9289 h 10000"/>
                <a:gd name="csX57" fmla="*/ 6097 w 9719"/>
                <a:gd name="csY57" fmla="*/ 9372 h 10000"/>
                <a:gd name="csX58" fmla="*/ 5913 w 9719"/>
                <a:gd name="csY58" fmla="*/ 9453 h 10000"/>
                <a:gd name="csX59" fmla="*/ 5719 w 9719"/>
                <a:gd name="csY59" fmla="*/ 9526 h 10000"/>
                <a:gd name="csX60" fmla="*/ 5526 w 9719"/>
                <a:gd name="csY60" fmla="*/ 9598 h 10000"/>
                <a:gd name="csX61" fmla="*/ 5328 w 9719"/>
                <a:gd name="csY61" fmla="*/ 9661 h 10000"/>
                <a:gd name="csX62" fmla="*/ 5123 w 9719"/>
                <a:gd name="csY62" fmla="*/ 9720 h 10000"/>
                <a:gd name="csX63" fmla="*/ 4916 w 9719"/>
                <a:gd name="csY63" fmla="*/ 9773 h 10000"/>
                <a:gd name="csX64" fmla="*/ 4706 w 9719"/>
                <a:gd name="csY64" fmla="*/ 9821 h 10000"/>
                <a:gd name="csX65" fmla="*/ 4491 w 9719"/>
                <a:gd name="csY65" fmla="*/ 9862 h 10000"/>
                <a:gd name="csX66" fmla="*/ 4272 w 9719"/>
                <a:gd name="csY66" fmla="*/ 9901 h 10000"/>
                <a:gd name="csX67" fmla="*/ 4048 w 9719"/>
                <a:gd name="csY67" fmla="*/ 9930 h 10000"/>
                <a:gd name="csX68" fmla="*/ 3825 w 9719"/>
                <a:gd name="csY68" fmla="*/ 9956 h 10000"/>
                <a:gd name="csX69" fmla="*/ 3592 w 9719"/>
                <a:gd name="csY69" fmla="*/ 9976 h 10000"/>
                <a:gd name="csX70" fmla="*/ 3360 w 9719"/>
                <a:gd name="csY70" fmla="*/ 9991 h 10000"/>
                <a:gd name="csX71" fmla="*/ 3122 w 9719"/>
                <a:gd name="csY71" fmla="*/ 9998 h 10000"/>
                <a:gd name="csX72" fmla="*/ 2882 w 9719"/>
                <a:gd name="csY72" fmla="*/ 10000 h 10000"/>
                <a:gd name="csX73" fmla="*/ 2636 w 9719"/>
                <a:gd name="csY73" fmla="*/ 9998 h 10000"/>
                <a:gd name="csX74" fmla="*/ 2390 w 9719"/>
                <a:gd name="csY74" fmla="*/ 9989 h 10000"/>
                <a:gd name="csX75" fmla="*/ 2136 w 9719"/>
                <a:gd name="csY75" fmla="*/ 9974 h 10000"/>
                <a:gd name="csX76" fmla="*/ 1877 w 9719"/>
                <a:gd name="csY76" fmla="*/ 9954 h 10000"/>
                <a:gd name="csX77" fmla="*/ 1619 w 9719"/>
                <a:gd name="csY77" fmla="*/ 9928 h 10000"/>
                <a:gd name="csX78" fmla="*/ 1359 w 9719"/>
                <a:gd name="csY78" fmla="*/ 9899 h 10000"/>
                <a:gd name="csX79" fmla="*/ 1092 w 9719"/>
                <a:gd name="csY79" fmla="*/ 9859 h 10000"/>
                <a:gd name="csX80" fmla="*/ 825 w 9719"/>
                <a:gd name="csY80" fmla="*/ 9817 h 10000"/>
                <a:gd name="csX81" fmla="*/ 552 w 9719"/>
                <a:gd name="csY81" fmla="*/ 9771 h 10000"/>
                <a:gd name="csX82" fmla="*/ 281 w 9719"/>
                <a:gd name="csY82" fmla="*/ 9715 h 10000"/>
                <a:gd name="csX83" fmla="*/ 0 w 9719"/>
                <a:gd name="csY83" fmla="*/ 9657 h 10000"/>
                <a:gd name="csX0" fmla="*/ 8805 w 9711"/>
                <a:gd name="csY0" fmla="*/ 0 h 10000"/>
                <a:gd name="csX1" fmla="*/ 8898 w 9711"/>
                <a:gd name="csY1" fmla="*/ 166 h 10000"/>
                <a:gd name="csX2" fmla="*/ 8990 w 9711"/>
                <a:gd name="csY2" fmla="*/ 337 h 10000"/>
                <a:gd name="csX3" fmla="*/ 9070 w 9711"/>
                <a:gd name="csY3" fmla="*/ 508 h 10000"/>
                <a:gd name="csX4" fmla="*/ 9151 w 9711"/>
                <a:gd name="csY4" fmla="*/ 679 h 10000"/>
                <a:gd name="csX5" fmla="*/ 9223 w 9711"/>
                <a:gd name="csY5" fmla="*/ 858 h 10000"/>
                <a:gd name="csX6" fmla="*/ 9291 w 9711"/>
                <a:gd name="csY6" fmla="*/ 1038 h 10000"/>
                <a:gd name="csX7" fmla="*/ 9354 w 9711"/>
                <a:gd name="csY7" fmla="*/ 1218 h 10000"/>
                <a:gd name="csX8" fmla="*/ 9414 w 9711"/>
                <a:gd name="csY8" fmla="*/ 1402 h 10000"/>
                <a:gd name="csX9" fmla="*/ 9467 w 9711"/>
                <a:gd name="csY9" fmla="*/ 1585 h 10000"/>
                <a:gd name="csX10" fmla="*/ 9512 w 9711"/>
                <a:gd name="csY10" fmla="*/ 1772 h 10000"/>
                <a:gd name="csX11" fmla="*/ 9554 w 9711"/>
                <a:gd name="csY11" fmla="*/ 1963 h 10000"/>
                <a:gd name="csX12" fmla="*/ 9594 w 9711"/>
                <a:gd name="csY12" fmla="*/ 2148 h 10000"/>
                <a:gd name="csX13" fmla="*/ 9626 w 9711"/>
                <a:gd name="csY13" fmla="*/ 2340 h 10000"/>
                <a:gd name="csX14" fmla="*/ 9652 w 9711"/>
                <a:gd name="csY14" fmla="*/ 2529 h 10000"/>
                <a:gd name="csX15" fmla="*/ 9671 w 9711"/>
                <a:gd name="csY15" fmla="*/ 2724 h 10000"/>
                <a:gd name="csX16" fmla="*/ 9688 w 9711"/>
                <a:gd name="csY16" fmla="*/ 2917 h 10000"/>
                <a:gd name="csX17" fmla="*/ 9698 w 9711"/>
                <a:gd name="csY17" fmla="*/ 3108 h 10000"/>
                <a:gd name="csX18" fmla="*/ 9711 w 9711"/>
                <a:gd name="csY18" fmla="*/ 3303 h 10000"/>
                <a:gd name="csX19" fmla="*/ 9711 w 9711"/>
                <a:gd name="csY19" fmla="*/ 3497 h 10000"/>
                <a:gd name="csX20" fmla="*/ 9702 w 9711"/>
                <a:gd name="csY20" fmla="*/ 3691 h 10000"/>
                <a:gd name="csX21" fmla="*/ 9694 w 9711"/>
                <a:gd name="csY21" fmla="*/ 3881 h 10000"/>
                <a:gd name="csX22" fmla="*/ 9679 w 9711"/>
                <a:gd name="csY22" fmla="*/ 4076 h 10000"/>
                <a:gd name="csX23" fmla="*/ 9657 w 9711"/>
                <a:gd name="csY23" fmla="*/ 4268 h 10000"/>
                <a:gd name="csX24" fmla="*/ 9635 w 9711"/>
                <a:gd name="csY24" fmla="*/ 4459 h 10000"/>
                <a:gd name="csX25" fmla="*/ 9603 w 9711"/>
                <a:gd name="csY25" fmla="*/ 4651 h 10000"/>
                <a:gd name="csX26" fmla="*/ 9571 w 9711"/>
                <a:gd name="csY26" fmla="*/ 4840 h 10000"/>
                <a:gd name="csX27" fmla="*/ 9530 w 9711"/>
                <a:gd name="csY27" fmla="*/ 5029 h 10000"/>
                <a:gd name="csX28" fmla="*/ 9486 w 9711"/>
                <a:gd name="csY28" fmla="*/ 5215 h 10000"/>
                <a:gd name="csX29" fmla="*/ 9436 w 9711"/>
                <a:gd name="csY29" fmla="*/ 5402 h 10000"/>
                <a:gd name="csX30" fmla="*/ 9377 w 9711"/>
                <a:gd name="csY30" fmla="*/ 5584 h 10000"/>
                <a:gd name="csX31" fmla="*/ 9314 w 9711"/>
                <a:gd name="csY31" fmla="*/ 5767 h 10000"/>
                <a:gd name="csX32" fmla="*/ 9246 w 9711"/>
                <a:gd name="csY32" fmla="*/ 5946 h 10000"/>
                <a:gd name="csX33" fmla="*/ 9179 w 9711"/>
                <a:gd name="csY33" fmla="*/ 6122 h 10000"/>
                <a:gd name="csX34" fmla="*/ 9102 w 9711"/>
                <a:gd name="csY34" fmla="*/ 6301 h 10000"/>
                <a:gd name="csX35" fmla="*/ 9021 w 9711"/>
                <a:gd name="csY35" fmla="*/ 6472 h 10000"/>
                <a:gd name="csX36" fmla="*/ 8930 w 9711"/>
                <a:gd name="csY36" fmla="*/ 6644 h 10000"/>
                <a:gd name="csX37" fmla="*/ 8841 w 9711"/>
                <a:gd name="csY37" fmla="*/ 6811 h 10000"/>
                <a:gd name="csX38" fmla="*/ 8745 w 9711"/>
                <a:gd name="csY38" fmla="*/ 6974 h 10000"/>
                <a:gd name="csX39" fmla="*/ 8641 w 9711"/>
                <a:gd name="csY39" fmla="*/ 7136 h 10000"/>
                <a:gd name="csX40" fmla="*/ 8533 w 9711"/>
                <a:gd name="csY40" fmla="*/ 7293 h 10000"/>
                <a:gd name="csX41" fmla="*/ 8425 w 9711"/>
                <a:gd name="csY41" fmla="*/ 7449 h 10000"/>
                <a:gd name="csX42" fmla="*/ 8308 w 9711"/>
                <a:gd name="csY42" fmla="*/ 7601 h 10000"/>
                <a:gd name="csX43" fmla="*/ 8186 w 9711"/>
                <a:gd name="csY43" fmla="*/ 7748 h 10000"/>
                <a:gd name="csX44" fmla="*/ 8060 w 9711"/>
                <a:gd name="csY44" fmla="*/ 7891 h 10000"/>
                <a:gd name="csX45" fmla="*/ 7929 w 9711"/>
                <a:gd name="csY45" fmla="*/ 8032 h 10000"/>
                <a:gd name="csX46" fmla="*/ 7788 w 9711"/>
                <a:gd name="csY46" fmla="*/ 8168 h 10000"/>
                <a:gd name="csX47" fmla="*/ 7648 w 9711"/>
                <a:gd name="csY47" fmla="*/ 8301 h 10000"/>
                <a:gd name="csX48" fmla="*/ 7505 w 9711"/>
                <a:gd name="csY48" fmla="*/ 8430 h 10000"/>
                <a:gd name="csX49" fmla="*/ 7356 w 9711"/>
                <a:gd name="csY49" fmla="*/ 8553 h 10000"/>
                <a:gd name="csX50" fmla="*/ 7201 w 9711"/>
                <a:gd name="csY50" fmla="*/ 8672 h 10000"/>
                <a:gd name="csX51" fmla="*/ 7039 w 9711"/>
                <a:gd name="csY51" fmla="*/ 8787 h 10000"/>
                <a:gd name="csX52" fmla="*/ 6877 w 9711"/>
                <a:gd name="csY52" fmla="*/ 8896 h 10000"/>
                <a:gd name="csX53" fmla="*/ 6706 w 9711"/>
                <a:gd name="csY53" fmla="*/ 9002 h 10000"/>
                <a:gd name="csX54" fmla="*/ 6534 w 9711"/>
                <a:gd name="csY54" fmla="*/ 9102 h 10000"/>
                <a:gd name="csX55" fmla="*/ 6354 w 9711"/>
                <a:gd name="csY55" fmla="*/ 9196 h 10000"/>
                <a:gd name="csX56" fmla="*/ 6174 w 9711"/>
                <a:gd name="csY56" fmla="*/ 9289 h 10000"/>
                <a:gd name="csX57" fmla="*/ 5984 w 9711"/>
                <a:gd name="csY57" fmla="*/ 9372 h 10000"/>
                <a:gd name="csX58" fmla="*/ 5795 w 9711"/>
                <a:gd name="csY58" fmla="*/ 9453 h 10000"/>
                <a:gd name="csX59" fmla="*/ 5595 w 9711"/>
                <a:gd name="csY59" fmla="*/ 9526 h 10000"/>
                <a:gd name="csX60" fmla="*/ 5397 w 9711"/>
                <a:gd name="csY60" fmla="*/ 9598 h 10000"/>
                <a:gd name="csX61" fmla="*/ 5193 w 9711"/>
                <a:gd name="csY61" fmla="*/ 9661 h 10000"/>
                <a:gd name="csX62" fmla="*/ 4982 w 9711"/>
                <a:gd name="csY62" fmla="*/ 9720 h 10000"/>
                <a:gd name="csX63" fmla="*/ 4769 w 9711"/>
                <a:gd name="csY63" fmla="*/ 9773 h 10000"/>
                <a:gd name="csX64" fmla="*/ 4553 w 9711"/>
                <a:gd name="csY64" fmla="*/ 9821 h 10000"/>
                <a:gd name="csX65" fmla="*/ 4332 w 9711"/>
                <a:gd name="csY65" fmla="*/ 9862 h 10000"/>
                <a:gd name="csX66" fmla="*/ 4107 w 9711"/>
                <a:gd name="csY66" fmla="*/ 9901 h 10000"/>
                <a:gd name="csX67" fmla="*/ 3876 w 9711"/>
                <a:gd name="csY67" fmla="*/ 9930 h 10000"/>
                <a:gd name="csX68" fmla="*/ 3647 w 9711"/>
                <a:gd name="csY68" fmla="*/ 9956 h 10000"/>
                <a:gd name="csX69" fmla="*/ 3407 w 9711"/>
                <a:gd name="csY69" fmla="*/ 9976 h 10000"/>
                <a:gd name="csX70" fmla="*/ 3168 w 9711"/>
                <a:gd name="csY70" fmla="*/ 9991 h 10000"/>
                <a:gd name="csX71" fmla="*/ 2923 w 9711"/>
                <a:gd name="csY71" fmla="*/ 9998 h 10000"/>
                <a:gd name="csX72" fmla="*/ 2676 w 9711"/>
                <a:gd name="csY72" fmla="*/ 10000 h 10000"/>
                <a:gd name="csX73" fmla="*/ 2423 w 9711"/>
                <a:gd name="csY73" fmla="*/ 9998 h 10000"/>
                <a:gd name="csX74" fmla="*/ 2170 w 9711"/>
                <a:gd name="csY74" fmla="*/ 9989 h 10000"/>
                <a:gd name="csX75" fmla="*/ 1909 w 9711"/>
                <a:gd name="csY75" fmla="*/ 9974 h 10000"/>
                <a:gd name="csX76" fmla="*/ 1642 w 9711"/>
                <a:gd name="csY76" fmla="*/ 9954 h 10000"/>
                <a:gd name="csX77" fmla="*/ 1377 w 9711"/>
                <a:gd name="csY77" fmla="*/ 9928 h 10000"/>
                <a:gd name="csX78" fmla="*/ 1109 w 9711"/>
                <a:gd name="csY78" fmla="*/ 9899 h 10000"/>
                <a:gd name="csX79" fmla="*/ 835 w 9711"/>
                <a:gd name="csY79" fmla="*/ 9859 h 10000"/>
                <a:gd name="csX80" fmla="*/ 560 w 9711"/>
                <a:gd name="csY80" fmla="*/ 9817 h 10000"/>
                <a:gd name="csX81" fmla="*/ 279 w 9711"/>
                <a:gd name="csY81" fmla="*/ 9771 h 10000"/>
                <a:gd name="csX82" fmla="*/ 0 w 9711"/>
                <a:gd name="csY82" fmla="*/ 9715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</a:cxnLst>
              <a:rect l="l" t="t" r="r" b="b"/>
              <a:pathLst>
                <a:path w="9711" h="10000">
                  <a:moveTo>
                    <a:pt x="8805" y="0"/>
                  </a:moveTo>
                  <a:cubicBezTo>
                    <a:pt x="8835" y="56"/>
                    <a:pt x="8866" y="112"/>
                    <a:pt x="8898" y="166"/>
                  </a:cubicBezTo>
                  <a:cubicBezTo>
                    <a:pt x="8929" y="222"/>
                    <a:pt x="8959" y="280"/>
                    <a:pt x="8990" y="337"/>
                  </a:cubicBezTo>
                  <a:cubicBezTo>
                    <a:pt x="9015" y="392"/>
                    <a:pt x="9043" y="450"/>
                    <a:pt x="9070" y="508"/>
                  </a:cubicBezTo>
                  <a:cubicBezTo>
                    <a:pt x="9097" y="565"/>
                    <a:pt x="9123" y="623"/>
                    <a:pt x="9151" y="679"/>
                  </a:cubicBezTo>
                  <a:cubicBezTo>
                    <a:pt x="9176" y="739"/>
                    <a:pt x="9199" y="799"/>
                    <a:pt x="9223" y="858"/>
                  </a:cubicBezTo>
                  <a:cubicBezTo>
                    <a:pt x="9245" y="917"/>
                    <a:pt x="9269" y="978"/>
                    <a:pt x="9291" y="1038"/>
                  </a:cubicBezTo>
                  <a:cubicBezTo>
                    <a:pt x="9312" y="1097"/>
                    <a:pt x="9333" y="1157"/>
                    <a:pt x="9354" y="1218"/>
                  </a:cubicBezTo>
                  <a:cubicBezTo>
                    <a:pt x="9375" y="1279"/>
                    <a:pt x="9393" y="1340"/>
                    <a:pt x="9414" y="1402"/>
                  </a:cubicBezTo>
                  <a:cubicBezTo>
                    <a:pt x="9431" y="1463"/>
                    <a:pt x="9450" y="1523"/>
                    <a:pt x="9467" y="1585"/>
                  </a:cubicBezTo>
                  <a:cubicBezTo>
                    <a:pt x="9483" y="1648"/>
                    <a:pt x="9497" y="1710"/>
                    <a:pt x="9512" y="1772"/>
                  </a:cubicBezTo>
                  <a:cubicBezTo>
                    <a:pt x="9526" y="1836"/>
                    <a:pt x="9539" y="1899"/>
                    <a:pt x="9554" y="1963"/>
                  </a:cubicBezTo>
                  <a:cubicBezTo>
                    <a:pt x="9567" y="2025"/>
                    <a:pt x="9579" y="2087"/>
                    <a:pt x="9594" y="2148"/>
                  </a:cubicBezTo>
                  <a:cubicBezTo>
                    <a:pt x="9604" y="2212"/>
                    <a:pt x="9614" y="2278"/>
                    <a:pt x="9626" y="2340"/>
                  </a:cubicBezTo>
                  <a:cubicBezTo>
                    <a:pt x="9635" y="2403"/>
                    <a:pt x="9643" y="2467"/>
                    <a:pt x="9652" y="2529"/>
                  </a:cubicBezTo>
                  <a:cubicBezTo>
                    <a:pt x="9660" y="2594"/>
                    <a:pt x="9665" y="2658"/>
                    <a:pt x="9671" y="2724"/>
                  </a:cubicBezTo>
                  <a:cubicBezTo>
                    <a:pt x="9677" y="2789"/>
                    <a:pt x="9682" y="2853"/>
                    <a:pt x="9688" y="2917"/>
                  </a:cubicBezTo>
                  <a:cubicBezTo>
                    <a:pt x="9691" y="2980"/>
                    <a:pt x="9695" y="3044"/>
                    <a:pt x="9698" y="3108"/>
                  </a:cubicBezTo>
                  <a:cubicBezTo>
                    <a:pt x="9702" y="3173"/>
                    <a:pt x="9707" y="3239"/>
                    <a:pt x="9711" y="3303"/>
                  </a:cubicBezTo>
                  <a:lnTo>
                    <a:pt x="9711" y="3497"/>
                  </a:lnTo>
                  <a:cubicBezTo>
                    <a:pt x="9708" y="3562"/>
                    <a:pt x="9705" y="3626"/>
                    <a:pt x="9702" y="3691"/>
                  </a:cubicBezTo>
                  <a:cubicBezTo>
                    <a:pt x="9699" y="3753"/>
                    <a:pt x="9697" y="3817"/>
                    <a:pt x="9694" y="3881"/>
                  </a:cubicBezTo>
                  <a:cubicBezTo>
                    <a:pt x="9688" y="3946"/>
                    <a:pt x="9683" y="4012"/>
                    <a:pt x="9679" y="4076"/>
                  </a:cubicBezTo>
                  <a:cubicBezTo>
                    <a:pt x="9672" y="4139"/>
                    <a:pt x="9665" y="4204"/>
                    <a:pt x="9657" y="4268"/>
                  </a:cubicBezTo>
                  <a:cubicBezTo>
                    <a:pt x="9649" y="4332"/>
                    <a:pt x="9642" y="4395"/>
                    <a:pt x="9635" y="4459"/>
                  </a:cubicBezTo>
                  <a:cubicBezTo>
                    <a:pt x="9625" y="4522"/>
                    <a:pt x="9613" y="4587"/>
                    <a:pt x="9603" y="4651"/>
                  </a:cubicBezTo>
                  <a:cubicBezTo>
                    <a:pt x="9593" y="4713"/>
                    <a:pt x="9582" y="4777"/>
                    <a:pt x="9571" y="4840"/>
                  </a:cubicBezTo>
                  <a:cubicBezTo>
                    <a:pt x="9558" y="4903"/>
                    <a:pt x="9543" y="4966"/>
                    <a:pt x="9530" y="5029"/>
                  </a:cubicBezTo>
                  <a:cubicBezTo>
                    <a:pt x="9516" y="5091"/>
                    <a:pt x="9500" y="5154"/>
                    <a:pt x="9486" y="5215"/>
                  </a:cubicBezTo>
                  <a:cubicBezTo>
                    <a:pt x="9468" y="5277"/>
                    <a:pt x="9453" y="5339"/>
                    <a:pt x="9436" y="5402"/>
                  </a:cubicBezTo>
                  <a:cubicBezTo>
                    <a:pt x="9416" y="5463"/>
                    <a:pt x="9397" y="5523"/>
                    <a:pt x="9377" y="5584"/>
                  </a:cubicBezTo>
                  <a:cubicBezTo>
                    <a:pt x="9355" y="5645"/>
                    <a:pt x="9335" y="5707"/>
                    <a:pt x="9314" y="5767"/>
                  </a:cubicBezTo>
                  <a:cubicBezTo>
                    <a:pt x="9292" y="5826"/>
                    <a:pt x="9269" y="5887"/>
                    <a:pt x="9246" y="5946"/>
                  </a:cubicBezTo>
                  <a:cubicBezTo>
                    <a:pt x="9224" y="6006"/>
                    <a:pt x="9201" y="6064"/>
                    <a:pt x="9179" y="6122"/>
                  </a:cubicBezTo>
                  <a:cubicBezTo>
                    <a:pt x="9153" y="6182"/>
                    <a:pt x="9127" y="6242"/>
                    <a:pt x="9102" y="6301"/>
                  </a:cubicBezTo>
                  <a:cubicBezTo>
                    <a:pt x="9075" y="6358"/>
                    <a:pt x="9047" y="6415"/>
                    <a:pt x="9021" y="6472"/>
                  </a:cubicBezTo>
                  <a:cubicBezTo>
                    <a:pt x="8991" y="6529"/>
                    <a:pt x="8961" y="6587"/>
                    <a:pt x="8930" y="6644"/>
                  </a:cubicBezTo>
                  <a:cubicBezTo>
                    <a:pt x="8900" y="6700"/>
                    <a:pt x="8869" y="6755"/>
                    <a:pt x="8841" y="6811"/>
                  </a:cubicBezTo>
                  <a:cubicBezTo>
                    <a:pt x="8809" y="6866"/>
                    <a:pt x="8777" y="6920"/>
                    <a:pt x="8745" y="6974"/>
                  </a:cubicBezTo>
                  <a:cubicBezTo>
                    <a:pt x="8710" y="7028"/>
                    <a:pt x="8676" y="7082"/>
                    <a:pt x="8641" y="7136"/>
                  </a:cubicBezTo>
                  <a:lnTo>
                    <a:pt x="8533" y="7293"/>
                  </a:lnTo>
                  <a:lnTo>
                    <a:pt x="8425" y="7449"/>
                  </a:lnTo>
                  <a:lnTo>
                    <a:pt x="8308" y="7601"/>
                  </a:lnTo>
                  <a:lnTo>
                    <a:pt x="8186" y="7748"/>
                  </a:lnTo>
                  <a:lnTo>
                    <a:pt x="8060" y="7891"/>
                  </a:lnTo>
                  <a:lnTo>
                    <a:pt x="7929" y="8032"/>
                  </a:lnTo>
                  <a:cubicBezTo>
                    <a:pt x="7883" y="8079"/>
                    <a:pt x="7834" y="8123"/>
                    <a:pt x="7788" y="8168"/>
                  </a:cubicBezTo>
                  <a:cubicBezTo>
                    <a:pt x="7741" y="8212"/>
                    <a:pt x="7695" y="8257"/>
                    <a:pt x="7648" y="8301"/>
                  </a:cubicBezTo>
                  <a:cubicBezTo>
                    <a:pt x="7601" y="8344"/>
                    <a:pt x="7552" y="8386"/>
                    <a:pt x="7505" y="8430"/>
                  </a:cubicBezTo>
                  <a:lnTo>
                    <a:pt x="7356" y="8553"/>
                  </a:lnTo>
                  <a:lnTo>
                    <a:pt x="7201" y="8672"/>
                  </a:lnTo>
                  <a:cubicBezTo>
                    <a:pt x="7148" y="8712"/>
                    <a:pt x="7093" y="8749"/>
                    <a:pt x="7039" y="8787"/>
                  </a:cubicBezTo>
                  <a:lnTo>
                    <a:pt x="6877" y="8896"/>
                  </a:lnTo>
                  <a:lnTo>
                    <a:pt x="6706" y="9002"/>
                  </a:lnTo>
                  <a:lnTo>
                    <a:pt x="6534" y="9102"/>
                  </a:lnTo>
                  <a:lnTo>
                    <a:pt x="6354" y="9196"/>
                  </a:lnTo>
                  <a:lnTo>
                    <a:pt x="6174" y="9289"/>
                  </a:lnTo>
                  <a:lnTo>
                    <a:pt x="5984" y="9372"/>
                  </a:lnTo>
                  <a:lnTo>
                    <a:pt x="5795" y="9453"/>
                  </a:lnTo>
                  <a:lnTo>
                    <a:pt x="5595" y="9526"/>
                  </a:lnTo>
                  <a:lnTo>
                    <a:pt x="5397" y="9598"/>
                  </a:lnTo>
                  <a:lnTo>
                    <a:pt x="5193" y="9661"/>
                  </a:lnTo>
                  <a:lnTo>
                    <a:pt x="4982" y="9720"/>
                  </a:lnTo>
                  <a:lnTo>
                    <a:pt x="4769" y="9773"/>
                  </a:lnTo>
                  <a:lnTo>
                    <a:pt x="4553" y="9821"/>
                  </a:lnTo>
                  <a:lnTo>
                    <a:pt x="4332" y="9862"/>
                  </a:lnTo>
                  <a:lnTo>
                    <a:pt x="4107" y="9901"/>
                  </a:lnTo>
                  <a:lnTo>
                    <a:pt x="3876" y="9930"/>
                  </a:lnTo>
                  <a:lnTo>
                    <a:pt x="3647" y="9956"/>
                  </a:lnTo>
                  <a:lnTo>
                    <a:pt x="3407" y="9976"/>
                  </a:lnTo>
                  <a:lnTo>
                    <a:pt x="3168" y="9991"/>
                  </a:lnTo>
                  <a:lnTo>
                    <a:pt x="2923" y="9998"/>
                  </a:lnTo>
                  <a:lnTo>
                    <a:pt x="2676" y="10000"/>
                  </a:lnTo>
                  <a:lnTo>
                    <a:pt x="2423" y="9998"/>
                  </a:lnTo>
                  <a:lnTo>
                    <a:pt x="2170" y="9989"/>
                  </a:lnTo>
                  <a:lnTo>
                    <a:pt x="1909" y="9974"/>
                  </a:lnTo>
                  <a:lnTo>
                    <a:pt x="1642" y="9954"/>
                  </a:lnTo>
                  <a:lnTo>
                    <a:pt x="1377" y="9928"/>
                  </a:lnTo>
                  <a:lnTo>
                    <a:pt x="1109" y="9899"/>
                  </a:lnTo>
                  <a:lnTo>
                    <a:pt x="835" y="9859"/>
                  </a:lnTo>
                  <a:lnTo>
                    <a:pt x="560" y="9817"/>
                  </a:lnTo>
                  <a:lnTo>
                    <a:pt x="279" y="9771"/>
                  </a:lnTo>
                  <a:lnTo>
                    <a:pt x="0" y="9715"/>
                  </a:lnTo>
                </a:path>
              </a:pathLst>
            </a:custGeom>
            <a:noFill/>
            <a:ln w="58896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1B2EC14-D1D7-FBFB-6E57-100CFF1E5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3429" y="1866142"/>
              <a:ext cx="3331647" cy="3321810"/>
            </a:xfrm>
            <a:custGeom>
              <a:avLst/>
              <a:gdLst>
                <a:gd name="T0" fmla="*/ 6485 w 6548"/>
                <a:gd name="T1" fmla="*/ 6368 h 6393"/>
                <a:gd name="T2" fmla="*/ 6360 w 6548"/>
                <a:gd name="T3" fmla="*/ 6310 h 6393"/>
                <a:gd name="T4" fmla="*/ 6230 w 6548"/>
                <a:gd name="T5" fmla="*/ 6241 h 6393"/>
                <a:gd name="T6" fmla="*/ 6098 w 6548"/>
                <a:gd name="T7" fmla="*/ 6162 h 6393"/>
                <a:gd name="T8" fmla="*/ 5965 w 6548"/>
                <a:gd name="T9" fmla="*/ 6072 h 6393"/>
                <a:gd name="T10" fmla="*/ 5828 w 6548"/>
                <a:gd name="T11" fmla="*/ 5972 h 6393"/>
                <a:gd name="T12" fmla="*/ 5690 w 6548"/>
                <a:gd name="T13" fmla="*/ 5863 h 6393"/>
                <a:gd name="T14" fmla="*/ 5549 w 6548"/>
                <a:gd name="T15" fmla="*/ 5744 h 6393"/>
                <a:gd name="T16" fmla="*/ 5407 w 6548"/>
                <a:gd name="T17" fmla="*/ 5617 h 6393"/>
                <a:gd name="T18" fmla="*/ 5262 w 6548"/>
                <a:gd name="T19" fmla="*/ 5481 h 6393"/>
                <a:gd name="T20" fmla="*/ 5116 w 6548"/>
                <a:gd name="T21" fmla="*/ 5337 h 6393"/>
                <a:gd name="T22" fmla="*/ 4968 w 6548"/>
                <a:gd name="T23" fmla="*/ 5186 h 6393"/>
                <a:gd name="T24" fmla="*/ 4818 w 6548"/>
                <a:gd name="T25" fmla="*/ 5028 h 6393"/>
                <a:gd name="T26" fmla="*/ 4668 w 6548"/>
                <a:gd name="T27" fmla="*/ 4864 h 6393"/>
                <a:gd name="T28" fmla="*/ 4517 w 6548"/>
                <a:gd name="T29" fmla="*/ 4693 h 6393"/>
                <a:gd name="T30" fmla="*/ 4364 w 6548"/>
                <a:gd name="T31" fmla="*/ 4518 h 6393"/>
                <a:gd name="T32" fmla="*/ 4210 w 6548"/>
                <a:gd name="T33" fmla="*/ 4338 h 6393"/>
                <a:gd name="T34" fmla="*/ 4055 w 6548"/>
                <a:gd name="T35" fmla="*/ 4153 h 6393"/>
                <a:gd name="T36" fmla="*/ 3900 w 6548"/>
                <a:gd name="T37" fmla="*/ 3966 h 6393"/>
                <a:gd name="T38" fmla="*/ 3744 w 6548"/>
                <a:gd name="T39" fmla="*/ 3776 h 6393"/>
                <a:gd name="T40" fmla="*/ 3587 w 6548"/>
                <a:gd name="T41" fmla="*/ 3584 h 6393"/>
                <a:gd name="T42" fmla="*/ 3431 w 6548"/>
                <a:gd name="T43" fmla="*/ 3391 h 6393"/>
                <a:gd name="T44" fmla="*/ 3274 w 6548"/>
                <a:gd name="T45" fmla="*/ 3197 h 6393"/>
                <a:gd name="T46" fmla="*/ 3117 w 6548"/>
                <a:gd name="T47" fmla="*/ 3003 h 6393"/>
                <a:gd name="T48" fmla="*/ 2961 w 6548"/>
                <a:gd name="T49" fmla="*/ 2809 h 6393"/>
                <a:gd name="T50" fmla="*/ 2804 w 6548"/>
                <a:gd name="T51" fmla="*/ 2617 h 6393"/>
                <a:gd name="T52" fmla="*/ 2648 w 6548"/>
                <a:gd name="T53" fmla="*/ 2427 h 6393"/>
                <a:gd name="T54" fmla="*/ 2493 w 6548"/>
                <a:gd name="T55" fmla="*/ 2240 h 6393"/>
                <a:gd name="T56" fmla="*/ 2338 w 6548"/>
                <a:gd name="T57" fmla="*/ 2055 h 6393"/>
                <a:gd name="T58" fmla="*/ 2184 w 6548"/>
                <a:gd name="T59" fmla="*/ 1875 h 6393"/>
                <a:gd name="T60" fmla="*/ 2031 w 6548"/>
                <a:gd name="T61" fmla="*/ 1700 h 6393"/>
                <a:gd name="T62" fmla="*/ 1880 w 6548"/>
                <a:gd name="T63" fmla="*/ 1529 h 6393"/>
                <a:gd name="T64" fmla="*/ 1730 w 6548"/>
                <a:gd name="T65" fmla="*/ 1365 h 6393"/>
                <a:gd name="T66" fmla="*/ 1580 w 6548"/>
                <a:gd name="T67" fmla="*/ 1207 h 6393"/>
                <a:gd name="T68" fmla="*/ 1432 w 6548"/>
                <a:gd name="T69" fmla="*/ 1056 h 6393"/>
                <a:gd name="T70" fmla="*/ 1286 w 6548"/>
                <a:gd name="T71" fmla="*/ 912 h 6393"/>
                <a:gd name="T72" fmla="*/ 1141 w 6548"/>
                <a:gd name="T73" fmla="*/ 776 h 6393"/>
                <a:gd name="T74" fmla="*/ 999 w 6548"/>
                <a:gd name="T75" fmla="*/ 649 h 6393"/>
                <a:gd name="T76" fmla="*/ 858 w 6548"/>
                <a:gd name="T77" fmla="*/ 530 h 6393"/>
                <a:gd name="T78" fmla="*/ 720 w 6548"/>
                <a:gd name="T79" fmla="*/ 421 h 6393"/>
                <a:gd name="T80" fmla="*/ 583 w 6548"/>
                <a:gd name="T81" fmla="*/ 321 h 6393"/>
                <a:gd name="T82" fmla="*/ 450 w 6548"/>
                <a:gd name="T83" fmla="*/ 231 h 6393"/>
                <a:gd name="T84" fmla="*/ 318 w 6548"/>
                <a:gd name="T85" fmla="*/ 152 h 6393"/>
                <a:gd name="T86" fmla="*/ 188 w 6548"/>
                <a:gd name="T87" fmla="*/ 83 h 6393"/>
                <a:gd name="T88" fmla="*/ 63 w 6548"/>
                <a:gd name="T89" fmla="*/ 25 h 6393"/>
                <a:gd name="csX0" fmla="*/ 9904 w 9904"/>
                <a:gd name="csY0" fmla="*/ 9961 h 9961"/>
                <a:gd name="csX1" fmla="*/ 9808 w 9904"/>
                <a:gd name="csY1" fmla="*/ 9922 h 9961"/>
                <a:gd name="csX2" fmla="*/ 9712 w 9904"/>
                <a:gd name="csY2" fmla="*/ 9878 h 9961"/>
                <a:gd name="csX3" fmla="*/ 9617 w 9904"/>
                <a:gd name="csY3" fmla="*/ 9831 h 9961"/>
                <a:gd name="csX4" fmla="*/ 9518 w 9904"/>
                <a:gd name="csY4" fmla="*/ 9780 h 9961"/>
                <a:gd name="csX5" fmla="*/ 9418 w 9904"/>
                <a:gd name="csY5" fmla="*/ 9723 h 9961"/>
                <a:gd name="csX6" fmla="*/ 9319 w 9904"/>
                <a:gd name="csY6" fmla="*/ 9664 h 9961"/>
                <a:gd name="csX7" fmla="*/ 9217 w 9904"/>
                <a:gd name="csY7" fmla="*/ 9600 h 9961"/>
                <a:gd name="csX8" fmla="*/ 9118 w 9904"/>
                <a:gd name="csY8" fmla="*/ 9531 h 9961"/>
                <a:gd name="csX9" fmla="*/ 9014 w 9904"/>
                <a:gd name="csY9" fmla="*/ 9459 h 9961"/>
                <a:gd name="csX10" fmla="*/ 8910 w 9904"/>
                <a:gd name="csY10" fmla="*/ 9382 h 9961"/>
                <a:gd name="csX11" fmla="*/ 8804 w 9904"/>
                <a:gd name="csY11" fmla="*/ 9302 h 9961"/>
                <a:gd name="csX12" fmla="*/ 8699 w 9904"/>
                <a:gd name="csY12" fmla="*/ 9220 h 9961"/>
                <a:gd name="csX13" fmla="*/ 8594 w 9904"/>
                <a:gd name="csY13" fmla="*/ 9132 h 9961"/>
                <a:gd name="csX14" fmla="*/ 8485 w 9904"/>
                <a:gd name="csY14" fmla="*/ 9041 h 9961"/>
                <a:gd name="csX15" fmla="*/ 8378 w 9904"/>
                <a:gd name="csY15" fmla="*/ 8946 h 9961"/>
                <a:gd name="csX16" fmla="*/ 8271 w 9904"/>
                <a:gd name="csY16" fmla="*/ 8849 h 9961"/>
                <a:gd name="csX17" fmla="*/ 8161 w 9904"/>
                <a:gd name="csY17" fmla="*/ 8747 h 9961"/>
                <a:gd name="csX18" fmla="*/ 8052 w 9904"/>
                <a:gd name="csY18" fmla="*/ 8642 h 9961"/>
                <a:gd name="csX19" fmla="*/ 7940 w 9904"/>
                <a:gd name="csY19" fmla="*/ 8534 h 9961"/>
                <a:gd name="csX20" fmla="*/ 7829 w 9904"/>
                <a:gd name="csY20" fmla="*/ 8423 h 9961"/>
                <a:gd name="csX21" fmla="*/ 7717 w 9904"/>
                <a:gd name="csY21" fmla="*/ 8309 h 9961"/>
                <a:gd name="csX22" fmla="*/ 7604 w 9904"/>
                <a:gd name="csY22" fmla="*/ 8193 h 9961"/>
                <a:gd name="csX23" fmla="*/ 7491 w 9904"/>
                <a:gd name="csY23" fmla="*/ 8073 h 9961"/>
                <a:gd name="csX24" fmla="*/ 7377 w 9904"/>
                <a:gd name="csY24" fmla="*/ 7951 h 9961"/>
                <a:gd name="csX25" fmla="*/ 7262 w 9904"/>
                <a:gd name="csY25" fmla="*/ 7826 h 9961"/>
                <a:gd name="csX26" fmla="*/ 7147 w 9904"/>
                <a:gd name="csY26" fmla="*/ 7699 h 9961"/>
                <a:gd name="csX27" fmla="*/ 7033 w 9904"/>
                <a:gd name="csY27" fmla="*/ 7569 h 9961"/>
                <a:gd name="csX28" fmla="*/ 6917 w 9904"/>
                <a:gd name="csY28" fmla="*/ 7436 h 9961"/>
                <a:gd name="csX29" fmla="*/ 6802 w 9904"/>
                <a:gd name="csY29" fmla="*/ 7302 h 9961"/>
                <a:gd name="csX30" fmla="*/ 6685 w 9904"/>
                <a:gd name="csY30" fmla="*/ 7166 h 9961"/>
                <a:gd name="csX31" fmla="*/ 6569 w 9904"/>
                <a:gd name="csY31" fmla="*/ 7028 h 9961"/>
                <a:gd name="csX32" fmla="*/ 6451 w 9904"/>
                <a:gd name="csY32" fmla="*/ 6887 h 9961"/>
                <a:gd name="csX33" fmla="*/ 6333 w 9904"/>
                <a:gd name="csY33" fmla="*/ 6747 h 9961"/>
                <a:gd name="csX34" fmla="*/ 6216 w 9904"/>
                <a:gd name="csY34" fmla="*/ 6603 h 9961"/>
                <a:gd name="csX35" fmla="*/ 6097 w 9904"/>
                <a:gd name="csY35" fmla="*/ 6457 h 9961"/>
                <a:gd name="csX36" fmla="*/ 5979 w 9904"/>
                <a:gd name="csY36" fmla="*/ 6312 h 9961"/>
                <a:gd name="csX37" fmla="*/ 5860 w 9904"/>
                <a:gd name="csY37" fmla="*/ 6165 h 9961"/>
                <a:gd name="csX38" fmla="*/ 5741 w 9904"/>
                <a:gd name="csY38" fmla="*/ 6016 h 9961"/>
                <a:gd name="csX39" fmla="*/ 5622 w 9904"/>
                <a:gd name="csY39" fmla="*/ 5867 h 9961"/>
                <a:gd name="csX40" fmla="*/ 5503 w 9904"/>
                <a:gd name="csY40" fmla="*/ 5717 h 9961"/>
                <a:gd name="csX41" fmla="*/ 5382 w 9904"/>
                <a:gd name="csY41" fmla="*/ 5567 h 9961"/>
                <a:gd name="csX42" fmla="*/ 5263 w 9904"/>
                <a:gd name="csY42" fmla="*/ 5415 h 9961"/>
                <a:gd name="csX43" fmla="*/ 5144 w 9904"/>
                <a:gd name="csY43" fmla="*/ 5265 h 9961"/>
                <a:gd name="csX44" fmla="*/ 5023 w 9904"/>
                <a:gd name="csY44" fmla="*/ 5114 h 9961"/>
                <a:gd name="csX45" fmla="*/ 4904 w 9904"/>
                <a:gd name="csY45" fmla="*/ 4962 h 9961"/>
                <a:gd name="csX46" fmla="*/ 4785 w 9904"/>
                <a:gd name="csY46" fmla="*/ 4808 h 9961"/>
                <a:gd name="csX47" fmla="*/ 4664 w 9904"/>
                <a:gd name="csY47" fmla="*/ 4658 h 9961"/>
                <a:gd name="csX48" fmla="*/ 4545 w 9904"/>
                <a:gd name="csY48" fmla="*/ 4507 h 9961"/>
                <a:gd name="csX49" fmla="*/ 4426 w 9904"/>
                <a:gd name="csY49" fmla="*/ 4355 h 9961"/>
                <a:gd name="csX50" fmla="*/ 4305 w 9904"/>
                <a:gd name="csY50" fmla="*/ 4205 h 9961"/>
                <a:gd name="csX51" fmla="*/ 4186 w 9904"/>
                <a:gd name="csY51" fmla="*/ 4055 h 9961"/>
                <a:gd name="csX52" fmla="*/ 4067 w 9904"/>
                <a:gd name="csY52" fmla="*/ 3906 h 9961"/>
                <a:gd name="csX53" fmla="*/ 3948 w 9904"/>
                <a:gd name="csY53" fmla="*/ 3757 h 9961"/>
                <a:gd name="csX54" fmla="*/ 3830 w 9904"/>
                <a:gd name="csY54" fmla="*/ 3610 h 9961"/>
                <a:gd name="csX55" fmla="*/ 3711 w 9904"/>
                <a:gd name="csY55" fmla="*/ 3465 h 9961"/>
                <a:gd name="csX56" fmla="*/ 3594 w 9904"/>
                <a:gd name="csY56" fmla="*/ 3319 h 9961"/>
                <a:gd name="csX57" fmla="*/ 3475 w 9904"/>
                <a:gd name="csY57" fmla="*/ 3175 h 9961"/>
                <a:gd name="csX58" fmla="*/ 3357 w 9904"/>
                <a:gd name="csY58" fmla="*/ 3035 h 9961"/>
                <a:gd name="csX59" fmla="*/ 3239 w 9904"/>
                <a:gd name="csY59" fmla="*/ 2894 h 9961"/>
                <a:gd name="csX60" fmla="*/ 3123 w 9904"/>
                <a:gd name="csY60" fmla="*/ 2756 h 9961"/>
                <a:gd name="csX61" fmla="*/ 3006 w 9904"/>
                <a:gd name="csY61" fmla="*/ 2620 h 9961"/>
                <a:gd name="csX62" fmla="*/ 2891 w 9904"/>
                <a:gd name="csY62" fmla="*/ 2486 h 9961"/>
                <a:gd name="csX63" fmla="*/ 2775 w 9904"/>
                <a:gd name="csY63" fmla="*/ 2353 h 9961"/>
                <a:gd name="csX64" fmla="*/ 2661 w 9904"/>
                <a:gd name="csY64" fmla="*/ 2223 h 9961"/>
                <a:gd name="csX65" fmla="*/ 2546 w 9904"/>
                <a:gd name="csY65" fmla="*/ 2096 h 9961"/>
                <a:gd name="csX66" fmla="*/ 2431 w 9904"/>
                <a:gd name="csY66" fmla="*/ 1971 h 9961"/>
                <a:gd name="csX67" fmla="*/ 2317 w 9904"/>
                <a:gd name="csY67" fmla="*/ 1849 h 9961"/>
                <a:gd name="csX68" fmla="*/ 2204 w 9904"/>
                <a:gd name="csY68" fmla="*/ 1729 h 9961"/>
                <a:gd name="csX69" fmla="*/ 2091 w 9904"/>
                <a:gd name="csY69" fmla="*/ 1613 h 9961"/>
                <a:gd name="csX70" fmla="*/ 1979 w 9904"/>
                <a:gd name="csY70" fmla="*/ 1499 h 9961"/>
                <a:gd name="csX71" fmla="*/ 1868 w 9904"/>
                <a:gd name="csY71" fmla="*/ 1388 h 9961"/>
                <a:gd name="csX72" fmla="*/ 1756 w 9904"/>
                <a:gd name="csY72" fmla="*/ 1280 h 9961"/>
                <a:gd name="csX73" fmla="*/ 1647 w 9904"/>
                <a:gd name="csY73" fmla="*/ 1175 h 9961"/>
                <a:gd name="csX74" fmla="*/ 1538 w 9904"/>
                <a:gd name="csY74" fmla="*/ 1073 h 9961"/>
                <a:gd name="csX75" fmla="*/ 1430 w 9904"/>
                <a:gd name="csY75" fmla="*/ 976 h 9961"/>
                <a:gd name="csX76" fmla="*/ 1323 w 9904"/>
                <a:gd name="csY76" fmla="*/ 881 h 9961"/>
                <a:gd name="csX77" fmla="*/ 1214 w 9904"/>
                <a:gd name="csY77" fmla="*/ 790 h 9961"/>
                <a:gd name="csX78" fmla="*/ 1109 w 9904"/>
                <a:gd name="csY78" fmla="*/ 702 h 9961"/>
                <a:gd name="csX79" fmla="*/ 1004 w 9904"/>
                <a:gd name="csY79" fmla="*/ 620 h 9961"/>
                <a:gd name="csX80" fmla="*/ 898 w 9904"/>
                <a:gd name="csY80" fmla="*/ 540 h 9961"/>
                <a:gd name="csX81" fmla="*/ 794 w 9904"/>
                <a:gd name="csY81" fmla="*/ 463 h 9961"/>
                <a:gd name="csX82" fmla="*/ 694 w 9904"/>
                <a:gd name="csY82" fmla="*/ 391 h 9961"/>
                <a:gd name="csX83" fmla="*/ 591 w 9904"/>
                <a:gd name="csY83" fmla="*/ 322 h 9961"/>
                <a:gd name="csX84" fmla="*/ 489 w 9904"/>
                <a:gd name="csY84" fmla="*/ 258 h 9961"/>
                <a:gd name="csX85" fmla="*/ 390 w 9904"/>
                <a:gd name="csY85" fmla="*/ 199 h 9961"/>
                <a:gd name="csX86" fmla="*/ 290 w 9904"/>
                <a:gd name="csY86" fmla="*/ 142 h 9961"/>
                <a:gd name="csX87" fmla="*/ 191 w 9904"/>
                <a:gd name="csY87" fmla="*/ 91 h 9961"/>
                <a:gd name="csX88" fmla="*/ 96 w 9904"/>
                <a:gd name="csY88" fmla="*/ 44 h 9961"/>
                <a:gd name="csX89" fmla="*/ 0 w 9904"/>
                <a:gd name="csY89" fmla="*/ 0 h 9961"/>
                <a:gd name="csX0" fmla="*/ 9903 w 9903"/>
                <a:gd name="csY0" fmla="*/ 9956 h 9956"/>
                <a:gd name="csX1" fmla="*/ 9806 w 9903"/>
                <a:gd name="csY1" fmla="*/ 9917 h 9956"/>
                <a:gd name="csX2" fmla="*/ 9709 w 9903"/>
                <a:gd name="csY2" fmla="*/ 9873 h 9956"/>
                <a:gd name="csX3" fmla="*/ 9613 w 9903"/>
                <a:gd name="csY3" fmla="*/ 9825 h 9956"/>
                <a:gd name="csX4" fmla="*/ 9513 w 9903"/>
                <a:gd name="csY4" fmla="*/ 9774 h 9956"/>
                <a:gd name="csX5" fmla="*/ 9412 w 9903"/>
                <a:gd name="csY5" fmla="*/ 9717 h 9956"/>
                <a:gd name="csX6" fmla="*/ 9312 w 9903"/>
                <a:gd name="csY6" fmla="*/ 9658 h 9956"/>
                <a:gd name="csX7" fmla="*/ 9209 w 9903"/>
                <a:gd name="csY7" fmla="*/ 9594 h 9956"/>
                <a:gd name="csX8" fmla="*/ 9109 w 9903"/>
                <a:gd name="csY8" fmla="*/ 9524 h 9956"/>
                <a:gd name="csX9" fmla="*/ 9004 w 9903"/>
                <a:gd name="csY9" fmla="*/ 9452 h 9956"/>
                <a:gd name="csX10" fmla="*/ 8899 w 9903"/>
                <a:gd name="csY10" fmla="*/ 9375 h 9956"/>
                <a:gd name="csX11" fmla="*/ 8792 w 9903"/>
                <a:gd name="csY11" fmla="*/ 9294 h 9956"/>
                <a:gd name="csX12" fmla="*/ 8686 w 9903"/>
                <a:gd name="csY12" fmla="*/ 9212 h 9956"/>
                <a:gd name="csX13" fmla="*/ 8580 w 9903"/>
                <a:gd name="csY13" fmla="*/ 9124 h 9956"/>
                <a:gd name="csX14" fmla="*/ 8470 w 9903"/>
                <a:gd name="csY14" fmla="*/ 9032 h 9956"/>
                <a:gd name="csX15" fmla="*/ 8362 w 9903"/>
                <a:gd name="csY15" fmla="*/ 8937 h 9956"/>
                <a:gd name="csX16" fmla="*/ 8254 w 9903"/>
                <a:gd name="csY16" fmla="*/ 8840 h 9956"/>
                <a:gd name="csX17" fmla="*/ 8143 w 9903"/>
                <a:gd name="csY17" fmla="*/ 8737 h 9956"/>
                <a:gd name="csX18" fmla="*/ 8033 w 9903"/>
                <a:gd name="csY18" fmla="*/ 8632 h 9956"/>
                <a:gd name="csX19" fmla="*/ 7920 w 9903"/>
                <a:gd name="csY19" fmla="*/ 8523 h 9956"/>
                <a:gd name="csX20" fmla="*/ 7808 w 9903"/>
                <a:gd name="csY20" fmla="*/ 8412 h 9956"/>
                <a:gd name="csX21" fmla="*/ 7695 w 9903"/>
                <a:gd name="csY21" fmla="*/ 8298 h 9956"/>
                <a:gd name="csX22" fmla="*/ 7581 w 9903"/>
                <a:gd name="csY22" fmla="*/ 8181 h 9956"/>
                <a:gd name="csX23" fmla="*/ 7467 w 9903"/>
                <a:gd name="csY23" fmla="*/ 8061 h 9956"/>
                <a:gd name="csX24" fmla="*/ 7352 w 9903"/>
                <a:gd name="csY24" fmla="*/ 7938 h 9956"/>
                <a:gd name="csX25" fmla="*/ 7235 w 9903"/>
                <a:gd name="csY25" fmla="*/ 7813 h 9956"/>
                <a:gd name="csX26" fmla="*/ 7119 w 9903"/>
                <a:gd name="csY26" fmla="*/ 7685 h 9956"/>
                <a:gd name="csX27" fmla="*/ 7004 w 9903"/>
                <a:gd name="csY27" fmla="*/ 7555 h 9956"/>
                <a:gd name="csX28" fmla="*/ 6887 w 9903"/>
                <a:gd name="csY28" fmla="*/ 7421 h 9956"/>
                <a:gd name="csX29" fmla="*/ 6771 w 9903"/>
                <a:gd name="csY29" fmla="*/ 7287 h 9956"/>
                <a:gd name="csX30" fmla="*/ 6653 w 9903"/>
                <a:gd name="csY30" fmla="*/ 7150 h 9956"/>
                <a:gd name="csX31" fmla="*/ 6536 w 9903"/>
                <a:gd name="csY31" fmla="*/ 7012 h 9956"/>
                <a:gd name="csX32" fmla="*/ 6417 w 9903"/>
                <a:gd name="csY32" fmla="*/ 6870 h 9956"/>
                <a:gd name="csX33" fmla="*/ 6297 w 9903"/>
                <a:gd name="csY33" fmla="*/ 6729 h 9956"/>
                <a:gd name="csX34" fmla="*/ 6179 w 9903"/>
                <a:gd name="csY34" fmla="*/ 6585 h 9956"/>
                <a:gd name="csX35" fmla="*/ 6059 w 9903"/>
                <a:gd name="csY35" fmla="*/ 6438 h 9956"/>
                <a:gd name="csX36" fmla="*/ 5940 w 9903"/>
                <a:gd name="csY36" fmla="*/ 6293 h 9956"/>
                <a:gd name="csX37" fmla="*/ 5820 w 9903"/>
                <a:gd name="csY37" fmla="*/ 6145 h 9956"/>
                <a:gd name="csX38" fmla="*/ 5700 w 9903"/>
                <a:gd name="csY38" fmla="*/ 5996 h 9956"/>
                <a:gd name="csX39" fmla="*/ 5579 w 9903"/>
                <a:gd name="csY39" fmla="*/ 5846 h 9956"/>
                <a:gd name="csX40" fmla="*/ 5459 w 9903"/>
                <a:gd name="csY40" fmla="*/ 5695 h 9956"/>
                <a:gd name="csX41" fmla="*/ 5337 w 9903"/>
                <a:gd name="csY41" fmla="*/ 5545 h 9956"/>
                <a:gd name="csX42" fmla="*/ 5217 w 9903"/>
                <a:gd name="csY42" fmla="*/ 5392 h 9956"/>
                <a:gd name="csX43" fmla="*/ 5097 w 9903"/>
                <a:gd name="csY43" fmla="*/ 5242 h 9956"/>
                <a:gd name="csX44" fmla="*/ 4975 w 9903"/>
                <a:gd name="csY44" fmla="*/ 5090 h 9956"/>
                <a:gd name="csX45" fmla="*/ 4855 w 9903"/>
                <a:gd name="csY45" fmla="*/ 4937 h 9956"/>
                <a:gd name="csX46" fmla="*/ 4734 w 9903"/>
                <a:gd name="csY46" fmla="*/ 4783 h 9956"/>
                <a:gd name="csX47" fmla="*/ 4612 w 9903"/>
                <a:gd name="csY47" fmla="*/ 4632 h 9956"/>
                <a:gd name="csX48" fmla="*/ 4492 w 9903"/>
                <a:gd name="csY48" fmla="*/ 4481 h 9956"/>
                <a:gd name="csX49" fmla="*/ 4372 w 9903"/>
                <a:gd name="csY49" fmla="*/ 4328 h 9956"/>
                <a:gd name="csX50" fmla="*/ 4250 w 9903"/>
                <a:gd name="csY50" fmla="*/ 4177 h 9956"/>
                <a:gd name="csX51" fmla="*/ 4130 w 9903"/>
                <a:gd name="csY51" fmla="*/ 4027 h 9956"/>
                <a:gd name="csX52" fmla="*/ 4009 w 9903"/>
                <a:gd name="csY52" fmla="*/ 3877 h 9956"/>
                <a:gd name="csX53" fmla="*/ 3889 w 9903"/>
                <a:gd name="csY53" fmla="*/ 3728 h 9956"/>
                <a:gd name="csX54" fmla="*/ 3770 w 9903"/>
                <a:gd name="csY54" fmla="*/ 3580 h 9956"/>
                <a:gd name="csX55" fmla="*/ 3650 w 9903"/>
                <a:gd name="csY55" fmla="*/ 3435 h 9956"/>
                <a:gd name="csX56" fmla="*/ 3532 w 9903"/>
                <a:gd name="csY56" fmla="*/ 3288 h 9956"/>
                <a:gd name="csX57" fmla="*/ 3412 w 9903"/>
                <a:gd name="csY57" fmla="*/ 3143 h 9956"/>
                <a:gd name="csX58" fmla="*/ 3293 w 9903"/>
                <a:gd name="csY58" fmla="*/ 3003 h 9956"/>
                <a:gd name="csX59" fmla="*/ 3173 w 9903"/>
                <a:gd name="csY59" fmla="*/ 2861 h 9956"/>
                <a:gd name="csX60" fmla="*/ 3056 w 9903"/>
                <a:gd name="csY60" fmla="*/ 2723 h 9956"/>
                <a:gd name="csX61" fmla="*/ 2938 w 9903"/>
                <a:gd name="csY61" fmla="*/ 2586 h 9956"/>
                <a:gd name="csX62" fmla="*/ 2822 w 9903"/>
                <a:gd name="csY62" fmla="*/ 2452 h 9956"/>
                <a:gd name="csX63" fmla="*/ 2705 w 9903"/>
                <a:gd name="csY63" fmla="*/ 2318 h 9956"/>
                <a:gd name="csX64" fmla="*/ 2590 w 9903"/>
                <a:gd name="csY64" fmla="*/ 2188 h 9956"/>
                <a:gd name="csX65" fmla="*/ 2474 w 9903"/>
                <a:gd name="csY65" fmla="*/ 2060 h 9956"/>
                <a:gd name="csX66" fmla="*/ 2358 w 9903"/>
                <a:gd name="csY66" fmla="*/ 1935 h 9956"/>
                <a:gd name="csX67" fmla="*/ 2242 w 9903"/>
                <a:gd name="csY67" fmla="*/ 1812 h 9956"/>
                <a:gd name="csX68" fmla="*/ 2128 w 9903"/>
                <a:gd name="csY68" fmla="*/ 1692 h 9956"/>
                <a:gd name="csX69" fmla="*/ 2014 w 9903"/>
                <a:gd name="csY69" fmla="*/ 1575 h 9956"/>
                <a:gd name="csX70" fmla="*/ 1901 w 9903"/>
                <a:gd name="csY70" fmla="*/ 1461 h 9956"/>
                <a:gd name="csX71" fmla="*/ 1789 w 9903"/>
                <a:gd name="csY71" fmla="*/ 1349 h 9956"/>
                <a:gd name="csX72" fmla="*/ 1676 w 9903"/>
                <a:gd name="csY72" fmla="*/ 1241 h 9956"/>
                <a:gd name="csX73" fmla="*/ 1566 w 9903"/>
                <a:gd name="csY73" fmla="*/ 1136 h 9956"/>
                <a:gd name="csX74" fmla="*/ 1456 w 9903"/>
                <a:gd name="csY74" fmla="*/ 1033 h 9956"/>
                <a:gd name="csX75" fmla="*/ 1347 w 9903"/>
                <a:gd name="csY75" fmla="*/ 936 h 9956"/>
                <a:gd name="csX76" fmla="*/ 1239 w 9903"/>
                <a:gd name="csY76" fmla="*/ 840 h 9956"/>
                <a:gd name="csX77" fmla="*/ 1129 w 9903"/>
                <a:gd name="csY77" fmla="*/ 749 h 9956"/>
                <a:gd name="csX78" fmla="*/ 1023 w 9903"/>
                <a:gd name="csY78" fmla="*/ 661 h 9956"/>
                <a:gd name="csX79" fmla="*/ 917 w 9903"/>
                <a:gd name="csY79" fmla="*/ 578 h 9956"/>
                <a:gd name="csX80" fmla="*/ 810 w 9903"/>
                <a:gd name="csY80" fmla="*/ 498 h 9956"/>
                <a:gd name="csX81" fmla="*/ 705 w 9903"/>
                <a:gd name="csY81" fmla="*/ 421 h 9956"/>
                <a:gd name="csX82" fmla="*/ 604 w 9903"/>
                <a:gd name="csY82" fmla="*/ 349 h 9956"/>
                <a:gd name="csX83" fmla="*/ 500 w 9903"/>
                <a:gd name="csY83" fmla="*/ 279 h 9956"/>
                <a:gd name="csX84" fmla="*/ 397 w 9903"/>
                <a:gd name="csY84" fmla="*/ 215 h 9956"/>
                <a:gd name="csX85" fmla="*/ 297 w 9903"/>
                <a:gd name="csY85" fmla="*/ 156 h 9956"/>
                <a:gd name="csX86" fmla="*/ 196 w 9903"/>
                <a:gd name="csY86" fmla="*/ 99 h 9956"/>
                <a:gd name="csX87" fmla="*/ 96 w 9903"/>
                <a:gd name="csY87" fmla="*/ 47 h 9956"/>
                <a:gd name="csX88" fmla="*/ 0 w 9903"/>
                <a:gd name="csY88" fmla="*/ 0 h 9956"/>
                <a:gd name="csX0" fmla="*/ 9903 w 9903"/>
                <a:gd name="csY0" fmla="*/ 9953 h 9953"/>
                <a:gd name="csX1" fmla="*/ 9805 w 9903"/>
                <a:gd name="csY1" fmla="*/ 9914 h 9953"/>
                <a:gd name="csX2" fmla="*/ 9707 w 9903"/>
                <a:gd name="csY2" fmla="*/ 9870 h 9953"/>
                <a:gd name="csX3" fmla="*/ 9610 w 9903"/>
                <a:gd name="csY3" fmla="*/ 9821 h 9953"/>
                <a:gd name="csX4" fmla="*/ 9509 w 9903"/>
                <a:gd name="csY4" fmla="*/ 9770 h 9953"/>
                <a:gd name="csX5" fmla="*/ 9407 w 9903"/>
                <a:gd name="csY5" fmla="*/ 9713 h 9953"/>
                <a:gd name="csX6" fmla="*/ 9306 w 9903"/>
                <a:gd name="csY6" fmla="*/ 9654 h 9953"/>
                <a:gd name="csX7" fmla="*/ 9202 w 9903"/>
                <a:gd name="csY7" fmla="*/ 9589 h 9953"/>
                <a:gd name="csX8" fmla="*/ 9101 w 9903"/>
                <a:gd name="csY8" fmla="*/ 9519 h 9953"/>
                <a:gd name="csX9" fmla="*/ 8995 w 9903"/>
                <a:gd name="csY9" fmla="*/ 9447 h 9953"/>
                <a:gd name="csX10" fmla="*/ 8889 w 9903"/>
                <a:gd name="csY10" fmla="*/ 9369 h 9953"/>
                <a:gd name="csX11" fmla="*/ 8781 w 9903"/>
                <a:gd name="csY11" fmla="*/ 9288 h 9953"/>
                <a:gd name="csX12" fmla="*/ 8674 w 9903"/>
                <a:gd name="csY12" fmla="*/ 9206 h 9953"/>
                <a:gd name="csX13" fmla="*/ 8567 w 9903"/>
                <a:gd name="csY13" fmla="*/ 9117 h 9953"/>
                <a:gd name="csX14" fmla="*/ 8456 w 9903"/>
                <a:gd name="csY14" fmla="*/ 9025 h 9953"/>
                <a:gd name="csX15" fmla="*/ 8347 w 9903"/>
                <a:gd name="csY15" fmla="*/ 8929 h 9953"/>
                <a:gd name="csX16" fmla="*/ 8238 w 9903"/>
                <a:gd name="csY16" fmla="*/ 8832 h 9953"/>
                <a:gd name="csX17" fmla="*/ 8126 w 9903"/>
                <a:gd name="csY17" fmla="*/ 8729 h 9953"/>
                <a:gd name="csX18" fmla="*/ 8015 w 9903"/>
                <a:gd name="csY18" fmla="*/ 8623 h 9953"/>
                <a:gd name="csX19" fmla="*/ 7901 w 9903"/>
                <a:gd name="csY19" fmla="*/ 8514 h 9953"/>
                <a:gd name="csX20" fmla="*/ 7787 w 9903"/>
                <a:gd name="csY20" fmla="*/ 8402 h 9953"/>
                <a:gd name="csX21" fmla="*/ 7673 w 9903"/>
                <a:gd name="csY21" fmla="*/ 8288 h 9953"/>
                <a:gd name="csX22" fmla="*/ 7558 w 9903"/>
                <a:gd name="csY22" fmla="*/ 8170 h 9953"/>
                <a:gd name="csX23" fmla="*/ 7443 w 9903"/>
                <a:gd name="csY23" fmla="*/ 8050 h 9953"/>
                <a:gd name="csX24" fmla="*/ 7327 w 9903"/>
                <a:gd name="csY24" fmla="*/ 7926 h 9953"/>
                <a:gd name="csX25" fmla="*/ 7209 w 9903"/>
                <a:gd name="csY25" fmla="*/ 7801 h 9953"/>
                <a:gd name="csX26" fmla="*/ 7092 w 9903"/>
                <a:gd name="csY26" fmla="*/ 7672 h 9953"/>
                <a:gd name="csX27" fmla="*/ 6976 w 9903"/>
                <a:gd name="csY27" fmla="*/ 7541 h 9953"/>
                <a:gd name="csX28" fmla="*/ 6857 w 9903"/>
                <a:gd name="csY28" fmla="*/ 7407 h 9953"/>
                <a:gd name="csX29" fmla="*/ 6740 w 9903"/>
                <a:gd name="csY29" fmla="*/ 7272 h 9953"/>
                <a:gd name="csX30" fmla="*/ 6621 w 9903"/>
                <a:gd name="csY30" fmla="*/ 7135 h 9953"/>
                <a:gd name="csX31" fmla="*/ 6503 w 9903"/>
                <a:gd name="csY31" fmla="*/ 6996 h 9953"/>
                <a:gd name="csX32" fmla="*/ 6383 w 9903"/>
                <a:gd name="csY32" fmla="*/ 6853 h 9953"/>
                <a:gd name="csX33" fmla="*/ 6262 w 9903"/>
                <a:gd name="csY33" fmla="*/ 6712 h 9953"/>
                <a:gd name="csX34" fmla="*/ 6143 w 9903"/>
                <a:gd name="csY34" fmla="*/ 6567 h 9953"/>
                <a:gd name="csX35" fmla="*/ 6021 w 9903"/>
                <a:gd name="csY35" fmla="*/ 6419 h 9953"/>
                <a:gd name="csX36" fmla="*/ 5901 w 9903"/>
                <a:gd name="csY36" fmla="*/ 6274 h 9953"/>
                <a:gd name="csX37" fmla="*/ 5780 w 9903"/>
                <a:gd name="csY37" fmla="*/ 6125 h 9953"/>
                <a:gd name="csX38" fmla="*/ 5659 w 9903"/>
                <a:gd name="csY38" fmla="*/ 5975 h 9953"/>
                <a:gd name="csX39" fmla="*/ 5537 w 9903"/>
                <a:gd name="csY39" fmla="*/ 5825 h 9953"/>
                <a:gd name="csX40" fmla="*/ 5415 w 9903"/>
                <a:gd name="csY40" fmla="*/ 5673 h 9953"/>
                <a:gd name="csX41" fmla="*/ 5292 w 9903"/>
                <a:gd name="csY41" fmla="*/ 5523 h 9953"/>
                <a:gd name="csX42" fmla="*/ 5171 w 9903"/>
                <a:gd name="csY42" fmla="*/ 5369 h 9953"/>
                <a:gd name="csX43" fmla="*/ 5050 w 9903"/>
                <a:gd name="csY43" fmla="*/ 5218 h 9953"/>
                <a:gd name="csX44" fmla="*/ 4927 w 9903"/>
                <a:gd name="csY44" fmla="*/ 5065 h 9953"/>
                <a:gd name="csX45" fmla="*/ 4806 w 9903"/>
                <a:gd name="csY45" fmla="*/ 4912 h 9953"/>
                <a:gd name="csX46" fmla="*/ 4683 w 9903"/>
                <a:gd name="csY46" fmla="*/ 4757 h 9953"/>
                <a:gd name="csX47" fmla="*/ 4560 w 9903"/>
                <a:gd name="csY47" fmla="*/ 4605 h 9953"/>
                <a:gd name="csX48" fmla="*/ 4439 w 9903"/>
                <a:gd name="csY48" fmla="*/ 4454 h 9953"/>
                <a:gd name="csX49" fmla="*/ 4318 w 9903"/>
                <a:gd name="csY49" fmla="*/ 4300 h 9953"/>
                <a:gd name="csX50" fmla="*/ 4195 w 9903"/>
                <a:gd name="csY50" fmla="*/ 4148 h 9953"/>
                <a:gd name="csX51" fmla="*/ 4073 w 9903"/>
                <a:gd name="csY51" fmla="*/ 3998 h 9953"/>
                <a:gd name="csX52" fmla="*/ 3951 w 9903"/>
                <a:gd name="csY52" fmla="*/ 3847 h 9953"/>
                <a:gd name="csX53" fmla="*/ 3830 w 9903"/>
                <a:gd name="csY53" fmla="*/ 3697 h 9953"/>
                <a:gd name="csX54" fmla="*/ 3710 w 9903"/>
                <a:gd name="csY54" fmla="*/ 3549 h 9953"/>
                <a:gd name="csX55" fmla="*/ 3589 w 9903"/>
                <a:gd name="csY55" fmla="*/ 3403 h 9953"/>
                <a:gd name="csX56" fmla="*/ 3470 w 9903"/>
                <a:gd name="csY56" fmla="*/ 3256 h 9953"/>
                <a:gd name="csX57" fmla="*/ 3348 w 9903"/>
                <a:gd name="csY57" fmla="*/ 3110 h 9953"/>
                <a:gd name="csX58" fmla="*/ 3228 w 9903"/>
                <a:gd name="csY58" fmla="*/ 2969 h 9953"/>
                <a:gd name="csX59" fmla="*/ 3107 w 9903"/>
                <a:gd name="csY59" fmla="*/ 2827 h 9953"/>
                <a:gd name="csX60" fmla="*/ 2989 w 9903"/>
                <a:gd name="csY60" fmla="*/ 2688 h 9953"/>
                <a:gd name="csX61" fmla="*/ 2870 w 9903"/>
                <a:gd name="csY61" fmla="*/ 2550 h 9953"/>
                <a:gd name="csX62" fmla="*/ 2753 w 9903"/>
                <a:gd name="csY62" fmla="*/ 2416 h 9953"/>
                <a:gd name="csX63" fmla="*/ 2634 w 9903"/>
                <a:gd name="csY63" fmla="*/ 2281 h 9953"/>
                <a:gd name="csX64" fmla="*/ 2518 w 9903"/>
                <a:gd name="csY64" fmla="*/ 2151 h 9953"/>
                <a:gd name="csX65" fmla="*/ 2401 w 9903"/>
                <a:gd name="csY65" fmla="*/ 2022 h 9953"/>
                <a:gd name="csX66" fmla="*/ 2284 w 9903"/>
                <a:gd name="csY66" fmla="*/ 1897 h 9953"/>
                <a:gd name="csX67" fmla="*/ 2167 w 9903"/>
                <a:gd name="csY67" fmla="*/ 1773 h 9953"/>
                <a:gd name="csX68" fmla="*/ 2052 w 9903"/>
                <a:gd name="csY68" fmla="*/ 1652 h 9953"/>
                <a:gd name="csX69" fmla="*/ 1937 w 9903"/>
                <a:gd name="csY69" fmla="*/ 1535 h 9953"/>
                <a:gd name="csX70" fmla="*/ 1823 w 9903"/>
                <a:gd name="csY70" fmla="*/ 1420 h 9953"/>
                <a:gd name="csX71" fmla="*/ 1710 w 9903"/>
                <a:gd name="csY71" fmla="*/ 1308 h 9953"/>
                <a:gd name="csX72" fmla="*/ 1595 w 9903"/>
                <a:gd name="csY72" fmla="*/ 1199 h 9953"/>
                <a:gd name="csX73" fmla="*/ 1484 w 9903"/>
                <a:gd name="csY73" fmla="*/ 1094 h 9953"/>
                <a:gd name="csX74" fmla="*/ 1373 w 9903"/>
                <a:gd name="csY74" fmla="*/ 991 h 9953"/>
                <a:gd name="csX75" fmla="*/ 1263 w 9903"/>
                <a:gd name="csY75" fmla="*/ 893 h 9953"/>
                <a:gd name="csX76" fmla="*/ 1154 w 9903"/>
                <a:gd name="csY76" fmla="*/ 797 h 9953"/>
                <a:gd name="csX77" fmla="*/ 1043 w 9903"/>
                <a:gd name="csY77" fmla="*/ 705 h 9953"/>
                <a:gd name="csX78" fmla="*/ 936 w 9903"/>
                <a:gd name="csY78" fmla="*/ 617 h 9953"/>
                <a:gd name="csX79" fmla="*/ 829 w 9903"/>
                <a:gd name="csY79" fmla="*/ 534 h 9953"/>
                <a:gd name="csX80" fmla="*/ 721 w 9903"/>
                <a:gd name="csY80" fmla="*/ 453 h 9953"/>
                <a:gd name="csX81" fmla="*/ 615 w 9903"/>
                <a:gd name="csY81" fmla="*/ 376 h 9953"/>
                <a:gd name="csX82" fmla="*/ 513 w 9903"/>
                <a:gd name="csY82" fmla="*/ 304 h 9953"/>
                <a:gd name="csX83" fmla="*/ 408 w 9903"/>
                <a:gd name="csY83" fmla="*/ 233 h 9953"/>
                <a:gd name="csX84" fmla="*/ 304 w 9903"/>
                <a:gd name="csY84" fmla="*/ 169 h 9953"/>
                <a:gd name="csX85" fmla="*/ 203 w 9903"/>
                <a:gd name="csY85" fmla="*/ 110 h 9953"/>
                <a:gd name="csX86" fmla="*/ 101 w 9903"/>
                <a:gd name="csY86" fmla="*/ 52 h 9953"/>
                <a:gd name="csX87" fmla="*/ 0 w 9903"/>
                <a:gd name="csY87" fmla="*/ 0 h 9953"/>
                <a:gd name="csX0" fmla="*/ 9898 w 9898"/>
                <a:gd name="csY0" fmla="*/ 9948 h 9948"/>
                <a:gd name="csX1" fmla="*/ 9799 w 9898"/>
                <a:gd name="csY1" fmla="*/ 9909 h 9948"/>
                <a:gd name="csX2" fmla="*/ 9700 w 9898"/>
                <a:gd name="csY2" fmla="*/ 9865 h 9948"/>
                <a:gd name="csX3" fmla="*/ 9602 w 9898"/>
                <a:gd name="csY3" fmla="*/ 9815 h 9948"/>
                <a:gd name="csX4" fmla="*/ 9500 w 9898"/>
                <a:gd name="csY4" fmla="*/ 9764 h 9948"/>
                <a:gd name="csX5" fmla="*/ 9397 w 9898"/>
                <a:gd name="csY5" fmla="*/ 9707 h 9948"/>
                <a:gd name="csX6" fmla="*/ 9295 w 9898"/>
                <a:gd name="csY6" fmla="*/ 9648 h 9948"/>
                <a:gd name="csX7" fmla="*/ 9190 w 9898"/>
                <a:gd name="csY7" fmla="*/ 9582 h 9948"/>
                <a:gd name="csX8" fmla="*/ 9088 w 9898"/>
                <a:gd name="csY8" fmla="*/ 9512 h 9948"/>
                <a:gd name="csX9" fmla="*/ 8981 w 9898"/>
                <a:gd name="csY9" fmla="*/ 9440 h 9948"/>
                <a:gd name="csX10" fmla="*/ 8874 w 9898"/>
                <a:gd name="csY10" fmla="*/ 9361 h 9948"/>
                <a:gd name="csX11" fmla="*/ 8765 w 9898"/>
                <a:gd name="csY11" fmla="*/ 9280 h 9948"/>
                <a:gd name="csX12" fmla="*/ 8657 w 9898"/>
                <a:gd name="csY12" fmla="*/ 9197 h 9948"/>
                <a:gd name="csX13" fmla="*/ 8549 w 9898"/>
                <a:gd name="csY13" fmla="*/ 9108 h 9948"/>
                <a:gd name="csX14" fmla="*/ 8437 w 9898"/>
                <a:gd name="csY14" fmla="*/ 9016 h 9948"/>
                <a:gd name="csX15" fmla="*/ 8327 w 9898"/>
                <a:gd name="csY15" fmla="*/ 8919 h 9948"/>
                <a:gd name="csX16" fmla="*/ 8217 w 9898"/>
                <a:gd name="csY16" fmla="*/ 8822 h 9948"/>
                <a:gd name="csX17" fmla="*/ 8104 w 9898"/>
                <a:gd name="csY17" fmla="*/ 8718 h 9948"/>
                <a:gd name="csX18" fmla="*/ 7992 w 9898"/>
                <a:gd name="csY18" fmla="*/ 8612 h 9948"/>
                <a:gd name="csX19" fmla="*/ 7876 w 9898"/>
                <a:gd name="csY19" fmla="*/ 8502 h 9948"/>
                <a:gd name="csX20" fmla="*/ 7761 w 9898"/>
                <a:gd name="csY20" fmla="*/ 8390 h 9948"/>
                <a:gd name="csX21" fmla="*/ 7646 w 9898"/>
                <a:gd name="csY21" fmla="*/ 8275 h 9948"/>
                <a:gd name="csX22" fmla="*/ 7530 w 9898"/>
                <a:gd name="csY22" fmla="*/ 8157 h 9948"/>
                <a:gd name="csX23" fmla="*/ 7414 w 9898"/>
                <a:gd name="csY23" fmla="*/ 8036 h 9948"/>
                <a:gd name="csX24" fmla="*/ 7297 w 9898"/>
                <a:gd name="csY24" fmla="*/ 7911 h 9948"/>
                <a:gd name="csX25" fmla="*/ 7178 w 9898"/>
                <a:gd name="csY25" fmla="*/ 7786 h 9948"/>
                <a:gd name="csX26" fmla="*/ 7059 w 9898"/>
                <a:gd name="csY26" fmla="*/ 7656 h 9948"/>
                <a:gd name="csX27" fmla="*/ 6942 w 9898"/>
                <a:gd name="csY27" fmla="*/ 7525 h 9948"/>
                <a:gd name="csX28" fmla="*/ 6822 w 9898"/>
                <a:gd name="csY28" fmla="*/ 7390 h 9948"/>
                <a:gd name="csX29" fmla="*/ 6704 w 9898"/>
                <a:gd name="csY29" fmla="*/ 7254 h 9948"/>
                <a:gd name="csX30" fmla="*/ 6584 w 9898"/>
                <a:gd name="csY30" fmla="*/ 7117 h 9948"/>
                <a:gd name="csX31" fmla="*/ 6465 w 9898"/>
                <a:gd name="csY31" fmla="*/ 6977 h 9948"/>
                <a:gd name="csX32" fmla="*/ 6344 w 9898"/>
                <a:gd name="csY32" fmla="*/ 6833 h 9948"/>
                <a:gd name="csX33" fmla="*/ 6221 w 9898"/>
                <a:gd name="csY33" fmla="*/ 6692 h 9948"/>
                <a:gd name="csX34" fmla="*/ 6101 w 9898"/>
                <a:gd name="csY34" fmla="*/ 6546 h 9948"/>
                <a:gd name="csX35" fmla="*/ 5978 w 9898"/>
                <a:gd name="csY35" fmla="*/ 6397 h 9948"/>
                <a:gd name="csX36" fmla="*/ 5857 w 9898"/>
                <a:gd name="csY36" fmla="*/ 6252 h 9948"/>
                <a:gd name="csX37" fmla="*/ 5735 w 9898"/>
                <a:gd name="csY37" fmla="*/ 6102 h 9948"/>
                <a:gd name="csX38" fmla="*/ 5612 w 9898"/>
                <a:gd name="csY38" fmla="*/ 5951 h 9948"/>
                <a:gd name="csX39" fmla="*/ 5489 w 9898"/>
                <a:gd name="csY39" fmla="*/ 5801 h 9948"/>
                <a:gd name="csX40" fmla="*/ 5366 w 9898"/>
                <a:gd name="csY40" fmla="*/ 5648 h 9948"/>
                <a:gd name="csX41" fmla="*/ 5242 w 9898"/>
                <a:gd name="csY41" fmla="*/ 5497 h 9948"/>
                <a:gd name="csX42" fmla="*/ 5120 w 9898"/>
                <a:gd name="csY42" fmla="*/ 5342 h 9948"/>
                <a:gd name="csX43" fmla="*/ 4997 w 9898"/>
                <a:gd name="csY43" fmla="*/ 5191 h 9948"/>
                <a:gd name="csX44" fmla="*/ 4873 w 9898"/>
                <a:gd name="csY44" fmla="*/ 5037 h 9948"/>
                <a:gd name="csX45" fmla="*/ 4751 w 9898"/>
                <a:gd name="csY45" fmla="*/ 4883 h 9948"/>
                <a:gd name="csX46" fmla="*/ 4627 w 9898"/>
                <a:gd name="csY46" fmla="*/ 4727 h 9948"/>
                <a:gd name="csX47" fmla="*/ 4503 w 9898"/>
                <a:gd name="csY47" fmla="*/ 4575 h 9948"/>
                <a:gd name="csX48" fmla="*/ 4380 w 9898"/>
                <a:gd name="csY48" fmla="*/ 4423 h 9948"/>
                <a:gd name="csX49" fmla="*/ 4258 w 9898"/>
                <a:gd name="csY49" fmla="*/ 4268 h 9948"/>
                <a:gd name="csX50" fmla="*/ 4134 w 9898"/>
                <a:gd name="csY50" fmla="*/ 4116 h 9948"/>
                <a:gd name="csX51" fmla="*/ 4011 w 9898"/>
                <a:gd name="csY51" fmla="*/ 3965 h 9948"/>
                <a:gd name="csX52" fmla="*/ 3888 w 9898"/>
                <a:gd name="csY52" fmla="*/ 3813 h 9948"/>
                <a:gd name="csX53" fmla="*/ 3766 w 9898"/>
                <a:gd name="csY53" fmla="*/ 3662 h 9948"/>
                <a:gd name="csX54" fmla="*/ 3644 w 9898"/>
                <a:gd name="csY54" fmla="*/ 3514 h 9948"/>
                <a:gd name="csX55" fmla="*/ 3522 w 9898"/>
                <a:gd name="csY55" fmla="*/ 3367 h 9948"/>
                <a:gd name="csX56" fmla="*/ 3402 w 9898"/>
                <a:gd name="csY56" fmla="*/ 3219 h 9948"/>
                <a:gd name="csX57" fmla="*/ 3279 w 9898"/>
                <a:gd name="csY57" fmla="*/ 3073 h 9948"/>
                <a:gd name="csX58" fmla="*/ 3158 w 9898"/>
                <a:gd name="csY58" fmla="*/ 2931 h 9948"/>
                <a:gd name="csX59" fmla="*/ 3035 w 9898"/>
                <a:gd name="csY59" fmla="*/ 2788 h 9948"/>
                <a:gd name="csX60" fmla="*/ 2916 w 9898"/>
                <a:gd name="csY60" fmla="*/ 2649 h 9948"/>
                <a:gd name="csX61" fmla="*/ 2796 w 9898"/>
                <a:gd name="csY61" fmla="*/ 2510 h 9948"/>
                <a:gd name="csX62" fmla="*/ 2678 w 9898"/>
                <a:gd name="csY62" fmla="*/ 2375 h 9948"/>
                <a:gd name="csX63" fmla="*/ 2558 w 9898"/>
                <a:gd name="csY63" fmla="*/ 2240 h 9948"/>
                <a:gd name="csX64" fmla="*/ 2441 w 9898"/>
                <a:gd name="csY64" fmla="*/ 2109 h 9948"/>
                <a:gd name="csX65" fmla="*/ 2323 w 9898"/>
                <a:gd name="csY65" fmla="*/ 1980 h 9948"/>
                <a:gd name="csX66" fmla="*/ 2204 w 9898"/>
                <a:gd name="csY66" fmla="*/ 1854 h 9948"/>
                <a:gd name="csX67" fmla="*/ 2086 w 9898"/>
                <a:gd name="csY67" fmla="*/ 1729 h 9948"/>
                <a:gd name="csX68" fmla="*/ 1970 w 9898"/>
                <a:gd name="csY68" fmla="*/ 1608 h 9948"/>
                <a:gd name="csX69" fmla="*/ 1854 w 9898"/>
                <a:gd name="csY69" fmla="*/ 1490 h 9948"/>
                <a:gd name="csX70" fmla="*/ 1739 w 9898"/>
                <a:gd name="csY70" fmla="*/ 1375 h 9948"/>
                <a:gd name="csX71" fmla="*/ 1625 w 9898"/>
                <a:gd name="csY71" fmla="*/ 1262 h 9948"/>
                <a:gd name="csX72" fmla="*/ 1509 w 9898"/>
                <a:gd name="csY72" fmla="*/ 1153 h 9948"/>
                <a:gd name="csX73" fmla="*/ 1397 w 9898"/>
                <a:gd name="csY73" fmla="*/ 1047 h 9948"/>
                <a:gd name="csX74" fmla="*/ 1284 w 9898"/>
                <a:gd name="csY74" fmla="*/ 944 h 9948"/>
                <a:gd name="csX75" fmla="*/ 1173 w 9898"/>
                <a:gd name="csY75" fmla="*/ 845 h 9948"/>
                <a:gd name="csX76" fmla="*/ 1063 w 9898"/>
                <a:gd name="csY76" fmla="*/ 749 h 9948"/>
                <a:gd name="csX77" fmla="*/ 951 w 9898"/>
                <a:gd name="csY77" fmla="*/ 656 h 9948"/>
                <a:gd name="csX78" fmla="*/ 843 w 9898"/>
                <a:gd name="csY78" fmla="*/ 568 h 9948"/>
                <a:gd name="csX79" fmla="*/ 735 w 9898"/>
                <a:gd name="csY79" fmla="*/ 485 h 9948"/>
                <a:gd name="csX80" fmla="*/ 626 w 9898"/>
                <a:gd name="csY80" fmla="*/ 403 h 9948"/>
                <a:gd name="csX81" fmla="*/ 519 w 9898"/>
                <a:gd name="csY81" fmla="*/ 326 h 9948"/>
                <a:gd name="csX82" fmla="*/ 416 w 9898"/>
                <a:gd name="csY82" fmla="*/ 253 h 9948"/>
                <a:gd name="csX83" fmla="*/ 310 w 9898"/>
                <a:gd name="csY83" fmla="*/ 182 h 9948"/>
                <a:gd name="csX84" fmla="*/ 205 w 9898"/>
                <a:gd name="csY84" fmla="*/ 118 h 9948"/>
                <a:gd name="csX85" fmla="*/ 103 w 9898"/>
                <a:gd name="csY85" fmla="*/ 59 h 9948"/>
                <a:gd name="csX86" fmla="*/ 0 w 9898"/>
                <a:gd name="csY86" fmla="*/ 0 h 99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9898" h="9948">
                  <a:moveTo>
                    <a:pt x="9898" y="9948"/>
                  </a:moveTo>
                  <a:lnTo>
                    <a:pt x="9799" y="9909"/>
                  </a:lnTo>
                  <a:cubicBezTo>
                    <a:pt x="9767" y="9894"/>
                    <a:pt x="9732" y="9880"/>
                    <a:pt x="9700" y="9865"/>
                  </a:cubicBezTo>
                  <a:lnTo>
                    <a:pt x="9602" y="9815"/>
                  </a:lnTo>
                  <a:lnTo>
                    <a:pt x="9500" y="9764"/>
                  </a:lnTo>
                  <a:lnTo>
                    <a:pt x="9397" y="9707"/>
                  </a:lnTo>
                  <a:cubicBezTo>
                    <a:pt x="9364" y="9687"/>
                    <a:pt x="9330" y="9668"/>
                    <a:pt x="9295" y="9648"/>
                  </a:cubicBezTo>
                  <a:lnTo>
                    <a:pt x="9190" y="9582"/>
                  </a:lnTo>
                  <a:lnTo>
                    <a:pt x="9088" y="9512"/>
                  </a:lnTo>
                  <a:lnTo>
                    <a:pt x="8981" y="9440"/>
                  </a:lnTo>
                  <a:cubicBezTo>
                    <a:pt x="8945" y="9414"/>
                    <a:pt x="8910" y="9387"/>
                    <a:pt x="8874" y="9361"/>
                  </a:cubicBezTo>
                  <a:cubicBezTo>
                    <a:pt x="8839" y="9334"/>
                    <a:pt x="8801" y="9308"/>
                    <a:pt x="8765" y="9280"/>
                  </a:cubicBezTo>
                  <a:cubicBezTo>
                    <a:pt x="8729" y="9253"/>
                    <a:pt x="8693" y="9225"/>
                    <a:pt x="8657" y="9197"/>
                  </a:cubicBezTo>
                  <a:lnTo>
                    <a:pt x="8549" y="9108"/>
                  </a:lnTo>
                  <a:cubicBezTo>
                    <a:pt x="8512" y="9077"/>
                    <a:pt x="8474" y="9047"/>
                    <a:pt x="8437" y="9016"/>
                  </a:cubicBezTo>
                  <a:cubicBezTo>
                    <a:pt x="8400" y="8984"/>
                    <a:pt x="8364" y="8951"/>
                    <a:pt x="8327" y="8919"/>
                  </a:cubicBezTo>
                  <a:cubicBezTo>
                    <a:pt x="8290" y="8887"/>
                    <a:pt x="8254" y="8854"/>
                    <a:pt x="8217" y="8822"/>
                  </a:cubicBezTo>
                  <a:lnTo>
                    <a:pt x="8104" y="8718"/>
                  </a:lnTo>
                  <a:lnTo>
                    <a:pt x="7992" y="8612"/>
                  </a:lnTo>
                  <a:cubicBezTo>
                    <a:pt x="7952" y="8576"/>
                    <a:pt x="7915" y="8538"/>
                    <a:pt x="7876" y="8502"/>
                  </a:cubicBezTo>
                  <a:lnTo>
                    <a:pt x="7761" y="8390"/>
                  </a:lnTo>
                  <a:lnTo>
                    <a:pt x="7646" y="8275"/>
                  </a:lnTo>
                  <a:cubicBezTo>
                    <a:pt x="7607" y="8236"/>
                    <a:pt x="7569" y="8196"/>
                    <a:pt x="7530" y="8157"/>
                  </a:cubicBezTo>
                  <a:cubicBezTo>
                    <a:pt x="7491" y="8117"/>
                    <a:pt x="7453" y="8076"/>
                    <a:pt x="7414" y="8036"/>
                  </a:cubicBezTo>
                  <a:cubicBezTo>
                    <a:pt x="7375" y="7995"/>
                    <a:pt x="7336" y="7953"/>
                    <a:pt x="7297" y="7911"/>
                  </a:cubicBezTo>
                  <a:cubicBezTo>
                    <a:pt x="7257" y="7869"/>
                    <a:pt x="7217" y="7828"/>
                    <a:pt x="7178" y="7786"/>
                  </a:cubicBezTo>
                  <a:cubicBezTo>
                    <a:pt x="7138" y="7743"/>
                    <a:pt x="7099" y="7699"/>
                    <a:pt x="7059" y="7656"/>
                  </a:cubicBezTo>
                  <a:lnTo>
                    <a:pt x="6942" y="7525"/>
                  </a:lnTo>
                  <a:lnTo>
                    <a:pt x="6822" y="7390"/>
                  </a:lnTo>
                  <a:cubicBezTo>
                    <a:pt x="6784" y="7345"/>
                    <a:pt x="6743" y="7300"/>
                    <a:pt x="6704" y="7254"/>
                  </a:cubicBezTo>
                  <a:cubicBezTo>
                    <a:pt x="6665" y="7208"/>
                    <a:pt x="6624" y="7163"/>
                    <a:pt x="6584" y="7117"/>
                  </a:cubicBezTo>
                  <a:lnTo>
                    <a:pt x="6465" y="6977"/>
                  </a:lnTo>
                  <a:lnTo>
                    <a:pt x="6344" y="6833"/>
                  </a:lnTo>
                  <a:cubicBezTo>
                    <a:pt x="6302" y="6786"/>
                    <a:pt x="6262" y="6740"/>
                    <a:pt x="6221" y="6692"/>
                  </a:cubicBezTo>
                  <a:lnTo>
                    <a:pt x="6101" y="6546"/>
                  </a:lnTo>
                  <a:cubicBezTo>
                    <a:pt x="6060" y="6497"/>
                    <a:pt x="6019" y="6447"/>
                    <a:pt x="5978" y="6397"/>
                  </a:cubicBezTo>
                  <a:cubicBezTo>
                    <a:pt x="5938" y="6349"/>
                    <a:pt x="5898" y="6300"/>
                    <a:pt x="5857" y="6252"/>
                  </a:cubicBezTo>
                  <a:cubicBezTo>
                    <a:pt x="5816" y="6201"/>
                    <a:pt x="5775" y="6152"/>
                    <a:pt x="5735" y="6102"/>
                  </a:cubicBezTo>
                  <a:lnTo>
                    <a:pt x="5612" y="5951"/>
                  </a:lnTo>
                  <a:lnTo>
                    <a:pt x="5489" y="5801"/>
                  </a:lnTo>
                  <a:lnTo>
                    <a:pt x="5366" y="5648"/>
                  </a:lnTo>
                  <a:cubicBezTo>
                    <a:pt x="5326" y="5598"/>
                    <a:pt x="5284" y="5547"/>
                    <a:pt x="5242" y="5497"/>
                  </a:cubicBezTo>
                  <a:lnTo>
                    <a:pt x="5120" y="5342"/>
                  </a:lnTo>
                  <a:lnTo>
                    <a:pt x="4997" y="5191"/>
                  </a:lnTo>
                  <a:lnTo>
                    <a:pt x="4873" y="5037"/>
                  </a:lnTo>
                  <a:cubicBezTo>
                    <a:pt x="4833" y="4986"/>
                    <a:pt x="4791" y="4934"/>
                    <a:pt x="4751" y="4883"/>
                  </a:cubicBezTo>
                  <a:cubicBezTo>
                    <a:pt x="4709" y="4832"/>
                    <a:pt x="4669" y="4779"/>
                    <a:pt x="4627" y="4727"/>
                  </a:cubicBezTo>
                  <a:lnTo>
                    <a:pt x="4503" y="4575"/>
                  </a:lnTo>
                  <a:lnTo>
                    <a:pt x="4380" y="4423"/>
                  </a:lnTo>
                  <a:lnTo>
                    <a:pt x="4258" y="4268"/>
                  </a:lnTo>
                  <a:cubicBezTo>
                    <a:pt x="4217" y="4218"/>
                    <a:pt x="4174" y="4168"/>
                    <a:pt x="4134" y="4116"/>
                  </a:cubicBezTo>
                  <a:cubicBezTo>
                    <a:pt x="4092" y="4065"/>
                    <a:pt x="4052" y="4015"/>
                    <a:pt x="4011" y="3965"/>
                  </a:cubicBezTo>
                  <a:cubicBezTo>
                    <a:pt x="3971" y="3915"/>
                    <a:pt x="3929" y="3863"/>
                    <a:pt x="3888" y="3813"/>
                  </a:cubicBezTo>
                  <a:cubicBezTo>
                    <a:pt x="3847" y="3763"/>
                    <a:pt x="3806" y="3713"/>
                    <a:pt x="3766" y="3662"/>
                  </a:cubicBezTo>
                  <a:cubicBezTo>
                    <a:pt x="3726" y="3613"/>
                    <a:pt x="3685" y="3563"/>
                    <a:pt x="3644" y="3514"/>
                  </a:cubicBezTo>
                  <a:cubicBezTo>
                    <a:pt x="3604" y="3465"/>
                    <a:pt x="3563" y="3416"/>
                    <a:pt x="3522" y="3367"/>
                  </a:cubicBezTo>
                  <a:cubicBezTo>
                    <a:pt x="3482" y="3318"/>
                    <a:pt x="3441" y="3269"/>
                    <a:pt x="3402" y="3219"/>
                  </a:cubicBezTo>
                  <a:cubicBezTo>
                    <a:pt x="3360" y="3170"/>
                    <a:pt x="3320" y="3122"/>
                    <a:pt x="3279" y="3073"/>
                  </a:cubicBezTo>
                  <a:lnTo>
                    <a:pt x="3158" y="2931"/>
                  </a:lnTo>
                  <a:lnTo>
                    <a:pt x="3035" y="2788"/>
                  </a:lnTo>
                  <a:cubicBezTo>
                    <a:pt x="2996" y="2741"/>
                    <a:pt x="2957" y="2695"/>
                    <a:pt x="2916" y="2649"/>
                  </a:cubicBezTo>
                  <a:cubicBezTo>
                    <a:pt x="2877" y="2602"/>
                    <a:pt x="2835" y="2557"/>
                    <a:pt x="2796" y="2510"/>
                  </a:cubicBezTo>
                  <a:cubicBezTo>
                    <a:pt x="2757" y="2465"/>
                    <a:pt x="2716" y="2421"/>
                    <a:pt x="2678" y="2375"/>
                  </a:cubicBezTo>
                  <a:cubicBezTo>
                    <a:pt x="2638" y="2331"/>
                    <a:pt x="2598" y="2284"/>
                    <a:pt x="2558" y="2240"/>
                  </a:cubicBezTo>
                  <a:cubicBezTo>
                    <a:pt x="2518" y="2197"/>
                    <a:pt x="2480" y="2152"/>
                    <a:pt x="2441" y="2109"/>
                  </a:cubicBezTo>
                  <a:lnTo>
                    <a:pt x="2323" y="1980"/>
                  </a:lnTo>
                  <a:cubicBezTo>
                    <a:pt x="2283" y="1937"/>
                    <a:pt x="2243" y="1896"/>
                    <a:pt x="2204" y="1854"/>
                  </a:cubicBezTo>
                  <a:cubicBezTo>
                    <a:pt x="2165" y="1812"/>
                    <a:pt x="2125" y="1771"/>
                    <a:pt x="2086" y="1729"/>
                  </a:cubicBezTo>
                  <a:cubicBezTo>
                    <a:pt x="2047" y="1689"/>
                    <a:pt x="2009" y="1648"/>
                    <a:pt x="1970" y="1608"/>
                  </a:cubicBezTo>
                  <a:cubicBezTo>
                    <a:pt x="1931" y="1569"/>
                    <a:pt x="1893" y="1529"/>
                    <a:pt x="1854" y="1490"/>
                  </a:cubicBezTo>
                  <a:lnTo>
                    <a:pt x="1739" y="1375"/>
                  </a:lnTo>
                  <a:cubicBezTo>
                    <a:pt x="1700" y="1338"/>
                    <a:pt x="1663" y="1299"/>
                    <a:pt x="1625" y="1262"/>
                  </a:cubicBezTo>
                  <a:cubicBezTo>
                    <a:pt x="1586" y="1226"/>
                    <a:pt x="1548" y="1189"/>
                    <a:pt x="1509" y="1153"/>
                  </a:cubicBezTo>
                  <a:lnTo>
                    <a:pt x="1397" y="1047"/>
                  </a:lnTo>
                  <a:cubicBezTo>
                    <a:pt x="1359" y="1013"/>
                    <a:pt x="1323" y="978"/>
                    <a:pt x="1284" y="944"/>
                  </a:cubicBezTo>
                  <a:lnTo>
                    <a:pt x="1173" y="845"/>
                  </a:lnTo>
                  <a:lnTo>
                    <a:pt x="1063" y="749"/>
                  </a:lnTo>
                  <a:cubicBezTo>
                    <a:pt x="1026" y="719"/>
                    <a:pt x="989" y="686"/>
                    <a:pt x="951" y="656"/>
                  </a:cubicBezTo>
                  <a:cubicBezTo>
                    <a:pt x="915" y="627"/>
                    <a:pt x="880" y="597"/>
                    <a:pt x="843" y="568"/>
                  </a:cubicBezTo>
                  <a:cubicBezTo>
                    <a:pt x="808" y="540"/>
                    <a:pt x="770" y="513"/>
                    <a:pt x="735" y="485"/>
                  </a:cubicBezTo>
                  <a:cubicBezTo>
                    <a:pt x="699" y="456"/>
                    <a:pt x="661" y="430"/>
                    <a:pt x="626" y="403"/>
                  </a:cubicBezTo>
                  <a:cubicBezTo>
                    <a:pt x="591" y="377"/>
                    <a:pt x="554" y="352"/>
                    <a:pt x="519" y="326"/>
                  </a:cubicBezTo>
                  <a:lnTo>
                    <a:pt x="416" y="253"/>
                  </a:lnTo>
                  <a:cubicBezTo>
                    <a:pt x="381" y="229"/>
                    <a:pt x="345" y="206"/>
                    <a:pt x="310" y="182"/>
                  </a:cubicBezTo>
                  <a:lnTo>
                    <a:pt x="205" y="118"/>
                  </a:lnTo>
                  <a:lnTo>
                    <a:pt x="103" y="59"/>
                  </a:lnTo>
                  <a:cubicBezTo>
                    <a:pt x="69" y="39"/>
                    <a:pt x="34" y="20"/>
                    <a:pt x="0" y="0"/>
                  </a:cubicBezTo>
                </a:path>
              </a:pathLst>
            </a:custGeom>
            <a:noFill/>
            <a:ln w="588963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CF9AA68D-EA6B-F01F-12F2-088875FA2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063" y="1752601"/>
              <a:ext cx="1239837" cy="2863850"/>
            </a:xfrm>
            <a:custGeom>
              <a:avLst/>
              <a:gdLst>
                <a:gd name="T0" fmla="*/ 2279 w 2344"/>
                <a:gd name="T1" fmla="*/ 204 h 5412"/>
                <a:gd name="T2" fmla="*/ 2151 w 2344"/>
                <a:gd name="T3" fmla="*/ 143 h 5412"/>
                <a:gd name="T4" fmla="*/ 2027 w 2344"/>
                <a:gd name="T5" fmla="*/ 92 h 5412"/>
                <a:gd name="T6" fmla="*/ 1905 w 2344"/>
                <a:gd name="T7" fmla="*/ 51 h 5412"/>
                <a:gd name="T8" fmla="*/ 1787 w 2344"/>
                <a:gd name="T9" fmla="*/ 23 h 5412"/>
                <a:gd name="T10" fmla="*/ 1671 w 2344"/>
                <a:gd name="T11" fmla="*/ 6 h 5412"/>
                <a:gd name="T12" fmla="*/ 1558 w 2344"/>
                <a:gd name="T13" fmla="*/ 0 h 5412"/>
                <a:gd name="T14" fmla="*/ 1450 w 2344"/>
                <a:gd name="T15" fmla="*/ 6 h 5412"/>
                <a:gd name="T16" fmla="*/ 1343 w 2344"/>
                <a:gd name="T17" fmla="*/ 22 h 5412"/>
                <a:gd name="T18" fmla="*/ 1241 w 2344"/>
                <a:gd name="T19" fmla="*/ 50 h 5412"/>
                <a:gd name="T20" fmla="*/ 1142 w 2344"/>
                <a:gd name="T21" fmla="*/ 90 h 5412"/>
                <a:gd name="T22" fmla="*/ 1047 w 2344"/>
                <a:gd name="T23" fmla="*/ 141 h 5412"/>
                <a:gd name="T24" fmla="*/ 955 w 2344"/>
                <a:gd name="T25" fmla="*/ 202 h 5412"/>
                <a:gd name="T26" fmla="*/ 867 w 2344"/>
                <a:gd name="T27" fmla="*/ 275 h 5412"/>
                <a:gd name="T28" fmla="*/ 783 w 2344"/>
                <a:gd name="T29" fmla="*/ 358 h 5412"/>
                <a:gd name="T30" fmla="*/ 703 w 2344"/>
                <a:gd name="T31" fmla="*/ 452 h 5412"/>
                <a:gd name="T32" fmla="*/ 627 w 2344"/>
                <a:gd name="T33" fmla="*/ 554 h 5412"/>
                <a:gd name="T34" fmla="*/ 555 w 2344"/>
                <a:gd name="T35" fmla="*/ 667 h 5412"/>
                <a:gd name="T36" fmla="*/ 489 w 2344"/>
                <a:gd name="T37" fmla="*/ 788 h 5412"/>
                <a:gd name="T38" fmla="*/ 425 w 2344"/>
                <a:gd name="T39" fmla="*/ 919 h 5412"/>
                <a:gd name="T40" fmla="*/ 365 w 2344"/>
                <a:gd name="T41" fmla="*/ 1058 h 5412"/>
                <a:gd name="T42" fmla="*/ 310 w 2344"/>
                <a:gd name="T43" fmla="*/ 1204 h 5412"/>
                <a:gd name="T44" fmla="*/ 260 w 2344"/>
                <a:gd name="T45" fmla="*/ 1358 h 5412"/>
                <a:gd name="T46" fmla="*/ 213 w 2344"/>
                <a:gd name="T47" fmla="*/ 1518 h 5412"/>
                <a:gd name="T48" fmla="*/ 172 w 2344"/>
                <a:gd name="T49" fmla="*/ 1684 h 5412"/>
                <a:gd name="T50" fmla="*/ 134 w 2344"/>
                <a:gd name="T51" fmla="*/ 1856 h 5412"/>
                <a:gd name="T52" fmla="*/ 102 w 2344"/>
                <a:gd name="T53" fmla="*/ 2034 h 5412"/>
                <a:gd name="T54" fmla="*/ 73 w 2344"/>
                <a:gd name="T55" fmla="*/ 2215 h 5412"/>
                <a:gd name="T56" fmla="*/ 49 w 2344"/>
                <a:gd name="T57" fmla="*/ 2401 h 5412"/>
                <a:gd name="T58" fmla="*/ 31 w 2344"/>
                <a:gd name="T59" fmla="*/ 2589 h 5412"/>
                <a:gd name="T60" fmla="*/ 16 w 2344"/>
                <a:gd name="T61" fmla="*/ 2780 h 5412"/>
                <a:gd name="T62" fmla="*/ 6 w 2344"/>
                <a:gd name="T63" fmla="*/ 2972 h 5412"/>
                <a:gd name="T64" fmla="*/ 1 w 2344"/>
                <a:gd name="T65" fmla="*/ 3166 h 5412"/>
                <a:gd name="T66" fmla="*/ 0 w 2344"/>
                <a:gd name="T67" fmla="*/ 3360 h 5412"/>
                <a:gd name="T68" fmla="*/ 4 w 2344"/>
                <a:gd name="T69" fmla="*/ 3554 h 5412"/>
                <a:gd name="T70" fmla="*/ 13 w 2344"/>
                <a:gd name="T71" fmla="*/ 3748 h 5412"/>
                <a:gd name="T72" fmla="*/ 26 w 2344"/>
                <a:gd name="T73" fmla="*/ 3939 h 5412"/>
                <a:gd name="T74" fmla="*/ 43 w 2344"/>
                <a:gd name="T75" fmla="*/ 4128 h 5412"/>
                <a:gd name="T76" fmla="*/ 65 w 2344"/>
                <a:gd name="T77" fmla="*/ 4314 h 5412"/>
                <a:gd name="T78" fmla="*/ 93 w 2344"/>
                <a:gd name="T79" fmla="*/ 4498 h 5412"/>
                <a:gd name="T80" fmla="*/ 124 w 2344"/>
                <a:gd name="T81" fmla="*/ 4676 h 5412"/>
                <a:gd name="T82" fmla="*/ 160 w 2344"/>
                <a:gd name="T83" fmla="*/ 4849 h 5412"/>
                <a:gd name="T84" fmla="*/ 200 w 2344"/>
                <a:gd name="T85" fmla="*/ 5017 h 5412"/>
                <a:gd name="T86" fmla="*/ 245 w 2344"/>
                <a:gd name="T87" fmla="*/ 5180 h 5412"/>
                <a:gd name="T88" fmla="*/ 294 w 2344"/>
                <a:gd name="T89" fmla="*/ 5336 h 5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44" h="5412">
                  <a:moveTo>
                    <a:pt x="2344" y="240"/>
                  </a:moveTo>
                  <a:lnTo>
                    <a:pt x="2279" y="204"/>
                  </a:lnTo>
                  <a:lnTo>
                    <a:pt x="2215" y="172"/>
                  </a:lnTo>
                  <a:lnTo>
                    <a:pt x="2151" y="143"/>
                  </a:lnTo>
                  <a:lnTo>
                    <a:pt x="2089" y="116"/>
                  </a:lnTo>
                  <a:lnTo>
                    <a:pt x="2027" y="92"/>
                  </a:lnTo>
                  <a:lnTo>
                    <a:pt x="1966" y="71"/>
                  </a:lnTo>
                  <a:lnTo>
                    <a:pt x="1905" y="51"/>
                  </a:lnTo>
                  <a:lnTo>
                    <a:pt x="1846" y="36"/>
                  </a:lnTo>
                  <a:lnTo>
                    <a:pt x="1787" y="23"/>
                  </a:lnTo>
                  <a:lnTo>
                    <a:pt x="1728" y="13"/>
                  </a:lnTo>
                  <a:lnTo>
                    <a:pt x="1671" y="6"/>
                  </a:lnTo>
                  <a:lnTo>
                    <a:pt x="1615" y="2"/>
                  </a:lnTo>
                  <a:lnTo>
                    <a:pt x="1558" y="0"/>
                  </a:lnTo>
                  <a:lnTo>
                    <a:pt x="1503" y="1"/>
                  </a:lnTo>
                  <a:lnTo>
                    <a:pt x="1450" y="6"/>
                  </a:lnTo>
                  <a:lnTo>
                    <a:pt x="1396" y="13"/>
                  </a:lnTo>
                  <a:lnTo>
                    <a:pt x="1343" y="22"/>
                  </a:lnTo>
                  <a:lnTo>
                    <a:pt x="1292" y="35"/>
                  </a:lnTo>
                  <a:lnTo>
                    <a:pt x="1241" y="50"/>
                  </a:lnTo>
                  <a:lnTo>
                    <a:pt x="1191" y="69"/>
                  </a:lnTo>
                  <a:lnTo>
                    <a:pt x="1142" y="90"/>
                  </a:lnTo>
                  <a:lnTo>
                    <a:pt x="1094" y="114"/>
                  </a:lnTo>
                  <a:lnTo>
                    <a:pt x="1047" y="141"/>
                  </a:lnTo>
                  <a:lnTo>
                    <a:pt x="1001" y="170"/>
                  </a:lnTo>
                  <a:lnTo>
                    <a:pt x="955" y="202"/>
                  </a:lnTo>
                  <a:lnTo>
                    <a:pt x="911" y="238"/>
                  </a:lnTo>
                  <a:lnTo>
                    <a:pt x="867" y="275"/>
                  </a:lnTo>
                  <a:lnTo>
                    <a:pt x="825" y="315"/>
                  </a:lnTo>
                  <a:lnTo>
                    <a:pt x="783" y="358"/>
                  </a:lnTo>
                  <a:lnTo>
                    <a:pt x="743" y="403"/>
                  </a:lnTo>
                  <a:lnTo>
                    <a:pt x="703" y="452"/>
                  </a:lnTo>
                  <a:lnTo>
                    <a:pt x="665" y="501"/>
                  </a:lnTo>
                  <a:lnTo>
                    <a:pt x="627" y="554"/>
                  </a:lnTo>
                  <a:lnTo>
                    <a:pt x="591" y="610"/>
                  </a:lnTo>
                  <a:lnTo>
                    <a:pt x="555" y="667"/>
                  </a:lnTo>
                  <a:lnTo>
                    <a:pt x="521" y="726"/>
                  </a:lnTo>
                  <a:lnTo>
                    <a:pt x="489" y="788"/>
                  </a:lnTo>
                  <a:lnTo>
                    <a:pt x="456" y="853"/>
                  </a:lnTo>
                  <a:lnTo>
                    <a:pt x="425" y="919"/>
                  </a:lnTo>
                  <a:lnTo>
                    <a:pt x="394" y="987"/>
                  </a:lnTo>
                  <a:lnTo>
                    <a:pt x="365" y="1058"/>
                  </a:lnTo>
                  <a:lnTo>
                    <a:pt x="338" y="1130"/>
                  </a:lnTo>
                  <a:lnTo>
                    <a:pt x="310" y="1204"/>
                  </a:lnTo>
                  <a:lnTo>
                    <a:pt x="284" y="1280"/>
                  </a:lnTo>
                  <a:lnTo>
                    <a:pt x="260" y="1358"/>
                  </a:lnTo>
                  <a:lnTo>
                    <a:pt x="236" y="1437"/>
                  </a:lnTo>
                  <a:lnTo>
                    <a:pt x="213" y="1518"/>
                  </a:lnTo>
                  <a:lnTo>
                    <a:pt x="192" y="1600"/>
                  </a:lnTo>
                  <a:lnTo>
                    <a:pt x="172" y="1684"/>
                  </a:lnTo>
                  <a:lnTo>
                    <a:pt x="152" y="1770"/>
                  </a:lnTo>
                  <a:lnTo>
                    <a:pt x="134" y="1856"/>
                  </a:lnTo>
                  <a:lnTo>
                    <a:pt x="117" y="1945"/>
                  </a:lnTo>
                  <a:lnTo>
                    <a:pt x="102" y="2034"/>
                  </a:lnTo>
                  <a:lnTo>
                    <a:pt x="87" y="2124"/>
                  </a:lnTo>
                  <a:lnTo>
                    <a:pt x="73" y="2215"/>
                  </a:lnTo>
                  <a:lnTo>
                    <a:pt x="61" y="2307"/>
                  </a:lnTo>
                  <a:lnTo>
                    <a:pt x="49" y="2401"/>
                  </a:lnTo>
                  <a:lnTo>
                    <a:pt x="39" y="2495"/>
                  </a:lnTo>
                  <a:lnTo>
                    <a:pt x="31" y="2589"/>
                  </a:lnTo>
                  <a:lnTo>
                    <a:pt x="23" y="2684"/>
                  </a:lnTo>
                  <a:lnTo>
                    <a:pt x="16" y="2780"/>
                  </a:lnTo>
                  <a:lnTo>
                    <a:pt x="11" y="2876"/>
                  </a:lnTo>
                  <a:lnTo>
                    <a:pt x="6" y="2972"/>
                  </a:lnTo>
                  <a:lnTo>
                    <a:pt x="3" y="3070"/>
                  </a:lnTo>
                  <a:lnTo>
                    <a:pt x="1" y="3166"/>
                  </a:lnTo>
                  <a:lnTo>
                    <a:pt x="0" y="3263"/>
                  </a:lnTo>
                  <a:lnTo>
                    <a:pt x="0" y="3360"/>
                  </a:lnTo>
                  <a:lnTo>
                    <a:pt x="2" y="3458"/>
                  </a:lnTo>
                  <a:lnTo>
                    <a:pt x="4" y="3554"/>
                  </a:lnTo>
                  <a:lnTo>
                    <a:pt x="8" y="3651"/>
                  </a:lnTo>
                  <a:lnTo>
                    <a:pt x="13" y="3748"/>
                  </a:lnTo>
                  <a:lnTo>
                    <a:pt x="18" y="3843"/>
                  </a:lnTo>
                  <a:lnTo>
                    <a:pt x="26" y="3939"/>
                  </a:lnTo>
                  <a:lnTo>
                    <a:pt x="34" y="4033"/>
                  </a:lnTo>
                  <a:lnTo>
                    <a:pt x="43" y="4128"/>
                  </a:lnTo>
                  <a:lnTo>
                    <a:pt x="53" y="4222"/>
                  </a:lnTo>
                  <a:lnTo>
                    <a:pt x="65" y="4314"/>
                  </a:lnTo>
                  <a:lnTo>
                    <a:pt x="78" y="4406"/>
                  </a:lnTo>
                  <a:lnTo>
                    <a:pt x="93" y="4498"/>
                  </a:lnTo>
                  <a:lnTo>
                    <a:pt x="108" y="4587"/>
                  </a:lnTo>
                  <a:lnTo>
                    <a:pt x="124" y="4676"/>
                  </a:lnTo>
                  <a:lnTo>
                    <a:pt x="141" y="4763"/>
                  </a:lnTo>
                  <a:lnTo>
                    <a:pt x="160" y="4849"/>
                  </a:lnTo>
                  <a:lnTo>
                    <a:pt x="179" y="4934"/>
                  </a:lnTo>
                  <a:lnTo>
                    <a:pt x="200" y="5017"/>
                  </a:lnTo>
                  <a:lnTo>
                    <a:pt x="222" y="5100"/>
                  </a:lnTo>
                  <a:lnTo>
                    <a:pt x="245" y="5180"/>
                  </a:lnTo>
                  <a:lnTo>
                    <a:pt x="269" y="5259"/>
                  </a:lnTo>
                  <a:lnTo>
                    <a:pt x="294" y="5336"/>
                  </a:lnTo>
                  <a:lnTo>
                    <a:pt x="321" y="5412"/>
                  </a:lnTo>
                </a:path>
              </a:pathLst>
            </a:custGeom>
            <a:noFill/>
            <a:ln w="588963">
              <a:solidFill>
                <a:srgbClr val="FFC4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11691697-9C5E-5A4B-61EA-E815EFFA6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2" y="3630002"/>
              <a:ext cx="2596045" cy="1608750"/>
            </a:xfrm>
            <a:custGeom>
              <a:avLst/>
              <a:gdLst>
                <a:gd name="T0" fmla="*/ 22 w 5297"/>
                <a:gd name="T1" fmla="*/ 2057 h 3524"/>
                <a:gd name="T2" fmla="*/ 70 w 5297"/>
                <a:gd name="T3" fmla="*/ 2215 h 3524"/>
                <a:gd name="T4" fmla="*/ 123 w 5297"/>
                <a:gd name="T5" fmla="*/ 2367 h 3524"/>
                <a:gd name="T6" fmla="*/ 178 w 5297"/>
                <a:gd name="T7" fmla="*/ 2511 h 3524"/>
                <a:gd name="T8" fmla="*/ 239 w 5297"/>
                <a:gd name="T9" fmla="*/ 2647 h 3524"/>
                <a:gd name="T10" fmla="*/ 304 w 5297"/>
                <a:gd name="T11" fmla="*/ 2774 h 3524"/>
                <a:gd name="T12" fmla="*/ 373 w 5297"/>
                <a:gd name="T13" fmla="*/ 2894 h 3524"/>
                <a:gd name="T14" fmla="*/ 446 w 5297"/>
                <a:gd name="T15" fmla="*/ 3003 h 3524"/>
                <a:gd name="T16" fmla="*/ 524 w 5297"/>
                <a:gd name="T17" fmla="*/ 3103 h 3524"/>
                <a:gd name="T18" fmla="*/ 605 w 5297"/>
                <a:gd name="T19" fmla="*/ 3193 h 3524"/>
                <a:gd name="T20" fmla="*/ 690 w 5297"/>
                <a:gd name="T21" fmla="*/ 3273 h 3524"/>
                <a:gd name="T22" fmla="*/ 779 w 5297"/>
                <a:gd name="T23" fmla="*/ 3342 h 3524"/>
                <a:gd name="T24" fmla="*/ 871 w 5297"/>
                <a:gd name="T25" fmla="*/ 3401 h 3524"/>
                <a:gd name="T26" fmla="*/ 967 w 5297"/>
                <a:gd name="T27" fmla="*/ 3447 h 3524"/>
                <a:gd name="T28" fmla="*/ 1067 w 5297"/>
                <a:gd name="T29" fmla="*/ 3484 h 3524"/>
                <a:gd name="T30" fmla="*/ 1171 w 5297"/>
                <a:gd name="T31" fmla="*/ 3508 h 3524"/>
                <a:gd name="T32" fmla="*/ 1278 w 5297"/>
                <a:gd name="T33" fmla="*/ 3522 h 3524"/>
                <a:gd name="T34" fmla="*/ 1388 w 5297"/>
                <a:gd name="T35" fmla="*/ 3523 h 3524"/>
                <a:gd name="T36" fmla="*/ 1502 w 5297"/>
                <a:gd name="T37" fmla="*/ 3514 h 3524"/>
                <a:gd name="T38" fmla="*/ 1618 w 5297"/>
                <a:gd name="T39" fmla="*/ 3493 h 3524"/>
                <a:gd name="T40" fmla="*/ 1738 w 5297"/>
                <a:gd name="T41" fmla="*/ 3462 h 3524"/>
                <a:gd name="T42" fmla="*/ 1860 w 5297"/>
                <a:gd name="T43" fmla="*/ 3418 h 3524"/>
                <a:gd name="T44" fmla="*/ 1986 w 5297"/>
                <a:gd name="T45" fmla="*/ 3363 h 3524"/>
                <a:gd name="T46" fmla="*/ 2115 w 5297"/>
                <a:gd name="T47" fmla="*/ 3297 h 3524"/>
                <a:gd name="T48" fmla="*/ 2245 w 5297"/>
                <a:gd name="T49" fmla="*/ 3221 h 3524"/>
                <a:gd name="T50" fmla="*/ 2378 w 5297"/>
                <a:gd name="T51" fmla="*/ 3135 h 3524"/>
                <a:gd name="T52" fmla="*/ 2514 w 5297"/>
                <a:gd name="T53" fmla="*/ 3039 h 3524"/>
                <a:gd name="T54" fmla="*/ 2651 w 5297"/>
                <a:gd name="T55" fmla="*/ 2933 h 3524"/>
                <a:gd name="T56" fmla="*/ 2792 w 5297"/>
                <a:gd name="T57" fmla="*/ 2817 h 3524"/>
                <a:gd name="T58" fmla="*/ 2934 w 5297"/>
                <a:gd name="T59" fmla="*/ 2692 h 3524"/>
                <a:gd name="T60" fmla="*/ 3078 w 5297"/>
                <a:gd name="T61" fmla="*/ 2559 h 3524"/>
                <a:gd name="T62" fmla="*/ 3223 w 5297"/>
                <a:gd name="T63" fmla="*/ 2418 h 3524"/>
                <a:gd name="T64" fmla="*/ 3370 w 5297"/>
                <a:gd name="T65" fmla="*/ 2269 h 3524"/>
                <a:gd name="T66" fmla="*/ 3519 w 5297"/>
                <a:gd name="T67" fmla="*/ 2113 h 3524"/>
                <a:gd name="T68" fmla="*/ 3670 w 5297"/>
                <a:gd name="T69" fmla="*/ 1949 h 3524"/>
                <a:gd name="T70" fmla="*/ 3821 w 5297"/>
                <a:gd name="T71" fmla="*/ 1781 h 3524"/>
                <a:gd name="T72" fmla="*/ 3974 w 5297"/>
                <a:gd name="T73" fmla="*/ 1607 h 3524"/>
                <a:gd name="T74" fmla="*/ 4128 w 5297"/>
                <a:gd name="T75" fmla="*/ 1428 h 3524"/>
                <a:gd name="T76" fmla="*/ 4282 w 5297"/>
                <a:gd name="T77" fmla="*/ 1246 h 3524"/>
                <a:gd name="T78" fmla="*/ 4437 w 5297"/>
                <a:gd name="T79" fmla="*/ 1060 h 3524"/>
                <a:gd name="T80" fmla="*/ 4593 w 5297"/>
                <a:gd name="T81" fmla="*/ 870 h 3524"/>
                <a:gd name="T82" fmla="*/ 4748 w 5297"/>
                <a:gd name="T83" fmla="*/ 678 h 3524"/>
                <a:gd name="T84" fmla="*/ 4905 w 5297"/>
                <a:gd name="T85" fmla="*/ 485 h 3524"/>
                <a:gd name="T86" fmla="*/ 5062 w 5297"/>
                <a:gd name="T87" fmla="*/ 291 h 3524"/>
                <a:gd name="T88" fmla="*/ 5218 w 5297"/>
                <a:gd name="T89" fmla="*/ 97 h 3524"/>
                <a:gd name="csX0" fmla="*/ 0 w 9851"/>
                <a:gd name="csY0" fmla="*/ 5332 h 9725"/>
                <a:gd name="csX1" fmla="*/ 42 w 9851"/>
                <a:gd name="csY1" fmla="*/ 5562 h 9725"/>
                <a:gd name="csX2" fmla="*/ 87 w 9851"/>
                <a:gd name="csY2" fmla="*/ 5789 h 9725"/>
                <a:gd name="csX3" fmla="*/ 132 w 9851"/>
                <a:gd name="csY3" fmla="*/ 6010 h 9725"/>
                <a:gd name="csX4" fmla="*/ 179 w 9851"/>
                <a:gd name="csY4" fmla="*/ 6229 h 9725"/>
                <a:gd name="csX5" fmla="*/ 232 w 9851"/>
                <a:gd name="csY5" fmla="*/ 6442 h 9725"/>
                <a:gd name="csX6" fmla="*/ 283 w 9851"/>
                <a:gd name="csY6" fmla="*/ 6649 h 9725"/>
                <a:gd name="csX7" fmla="*/ 336 w 9851"/>
                <a:gd name="csY7" fmla="*/ 6850 h 9725"/>
                <a:gd name="csX8" fmla="*/ 395 w 9851"/>
                <a:gd name="csY8" fmla="*/ 7046 h 9725"/>
                <a:gd name="csX9" fmla="*/ 451 w 9851"/>
                <a:gd name="csY9" fmla="*/ 7236 h 9725"/>
                <a:gd name="csX10" fmla="*/ 510 w 9851"/>
                <a:gd name="csY10" fmla="*/ 7421 h 9725"/>
                <a:gd name="csX11" fmla="*/ 574 w 9851"/>
                <a:gd name="csY11" fmla="*/ 7597 h 9725"/>
                <a:gd name="csX12" fmla="*/ 638 w 9851"/>
                <a:gd name="csY12" fmla="*/ 7770 h 9725"/>
                <a:gd name="csX13" fmla="*/ 704 w 9851"/>
                <a:gd name="csY13" fmla="*/ 7937 h 9725"/>
                <a:gd name="csX14" fmla="*/ 772 w 9851"/>
                <a:gd name="csY14" fmla="*/ 8096 h 9725"/>
                <a:gd name="csX15" fmla="*/ 842 w 9851"/>
                <a:gd name="csY15" fmla="*/ 8247 h 9725"/>
                <a:gd name="csX16" fmla="*/ 914 w 9851"/>
                <a:gd name="csY16" fmla="*/ 8391 h 9725"/>
                <a:gd name="csX17" fmla="*/ 989 w 9851"/>
                <a:gd name="csY17" fmla="*/ 8530 h 9725"/>
                <a:gd name="csX18" fmla="*/ 1063 w 9851"/>
                <a:gd name="csY18" fmla="*/ 8661 h 9725"/>
                <a:gd name="csX19" fmla="*/ 1142 w 9851"/>
                <a:gd name="csY19" fmla="*/ 8786 h 9725"/>
                <a:gd name="csX20" fmla="*/ 1220 w 9851"/>
                <a:gd name="csY20" fmla="*/ 8905 h 9725"/>
                <a:gd name="csX21" fmla="*/ 1303 w 9851"/>
                <a:gd name="csY21" fmla="*/ 9013 h 9725"/>
                <a:gd name="csX22" fmla="*/ 1384 w 9851"/>
                <a:gd name="csY22" fmla="*/ 9115 h 9725"/>
                <a:gd name="csX23" fmla="*/ 1471 w 9851"/>
                <a:gd name="csY23" fmla="*/ 9209 h 9725"/>
                <a:gd name="csX24" fmla="*/ 1556 w 9851"/>
                <a:gd name="csY24" fmla="*/ 9294 h 9725"/>
                <a:gd name="csX25" fmla="*/ 1644 w 9851"/>
                <a:gd name="csY25" fmla="*/ 9376 h 9725"/>
                <a:gd name="csX26" fmla="*/ 1735 w 9851"/>
                <a:gd name="csY26" fmla="*/ 9444 h 9725"/>
                <a:gd name="csX27" fmla="*/ 1826 w 9851"/>
                <a:gd name="csY27" fmla="*/ 9506 h 9725"/>
                <a:gd name="csX28" fmla="*/ 1920 w 9851"/>
                <a:gd name="csY28" fmla="*/ 9563 h 9725"/>
                <a:gd name="csX29" fmla="*/ 2014 w 9851"/>
                <a:gd name="csY29" fmla="*/ 9611 h 9725"/>
                <a:gd name="csX30" fmla="*/ 2113 w 9851"/>
                <a:gd name="csY30" fmla="*/ 9648 h 9725"/>
                <a:gd name="csX31" fmla="*/ 2211 w 9851"/>
                <a:gd name="csY31" fmla="*/ 9680 h 9725"/>
                <a:gd name="csX32" fmla="*/ 2311 w 9851"/>
                <a:gd name="csY32" fmla="*/ 9702 h 9725"/>
                <a:gd name="csX33" fmla="*/ 2413 w 9851"/>
                <a:gd name="csY33" fmla="*/ 9719 h 9725"/>
                <a:gd name="csX34" fmla="*/ 2517 w 9851"/>
                <a:gd name="csY34" fmla="*/ 9725 h 9725"/>
                <a:gd name="csX35" fmla="*/ 2620 w 9851"/>
                <a:gd name="csY35" fmla="*/ 9722 h 9725"/>
                <a:gd name="csX36" fmla="*/ 2726 w 9851"/>
                <a:gd name="csY36" fmla="*/ 9714 h 9725"/>
                <a:gd name="csX37" fmla="*/ 2836 w 9851"/>
                <a:gd name="csY37" fmla="*/ 9697 h 9725"/>
                <a:gd name="csX38" fmla="*/ 2945 w 9851"/>
                <a:gd name="csY38" fmla="*/ 9671 h 9725"/>
                <a:gd name="csX39" fmla="*/ 3055 w 9851"/>
                <a:gd name="csY39" fmla="*/ 9637 h 9725"/>
                <a:gd name="csX40" fmla="*/ 3168 w 9851"/>
                <a:gd name="csY40" fmla="*/ 9597 h 9725"/>
                <a:gd name="csX41" fmla="*/ 3281 w 9851"/>
                <a:gd name="csY41" fmla="*/ 9549 h 9725"/>
                <a:gd name="csX42" fmla="*/ 3396 w 9851"/>
                <a:gd name="csY42" fmla="*/ 9489 h 9725"/>
                <a:gd name="csX43" fmla="*/ 3511 w 9851"/>
                <a:gd name="csY43" fmla="*/ 9424 h 9725"/>
                <a:gd name="csX44" fmla="*/ 3630 w 9851"/>
                <a:gd name="csY44" fmla="*/ 9350 h 9725"/>
                <a:gd name="csX45" fmla="*/ 3749 w 9851"/>
                <a:gd name="csY45" fmla="*/ 9268 h 9725"/>
                <a:gd name="csX46" fmla="*/ 3870 w 9851"/>
                <a:gd name="csY46" fmla="*/ 9180 h 9725"/>
                <a:gd name="csX47" fmla="*/ 3993 w 9851"/>
                <a:gd name="csY47" fmla="*/ 9081 h 9725"/>
                <a:gd name="csX48" fmla="*/ 4114 w 9851"/>
                <a:gd name="csY48" fmla="*/ 8979 h 9725"/>
                <a:gd name="csX49" fmla="*/ 4238 w 9851"/>
                <a:gd name="csY49" fmla="*/ 8865 h 9725"/>
                <a:gd name="csX50" fmla="*/ 4363 w 9851"/>
                <a:gd name="csY50" fmla="*/ 8749 h 9725"/>
                <a:gd name="csX51" fmla="*/ 4489 w 9851"/>
                <a:gd name="csY51" fmla="*/ 8621 h 9725"/>
                <a:gd name="csX52" fmla="*/ 4618 w 9851"/>
                <a:gd name="csY52" fmla="*/ 8491 h 9725"/>
                <a:gd name="csX53" fmla="*/ 4746 w 9851"/>
                <a:gd name="csY53" fmla="*/ 8349 h 9725"/>
                <a:gd name="csX54" fmla="*/ 4874 w 9851"/>
                <a:gd name="csY54" fmla="*/ 8198 h 9725"/>
                <a:gd name="csX55" fmla="*/ 5005 w 9851"/>
                <a:gd name="csY55" fmla="*/ 8048 h 9725"/>
                <a:gd name="csX56" fmla="*/ 5137 w 9851"/>
                <a:gd name="csY56" fmla="*/ 7886 h 9725"/>
                <a:gd name="csX57" fmla="*/ 5271 w 9851"/>
                <a:gd name="csY57" fmla="*/ 7719 h 9725"/>
                <a:gd name="csX58" fmla="*/ 5405 w 9851"/>
                <a:gd name="csY58" fmla="*/ 7543 h 9725"/>
                <a:gd name="csX59" fmla="*/ 5539 w 9851"/>
                <a:gd name="csY59" fmla="*/ 7364 h 9725"/>
                <a:gd name="csX60" fmla="*/ 5675 w 9851"/>
                <a:gd name="csY60" fmla="*/ 7177 h 9725"/>
                <a:gd name="csX61" fmla="*/ 5811 w 9851"/>
                <a:gd name="csY61" fmla="*/ 6987 h 9725"/>
                <a:gd name="csX62" fmla="*/ 5947 w 9851"/>
                <a:gd name="csY62" fmla="*/ 6788 h 9725"/>
                <a:gd name="csX63" fmla="*/ 6085 w 9851"/>
                <a:gd name="csY63" fmla="*/ 6587 h 9725"/>
                <a:gd name="csX64" fmla="*/ 6222 w 9851"/>
                <a:gd name="csY64" fmla="*/ 6377 h 9725"/>
                <a:gd name="csX65" fmla="*/ 6362 w 9851"/>
                <a:gd name="csY65" fmla="*/ 6164 h 9725"/>
                <a:gd name="csX66" fmla="*/ 6504 w 9851"/>
                <a:gd name="csY66" fmla="*/ 5945 h 9725"/>
                <a:gd name="csX67" fmla="*/ 6643 w 9851"/>
                <a:gd name="csY67" fmla="*/ 5721 h 9725"/>
                <a:gd name="csX68" fmla="*/ 6785 w 9851"/>
                <a:gd name="csY68" fmla="*/ 5488 h 9725"/>
                <a:gd name="csX69" fmla="*/ 6928 w 9851"/>
                <a:gd name="csY69" fmla="*/ 5256 h 9725"/>
                <a:gd name="csX70" fmla="*/ 7070 w 9851"/>
                <a:gd name="csY70" fmla="*/ 5020 h 9725"/>
                <a:gd name="csX71" fmla="*/ 7214 w 9851"/>
                <a:gd name="csY71" fmla="*/ 4779 h 9725"/>
                <a:gd name="csX72" fmla="*/ 7359 w 9851"/>
                <a:gd name="csY72" fmla="*/ 4535 h 9725"/>
                <a:gd name="csX73" fmla="*/ 7502 w 9851"/>
                <a:gd name="csY73" fmla="*/ 4285 h 9725"/>
                <a:gd name="csX74" fmla="*/ 7648 w 9851"/>
                <a:gd name="csY74" fmla="*/ 4035 h 9725"/>
                <a:gd name="csX75" fmla="*/ 7793 w 9851"/>
                <a:gd name="csY75" fmla="*/ 3777 h 9725"/>
                <a:gd name="csX76" fmla="*/ 7938 w 9851"/>
                <a:gd name="csY76" fmla="*/ 3519 h 9725"/>
                <a:gd name="csX77" fmla="*/ 8084 w 9851"/>
                <a:gd name="csY77" fmla="*/ 3261 h 9725"/>
                <a:gd name="csX78" fmla="*/ 8231 w 9851"/>
                <a:gd name="csY78" fmla="*/ 2997 h 9725"/>
                <a:gd name="csX79" fmla="*/ 8376 w 9851"/>
                <a:gd name="csY79" fmla="*/ 2733 h 9725"/>
                <a:gd name="csX80" fmla="*/ 8524 w 9851"/>
                <a:gd name="csY80" fmla="*/ 2463 h 9725"/>
                <a:gd name="csX81" fmla="*/ 8671 w 9851"/>
                <a:gd name="csY81" fmla="*/ 2194 h 9725"/>
                <a:gd name="csX82" fmla="*/ 8816 w 9851"/>
                <a:gd name="csY82" fmla="*/ 1924 h 9725"/>
                <a:gd name="csX83" fmla="*/ 8964 w 9851"/>
                <a:gd name="csY83" fmla="*/ 1649 h 9725"/>
                <a:gd name="csX84" fmla="*/ 9111 w 9851"/>
                <a:gd name="csY84" fmla="*/ 1377 h 9725"/>
                <a:gd name="csX85" fmla="*/ 9260 w 9851"/>
                <a:gd name="csY85" fmla="*/ 1101 h 9725"/>
                <a:gd name="csX86" fmla="*/ 9407 w 9851"/>
                <a:gd name="csY86" fmla="*/ 829 h 9725"/>
                <a:gd name="csX87" fmla="*/ 9556 w 9851"/>
                <a:gd name="csY87" fmla="*/ 551 h 9725"/>
                <a:gd name="csX88" fmla="*/ 9704 w 9851"/>
                <a:gd name="csY88" fmla="*/ 276 h 9725"/>
                <a:gd name="csX89" fmla="*/ 9851 w 9851"/>
                <a:gd name="csY89" fmla="*/ 0 h 9725"/>
                <a:gd name="csX0" fmla="*/ 0 w 9851"/>
                <a:gd name="csY0" fmla="*/ 5199 h 9716"/>
                <a:gd name="csX1" fmla="*/ 43 w 9851"/>
                <a:gd name="csY1" fmla="*/ 5435 h 9716"/>
                <a:gd name="csX2" fmla="*/ 88 w 9851"/>
                <a:gd name="csY2" fmla="*/ 5669 h 9716"/>
                <a:gd name="csX3" fmla="*/ 134 w 9851"/>
                <a:gd name="csY3" fmla="*/ 5896 h 9716"/>
                <a:gd name="csX4" fmla="*/ 182 w 9851"/>
                <a:gd name="csY4" fmla="*/ 6121 h 9716"/>
                <a:gd name="csX5" fmla="*/ 236 w 9851"/>
                <a:gd name="csY5" fmla="*/ 6340 h 9716"/>
                <a:gd name="csX6" fmla="*/ 287 w 9851"/>
                <a:gd name="csY6" fmla="*/ 6553 h 9716"/>
                <a:gd name="csX7" fmla="*/ 341 w 9851"/>
                <a:gd name="csY7" fmla="*/ 6760 h 9716"/>
                <a:gd name="csX8" fmla="*/ 401 w 9851"/>
                <a:gd name="csY8" fmla="*/ 6961 h 9716"/>
                <a:gd name="csX9" fmla="*/ 458 w 9851"/>
                <a:gd name="csY9" fmla="*/ 7157 h 9716"/>
                <a:gd name="csX10" fmla="*/ 518 w 9851"/>
                <a:gd name="csY10" fmla="*/ 7347 h 9716"/>
                <a:gd name="csX11" fmla="*/ 583 w 9851"/>
                <a:gd name="csY11" fmla="*/ 7528 h 9716"/>
                <a:gd name="csX12" fmla="*/ 648 w 9851"/>
                <a:gd name="csY12" fmla="*/ 7706 h 9716"/>
                <a:gd name="csX13" fmla="*/ 715 w 9851"/>
                <a:gd name="csY13" fmla="*/ 7877 h 9716"/>
                <a:gd name="csX14" fmla="*/ 784 w 9851"/>
                <a:gd name="csY14" fmla="*/ 8041 h 9716"/>
                <a:gd name="csX15" fmla="*/ 855 w 9851"/>
                <a:gd name="csY15" fmla="*/ 8196 h 9716"/>
                <a:gd name="csX16" fmla="*/ 928 w 9851"/>
                <a:gd name="csY16" fmla="*/ 8344 h 9716"/>
                <a:gd name="csX17" fmla="*/ 1004 w 9851"/>
                <a:gd name="csY17" fmla="*/ 8487 h 9716"/>
                <a:gd name="csX18" fmla="*/ 1079 w 9851"/>
                <a:gd name="csY18" fmla="*/ 8622 h 9716"/>
                <a:gd name="csX19" fmla="*/ 1159 w 9851"/>
                <a:gd name="csY19" fmla="*/ 8750 h 9716"/>
                <a:gd name="csX20" fmla="*/ 1238 w 9851"/>
                <a:gd name="csY20" fmla="*/ 8873 h 9716"/>
                <a:gd name="csX21" fmla="*/ 1323 w 9851"/>
                <a:gd name="csY21" fmla="*/ 8984 h 9716"/>
                <a:gd name="csX22" fmla="*/ 1405 w 9851"/>
                <a:gd name="csY22" fmla="*/ 9089 h 9716"/>
                <a:gd name="csX23" fmla="*/ 1493 w 9851"/>
                <a:gd name="csY23" fmla="*/ 9185 h 9716"/>
                <a:gd name="csX24" fmla="*/ 1580 w 9851"/>
                <a:gd name="csY24" fmla="*/ 9273 h 9716"/>
                <a:gd name="csX25" fmla="*/ 1669 w 9851"/>
                <a:gd name="csY25" fmla="*/ 9357 h 9716"/>
                <a:gd name="csX26" fmla="*/ 1761 w 9851"/>
                <a:gd name="csY26" fmla="*/ 9427 h 9716"/>
                <a:gd name="csX27" fmla="*/ 1854 w 9851"/>
                <a:gd name="csY27" fmla="*/ 9491 h 9716"/>
                <a:gd name="csX28" fmla="*/ 1949 w 9851"/>
                <a:gd name="csY28" fmla="*/ 9549 h 9716"/>
                <a:gd name="csX29" fmla="*/ 2044 w 9851"/>
                <a:gd name="csY29" fmla="*/ 9599 h 9716"/>
                <a:gd name="csX30" fmla="*/ 2145 w 9851"/>
                <a:gd name="csY30" fmla="*/ 9637 h 9716"/>
                <a:gd name="csX31" fmla="*/ 2244 w 9851"/>
                <a:gd name="csY31" fmla="*/ 9670 h 9716"/>
                <a:gd name="csX32" fmla="*/ 2346 w 9851"/>
                <a:gd name="csY32" fmla="*/ 9692 h 9716"/>
                <a:gd name="csX33" fmla="*/ 2449 w 9851"/>
                <a:gd name="csY33" fmla="*/ 9710 h 9716"/>
                <a:gd name="csX34" fmla="*/ 2555 w 9851"/>
                <a:gd name="csY34" fmla="*/ 9716 h 9716"/>
                <a:gd name="csX35" fmla="*/ 2660 w 9851"/>
                <a:gd name="csY35" fmla="*/ 9713 h 9716"/>
                <a:gd name="csX36" fmla="*/ 2767 w 9851"/>
                <a:gd name="csY36" fmla="*/ 9705 h 9716"/>
                <a:gd name="csX37" fmla="*/ 2879 w 9851"/>
                <a:gd name="csY37" fmla="*/ 9687 h 9716"/>
                <a:gd name="csX38" fmla="*/ 2990 w 9851"/>
                <a:gd name="csY38" fmla="*/ 9660 h 9716"/>
                <a:gd name="csX39" fmla="*/ 3101 w 9851"/>
                <a:gd name="csY39" fmla="*/ 9626 h 9716"/>
                <a:gd name="csX40" fmla="*/ 3216 w 9851"/>
                <a:gd name="csY40" fmla="*/ 9584 h 9716"/>
                <a:gd name="csX41" fmla="*/ 3331 w 9851"/>
                <a:gd name="csY41" fmla="*/ 9535 h 9716"/>
                <a:gd name="csX42" fmla="*/ 3447 w 9851"/>
                <a:gd name="csY42" fmla="*/ 9473 h 9716"/>
                <a:gd name="csX43" fmla="*/ 3564 w 9851"/>
                <a:gd name="csY43" fmla="*/ 9406 h 9716"/>
                <a:gd name="csX44" fmla="*/ 3685 w 9851"/>
                <a:gd name="csY44" fmla="*/ 9330 h 9716"/>
                <a:gd name="csX45" fmla="*/ 3806 w 9851"/>
                <a:gd name="csY45" fmla="*/ 9246 h 9716"/>
                <a:gd name="csX46" fmla="*/ 3929 w 9851"/>
                <a:gd name="csY46" fmla="*/ 9156 h 9716"/>
                <a:gd name="csX47" fmla="*/ 4053 w 9851"/>
                <a:gd name="csY47" fmla="*/ 9054 h 9716"/>
                <a:gd name="csX48" fmla="*/ 4176 w 9851"/>
                <a:gd name="csY48" fmla="*/ 8949 h 9716"/>
                <a:gd name="csX49" fmla="*/ 4302 w 9851"/>
                <a:gd name="csY49" fmla="*/ 8832 h 9716"/>
                <a:gd name="csX50" fmla="*/ 4429 w 9851"/>
                <a:gd name="csY50" fmla="*/ 8712 h 9716"/>
                <a:gd name="csX51" fmla="*/ 4557 w 9851"/>
                <a:gd name="csY51" fmla="*/ 8581 h 9716"/>
                <a:gd name="csX52" fmla="*/ 4688 w 9851"/>
                <a:gd name="csY52" fmla="*/ 8447 h 9716"/>
                <a:gd name="csX53" fmla="*/ 4818 w 9851"/>
                <a:gd name="csY53" fmla="*/ 8301 h 9716"/>
                <a:gd name="csX54" fmla="*/ 4948 w 9851"/>
                <a:gd name="csY54" fmla="*/ 8146 h 9716"/>
                <a:gd name="csX55" fmla="*/ 5081 w 9851"/>
                <a:gd name="csY55" fmla="*/ 7992 h 9716"/>
                <a:gd name="csX56" fmla="*/ 5215 w 9851"/>
                <a:gd name="csY56" fmla="*/ 7825 h 9716"/>
                <a:gd name="csX57" fmla="*/ 5351 w 9851"/>
                <a:gd name="csY57" fmla="*/ 7653 h 9716"/>
                <a:gd name="csX58" fmla="*/ 5487 w 9851"/>
                <a:gd name="csY58" fmla="*/ 7472 h 9716"/>
                <a:gd name="csX59" fmla="*/ 5623 w 9851"/>
                <a:gd name="csY59" fmla="*/ 7288 h 9716"/>
                <a:gd name="csX60" fmla="*/ 5761 w 9851"/>
                <a:gd name="csY60" fmla="*/ 7096 h 9716"/>
                <a:gd name="csX61" fmla="*/ 5899 w 9851"/>
                <a:gd name="csY61" fmla="*/ 6901 h 9716"/>
                <a:gd name="csX62" fmla="*/ 6037 w 9851"/>
                <a:gd name="csY62" fmla="*/ 6696 h 9716"/>
                <a:gd name="csX63" fmla="*/ 6177 w 9851"/>
                <a:gd name="csY63" fmla="*/ 6489 h 9716"/>
                <a:gd name="csX64" fmla="*/ 6316 w 9851"/>
                <a:gd name="csY64" fmla="*/ 6273 h 9716"/>
                <a:gd name="csX65" fmla="*/ 6458 w 9851"/>
                <a:gd name="csY65" fmla="*/ 6054 h 9716"/>
                <a:gd name="csX66" fmla="*/ 6602 w 9851"/>
                <a:gd name="csY66" fmla="*/ 5829 h 9716"/>
                <a:gd name="csX67" fmla="*/ 6743 w 9851"/>
                <a:gd name="csY67" fmla="*/ 5599 h 9716"/>
                <a:gd name="csX68" fmla="*/ 6888 w 9851"/>
                <a:gd name="csY68" fmla="*/ 5359 h 9716"/>
                <a:gd name="csX69" fmla="*/ 7033 w 9851"/>
                <a:gd name="csY69" fmla="*/ 5121 h 9716"/>
                <a:gd name="csX70" fmla="*/ 7177 w 9851"/>
                <a:gd name="csY70" fmla="*/ 4878 h 9716"/>
                <a:gd name="csX71" fmla="*/ 7323 w 9851"/>
                <a:gd name="csY71" fmla="*/ 4630 h 9716"/>
                <a:gd name="csX72" fmla="*/ 7470 w 9851"/>
                <a:gd name="csY72" fmla="*/ 4379 h 9716"/>
                <a:gd name="csX73" fmla="*/ 7615 w 9851"/>
                <a:gd name="csY73" fmla="*/ 4122 h 9716"/>
                <a:gd name="csX74" fmla="*/ 7764 w 9851"/>
                <a:gd name="csY74" fmla="*/ 3865 h 9716"/>
                <a:gd name="csX75" fmla="*/ 7911 w 9851"/>
                <a:gd name="csY75" fmla="*/ 3600 h 9716"/>
                <a:gd name="csX76" fmla="*/ 8058 w 9851"/>
                <a:gd name="csY76" fmla="*/ 3335 h 9716"/>
                <a:gd name="csX77" fmla="*/ 8206 w 9851"/>
                <a:gd name="csY77" fmla="*/ 3069 h 9716"/>
                <a:gd name="csX78" fmla="*/ 8355 w 9851"/>
                <a:gd name="csY78" fmla="*/ 2798 h 9716"/>
                <a:gd name="csX79" fmla="*/ 8503 w 9851"/>
                <a:gd name="csY79" fmla="*/ 2526 h 9716"/>
                <a:gd name="csX80" fmla="*/ 8653 w 9851"/>
                <a:gd name="csY80" fmla="*/ 2249 h 9716"/>
                <a:gd name="csX81" fmla="*/ 8802 w 9851"/>
                <a:gd name="csY81" fmla="*/ 1972 h 9716"/>
                <a:gd name="csX82" fmla="*/ 8949 w 9851"/>
                <a:gd name="csY82" fmla="*/ 1694 h 9716"/>
                <a:gd name="csX83" fmla="*/ 9100 w 9851"/>
                <a:gd name="csY83" fmla="*/ 1412 h 9716"/>
                <a:gd name="csX84" fmla="*/ 9249 w 9851"/>
                <a:gd name="csY84" fmla="*/ 1132 h 9716"/>
                <a:gd name="csX85" fmla="*/ 9400 w 9851"/>
                <a:gd name="csY85" fmla="*/ 848 h 9716"/>
                <a:gd name="csX86" fmla="*/ 9549 w 9851"/>
                <a:gd name="csY86" fmla="*/ 568 h 9716"/>
                <a:gd name="csX87" fmla="*/ 9701 w 9851"/>
                <a:gd name="csY87" fmla="*/ 283 h 9716"/>
                <a:gd name="csX88" fmla="*/ 9851 w 9851"/>
                <a:gd name="csY88" fmla="*/ 0 h 9716"/>
                <a:gd name="csX0" fmla="*/ 0 w 9848"/>
                <a:gd name="csY0" fmla="*/ 5060 h 9709"/>
                <a:gd name="csX1" fmla="*/ 44 w 9848"/>
                <a:gd name="csY1" fmla="*/ 5303 h 9709"/>
                <a:gd name="csX2" fmla="*/ 89 w 9848"/>
                <a:gd name="csY2" fmla="*/ 5544 h 9709"/>
                <a:gd name="csX3" fmla="*/ 136 w 9848"/>
                <a:gd name="csY3" fmla="*/ 5777 h 9709"/>
                <a:gd name="csX4" fmla="*/ 185 w 9848"/>
                <a:gd name="csY4" fmla="*/ 6009 h 9709"/>
                <a:gd name="csX5" fmla="*/ 240 w 9848"/>
                <a:gd name="csY5" fmla="*/ 6234 h 9709"/>
                <a:gd name="csX6" fmla="*/ 291 w 9848"/>
                <a:gd name="csY6" fmla="*/ 6454 h 9709"/>
                <a:gd name="csX7" fmla="*/ 346 w 9848"/>
                <a:gd name="csY7" fmla="*/ 6667 h 9709"/>
                <a:gd name="csX8" fmla="*/ 407 w 9848"/>
                <a:gd name="csY8" fmla="*/ 6873 h 9709"/>
                <a:gd name="csX9" fmla="*/ 465 w 9848"/>
                <a:gd name="csY9" fmla="*/ 7075 h 9709"/>
                <a:gd name="csX10" fmla="*/ 526 w 9848"/>
                <a:gd name="csY10" fmla="*/ 7271 h 9709"/>
                <a:gd name="csX11" fmla="*/ 592 w 9848"/>
                <a:gd name="csY11" fmla="*/ 7457 h 9709"/>
                <a:gd name="csX12" fmla="*/ 658 w 9848"/>
                <a:gd name="csY12" fmla="*/ 7640 h 9709"/>
                <a:gd name="csX13" fmla="*/ 726 w 9848"/>
                <a:gd name="csY13" fmla="*/ 7816 h 9709"/>
                <a:gd name="csX14" fmla="*/ 796 w 9848"/>
                <a:gd name="csY14" fmla="*/ 7985 h 9709"/>
                <a:gd name="csX15" fmla="*/ 868 w 9848"/>
                <a:gd name="csY15" fmla="*/ 8145 h 9709"/>
                <a:gd name="csX16" fmla="*/ 942 w 9848"/>
                <a:gd name="csY16" fmla="*/ 8297 h 9709"/>
                <a:gd name="csX17" fmla="*/ 1019 w 9848"/>
                <a:gd name="csY17" fmla="*/ 8444 h 9709"/>
                <a:gd name="csX18" fmla="*/ 1095 w 9848"/>
                <a:gd name="csY18" fmla="*/ 8583 h 9709"/>
                <a:gd name="csX19" fmla="*/ 1177 w 9848"/>
                <a:gd name="csY19" fmla="*/ 8715 h 9709"/>
                <a:gd name="csX20" fmla="*/ 1257 w 9848"/>
                <a:gd name="csY20" fmla="*/ 8841 h 9709"/>
                <a:gd name="csX21" fmla="*/ 1343 w 9848"/>
                <a:gd name="csY21" fmla="*/ 8956 h 9709"/>
                <a:gd name="csX22" fmla="*/ 1426 w 9848"/>
                <a:gd name="csY22" fmla="*/ 9064 h 9709"/>
                <a:gd name="csX23" fmla="*/ 1516 w 9848"/>
                <a:gd name="csY23" fmla="*/ 9162 h 9709"/>
                <a:gd name="csX24" fmla="*/ 1604 w 9848"/>
                <a:gd name="csY24" fmla="*/ 9253 h 9709"/>
                <a:gd name="csX25" fmla="*/ 1694 w 9848"/>
                <a:gd name="csY25" fmla="*/ 9340 h 9709"/>
                <a:gd name="csX26" fmla="*/ 1788 w 9848"/>
                <a:gd name="csY26" fmla="*/ 9412 h 9709"/>
                <a:gd name="csX27" fmla="*/ 1882 w 9848"/>
                <a:gd name="csY27" fmla="*/ 9477 h 9709"/>
                <a:gd name="csX28" fmla="*/ 1978 w 9848"/>
                <a:gd name="csY28" fmla="*/ 9537 h 9709"/>
                <a:gd name="csX29" fmla="*/ 2075 w 9848"/>
                <a:gd name="csY29" fmla="*/ 9589 h 9709"/>
                <a:gd name="csX30" fmla="*/ 2177 w 9848"/>
                <a:gd name="csY30" fmla="*/ 9628 h 9709"/>
                <a:gd name="csX31" fmla="*/ 2278 w 9848"/>
                <a:gd name="csY31" fmla="*/ 9662 h 9709"/>
                <a:gd name="csX32" fmla="*/ 2381 w 9848"/>
                <a:gd name="csY32" fmla="*/ 9684 h 9709"/>
                <a:gd name="csX33" fmla="*/ 2486 w 9848"/>
                <a:gd name="csY33" fmla="*/ 9703 h 9709"/>
                <a:gd name="csX34" fmla="*/ 2594 w 9848"/>
                <a:gd name="csY34" fmla="*/ 9709 h 9709"/>
                <a:gd name="csX35" fmla="*/ 2700 w 9848"/>
                <a:gd name="csY35" fmla="*/ 9706 h 9709"/>
                <a:gd name="csX36" fmla="*/ 2809 w 9848"/>
                <a:gd name="csY36" fmla="*/ 9698 h 9709"/>
                <a:gd name="csX37" fmla="*/ 2923 w 9848"/>
                <a:gd name="csY37" fmla="*/ 9679 h 9709"/>
                <a:gd name="csX38" fmla="*/ 3035 w 9848"/>
                <a:gd name="csY38" fmla="*/ 9651 h 9709"/>
                <a:gd name="csX39" fmla="*/ 3148 w 9848"/>
                <a:gd name="csY39" fmla="*/ 9616 h 9709"/>
                <a:gd name="csX40" fmla="*/ 3265 w 9848"/>
                <a:gd name="csY40" fmla="*/ 9573 h 9709"/>
                <a:gd name="csX41" fmla="*/ 3381 w 9848"/>
                <a:gd name="csY41" fmla="*/ 9523 h 9709"/>
                <a:gd name="csX42" fmla="*/ 3499 w 9848"/>
                <a:gd name="csY42" fmla="*/ 9459 h 9709"/>
                <a:gd name="csX43" fmla="*/ 3618 w 9848"/>
                <a:gd name="csY43" fmla="*/ 9390 h 9709"/>
                <a:gd name="csX44" fmla="*/ 3741 w 9848"/>
                <a:gd name="csY44" fmla="*/ 9312 h 9709"/>
                <a:gd name="csX45" fmla="*/ 3864 w 9848"/>
                <a:gd name="csY45" fmla="*/ 9225 h 9709"/>
                <a:gd name="csX46" fmla="*/ 3988 w 9848"/>
                <a:gd name="csY46" fmla="*/ 9133 h 9709"/>
                <a:gd name="csX47" fmla="*/ 4114 w 9848"/>
                <a:gd name="csY47" fmla="*/ 9028 h 9709"/>
                <a:gd name="csX48" fmla="*/ 4239 w 9848"/>
                <a:gd name="csY48" fmla="*/ 8920 h 9709"/>
                <a:gd name="csX49" fmla="*/ 4367 w 9848"/>
                <a:gd name="csY49" fmla="*/ 8799 h 9709"/>
                <a:gd name="csX50" fmla="*/ 4496 w 9848"/>
                <a:gd name="csY50" fmla="*/ 8676 h 9709"/>
                <a:gd name="csX51" fmla="*/ 4626 w 9848"/>
                <a:gd name="csY51" fmla="*/ 8541 h 9709"/>
                <a:gd name="csX52" fmla="*/ 4759 w 9848"/>
                <a:gd name="csY52" fmla="*/ 8403 h 9709"/>
                <a:gd name="csX53" fmla="*/ 4891 w 9848"/>
                <a:gd name="csY53" fmla="*/ 8253 h 9709"/>
                <a:gd name="csX54" fmla="*/ 5023 w 9848"/>
                <a:gd name="csY54" fmla="*/ 8093 h 9709"/>
                <a:gd name="csX55" fmla="*/ 5158 w 9848"/>
                <a:gd name="csY55" fmla="*/ 7935 h 9709"/>
                <a:gd name="csX56" fmla="*/ 5294 w 9848"/>
                <a:gd name="csY56" fmla="*/ 7763 h 9709"/>
                <a:gd name="csX57" fmla="*/ 5432 w 9848"/>
                <a:gd name="csY57" fmla="*/ 7586 h 9709"/>
                <a:gd name="csX58" fmla="*/ 5570 w 9848"/>
                <a:gd name="csY58" fmla="*/ 7399 h 9709"/>
                <a:gd name="csX59" fmla="*/ 5708 w 9848"/>
                <a:gd name="csY59" fmla="*/ 7210 h 9709"/>
                <a:gd name="csX60" fmla="*/ 5848 w 9848"/>
                <a:gd name="csY60" fmla="*/ 7012 h 9709"/>
                <a:gd name="csX61" fmla="*/ 5988 w 9848"/>
                <a:gd name="csY61" fmla="*/ 6812 h 9709"/>
                <a:gd name="csX62" fmla="*/ 6128 w 9848"/>
                <a:gd name="csY62" fmla="*/ 6601 h 9709"/>
                <a:gd name="csX63" fmla="*/ 6270 w 9848"/>
                <a:gd name="csY63" fmla="*/ 6388 h 9709"/>
                <a:gd name="csX64" fmla="*/ 6412 w 9848"/>
                <a:gd name="csY64" fmla="*/ 6165 h 9709"/>
                <a:gd name="csX65" fmla="*/ 6556 w 9848"/>
                <a:gd name="csY65" fmla="*/ 5940 h 9709"/>
                <a:gd name="csX66" fmla="*/ 6702 w 9848"/>
                <a:gd name="csY66" fmla="*/ 5708 h 9709"/>
                <a:gd name="csX67" fmla="*/ 6845 w 9848"/>
                <a:gd name="csY67" fmla="*/ 5472 h 9709"/>
                <a:gd name="csX68" fmla="*/ 6992 w 9848"/>
                <a:gd name="csY68" fmla="*/ 5225 h 9709"/>
                <a:gd name="csX69" fmla="*/ 7139 w 9848"/>
                <a:gd name="csY69" fmla="*/ 4980 h 9709"/>
                <a:gd name="csX70" fmla="*/ 7286 w 9848"/>
                <a:gd name="csY70" fmla="*/ 4730 h 9709"/>
                <a:gd name="csX71" fmla="*/ 7434 w 9848"/>
                <a:gd name="csY71" fmla="*/ 4474 h 9709"/>
                <a:gd name="csX72" fmla="*/ 7583 w 9848"/>
                <a:gd name="csY72" fmla="*/ 4216 h 9709"/>
                <a:gd name="csX73" fmla="*/ 7730 w 9848"/>
                <a:gd name="csY73" fmla="*/ 3951 h 9709"/>
                <a:gd name="csX74" fmla="*/ 7881 w 9848"/>
                <a:gd name="csY74" fmla="*/ 3687 h 9709"/>
                <a:gd name="csX75" fmla="*/ 8031 w 9848"/>
                <a:gd name="csY75" fmla="*/ 3414 h 9709"/>
                <a:gd name="csX76" fmla="*/ 8180 w 9848"/>
                <a:gd name="csY76" fmla="*/ 3141 h 9709"/>
                <a:gd name="csX77" fmla="*/ 8330 w 9848"/>
                <a:gd name="csY77" fmla="*/ 2868 h 9709"/>
                <a:gd name="csX78" fmla="*/ 8481 w 9848"/>
                <a:gd name="csY78" fmla="*/ 2589 h 9709"/>
                <a:gd name="csX79" fmla="*/ 8632 w 9848"/>
                <a:gd name="csY79" fmla="*/ 2309 h 9709"/>
                <a:gd name="csX80" fmla="*/ 8784 w 9848"/>
                <a:gd name="csY80" fmla="*/ 2024 h 9709"/>
                <a:gd name="csX81" fmla="*/ 8935 w 9848"/>
                <a:gd name="csY81" fmla="*/ 1739 h 9709"/>
                <a:gd name="csX82" fmla="*/ 9084 w 9848"/>
                <a:gd name="csY82" fmla="*/ 1453 h 9709"/>
                <a:gd name="csX83" fmla="*/ 9238 w 9848"/>
                <a:gd name="csY83" fmla="*/ 1162 h 9709"/>
                <a:gd name="csX84" fmla="*/ 9389 w 9848"/>
                <a:gd name="csY84" fmla="*/ 874 h 9709"/>
                <a:gd name="csX85" fmla="*/ 9542 w 9848"/>
                <a:gd name="csY85" fmla="*/ 582 h 9709"/>
                <a:gd name="csX86" fmla="*/ 9693 w 9848"/>
                <a:gd name="csY86" fmla="*/ 294 h 9709"/>
                <a:gd name="csX87" fmla="*/ 9848 w 9848"/>
                <a:gd name="csY87" fmla="*/ 0 h 9709"/>
                <a:gd name="csX0" fmla="*/ 0 w 9843"/>
                <a:gd name="csY0" fmla="*/ 4909 h 9697"/>
                <a:gd name="csX1" fmla="*/ 45 w 9843"/>
                <a:gd name="csY1" fmla="*/ 5159 h 9697"/>
                <a:gd name="csX2" fmla="*/ 90 w 9843"/>
                <a:gd name="csY2" fmla="*/ 5407 h 9697"/>
                <a:gd name="csX3" fmla="*/ 138 w 9843"/>
                <a:gd name="csY3" fmla="*/ 5647 h 9697"/>
                <a:gd name="csX4" fmla="*/ 188 w 9843"/>
                <a:gd name="csY4" fmla="*/ 5886 h 9697"/>
                <a:gd name="csX5" fmla="*/ 244 w 9843"/>
                <a:gd name="csY5" fmla="*/ 6118 h 9697"/>
                <a:gd name="csX6" fmla="*/ 295 w 9843"/>
                <a:gd name="csY6" fmla="*/ 6344 h 9697"/>
                <a:gd name="csX7" fmla="*/ 351 w 9843"/>
                <a:gd name="csY7" fmla="*/ 6564 h 9697"/>
                <a:gd name="csX8" fmla="*/ 413 w 9843"/>
                <a:gd name="csY8" fmla="*/ 6776 h 9697"/>
                <a:gd name="csX9" fmla="*/ 472 w 9843"/>
                <a:gd name="csY9" fmla="*/ 6984 h 9697"/>
                <a:gd name="csX10" fmla="*/ 534 w 9843"/>
                <a:gd name="csY10" fmla="*/ 7186 h 9697"/>
                <a:gd name="csX11" fmla="*/ 601 w 9843"/>
                <a:gd name="csY11" fmla="*/ 7378 h 9697"/>
                <a:gd name="csX12" fmla="*/ 668 w 9843"/>
                <a:gd name="csY12" fmla="*/ 7566 h 9697"/>
                <a:gd name="csX13" fmla="*/ 737 w 9843"/>
                <a:gd name="csY13" fmla="*/ 7747 h 9697"/>
                <a:gd name="csX14" fmla="*/ 808 w 9843"/>
                <a:gd name="csY14" fmla="*/ 7921 h 9697"/>
                <a:gd name="csX15" fmla="*/ 881 w 9843"/>
                <a:gd name="csY15" fmla="*/ 8086 h 9697"/>
                <a:gd name="csX16" fmla="*/ 957 w 9843"/>
                <a:gd name="csY16" fmla="*/ 8243 h 9697"/>
                <a:gd name="csX17" fmla="*/ 1035 w 9843"/>
                <a:gd name="csY17" fmla="*/ 8394 h 9697"/>
                <a:gd name="csX18" fmla="*/ 1112 w 9843"/>
                <a:gd name="csY18" fmla="*/ 8537 h 9697"/>
                <a:gd name="csX19" fmla="*/ 1195 w 9843"/>
                <a:gd name="csY19" fmla="*/ 8673 h 9697"/>
                <a:gd name="csX20" fmla="*/ 1276 w 9843"/>
                <a:gd name="csY20" fmla="*/ 8803 h 9697"/>
                <a:gd name="csX21" fmla="*/ 1364 w 9843"/>
                <a:gd name="csY21" fmla="*/ 8921 h 9697"/>
                <a:gd name="csX22" fmla="*/ 1448 w 9843"/>
                <a:gd name="csY22" fmla="*/ 9033 h 9697"/>
                <a:gd name="csX23" fmla="*/ 1539 w 9843"/>
                <a:gd name="csY23" fmla="*/ 9134 h 9697"/>
                <a:gd name="csX24" fmla="*/ 1629 w 9843"/>
                <a:gd name="csY24" fmla="*/ 9227 h 9697"/>
                <a:gd name="csX25" fmla="*/ 1720 w 9843"/>
                <a:gd name="csY25" fmla="*/ 9317 h 9697"/>
                <a:gd name="csX26" fmla="*/ 1816 w 9843"/>
                <a:gd name="csY26" fmla="*/ 9391 h 9697"/>
                <a:gd name="csX27" fmla="*/ 1911 w 9843"/>
                <a:gd name="csY27" fmla="*/ 9458 h 9697"/>
                <a:gd name="csX28" fmla="*/ 2009 w 9843"/>
                <a:gd name="csY28" fmla="*/ 9520 h 9697"/>
                <a:gd name="csX29" fmla="*/ 2107 w 9843"/>
                <a:gd name="csY29" fmla="*/ 9573 h 9697"/>
                <a:gd name="csX30" fmla="*/ 2211 w 9843"/>
                <a:gd name="csY30" fmla="*/ 9614 h 9697"/>
                <a:gd name="csX31" fmla="*/ 2313 w 9843"/>
                <a:gd name="csY31" fmla="*/ 9649 h 9697"/>
                <a:gd name="csX32" fmla="*/ 2418 w 9843"/>
                <a:gd name="csY32" fmla="*/ 9671 h 9697"/>
                <a:gd name="csX33" fmla="*/ 2524 w 9843"/>
                <a:gd name="csY33" fmla="*/ 9691 h 9697"/>
                <a:gd name="csX34" fmla="*/ 2634 w 9843"/>
                <a:gd name="csY34" fmla="*/ 9697 h 9697"/>
                <a:gd name="csX35" fmla="*/ 2742 w 9843"/>
                <a:gd name="csY35" fmla="*/ 9694 h 9697"/>
                <a:gd name="csX36" fmla="*/ 2852 w 9843"/>
                <a:gd name="csY36" fmla="*/ 9686 h 9697"/>
                <a:gd name="csX37" fmla="*/ 2968 w 9843"/>
                <a:gd name="csY37" fmla="*/ 9666 h 9697"/>
                <a:gd name="csX38" fmla="*/ 3082 w 9843"/>
                <a:gd name="csY38" fmla="*/ 9637 h 9697"/>
                <a:gd name="csX39" fmla="*/ 3197 w 9843"/>
                <a:gd name="csY39" fmla="*/ 9601 h 9697"/>
                <a:gd name="csX40" fmla="*/ 3315 w 9843"/>
                <a:gd name="csY40" fmla="*/ 9557 h 9697"/>
                <a:gd name="csX41" fmla="*/ 3433 w 9843"/>
                <a:gd name="csY41" fmla="*/ 9505 h 9697"/>
                <a:gd name="csX42" fmla="*/ 3553 w 9843"/>
                <a:gd name="csY42" fmla="*/ 9440 h 9697"/>
                <a:gd name="csX43" fmla="*/ 3674 w 9843"/>
                <a:gd name="csY43" fmla="*/ 9368 h 9697"/>
                <a:gd name="csX44" fmla="*/ 3799 w 9843"/>
                <a:gd name="csY44" fmla="*/ 9288 h 9697"/>
                <a:gd name="csX45" fmla="*/ 3924 w 9843"/>
                <a:gd name="csY45" fmla="*/ 9198 h 9697"/>
                <a:gd name="csX46" fmla="*/ 4050 w 9843"/>
                <a:gd name="csY46" fmla="*/ 9104 h 9697"/>
                <a:gd name="csX47" fmla="*/ 4177 w 9843"/>
                <a:gd name="csY47" fmla="*/ 8996 h 9697"/>
                <a:gd name="csX48" fmla="*/ 4304 w 9843"/>
                <a:gd name="csY48" fmla="*/ 8884 h 9697"/>
                <a:gd name="csX49" fmla="*/ 4434 w 9843"/>
                <a:gd name="csY49" fmla="*/ 8760 h 9697"/>
                <a:gd name="csX50" fmla="*/ 4565 w 9843"/>
                <a:gd name="csY50" fmla="*/ 8633 h 9697"/>
                <a:gd name="csX51" fmla="*/ 4697 w 9843"/>
                <a:gd name="csY51" fmla="*/ 8494 h 9697"/>
                <a:gd name="csX52" fmla="*/ 4832 w 9843"/>
                <a:gd name="csY52" fmla="*/ 8352 h 9697"/>
                <a:gd name="csX53" fmla="*/ 4966 w 9843"/>
                <a:gd name="csY53" fmla="*/ 8197 h 9697"/>
                <a:gd name="csX54" fmla="*/ 5101 w 9843"/>
                <a:gd name="csY54" fmla="*/ 8033 h 9697"/>
                <a:gd name="csX55" fmla="*/ 5238 w 9843"/>
                <a:gd name="csY55" fmla="*/ 7870 h 9697"/>
                <a:gd name="csX56" fmla="*/ 5376 w 9843"/>
                <a:gd name="csY56" fmla="*/ 7693 h 9697"/>
                <a:gd name="csX57" fmla="*/ 5516 w 9843"/>
                <a:gd name="csY57" fmla="*/ 7510 h 9697"/>
                <a:gd name="csX58" fmla="*/ 5656 w 9843"/>
                <a:gd name="csY58" fmla="*/ 7318 h 9697"/>
                <a:gd name="csX59" fmla="*/ 5796 w 9843"/>
                <a:gd name="csY59" fmla="*/ 7123 h 9697"/>
                <a:gd name="csX60" fmla="*/ 5938 w 9843"/>
                <a:gd name="csY60" fmla="*/ 6919 h 9697"/>
                <a:gd name="csX61" fmla="*/ 6080 w 9843"/>
                <a:gd name="csY61" fmla="*/ 6713 h 9697"/>
                <a:gd name="csX62" fmla="*/ 6223 w 9843"/>
                <a:gd name="csY62" fmla="*/ 6496 h 9697"/>
                <a:gd name="csX63" fmla="*/ 6367 w 9843"/>
                <a:gd name="csY63" fmla="*/ 6276 h 9697"/>
                <a:gd name="csX64" fmla="*/ 6511 w 9843"/>
                <a:gd name="csY64" fmla="*/ 6047 h 9697"/>
                <a:gd name="csX65" fmla="*/ 6657 w 9843"/>
                <a:gd name="csY65" fmla="*/ 5815 h 9697"/>
                <a:gd name="csX66" fmla="*/ 6805 w 9843"/>
                <a:gd name="csY66" fmla="*/ 5576 h 9697"/>
                <a:gd name="csX67" fmla="*/ 6951 w 9843"/>
                <a:gd name="csY67" fmla="*/ 5333 h 9697"/>
                <a:gd name="csX68" fmla="*/ 7100 w 9843"/>
                <a:gd name="csY68" fmla="*/ 5079 h 9697"/>
                <a:gd name="csX69" fmla="*/ 7249 w 9843"/>
                <a:gd name="csY69" fmla="*/ 4826 h 9697"/>
                <a:gd name="csX70" fmla="*/ 7398 w 9843"/>
                <a:gd name="csY70" fmla="*/ 4569 h 9697"/>
                <a:gd name="csX71" fmla="*/ 7549 w 9843"/>
                <a:gd name="csY71" fmla="*/ 4305 h 9697"/>
                <a:gd name="csX72" fmla="*/ 7700 w 9843"/>
                <a:gd name="csY72" fmla="*/ 4039 h 9697"/>
                <a:gd name="csX73" fmla="*/ 7849 w 9843"/>
                <a:gd name="csY73" fmla="*/ 3766 h 9697"/>
                <a:gd name="csX74" fmla="*/ 8003 w 9843"/>
                <a:gd name="csY74" fmla="*/ 3495 h 9697"/>
                <a:gd name="csX75" fmla="*/ 8155 w 9843"/>
                <a:gd name="csY75" fmla="*/ 3213 h 9697"/>
                <a:gd name="csX76" fmla="*/ 8306 w 9843"/>
                <a:gd name="csY76" fmla="*/ 2932 h 9697"/>
                <a:gd name="csX77" fmla="*/ 8459 w 9843"/>
                <a:gd name="csY77" fmla="*/ 2651 h 9697"/>
                <a:gd name="csX78" fmla="*/ 8612 w 9843"/>
                <a:gd name="csY78" fmla="*/ 2364 h 9697"/>
                <a:gd name="csX79" fmla="*/ 8765 w 9843"/>
                <a:gd name="csY79" fmla="*/ 2075 h 9697"/>
                <a:gd name="csX80" fmla="*/ 8920 w 9843"/>
                <a:gd name="csY80" fmla="*/ 1782 h 9697"/>
                <a:gd name="csX81" fmla="*/ 9073 w 9843"/>
                <a:gd name="csY81" fmla="*/ 1488 h 9697"/>
                <a:gd name="csX82" fmla="*/ 9224 w 9843"/>
                <a:gd name="csY82" fmla="*/ 1194 h 9697"/>
                <a:gd name="csX83" fmla="*/ 9381 w 9843"/>
                <a:gd name="csY83" fmla="*/ 894 h 9697"/>
                <a:gd name="csX84" fmla="*/ 9534 w 9843"/>
                <a:gd name="csY84" fmla="*/ 597 h 9697"/>
                <a:gd name="csX85" fmla="*/ 9689 w 9843"/>
                <a:gd name="csY85" fmla="*/ 296 h 9697"/>
                <a:gd name="csX86" fmla="*/ 9843 w 9843"/>
                <a:gd name="csY86" fmla="*/ 0 h 9697"/>
                <a:gd name="csX0" fmla="*/ 0 w 9844"/>
                <a:gd name="csY0" fmla="*/ 4757 h 9695"/>
                <a:gd name="csX1" fmla="*/ 46 w 9844"/>
                <a:gd name="csY1" fmla="*/ 5015 h 9695"/>
                <a:gd name="csX2" fmla="*/ 91 w 9844"/>
                <a:gd name="csY2" fmla="*/ 5271 h 9695"/>
                <a:gd name="csX3" fmla="*/ 140 w 9844"/>
                <a:gd name="csY3" fmla="*/ 5518 h 9695"/>
                <a:gd name="csX4" fmla="*/ 191 w 9844"/>
                <a:gd name="csY4" fmla="*/ 5765 h 9695"/>
                <a:gd name="csX5" fmla="*/ 248 w 9844"/>
                <a:gd name="csY5" fmla="*/ 6004 h 9695"/>
                <a:gd name="csX6" fmla="*/ 300 w 9844"/>
                <a:gd name="csY6" fmla="*/ 6237 h 9695"/>
                <a:gd name="csX7" fmla="*/ 357 w 9844"/>
                <a:gd name="csY7" fmla="*/ 6464 h 9695"/>
                <a:gd name="csX8" fmla="*/ 420 w 9844"/>
                <a:gd name="csY8" fmla="*/ 6683 h 9695"/>
                <a:gd name="csX9" fmla="*/ 480 w 9844"/>
                <a:gd name="csY9" fmla="*/ 6897 h 9695"/>
                <a:gd name="csX10" fmla="*/ 543 w 9844"/>
                <a:gd name="csY10" fmla="*/ 7106 h 9695"/>
                <a:gd name="csX11" fmla="*/ 611 w 9844"/>
                <a:gd name="csY11" fmla="*/ 7304 h 9695"/>
                <a:gd name="csX12" fmla="*/ 679 w 9844"/>
                <a:gd name="csY12" fmla="*/ 7497 h 9695"/>
                <a:gd name="csX13" fmla="*/ 749 w 9844"/>
                <a:gd name="csY13" fmla="*/ 7684 h 9695"/>
                <a:gd name="csX14" fmla="*/ 821 w 9844"/>
                <a:gd name="csY14" fmla="*/ 7864 h 9695"/>
                <a:gd name="csX15" fmla="*/ 895 w 9844"/>
                <a:gd name="csY15" fmla="*/ 8034 h 9695"/>
                <a:gd name="csX16" fmla="*/ 972 w 9844"/>
                <a:gd name="csY16" fmla="*/ 8196 h 9695"/>
                <a:gd name="csX17" fmla="*/ 1052 w 9844"/>
                <a:gd name="csY17" fmla="*/ 8351 h 9695"/>
                <a:gd name="csX18" fmla="*/ 1130 w 9844"/>
                <a:gd name="csY18" fmla="*/ 8499 h 9695"/>
                <a:gd name="csX19" fmla="*/ 1214 w 9844"/>
                <a:gd name="csY19" fmla="*/ 8639 h 9695"/>
                <a:gd name="csX20" fmla="*/ 1296 w 9844"/>
                <a:gd name="csY20" fmla="*/ 8773 h 9695"/>
                <a:gd name="csX21" fmla="*/ 1386 w 9844"/>
                <a:gd name="csY21" fmla="*/ 8895 h 9695"/>
                <a:gd name="csX22" fmla="*/ 1471 w 9844"/>
                <a:gd name="csY22" fmla="*/ 9010 h 9695"/>
                <a:gd name="csX23" fmla="*/ 1564 w 9844"/>
                <a:gd name="csY23" fmla="*/ 9114 h 9695"/>
                <a:gd name="csX24" fmla="*/ 1655 w 9844"/>
                <a:gd name="csY24" fmla="*/ 9210 h 9695"/>
                <a:gd name="csX25" fmla="*/ 1747 w 9844"/>
                <a:gd name="csY25" fmla="*/ 9303 h 9695"/>
                <a:gd name="csX26" fmla="*/ 1845 w 9844"/>
                <a:gd name="csY26" fmla="*/ 9379 h 9695"/>
                <a:gd name="csX27" fmla="*/ 1941 w 9844"/>
                <a:gd name="csY27" fmla="*/ 9449 h 9695"/>
                <a:gd name="csX28" fmla="*/ 2041 w 9844"/>
                <a:gd name="csY28" fmla="*/ 9512 h 9695"/>
                <a:gd name="csX29" fmla="*/ 2141 w 9844"/>
                <a:gd name="csY29" fmla="*/ 9567 h 9695"/>
                <a:gd name="csX30" fmla="*/ 2246 w 9844"/>
                <a:gd name="csY30" fmla="*/ 9609 h 9695"/>
                <a:gd name="csX31" fmla="*/ 2350 w 9844"/>
                <a:gd name="csY31" fmla="*/ 9646 h 9695"/>
                <a:gd name="csX32" fmla="*/ 2457 w 9844"/>
                <a:gd name="csY32" fmla="*/ 9668 h 9695"/>
                <a:gd name="csX33" fmla="*/ 2564 w 9844"/>
                <a:gd name="csY33" fmla="*/ 9689 h 9695"/>
                <a:gd name="csX34" fmla="*/ 2676 w 9844"/>
                <a:gd name="csY34" fmla="*/ 9695 h 9695"/>
                <a:gd name="csX35" fmla="*/ 2786 w 9844"/>
                <a:gd name="csY35" fmla="*/ 9692 h 9695"/>
                <a:gd name="csX36" fmla="*/ 2897 w 9844"/>
                <a:gd name="csY36" fmla="*/ 9684 h 9695"/>
                <a:gd name="csX37" fmla="*/ 3015 w 9844"/>
                <a:gd name="csY37" fmla="*/ 9663 h 9695"/>
                <a:gd name="csX38" fmla="*/ 3131 w 9844"/>
                <a:gd name="csY38" fmla="*/ 9633 h 9695"/>
                <a:gd name="csX39" fmla="*/ 3248 w 9844"/>
                <a:gd name="csY39" fmla="*/ 9596 h 9695"/>
                <a:gd name="csX40" fmla="*/ 3368 w 9844"/>
                <a:gd name="csY40" fmla="*/ 9551 h 9695"/>
                <a:gd name="csX41" fmla="*/ 3488 w 9844"/>
                <a:gd name="csY41" fmla="*/ 9497 h 9695"/>
                <a:gd name="csX42" fmla="*/ 3610 w 9844"/>
                <a:gd name="csY42" fmla="*/ 9430 h 9695"/>
                <a:gd name="csX43" fmla="*/ 3733 w 9844"/>
                <a:gd name="csY43" fmla="*/ 9356 h 9695"/>
                <a:gd name="csX44" fmla="*/ 3860 w 9844"/>
                <a:gd name="csY44" fmla="*/ 9273 h 9695"/>
                <a:gd name="csX45" fmla="*/ 3987 w 9844"/>
                <a:gd name="csY45" fmla="*/ 9180 h 9695"/>
                <a:gd name="csX46" fmla="*/ 4115 w 9844"/>
                <a:gd name="csY46" fmla="*/ 9083 h 9695"/>
                <a:gd name="csX47" fmla="*/ 4244 w 9844"/>
                <a:gd name="csY47" fmla="*/ 8972 h 9695"/>
                <a:gd name="csX48" fmla="*/ 4373 w 9844"/>
                <a:gd name="csY48" fmla="*/ 8857 h 9695"/>
                <a:gd name="csX49" fmla="*/ 4505 w 9844"/>
                <a:gd name="csY49" fmla="*/ 8729 h 9695"/>
                <a:gd name="csX50" fmla="*/ 4638 w 9844"/>
                <a:gd name="csY50" fmla="*/ 8598 h 9695"/>
                <a:gd name="csX51" fmla="*/ 4772 w 9844"/>
                <a:gd name="csY51" fmla="*/ 8454 h 9695"/>
                <a:gd name="csX52" fmla="*/ 4909 w 9844"/>
                <a:gd name="csY52" fmla="*/ 8308 h 9695"/>
                <a:gd name="csX53" fmla="*/ 5045 w 9844"/>
                <a:gd name="csY53" fmla="*/ 8148 h 9695"/>
                <a:gd name="csX54" fmla="*/ 5182 w 9844"/>
                <a:gd name="csY54" fmla="*/ 7979 h 9695"/>
                <a:gd name="csX55" fmla="*/ 5322 w 9844"/>
                <a:gd name="csY55" fmla="*/ 7811 h 9695"/>
                <a:gd name="csX56" fmla="*/ 5462 w 9844"/>
                <a:gd name="csY56" fmla="*/ 7628 h 9695"/>
                <a:gd name="csX57" fmla="*/ 5604 w 9844"/>
                <a:gd name="csY57" fmla="*/ 7440 h 9695"/>
                <a:gd name="csX58" fmla="*/ 5746 w 9844"/>
                <a:gd name="csY58" fmla="*/ 7242 h 9695"/>
                <a:gd name="csX59" fmla="*/ 5888 w 9844"/>
                <a:gd name="csY59" fmla="*/ 7041 h 9695"/>
                <a:gd name="csX60" fmla="*/ 6033 w 9844"/>
                <a:gd name="csY60" fmla="*/ 6830 h 9695"/>
                <a:gd name="csX61" fmla="*/ 6177 w 9844"/>
                <a:gd name="csY61" fmla="*/ 6618 h 9695"/>
                <a:gd name="csX62" fmla="*/ 6322 w 9844"/>
                <a:gd name="csY62" fmla="*/ 6394 h 9695"/>
                <a:gd name="csX63" fmla="*/ 6469 w 9844"/>
                <a:gd name="csY63" fmla="*/ 6167 h 9695"/>
                <a:gd name="csX64" fmla="*/ 6615 w 9844"/>
                <a:gd name="csY64" fmla="*/ 5931 h 9695"/>
                <a:gd name="csX65" fmla="*/ 6763 w 9844"/>
                <a:gd name="csY65" fmla="*/ 5692 h 9695"/>
                <a:gd name="csX66" fmla="*/ 6914 w 9844"/>
                <a:gd name="csY66" fmla="*/ 5445 h 9695"/>
                <a:gd name="csX67" fmla="*/ 7062 w 9844"/>
                <a:gd name="csY67" fmla="*/ 5195 h 9695"/>
                <a:gd name="csX68" fmla="*/ 7213 w 9844"/>
                <a:gd name="csY68" fmla="*/ 4933 h 9695"/>
                <a:gd name="csX69" fmla="*/ 7365 w 9844"/>
                <a:gd name="csY69" fmla="*/ 4672 h 9695"/>
                <a:gd name="csX70" fmla="*/ 7516 w 9844"/>
                <a:gd name="csY70" fmla="*/ 4407 h 9695"/>
                <a:gd name="csX71" fmla="*/ 7669 w 9844"/>
                <a:gd name="csY71" fmla="*/ 4135 h 9695"/>
                <a:gd name="csX72" fmla="*/ 7823 w 9844"/>
                <a:gd name="csY72" fmla="*/ 3860 h 9695"/>
                <a:gd name="csX73" fmla="*/ 7974 w 9844"/>
                <a:gd name="csY73" fmla="*/ 3579 h 9695"/>
                <a:gd name="csX74" fmla="*/ 8131 w 9844"/>
                <a:gd name="csY74" fmla="*/ 3299 h 9695"/>
                <a:gd name="csX75" fmla="*/ 8285 w 9844"/>
                <a:gd name="csY75" fmla="*/ 3008 h 9695"/>
                <a:gd name="csX76" fmla="*/ 8438 w 9844"/>
                <a:gd name="csY76" fmla="*/ 2719 h 9695"/>
                <a:gd name="csX77" fmla="*/ 8594 w 9844"/>
                <a:gd name="csY77" fmla="*/ 2429 h 9695"/>
                <a:gd name="csX78" fmla="*/ 8749 w 9844"/>
                <a:gd name="csY78" fmla="*/ 2133 h 9695"/>
                <a:gd name="csX79" fmla="*/ 8905 w 9844"/>
                <a:gd name="csY79" fmla="*/ 1835 h 9695"/>
                <a:gd name="csX80" fmla="*/ 9062 w 9844"/>
                <a:gd name="csY80" fmla="*/ 1533 h 9695"/>
                <a:gd name="csX81" fmla="*/ 9218 w 9844"/>
                <a:gd name="csY81" fmla="*/ 1229 h 9695"/>
                <a:gd name="csX82" fmla="*/ 9371 w 9844"/>
                <a:gd name="csY82" fmla="*/ 926 h 9695"/>
                <a:gd name="csX83" fmla="*/ 9531 w 9844"/>
                <a:gd name="csY83" fmla="*/ 617 h 9695"/>
                <a:gd name="csX84" fmla="*/ 9686 w 9844"/>
                <a:gd name="csY84" fmla="*/ 311 h 9695"/>
                <a:gd name="csX85" fmla="*/ 9844 w 9844"/>
                <a:gd name="csY85" fmla="*/ 0 h 96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</a:cxnLst>
              <a:rect l="l" t="t" r="r" b="b"/>
              <a:pathLst>
                <a:path w="9844" h="9695">
                  <a:moveTo>
                    <a:pt x="0" y="4757"/>
                  </a:moveTo>
                  <a:cubicBezTo>
                    <a:pt x="14" y="4843"/>
                    <a:pt x="28" y="4930"/>
                    <a:pt x="46" y="5015"/>
                  </a:cubicBezTo>
                  <a:cubicBezTo>
                    <a:pt x="61" y="5100"/>
                    <a:pt x="76" y="5186"/>
                    <a:pt x="91" y="5271"/>
                  </a:cubicBezTo>
                  <a:cubicBezTo>
                    <a:pt x="110" y="5354"/>
                    <a:pt x="125" y="5436"/>
                    <a:pt x="140" y="5518"/>
                  </a:cubicBezTo>
                  <a:cubicBezTo>
                    <a:pt x="156" y="5601"/>
                    <a:pt x="173" y="5683"/>
                    <a:pt x="191" y="5765"/>
                  </a:cubicBezTo>
                  <a:cubicBezTo>
                    <a:pt x="209" y="5844"/>
                    <a:pt x="227" y="5925"/>
                    <a:pt x="248" y="6004"/>
                  </a:cubicBezTo>
                  <a:cubicBezTo>
                    <a:pt x="265" y="6082"/>
                    <a:pt x="282" y="6160"/>
                    <a:pt x="300" y="6237"/>
                  </a:cubicBezTo>
                  <a:cubicBezTo>
                    <a:pt x="321" y="6314"/>
                    <a:pt x="338" y="6389"/>
                    <a:pt x="357" y="6464"/>
                  </a:cubicBezTo>
                  <a:lnTo>
                    <a:pt x="420" y="6683"/>
                  </a:lnTo>
                  <a:cubicBezTo>
                    <a:pt x="440" y="6754"/>
                    <a:pt x="460" y="6826"/>
                    <a:pt x="480" y="6897"/>
                  </a:cubicBezTo>
                  <a:cubicBezTo>
                    <a:pt x="500" y="6966"/>
                    <a:pt x="521" y="7035"/>
                    <a:pt x="543" y="7106"/>
                  </a:cubicBezTo>
                  <a:cubicBezTo>
                    <a:pt x="564" y="7173"/>
                    <a:pt x="587" y="7237"/>
                    <a:pt x="611" y="7304"/>
                  </a:cubicBezTo>
                  <a:cubicBezTo>
                    <a:pt x="632" y="7367"/>
                    <a:pt x="655" y="7431"/>
                    <a:pt x="679" y="7497"/>
                  </a:cubicBezTo>
                  <a:cubicBezTo>
                    <a:pt x="701" y="7560"/>
                    <a:pt x="724" y="7623"/>
                    <a:pt x="749" y="7684"/>
                  </a:cubicBezTo>
                  <a:cubicBezTo>
                    <a:pt x="773" y="7745"/>
                    <a:pt x="795" y="7804"/>
                    <a:pt x="821" y="7864"/>
                  </a:cubicBezTo>
                  <a:cubicBezTo>
                    <a:pt x="845" y="7920"/>
                    <a:pt x="871" y="7978"/>
                    <a:pt x="895" y="8034"/>
                  </a:cubicBezTo>
                  <a:cubicBezTo>
                    <a:pt x="920" y="8087"/>
                    <a:pt x="947" y="8141"/>
                    <a:pt x="972" y="8196"/>
                  </a:cubicBezTo>
                  <a:cubicBezTo>
                    <a:pt x="998" y="8247"/>
                    <a:pt x="1025" y="8301"/>
                    <a:pt x="1052" y="8351"/>
                  </a:cubicBezTo>
                  <a:cubicBezTo>
                    <a:pt x="1077" y="8400"/>
                    <a:pt x="1104" y="8450"/>
                    <a:pt x="1130" y="8499"/>
                  </a:cubicBezTo>
                  <a:cubicBezTo>
                    <a:pt x="1157" y="8546"/>
                    <a:pt x="1187" y="8593"/>
                    <a:pt x="1214" y="8639"/>
                  </a:cubicBezTo>
                  <a:cubicBezTo>
                    <a:pt x="1243" y="8683"/>
                    <a:pt x="1269" y="8729"/>
                    <a:pt x="1296" y="8773"/>
                  </a:cubicBezTo>
                  <a:cubicBezTo>
                    <a:pt x="1327" y="8813"/>
                    <a:pt x="1355" y="8855"/>
                    <a:pt x="1386" y="8895"/>
                  </a:cubicBezTo>
                  <a:cubicBezTo>
                    <a:pt x="1413" y="8934"/>
                    <a:pt x="1444" y="8972"/>
                    <a:pt x="1471" y="9010"/>
                  </a:cubicBezTo>
                  <a:cubicBezTo>
                    <a:pt x="1502" y="9045"/>
                    <a:pt x="1533" y="9081"/>
                    <a:pt x="1564" y="9114"/>
                  </a:cubicBezTo>
                  <a:cubicBezTo>
                    <a:pt x="1594" y="9146"/>
                    <a:pt x="1623" y="9178"/>
                    <a:pt x="1655" y="9210"/>
                  </a:cubicBezTo>
                  <a:cubicBezTo>
                    <a:pt x="1685" y="9241"/>
                    <a:pt x="1717" y="9272"/>
                    <a:pt x="1747" y="9303"/>
                  </a:cubicBezTo>
                  <a:cubicBezTo>
                    <a:pt x="1780" y="9329"/>
                    <a:pt x="1812" y="9353"/>
                    <a:pt x="1845" y="9379"/>
                  </a:cubicBezTo>
                  <a:cubicBezTo>
                    <a:pt x="1876" y="9403"/>
                    <a:pt x="1910" y="9425"/>
                    <a:pt x="1941" y="9449"/>
                  </a:cubicBezTo>
                  <a:cubicBezTo>
                    <a:pt x="1976" y="9470"/>
                    <a:pt x="2008" y="9492"/>
                    <a:pt x="2041" y="9512"/>
                  </a:cubicBezTo>
                  <a:lnTo>
                    <a:pt x="2141" y="9567"/>
                  </a:lnTo>
                  <a:cubicBezTo>
                    <a:pt x="2176" y="9581"/>
                    <a:pt x="2211" y="9594"/>
                    <a:pt x="2246" y="9609"/>
                  </a:cubicBezTo>
                  <a:cubicBezTo>
                    <a:pt x="2281" y="9621"/>
                    <a:pt x="2315" y="9633"/>
                    <a:pt x="2350" y="9646"/>
                  </a:cubicBezTo>
                  <a:cubicBezTo>
                    <a:pt x="2386" y="9653"/>
                    <a:pt x="2421" y="9661"/>
                    <a:pt x="2457" y="9668"/>
                  </a:cubicBezTo>
                  <a:lnTo>
                    <a:pt x="2564" y="9689"/>
                  </a:lnTo>
                  <a:lnTo>
                    <a:pt x="2676" y="9695"/>
                  </a:lnTo>
                  <a:lnTo>
                    <a:pt x="2786" y="9692"/>
                  </a:lnTo>
                  <a:lnTo>
                    <a:pt x="2897" y="9684"/>
                  </a:lnTo>
                  <a:lnTo>
                    <a:pt x="3015" y="9663"/>
                  </a:lnTo>
                  <a:cubicBezTo>
                    <a:pt x="3053" y="9654"/>
                    <a:pt x="3093" y="9646"/>
                    <a:pt x="3131" y="9633"/>
                  </a:cubicBezTo>
                  <a:lnTo>
                    <a:pt x="3248" y="9596"/>
                  </a:lnTo>
                  <a:lnTo>
                    <a:pt x="3368" y="9551"/>
                  </a:lnTo>
                  <a:lnTo>
                    <a:pt x="3488" y="9497"/>
                  </a:lnTo>
                  <a:cubicBezTo>
                    <a:pt x="3529" y="9475"/>
                    <a:pt x="3569" y="9452"/>
                    <a:pt x="3610" y="9430"/>
                  </a:cubicBezTo>
                  <a:cubicBezTo>
                    <a:pt x="3651" y="9405"/>
                    <a:pt x="3692" y="9382"/>
                    <a:pt x="3733" y="9356"/>
                  </a:cubicBezTo>
                  <a:cubicBezTo>
                    <a:pt x="3775" y="9328"/>
                    <a:pt x="3818" y="9301"/>
                    <a:pt x="3860" y="9273"/>
                  </a:cubicBezTo>
                  <a:cubicBezTo>
                    <a:pt x="3901" y="9243"/>
                    <a:pt x="3943" y="9211"/>
                    <a:pt x="3987" y="9180"/>
                  </a:cubicBezTo>
                  <a:cubicBezTo>
                    <a:pt x="4028" y="9148"/>
                    <a:pt x="4072" y="9116"/>
                    <a:pt x="4115" y="9083"/>
                  </a:cubicBezTo>
                  <a:lnTo>
                    <a:pt x="4244" y="8972"/>
                  </a:lnTo>
                  <a:lnTo>
                    <a:pt x="4373" y="8857"/>
                  </a:lnTo>
                  <a:lnTo>
                    <a:pt x="4505" y="8729"/>
                  </a:lnTo>
                  <a:cubicBezTo>
                    <a:pt x="4549" y="8685"/>
                    <a:pt x="4593" y="8641"/>
                    <a:pt x="4638" y="8598"/>
                  </a:cubicBezTo>
                  <a:lnTo>
                    <a:pt x="4772" y="8454"/>
                  </a:lnTo>
                  <a:lnTo>
                    <a:pt x="4909" y="8308"/>
                  </a:lnTo>
                  <a:cubicBezTo>
                    <a:pt x="4955" y="8255"/>
                    <a:pt x="4999" y="8201"/>
                    <a:pt x="5045" y="8148"/>
                  </a:cubicBezTo>
                  <a:cubicBezTo>
                    <a:pt x="5091" y="8092"/>
                    <a:pt x="5136" y="8035"/>
                    <a:pt x="5182" y="7979"/>
                  </a:cubicBezTo>
                  <a:lnTo>
                    <a:pt x="5322" y="7811"/>
                  </a:lnTo>
                  <a:lnTo>
                    <a:pt x="5462" y="7628"/>
                  </a:lnTo>
                  <a:cubicBezTo>
                    <a:pt x="5509" y="7565"/>
                    <a:pt x="5557" y="7503"/>
                    <a:pt x="5604" y="7440"/>
                  </a:cubicBezTo>
                  <a:lnTo>
                    <a:pt x="5746" y="7242"/>
                  </a:lnTo>
                  <a:cubicBezTo>
                    <a:pt x="5793" y="7175"/>
                    <a:pt x="5841" y="7108"/>
                    <a:pt x="5888" y="7041"/>
                  </a:cubicBezTo>
                  <a:lnTo>
                    <a:pt x="6033" y="6830"/>
                  </a:lnTo>
                  <a:cubicBezTo>
                    <a:pt x="6080" y="6759"/>
                    <a:pt x="6129" y="6689"/>
                    <a:pt x="6177" y="6618"/>
                  </a:cubicBezTo>
                  <a:cubicBezTo>
                    <a:pt x="6226" y="6544"/>
                    <a:pt x="6273" y="6468"/>
                    <a:pt x="6322" y="6394"/>
                  </a:cubicBezTo>
                  <a:lnTo>
                    <a:pt x="6469" y="6167"/>
                  </a:lnTo>
                  <a:cubicBezTo>
                    <a:pt x="6518" y="6089"/>
                    <a:pt x="6565" y="6009"/>
                    <a:pt x="6615" y="5931"/>
                  </a:cubicBezTo>
                  <a:cubicBezTo>
                    <a:pt x="6665" y="5852"/>
                    <a:pt x="6713" y="5771"/>
                    <a:pt x="6763" y="5692"/>
                  </a:cubicBezTo>
                  <a:cubicBezTo>
                    <a:pt x="6813" y="5610"/>
                    <a:pt x="6865" y="5528"/>
                    <a:pt x="6914" y="5445"/>
                  </a:cubicBezTo>
                  <a:lnTo>
                    <a:pt x="7062" y="5195"/>
                  </a:lnTo>
                  <a:cubicBezTo>
                    <a:pt x="7112" y="5107"/>
                    <a:pt x="7162" y="5019"/>
                    <a:pt x="7213" y="4933"/>
                  </a:cubicBezTo>
                  <a:cubicBezTo>
                    <a:pt x="7264" y="4846"/>
                    <a:pt x="7314" y="4758"/>
                    <a:pt x="7365" y="4672"/>
                  </a:cubicBezTo>
                  <a:cubicBezTo>
                    <a:pt x="7414" y="4582"/>
                    <a:pt x="7466" y="4494"/>
                    <a:pt x="7516" y="4407"/>
                  </a:cubicBezTo>
                  <a:cubicBezTo>
                    <a:pt x="7567" y="4316"/>
                    <a:pt x="7619" y="4225"/>
                    <a:pt x="7669" y="4135"/>
                  </a:cubicBezTo>
                  <a:cubicBezTo>
                    <a:pt x="7721" y="4044"/>
                    <a:pt x="7771" y="3952"/>
                    <a:pt x="7823" y="3860"/>
                  </a:cubicBezTo>
                  <a:cubicBezTo>
                    <a:pt x="7875" y="3768"/>
                    <a:pt x="7924" y="3674"/>
                    <a:pt x="7974" y="3579"/>
                  </a:cubicBezTo>
                  <a:cubicBezTo>
                    <a:pt x="8027" y="3487"/>
                    <a:pt x="8079" y="3391"/>
                    <a:pt x="8131" y="3299"/>
                  </a:cubicBezTo>
                  <a:cubicBezTo>
                    <a:pt x="8180" y="3202"/>
                    <a:pt x="8233" y="3105"/>
                    <a:pt x="8285" y="3008"/>
                  </a:cubicBezTo>
                  <a:lnTo>
                    <a:pt x="8438" y="2719"/>
                  </a:lnTo>
                  <a:cubicBezTo>
                    <a:pt x="8491" y="2622"/>
                    <a:pt x="8542" y="2526"/>
                    <a:pt x="8594" y="2429"/>
                  </a:cubicBezTo>
                  <a:lnTo>
                    <a:pt x="8749" y="2133"/>
                  </a:lnTo>
                  <a:cubicBezTo>
                    <a:pt x="8801" y="2033"/>
                    <a:pt x="8853" y="1934"/>
                    <a:pt x="8905" y="1835"/>
                  </a:cubicBezTo>
                  <a:cubicBezTo>
                    <a:pt x="8956" y="1734"/>
                    <a:pt x="9009" y="1632"/>
                    <a:pt x="9062" y="1533"/>
                  </a:cubicBezTo>
                  <a:cubicBezTo>
                    <a:pt x="9114" y="1432"/>
                    <a:pt x="9165" y="1330"/>
                    <a:pt x="9218" y="1229"/>
                  </a:cubicBezTo>
                  <a:cubicBezTo>
                    <a:pt x="9270" y="1127"/>
                    <a:pt x="9321" y="1026"/>
                    <a:pt x="9371" y="926"/>
                  </a:cubicBezTo>
                  <a:cubicBezTo>
                    <a:pt x="9424" y="823"/>
                    <a:pt x="9478" y="720"/>
                    <a:pt x="9531" y="617"/>
                  </a:cubicBezTo>
                  <a:cubicBezTo>
                    <a:pt x="9581" y="516"/>
                    <a:pt x="9633" y="413"/>
                    <a:pt x="9686" y="311"/>
                  </a:cubicBezTo>
                  <a:cubicBezTo>
                    <a:pt x="9740" y="206"/>
                    <a:pt x="9790" y="104"/>
                    <a:pt x="9844" y="0"/>
                  </a:cubicBezTo>
                </a:path>
              </a:pathLst>
            </a:custGeom>
            <a:noFill/>
            <a:ln w="588963">
              <a:solidFill>
                <a:srgbClr val="F05A2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E20362BE-37A0-5F27-D252-60876E1C9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4688" y="1752601"/>
              <a:ext cx="2801937" cy="1865313"/>
            </a:xfrm>
            <a:custGeom>
              <a:avLst/>
              <a:gdLst>
                <a:gd name="T0" fmla="*/ 79 w 5297"/>
                <a:gd name="T1" fmla="*/ 3427 h 3524"/>
                <a:gd name="T2" fmla="*/ 235 w 5297"/>
                <a:gd name="T3" fmla="*/ 3233 h 3524"/>
                <a:gd name="T4" fmla="*/ 392 w 5297"/>
                <a:gd name="T5" fmla="*/ 3039 h 3524"/>
                <a:gd name="T6" fmla="*/ 549 w 5297"/>
                <a:gd name="T7" fmla="*/ 2846 h 3524"/>
                <a:gd name="T8" fmla="*/ 704 w 5297"/>
                <a:gd name="T9" fmla="*/ 2654 h 3524"/>
                <a:gd name="T10" fmla="*/ 860 w 5297"/>
                <a:gd name="T11" fmla="*/ 2465 h 3524"/>
                <a:gd name="T12" fmla="*/ 1015 w 5297"/>
                <a:gd name="T13" fmla="*/ 2279 h 3524"/>
                <a:gd name="T14" fmla="*/ 1169 w 5297"/>
                <a:gd name="T15" fmla="*/ 2096 h 3524"/>
                <a:gd name="T16" fmla="*/ 1323 w 5297"/>
                <a:gd name="T17" fmla="*/ 1917 h 3524"/>
                <a:gd name="T18" fmla="*/ 1476 w 5297"/>
                <a:gd name="T19" fmla="*/ 1743 h 3524"/>
                <a:gd name="T20" fmla="*/ 1627 w 5297"/>
                <a:gd name="T21" fmla="*/ 1575 h 3524"/>
                <a:gd name="T22" fmla="*/ 1778 w 5297"/>
                <a:gd name="T23" fmla="*/ 1411 h 3524"/>
                <a:gd name="T24" fmla="*/ 1927 w 5297"/>
                <a:gd name="T25" fmla="*/ 1255 h 3524"/>
                <a:gd name="T26" fmla="*/ 2074 w 5297"/>
                <a:gd name="T27" fmla="*/ 1106 h 3524"/>
                <a:gd name="T28" fmla="*/ 2219 w 5297"/>
                <a:gd name="T29" fmla="*/ 965 h 3524"/>
                <a:gd name="T30" fmla="*/ 2363 w 5297"/>
                <a:gd name="T31" fmla="*/ 833 h 3524"/>
                <a:gd name="T32" fmla="*/ 2505 w 5297"/>
                <a:gd name="T33" fmla="*/ 707 h 3524"/>
                <a:gd name="T34" fmla="*/ 2646 w 5297"/>
                <a:gd name="T35" fmla="*/ 592 h 3524"/>
                <a:gd name="T36" fmla="*/ 2783 w 5297"/>
                <a:gd name="T37" fmla="*/ 485 h 3524"/>
                <a:gd name="T38" fmla="*/ 2919 w 5297"/>
                <a:gd name="T39" fmla="*/ 389 h 3524"/>
                <a:gd name="T40" fmla="*/ 3052 w 5297"/>
                <a:gd name="T41" fmla="*/ 303 h 3524"/>
                <a:gd name="T42" fmla="*/ 3182 w 5297"/>
                <a:gd name="T43" fmla="*/ 227 h 3524"/>
                <a:gd name="T44" fmla="*/ 3311 w 5297"/>
                <a:gd name="T45" fmla="*/ 161 h 3524"/>
                <a:gd name="T46" fmla="*/ 3437 w 5297"/>
                <a:gd name="T47" fmla="*/ 106 h 3524"/>
                <a:gd name="T48" fmla="*/ 3559 w 5297"/>
                <a:gd name="T49" fmla="*/ 62 h 3524"/>
                <a:gd name="T50" fmla="*/ 3679 w 5297"/>
                <a:gd name="T51" fmla="*/ 31 h 3524"/>
                <a:gd name="T52" fmla="*/ 3795 w 5297"/>
                <a:gd name="T53" fmla="*/ 10 h 3524"/>
                <a:gd name="T54" fmla="*/ 3909 w 5297"/>
                <a:gd name="T55" fmla="*/ 1 h 3524"/>
                <a:gd name="T56" fmla="*/ 4019 w 5297"/>
                <a:gd name="T57" fmla="*/ 2 h 3524"/>
                <a:gd name="T58" fmla="*/ 4126 w 5297"/>
                <a:gd name="T59" fmla="*/ 16 h 3524"/>
                <a:gd name="T60" fmla="*/ 4230 w 5297"/>
                <a:gd name="T61" fmla="*/ 40 h 3524"/>
                <a:gd name="T62" fmla="*/ 4330 w 5297"/>
                <a:gd name="T63" fmla="*/ 77 h 3524"/>
                <a:gd name="T64" fmla="*/ 4426 w 5297"/>
                <a:gd name="T65" fmla="*/ 124 h 3524"/>
                <a:gd name="T66" fmla="*/ 4518 w 5297"/>
                <a:gd name="T67" fmla="*/ 182 h 3524"/>
                <a:gd name="T68" fmla="*/ 4607 w 5297"/>
                <a:gd name="T69" fmla="*/ 251 h 3524"/>
                <a:gd name="T70" fmla="*/ 4692 w 5297"/>
                <a:gd name="T71" fmla="*/ 331 h 3524"/>
                <a:gd name="T72" fmla="*/ 4773 w 5297"/>
                <a:gd name="T73" fmla="*/ 421 h 3524"/>
                <a:gd name="T74" fmla="*/ 4851 w 5297"/>
                <a:gd name="T75" fmla="*/ 521 h 3524"/>
                <a:gd name="T76" fmla="*/ 4924 w 5297"/>
                <a:gd name="T77" fmla="*/ 630 h 3524"/>
                <a:gd name="T78" fmla="*/ 4993 w 5297"/>
                <a:gd name="T79" fmla="*/ 750 h 3524"/>
                <a:gd name="T80" fmla="*/ 5058 w 5297"/>
                <a:gd name="T81" fmla="*/ 877 h 3524"/>
                <a:gd name="T82" fmla="*/ 5119 w 5297"/>
                <a:gd name="T83" fmla="*/ 1013 h 3524"/>
                <a:gd name="T84" fmla="*/ 5175 w 5297"/>
                <a:gd name="T85" fmla="*/ 1157 h 3524"/>
                <a:gd name="T86" fmla="*/ 5227 w 5297"/>
                <a:gd name="T87" fmla="*/ 1309 h 3524"/>
                <a:gd name="T88" fmla="*/ 5275 w 5297"/>
                <a:gd name="T89" fmla="*/ 1467 h 3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97" h="3524">
                  <a:moveTo>
                    <a:pt x="0" y="3524"/>
                  </a:moveTo>
                  <a:lnTo>
                    <a:pt x="79" y="3427"/>
                  </a:lnTo>
                  <a:lnTo>
                    <a:pt x="157" y="3330"/>
                  </a:lnTo>
                  <a:lnTo>
                    <a:pt x="235" y="3233"/>
                  </a:lnTo>
                  <a:lnTo>
                    <a:pt x="314" y="3135"/>
                  </a:lnTo>
                  <a:lnTo>
                    <a:pt x="392" y="3039"/>
                  </a:lnTo>
                  <a:lnTo>
                    <a:pt x="471" y="2942"/>
                  </a:lnTo>
                  <a:lnTo>
                    <a:pt x="549" y="2846"/>
                  </a:lnTo>
                  <a:lnTo>
                    <a:pt x="627" y="2750"/>
                  </a:lnTo>
                  <a:lnTo>
                    <a:pt x="704" y="2654"/>
                  </a:lnTo>
                  <a:lnTo>
                    <a:pt x="782" y="2560"/>
                  </a:lnTo>
                  <a:lnTo>
                    <a:pt x="860" y="2465"/>
                  </a:lnTo>
                  <a:lnTo>
                    <a:pt x="937" y="2371"/>
                  </a:lnTo>
                  <a:lnTo>
                    <a:pt x="1015" y="2279"/>
                  </a:lnTo>
                  <a:lnTo>
                    <a:pt x="1092" y="2187"/>
                  </a:lnTo>
                  <a:lnTo>
                    <a:pt x="1169" y="2096"/>
                  </a:lnTo>
                  <a:lnTo>
                    <a:pt x="1246" y="2005"/>
                  </a:lnTo>
                  <a:lnTo>
                    <a:pt x="1323" y="1917"/>
                  </a:lnTo>
                  <a:lnTo>
                    <a:pt x="1400" y="1829"/>
                  </a:lnTo>
                  <a:lnTo>
                    <a:pt x="1476" y="1743"/>
                  </a:lnTo>
                  <a:lnTo>
                    <a:pt x="1552" y="1658"/>
                  </a:lnTo>
                  <a:lnTo>
                    <a:pt x="1627" y="1575"/>
                  </a:lnTo>
                  <a:lnTo>
                    <a:pt x="1703" y="1493"/>
                  </a:lnTo>
                  <a:lnTo>
                    <a:pt x="1778" y="1411"/>
                  </a:lnTo>
                  <a:lnTo>
                    <a:pt x="1852" y="1333"/>
                  </a:lnTo>
                  <a:lnTo>
                    <a:pt x="1927" y="1255"/>
                  </a:lnTo>
                  <a:lnTo>
                    <a:pt x="2001" y="1180"/>
                  </a:lnTo>
                  <a:lnTo>
                    <a:pt x="2074" y="1106"/>
                  </a:lnTo>
                  <a:lnTo>
                    <a:pt x="2147" y="1035"/>
                  </a:lnTo>
                  <a:lnTo>
                    <a:pt x="2219" y="965"/>
                  </a:lnTo>
                  <a:lnTo>
                    <a:pt x="2291" y="898"/>
                  </a:lnTo>
                  <a:lnTo>
                    <a:pt x="2363" y="833"/>
                  </a:lnTo>
                  <a:lnTo>
                    <a:pt x="2435" y="769"/>
                  </a:lnTo>
                  <a:lnTo>
                    <a:pt x="2505" y="707"/>
                  </a:lnTo>
                  <a:lnTo>
                    <a:pt x="2576" y="648"/>
                  </a:lnTo>
                  <a:lnTo>
                    <a:pt x="2646" y="592"/>
                  </a:lnTo>
                  <a:lnTo>
                    <a:pt x="2715" y="538"/>
                  </a:lnTo>
                  <a:lnTo>
                    <a:pt x="2783" y="485"/>
                  </a:lnTo>
                  <a:lnTo>
                    <a:pt x="2851" y="435"/>
                  </a:lnTo>
                  <a:lnTo>
                    <a:pt x="2919" y="389"/>
                  </a:lnTo>
                  <a:lnTo>
                    <a:pt x="2986" y="344"/>
                  </a:lnTo>
                  <a:lnTo>
                    <a:pt x="3052" y="303"/>
                  </a:lnTo>
                  <a:lnTo>
                    <a:pt x="3118" y="263"/>
                  </a:lnTo>
                  <a:lnTo>
                    <a:pt x="3182" y="227"/>
                  </a:lnTo>
                  <a:lnTo>
                    <a:pt x="3247" y="192"/>
                  </a:lnTo>
                  <a:lnTo>
                    <a:pt x="3311" y="161"/>
                  </a:lnTo>
                  <a:lnTo>
                    <a:pt x="3374" y="132"/>
                  </a:lnTo>
                  <a:lnTo>
                    <a:pt x="3437" y="106"/>
                  </a:lnTo>
                  <a:lnTo>
                    <a:pt x="3498" y="84"/>
                  </a:lnTo>
                  <a:lnTo>
                    <a:pt x="3559" y="62"/>
                  </a:lnTo>
                  <a:lnTo>
                    <a:pt x="3619" y="45"/>
                  </a:lnTo>
                  <a:lnTo>
                    <a:pt x="3679" y="31"/>
                  </a:lnTo>
                  <a:lnTo>
                    <a:pt x="3737" y="19"/>
                  </a:lnTo>
                  <a:lnTo>
                    <a:pt x="3795" y="10"/>
                  </a:lnTo>
                  <a:lnTo>
                    <a:pt x="3853" y="4"/>
                  </a:lnTo>
                  <a:lnTo>
                    <a:pt x="3909" y="1"/>
                  </a:lnTo>
                  <a:lnTo>
                    <a:pt x="3964" y="0"/>
                  </a:lnTo>
                  <a:lnTo>
                    <a:pt x="4019" y="2"/>
                  </a:lnTo>
                  <a:lnTo>
                    <a:pt x="4073" y="8"/>
                  </a:lnTo>
                  <a:lnTo>
                    <a:pt x="4126" y="16"/>
                  </a:lnTo>
                  <a:lnTo>
                    <a:pt x="4178" y="27"/>
                  </a:lnTo>
                  <a:lnTo>
                    <a:pt x="4230" y="40"/>
                  </a:lnTo>
                  <a:lnTo>
                    <a:pt x="4280" y="57"/>
                  </a:lnTo>
                  <a:lnTo>
                    <a:pt x="4330" y="77"/>
                  </a:lnTo>
                  <a:lnTo>
                    <a:pt x="4378" y="99"/>
                  </a:lnTo>
                  <a:lnTo>
                    <a:pt x="4426" y="124"/>
                  </a:lnTo>
                  <a:lnTo>
                    <a:pt x="4473" y="152"/>
                  </a:lnTo>
                  <a:lnTo>
                    <a:pt x="4518" y="182"/>
                  </a:lnTo>
                  <a:lnTo>
                    <a:pt x="4564" y="216"/>
                  </a:lnTo>
                  <a:lnTo>
                    <a:pt x="4607" y="251"/>
                  </a:lnTo>
                  <a:lnTo>
                    <a:pt x="4651" y="289"/>
                  </a:lnTo>
                  <a:lnTo>
                    <a:pt x="4692" y="331"/>
                  </a:lnTo>
                  <a:lnTo>
                    <a:pt x="4734" y="375"/>
                  </a:lnTo>
                  <a:lnTo>
                    <a:pt x="4773" y="421"/>
                  </a:lnTo>
                  <a:lnTo>
                    <a:pt x="4813" y="470"/>
                  </a:lnTo>
                  <a:lnTo>
                    <a:pt x="4851" y="521"/>
                  </a:lnTo>
                  <a:lnTo>
                    <a:pt x="4888" y="574"/>
                  </a:lnTo>
                  <a:lnTo>
                    <a:pt x="4924" y="630"/>
                  </a:lnTo>
                  <a:lnTo>
                    <a:pt x="4960" y="689"/>
                  </a:lnTo>
                  <a:lnTo>
                    <a:pt x="4993" y="750"/>
                  </a:lnTo>
                  <a:lnTo>
                    <a:pt x="5027" y="812"/>
                  </a:lnTo>
                  <a:lnTo>
                    <a:pt x="5058" y="877"/>
                  </a:lnTo>
                  <a:lnTo>
                    <a:pt x="5089" y="944"/>
                  </a:lnTo>
                  <a:lnTo>
                    <a:pt x="5119" y="1013"/>
                  </a:lnTo>
                  <a:lnTo>
                    <a:pt x="5147" y="1084"/>
                  </a:lnTo>
                  <a:lnTo>
                    <a:pt x="5175" y="1157"/>
                  </a:lnTo>
                  <a:lnTo>
                    <a:pt x="5202" y="1232"/>
                  </a:lnTo>
                  <a:lnTo>
                    <a:pt x="5227" y="1309"/>
                  </a:lnTo>
                  <a:lnTo>
                    <a:pt x="5251" y="1387"/>
                  </a:lnTo>
                  <a:lnTo>
                    <a:pt x="5275" y="1467"/>
                  </a:lnTo>
                  <a:lnTo>
                    <a:pt x="5297" y="1548"/>
                  </a:lnTo>
                </a:path>
              </a:pathLst>
            </a:custGeom>
            <a:noFill/>
            <a:ln w="588963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D56DF95-7CB3-0243-6A51-82E27F289EA2}"/>
              </a:ext>
            </a:extLst>
          </p:cNvPr>
          <p:cNvGrpSpPr/>
          <p:nvPr/>
        </p:nvGrpSpPr>
        <p:grpSpPr>
          <a:xfrm>
            <a:off x="9372421" y="4238972"/>
            <a:ext cx="2151422" cy="1336320"/>
            <a:chOff x="8921977" y="3008799"/>
            <a:chExt cx="2926080" cy="13363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340F090-E3CE-1076-76AF-B98D81CF4378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F5AB70-317F-0130-5503-F8CC4300893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C499A1-DD98-1BCA-C542-42F557979B81}"/>
              </a:ext>
            </a:extLst>
          </p:cNvPr>
          <p:cNvGrpSpPr/>
          <p:nvPr/>
        </p:nvGrpSpPr>
        <p:grpSpPr>
          <a:xfrm>
            <a:off x="4900612" y="4950895"/>
            <a:ext cx="2322514" cy="1105487"/>
            <a:chOff x="8921977" y="4744671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481485-3887-5455-2C41-BE2562E765F5}"/>
                </a:ext>
              </a:extLst>
            </p:cNvPr>
            <p:cNvSpPr txBox="1"/>
            <p:nvPr/>
          </p:nvSpPr>
          <p:spPr>
            <a:xfrm>
              <a:off x="8921977" y="4744671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DD5F389-DE10-4B78-695D-015FD4B94F7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57360C-1553-2369-67A5-A4311EDABC73}"/>
              </a:ext>
            </a:extLst>
          </p:cNvPr>
          <p:cNvGrpSpPr/>
          <p:nvPr/>
        </p:nvGrpSpPr>
        <p:grpSpPr>
          <a:xfrm>
            <a:off x="386018" y="4312763"/>
            <a:ext cx="2151422" cy="1336320"/>
            <a:chOff x="332936" y="3008799"/>
            <a:chExt cx="2926080" cy="13363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508E898-DD9A-EB01-B865-21D0C36C43A8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52AFA79-C1FE-B111-092C-0F931058478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EF3024-B922-89C2-733B-79C20B8014BF}"/>
              </a:ext>
            </a:extLst>
          </p:cNvPr>
          <p:cNvGrpSpPr/>
          <p:nvPr/>
        </p:nvGrpSpPr>
        <p:grpSpPr>
          <a:xfrm>
            <a:off x="9372421" y="1103847"/>
            <a:ext cx="2151422" cy="1336320"/>
            <a:chOff x="8921977" y="1303705"/>
            <a:chExt cx="2926080" cy="13363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CB163FC-3551-E911-FAD1-CA5A6BEEEE67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8EA442A-6ACB-9323-17D9-35DAFB9A2F7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84884CA-7FBC-7AEA-B58F-E48A467D971D}"/>
              </a:ext>
            </a:extLst>
          </p:cNvPr>
          <p:cNvGrpSpPr/>
          <p:nvPr/>
        </p:nvGrpSpPr>
        <p:grpSpPr>
          <a:xfrm>
            <a:off x="386018" y="1262439"/>
            <a:ext cx="2151422" cy="1336320"/>
            <a:chOff x="332936" y="2689321"/>
            <a:chExt cx="2926080" cy="13363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F08297A-1EE4-1274-6192-87E353C2EF2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4A0A5EB-AF64-DEEB-B487-345AA2AC31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BB4C8BC-E2C8-2AB9-ADE3-5F5C9AF8352D}"/>
              </a:ext>
            </a:extLst>
          </p:cNvPr>
          <p:cNvGrpSpPr/>
          <p:nvPr/>
        </p:nvGrpSpPr>
        <p:grpSpPr>
          <a:xfrm>
            <a:off x="2965358" y="4512818"/>
            <a:ext cx="548640" cy="548640"/>
            <a:chOff x="2965358" y="4512818"/>
            <a:chExt cx="548640" cy="54864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46061F9-6C51-B15D-54FE-3A2452A4A82B}"/>
                </a:ext>
              </a:extLst>
            </p:cNvPr>
            <p:cNvSpPr/>
            <p:nvPr/>
          </p:nvSpPr>
          <p:spPr>
            <a:xfrm>
              <a:off x="3057640" y="4605100"/>
              <a:ext cx="364076" cy="3640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Graphic 55" descr="Badge 5 with solid fill">
              <a:extLst>
                <a:ext uri="{FF2B5EF4-FFF2-40B4-BE49-F238E27FC236}">
                  <a16:creationId xmlns:a16="http://schemas.microsoft.com/office/drawing/2014/main" id="{9FFB6083-A949-89C6-288D-8C82986F95E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65358" y="4512818"/>
              <a:ext cx="548640" cy="548640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2411B95-2FBC-7FED-DB73-3BF54E846836}"/>
              </a:ext>
            </a:extLst>
          </p:cNvPr>
          <p:cNvGrpSpPr/>
          <p:nvPr/>
        </p:nvGrpSpPr>
        <p:grpSpPr>
          <a:xfrm>
            <a:off x="2819580" y="1422167"/>
            <a:ext cx="548640" cy="548640"/>
            <a:chOff x="2819580" y="1422167"/>
            <a:chExt cx="548640" cy="54864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6A55FAA-3C8C-633A-00A7-07FCAEED48AD}"/>
                </a:ext>
              </a:extLst>
            </p:cNvPr>
            <p:cNvSpPr/>
            <p:nvPr/>
          </p:nvSpPr>
          <p:spPr>
            <a:xfrm>
              <a:off x="2911862" y="1514449"/>
              <a:ext cx="364076" cy="3640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Graphic 47" descr="Badge 4 with solid fill">
              <a:extLst>
                <a:ext uri="{FF2B5EF4-FFF2-40B4-BE49-F238E27FC236}">
                  <a16:creationId xmlns:a16="http://schemas.microsoft.com/office/drawing/2014/main" id="{6930D4C8-B052-4534-57E7-01181E154D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9580" y="1422167"/>
              <a:ext cx="548640" cy="54864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A1423EB-1752-CDB5-E7A4-EB37D9377E96}"/>
              </a:ext>
            </a:extLst>
          </p:cNvPr>
          <p:cNvGrpSpPr/>
          <p:nvPr/>
        </p:nvGrpSpPr>
        <p:grpSpPr>
          <a:xfrm>
            <a:off x="8393748" y="952808"/>
            <a:ext cx="548640" cy="548640"/>
            <a:chOff x="8393748" y="952808"/>
            <a:chExt cx="548640" cy="54864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6C86D86-39AE-B4D5-CAB5-0BF93C3DADC6}"/>
                </a:ext>
              </a:extLst>
            </p:cNvPr>
            <p:cNvSpPr/>
            <p:nvPr/>
          </p:nvSpPr>
          <p:spPr>
            <a:xfrm>
              <a:off x="8486030" y="1045090"/>
              <a:ext cx="364076" cy="3640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Graphic 54" descr="Badge 1 with solid fill">
              <a:extLst>
                <a:ext uri="{FF2B5EF4-FFF2-40B4-BE49-F238E27FC236}">
                  <a16:creationId xmlns:a16="http://schemas.microsoft.com/office/drawing/2014/main" id="{C44450B7-ECA8-EE89-4408-898A52404B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93748" y="952808"/>
              <a:ext cx="548640" cy="54864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4BE0C16-D3E3-CEC8-A52B-44FBF2C2CE8A}"/>
              </a:ext>
            </a:extLst>
          </p:cNvPr>
          <p:cNvGrpSpPr/>
          <p:nvPr/>
        </p:nvGrpSpPr>
        <p:grpSpPr>
          <a:xfrm>
            <a:off x="8916035" y="3949481"/>
            <a:ext cx="548640" cy="548640"/>
            <a:chOff x="8916035" y="3949481"/>
            <a:chExt cx="548640" cy="54864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E3F173C-5617-1AA1-6435-6E074C758F59}"/>
                </a:ext>
              </a:extLst>
            </p:cNvPr>
            <p:cNvSpPr/>
            <p:nvPr/>
          </p:nvSpPr>
          <p:spPr>
            <a:xfrm>
              <a:off x="9008317" y="4041763"/>
              <a:ext cx="364076" cy="3640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Badge with solid fill">
              <a:extLst>
                <a:ext uri="{FF2B5EF4-FFF2-40B4-BE49-F238E27FC236}">
                  <a16:creationId xmlns:a16="http://schemas.microsoft.com/office/drawing/2014/main" id="{DD9A4134-7B27-384D-C941-D86C028EB2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16035" y="3949481"/>
              <a:ext cx="548640" cy="54864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420E97B-0B81-D413-2B2F-DC652D723A46}"/>
              </a:ext>
            </a:extLst>
          </p:cNvPr>
          <p:cNvGrpSpPr/>
          <p:nvPr/>
        </p:nvGrpSpPr>
        <p:grpSpPr>
          <a:xfrm>
            <a:off x="6345811" y="4171796"/>
            <a:ext cx="548640" cy="548640"/>
            <a:chOff x="6345811" y="4171796"/>
            <a:chExt cx="548640" cy="54864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AFAFE28-3E50-BFC3-33AF-EE2F2D77E253}"/>
                </a:ext>
              </a:extLst>
            </p:cNvPr>
            <p:cNvSpPr/>
            <p:nvPr/>
          </p:nvSpPr>
          <p:spPr>
            <a:xfrm>
              <a:off x="6438093" y="4264078"/>
              <a:ext cx="364076" cy="3640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Graphic 53" descr="Badge 3 with solid fill">
              <a:extLst>
                <a:ext uri="{FF2B5EF4-FFF2-40B4-BE49-F238E27FC236}">
                  <a16:creationId xmlns:a16="http://schemas.microsoft.com/office/drawing/2014/main" id="{34D4DB4F-A472-5A15-5142-ECB91273E5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45811" y="4171796"/>
              <a:ext cx="548640" cy="548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4345A-13D6-FA86-3174-D058190FA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00DDE-8BB8-4000-17FE-E1E435E58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Infinity Loop Process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B286F4-AEAE-FF56-B10F-7A6A995860D7}"/>
              </a:ext>
            </a:extLst>
          </p:cNvPr>
          <p:cNvGrpSpPr/>
          <p:nvPr/>
        </p:nvGrpSpPr>
        <p:grpSpPr>
          <a:xfrm>
            <a:off x="3249613" y="1389481"/>
            <a:ext cx="5692775" cy="3594100"/>
            <a:chOff x="3040063" y="1752601"/>
            <a:chExt cx="5692775" cy="3594100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8536A823-2550-52DD-6315-CB24BE24D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738" y="1860551"/>
              <a:ext cx="5626100" cy="3486150"/>
            </a:xfrm>
            <a:custGeom>
              <a:avLst/>
              <a:gdLst>
                <a:gd name="T0" fmla="*/ 5780 w 10633"/>
                <a:gd name="T1" fmla="*/ 2723 h 6588"/>
                <a:gd name="T2" fmla="*/ 6331 w 10633"/>
                <a:gd name="T3" fmla="*/ 2061 h 6588"/>
                <a:gd name="T4" fmla="*/ 6871 w 10633"/>
                <a:gd name="T5" fmla="*/ 1453 h 6588"/>
                <a:gd name="T6" fmla="*/ 7394 w 10633"/>
                <a:gd name="T7" fmla="*/ 925 h 6588"/>
                <a:gd name="T8" fmla="*/ 7894 w 10633"/>
                <a:gd name="T9" fmla="*/ 501 h 6588"/>
                <a:gd name="T10" fmla="*/ 8366 w 10633"/>
                <a:gd name="T11" fmla="*/ 199 h 6588"/>
                <a:gd name="T12" fmla="*/ 8804 w 10633"/>
                <a:gd name="T13" fmla="*/ 33 h 6588"/>
                <a:gd name="T14" fmla="*/ 9205 w 10633"/>
                <a:gd name="T15" fmla="*/ 8 h 6588"/>
                <a:gd name="T16" fmla="*/ 9563 w 10633"/>
                <a:gd name="T17" fmla="*/ 128 h 6588"/>
                <a:gd name="T18" fmla="*/ 9874 w 10633"/>
                <a:gd name="T19" fmla="*/ 385 h 6588"/>
                <a:gd name="T20" fmla="*/ 10135 w 10633"/>
                <a:gd name="T21" fmla="*/ 771 h 6588"/>
                <a:gd name="T22" fmla="*/ 10343 w 10633"/>
                <a:gd name="T23" fmla="*/ 1266 h 6588"/>
                <a:gd name="T24" fmla="*/ 10497 w 10633"/>
                <a:gd name="T25" fmla="*/ 1850 h 6588"/>
                <a:gd name="T26" fmla="*/ 10594 w 10633"/>
                <a:gd name="T27" fmla="*/ 2498 h 6588"/>
                <a:gd name="T28" fmla="*/ 10632 w 10633"/>
                <a:gd name="T29" fmla="*/ 3180 h 6588"/>
                <a:gd name="T30" fmla="*/ 10613 w 10633"/>
                <a:gd name="T31" fmla="*/ 3866 h 6588"/>
                <a:gd name="T32" fmla="*/ 10536 w 10633"/>
                <a:gd name="T33" fmla="*/ 4529 h 6588"/>
                <a:gd name="T34" fmla="*/ 10401 w 10633"/>
                <a:gd name="T35" fmla="*/ 5136 h 6588"/>
                <a:gd name="T36" fmla="*/ 10211 w 10633"/>
                <a:gd name="T37" fmla="*/ 5664 h 6588"/>
                <a:gd name="T38" fmla="*/ 9967 w 10633"/>
                <a:gd name="T39" fmla="*/ 6087 h 6588"/>
                <a:gd name="T40" fmla="*/ 9672 w 10633"/>
                <a:gd name="T41" fmla="*/ 6389 h 6588"/>
                <a:gd name="T42" fmla="*/ 9329 w 10633"/>
                <a:gd name="T43" fmla="*/ 6556 h 6588"/>
                <a:gd name="T44" fmla="*/ 8943 w 10633"/>
                <a:gd name="T45" fmla="*/ 6580 h 6588"/>
                <a:gd name="T46" fmla="*/ 8517 w 10633"/>
                <a:gd name="T47" fmla="*/ 6460 h 6588"/>
                <a:gd name="T48" fmla="*/ 8055 w 10633"/>
                <a:gd name="T49" fmla="*/ 6203 h 6588"/>
                <a:gd name="T50" fmla="*/ 7564 w 10633"/>
                <a:gd name="T51" fmla="*/ 5818 h 6588"/>
                <a:gd name="T52" fmla="*/ 7047 w 10633"/>
                <a:gd name="T53" fmla="*/ 5322 h 6588"/>
                <a:gd name="T54" fmla="*/ 6513 w 10633"/>
                <a:gd name="T55" fmla="*/ 4738 h 6588"/>
                <a:gd name="T56" fmla="*/ 5965 w 10633"/>
                <a:gd name="T57" fmla="*/ 4091 h 6588"/>
                <a:gd name="T58" fmla="*/ 5410 w 10633"/>
                <a:gd name="T59" fmla="*/ 3409 h 6588"/>
                <a:gd name="T60" fmla="*/ 4853 w 10633"/>
                <a:gd name="T61" fmla="*/ 2723 h 6588"/>
                <a:gd name="T62" fmla="*/ 4302 w 10633"/>
                <a:gd name="T63" fmla="*/ 2061 h 6588"/>
                <a:gd name="T64" fmla="*/ 3762 w 10633"/>
                <a:gd name="T65" fmla="*/ 1453 h 6588"/>
                <a:gd name="T66" fmla="*/ 3240 w 10633"/>
                <a:gd name="T67" fmla="*/ 925 h 6588"/>
                <a:gd name="T68" fmla="*/ 2739 w 10633"/>
                <a:gd name="T69" fmla="*/ 501 h 6588"/>
                <a:gd name="T70" fmla="*/ 2267 w 10633"/>
                <a:gd name="T71" fmla="*/ 199 h 6588"/>
                <a:gd name="T72" fmla="*/ 1829 w 10633"/>
                <a:gd name="T73" fmla="*/ 33 h 6588"/>
                <a:gd name="T74" fmla="*/ 1428 w 10633"/>
                <a:gd name="T75" fmla="*/ 8 h 6588"/>
                <a:gd name="T76" fmla="*/ 1070 w 10633"/>
                <a:gd name="T77" fmla="*/ 128 h 6588"/>
                <a:gd name="T78" fmla="*/ 760 w 10633"/>
                <a:gd name="T79" fmla="*/ 385 h 6588"/>
                <a:gd name="T80" fmla="*/ 498 w 10633"/>
                <a:gd name="T81" fmla="*/ 771 h 6588"/>
                <a:gd name="T82" fmla="*/ 290 w 10633"/>
                <a:gd name="T83" fmla="*/ 1266 h 6588"/>
                <a:gd name="T84" fmla="*/ 137 w 10633"/>
                <a:gd name="T85" fmla="*/ 1850 h 6588"/>
                <a:gd name="T86" fmla="*/ 40 w 10633"/>
                <a:gd name="T87" fmla="*/ 2498 h 6588"/>
                <a:gd name="T88" fmla="*/ 1 w 10633"/>
                <a:gd name="T89" fmla="*/ 3180 h 6588"/>
                <a:gd name="T90" fmla="*/ 20 w 10633"/>
                <a:gd name="T91" fmla="*/ 3866 h 6588"/>
                <a:gd name="T92" fmla="*/ 98 w 10633"/>
                <a:gd name="T93" fmla="*/ 4529 h 6588"/>
                <a:gd name="T94" fmla="*/ 232 w 10633"/>
                <a:gd name="T95" fmla="*/ 5136 h 6588"/>
                <a:gd name="T96" fmla="*/ 422 w 10633"/>
                <a:gd name="T97" fmla="*/ 5664 h 6588"/>
                <a:gd name="T98" fmla="*/ 666 w 10633"/>
                <a:gd name="T99" fmla="*/ 6087 h 6588"/>
                <a:gd name="T100" fmla="*/ 961 w 10633"/>
                <a:gd name="T101" fmla="*/ 6389 h 6588"/>
                <a:gd name="T102" fmla="*/ 1304 w 10633"/>
                <a:gd name="T103" fmla="*/ 6556 h 6588"/>
                <a:gd name="T104" fmla="*/ 1691 w 10633"/>
                <a:gd name="T105" fmla="*/ 6580 h 6588"/>
                <a:gd name="T106" fmla="*/ 2118 w 10633"/>
                <a:gd name="T107" fmla="*/ 6460 h 6588"/>
                <a:gd name="T108" fmla="*/ 2578 w 10633"/>
                <a:gd name="T109" fmla="*/ 6203 h 6588"/>
                <a:gd name="T110" fmla="*/ 3069 w 10633"/>
                <a:gd name="T111" fmla="*/ 5818 h 6588"/>
                <a:gd name="T112" fmla="*/ 3586 w 10633"/>
                <a:gd name="T113" fmla="*/ 5322 h 6588"/>
                <a:gd name="T114" fmla="*/ 4121 w 10633"/>
                <a:gd name="T115" fmla="*/ 4738 h 6588"/>
                <a:gd name="T116" fmla="*/ 4668 w 10633"/>
                <a:gd name="T117" fmla="*/ 4091 h 6588"/>
                <a:gd name="T118" fmla="*/ 5223 w 10633"/>
                <a:gd name="T119" fmla="*/ 3409 h 6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33" h="6588">
                  <a:moveTo>
                    <a:pt x="5317" y="3294"/>
                  </a:moveTo>
                  <a:lnTo>
                    <a:pt x="5410" y="3180"/>
                  </a:lnTo>
                  <a:lnTo>
                    <a:pt x="5502" y="3064"/>
                  </a:lnTo>
                  <a:lnTo>
                    <a:pt x="5595" y="2950"/>
                  </a:lnTo>
                  <a:lnTo>
                    <a:pt x="5687" y="2836"/>
                  </a:lnTo>
                  <a:lnTo>
                    <a:pt x="5780" y="2723"/>
                  </a:lnTo>
                  <a:lnTo>
                    <a:pt x="5873" y="2609"/>
                  </a:lnTo>
                  <a:lnTo>
                    <a:pt x="5965" y="2498"/>
                  </a:lnTo>
                  <a:lnTo>
                    <a:pt x="6057" y="2386"/>
                  </a:lnTo>
                  <a:lnTo>
                    <a:pt x="6148" y="2277"/>
                  </a:lnTo>
                  <a:lnTo>
                    <a:pt x="6240" y="2167"/>
                  </a:lnTo>
                  <a:lnTo>
                    <a:pt x="6331" y="2061"/>
                  </a:lnTo>
                  <a:lnTo>
                    <a:pt x="6422" y="1954"/>
                  </a:lnTo>
                  <a:lnTo>
                    <a:pt x="6513" y="1850"/>
                  </a:lnTo>
                  <a:lnTo>
                    <a:pt x="6603" y="1748"/>
                  </a:lnTo>
                  <a:lnTo>
                    <a:pt x="6693" y="1647"/>
                  </a:lnTo>
                  <a:lnTo>
                    <a:pt x="6782" y="1549"/>
                  </a:lnTo>
                  <a:lnTo>
                    <a:pt x="6871" y="1453"/>
                  </a:lnTo>
                  <a:lnTo>
                    <a:pt x="6959" y="1358"/>
                  </a:lnTo>
                  <a:lnTo>
                    <a:pt x="7047" y="1266"/>
                  </a:lnTo>
                  <a:lnTo>
                    <a:pt x="7135" y="1177"/>
                  </a:lnTo>
                  <a:lnTo>
                    <a:pt x="7221" y="1090"/>
                  </a:lnTo>
                  <a:lnTo>
                    <a:pt x="7309" y="1006"/>
                  </a:lnTo>
                  <a:lnTo>
                    <a:pt x="7394" y="925"/>
                  </a:lnTo>
                  <a:lnTo>
                    <a:pt x="7479" y="847"/>
                  </a:lnTo>
                  <a:lnTo>
                    <a:pt x="7564" y="771"/>
                  </a:lnTo>
                  <a:lnTo>
                    <a:pt x="7648" y="699"/>
                  </a:lnTo>
                  <a:lnTo>
                    <a:pt x="7731" y="630"/>
                  </a:lnTo>
                  <a:lnTo>
                    <a:pt x="7813" y="564"/>
                  </a:lnTo>
                  <a:lnTo>
                    <a:pt x="7894" y="501"/>
                  </a:lnTo>
                  <a:lnTo>
                    <a:pt x="7975" y="441"/>
                  </a:lnTo>
                  <a:lnTo>
                    <a:pt x="8055" y="385"/>
                  </a:lnTo>
                  <a:lnTo>
                    <a:pt x="8134" y="334"/>
                  </a:lnTo>
                  <a:lnTo>
                    <a:pt x="8212" y="285"/>
                  </a:lnTo>
                  <a:lnTo>
                    <a:pt x="8290" y="241"/>
                  </a:lnTo>
                  <a:lnTo>
                    <a:pt x="8366" y="199"/>
                  </a:lnTo>
                  <a:lnTo>
                    <a:pt x="8442" y="161"/>
                  </a:lnTo>
                  <a:lnTo>
                    <a:pt x="8517" y="128"/>
                  </a:lnTo>
                  <a:lnTo>
                    <a:pt x="8590" y="99"/>
                  </a:lnTo>
                  <a:lnTo>
                    <a:pt x="8662" y="72"/>
                  </a:lnTo>
                  <a:lnTo>
                    <a:pt x="8734" y="50"/>
                  </a:lnTo>
                  <a:lnTo>
                    <a:pt x="8804" y="33"/>
                  </a:lnTo>
                  <a:lnTo>
                    <a:pt x="8874" y="19"/>
                  </a:lnTo>
                  <a:lnTo>
                    <a:pt x="8943" y="8"/>
                  </a:lnTo>
                  <a:lnTo>
                    <a:pt x="9010" y="2"/>
                  </a:lnTo>
                  <a:lnTo>
                    <a:pt x="9076" y="0"/>
                  </a:lnTo>
                  <a:lnTo>
                    <a:pt x="9141" y="2"/>
                  </a:lnTo>
                  <a:lnTo>
                    <a:pt x="9205" y="8"/>
                  </a:lnTo>
                  <a:lnTo>
                    <a:pt x="9268" y="19"/>
                  </a:lnTo>
                  <a:lnTo>
                    <a:pt x="9329" y="33"/>
                  </a:lnTo>
                  <a:lnTo>
                    <a:pt x="9390" y="50"/>
                  </a:lnTo>
                  <a:lnTo>
                    <a:pt x="9448" y="72"/>
                  </a:lnTo>
                  <a:lnTo>
                    <a:pt x="9506" y="99"/>
                  </a:lnTo>
                  <a:lnTo>
                    <a:pt x="9563" y="128"/>
                  </a:lnTo>
                  <a:lnTo>
                    <a:pt x="9617" y="161"/>
                  </a:lnTo>
                  <a:lnTo>
                    <a:pt x="9672" y="199"/>
                  </a:lnTo>
                  <a:lnTo>
                    <a:pt x="9725" y="241"/>
                  </a:lnTo>
                  <a:lnTo>
                    <a:pt x="9775" y="285"/>
                  </a:lnTo>
                  <a:lnTo>
                    <a:pt x="9825" y="334"/>
                  </a:lnTo>
                  <a:lnTo>
                    <a:pt x="9874" y="385"/>
                  </a:lnTo>
                  <a:lnTo>
                    <a:pt x="9921" y="441"/>
                  </a:lnTo>
                  <a:lnTo>
                    <a:pt x="9967" y="501"/>
                  </a:lnTo>
                  <a:lnTo>
                    <a:pt x="10011" y="564"/>
                  </a:lnTo>
                  <a:lnTo>
                    <a:pt x="10054" y="630"/>
                  </a:lnTo>
                  <a:lnTo>
                    <a:pt x="10095" y="699"/>
                  </a:lnTo>
                  <a:lnTo>
                    <a:pt x="10135" y="771"/>
                  </a:lnTo>
                  <a:lnTo>
                    <a:pt x="10173" y="847"/>
                  </a:lnTo>
                  <a:lnTo>
                    <a:pt x="10211" y="925"/>
                  </a:lnTo>
                  <a:lnTo>
                    <a:pt x="10246" y="1006"/>
                  </a:lnTo>
                  <a:lnTo>
                    <a:pt x="10280" y="1090"/>
                  </a:lnTo>
                  <a:lnTo>
                    <a:pt x="10312" y="1177"/>
                  </a:lnTo>
                  <a:lnTo>
                    <a:pt x="10343" y="1266"/>
                  </a:lnTo>
                  <a:lnTo>
                    <a:pt x="10373" y="1358"/>
                  </a:lnTo>
                  <a:lnTo>
                    <a:pt x="10401" y="1453"/>
                  </a:lnTo>
                  <a:lnTo>
                    <a:pt x="10428" y="1549"/>
                  </a:lnTo>
                  <a:lnTo>
                    <a:pt x="10452" y="1647"/>
                  </a:lnTo>
                  <a:lnTo>
                    <a:pt x="10475" y="1748"/>
                  </a:lnTo>
                  <a:lnTo>
                    <a:pt x="10497" y="1850"/>
                  </a:lnTo>
                  <a:lnTo>
                    <a:pt x="10517" y="1954"/>
                  </a:lnTo>
                  <a:lnTo>
                    <a:pt x="10536" y="2061"/>
                  </a:lnTo>
                  <a:lnTo>
                    <a:pt x="10552" y="2167"/>
                  </a:lnTo>
                  <a:lnTo>
                    <a:pt x="10567" y="2277"/>
                  </a:lnTo>
                  <a:lnTo>
                    <a:pt x="10581" y="2386"/>
                  </a:lnTo>
                  <a:lnTo>
                    <a:pt x="10594" y="2498"/>
                  </a:lnTo>
                  <a:lnTo>
                    <a:pt x="10604" y="2609"/>
                  </a:lnTo>
                  <a:lnTo>
                    <a:pt x="10613" y="2723"/>
                  </a:lnTo>
                  <a:lnTo>
                    <a:pt x="10620" y="2836"/>
                  </a:lnTo>
                  <a:lnTo>
                    <a:pt x="10626" y="2950"/>
                  </a:lnTo>
                  <a:lnTo>
                    <a:pt x="10630" y="3064"/>
                  </a:lnTo>
                  <a:lnTo>
                    <a:pt x="10632" y="3180"/>
                  </a:lnTo>
                  <a:lnTo>
                    <a:pt x="10633" y="3294"/>
                  </a:lnTo>
                  <a:lnTo>
                    <a:pt x="10632" y="3409"/>
                  </a:lnTo>
                  <a:lnTo>
                    <a:pt x="10630" y="3524"/>
                  </a:lnTo>
                  <a:lnTo>
                    <a:pt x="10626" y="3639"/>
                  </a:lnTo>
                  <a:lnTo>
                    <a:pt x="10620" y="3752"/>
                  </a:lnTo>
                  <a:lnTo>
                    <a:pt x="10613" y="3866"/>
                  </a:lnTo>
                  <a:lnTo>
                    <a:pt x="10604" y="3979"/>
                  </a:lnTo>
                  <a:lnTo>
                    <a:pt x="10594" y="4091"/>
                  </a:lnTo>
                  <a:lnTo>
                    <a:pt x="10581" y="4202"/>
                  </a:lnTo>
                  <a:lnTo>
                    <a:pt x="10567" y="4312"/>
                  </a:lnTo>
                  <a:lnTo>
                    <a:pt x="10552" y="4421"/>
                  </a:lnTo>
                  <a:lnTo>
                    <a:pt x="10536" y="4529"/>
                  </a:lnTo>
                  <a:lnTo>
                    <a:pt x="10517" y="4634"/>
                  </a:lnTo>
                  <a:lnTo>
                    <a:pt x="10497" y="4738"/>
                  </a:lnTo>
                  <a:lnTo>
                    <a:pt x="10475" y="4841"/>
                  </a:lnTo>
                  <a:lnTo>
                    <a:pt x="10452" y="4941"/>
                  </a:lnTo>
                  <a:lnTo>
                    <a:pt x="10428" y="5039"/>
                  </a:lnTo>
                  <a:lnTo>
                    <a:pt x="10401" y="5136"/>
                  </a:lnTo>
                  <a:lnTo>
                    <a:pt x="10373" y="5230"/>
                  </a:lnTo>
                  <a:lnTo>
                    <a:pt x="10343" y="5322"/>
                  </a:lnTo>
                  <a:lnTo>
                    <a:pt x="10312" y="5411"/>
                  </a:lnTo>
                  <a:lnTo>
                    <a:pt x="10280" y="5499"/>
                  </a:lnTo>
                  <a:lnTo>
                    <a:pt x="10246" y="5583"/>
                  </a:lnTo>
                  <a:lnTo>
                    <a:pt x="10211" y="5664"/>
                  </a:lnTo>
                  <a:lnTo>
                    <a:pt x="10173" y="5742"/>
                  </a:lnTo>
                  <a:lnTo>
                    <a:pt x="10135" y="5818"/>
                  </a:lnTo>
                  <a:lnTo>
                    <a:pt x="10095" y="5890"/>
                  </a:lnTo>
                  <a:lnTo>
                    <a:pt x="10054" y="5959"/>
                  </a:lnTo>
                  <a:lnTo>
                    <a:pt x="10011" y="6025"/>
                  </a:lnTo>
                  <a:lnTo>
                    <a:pt x="9967" y="6087"/>
                  </a:lnTo>
                  <a:lnTo>
                    <a:pt x="9921" y="6147"/>
                  </a:lnTo>
                  <a:lnTo>
                    <a:pt x="9874" y="6203"/>
                  </a:lnTo>
                  <a:lnTo>
                    <a:pt x="9825" y="6255"/>
                  </a:lnTo>
                  <a:lnTo>
                    <a:pt x="9775" y="6303"/>
                  </a:lnTo>
                  <a:lnTo>
                    <a:pt x="9725" y="6348"/>
                  </a:lnTo>
                  <a:lnTo>
                    <a:pt x="9672" y="6389"/>
                  </a:lnTo>
                  <a:lnTo>
                    <a:pt x="9617" y="6427"/>
                  </a:lnTo>
                  <a:lnTo>
                    <a:pt x="9563" y="6460"/>
                  </a:lnTo>
                  <a:lnTo>
                    <a:pt x="9506" y="6491"/>
                  </a:lnTo>
                  <a:lnTo>
                    <a:pt x="9448" y="6516"/>
                  </a:lnTo>
                  <a:lnTo>
                    <a:pt x="9390" y="6538"/>
                  </a:lnTo>
                  <a:lnTo>
                    <a:pt x="9329" y="6556"/>
                  </a:lnTo>
                  <a:lnTo>
                    <a:pt x="9268" y="6570"/>
                  </a:lnTo>
                  <a:lnTo>
                    <a:pt x="9205" y="6580"/>
                  </a:lnTo>
                  <a:lnTo>
                    <a:pt x="9141" y="6586"/>
                  </a:lnTo>
                  <a:lnTo>
                    <a:pt x="9076" y="6588"/>
                  </a:lnTo>
                  <a:lnTo>
                    <a:pt x="9010" y="6586"/>
                  </a:lnTo>
                  <a:lnTo>
                    <a:pt x="8943" y="6580"/>
                  </a:lnTo>
                  <a:lnTo>
                    <a:pt x="8874" y="6570"/>
                  </a:lnTo>
                  <a:lnTo>
                    <a:pt x="8804" y="6556"/>
                  </a:lnTo>
                  <a:lnTo>
                    <a:pt x="8734" y="6538"/>
                  </a:lnTo>
                  <a:lnTo>
                    <a:pt x="8662" y="6516"/>
                  </a:lnTo>
                  <a:lnTo>
                    <a:pt x="8590" y="6491"/>
                  </a:lnTo>
                  <a:lnTo>
                    <a:pt x="8517" y="6460"/>
                  </a:lnTo>
                  <a:lnTo>
                    <a:pt x="8442" y="6427"/>
                  </a:lnTo>
                  <a:lnTo>
                    <a:pt x="8366" y="6389"/>
                  </a:lnTo>
                  <a:lnTo>
                    <a:pt x="8290" y="6348"/>
                  </a:lnTo>
                  <a:lnTo>
                    <a:pt x="8212" y="6303"/>
                  </a:lnTo>
                  <a:lnTo>
                    <a:pt x="8134" y="6255"/>
                  </a:lnTo>
                  <a:lnTo>
                    <a:pt x="8055" y="6203"/>
                  </a:lnTo>
                  <a:lnTo>
                    <a:pt x="7975" y="6147"/>
                  </a:lnTo>
                  <a:lnTo>
                    <a:pt x="7894" y="6087"/>
                  </a:lnTo>
                  <a:lnTo>
                    <a:pt x="7813" y="6025"/>
                  </a:lnTo>
                  <a:lnTo>
                    <a:pt x="7731" y="5959"/>
                  </a:lnTo>
                  <a:lnTo>
                    <a:pt x="7648" y="5890"/>
                  </a:lnTo>
                  <a:lnTo>
                    <a:pt x="7564" y="5818"/>
                  </a:lnTo>
                  <a:lnTo>
                    <a:pt x="7479" y="5742"/>
                  </a:lnTo>
                  <a:lnTo>
                    <a:pt x="7394" y="5664"/>
                  </a:lnTo>
                  <a:lnTo>
                    <a:pt x="7309" y="5583"/>
                  </a:lnTo>
                  <a:lnTo>
                    <a:pt x="7221" y="5499"/>
                  </a:lnTo>
                  <a:lnTo>
                    <a:pt x="7135" y="5411"/>
                  </a:lnTo>
                  <a:lnTo>
                    <a:pt x="7047" y="5322"/>
                  </a:lnTo>
                  <a:lnTo>
                    <a:pt x="6959" y="5230"/>
                  </a:lnTo>
                  <a:lnTo>
                    <a:pt x="6871" y="5136"/>
                  </a:lnTo>
                  <a:lnTo>
                    <a:pt x="6782" y="5039"/>
                  </a:lnTo>
                  <a:lnTo>
                    <a:pt x="6693" y="4941"/>
                  </a:lnTo>
                  <a:lnTo>
                    <a:pt x="6603" y="4841"/>
                  </a:lnTo>
                  <a:lnTo>
                    <a:pt x="6513" y="4738"/>
                  </a:lnTo>
                  <a:lnTo>
                    <a:pt x="6422" y="4634"/>
                  </a:lnTo>
                  <a:lnTo>
                    <a:pt x="6331" y="4529"/>
                  </a:lnTo>
                  <a:lnTo>
                    <a:pt x="6240" y="4421"/>
                  </a:lnTo>
                  <a:lnTo>
                    <a:pt x="6148" y="4312"/>
                  </a:lnTo>
                  <a:lnTo>
                    <a:pt x="6057" y="4202"/>
                  </a:lnTo>
                  <a:lnTo>
                    <a:pt x="5965" y="4091"/>
                  </a:lnTo>
                  <a:lnTo>
                    <a:pt x="5873" y="3979"/>
                  </a:lnTo>
                  <a:lnTo>
                    <a:pt x="5780" y="3866"/>
                  </a:lnTo>
                  <a:lnTo>
                    <a:pt x="5687" y="3752"/>
                  </a:lnTo>
                  <a:lnTo>
                    <a:pt x="5595" y="3639"/>
                  </a:lnTo>
                  <a:lnTo>
                    <a:pt x="5502" y="3524"/>
                  </a:lnTo>
                  <a:lnTo>
                    <a:pt x="5410" y="3409"/>
                  </a:lnTo>
                  <a:lnTo>
                    <a:pt x="5317" y="3294"/>
                  </a:lnTo>
                  <a:lnTo>
                    <a:pt x="5223" y="3180"/>
                  </a:lnTo>
                  <a:lnTo>
                    <a:pt x="5131" y="3064"/>
                  </a:lnTo>
                  <a:lnTo>
                    <a:pt x="5038" y="2950"/>
                  </a:lnTo>
                  <a:lnTo>
                    <a:pt x="4946" y="2836"/>
                  </a:lnTo>
                  <a:lnTo>
                    <a:pt x="4853" y="2723"/>
                  </a:lnTo>
                  <a:lnTo>
                    <a:pt x="4761" y="2609"/>
                  </a:lnTo>
                  <a:lnTo>
                    <a:pt x="4668" y="2498"/>
                  </a:lnTo>
                  <a:lnTo>
                    <a:pt x="4576" y="2386"/>
                  </a:lnTo>
                  <a:lnTo>
                    <a:pt x="4485" y="2277"/>
                  </a:lnTo>
                  <a:lnTo>
                    <a:pt x="4393" y="2167"/>
                  </a:lnTo>
                  <a:lnTo>
                    <a:pt x="4302" y="2061"/>
                  </a:lnTo>
                  <a:lnTo>
                    <a:pt x="4211" y="1954"/>
                  </a:lnTo>
                  <a:lnTo>
                    <a:pt x="4121" y="1850"/>
                  </a:lnTo>
                  <a:lnTo>
                    <a:pt x="4031" y="1748"/>
                  </a:lnTo>
                  <a:lnTo>
                    <a:pt x="3940" y="1647"/>
                  </a:lnTo>
                  <a:lnTo>
                    <a:pt x="3851" y="1549"/>
                  </a:lnTo>
                  <a:lnTo>
                    <a:pt x="3762" y="1453"/>
                  </a:lnTo>
                  <a:lnTo>
                    <a:pt x="3674" y="1358"/>
                  </a:lnTo>
                  <a:lnTo>
                    <a:pt x="3586" y="1266"/>
                  </a:lnTo>
                  <a:lnTo>
                    <a:pt x="3498" y="1177"/>
                  </a:lnTo>
                  <a:lnTo>
                    <a:pt x="3412" y="1090"/>
                  </a:lnTo>
                  <a:lnTo>
                    <a:pt x="3325" y="1006"/>
                  </a:lnTo>
                  <a:lnTo>
                    <a:pt x="3240" y="925"/>
                  </a:lnTo>
                  <a:lnTo>
                    <a:pt x="3155" y="847"/>
                  </a:lnTo>
                  <a:lnTo>
                    <a:pt x="3069" y="771"/>
                  </a:lnTo>
                  <a:lnTo>
                    <a:pt x="2986" y="699"/>
                  </a:lnTo>
                  <a:lnTo>
                    <a:pt x="2903" y="630"/>
                  </a:lnTo>
                  <a:lnTo>
                    <a:pt x="2820" y="564"/>
                  </a:lnTo>
                  <a:lnTo>
                    <a:pt x="2739" y="501"/>
                  </a:lnTo>
                  <a:lnTo>
                    <a:pt x="2658" y="441"/>
                  </a:lnTo>
                  <a:lnTo>
                    <a:pt x="2578" y="385"/>
                  </a:lnTo>
                  <a:lnTo>
                    <a:pt x="2499" y="334"/>
                  </a:lnTo>
                  <a:lnTo>
                    <a:pt x="2421" y="285"/>
                  </a:lnTo>
                  <a:lnTo>
                    <a:pt x="2343" y="241"/>
                  </a:lnTo>
                  <a:lnTo>
                    <a:pt x="2267" y="199"/>
                  </a:lnTo>
                  <a:lnTo>
                    <a:pt x="2191" y="161"/>
                  </a:lnTo>
                  <a:lnTo>
                    <a:pt x="2118" y="128"/>
                  </a:lnTo>
                  <a:lnTo>
                    <a:pt x="2044" y="99"/>
                  </a:lnTo>
                  <a:lnTo>
                    <a:pt x="1971" y="72"/>
                  </a:lnTo>
                  <a:lnTo>
                    <a:pt x="1899" y="50"/>
                  </a:lnTo>
                  <a:lnTo>
                    <a:pt x="1829" y="33"/>
                  </a:lnTo>
                  <a:lnTo>
                    <a:pt x="1759" y="19"/>
                  </a:lnTo>
                  <a:lnTo>
                    <a:pt x="1691" y="8"/>
                  </a:lnTo>
                  <a:lnTo>
                    <a:pt x="1623" y="2"/>
                  </a:lnTo>
                  <a:lnTo>
                    <a:pt x="1558" y="0"/>
                  </a:lnTo>
                  <a:lnTo>
                    <a:pt x="1493" y="2"/>
                  </a:lnTo>
                  <a:lnTo>
                    <a:pt x="1428" y="8"/>
                  </a:lnTo>
                  <a:lnTo>
                    <a:pt x="1366" y="19"/>
                  </a:lnTo>
                  <a:lnTo>
                    <a:pt x="1304" y="33"/>
                  </a:lnTo>
                  <a:lnTo>
                    <a:pt x="1244" y="50"/>
                  </a:lnTo>
                  <a:lnTo>
                    <a:pt x="1185" y="72"/>
                  </a:lnTo>
                  <a:lnTo>
                    <a:pt x="1127" y="99"/>
                  </a:lnTo>
                  <a:lnTo>
                    <a:pt x="1070" y="128"/>
                  </a:lnTo>
                  <a:lnTo>
                    <a:pt x="1016" y="161"/>
                  </a:lnTo>
                  <a:lnTo>
                    <a:pt x="961" y="199"/>
                  </a:lnTo>
                  <a:lnTo>
                    <a:pt x="909" y="241"/>
                  </a:lnTo>
                  <a:lnTo>
                    <a:pt x="858" y="285"/>
                  </a:lnTo>
                  <a:lnTo>
                    <a:pt x="808" y="334"/>
                  </a:lnTo>
                  <a:lnTo>
                    <a:pt x="760" y="385"/>
                  </a:lnTo>
                  <a:lnTo>
                    <a:pt x="712" y="441"/>
                  </a:lnTo>
                  <a:lnTo>
                    <a:pt x="666" y="501"/>
                  </a:lnTo>
                  <a:lnTo>
                    <a:pt x="623" y="564"/>
                  </a:lnTo>
                  <a:lnTo>
                    <a:pt x="579" y="630"/>
                  </a:lnTo>
                  <a:lnTo>
                    <a:pt x="538" y="699"/>
                  </a:lnTo>
                  <a:lnTo>
                    <a:pt x="498" y="771"/>
                  </a:lnTo>
                  <a:lnTo>
                    <a:pt x="460" y="847"/>
                  </a:lnTo>
                  <a:lnTo>
                    <a:pt x="422" y="925"/>
                  </a:lnTo>
                  <a:lnTo>
                    <a:pt x="387" y="1006"/>
                  </a:lnTo>
                  <a:lnTo>
                    <a:pt x="354" y="1090"/>
                  </a:lnTo>
                  <a:lnTo>
                    <a:pt x="321" y="1177"/>
                  </a:lnTo>
                  <a:lnTo>
                    <a:pt x="290" y="1266"/>
                  </a:lnTo>
                  <a:lnTo>
                    <a:pt x="260" y="1358"/>
                  </a:lnTo>
                  <a:lnTo>
                    <a:pt x="232" y="1453"/>
                  </a:lnTo>
                  <a:lnTo>
                    <a:pt x="206" y="1549"/>
                  </a:lnTo>
                  <a:lnTo>
                    <a:pt x="181" y="1647"/>
                  </a:lnTo>
                  <a:lnTo>
                    <a:pt x="158" y="1748"/>
                  </a:lnTo>
                  <a:lnTo>
                    <a:pt x="137" y="1850"/>
                  </a:lnTo>
                  <a:lnTo>
                    <a:pt x="117" y="1954"/>
                  </a:lnTo>
                  <a:lnTo>
                    <a:pt x="98" y="2061"/>
                  </a:lnTo>
                  <a:lnTo>
                    <a:pt x="81" y="2167"/>
                  </a:lnTo>
                  <a:lnTo>
                    <a:pt x="66" y="2277"/>
                  </a:lnTo>
                  <a:lnTo>
                    <a:pt x="52" y="2386"/>
                  </a:lnTo>
                  <a:lnTo>
                    <a:pt x="40" y="2498"/>
                  </a:lnTo>
                  <a:lnTo>
                    <a:pt x="29" y="2609"/>
                  </a:lnTo>
                  <a:lnTo>
                    <a:pt x="20" y="2723"/>
                  </a:lnTo>
                  <a:lnTo>
                    <a:pt x="13" y="2836"/>
                  </a:lnTo>
                  <a:lnTo>
                    <a:pt x="7" y="2950"/>
                  </a:lnTo>
                  <a:lnTo>
                    <a:pt x="3" y="3064"/>
                  </a:lnTo>
                  <a:lnTo>
                    <a:pt x="1" y="3180"/>
                  </a:lnTo>
                  <a:lnTo>
                    <a:pt x="0" y="3294"/>
                  </a:lnTo>
                  <a:lnTo>
                    <a:pt x="1" y="3409"/>
                  </a:lnTo>
                  <a:lnTo>
                    <a:pt x="3" y="3524"/>
                  </a:lnTo>
                  <a:lnTo>
                    <a:pt x="7" y="3639"/>
                  </a:lnTo>
                  <a:lnTo>
                    <a:pt x="13" y="3752"/>
                  </a:lnTo>
                  <a:lnTo>
                    <a:pt x="20" y="3866"/>
                  </a:lnTo>
                  <a:lnTo>
                    <a:pt x="29" y="3979"/>
                  </a:lnTo>
                  <a:lnTo>
                    <a:pt x="40" y="4091"/>
                  </a:lnTo>
                  <a:lnTo>
                    <a:pt x="52" y="4202"/>
                  </a:lnTo>
                  <a:lnTo>
                    <a:pt x="66" y="4312"/>
                  </a:lnTo>
                  <a:lnTo>
                    <a:pt x="81" y="4421"/>
                  </a:lnTo>
                  <a:lnTo>
                    <a:pt x="98" y="4529"/>
                  </a:lnTo>
                  <a:lnTo>
                    <a:pt x="117" y="4634"/>
                  </a:lnTo>
                  <a:lnTo>
                    <a:pt x="137" y="4738"/>
                  </a:lnTo>
                  <a:lnTo>
                    <a:pt x="158" y="4841"/>
                  </a:lnTo>
                  <a:lnTo>
                    <a:pt x="181" y="4941"/>
                  </a:lnTo>
                  <a:lnTo>
                    <a:pt x="206" y="5039"/>
                  </a:lnTo>
                  <a:lnTo>
                    <a:pt x="232" y="5136"/>
                  </a:lnTo>
                  <a:lnTo>
                    <a:pt x="260" y="5230"/>
                  </a:lnTo>
                  <a:lnTo>
                    <a:pt x="290" y="5322"/>
                  </a:lnTo>
                  <a:lnTo>
                    <a:pt x="321" y="5411"/>
                  </a:lnTo>
                  <a:lnTo>
                    <a:pt x="354" y="5499"/>
                  </a:lnTo>
                  <a:lnTo>
                    <a:pt x="387" y="5583"/>
                  </a:lnTo>
                  <a:lnTo>
                    <a:pt x="422" y="5664"/>
                  </a:lnTo>
                  <a:lnTo>
                    <a:pt x="460" y="5742"/>
                  </a:lnTo>
                  <a:lnTo>
                    <a:pt x="498" y="5818"/>
                  </a:lnTo>
                  <a:lnTo>
                    <a:pt x="538" y="5890"/>
                  </a:lnTo>
                  <a:lnTo>
                    <a:pt x="579" y="5959"/>
                  </a:lnTo>
                  <a:lnTo>
                    <a:pt x="623" y="6025"/>
                  </a:lnTo>
                  <a:lnTo>
                    <a:pt x="666" y="6087"/>
                  </a:lnTo>
                  <a:lnTo>
                    <a:pt x="712" y="6147"/>
                  </a:lnTo>
                  <a:lnTo>
                    <a:pt x="760" y="6203"/>
                  </a:lnTo>
                  <a:lnTo>
                    <a:pt x="808" y="6255"/>
                  </a:lnTo>
                  <a:lnTo>
                    <a:pt x="858" y="6303"/>
                  </a:lnTo>
                  <a:lnTo>
                    <a:pt x="909" y="6348"/>
                  </a:lnTo>
                  <a:lnTo>
                    <a:pt x="961" y="6389"/>
                  </a:lnTo>
                  <a:lnTo>
                    <a:pt x="1016" y="6427"/>
                  </a:lnTo>
                  <a:lnTo>
                    <a:pt x="1070" y="6460"/>
                  </a:lnTo>
                  <a:lnTo>
                    <a:pt x="1127" y="6491"/>
                  </a:lnTo>
                  <a:lnTo>
                    <a:pt x="1185" y="6516"/>
                  </a:lnTo>
                  <a:lnTo>
                    <a:pt x="1244" y="6538"/>
                  </a:lnTo>
                  <a:lnTo>
                    <a:pt x="1304" y="6556"/>
                  </a:lnTo>
                  <a:lnTo>
                    <a:pt x="1366" y="6570"/>
                  </a:lnTo>
                  <a:lnTo>
                    <a:pt x="1428" y="6580"/>
                  </a:lnTo>
                  <a:lnTo>
                    <a:pt x="1493" y="6586"/>
                  </a:lnTo>
                  <a:lnTo>
                    <a:pt x="1558" y="6588"/>
                  </a:lnTo>
                  <a:lnTo>
                    <a:pt x="1623" y="6586"/>
                  </a:lnTo>
                  <a:lnTo>
                    <a:pt x="1691" y="6580"/>
                  </a:lnTo>
                  <a:lnTo>
                    <a:pt x="1759" y="6570"/>
                  </a:lnTo>
                  <a:lnTo>
                    <a:pt x="1829" y="6556"/>
                  </a:lnTo>
                  <a:lnTo>
                    <a:pt x="1899" y="6538"/>
                  </a:lnTo>
                  <a:lnTo>
                    <a:pt x="1971" y="6516"/>
                  </a:lnTo>
                  <a:lnTo>
                    <a:pt x="2044" y="6491"/>
                  </a:lnTo>
                  <a:lnTo>
                    <a:pt x="2118" y="6460"/>
                  </a:lnTo>
                  <a:lnTo>
                    <a:pt x="2191" y="6427"/>
                  </a:lnTo>
                  <a:lnTo>
                    <a:pt x="2267" y="6389"/>
                  </a:lnTo>
                  <a:lnTo>
                    <a:pt x="2343" y="6348"/>
                  </a:lnTo>
                  <a:lnTo>
                    <a:pt x="2421" y="6303"/>
                  </a:lnTo>
                  <a:lnTo>
                    <a:pt x="2499" y="6255"/>
                  </a:lnTo>
                  <a:lnTo>
                    <a:pt x="2578" y="6203"/>
                  </a:lnTo>
                  <a:lnTo>
                    <a:pt x="2658" y="6147"/>
                  </a:lnTo>
                  <a:lnTo>
                    <a:pt x="2739" y="6087"/>
                  </a:lnTo>
                  <a:lnTo>
                    <a:pt x="2820" y="6025"/>
                  </a:lnTo>
                  <a:lnTo>
                    <a:pt x="2903" y="5959"/>
                  </a:lnTo>
                  <a:lnTo>
                    <a:pt x="2986" y="5890"/>
                  </a:lnTo>
                  <a:lnTo>
                    <a:pt x="3069" y="5818"/>
                  </a:lnTo>
                  <a:lnTo>
                    <a:pt x="3155" y="5742"/>
                  </a:lnTo>
                  <a:lnTo>
                    <a:pt x="3240" y="5664"/>
                  </a:lnTo>
                  <a:lnTo>
                    <a:pt x="3325" y="5583"/>
                  </a:lnTo>
                  <a:lnTo>
                    <a:pt x="3412" y="5499"/>
                  </a:lnTo>
                  <a:lnTo>
                    <a:pt x="3498" y="5411"/>
                  </a:lnTo>
                  <a:lnTo>
                    <a:pt x="3586" y="5322"/>
                  </a:lnTo>
                  <a:lnTo>
                    <a:pt x="3674" y="5230"/>
                  </a:lnTo>
                  <a:lnTo>
                    <a:pt x="3762" y="5136"/>
                  </a:lnTo>
                  <a:lnTo>
                    <a:pt x="3851" y="5039"/>
                  </a:lnTo>
                  <a:lnTo>
                    <a:pt x="3940" y="4941"/>
                  </a:lnTo>
                  <a:lnTo>
                    <a:pt x="4031" y="4841"/>
                  </a:lnTo>
                  <a:lnTo>
                    <a:pt x="4121" y="4738"/>
                  </a:lnTo>
                  <a:lnTo>
                    <a:pt x="4211" y="4634"/>
                  </a:lnTo>
                  <a:lnTo>
                    <a:pt x="4302" y="4529"/>
                  </a:lnTo>
                  <a:lnTo>
                    <a:pt x="4393" y="4421"/>
                  </a:lnTo>
                  <a:lnTo>
                    <a:pt x="4485" y="4312"/>
                  </a:lnTo>
                  <a:lnTo>
                    <a:pt x="4576" y="4202"/>
                  </a:lnTo>
                  <a:lnTo>
                    <a:pt x="4668" y="4091"/>
                  </a:lnTo>
                  <a:lnTo>
                    <a:pt x="4761" y="3979"/>
                  </a:lnTo>
                  <a:lnTo>
                    <a:pt x="4853" y="3866"/>
                  </a:lnTo>
                  <a:lnTo>
                    <a:pt x="4946" y="3752"/>
                  </a:lnTo>
                  <a:lnTo>
                    <a:pt x="5038" y="3639"/>
                  </a:lnTo>
                  <a:lnTo>
                    <a:pt x="5131" y="3524"/>
                  </a:lnTo>
                  <a:lnTo>
                    <a:pt x="5223" y="3409"/>
                  </a:lnTo>
                  <a:lnTo>
                    <a:pt x="5317" y="3294"/>
                  </a:lnTo>
                  <a:close/>
                </a:path>
              </a:pathLst>
            </a:custGeom>
            <a:noFill/>
            <a:ln w="615950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6B4A48F7-DDFF-56D9-2165-099BF047F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063" y="1752601"/>
              <a:ext cx="5626100" cy="3486150"/>
            </a:xfrm>
            <a:custGeom>
              <a:avLst/>
              <a:gdLst>
                <a:gd name="T0" fmla="*/ 5780 w 10633"/>
                <a:gd name="T1" fmla="*/ 2722 h 6587"/>
                <a:gd name="T2" fmla="*/ 6331 w 10633"/>
                <a:gd name="T3" fmla="*/ 2060 h 6587"/>
                <a:gd name="T4" fmla="*/ 6870 w 10633"/>
                <a:gd name="T5" fmla="*/ 1452 h 6587"/>
                <a:gd name="T6" fmla="*/ 7393 w 10633"/>
                <a:gd name="T7" fmla="*/ 924 h 6587"/>
                <a:gd name="T8" fmla="*/ 7893 w 10633"/>
                <a:gd name="T9" fmla="*/ 500 h 6587"/>
                <a:gd name="T10" fmla="*/ 8365 w 10633"/>
                <a:gd name="T11" fmla="*/ 198 h 6587"/>
                <a:gd name="T12" fmla="*/ 8804 w 10633"/>
                <a:gd name="T13" fmla="*/ 32 h 6587"/>
                <a:gd name="T14" fmla="*/ 9205 w 10633"/>
                <a:gd name="T15" fmla="*/ 8 h 6587"/>
                <a:gd name="T16" fmla="*/ 9562 w 10633"/>
                <a:gd name="T17" fmla="*/ 127 h 6587"/>
                <a:gd name="T18" fmla="*/ 9873 w 10633"/>
                <a:gd name="T19" fmla="*/ 385 h 6587"/>
                <a:gd name="T20" fmla="*/ 10134 w 10633"/>
                <a:gd name="T21" fmla="*/ 770 h 6587"/>
                <a:gd name="T22" fmla="*/ 10343 w 10633"/>
                <a:gd name="T23" fmla="*/ 1265 h 6587"/>
                <a:gd name="T24" fmla="*/ 10497 w 10633"/>
                <a:gd name="T25" fmla="*/ 1849 h 6587"/>
                <a:gd name="T26" fmla="*/ 10593 w 10633"/>
                <a:gd name="T27" fmla="*/ 2497 h 6587"/>
                <a:gd name="T28" fmla="*/ 10631 w 10633"/>
                <a:gd name="T29" fmla="*/ 3179 h 6587"/>
                <a:gd name="T30" fmla="*/ 10612 w 10633"/>
                <a:gd name="T31" fmla="*/ 3865 h 6587"/>
                <a:gd name="T32" fmla="*/ 10535 w 10633"/>
                <a:gd name="T33" fmla="*/ 4528 h 6587"/>
                <a:gd name="T34" fmla="*/ 10401 w 10633"/>
                <a:gd name="T35" fmla="*/ 5135 h 6587"/>
                <a:gd name="T36" fmla="*/ 10210 w 10633"/>
                <a:gd name="T37" fmla="*/ 5663 h 6587"/>
                <a:gd name="T38" fmla="*/ 9966 w 10633"/>
                <a:gd name="T39" fmla="*/ 6087 h 6587"/>
                <a:gd name="T40" fmla="*/ 9671 w 10633"/>
                <a:gd name="T41" fmla="*/ 6389 h 6587"/>
                <a:gd name="T42" fmla="*/ 9328 w 10633"/>
                <a:gd name="T43" fmla="*/ 6555 h 6587"/>
                <a:gd name="T44" fmla="*/ 8942 w 10633"/>
                <a:gd name="T45" fmla="*/ 6579 h 6587"/>
                <a:gd name="T46" fmla="*/ 8516 w 10633"/>
                <a:gd name="T47" fmla="*/ 6460 h 6587"/>
                <a:gd name="T48" fmla="*/ 8054 w 10633"/>
                <a:gd name="T49" fmla="*/ 6202 h 6587"/>
                <a:gd name="T50" fmla="*/ 7563 w 10633"/>
                <a:gd name="T51" fmla="*/ 5817 h 6587"/>
                <a:gd name="T52" fmla="*/ 7047 w 10633"/>
                <a:gd name="T53" fmla="*/ 5322 h 6587"/>
                <a:gd name="T54" fmla="*/ 6512 w 10633"/>
                <a:gd name="T55" fmla="*/ 4738 h 6587"/>
                <a:gd name="T56" fmla="*/ 5964 w 10633"/>
                <a:gd name="T57" fmla="*/ 4090 h 6587"/>
                <a:gd name="T58" fmla="*/ 5409 w 10633"/>
                <a:gd name="T59" fmla="*/ 3408 h 6587"/>
                <a:gd name="T60" fmla="*/ 4852 w 10633"/>
                <a:gd name="T61" fmla="*/ 2722 h 6587"/>
                <a:gd name="T62" fmla="*/ 4301 w 10633"/>
                <a:gd name="T63" fmla="*/ 2060 h 6587"/>
                <a:gd name="T64" fmla="*/ 3762 w 10633"/>
                <a:gd name="T65" fmla="*/ 1452 h 6587"/>
                <a:gd name="T66" fmla="*/ 3239 w 10633"/>
                <a:gd name="T67" fmla="*/ 924 h 6587"/>
                <a:gd name="T68" fmla="*/ 2739 w 10633"/>
                <a:gd name="T69" fmla="*/ 500 h 6587"/>
                <a:gd name="T70" fmla="*/ 2267 w 10633"/>
                <a:gd name="T71" fmla="*/ 198 h 6587"/>
                <a:gd name="T72" fmla="*/ 1828 w 10633"/>
                <a:gd name="T73" fmla="*/ 32 h 6587"/>
                <a:gd name="T74" fmla="*/ 1427 w 10633"/>
                <a:gd name="T75" fmla="*/ 8 h 6587"/>
                <a:gd name="T76" fmla="*/ 1070 w 10633"/>
                <a:gd name="T77" fmla="*/ 127 h 6587"/>
                <a:gd name="T78" fmla="*/ 759 w 10633"/>
                <a:gd name="T79" fmla="*/ 385 h 6587"/>
                <a:gd name="T80" fmla="*/ 498 w 10633"/>
                <a:gd name="T81" fmla="*/ 770 h 6587"/>
                <a:gd name="T82" fmla="*/ 289 w 10633"/>
                <a:gd name="T83" fmla="*/ 1265 h 6587"/>
                <a:gd name="T84" fmla="*/ 136 w 10633"/>
                <a:gd name="T85" fmla="*/ 1849 h 6587"/>
                <a:gd name="T86" fmla="*/ 39 w 10633"/>
                <a:gd name="T87" fmla="*/ 2497 h 6587"/>
                <a:gd name="T88" fmla="*/ 1 w 10633"/>
                <a:gd name="T89" fmla="*/ 3179 h 6587"/>
                <a:gd name="T90" fmla="*/ 20 w 10633"/>
                <a:gd name="T91" fmla="*/ 3865 h 6587"/>
                <a:gd name="T92" fmla="*/ 98 w 10633"/>
                <a:gd name="T93" fmla="*/ 4528 h 6587"/>
                <a:gd name="T94" fmla="*/ 231 w 10633"/>
                <a:gd name="T95" fmla="*/ 5135 h 6587"/>
                <a:gd name="T96" fmla="*/ 422 w 10633"/>
                <a:gd name="T97" fmla="*/ 5663 h 6587"/>
                <a:gd name="T98" fmla="*/ 666 w 10633"/>
                <a:gd name="T99" fmla="*/ 6087 h 6587"/>
                <a:gd name="T100" fmla="*/ 962 w 10633"/>
                <a:gd name="T101" fmla="*/ 6389 h 6587"/>
                <a:gd name="T102" fmla="*/ 1304 w 10633"/>
                <a:gd name="T103" fmla="*/ 6555 h 6587"/>
                <a:gd name="T104" fmla="*/ 1691 w 10633"/>
                <a:gd name="T105" fmla="*/ 6579 h 6587"/>
                <a:gd name="T106" fmla="*/ 2117 w 10633"/>
                <a:gd name="T107" fmla="*/ 6460 h 6587"/>
                <a:gd name="T108" fmla="*/ 2578 w 10633"/>
                <a:gd name="T109" fmla="*/ 6202 h 6587"/>
                <a:gd name="T110" fmla="*/ 3069 w 10633"/>
                <a:gd name="T111" fmla="*/ 5817 h 6587"/>
                <a:gd name="T112" fmla="*/ 3585 w 10633"/>
                <a:gd name="T113" fmla="*/ 5322 h 6587"/>
                <a:gd name="T114" fmla="*/ 4120 w 10633"/>
                <a:gd name="T115" fmla="*/ 4738 h 6587"/>
                <a:gd name="T116" fmla="*/ 4668 w 10633"/>
                <a:gd name="T117" fmla="*/ 4090 h 6587"/>
                <a:gd name="T118" fmla="*/ 5223 w 10633"/>
                <a:gd name="T119" fmla="*/ 3408 h 6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33" h="6587">
                  <a:moveTo>
                    <a:pt x="5316" y="3294"/>
                  </a:moveTo>
                  <a:lnTo>
                    <a:pt x="5409" y="3179"/>
                  </a:lnTo>
                  <a:lnTo>
                    <a:pt x="5501" y="3063"/>
                  </a:lnTo>
                  <a:lnTo>
                    <a:pt x="5594" y="2949"/>
                  </a:lnTo>
                  <a:lnTo>
                    <a:pt x="5687" y="2835"/>
                  </a:lnTo>
                  <a:lnTo>
                    <a:pt x="5780" y="2722"/>
                  </a:lnTo>
                  <a:lnTo>
                    <a:pt x="5872" y="2608"/>
                  </a:lnTo>
                  <a:lnTo>
                    <a:pt x="5964" y="2497"/>
                  </a:lnTo>
                  <a:lnTo>
                    <a:pt x="6056" y="2385"/>
                  </a:lnTo>
                  <a:lnTo>
                    <a:pt x="6147" y="2276"/>
                  </a:lnTo>
                  <a:lnTo>
                    <a:pt x="6240" y="2166"/>
                  </a:lnTo>
                  <a:lnTo>
                    <a:pt x="6331" y="2060"/>
                  </a:lnTo>
                  <a:lnTo>
                    <a:pt x="6422" y="1954"/>
                  </a:lnTo>
                  <a:lnTo>
                    <a:pt x="6512" y="1849"/>
                  </a:lnTo>
                  <a:lnTo>
                    <a:pt x="6602" y="1747"/>
                  </a:lnTo>
                  <a:lnTo>
                    <a:pt x="6692" y="1647"/>
                  </a:lnTo>
                  <a:lnTo>
                    <a:pt x="6781" y="1548"/>
                  </a:lnTo>
                  <a:lnTo>
                    <a:pt x="6870" y="1452"/>
                  </a:lnTo>
                  <a:lnTo>
                    <a:pt x="6959" y="1358"/>
                  </a:lnTo>
                  <a:lnTo>
                    <a:pt x="7047" y="1265"/>
                  </a:lnTo>
                  <a:lnTo>
                    <a:pt x="7135" y="1176"/>
                  </a:lnTo>
                  <a:lnTo>
                    <a:pt x="7221" y="1089"/>
                  </a:lnTo>
                  <a:lnTo>
                    <a:pt x="7308" y="1005"/>
                  </a:lnTo>
                  <a:lnTo>
                    <a:pt x="7393" y="924"/>
                  </a:lnTo>
                  <a:lnTo>
                    <a:pt x="7478" y="846"/>
                  </a:lnTo>
                  <a:lnTo>
                    <a:pt x="7563" y="770"/>
                  </a:lnTo>
                  <a:lnTo>
                    <a:pt x="7647" y="698"/>
                  </a:lnTo>
                  <a:lnTo>
                    <a:pt x="7730" y="629"/>
                  </a:lnTo>
                  <a:lnTo>
                    <a:pt x="7812" y="563"/>
                  </a:lnTo>
                  <a:lnTo>
                    <a:pt x="7893" y="500"/>
                  </a:lnTo>
                  <a:lnTo>
                    <a:pt x="7974" y="441"/>
                  </a:lnTo>
                  <a:lnTo>
                    <a:pt x="8054" y="385"/>
                  </a:lnTo>
                  <a:lnTo>
                    <a:pt x="8133" y="333"/>
                  </a:lnTo>
                  <a:lnTo>
                    <a:pt x="8211" y="284"/>
                  </a:lnTo>
                  <a:lnTo>
                    <a:pt x="8289" y="240"/>
                  </a:lnTo>
                  <a:lnTo>
                    <a:pt x="8365" y="198"/>
                  </a:lnTo>
                  <a:lnTo>
                    <a:pt x="8441" y="161"/>
                  </a:lnTo>
                  <a:lnTo>
                    <a:pt x="8516" y="127"/>
                  </a:lnTo>
                  <a:lnTo>
                    <a:pt x="8589" y="98"/>
                  </a:lnTo>
                  <a:lnTo>
                    <a:pt x="8662" y="72"/>
                  </a:lnTo>
                  <a:lnTo>
                    <a:pt x="8734" y="49"/>
                  </a:lnTo>
                  <a:lnTo>
                    <a:pt x="8804" y="32"/>
                  </a:lnTo>
                  <a:lnTo>
                    <a:pt x="8874" y="18"/>
                  </a:lnTo>
                  <a:lnTo>
                    <a:pt x="8942" y="8"/>
                  </a:lnTo>
                  <a:lnTo>
                    <a:pt x="9009" y="2"/>
                  </a:lnTo>
                  <a:lnTo>
                    <a:pt x="9075" y="0"/>
                  </a:lnTo>
                  <a:lnTo>
                    <a:pt x="9141" y="2"/>
                  </a:lnTo>
                  <a:lnTo>
                    <a:pt x="9205" y="8"/>
                  </a:lnTo>
                  <a:lnTo>
                    <a:pt x="9267" y="18"/>
                  </a:lnTo>
                  <a:lnTo>
                    <a:pt x="9328" y="32"/>
                  </a:lnTo>
                  <a:lnTo>
                    <a:pt x="9389" y="49"/>
                  </a:lnTo>
                  <a:lnTo>
                    <a:pt x="9448" y="72"/>
                  </a:lnTo>
                  <a:lnTo>
                    <a:pt x="9505" y="98"/>
                  </a:lnTo>
                  <a:lnTo>
                    <a:pt x="9562" y="127"/>
                  </a:lnTo>
                  <a:lnTo>
                    <a:pt x="9617" y="161"/>
                  </a:lnTo>
                  <a:lnTo>
                    <a:pt x="9671" y="198"/>
                  </a:lnTo>
                  <a:lnTo>
                    <a:pt x="9724" y="240"/>
                  </a:lnTo>
                  <a:lnTo>
                    <a:pt x="9775" y="284"/>
                  </a:lnTo>
                  <a:lnTo>
                    <a:pt x="9824" y="333"/>
                  </a:lnTo>
                  <a:lnTo>
                    <a:pt x="9873" y="385"/>
                  </a:lnTo>
                  <a:lnTo>
                    <a:pt x="9921" y="441"/>
                  </a:lnTo>
                  <a:lnTo>
                    <a:pt x="9966" y="500"/>
                  </a:lnTo>
                  <a:lnTo>
                    <a:pt x="10011" y="563"/>
                  </a:lnTo>
                  <a:lnTo>
                    <a:pt x="10053" y="629"/>
                  </a:lnTo>
                  <a:lnTo>
                    <a:pt x="10095" y="698"/>
                  </a:lnTo>
                  <a:lnTo>
                    <a:pt x="10134" y="770"/>
                  </a:lnTo>
                  <a:lnTo>
                    <a:pt x="10173" y="846"/>
                  </a:lnTo>
                  <a:lnTo>
                    <a:pt x="10210" y="924"/>
                  </a:lnTo>
                  <a:lnTo>
                    <a:pt x="10246" y="1005"/>
                  </a:lnTo>
                  <a:lnTo>
                    <a:pt x="10279" y="1089"/>
                  </a:lnTo>
                  <a:lnTo>
                    <a:pt x="10311" y="1176"/>
                  </a:lnTo>
                  <a:lnTo>
                    <a:pt x="10343" y="1265"/>
                  </a:lnTo>
                  <a:lnTo>
                    <a:pt x="10372" y="1358"/>
                  </a:lnTo>
                  <a:lnTo>
                    <a:pt x="10401" y="1452"/>
                  </a:lnTo>
                  <a:lnTo>
                    <a:pt x="10427" y="1548"/>
                  </a:lnTo>
                  <a:lnTo>
                    <a:pt x="10451" y="1647"/>
                  </a:lnTo>
                  <a:lnTo>
                    <a:pt x="10475" y="1747"/>
                  </a:lnTo>
                  <a:lnTo>
                    <a:pt x="10497" y="1849"/>
                  </a:lnTo>
                  <a:lnTo>
                    <a:pt x="10516" y="1954"/>
                  </a:lnTo>
                  <a:lnTo>
                    <a:pt x="10535" y="2060"/>
                  </a:lnTo>
                  <a:lnTo>
                    <a:pt x="10551" y="2166"/>
                  </a:lnTo>
                  <a:lnTo>
                    <a:pt x="10567" y="2276"/>
                  </a:lnTo>
                  <a:lnTo>
                    <a:pt x="10581" y="2385"/>
                  </a:lnTo>
                  <a:lnTo>
                    <a:pt x="10593" y="2497"/>
                  </a:lnTo>
                  <a:lnTo>
                    <a:pt x="10603" y="2608"/>
                  </a:lnTo>
                  <a:lnTo>
                    <a:pt x="10612" y="2722"/>
                  </a:lnTo>
                  <a:lnTo>
                    <a:pt x="10619" y="2835"/>
                  </a:lnTo>
                  <a:lnTo>
                    <a:pt x="10625" y="2949"/>
                  </a:lnTo>
                  <a:lnTo>
                    <a:pt x="10629" y="3063"/>
                  </a:lnTo>
                  <a:lnTo>
                    <a:pt x="10631" y="3179"/>
                  </a:lnTo>
                  <a:lnTo>
                    <a:pt x="10633" y="3294"/>
                  </a:lnTo>
                  <a:lnTo>
                    <a:pt x="10631" y="3408"/>
                  </a:lnTo>
                  <a:lnTo>
                    <a:pt x="10629" y="3524"/>
                  </a:lnTo>
                  <a:lnTo>
                    <a:pt x="10625" y="3638"/>
                  </a:lnTo>
                  <a:lnTo>
                    <a:pt x="10619" y="3752"/>
                  </a:lnTo>
                  <a:lnTo>
                    <a:pt x="10612" y="3865"/>
                  </a:lnTo>
                  <a:lnTo>
                    <a:pt x="10603" y="3979"/>
                  </a:lnTo>
                  <a:lnTo>
                    <a:pt x="10593" y="4090"/>
                  </a:lnTo>
                  <a:lnTo>
                    <a:pt x="10581" y="4202"/>
                  </a:lnTo>
                  <a:lnTo>
                    <a:pt x="10567" y="4311"/>
                  </a:lnTo>
                  <a:lnTo>
                    <a:pt x="10551" y="4421"/>
                  </a:lnTo>
                  <a:lnTo>
                    <a:pt x="10535" y="4528"/>
                  </a:lnTo>
                  <a:lnTo>
                    <a:pt x="10516" y="4633"/>
                  </a:lnTo>
                  <a:lnTo>
                    <a:pt x="10497" y="4738"/>
                  </a:lnTo>
                  <a:lnTo>
                    <a:pt x="10475" y="4840"/>
                  </a:lnTo>
                  <a:lnTo>
                    <a:pt x="10451" y="4940"/>
                  </a:lnTo>
                  <a:lnTo>
                    <a:pt x="10427" y="5039"/>
                  </a:lnTo>
                  <a:lnTo>
                    <a:pt x="10401" y="5135"/>
                  </a:lnTo>
                  <a:lnTo>
                    <a:pt x="10372" y="5229"/>
                  </a:lnTo>
                  <a:lnTo>
                    <a:pt x="10343" y="5322"/>
                  </a:lnTo>
                  <a:lnTo>
                    <a:pt x="10311" y="5411"/>
                  </a:lnTo>
                  <a:lnTo>
                    <a:pt x="10279" y="5498"/>
                  </a:lnTo>
                  <a:lnTo>
                    <a:pt x="10246" y="5582"/>
                  </a:lnTo>
                  <a:lnTo>
                    <a:pt x="10210" y="5663"/>
                  </a:lnTo>
                  <a:lnTo>
                    <a:pt x="10173" y="5741"/>
                  </a:lnTo>
                  <a:lnTo>
                    <a:pt x="10134" y="5817"/>
                  </a:lnTo>
                  <a:lnTo>
                    <a:pt x="10095" y="5889"/>
                  </a:lnTo>
                  <a:lnTo>
                    <a:pt x="10053" y="5958"/>
                  </a:lnTo>
                  <a:lnTo>
                    <a:pt x="10011" y="6024"/>
                  </a:lnTo>
                  <a:lnTo>
                    <a:pt x="9966" y="6087"/>
                  </a:lnTo>
                  <a:lnTo>
                    <a:pt x="9921" y="6147"/>
                  </a:lnTo>
                  <a:lnTo>
                    <a:pt x="9873" y="6202"/>
                  </a:lnTo>
                  <a:lnTo>
                    <a:pt x="9824" y="6254"/>
                  </a:lnTo>
                  <a:lnTo>
                    <a:pt x="9775" y="6303"/>
                  </a:lnTo>
                  <a:lnTo>
                    <a:pt x="9724" y="6347"/>
                  </a:lnTo>
                  <a:lnTo>
                    <a:pt x="9671" y="6389"/>
                  </a:lnTo>
                  <a:lnTo>
                    <a:pt x="9617" y="6426"/>
                  </a:lnTo>
                  <a:lnTo>
                    <a:pt x="9562" y="6460"/>
                  </a:lnTo>
                  <a:lnTo>
                    <a:pt x="9505" y="6490"/>
                  </a:lnTo>
                  <a:lnTo>
                    <a:pt x="9448" y="6515"/>
                  </a:lnTo>
                  <a:lnTo>
                    <a:pt x="9389" y="6538"/>
                  </a:lnTo>
                  <a:lnTo>
                    <a:pt x="9328" y="6555"/>
                  </a:lnTo>
                  <a:lnTo>
                    <a:pt x="9267" y="6569"/>
                  </a:lnTo>
                  <a:lnTo>
                    <a:pt x="9205" y="6579"/>
                  </a:lnTo>
                  <a:lnTo>
                    <a:pt x="9141" y="6585"/>
                  </a:lnTo>
                  <a:lnTo>
                    <a:pt x="9075" y="6587"/>
                  </a:lnTo>
                  <a:lnTo>
                    <a:pt x="9009" y="6585"/>
                  </a:lnTo>
                  <a:lnTo>
                    <a:pt x="8942" y="6579"/>
                  </a:lnTo>
                  <a:lnTo>
                    <a:pt x="8874" y="6569"/>
                  </a:lnTo>
                  <a:lnTo>
                    <a:pt x="8804" y="6555"/>
                  </a:lnTo>
                  <a:lnTo>
                    <a:pt x="8734" y="6538"/>
                  </a:lnTo>
                  <a:lnTo>
                    <a:pt x="8662" y="6515"/>
                  </a:lnTo>
                  <a:lnTo>
                    <a:pt x="8589" y="6490"/>
                  </a:lnTo>
                  <a:lnTo>
                    <a:pt x="8516" y="6460"/>
                  </a:lnTo>
                  <a:lnTo>
                    <a:pt x="8441" y="6426"/>
                  </a:lnTo>
                  <a:lnTo>
                    <a:pt x="8365" y="6389"/>
                  </a:lnTo>
                  <a:lnTo>
                    <a:pt x="8289" y="6347"/>
                  </a:lnTo>
                  <a:lnTo>
                    <a:pt x="8211" y="6303"/>
                  </a:lnTo>
                  <a:lnTo>
                    <a:pt x="8133" y="6254"/>
                  </a:lnTo>
                  <a:lnTo>
                    <a:pt x="8054" y="6202"/>
                  </a:lnTo>
                  <a:lnTo>
                    <a:pt x="7974" y="6147"/>
                  </a:lnTo>
                  <a:lnTo>
                    <a:pt x="7893" y="6087"/>
                  </a:lnTo>
                  <a:lnTo>
                    <a:pt x="7812" y="6024"/>
                  </a:lnTo>
                  <a:lnTo>
                    <a:pt x="7730" y="5958"/>
                  </a:lnTo>
                  <a:lnTo>
                    <a:pt x="7647" y="5889"/>
                  </a:lnTo>
                  <a:lnTo>
                    <a:pt x="7563" y="5817"/>
                  </a:lnTo>
                  <a:lnTo>
                    <a:pt x="7478" y="5741"/>
                  </a:lnTo>
                  <a:lnTo>
                    <a:pt x="7393" y="5663"/>
                  </a:lnTo>
                  <a:lnTo>
                    <a:pt x="7308" y="5582"/>
                  </a:lnTo>
                  <a:lnTo>
                    <a:pt x="7221" y="5498"/>
                  </a:lnTo>
                  <a:lnTo>
                    <a:pt x="7135" y="5411"/>
                  </a:lnTo>
                  <a:lnTo>
                    <a:pt x="7047" y="5322"/>
                  </a:lnTo>
                  <a:lnTo>
                    <a:pt x="6959" y="5229"/>
                  </a:lnTo>
                  <a:lnTo>
                    <a:pt x="6870" y="5135"/>
                  </a:lnTo>
                  <a:lnTo>
                    <a:pt x="6781" y="5039"/>
                  </a:lnTo>
                  <a:lnTo>
                    <a:pt x="6692" y="4940"/>
                  </a:lnTo>
                  <a:lnTo>
                    <a:pt x="6602" y="4840"/>
                  </a:lnTo>
                  <a:lnTo>
                    <a:pt x="6512" y="4738"/>
                  </a:lnTo>
                  <a:lnTo>
                    <a:pt x="6422" y="4633"/>
                  </a:lnTo>
                  <a:lnTo>
                    <a:pt x="6331" y="4528"/>
                  </a:lnTo>
                  <a:lnTo>
                    <a:pt x="6240" y="4421"/>
                  </a:lnTo>
                  <a:lnTo>
                    <a:pt x="6147" y="4311"/>
                  </a:lnTo>
                  <a:lnTo>
                    <a:pt x="6056" y="4202"/>
                  </a:lnTo>
                  <a:lnTo>
                    <a:pt x="5964" y="4090"/>
                  </a:lnTo>
                  <a:lnTo>
                    <a:pt x="5872" y="3979"/>
                  </a:lnTo>
                  <a:lnTo>
                    <a:pt x="5780" y="3865"/>
                  </a:lnTo>
                  <a:lnTo>
                    <a:pt x="5687" y="3752"/>
                  </a:lnTo>
                  <a:lnTo>
                    <a:pt x="5594" y="3638"/>
                  </a:lnTo>
                  <a:lnTo>
                    <a:pt x="5501" y="3524"/>
                  </a:lnTo>
                  <a:lnTo>
                    <a:pt x="5409" y="3408"/>
                  </a:lnTo>
                  <a:lnTo>
                    <a:pt x="5316" y="3294"/>
                  </a:lnTo>
                  <a:lnTo>
                    <a:pt x="5223" y="3179"/>
                  </a:lnTo>
                  <a:lnTo>
                    <a:pt x="5131" y="3063"/>
                  </a:lnTo>
                  <a:lnTo>
                    <a:pt x="5038" y="2949"/>
                  </a:lnTo>
                  <a:lnTo>
                    <a:pt x="4945" y="2835"/>
                  </a:lnTo>
                  <a:lnTo>
                    <a:pt x="4852" y="2722"/>
                  </a:lnTo>
                  <a:lnTo>
                    <a:pt x="4760" y="2608"/>
                  </a:lnTo>
                  <a:lnTo>
                    <a:pt x="4668" y="2497"/>
                  </a:lnTo>
                  <a:lnTo>
                    <a:pt x="4576" y="2385"/>
                  </a:lnTo>
                  <a:lnTo>
                    <a:pt x="4485" y="2276"/>
                  </a:lnTo>
                  <a:lnTo>
                    <a:pt x="4392" y="2166"/>
                  </a:lnTo>
                  <a:lnTo>
                    <a:pt x="4301" y="2060"/>
                  </a:lnTo>
                  <a:lnTo>
                    <a:pt x="4210" y="1954"/>
                  </a:lnTo>
                  <a:lnTo>
                    <a:pt x="4120" y="1849"/>
                  </a:lnTo>
                  <a:lnTo>
                    <a:pt x="4030" y="1747"/>
                  </a:lnTo>
                  <a:lnTo>
                    <a:pt x="3940" y="1647"/>
                  </a:lnTo>
                  <a:lnTo>
                    <a:pt x="3851" y="1548"/>
                  </a:lnTo>
                  <a:lnTo>
                    <a:pt x="3762" y="1452"/>
                  </a:lnTo>
                  <a:lnTo>
                    <a:pt x="3673" y="1358"/>
                  </a:lnTo>
                  <a:lnTo>
                    <a:pt x="3585" y="1265"/>
                  </a:lnTo>
                  <a:lnTo>
                    <a:pt x="3497" y="1176"/>
                  </a:lnTo>
                  <a:lnTo>
                    <a:pt x="3411" y="1089"/>
                  </a:lnTo>
                  <a:lnTo>
                    <a:pt x="3324" y="1005"/>
                  </a:lnTo>
                  <a:lnTo>
                    <a:pt x="3239" y="924"/>
                  </a:lnTo>
                  <a:lnTo>
                    <a:pt x="3154" y="846"/>
                  </a:lnTo>
                  <a:lnTo>
                    <a:pt x="3069" y="770"/>
                  </a:lnTo>
                  <a:lnTo>
                    <a:pt x="2986" y="698"/>
                  </a:lnTo>
                  <a:lnTo>
                    <a:pt x="2903" y="629"/>
                  </a:lnTo>
                  <a:lnTo>
                    <a:pt x="2820" y="563"/>
                  </a:lnTo>
                  <a:lnTo>
                    <a:pt x="2739" y="500"/>
                  </a:lnTo>
                  <a:lnTo>
                    <a:pt x="2658" y="441"/>
                  </a:lnTo>
                  <a:lnTo>
                    <a:pt x="2578" y="385"/>
                  </a:lnTo>
                  <a:lnTo>
                    <a:pt x="2499" y="333"/>
                  </a:lnTo>
                  <a:lnTo>
                    <a:pt x="2421" y="284"/>
                  </a:lnTo>
                  <a:lnTo>
                    <a:pt x="2343" y="240"/>
                  </a:lnTo>
                  <a:lnTo>
                    <a:pt x="2267" y="198"/>
                  </a:lnTo>
                  <a:lnTo>
                    <a:pt x="2191" y="161"/>
                  </a:lnTo>
                  <a:lnTo>
                    <a:pt x="2117" y="127"/>
                  </a:lnTo>
                  <a:lnTo>
                    <a:pt x="2043" y="98"/>
                  </a:lnTo>
                  <a:lnTo>
                    <a:pt x="1970" y="72"/>
                  </a:lnTo>
                  <a:lnTo>
                    <a:pt x="1898" y="49"/>
                  </a:lnTo>
                  <a:lnTo>
                    <a:pt x="1828" y="32"/>
                  </a:lnTo>
                  <a:lnTo>
                    <a:pt x="1759" y="18"/>
                  </a:lnTo>
                  <a:lnTo>
                    <a:pt x="1691" y="8"/>
                  </a:lnTo>
                  <a:lnTo>
                    <a:pt x="1623" y="2"/>
                  </a:lnTo>
                  <a:lnTo>
                    <a:pt x="1557" y="0"/>
                  </a:lnTo>
                  <a:lnTo>
                    <a:pt x="1492" y="2"/>
                  </a:lnTo>
                  <a:lnTo>
                    <a:pt x="1427" y="8"/>
                  </a:lnTo>
                  <a:lnTo>
                    <a:pt x="1366" y="18"/>
                  </a:lnTo>
                  <a:lnTo>
                    <a:pt x="1304" y="32"/>
                  </a:lnTo>
                  <a:lnTo>
                    <a:pt x="1243" y="49"/>
                  </a:lnTo>
                  <a:lnTo>
                    <a:pt x="1184" y="72"/>
                  </a:lnTo>
                  <a:lnTo>
                    <a:pt x="1127" y="98"/>
                  </a:lnTo>
                  <a:lnTo>
                    <a:pt x="1070" y="127"/>
                  </a:lnTo>
                  <a:lnTo>
                    <a:pt x="1015" y="161"/>
                  </a:lnTo>
                  <a:lnTo>
                    <a:pt x="962" y="198"/>
                  </a:lnTo>
                  <a:lnTo>
                    <a:pt x="909" y="240"/>
                  </a:lnTo>
                  <a:lnTo>
                    <a:pt x="857" y="284"/>
                  </a:lnTo>
                  <a:lnTo>
                    <a:pt x="808" y="333"/>
                  </a:lnTo>
                  <a:lnTo>
                    <a:pt x="759" y="385"/>
                  </a:lnTo>
                  <a:lnTo>
                    <a:pt x="711" y="441"/>
                  </a:lnTo>
                  <a:lnTo>
                    <a:pt x="666" y="500"/>
                  </a:lnTo>
                  <a:lnTo>
                    <a:pt x="622" y="563"/>
                  </a:lnTo>
                  <a:lnTo>
                    <a:pt x="579" y="629"/>
                  </a:lnTo>
                  <a:lnTo>
                    <a:pt x="537" y="698"/>
                  </a:lnTo>
                  <a:lnTo>
                    <a:pt x="498" y="770"/>
                  </a:lnTo>
                  <a:lnTo>
                    <a:pt x="459" y="846"/>
                  </a:lnTo>
                  <a:lnTo>
                    <a:pt x="422" y="924"/>
                  </a:lnTo>
                  <a:lnTo>
                    <a:pt x="386" y="1005"/>
                  </a:lnTo>
                  <a:lnTo>
                    <a:pt x="353" y="1089"/>
                  </a:lnTo>
                  <a:lnTo>
                    <a:pt x="321" y="1176"/>
                  </a:lnTo>
                  <a:lnTo>
                    <a:pt x="289" y="1265"/>
                  </a:lnTo>
                  <a:lnTo>
                    <a:pt x="260" y="1358"/>
                  </a:lnTo>
                  <a:lnTo>
                    <a:pt x="231" y="1452"/>
                  </a:lnTo>
                  <a:lnTo>
                    <a:pt x="205" y="1548"/>
                  </a:lnTo>
                  <a:lnTo>
                    <a:pt x="181" y="1647"/>
                  </a:lnTo>
                  <a:lnTo>
                    <a:pt x="157" y="1747"/>
                  </a:lnTo>
                  <a:lnTo>
                    <a:pt x="136" y="1849"/>
                  </a:lnTo>
                  <a:lnTo>
                    <a:pt x="116" y="1954"/>
                  </a:lnTo>
                  <a:lnTo>
                    <a:pt x="98" y="2060"/>
                  </a:lnTo>
                  <a:lnTo>
                    <a:pt x="81" y="2166"/>
                  </a:lnTo>
                  <a:lnTo>
                    <a:pt x="65" y="2276"/>
                  </a:lnTo>
                  <a:lnTo>
                    <a:pt x="51" y="2385"/>
                  </a:lnTo>
                  <a:lnTo>
                    <a:pt x="39" y="2497"/>
                  </a:lnTo>
                  <a:lnTo>
                    <a:pt x="29" y="2608"/>
                  </a:lnTo>
                  <a:lnTo>
                    <a:pt x="20" y="2722"/>
                  </a:lnTo>
                  <a:lnTo>
                    <a:pt x="13" y="2835"/>
                  </a:lnTo>
                  <a:lnTo>
                    <a:pt x="7" y="2949"/>
                  </a:lnTo>
                  <a:lnTo>
                    <a:pt x="3" y="3063"/>
                  </a:lnTo>
                  <a:lnTo>
                    <a:pt x="1" y="3179"/>
                  </a:lnTo>
                  <a:lnTo>
                    <a:pt x="0" y="3294"/>
                  </a:lnTo>
                  <a:lnTo>
                    <a:pt x="1" y="3408"/>
                  </a:lnTo>
                  <a:lnTo>
                    <a:pt x="3" y="3524"/>
                  </a:lnTo>
                  <a:lnTo>
                    <a:pt x="7" y="3638"/>
                  </a:lnTo>
                  <a:lnTo>
                    <a:pt x="13" y="3752"/>
                  </a:lnTo>
                  <a:lnTo>
                    <a:pt x="20" y="3865"/>
                  </a:lnTo>
                  <a:lnTo>
                    <a:pt x="29" y="3979"/>
                  </a:lnTo>
                  <a:lnTo>
                    <a:pt x="39" y="4090"/>
                  </a:lnTo>
                  <a:lnTo>
                    <a:pt x="51" y="4202"/>
                  </a:lnTo>
                  <a:lnTo>
                    <a:pt x="65" y="4311"/>
                  </a:lnTo>
                  <a:lnTo>
                    <a:pt x="81" y="4421"/>
                  </a:lnTo>
                  <a:lnTo>
                    <a:pt x="98" y="4528"/>
                  </a:lnTo>
                  <a:lnTo>
                    <a:pt x="116" y="4633"/>
                  </a:lnTo>
                  <a:lnTo>
                    <a:pt x="136" y="4738"/>
                  </a:lnTo>
                  <a:lnTo>
                    <a:pt x="157" y="4840"/>
                  </a:lnTo>
                  <a:lnTo>
                    <a:pt x="181" y="4940"/>
                  </a:lnTo>
                  <a:lnTo>
                    <a:pt x="205" y="5039"/>
                  </a:lnTo>
                  <a:lnTo>
                    <a:pt x="231" y="5135"/>
                  </a:lnTo>
                  <a:lnTo>
                    <a:pt x="260" y="5229"/>
                  </a:lnTo>
                  <a:lnTo>
                    <a:pt x="289" y="5322"/>
                  </a:lnTo>
                  <a:lnTo>
                    <a:pt x="321" y="5411"/>
                  </a:lnTo>
                  <a:lnTo>
                    <a:pt x="353" y="5498"/>
                  </a:lnTo>
                  <a:lnTo>
                    <a:pt x="386" y="5582"/>
                  </a:lnTo>
                  <a:lnTo>
                    <a:pt x="422" y="5663"/>
                  </a:lnTo>
                  <a:lnTo>
                    <a:pt x="459" y="5741"/>
                  </a:lnTo>
                  <a:lnTo>
                    <a:pt x="498" y="5817"/>
                  </a:lnTo>
                  <a:lnTo>
                    <a:pt x="537" y="5889"/>
                  </a:lnTo>
                  <a:lnTo>
                    <a:pt x="579" y="5958"/>
                  </a:lnTo>
                  <a:lnTo>
                    <a:pt x="622" y="6024"/>
                  </a:lnTo>
                  <a:lnTo>
                    <a:pt x="666" y="6087"/>
                  </a:lnTo>
                  <a:lnTo>
                    <a:pt x="711" y="6147"/>
                  </a:lnTo>
                  <a:lnTo>
                    <a:pt x="759" y="6202"/>
                  </a:lnTo>
                  <a:lnTo>
                    <a:pt x="808" y="6254"/>
                  </a:lnTo>
                  <a:lnTo>
                    <a:pt x="857" y="6303"/>
                  </a:lnTo>
                  <a:lnTo>
                    <a:pt x="909" y="6347"/>
                  </a:lnTo>
                  <a:lnTo>
                    <a:pt x="962" y="6389"/>
                  </a:lnTo>
                  <a:lnTo>
                    <a:pt x="1015" y="6426"/>
                  </a:lnTo>
                  <a:lnTo>
                    <a:pt x="1070" y="6460"/>
                  </a:lnTo>
                  <a:lnTo>
                    <a:pt x="1127" y="6490"/>
                  </a:lnTo>
                  <a:lnTo>
                    <a:pt x="1184" y="6515"/>
                  </a:lnTo>
                  <a:lnTo>
                    <a:pt x="1243" y="6538"/>
                  </a:lnTo>
                  <a:lnTo>
                    <a:pt x="1304" y="6555"/>
                  </a:lnTo>
                  <a:lnTo>
                    <a:pt x="1366" y="6569"/>
                  </a:lnTo>
                  <a:lnTo>
                    <a:pt x="1427" y="6579"/>
                  </a:lnTo>
                  <a:lnTo>
                    <a:pt x="1492" y="6585"/>
                  </a:lnTo>
                  <a:lnTo>
                    <a:pt x="1557" y="6587"/>
                  </a:lnTo>
                  <a:lnTo>
                    <a:pt x="1623" y="6585"/>
                  </a:lnTo>
                  <a:lnTo>
                    <a:pt x="1691" y="6579"/>
                  </a:lnTo>
                  <a:lnTo>
                    <a:pt x="1759" y="6569"/>
                  </a:lnTo>
                  <a:lnTo>
                    <a:pt x="1828" y="6555"/>
                  </a:lnTo>
                  <a:lnTo>
                    <a:pt x="1898" y="6538"/>
                  </a:lnTo>
                  <a:lnTo>
                    <a:pt x="1970" y="6515"/>
                  </a:lnTo>
                  <a:lnTo>
                    <a:pt x="2043" y="6490"/>
                  </a:lnTo>
                  <a:lnTo>
                    <a:pt x="2117" y="6460"/>
                  </a:lnTo>
                  <a:lnTo>
                    <a:pt x="2191" y="6426"/>
                  </a:lnTo>
                  <a:lnTo>
                    <a:pt x="2267" y="6389"/>
                  </a:lnTo>
                  <a:lnTo>
                    <a:pt x="2343" y="6347"/>
                  </a:lnTo>
                  <a:lnTo>
                    <a:pt x="2421" y="6303"/>
                  </a:lnTo>
                  <a:lnTo>
                    <a:pt x="2499" y="6254"/>
                  </a:lnTo>
                  <a:lnTo>
                    <a:pt x="2578" y="6202"/>
                  </a:lnTo>
                  <a:lnTo>
                    <a:pt x="2658" y="6147"/>
                  </a:lnTo>
                  <a:lnTo>
                    <a:pt x="2739" y="6087"/>
                  </a:lnTo>
                  <a:lnTo>
                    <a:pt x="2820" y="6024"/>
                  </a:lnTo>
                  <a:lnTo>
                    <a:pt x="2903" y="5958"/>
                  </a:lnTo>
                  <a:lnTo>
                    <a:pt x="2986" y="5889"/>
                  </a:lnTo>
                  <a:lnTo>
                    <a:pt x="3069" y="5817"/>
                  </a:lnTo>
                  <a:lnTo>
                    <a:pt x="3154" y="5741"/>
                  </a:lnTo>
                  <a:lnTo>
                    <a:pt x="3239" y="5663"/>
                  </a:lnTo>
                  <a:lnTo>
                    <a:pt x="3324" y="5582"/>
                  </a:lnTo>
                  <a:lnTo>
                    <a:pt x="3411" y="5498"/>
                  </a:lnTo>
                  <a:lnTo>
                    <a:pt x="3497" y="5411"/>
                  </a:lnTo>
                  <a:lnTo>
                    <a:pt x="3585" y="5322"/>
                  </a:lnTo>
                  <a:lnTo>
                    <a:pt x="3673" y="5229"/>
                  </a:lnTo>
                  <a:lnTo>
                    <a:pt x="3762" y="5135"/>
                  </a:lnTo>
                  <a:lnTo>
                    <a:pt x="3851" y="5039"/>
                  </a:lnTo>
                  <a:lnTo>
                    <a:pt x="3940" y="4940"/>
                  </a:lnTo>
                  <a:lnTo>
                    <a:pt x="4030" y="4840"/>
                  </a:lnTo>
                  <a:lnTo>
                    <a:pt x="4120" y="4738"/>
                  </a:lnTo>
                  <a:lnTo>
                    <a:pt x="4210" y="4633"/>
                  </a:lnTo>
                  <a:lnTo>
                    <a:pt x="4301" y="4528"/>
                  </a:lnTo>
                  <a:lnTo>
                    <a:pt x="4392" y="4421"/>
                  </a:lnTo>
                  <a:lnTo>
                    <a:pt x="4485" y="4311"/>
                  </a:lnTo>
                  <a:lnTo>
                    <a:pt x="4576" y="4202"/>
                  </a:lnTo>
                  <a:lnTo>
                    <a:pt x="4668" y="4090"/>
                  </a:lnTo>
                  <a:lnTo>
                    <a:pt x="4760" y="3979"/>
                  </a:lnTo>
                  <a:lnTo>
                    <a:pt x="4852" y="3865"/>
                  </a:lnTo>
                  <a:lnTo>
                    <a:pt x="4945" y="3752"/>
                  </a:lnTo>
                  <a:lnTo>
                    <a:pt x="5038" y="3638"/>
                  </a:lnTo>
                  <a:lnTo>
                    <a:pt x="5131" y="3524"/>
                  </a:lnTo>
                  <a:lnTo>
                    <a:pt x="5223" y="3408"/>
                  </a:lnTo>
                  <a:lnTo>
                    <a:pt x="5316" y="3294"/>
                  </a:lnTo>
                  <a:close/>
                </a:path>
              </a:pathLst>
            </a:custGeom>
            <a:noFill/>
            <a:ln w="7366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F0F926F7-138C-75E0-1E86-659B35828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947" y="2583257"/>
              <a:ext cx="1139217" cy="2655494"/>
            </a:xfrm>
            <a:custGeom>
              <a:avLst/>
              <a:gdLst>
                <a:gd name="T0" fmla="*/ 2050 w 2345"/>
                <a:gd name="T1" fmla="*/ 75 h 5411"/>
                <a:gd name="T2" fmla="*/ 2099 w 2345"/>
                <a:gd name="T3" fmla="*/ 231 h 5411"/>
                <a:gd name="T4" fmla="*/ 2144 w 2345"/>
                <a:gd name="T5" fmla="*/ 394 h 5411"/>
                <a:gd name="T6" fmla="*/ 2185 w 2345"/>
                <a:gd name="T7" fmla="*/ 562 h 5411"/>
                <a:gd name="T8" fmla="*/ 2221 w 2345"/>
                <a:gd name="T9" fmla="*/ 735 h 5411"/>
                <a:gd name="T10" fmla="*/ 2252 w 2345"/>
                <a:gd name="T11" fmla="*/ 914 h 5411"/>
                <a:gd name="T12" fmla="*/ 2279 w 2345"/>
                <a:gd name="T13" fmla="*/ 1097 h 5411"/>
                <a:gd name="T14" fmla="*/ 2301 w 2345"/>
                <a:gd name="T15" fmla="*/ 1283 h 5411"/>
                <a:gd name="T16" fmla="*/ 2319 w 2345"/>
                <a:gd name="T17" fmla="*/ 1472 h 5411"/>
                <a:gd name="T18" fmla="*/ 2332 w 2345"/>
                <a:gd name="T19" fmla="*/ 1663 h 5411"/>
                <a:gd name="T20" fmla="*/ 2340 w 2345"/>
                <a:gd name="T21" fmla="*/ 1857 h 5411"/>
                <a:gd name="T22" fmla="*/ 2345 w 2345"/>
                <a:gd name="T23" fmla="*/ 2051 h 5411"/>
                <a:gd name="T24" fmla="*/ 2343 w 2345"/>
                <a:gd name="T25" fmla="*/ 2245 h 5411"/>
                <a:gd name="T26" fmla="*/ 2338 w 2345"/>
                <a:gd name="T27" fmla="*/ 2439 h 5411"/>
                <a:gd name="T28" fmla="*/ 2328 w 2345"/>
                <a:gd name="T29" fmla="*/ 2631 h 5411"/>
                <a:gd name="T30" fmla="*/ 2314 w 2345"/>
                <a:gd name="T31" fmla="*/ 2822 h 5411"/>
                <a:gd name="T32" fmla="*/ 2295 w 2345"/>
                <a:gd name="T33" fmla="*/ 3010 h 5411"/>
                <a:gd name="T34" fmla="*/ 2271 w 2345"/>
                <a:gd name="T35" fmla="*/ 3196 h 5411"/>
                <a:gd name="T36" fmla="*/ 2242 w 2345"/>
                <a:gd name="T37" fmla="*/ 3377 h 5411"/>
                <a:gd name="T38" fmla="*/ 2210 w 2345"/>
                <a:gd name="T39" fmla="*/ 3555 h 5411"/>
                <a:gd name="T40" fmla="*/ 2172 w 2345"/>
                <a:gd name="T41" fmla="*/ 3727 h 5411"/>
                <a:gd name="T42" fmla="*/ 2131 w 2345"/>
                <a:gd name="T43" fmla="*/ 3893 h 5411"/>
                <a:gd name="T44" fmla="*/ 2084 w 2345"/>
                <a:gd name="T45" fmla="*/ 4053 h 5411"/>
                <a:gd name="T46" fmla="*/ 2034 w 2345"/>
                <a:gd name="T47" fmla="*/ 4207 h 5411"/>
                <a:gd name="T48" fmla="*/ 1979 w 2345"/>
                <a:gd name="T49" fmla="*/ 4353 h 5411"/>
                <a:gd name="T50" fmla="*/ 1919 w 2345"/>
                <a:gd name="T51" fmla="*/ 4492 h 5411"/>
                <a:gd name="T52" fmla="*/ 1856 w 2345"/>
                <a:gd name="T53" fmla="*/ 4623 h 5411"/>
                <a:gd name="T54" fmla="*/ 1789 w 2345"/>
                <a:gd name="T55" fmla="*/ 4745 h 5411"/>
                <a:gd name="T56" fmla="*/ 1717 w 2345"/>
                <a:gd name="T57" fmla="*/ 4857 h 5411"/>
                <a:gd name="T58" fmla="*/ 1641 w 2345"/>
                <a:gd name="T59" fmla="*/ 4960 h 5411"/>
                <a:gd name="T60" fmla="*/ 1561 w 2345"/>
                <a:gd name="T61" fmla="*/ 5054 h 5411"/>
                <a:gd name="T62" fmla="*/ 1477 w 2345"/>
                <a:gd name="T63" fmla="*/ 5136 h 5411"/>
                <a:gd name="T64" fmla="*/ 1389 w 2345"/>
                <a:gd name="T65" fmla="*/ 5209 h 5411"/>
                <a:gd name="T66" fmla="*/ 1297 w 2345"/>
                <a:gd name="T67" fmla="*/ 5271 h 5411"/>
                <a:gd name="T68" fmla="*/ 1202 w 2345"/>
                <a:gd name="T69" fmla="*/ 5321 h 5411"/>
                <a:gd name="T70" fmla="*/ 1103 w 2345"/>
                <a:gd name="T71" fmla="*/ 5361 h 5411"/>
                <a:gd name="T72" fmla="*/ 1001 w 2345"/>
                <a:gd name="T73" fmla="*/ 5389 h 5411"/>
                <a:gd name="T74" fmla="*/ 895 w 2345"/>
                <a:gd name="T75" fmla="*/ 5406 h 5411"/>
                <a:gd name="T76" fmla="*/ 786 w 2345"/>
                <a:gd name="T77" fmla="*/ 5411 h 5411"/>
                <a:gd name="T78" fmla="*/ 674 w 2345"/>
                <a:gd name="T79" fmla="*/ 5405 h 5411"/>
                <a:gd name="T80" fmla="*/ 557 w 2345"/>
                <a:gd name="T81" fmla="*/ 5388 h 5411"/>
                <a:gd name="T82" fmla="*/ 439 w 2345"/>
                <a:gd name="T83" fmla="*/ 5360 h 5411"/>
                <a:gd name="T84" fmla="*/ 317 w 2345"/>
                <a:gd name="T85" fmla="*/ 5319 h 5411"/>
                <a:gd name="T86" fmla="*/ 193 w 2345"/>
                <a:gd name="T87" fmla="*/ 5268 h 5411"/>
                <a:gd name="T88" fmla="*/ 65 w 2345"/>
                <a:gd name="T89" fmla="*/ 5207 h 5411"/>
                <a:gd name="csX0" fmla="*/ 8742 w 10000"/>
                <a:gd name="csY0" fmla="*/ 0 h 9861"/>
                <a:gd name="csX1" fmla="*/ 8849 w 10000"/>
                <a:gd name="csY1" fmla="*/ 142 h 9861"/>
                <a:gd name="csX2" fmla="*/ 8951 w 10000"/>
                <a:gd name="csY2" fmla="*/ 288 h 9861"/>
                <a:gd name="csX3" fmla="*/ 9053 w 10000"/>
                <a:gd name="csY3" fmla="*/ 436 h 9861"/>
                <a:gd name="csX4" fmla="*/ 9143 w 10000"/>
                <a:gd name="csY4" fmla="*/ 589 h 9861"/>
                <a:gd name="csX5" fmla="*/ 9232 w 10000"/>
                <a:gd name="csY5" fmla="*/ 743 h 9861"/>
                <a:gd name="csX6" fmla="*/ 9318 w 10000"/>
                <a:gd name="csY6" fmla="*/ 900 h 9861"/>
                <a:gd name="csX7" fmla="*/ 9394 w 10000"/>
                <a:gd name="csY7" fmla="*/ 1059 h 9861"/>
                <a:gd name="csX8" fmla="*/ 9471 w 10000"/>
                <a:gd name="csY8" fmla="*/ 1219 h 9861"/>
                <a:gd name="csX9" fmla="*/ 9539 w 10000"/>
                <a:gd name="csY9" fmla="*/ 1384 h 9861"/>
                <a:gd name="csX10" fmla="*/ 9603 w 10000"/>
                <a:gd name="csY10" fmla="*/ 1550 h 9861"/>
                <a:gd name="csX11" fmla="*/ 9663 w 10000"/>
                <a:gd name="csY11" fmla="*/ 1718 h 9861"/>
                <a:gd name="csX12" fmla="*/ 9719 w 10000"/>
                <a:gd name="csY12" fmla="*/ 1888 h 9861"/>
                <a:gd name="csX13" fmla="*/ 9770 w 10000"/>
                <a:gd name="csY13" fmla="*/ 2058 h 9861"/>
                <a:gd name="csX14" fmla="*/ 9812 w 10000"/>
                <a:gd name="csY14" fmla="*/ 2232 h 9861"/>
                <a:gd name="csX15" fmla="*/ 9851 w 10000"/>
                <a:gd name="csY15" fmla="*/ 2408 h 9861"/>
                <a:gd name="csX16" fmla="*/ 9889 w 10000"/>
                <a:gd name="csY16" fmla="*/ 2581 h 9861"/>
                <a:gd name="csX17" fmla="*/ 9919 w 10000"/>
                <a:gd name="csY17" fmla="*/ 2759 h 9861"/>
                <a:gd name="csX18" fmla="*/ 9945 w 10000"/>
                <a:gd name="csY18" fmla="*/ 2934 h 9861"/>
                <a:gd name="csX19" fmla="*/ 9962 w 10000"/>
                <a:gd name="csY19" fmla="*/ 3114 h 9861"/>
                <a:gd name="csX20" fmla="*/ 9979 w 10000"/>
                <a:gd name="csY20" fmla="*/ 3293 h 9861"/>
                <a:gd name="csX21" fmla="*/ 9987 w 10000"/>
                <a:gd name="csY21" fmla="*/ 3470 h 9861"/>
                <a:gd name="csX22" fmla="*/ 10000 w 10000"/>
                <a:gd name="csY22" fmla="*/ 3651 h 9861"/>
                <a:gd name="csX23" fmla="*/ 10000 w 10000"/>
                <a:gd name="csY23" fmla="*/ 3831 h 9861"/>
                <a:gd name="csX24" fmla="*/ 9991 w 10000"/>
                <a:gd name="csY24" fmla="*/ 4010 h 9861"/>
                <a:gd name="csX25" fmla="*/ 9983 w 10000"/>
                <a:gd name="csY25" fmla="*/ 4187 h 9861"/>
                <a:gd name="csX26" fmla="*/ 9970 w 10000"/>
                <a:gd name="csY26" fmla="*/ 4368 h 9861"/>
                <a:gd name="csX27" fmla="*/ 9949 w 10000"/>
                <a:gd name="csY27" fmla="*/ 4546 h 9861"/>
                <a:gd name="csX28" fmla="*/ 9928 w 10000"/>
                <a:gd name="csY28" fmla="*/ 4723 h 9861"/>
                <a:gd name="csX29" fmla="*/ 9898 w 10000"/>
                <a:gd name="csY29" fmla="*/ 4901 h 9861"/>
                <a:gd name="csX30" fmla="*/ 9868 w 10000"/>
                <a:gd name="csY30" fmla="*/ 5076 h 9861"/>
                <a:gd name="csX31" fmla="*/ 9829 w 10000"/>
                <a:gd name="csY31" fmla="*/ 5252 h 9861"/>
                <a:gd name="csX32" fmla="*/ 9787 w 10000"/>
                <a:gd name="csY32" fmla="*/ 5424 h 9861"/>
                <a:gd name="csX33" fmla="*/ 9740 w 10000"/>
                <a:gd name="csY33" fmla="*/ 5597 h 9861"/>
                <a:gd name="csX34" fmla="*/ 9684 w 10000"/>
                <a:gd name="csY34" fmla="*/ 5767 h 9861"/>
                <a:gd name="csX35" fmla="*/ 9625 w 10000"/>
                <a:gd name="csY35" fmla="*/ 5936 h 9861"/>
                <a:gd name="csX36" fmla="*/ 9561 w 10000"/>
                <a:gd name="csY36" fmla="*/ 6102 h 9861"/>
                <a:gd name="csX37" fmla="*/ 9497 w 10000"/>
                <a:gd name="csY37" fmla="*/ 6266 h 9861"/>
                <a:gd name="csX38" fmla="*/ 9424 w 10000"/>
                <a:gd name="csY38" fmla="*/ 6431 h 9861"/>
                <a:gd name="csX39" fmla="*/ 9348 w 10000"/>
                <a:gd name="csY39" fmla="*/ 6590 h 9861"/>
                <a:gd name="csX40" fmla="*/ 9262 w 10000"/>
                <a:gd name="csY40" fmla="*/ 6749 h 9861"/>
                <a:gd name="csX41" fmla="*/ 9177 w 10000"/>
                <a:gd name="csY41" fmla="*/ 6904 h 9861"/>
                <a:gd name="csX42" fmla="*/ 9087 w 10000"/>
                <a:gd name="csY42" fmla="*/ 7056 h 9861"/>
                <a:gd name="csX43" fmla="*/ 8989 w 10000"/>
                <a:gd name="csY43" fmla="*/ 7205 h 9861"/>
                <a:gd name="csX44" fmla="*/ 8887 w 10000"/>
                <a:gd name="csY44" fmla="*/ 7351 h 9861"/>
                <a:gd name="csX45" fmla="*/ 8785 w 10000"/>
                <a:gd name="csY45" fmla="*/ 7495 h 9861"/>
                <a:gd name="csX46" fmla="*/ 8674 w 10000"/>
                <a:gd name="csY46" fmla="*/ 7636 h 9861"/>
                <a:gd name="csX47" fmla="*/ 8559 w 10000"/>
                <a:gd name="csY47" fmla="*/ 7773 h 9861"/>
                <a:gd name="csX48" fmla="*/ 8439 w 10000"/>
                <a:gd name="csY48" fmla="*/ 7906 h 9861"/>
                <a:gd name="csX49" fmla="*/ 8316 w 10000"/>
                <a:gd name="csY49" fmla="*/ 8037 h 9861"/>
                <a:gd name="csX50" fmla="*/ 8183 w 10000"/>
                <a:gd name="csY50" fmla="*/ 8163 h 9861"/>
                <a:gd name="csX51" fmla="*/ 8051 w 10000"/>
                <a:gd name="csY51" fmla="*/ 8285 h 9861"/>
                <a:gd name="csX52" fmla="*/ 7915 w 10000"/>
                <a:gd name="csY52" fmla="*/ 8405 h 9861"/>
                <a:gd name="csX53" fmla="*/ 7774 w 10000"/>
                <a:gd name="csY53" fmla="*/ 8519 h 9861"/>
                <a:gd name="csX54" fmla="*/ 7629 w 10000"/>
                <a:gd name="csY54" fmla="*/ 8630 h 9861"/>
                <a:gd name="csX55" fmla="*/ 7475 w 10000"/>
                <a:gd name="csY55" fmla="*/ 8736 h 9861"/>
                <a:gd name="csX56" fmla="*/ 7322 w 10000"/>
                <a:gd name="csY56" fmla="*/ 8837 h 9861"/>
                <a:gd name="csX57" fmla="*/ 7160 w 10000"/>
                <a:gd name="csY57" fmla="*/ 8935 h 9861"/>
                <a:gd name="csX58" fmla="*/ 6998 w 10000"/>
                <a:gd name="csY58" fmla="*/ 9028 h 9861"/>
                <a:gd name="csX59" fmla="*/ 6827 w 10000"/>
                <a:gd name="csY59" fmla="*/ 9116 h 9861"/>
                <a:gd name="csX60" fmla="*/ 6657 w 10000"/>
                <a:gd name="csY60" fmla="*/ 9201 h 9861"/>
                <a:gd name="csX61" fmla="*/ 6478 w 10000"/>
                <a:gd name="csY61" fmla="*/ 9279 h 9861"/>
                <a:gd name="csX62" fmla="*/ 6299 w 10000"/>
                <a:gd name="csY62" fmla="*/ 9353 h 9861"/>
                <a:gd name="csX63" fmla="*/ 6111 w 10000"/>
                <a:gd name="csY63" fmla="*/ 9421 h 9861"/>
                <a:gd name="csX64" fmla="*/ 5923 w 10000"/>
                <a:gd name="csY64" fmla="*/ 9488 h 9861"/>
                <a:gd name="csX65" fmla="*/ 5731 w 10000"/>
                <a:gd name="csY65" fmla="*/ 9547 h 9861"/>
                <a:gd name="csX66" fmla="*/ 5531 w 10000"/>
                <a:gd name="csY66" fmla="*/ 9602 h 9861"/>
                <a:gd name="csX67" fmla="*/ 5330 w 10000"/>
                <a:gd name="csY67" fmla="*/ 9650 h 9861"/>
                <a:gd name="csX68" fmla="*/ 5126 w 10000"/>
                <a:gd name="csY68" fmla="*/ 9695 h 9861"/>
                <a:gd name="csX69" fmla="*/ 4917 w 10000"/>
                <a:gd name="csY69" fmla="*/ 9733 h 9861"/>
                <a:gd name="csX70" fmla="*/ 4704 w 10000"/>
                <a:gd name="csY70" fmla="*/ 9769 h 9861"/>
                <a:gd name="csX71" fmla="*/ 4486 w 10000"/>
                <a:gd name="csY71" fmla="*/ 9796 h 9861"/>
                <a:gd name="csX72" fmla="*/ 4269 w 10000"/>
                <a:gd name="csY72" fmla="*/ 9820 h 9861"/>
                <a:gd name="csX73" fmla="*/ 4043 w 10000"/>
                <a:gd name="csY73" fmla="*/ 9839 h 9861"/>
                <a:gd name="csX74" fmla="*/ 3817 w 10000"/>
                <a:gd name="csY74" fmla="*/ 9852 h 9861"/>
                <a:gd name="csX75" fmla="*/ 3586 w 10000"/>
                <a:gd name="csY75" fmla="*/ 9859 h 9861"/>
                <a:gd name="csX76" fmla="*/ 3352 w 10000"/>
                <a:gd name="csY76" fmla="*/ 9861 h 9861"/>
                <a:gd name="csX77" fmla="*/ 3113 w 10000"/>
                <a:gd name="csY77" fmla="*/ 9859 h 9861"/>
                <a:gd name="csX78" fmla="*/ 2874 w 10000"/>
                <a:gd name="csY78" fmla="*/ 9850 h 9861"/>
                <a:gd name="csX79" fmla="*/ 2627 w 10000"/>
                <a:gd name="csY79" fmla="*/ 9837 h 9861"/>
                <a:gd name="csX80" fmla="*/ 2375 w 10000"/>
                <a:gd name="csY80" fmla="*/ 9818 h 9861"/>
                <a:gd name="csX81" fmla="*/ 2124 w 10000"/>
                <a:gd name="csY81" fmla="*/ 9794 h 9861"/>
                <a:gd name="csX82" fmla="*/ 1872 w 10000"/>
                <a:gd name="csY82" fmla="*/ 9767 h 9861"/>
                <a:gd name="csX83" fmla="*/ 1612 w 10000"/>
                <a:gd name="csY83" fmla="*/ 9730 h 9861"/>
                <a:gd name="csX84" fmla="*/ 1352 w 10000"/>
                <a:gd name="csY84" fmla="*/ 9691 h 9861"/>
                <a:gd name="csX85" fmla="*/ 1087 w 10000"/>
                <a:gd name="csY85" fmla="*/ 9648 h 9861"/>
                <a:gd name="csX86" fmla="*/ 823 w 10000"/>
                <a:gd name="csY86" fmla="*/ 9597 h 9861"/>
                <a:gd name="csX87" fmla="*/ 550 w 10000"/>
                <a:gd name="csY87" fmla="*/ 9543 h 9861"/>
                <a:gd name="csX88" fmla="*/ 277 w 10000"/>
                <a:gd name="csY88" fmla="*/ 9484 h 9861"/>
                <a:gd name="csX89" fmla="*/ 0 w 10000"/>
                <a:gd name="csY89" fmla="*/ 9417 h 9861"/>
                <a:gd name="csX0" fmla="*/ 8742 w 10000"/>
                <a:gd name="csY0" fmla="*/ 0 h 10000"/>
                <a:gd name="csX1" fmla="*/ 8951 w 10000"/>
                <a:gd name="csY1" fmla="*/ 292 h 10000"/>
                <a:gd name="csX2" fmla="*/ 9053 w 10000"/>
                <a:gd name="csY2" fmla="*/ 442 h 10000"/>
                <a:gd name="csX3" fmla="*/ 9143 w 10000"/>
                <a:gd name="csY3" fmla="*/ 597 h 10000"/>
                <a:gd name="csX4" fmla="*/ 9232 w 10000"/>
                <a:gd name="csY4" fmla="*/ 753 h 10000"/>
                <a:gd name="csX5" fmla="*/ 9318 w 10000"/>
                <a:gd name="csY5" fmla="*/ 913 h 10000"/>
                <a:gd name="csX6" fmla="*/ 9394 w 10000"/>
                <a:gd name="csY6" fmla="*/ 1074 h 10000"/>
                <a:gd name="csX7" fmla="*/ 9471 w 10000"/>
                <a:gd name="csY7" fmla="*/ 1236 h 10000"/>
                <a:gd name="csX8" fmla="*/ 9539 w 10000"/>
                <a:gd name="csY8" fmla="*/ 1404 h 10000"/>
                <a:gd name="csX9" fmla="*/ 9603 w 10000"/>
                <a:gd name="csY9" fmla="*/ 1572 h 10000"/>
                <a:gd name="csX10" fmla="*/ 9663 w 10000"/>
                <a:gd name="csY10" fmla="*/ 1742 h 10000"/>
                <a:gd name="csX11" fmla="*/ 9719 w 10000"/>
                <a:gd name="csY11" fmla="*/ 1915 h 10000"/>
                <a:gd name="csX12" fmla="*/ 9770 w 10000"/>
                <a:gd name="csY12" fmla="*/ 2087 h 10000"/>
                <a:gd name="csX13" fmla="*/ 9812 w 10000"/>
                <a:gd name="csY13" fmla="*/ 2263 h 10000"/>
                <a:gd name="csX14" fmla="*/ 9851 w 10000"/>
                <a:gd name="csY14" fmla="*/ 2442 h 10000"/>
                <a:gd name="csX15" fmla="*/ 9889 w 10000"/>
                <a:gd name="csY15" fmla="*/ 2617 h 10000"/>
                <a:gd name="csX16" fmla="*/ 9919 w 10000"/>
                <a:gd name="csY16" fmla="*/ 2798 h 10000"/>
                <a:gd name="csX17" fmla="*/ 9945 w 10000"/>
                <a:gd name="csY17" fmla="*/ 2975 h 10000"/>
                <a:gd name="csX18" fmla="*/ 9962 w 10000"/>
                <a:gd name="csY18" fmla="*/ 3158 h 10000"/>
                <a:gd name="csX19" fmla="*/ 9979 w 10000"/>
                <a:gd name="csY19" fmla="*/ 3339 h 10000"/>
                <a:gd name="csX20" fmla="*/ 9987 w 10000"/>
                <a:gd name="csY20" fmla="*/ 3519 h 10000"/>
                <a:gd name="csX21" fmla="*/ 10000 w 10000"/>
                <a:gd name="csY21" fmla="*/ 3702 h 10000"/>
                <a:gd name="csX22" fmla="*/ 10000 w 10000"/>
                <a:gd name="csY22" fmla="*/ 3885 h 10000"/>
                <a:gd name="csX23" fmla="*/ 9991 w 10000"/>
                <a:gd name="csY23" fmla="*/ 4067 h 10000"/>
                <a:gd name="csX24" fmla="*/ 9983 w 10000"/>
                <a:gd name="csY24" fmla="*/ 4246 h 10000"/>
                <a:gd name="csX25" fmla="*/ 9970 w 10000"/>
                <a:gd name="csY25" fmla="*/ 4430 h 10000"/>
                <a:gd name="csX26" fmla="*/ 9949 w 10000"/>
                <a:gd name="csY26" fmla="*/ 4610 h 10000"/>
                <a:gd name="csX27" fmla="*/ 9928 w 10000"/>
                <a:gd name="csY27" fmla="*/ 4790 h 10000"/>
                <a:gd name="csX28" fmla="*/ 9898 w 10000"/>
                <a:gd name="csY28" fmla="*/ 4970 h 10000"/>
                <a:gd name="csX29" fmla="*/ 9868 w 10000"/>
                <a:gd name="csY29" fmla="*/ 5148 h 10000"/>
                <a:gd name="csX30" fmla="*/ 9829 w 10000"/>
                <a:gd name="csY30" fmla="*/ 5326 h 10000"/>
                <a:gd name="csX31" fmla="*/ 9787 w 10000"/>
                <a:gd name="csY31" fmla="*/ 5500 h 10000"/>
                <a:gd name="csX32" fmla="*/ 9740 w 10000"/>
                <a:gd name="csY32" fmla="*/ 5676 h 10000"/>
                <a:gd name="csX33" fmla="*/ 9684 w 10000"/>
                <a:gd name="csY33" fmla="*/ 5848 h 10000"/>
                <a:gd name="csX34" fmla="*/ 9625 w 10000"/>
                <a:gd name="csY34" fmla="*/ 6020 h 10000"/>
                <a:gd name="csX35" fmla="*/ 9561 w 10000"/>
                <a:gd name="csY35" fmla="*/ 6188 h 10000"/>
                <a:gd name="csX36" fmla="*/ 9497 w 10000"/>
                <a:gd name="csY36" fmla="*/ 6354 h 10000"/>
                <a:gd name="csX37" fmla="*/ 9424 w 10000"/>
                <a:gd name="csY37" fmla="*/ 6522 h 10000"/>
                <a:gd name="csX38" fmla="*/ 9348 w 10000"/>
                <a:gd name="csY38" fmla="*/ 6683 h 10000"/>
                <a:gd name="csX39" fmla="*/ 9262 w 10000"/>
                <a:gd name="csY39" fmla="*/ 6844 h 10000"/>
                <a:gd name="csX40" fmla="*/ 9177 w 10000"/>
                <a:gd name="csY40" fmla="*/ 7001 h 10000"/>
                <a:gd name="csX41" fmla="*/ 9087 w 10000"/>
                <a:gd name="csY41" fmla="*/ 7155 h 10000"/>
                <a:gd name="csX42" fmla="*/ 8989 w 10000"/>
                <a:gd name="csY42" fmla="*/ 7307 h 10000"/>
                <a:gd name="csX43" fmla="*/ 8887 w 10000"/>
                <a:gd name="csY43" fmla="*/ 7455 h 10000"/>
                <a:gd name="csX44" fmla="*/ 8785 w 10000"/>
                <a:gd name="csY44" fmla="*/ 7601 h 10000"/>
                <a:gd name="csX45" fmla="*/ 8674 w 10000"/>
                <a:gd name="csY45" fmla="*/ 7744 h 10000"/>
                <a:gd name="csX46" fmla="*/ 8559 w 10000"/>
                <a:gd name="csY46" fmla="*/ 7883 h 10000"/>
                <a:gd name="csX47" fmla="*/ 8439 w 10000"/>
                <a:gd name="csY47" fmla="*/ 8017 h 10000"/>
                <a:gd name="csX48" fmla="*/ 8316 w 10000"/>
                <a:gd name="csY48" fmla="*/ 8150 h 10000"/>
                <a:gd name="csX49" fmla="*/ 8183 w 10000"/>
                <a:gd name="csY49" fmla="*/ 8278 h 10000"/>
                <a:gd name="csX50" fmla="*/ 8051 w 10000"/>
                <a:gd name="csY50" fmla="*/ 8402 h 10000"/>
                <a:gd name="csX51" fmla="*/ 7915 w 10000"/>
                <a:gd name="csY51" fmla="*/ 8523 h 10000"/>
                <a:gd name="csX52" fmla="*/ 7774 w 10000"/>
                <a:gd name="csY52" fmla="*/ 8639 h 10000"/>
                <a:gd name="csX53" fmla="*/ 7629 w 10000"/>
                <a:gd name="csY53" fmla="*/ 8752 h 10000"/>
                <a:gd name="csX54" fmla="*/ 7475 w 10000"/>
                <a:gd name="csY54" fmla="*/ 8859 h 10000"/>
                <a:gd name="csX55" fmla="*/ 7322 w 10000"/>
                <a:gd name="csY55" fmla="*/ 8962 h 10000"/>
                <a:gd name="csX56" fmla="*/ 7160 w 10000"/>
                <a:gd name="csY56" fmla="*/ 9061 h 10000"/>
                <a:gd name="csX57" fmla="*/ 6998 w 10000"/>
                <a:gd name="csY57" fmla="*/ 9155 h 10000"/>
                <a:gd name="csX58" fmla="*/ 6827 w 10000"/>
                <a:gd name="csY58" fmla="*/ 9244 h 10000"/>
                <a:gd name="csX59" fmla="*/ 6657 w 10000"/>
                <a:gd name="csY59" fmla="*/ 9331 h 10000"/>
                <a:gd name="csX60" fmla="*/ 6478 w 10000"/>
                <a:gd name="csY60" fmla="*/ 9410 h 10000"/>
                <a:gd name="csX61" fmla="*/ 6299 w 10000"/>
                <a:gd name="csY61" fmla="*/ 9485 h 10000"/>
                <a:gd name="csX62" fmla="*/ 6111 w 10000"/>
                <a:gd name="csY62" fmla="*/ 9554 h 10000"/>
                <a:gd name="csX63" fmla="*/ 5923 w 10000"/>
                <a:gd name="csY63" fmla="*/ 9622 h 10000"/>
                <a:gd name="csX64" fmla="*/ 5731 w 10000"/>
                <a:gd name="csY64" fmla="*/ 9682 h 10000"/>
                <a:gd name="csX65" fmla="*/ 5531 w 10000"/>
                <a:gd name="csY65" fmla="*/ 9737 h 10000"/>
                <a:gd name="csX66" fmla="*/ 5330 w 10000"/>
                <a:gd name="csY66" fmla="*/ 9786 h 10000"/>
                <a:gd name="csX67" fmla="*/ 5126 w 10000"/>
                <a:gd name="csY67" fmla="*/ 9832 h 10000"/>
                <a:gd name="csX68" fmla="*/ 4917 w 10000"/>
                <a:gd name="csY68" fmla="*/ 9870 h 10000"/>
                <a:gd name="csX69" fmla="*/ 4704 w 10000"/>
                <a:gd name="csY69" fmla="*/ 9907 h 10000"/>
                <a:gd name="csX70" fmla="*/ 4486 w 10000"/>
                <a:gd name="csY70" fmla="*/ 9934 h 10000"/>
                <a:gd name="csX71" fmla="*/ 4269 w 10000"/>
                <a:gd name="csY71" fmla="*/ 9958 h 10000"/>
                <a:gd name="csX72" fmla="*/ 4043 w 10000"/>
                <a:gd name="csY72" fmla="*/ 9978 h 10000"/>
                <a:gd name="csX73" fmla="*/ 3817 w 10000"/>
                <a:gd name="csY73" fmla="*/ 9991 h 10000"/>
                <a:gd name="csX74" fmla="*/ 3586 w 10000"/>
                <a:gd name="csY74" fmla="*/ 9998 h 10000"/>
                <a:gd name="csX75" fmla="*/ 3352 w 10000"/>
                <a:gd name="csY75" fmla="*/ 10000 h 10000"/>
                <a:gd name="csX76" fmla="*/ 3113 w 10000"/>
                <a:gd name="csY76" fmla="*/ 9998 h 10000"/>
                <a:gd name="csX77" fmla="*/ 2874 w 10000"/>
                <a:gd name="csY77" fmla="*/ 9989 h 10000"/>
                <a:gd name="csX78" fmla="*/ 2627 w 10000"/>
                <a:gd name="csY78" fmla="*/ 9976 h 10000"/>
                <a:gd name="csX79" fmla="*/ 2375 w 10000"/>
                <a:gd name="csY79" fmla="*/ 9956 h 10000"/>
                <a:gd name="csX80" fmla="*/ 2124 w 10000"/>
                <a:gd name="csY80" fmla="*/ 9932 h 10000"/>
                <a:gd name="csX81" fmla="*/ 1872 w 10000"/>
                <a:gd name="csY81" fmla="*/ 9905 h 10000"/>
                <a:gd name="csX82" fmla="*/ 1612 w 10000"/>
                <a:gd name="csY82" fmla="*/ 9867 h 10000"/>
                <a:gd name="csX83" fmla="*/ 1352 w 10000"/>
                <a:gd name="csY83" fmla="*/ 9828 h 10000"/>
                <a:gd name="csX84" fmla="*/ 1087 w 10000"/>
                <a:gd name="csY84" fmla="*/ 9784 h 10000"/>
                <a:gd name="csX85" fmla="*/ 823 w 10000"/>
                <a:gd name="csY85" fmla="*/ 9732 h 10000"/>
                <a:gd name="csX86" fmla="*/ 550 w 10000"/>
                <a:gd name="csY86" fmla="*/ 9678 h 10000"/>
                <a:gd name="csX87" fmla="*/ 277 w 10000"/>
                <a:gd name="csY87" fmla="*/ 9618 h 10000"/>
                <a:gd name="csX88" fmla="*/ 0 w 10000"/>
                <a:gd name="csY88" fmla="*/ 9550 h 10000"/>
                <a:gd name="csX0" fmla="*/ 8951 w 10000"/>
                <a:gd name="csY0" fmla="*/ 0 h 9708"/>
                <a:gd name="csX1" fmla="*/ 9053 w 10000"/>
                <a:gd name="csY1" fmla="*/ 150 h 9708"/>
                <a:gd name="csX2" fmla="*/ 9143 w 10000"/>
                <a:gd name="csY2" fmla="*/ 305 h 9708"/>
                <a:gd name="csX3" fmla="*/ 9232 w 10000"/>
                <a:gd name="csY3" fmla="*/ 461 h 9708"/>
                <a:gd name="csX4" fmla="*/ 9318 w 10000"/>
                <a:gd name="csY4" fmla="*/ 621 h 9708"/>
                <a:gd name="csX5" fmla="*/ 9394 w 10000"/>
                <a:gd name="csY5" fmla="*/ 782 h 9708"/>
                <a:gd name="csX6" fmla="*/ 9471 w 10000"/>
                <a:gd name="csY6" fmla="*/ 944 h 9708"/>
                <a:gd name="csX7" fmla="*/ 9539 w 10000"/>
                <a:gd name="csY7" fmla="*/ 1112 h 9708"/>
                <a:gd name="csX8" fmla="*/ 9603 w 10000"/>
                <a:gd name="csY8" fmla="*/ 1280 h 9708"/>
                <a:gd name="csX9" fmla="*/ 9663 w 10000"/>
                <a:gd name="csY9" fmla="*/ 1450 h 9708"/>
                <a:gd name="csX10" fmla="*/ 9719 w 10000"/>
                <a:gd name="csY10" fmla="*/ 1623 h 9708"/>
                <a:gd name="csX11" fmla="*/ 9770 w 10000"/>
                <a:gd name="csY11" fmla="*/ 1795 h 9708"/>
                <a:gd name="csX12" fmla="*/ 9812 w 10000"/>
                <a:gd name="csY12" fmla="*/ 1971 h 9708"/>
                <a:gd name="csX13" fmla="*/ 9851 w 10000"/>
                <a:gd name="csY13" fmla="*/ 2150 h 9708"/>
                <a:gd name="csX14" fmla="*/ 9889 w 10000"/>
                <a:gd name="csY14" fmla="*/ 2325 h 9708"/>
                <a:gd name="csX15" fmla="*/ 9919 w 10000"/>
                <a:gd name="csY15" fmla="*/ 2506 h 9708"/>
                <a:gd name="csX16" fmla="*/ 9945 w 10000"/>
                <a:gd name="csY16" fmla="*/ 2683 h 9708"/>
                <a:gd name="csX17" fmla="*/ 9962 w 10000"/>
                <a:gd name="csY17" fmla="*/ 2866 h 9708"/>
                <a:gd name="csX18" fmla="*/ 9979 w 10000"/>
                <a:gd name="csY18" fmla="*/ 3047 h 9708"/>
                <a:gd name="csX19" fmla="*/ 9987 w 10000"/>
                <a:gd name="csY19" fmla="*/ 3227 h 9708"/>
                <a:gd name="csX20" fmla="*/ 10000 w 10000"/>
                <a:gd name="csY20" fmla="*/ 3410 h 9708"/>
                <a:gd name="csX21" fmla="*/ 10000 w 10000"/>
                <a:gd name="csY21" fmla="*/ 3593 h 9708"/>
                <a:gd name="csX22" fmla="*/ 9991 w 10000"/>
                <a:gd name="csY22" fmla="*/ 3775 h 9708"/>
                <a:gd name="csX23" fmla="*/ 9983 w 10000"/>
                <a:gd name="csY23" fmla="*/ 3954 h 9708"/>
                <a:gd name="csX24" fmla="*/ 9970 w 10000"/>
                <a:gd name="csY24" fmla="*/ 4138 h 9708"/>
                <a:gd name="csX25" fmla="*/ 9949 w 10000"/>
                <a:gd name="csY25" fmla="*/ 4318 h 9708"/>
                <a:gd name="csX26" fmla="*/ 9928 w 10000"/>
                <a:gd name="csY26" fmla="*/ 4498 h 9708"/>
                <a:gd name="csX27" fmla="*/ 9898 w 10000"/>
                <a:gd name="csY27" fmla="*/ 4678 h 9708"/>
                <a:gd name="csX28" fmla="*/ 9868 w 10000"/>
                <a:gd name="csY28" fmla="*/ 4856 h 9708"/>
                <a:gd name="csX29" fmla="*/ 9829 w 10000"/>
                <a:gd name="csY29" fmla="*/ 5034 h 9708"/>
                <a:gd name="csX30" fmla="*/ 9787 w 10000"/>
                <a:gd name="csY30" fmla="*/ 5208 h 9708"/>
                <a:gd name="csX31" fmla="*/ 9740 w 10000"/>
                <a:gd name="csY31" fmla="*/ 5384 h 9708"/>
                <a:gd name="csX32" fmla="*/ 9684 w 10000"/>
                <a:gd name="csY32" fmla="*/ 5556 h 9708"/>
                <a:gd name="csX33" fmla="*/ 9625 w 10000"/>
                <a:gd name="csY33" fmla="*/ 5728 h 9708"/>
                <a:gd name="csX34" fmla="*/ 9561 w 10000"/>
                <a:gd name="csY34" fmla="*/ 5896 h 9708"/>
                <a:gd name="csX35" fmla="*/ 9497 w 10000"/>
                <a:gd name="csY35" fmla="*/ 6062 h 9708"/>
                <a:gd name="csX36" fmla="*/ 9424 w 10000"/>
                <a:gd name="csY36" fmla="*/ 6230 h 9708"/>
                <a:gd name="csX37" fmla="*/ 9348 w 10000"/>
                <a:gd name="csY37" fmla="*/ 6391 h 9708"/>
                <a:gd name="csX38" fmla="*/ 9262 w 10000"/>
                <a:gd name="csY38" fmla="*/ 6552 h 9708"/>
                <a:gd name="csX39" fmla="*/ 9177 w 10000"/>
                <a:gd name="csY39" fmla="*/ 6709 h 9708"/>
                <a:gd name="csX40" fmla="*/ 9087 w 10000"/>
                <a:gd name="csY40" fmla="*/ 6863 h 9708"/>
                <a:gd name="csX41" fmla="*/ 8989 w 10000"/>
                <a:gd name="csY41" fmla="*/ 7015 h 9708"/>
                <a:gd name="csX42" fmla="*/ 8887 w 10000"/>
                <a:gd name="csY42" fmla="*/ 7163 h 9708"/>
                <a:gd name="csX43" fmla="*/ 8785 w 10000"/>
                <a:gd name="csY43" fmla="*/ 7309 h 9708"/>
                <a:gd name="csX44" fmla="*/ 8674 w 10000"/>
                <a:gd name="csY44" fmla="*/ 7452 h 9708"/>
                <a:gd name="csX45" fmla="*/ 8559 w 10000"/>
                <a:gd name="csY45" fmla="*/ 7591 h 9708"/>
                <a:gd name="csX46" fmla="*/ 8439 w 10000"/>
                <a:gd name="csY46" fmla="*/ 7725 h 9708"/>
                <a:gd name="csX47" fmla="*/ 8316 w 10000"/>
                <a:gd name="csY47" fmla="*/ 7858 h 9708"/>
                <a:gd name="csX48" fmla="*/ 8183 w 10000"/>
                <a:gd name="csY48" fmla="*/ 7986 h 9708"/>
                <a:gd name="csX49" fmla="*/ 8051 w 10000"/>
                <a:gd name="csY49" fmla="*/ 8110 h 9708"/>
                <a:gd name="csX50" fmla="*/ 7915 w 10000"/>
                <a:gd name="csY50" fmla="*/ 8231 h 9708"/>
                <a:gd name="csX51" fmla="*/ 7774 w 10000"/>
                <a:gd name="csY51" fmla="*/ 8347 h 9708"/>
                <a:gd name="csX52" fmla="*/ 7629 w 10000"/>
                <a:gd name="csY52" fmla="*/ 8460 h 9708"/>
                <a:gd name="csX53" fmla="*/ 7475 w 10000"/>
                <a:gd name="csY53" fmla="*/ 8567 h 9708"/>
                <a:gd name="csX54" fmla="*/ 7322 w 10000"/>
                <a:gd name="csY54" fmla="*/ 8670 h 9708"/>
                <a:gd name="csX55" fmla="*/ 7160 w 10000"/>
                <a:gd name="csY55" fmla="*/ 8769 h 9708"/>
                <a:gd name="csX56" fmla="*/ 6998 w 10000"/>
                <a:gd name="csY56" fmla="*/ 8863 h 9708"/>
                <a:gd name="csX57" fmla="*/ 6827 w 10000"/>
                <a:gd name="csY57" fmla="*/ 8952 h 9708"/>
                <a:gd name="csX58" fmla="*/ 6657 w 10000"/>
                <a:gd name="csY58" fmla="*/ 9039 h 9708"/>
                <a:gd name="csX59" fmla="*/ 6478 w 10000"/>
                <a:gd name="csY59" fmla="*/ 9118 h 9708"/>
                <a:gd name="csX60" fmla="*/ 6299 w 10000"/>
                <a:gd name="csY60" fmla="*/ 9193 h 9708"/>
                <a:gd name="csX61" fmla="*/ 6111 w 10000"/>
                <a:gd name="csY61" fmla="*/ 9262 h 9708"/>
                <a:gd name="csX62" fmla="*/ 5923 w 10000"/>
                <a:gd name="csY62" fmla="*/ 9330 h 9708"/>
                <a:gd name="csX63" fmla="*/ 5731 w 10000"/>
                <a:gd name="csY63" fmla="*/ 9390 h 9708"/>
                <a:gd name="csX64" fmla="*/ 5531 w 10000"/>
                <a:gd name="csY64" fmla="*/ 9445 h 9708"/>
                <a:gd name="csX65" fmla="*/ 5330 w 10000"/>
                <a:gd name="csY65" fmla="*/ 9494 h 9708"/>
                <a:gd name="csX66" fmla="*/ 5126 w 10000"/>
                <a:gd name="csY66" fmla="*/ 9540 h 9708"/>
                <a:gd name="csX67" fmla="*/ 4917 w 10000"/>
                <a:gd name="csY67" fmla="*/ 9578 h 9708"/>
                <a:gd name="csX68" fmla="*/ 4704 w 10000"/>
                <a:gd name="csY68" fmla="*/ 9615 h 9708"/>
                <a:gd name="csX69" fmla="*/ 4486 w 10000"/>
                <a:gd name="csY69" fmla="*/ 9642 h 9708"/>
                <a:gd name="csX70" fmla="*/ 4269 w 10000"/>
                <a:gd name="csY70" fmla="*/ 9666 h 9708"/>
                <a:gd name="csX71" fmla="*/ 4043 w 10000"/>
                <a:gd name="csY71" fmla="*/ 9686 h 9708"/>
                <a:gd name="csX72" fmla="*/ 3817 w 10000"/>
                <a:gd name="csY72" fmla="*/ 9699 h 9708"/>
                <a:gd name="csX73" fmla="*/ 3586 w 10000"/>
                <a:gd name="csY73" fmla="*/ 9706 h 9708"/>
                <a:gd name="csX74" fmla="*/ 3352 w 10000"/>
                <a:gd name="csY74" fmla="*/ 9708 h 9708"/>
                <a:gd name="csX75" fmla="*/ 3113 w 10000"/>
                <a:gd name="csY75" fmla="*/ 9706 h 9708"/>
                <a:gd name="csX76" fmla="*/ 2874 w 10000"/>
                <a:gd name="csY76" fmla="*/ 9697 h 9708"/>
                <a:gd name="csX77" fmla="*/ 2627 w 10000"/>
                <a:gd name="csY77" fmla="*/ 9684 h 9708"/>
                <a:gd name="csX78" fmla="*/ 2375 w 10000"/>
                <a:gd name="csY78" fmla="*/ 9664 h 9708"/>
                <a:gd name="csX79" fmla="*/ 2124 w 10000"/>
                <a:gd name="csY79" fmla="*/ 9640 h 9708"/>
                <a:gd name="csX80" fmla="*/ 1872 w 10000"/>
                <a:gd name="csY80" fmla="*/ 9613 h 9708"/>
                <a:gd name="csX81" fmla="*/ 1612 w 10000"/>
                <a:gd name="csY81" fmla="*/ 9575 h 9708"/>
                <a:gd name="csX82" fmla="*/ 1352 w 10000"/>
                <a:gd name="csY82" fmla="*/ 9536 h 9708"/>
                <a:gd name="csX83" fmla="*/ 1087 w 10000"/>
                <a:gd name="csY83" fmla="*/ 9492 h 9708"/>
                <a:gd name="csX84" fmla="*/ 823 w 10000"/>
                <a:gd name="csY84" fmla="*/ 9440 h 9708"/>
                <a:gd name="csX85" fmla="*/ 550 w 10000"/>
                <a:gd name="csY85" fmla="*/ 9386 h 9708"/>
                <a:gd name="csX86" fmla="*/ 277 w 10000"/>
                <a:gd name="csY86" fmla="*/ 9326 h 9708"/>
                <a:gd name="csX87" fmla="*/ 0 w 10000"/>
                <a:gd name="csY87" fmla="*/ 9258 h 9708"/>
                <a:gd name="csX0" fmla="*/ 8951 w 10000"/>
                <a:gd name="csY0" fmla="*/ 0 h 10000"/>
                <a:gd name="csX1" fmla="*/ 9143 w 10000"/>
                <a:gd name="csY1" fmla="*/ 314 h 10000"/>
                <a:gd name="csX2" fmla="*/ 9232 w 10000"/>
                <a:gd name="csY2" fmla="*/ 475 h 10000"/>
                <a:gd name="csX3" fmla="*/ 9318 w 10000"/>
                <a:gd name="csY3" fmla="*/ 640 h 10000"/>
                <a:gd name="csX4" fmla="*/ 9394 w 10000"/>
                <a:gd name="csY4" fmla="*/ 806 h 10000"/>
                <a:gd name="csX5" fmla="*/ 9471 w 10000"/>
                <a:gd name="csY5" fmla="*/ 972 h 10000"/>
                <a:gd name="csX6" fmla="*/ 9539 w 10000"/>
                <a:gd name="csY6" fmla="*/ 1145 h 10000"/>
                <a:gd name="csX7" fmla="*/ 9603 w 10000"/>
                <a:gd name="csY7" fmla="*/ 1319 h 10000"/>
                <a:gd name="csX8" fmla="*/ 9663 w 10000"/>
                <a:gd name="csY8" fmla="*/ 1494 h 10000"/>
                <a:gd name="csX9" fmla="*/ 9719 w 10000"/>
                <a:gd name="csY9" fmla="*/ 1672 h 10000"/>
                <a:gd name="csX10" fmla="*/ 9770 w 10000"/>
                <a:gd name="csY10" fmla="*/ 1849 h 10000"/>
                <a:gd name="csX11" fmla="*/ 9812 w 10000"/>
                <a:gd name="csY11" fmla="*/ 2030 h 10000"/>
                <a:gd name="csX12" fmla="*/ 9851 w 10000"/>
                <a:gd name="csY12" fmla="*/ 2215 h 10000"/>
                <a:gd name="csX13" fmla="*/ 9889 w 10000"/>
                <a:gd name="csY13" fmla="*/ 2395 h 10000"/>
                <a:gd name="csX14" fmla="*/ 9919 w 10000"/>
                <a:gd name="csY14" fmla="*/ 2581 h 10000"/>
                <a:gd name="csX15" fmla="*/ 9945 w 10000"/>
                <a:gd name="csY15" fmla="*/ 2764 h 10000"/>
                <a:gd name="csX16" fmla="*/ 9962 w 10000"/>
                <a:gd name="csY16" fmla="*/ 2952 h 10000"/>
                <a:gd name="csX17" fmla="*/ 9979 w 10000"/>
                <a:gd name="csY17" fmla="*/ 3139 h 10000"/>
                <a:gd name="csX18" fmla="*/ 9987 w 10000"/>
                <a:gd name="csY18" fmla="*/ 3324 h 10000"/>
                <a:gd name="csX19" fmla="*/ 10000 w 10000"/>
                <a:gd name="csY19" fmla="*/ 3513 h 10000"/>
                <a:gd name="csX20" fmla="*/ 10000 w 10000"/>
                <a:gd name="csY20" fmla="*/ 3701 h 10000"/>
                <a:gd name="csX21" fmla="*/ 9991 w 10000"/>
                <a:gd name="csY21" fmla="*/ 3889 h 10000"/>
                <a:gd name="csX22" fmla="*/ 9983 w 10000"/>
                <a:gd name="csY22" fmla="*/ 4073 h 10000"/>
                <a:gd name="csX23" fmla="*/ 9970 w 10000"/>
                <a:gd name="csY23" fmla="*/ 4262 h 10000"/>
                <a:gd name="csX24" fmla="*/ 9949 w 10000"/>
                <a:gd name="csY24" fmla="*/ 4448 h 10000"/>
                <a:gd name="csX25" fmla="*/ 9928 w 10000"/>
                <a:gd name="csY25" fmla="*/ 4633 h 10000"/>
                <a:gd name="csX26" fmla="*/ 9898 w 10000"/>
                <a:gd name="csY26" fmla="*/ 4819 h 10000"/>
                <a:gd name="csX27" fmla="*/ 9868 w 10000"/>
                <a:gd name="csY27" fmla="*/ 5002 h 10000"/>
                <a:gd name="csX28" fmla="*/ 9829 w 10000"/>
                <a:gd name="csY28" fmla="*/ 5185 h 10000"/>
                <a:gd name="csX29" fmla="*/ 9787 w 10000"/>
                <a:gd name="csY29" fmla="*/ 5365 h 10000"/>
                <a:gd name="csX30" fmla="*/ 9740 w 10000"/>
                <a:gd name="csY30" fmla="*/ 5546 h 10000"/>
                <a:gd name="csX31" fmla="*/ 9684 w 10000"/>
                <a:gd name="csY31" fmla="*/ 5723 h 10000"/>
                <a:gd name="csX32" fmla="*/ 9625 w 10000"/>
                <a:gd name="csY32" fmla="*/ 5900 h 10000"/>
                <a:gd name="csX33" fmla="*/ 9561 w 10000"/>
                <a:gd name="csY33" fmla="*/ 6073 h 10000"/>
                <a:gd name="csX34" fmla="*/ 9497 w 10000"/>
                <a:gd name="csY34" fmla="*/ 6244 h 10000"/>
                <a:gd name="csX35" fmla="*/ 9424 w 10000"/>
                <a:gd name="csY35" fmla="*/ 6417 h 10000"/>
                <a:gd name="csX36" fmla="*/ 9348 w 10000"/>
                <a:gd name="csY36" fmla="*/ 6583 h 10000"/>
                <a:gd name="csX37" fmla="*/ 9262 w 10000"/>
                <a:gd name="csY37" fmla="*/ 6749 h 10000"/>
                <a:gd name="csX38" fmla="*/ 9177 w 10000"/>
                <a:gd name="csY38" fmla="*/ 6911 h 10000"/>
                <a:gd name="csX39" fmla="*/ 9087 w 10000"/>
                <a:gd name="csY39" fmla="*/ 7069 h 10000"/>
                <a:gd name="csX40" fmla="*/ 8989 w 10000"/>
                <a:gd name="csY40" fmla="*/ 7226 h 10000"/>
                <a:gd name="csX41" fmla="*/ 8887 w 10000"/>
                <a:gd name="csY41" fmla="*/ 7378 h 10000"/>
                <a:gd name="csX42" fmla="*/ 8785 w 10000"/>
                <a:gd name="csY42" fmla="*/ 7529 h 10000"/>
                <a:gd name="csX43" fmla="*/ 8674 w 10000"/>
                <a:gd name="csY43" fmla="*/ 7676 h 10000"/>
                <a:gd name="csX44" fmla="*/ 8559 w 10000"/>
                <a:gd name="csY44" fmla="*/ 7819 h 10000"/>
                <a:gd name="csX45" fmla="*/ 8439 w 10000"/>
                <a:gd name="csY45" fmla="*/ 7957 h 10000"/>
                <a:gd name="csX46" fmla="*/ 8316 w 10000"/>
                <a:gd name="csY46" fmla="*/ 8094 h 10000"/>
                <a:gd name="csX47" fmla="*/ 8183 w 10000"/>
                <a:gd name="csY47" fmla="*/ 8226 h 10000"/>
                <a:gd name="csX48" fmla="*/ 8051 w 10000"/>
                <a:gd name="csY48" fmla="*/ 8354 h 10000"/>
                <a:gd name="csX49" fmla="*/ 7915 w 10000"/>
                <a:gd name="csY49" fmla="*/ 8479 h 10000"/>
                <a:gd name="csX50" fmla="*/ 7774 w 10000"/>
                <a:gd name="csY50" fmla="*/ 8598 h 10000"/>
                <a:gd name="csX51" fmla="*/ 7629 w 10000"/>
                <a:gd name="csY51" fmla="*/ 8714 h 10000"/>
                <a:gd name="csX52" fmla="*/ 7475 w 10000"/>
                <a:gd name="csY52" fmla="*/ 8825 h 10000"/>
                <a:gd name="csX53" fmla="*/ 7322 w 10000"/>
                <a:gd name="csY53" fmla="*/ 8931 h 10000"/>
                <a:gd name="csX54" fmla="*/ 7160 w 10000"/>
                <a:gd name="csY54" fmla="*/ 9033 h 10000"/>
                <a:gd name="csX55" fmla="*/ 6998 w 10000"/>
                <a:gd name="csY55" fmla="*/ 9130 h 10000"/>
                <a:gd name="csX56" fmla="*/ 6827 w 10000"/>
                <a:gd name="csY56" fmla="*/ 9221 h 10000"/>
                <a:gd name="csX57" fmla="*/ 6657 w 10000"/>
                <a:gd name="csY57" fmla="*/ 9311 h 10000"/>
                <a:gd name="csX58" fmla="*/ 6478 w 10000"/>
                <a:gd name="csY58" fmla="*/ 9392 h 10000"/>
                <a:gd name="csX59" fmla="*/ 6299 w 10000"/>
                <a:gd name="csY59" fmla="*/ 9470 h 10000"/>
                <a:gd name="csX60" fmla="*/ 6111 w 10000"/>
                <a:gd name="csY60" fmla="*/ 9541 h 10000"/>
                <a:gd name="csX61" fmla="*/ 5923 w 10000"/>
                <a:gd name="csY61" fmla="*/ 9611 h 10000"/>
                <a:gd name="csX62" fmla="*/ 5731 w 10000"/>
                <a:gd name="csY62" fmla="*/ 9672 h 10000"/>
                <a:gd name="csX63" fmla="*/ 5531 w 10000"/>
                <a:gd name="csY63" fmla="*/ 9729 h 10000"/>
                <a:gd name="csX64" fmla="*/ 5330 w 10000"/>
                <a:gd name="csY64" fmla="*/ 9780 h 10000"/>
                <a:gd name="csX65" fmla="*/ 5126 w 10000"/>
                <a:gd name="csY65" fmla="*/ 9827 h 10000"/>
                <a:gd name="csX66" fmla="*/ 4917 w 10000"/>
                <a:gd name="csY66" fmla="*/ 9866 h 10000"/>
                <a:gd name="csX67" fmla="*/ 4704 w 10000"/>
                <a:gd name="csY67" fmla="*/ 9904 h 10000"/>
                <a:gd name="csX68" fmla="*/ 4486 w 10000"/>
                <a:gd name="csY68" fmla="*/ 9932 h 10000"/>
                <a:gd name="csX69" fmla="*/ 4269 w 10000"/>
                <a:gd name="csY69" fmla="*/ 9957 h 10000"/>
                <a:gd name="csX70" fmla="*/ 4043 w 10000"/>
                <a:gd name="csY70" fmla="*/ 9977 h 10000"/>
                <a:gd name="csX71" fmla="*/ 3817 w 10000"/>
                <a:gd name="csY71" fmla="*/ 9991 h 10000"/>
                <a:gd name="csX72" fmla="*/ 3586 w 10000"/>
                <a:gd name="csY72" fmla="*/ 9998 h 10000"/>
                <a:gd name="csX73" fmla="*/ 3352 w 10000"/>
                <a:gd name="csY73" fmla="*/ 10000 h 10000"/>
                <a:gd name="csX74" fmla="*/ 3113 w 10000"/>
                <a:gd name="csY74" fmla="*/ 9998 h 10000"/>
                <a:gd name="csX75" fmla="*/ 2874 w 10000"/>
                <a:gd name="csY75" fmla="*/ 9989 h 10000"/>
                <a:gd name="csX76" fmla="*/ 2627 w 10000"/>
                <a:gd name="csY76" fmla="*/ 9975 h 10000"/>
                <a:gd name="csX77" fmla="*/ 2375 w 10000"/>
                <a:gd name="csY77" fmla="*/ 9955 h 10000"/>
                <a:gd name="csX78" fmla="*/ 2124 w 10000"/>
                <a:gd name="csY78" fmla="*/ 9930 h 10000"/>
                <a:gd name="csX79" fmla="*/ 1872 w 10000"/>
                <a:gd name="csY79" fmla="*/ 9902 h 10000"/>
                <a:gd name="csX80" fmla="*/ 1612 w 10000"/>
                <a:gd name="csY80" fmla="*/ 9863 h 10000"/>
                <a:gd name="csX81" fmla="*/ 1352 w 10000"/>
                <a:gd name="csY81" fmla="*/ 9823 h 10000"/>
                <a:gd name="csX82" fmla="*/ 1087 w 10000"/>
                <a:gd name="csY82" fmla="*/ 9778 h 10000"/>
                <a:gd name="csX83" fmla="*/ 823 w 10000"/>
                <a:gd name="csY83" fmla="*/ 9724 h 10000"/>
                <a:gd name="csX84" fmla="*/ 550 w 10000"/>
                <a:gd name="csY84" fmla="*/ 9668 h 10000"/>
                <a:gd name="csX85" fmla="*/ 277 w 10000"/>
                <a:gd name="csY85" fmla="*/ 9607 h 10000"/>
                <a:gd name="csX86" fmla="*/ 0 w 10000"/>
                <a:gd name="csY86" fmla="*/ 9536 h 10000"/>
                <a:gd name="csX0" fmla="*/ 9143 w 10000"/>
                <a:gd name="csY0" fmla="*/ 0 h 9686"/>
                <a:gd name="csX1" fmla="*/ 9232 w 10000"/>
                <a:gd name="csY1" fmla="*/ 161 h 9686"/>
                <a:gd name="csX2" fmla="*/ 9318 w 10000"/>
                <a:gd name="csY2" fmla="*/ 326 h 9686"/>
                <a:gd name="csX3" fmla="*/ 9394 w 10000"/>
                <a:gd name="csY3" fmla="*/ 492 h 9686"/>
                <a:gd name="csX4" fmla="*/ 9471 w 10000"/>
                <a:gd name="csY4" fmla="*/ 658 h 9686"/>
                <a:gd name="csX5" fmla="*/ 9539 w 10000"/>
                <a:gd name="csY5" fmla="*/ 831 h 9686"/>
                <a:gd name="csX6" fmla="*/ 9603 w 10000"/>
                <a:gd name="csY6" fmla="*/ 1005 h 9686"/>
                <a:gd name="csX7" fmla="*/ 9663 w 10000"/>
                <a:gd name="csY7" fmla="*/ 1180 h 9686"/>
                <a:gd name="csX8" fmla="*/ 9719 w 10000"/>
                <a:gd name="csY8" fmla="*/ 1358 h 9686"/>
                <a:gd name="csX9" fmla="*/ 9770 w 10000"/>
                <a:gd name="csY9" fmla="*/ 1535 h 9686"/>
                <a:gd name="csX10" fmla="*/ 9812 w 10000"/>
                <a:gd name="csY10" fmla="*/ 1716 h 9686"/>
                <a:gd name="csX11" fmla="*/ 9851 w 10000"/>
                <a:gd name="csY11" fmla="*/ 1901 h 9686"/>
                <a:gd name="csX12" fmla="*/ 9889 w 10000"/>
                <a:gd name="csY12" fmla="*/ 2081 h 9686"/>
                <a:gd name="csX13" fmla="*/ 9919 w 10000"/>
                <a:gd name="csY13" fmla="*/ 2267 h 9686"/>
                <a:gd name="csX14" fmla="*/ 9945 w 10000"/>
                <a:gd name="csY14" fmla="*/ 2450 h 9686"/>
                <a:gd name="csX15" fmla="*/ 9962 w 10000"/>
                <a:gd name="csY15" fmla="*/ 2638 h 9686"/>
                <a:gd name="csX16" fmla="*/ 9979 w 10000"/>
                <a:gd name="csY16" fmla="*/ 2825 h 9686"/>
                <a:gd name="csX17" fmla="*/ 9987 w 10000"/>
                <a:gd name="csY17" fmla="*/ 3010 h 9686"/>
                <a:gd name="csX18" fmla="*/ 10000 w 10000"/>
                <a:gd name="csY18" fmla="*/ 3199 h 9686"/>
                <a:gd name="csX19" fmla="*/ 10000 w 10000"/>
                <a:gd name="csY19" fmla="*/ 3387 h 9686"/>
                <a:gd name="csX20" fmla="*/ 9991 w 10000"/>
                <a:gd name="csY20" fmla="*/ 3575 h 9686"/>
                <a:gd name="csX21" fmla="*/ 9983 w 10000"/>
                <a:gd name="csY21" fmla="*/ 3759 h 9686"/>
                <a:gd name="csX22" fmla="*/ 9970 w 10000"/>
                <a:gd name="csY22" fmla="*/ 3948 h 9686"/>
                <a:gd name="csX23" fmla="*/ 9949 w 10000"/>
                <a:gd name="csY23" fmla="*/ 4134 h 9686"/>
                <a:gd name="csX24" fmla="*/ 9928 w 10000"/>
                <a:gd name="csY24" fmla="*/ 4319 h 9686"/>
                <a:gd name="csX25" fmla="*/ 9898 w 10000"/>
                <a:gd name="csY25" fmla="*/ 4505 h 9686"/>
                <a:gd name="csX26" fmla="*/ 9868 w 10000"/>
                <a:gd name="csY26" fmla="*/ 4688 h 9686"/>
                <a:gd name="csX27" fmla="*/ 9829 w 10000"/>
                <a:gd name="csY27" fmla="*/ 4871 h 9686"/>
                <a:gd name="csX28" fmla="*/ 9787 w 10000"/>
                <a:gd name="csY28" fmla="*/ 5051 h 9686"/>
                <a:gd name="csX29" fmla="*/ 9740 w 10000"/>
                <a:gd name="csY29" fmla="*/ 5232 h 9686"/>
                <a:gd name="csX30" fmla="*/ 9684 w 10000"/>
                <a:gd name="csY30" fmla="*/ 5409 h 9686"/>
                <a:gd name="csX31" fmla="*/ 9625 w 10000"/>
                <a:gd name="csY31" fmla="*/ 5586 h 9686"/>
                <a:gd name="csX32" fmla="*/ 9561 w 10000"/>
                <a:gd name="csY32" fmla="*/ 5759 h 9686"/>
                <a:gd name="csX33" fmla="*/ 9497 w 10000"/>
                <a:gd name="csY33" fmla="*/ 5930 h 9686"/>
                <a:gd name="csX34" fmla="*/ 9424 w 10000"/>
                <a:gd name="csY34" fmla="*/ 6103 h 9686"/>
                <a:gd name="csX35" fmla="*/ 9348 w 10000"/>
                <a:gd name="csY35" fmla="*/ 6269 h 9686"/>
                <a:gd name="csX36" fmla="*/ 9262 w 10000"/>
                <a:gd name="csY36" fmla="*/ 6435 h 9686"/>
                <a:gd name="csX37" fmla="*/ 9177 w 10000"/>
                <a:gd name="csY37" fmla="*/ 6597 h 9686"/>
                <a:gd name="csX38" fmla="*/ 9087 w 10000"/>
                <a:gd name="csY38" fmla="*/ 6755 h 9686"/>
                <a:gd name="csX39" fmla="*/ 8989 w 10000"/>
                <a:gd name="csY39" fmla="*/ 6912 h 9686"/>
                <a:gd name="csX40" fmla="*/ 8887 w 10000"/>
                <a:gd name="csY40" fmla="*/ 7064 h 9686"/>
                <a:gd name="csX41" fmla="*/ 8785 w 10000"/>
                <a:gd name="csY41" fmla="*/ 7215 h 9686"/>
                <a:gd name="csX42" fmla="*/ 8674 w 10000"/>
                <a:gd name="csY42" fmla="*/ 7362 h 9686"/>
                <a:gd name="csX43" fmla="*/ 8559 w 10000"/>
                <a:gd name="csY43" fmla="*/ 7505 h 9686"/>
                <a:gd name="csX44" fmla="*/ 8439 w 10000"/>
                <a:gd name="csY44" fmla="*/ 7643 h 9686"/>
                <a:gd name="csX45" fmla="*/ 8316 w 10000"/>
                <a:gd name="csY45" fmla="*/ 7780 h 9686"/>
                <a:gd name="csX46" fmla="*/ 8183 w 10000"/>
                <a:gd name="csY46" fmla="*/ 7912 h 9686"/>
                <a:gd name="csX47" fmla="*/ 8051 w 10000"/>
                <a:gd name="csY47" fmla="*/ 8040 h 9686"/>
                <a:gd name="csX48" fmla="*/ 7915 w 10000"/>
                <a:gd name="csY48" fmla="*/ 8165 h 9686"/>
                <a:gd name="csX49" fmla="*/ 7774 w 10000"/>
                <a:gd name="csY49" fmla="*/ 8284 h 9686"/>
                <a:gd name="csX50" fmla="*/ 7629 w 10000"/>
                <a:gd name="csY50" fmla="*/ 8400 h 9686"/>
                <a:gd name="csX51" fmla="*/ 7475 w 10000"/>
                <a:gd name="csY51" fmla="*/ 8511 h 9686"/>
                <a:gd name="csX52" fmla="*/ 7322 w 10000"/>
                <a:gd name="csY52" fmla="*/ 8617 h 9686"/>
                <a:gd name="csX53" fmla="*/ 7160 w 10000"/>
                <a:gd name="csY53" fmla="*/ 8719 h 9686"/>
                <a:gd name="csX54" fmla="*/ 6998 w 10000"/>
                <a:gd name="csY54" fmla="*/ 8816 h 9686"/>
                <a:gd name="csX55" fmla="*/ 6827 w 10000"/>
                <a:gd name="csY55" fmla="*/ 8907 h 9686"/>
                <a:gd name="csX56" fmla="*/ 6657 w 10000"/>
                <a:gd name="csY56" fmla="*/ 8997 h 9686"/>
                <a:gd name="csX57" fmla="*/ 6478 w 10000"/>
                <a:gd name="csY57" fmla="*/ 9078 h 9686"/>
                <a:gd name="csX58" fmla="*/ 6299 w 10000"/>
                <a:gd name="csY58" fmla="*/ 9156 h 9686"/>
                <a:gd name="csX59" fmla="*/ 6111 w 10000"/>
                <a:gd name="csY59" fmla="*/ 9227 h 9686"/>
                <a:gd name="csX60" fmla="*/ 5923 w 10000"/>
                <a:gd name="csY60" fmla="*/ 9297 h 9686"/>
                <a:gd name="csX61" fmla="*/ 5731 w 10000"/>
                <a:gd name="csY61" fmla="*/ 9358 h 9686"/>
                <a:gd name="csX62" fmla="*/ 5531 w 10000"/>
                <a:gd name="csY62" fmla="*/ 9415 h 9686"/>
                <a:gd name="csX63" fmla="*/ 5330 w 10000"/>
                <a:gd name="csY63" fmla="*/ 9466 h 9686"/>
                <a:gd name="csX64" fmla="*/ 5126 w 10000"/>
                <a:gd name="csY64" fmla="*/ 9513 h 9686"/>
                <a:gd name="csX65" fmla="*/ 4917 w 10000"/>
                <a:gd name="csY65" fmla="*/ 9552 h 9686"/>
                <a:gd name="csX66" fmla="*/ 4704 w 10000"/>
                <a:gd name="csY66" fmla="*/ 9590 h 9686"/>
                <a:gd name="csX67" fmla="*/ 4486 w 10000"/>
                <a:gd name="csY67" fmla="*/ 9618 h 9686"/>
                <a:gd name="csX68" fmla="*/ 4269 w 10000"/>
                <a:gd name="csY68" fmla="*/ 9643 h 9686"/>
                <a:gd name="csX69" fmla="*/ 4043 w 10000"/>
                <a:gd name="csY69" fmla="*/ 9663 h 9686"/>
                <a:gd name="csX70" fmla="*/ 3817 w 10000"/>
                <a:gd name="csY70" fmla="*/ 9677 h 9686"/>
                <a:gd name="csX71" fmla="*/ 3586 w 10000"/>
                <a:gd name="csY71" fmla="*/ 9684 h 9686"/>
                <a:gd name="csX72" fmla="*/ 3352 w 10000"/>
                <a:gd name="csY72" fmla="*/ 9686 h 9686"/>
                <a:gd name="csX73" fmla="*/ 3113 w 10000"/>
                <a:gd name="csY73" fmla="*/ 9684 h 9686"/>
                <a:gd name="csX74" fmla="*/ 2874 w 10000"/>
                <a:gd name="csY74" fmla="*/ 9675 h 9686"/>
                <a:gd name="csX75" fmla="*/ 2627 w 10000"/>
                <a:gd name="csY75" fmla="*/ 9661 h 9686"/>
                <a:gd name="csX76" fmla="*/ 2375 w 10000"/>
                <a:gd name="csY76" fmla="*/ 9641 h 9686"/>
                <a:gd name="csX77" fmla="*/ 2124 w 10000"/>
                <a:gd name="csY77" fmla="*/ 9616 h 9686"/>
                <a:gd name="csX78" fmla="*/ 1872 w 10000"/>
                <a:gd name="csY78" fmla="*/ 9588 h 9686"/>
                <a:gd name="csX79" fmla="*/ 1612 w 10000"/>
                <a:gd name="csY79" fmla="*/ 9549 h 9686"/>
                <a:gd name="csX80" fmla="*/ 1352 w 10000"/>
                <a:gd name="csY80" fmla="*/ 9509 h 9686"/>
                <a:gd name="csX81" fmla="*/ 1087 w 10000"/>
                <a:gd name="csY81" fmla="*/ 9464 h 9686"/>
                <a:gd name="csX82" fmla="*/ 823 w 10000"/>
                <a:gd name="csY82" fmla="*/ 9410 h 9686"/>
                <a:gd name="csX83" fmla="*/ 550 w 10000"/>
                <a:gd name="csY83" fmla="*/ 9354 h 9686"/>
                <a:gd name="csX84" fmla="*/ 277 w 10000"/>
                <a:gd name="csY84" fmla="*/ 9293 h 9686"/>
                <a:gd name="csX85" fmla="*/ 0 w 10000"/>
                <a:gd name="csY85" fmla="*/ 9222 h 9686"/>
                <a:gd name="csX0" fmla="*/ 8866 w 9723"/>
                <a:gd name="csY0" fmla="*/ 0 h 10000"/>
                <a:gd name="csX1" fmla="*/ 8955 w 9723"/>
                <a:gd name="csY1" fmla="*/ 166 h 10000"/>
                <a:gd name="csX2" fmla="*/ 9041 w 9723"/>
                <a:gd name="csY2" fmla="*/ 337 h 10000"/>
                <a:gd name="csX3" fmla="*/ 9117 w 9723"/>
                <a:gd name="csY3" fmla="*/ 508 h 10000"/>
                <a:gd name="csX4" fmla="*/ 9194 w 9723"/>
                <a:gd name="csY4" fmla="*/ 679 h 10000"/>
                <a:gd name="csX5" fmla="*/ 9262 w 9723"/>
                <a:gd name="csY5" fmla="*/ 858 h 10000"/>
                <a:gd name="csX6" fmla="*/ 9326 w 9723"/>
                <a:gd name="csY6" fmla="*/ 1038 h 10000"/>
                <a:gd name="csX7" fmla="*/ 9386 w 9723"/>
                <a:gd name="csY7" fmla="*/ 1218 h 10000"/>
                <a:gd name="csX8" fmla="*/ 9442 w 9723"/>
                <a:gd name="csY8" fmla="*/ 1402 h 10000"/>
                <a:gd name="csX9" fmla="*/ 9493 w 9723"/>
                <a:gd name="csY9" fmla="*/ 1585 h 10000"/>
                <a:gd name="csX10" fmla="*/ 9535 w 9723"/>
                <a:gd name="csY10" fmla="*/ 1772 h 10000"/>
                <a:gd name="csX11" fmla="*/ 9574 w 9723"/>
                <a:gd name="csY11" fmla="*/ 1963 h 10000"/>
                <a:gd name="csX12" fmla="*/ 9612 w 9723"/>
                <a:gd name="csY12" fmla="*/ 2148 h 10000"/>
                <a:gd name="csX13" fmla="*/ 9642 w 9723"/>
                <a:gd name="csY13" fmla="*/ 2340 h 10000"/>
                <a:gd name="csX14" fmla="*/ 9668 w 9723"/>
                <a:gd name="csY14" fmla="*/ 2529 h 10000"/>
                <a:gd name="csX15" fmla="*/ 9685 w 9723"/>
                <a:gd name="csY15" fmla="*/ 2724 h 10000"/>
                <a:gd name="csX16" fmla="*/ 9702 w 9723"/>
                <a:gd name="csY16" fmla="*/ 2917 h 10000"/>
                <a:gd name="csX17" fmla="*/ 9710 w 9723"/>
                <a:gd name="csY17" fmla="*/ 3108 h 10000"/>
                <a:gd name="csX18" fmla="*/ 9723 w 9723"/>
                <a:gd name="csY18" fmla="*/ 3303 h 10000"/>
                <a:gd name="csX19" fmla="*/ 9723 w 9723"/>
                <a:gd name="csY19" fmla="*/ 3497 h 10000"/>
                <a:gd name="csX20" fmla="*/ 9714 w 9723"/>
                <a:gd name="csY20" fmla="*/ 3691 h 10000"/>
                <a:gd name="csX21" fmla="*/ 9706 w 9723"/>
                <a:gd name="csY21" fmla="*/ 3881 h 10000"/>
                <a:gd name="csX22" fmla="*/ 9693 w 9723"/>
                <a:gd name="csY22" fmla="*/ 4076 h 10000"/>
                <a:gd name="csX23" fmla="*/ 9672 w 9723"/>
                <a:gd name="csY23" fmla="*/ 4268 h 10000"/>
                <a:gd name="csX24" fmla="*/ 9651 w 9723"/>
                <a:gd name="csY24" fmla="*/ 4459 h 10000"/>
                <a:gd name="csX25" fmla="*/ 9621 w 9723"/>
                <a:gd name="csY25" fmla="*/ 4651 h 10000"/>
                <a:gd name="csX26" fmla="*/ 9591 w 9723"/>
                <a:gd name="csY26" fmla="*/ 4840 h 10000"/>
                <a:gd name="csX27" fmla="*/ 9552 w 9723"/>
                <a:gd name="csY27" fmla="*/ 5029 h 10000"/>
                <a:gd name="csX28" fmla="*/ 9510 w 9723"/>
                <a:gd name="csY28" fmla="*/ 5215 h 10000"/>
                <a:gd name="csX29" fmla="*/ 9463 w 9723"/>
                <a:gd name="csY29" fmla="*/ 5402 h 10000"/>
                <a:gd name="csX30" fmla="*/ 9407 w 9723"/>
                <a:gd name="csY30" fmla="*/ 5584 h 10000"/>
                <a:gd name="csX31" fmla="*/ 9348 w 9723"/>
                <a:gd name="csY31" fmla="*/ 5767 h 10000"/>
                <a:gd name="csX32" fmla="*/ 9284 w 9723"/>
                <a:gd name="csY32" fmla="*/ 5946 h 10000"/>
                <a:gd name="csX33" fmla="*/ 9220 w 9723"/>
                <a:gd name="csY33" fmla="*/ 6122 h 10000"/>
                <a:gd name="csX34" fmla="*/ 9147 w 9723"/>
                <a:gd name="csY34" fmla="*/ 6301 h 10000"/>
                <a:gd name="csX35" fmla="*/ 9071 w 9723"/>
                <a:gd name="csY35" fmla="*/ 6472 h 10000"/>
                <a:gd name="csX36" fmla="*/ 8985 w 9723"/>
                <a:gd name="csY36" fmla="*/ 6644 h 10000"/>
                <a:gd name="csX37" fmla="*/ 8900 w 9723"/>
                <a:gd name="csY37" fmla="*/ 6811 h 10000"/>
                <a:gd name="csX38" fmla="*/ 8810 w 9723"/>
                <a:gd name="csY38" fmla="*/ 6974 h 10000"/>
                <a:gd name="csX39" fmla="*/ 8712 w 9723"/>
                <a:gd name="csY39" fmla="*/ 7136 h 10000"/>
                <a:gd name="csX40" fmla="*/ 8610 w 9723"/>
                <a:gd name="csY40" fmla="*/ 7293 h 10000"/>
                <a:gd name="csX41" fmla="*/ 8508 w 9723"/>
                <a:gd name="csY41" fmla="*/ 7449 h 10000"/>
                <a:gd name="csX42" fmla="*/ 8397 w 9723"/>
                <a:gd name="csY42" fmla="*/ 7601 h 10000"/>
                <a:gd name="csX43" fmla="*/ 8282 w 9723"/>
                <a:gd name="csY43" fmla="*/ 7748 h 10000"/>
                <a:gd name="csX44" fmla="*/ 8162 w 9723"/>
                <a:gd name="csY44" fmla="*/ 7891 h 10000"/>
                <a:gd name="csX45" fmla="*/ 8039 w 9723"/>
                <a:gd name="csY45" fmla="*/ 8032 h 10000"/>
                <a:gd name="csX46" fmla="*/ 7906 w 9723"/>
                <a:gd name="csY46" fmla="*/ 8168 h 10000"/>
                <a:gd name="csX47" fmla="*/ 7774 w 9723"/>
                <a:gd name="csY47" fmla="*/ 8301 h 10000"/>
                <a:gd name="csX48" fmla="*/ 7638 w 9723"/>
                <a:gd name="csY48" fmla="*/ 8430 h 10000"/>
                <a:gd name="csX49" fmla="*/ 7497 w 9723"/>
                <a:gd name="csY49" fmla="*/ 8553 h 10000"/>
                <a:gd name="csX50" fmla="*/ 7352 w 9723"/>
                <a:gd name="csY50" fmla="*/ 8672 h 10000"/>
                <a:gd name="csX51" fmla="*/ 7198 w 9723"/>
                <a:gd name="csY51" fmla="*/ 8787 h 10000"/>
                <a:gd name="csX52" fmla="*/ 7045 w 9723"/>
                <a:gd name="csY52" fmla="*/ 8896 h 10000"/>
                <a:gd name="csX53" fmla="*/ 6883 w 9723"/>
                <a:gd name="csY53" fmla="*/ 9002 h 10000"/>
                <a:gd name="csX54" fmla="*/ 6721 w 9723"/>
                <a:gd name="csY54" fmla="*/ 9102 h 10000"/>
                <a:gd name="csX55" fmla="*/ 6550 w 9723"/>
                <a:gd name="csY55" fmla="*/ 9196 h 10000"/>
                <a:gd name="csX56" fmla="*/ 6380 w 9723"/>
                <a:gd name="csY56" fmla="*/ 9289 h 10000"/>
                <a:gd name="csX57" fmla="*/ 6201 w 9723"/>
                <a:gd name="csY57" fmla="*/ 9372 h 10000"/>
                <a:gd name="csX58" fmla="*/ 6022 w 9723"/>
                <a:gd name="csY58" fmla="*/ 9453 h 10000"/>
                <a:gd name="csX59" fmla="*/ 5834 w 9723"/>
                <a:gd name="csY59" fmla="*/ 9526 h 10000"/>
                <a:gd name="csX60" fmla="*/ 5646 w 9723"/>
                <a:gd name="csY60" fmla="*/ 9598 h 10000"/>
                <a:gd name="csX61" fmla="*/ 5454 w 9723"/>
                <a:gd name="csY61" fmla="*/ 9661 h 10000"/>
                <a:gd name="csX62" fmla="*/ 5254 w 9723"/>
                <a:gd name="csY62" fmla="*/ 9720 h 10000"/>
                <a:gd name="csX63" fmla="*/ 5053 w 9723"/>
                <a:gd name="csY63" fmla="*/ 9773 h 10000"/>
                <a:gd name="csX64" fmla="*/ 4849 w 9723"/>
                <a:gd name="csY64" fmla="*/ 9821 h 10000"/>
                <a:gd name="csX65" fmla="*/ 4640 w 9723"/>
                <a:gd name="csY65" fmla="*/ 9862 h 10000"/>
                <a:gd name="csX66" fmla="*/ 4427 w 9723"/>
                <a:gd name="csY66" fmla="*/ 9901 h 10000"/>
                <a:gd name="csX67" fmla="*/ 4209 w 9723"/>
                <a:gd name="csY67" fmla="*/ 9930 h 10000"/>
                <a:gd name="csX68" fmla="*/ 3992 w 9723"/>
                <a:gd name="csY68" fmla="*/ 9956 h 10000"/>
                <a:gd name="csX69" fmla="*/ 3766 w 9723"/>
                <a:gd name="csY69" fmla="*/ 9976 h 10000"/>
                <a:gd name="csX70" fmla="*/ 3540 w 9723"/>
                <a:gd name="csY70" fmla="*/ 9991 h 10000"/>
                <a:gd name="csX71" fmla="*/ 3309 w 9723"/>
                <a:gd name="csY71" fmla="*/ 9998 h 10000"/>
                <a:gd name="csX72" fmla="*/ 3075 w 9723"/>
                <a:gd name="csY72" fmla="*/ 10000 h 10000"/>
                <a:gd name="csX73" fmla="*/ 2836 w 9723"/>
                <a:gd name="csY73" fmla="*/ 9998 h 10000"/>
                <a:gd name="csX74" fmla="*/ 2597 w 9723"/>
                <a:gd name="csY74" fmla="*/ 9989 h 10000"/>
                <a:gd name="csX75" fmla="*/ 2350 w 9723"/>
                <a:gd name="csY75" fmla="*/ 9974 h 10000"/>
                <a:gd name="csX76" fmla="*/ 2098 w 9723"/>
                <a:gd name="csY76" fmla="*/ 9954 h 10000"/>
                <a:gd name="csX77" fmla="*/ 1847 w 9723"/>
                <a:gd name="csY77" fmla="*/ 9928 h 10000"/>
                <a:gd name="csX78" fmla="*/ 1595 w 9723"/>
                <a:gd name="csY78" fmla="*/ 9899 h 10000"/>
                <a:gd name="csX79" fmla="*/ 1335 w 9723"/>
                <a:gd name="csY79" fmla="*/ 9859 h 10000"/>
                <a:gd name="csX80" fmla="*/ 1075 w 9723"/>
                <a:gd name="csY80" fmla="*/ 9817 h 10000"/>
                <a:gd name="csX81" fmla="*/ 810 w 9723"/>
                <a:gd name="csY81" fmla="*/ 9771 h 10000"/>
                <a:gd name="csX82" fmla="*/ 546 w 9723"/>
                <a:gd name="csY82" fmla="*/ 9715 h 10000"/>
                <a:gd name="csX83" fmla="*/ 273 w 9723"/>
                <a:gd name="csY83" fmla="*/ 9657 h 10000"/>
                <a:gd name="csX84" fmla="*/ 0 w 9723"/>
                <a:gd name="csY84" fmla="*/ 9594 h 10000"/>
                <a:gd name="csX0" fmla="*/ 8838 w 9719"/>
                <a:gd name="csY0" fmla="*/ 0 h 10000"/>
                <a:gd name="csX1" fmla="*/ 8929 w 9719"/>
                <a:gd name="csY1" fmla="*/ 166 h 10000"/>
                <a:gd name="csX2" fmla="*/ 9018 w 9719"/>
                <a:gd name="csY2" fmla="*/ 337 h 10000"/>
                <a:gd name="csX3" fmla="*/ 9096 w 9719"/>
                <a:gd name="csY3" fmla="*/ 508 h 10000"/>
                <a:gd name="csX4" fmla="*/ 9175 w 9719"/>
                <a:gd name="csY4" fmla="*/ 679 h 10000"/>
                <a:gd name="csX5" fmla="*/ 9245 w 9719"/>
                <a:gd name="csY5" fmla="*/ 858 h 10000"/>
                <a:gd name="csX6" fmla="*/ 9311 w 9719"/>
                <a:gd name="csY6" fmla="*/ 1038 h 10000"/>
                <a:gd name="csX7" fmla="*/ 9372 w 9719"/>
                <a:gd name="csY7" fmla="*/ 1218 h 10000"/>
                <a:gd name="csX8" fmla="*/ 9430 w 9719"/>
                <a:gd name="csY8" fmla="*/ 1402 h 10000"/>
                <a:gd name="csX9" fmla="*/ 9482 w 9719"/>
                <a:gd name="csY9" fmla="*/ 1585 h 10000"/>
                <a:gd name="csX10" fmla="*/ 9526 w 9719"/>
                <a:gd name="csY10" fmla="*/ 1772 h 10000"/>
                <a:gd name="csX11" fmla="*/ 9566 w 9719"/>
                <a:gd name="csY11" fmla="*/ 1963 h 10000"/>
                <a:gd name="csX12" fmla="*/ 9605 w 9719"/>
                <a:gd name="csY12" fmla="*/ 2148 h 10000"/>
                <a:gd name="csX13" fmla="*/ 9636 w 9719"/>
                <a:gd name="csY13" fmla="*/ 2340 h 10000"/>
                <a:gd name="csX14" fmla="*/ 9662 w 9719"/>
                <a:gd name="csY14" fmla="*/ 2529 h 10000"/>
                <a:gd name="csX15" fmla="*/ 9680 w 9719"/>
                <a:gd name="csY15" fmla="*/ 2724 h 10000"/>
                <a:gd name="csX16" fmla="*/ 9697 w 9719"/>
                <a:gd name="csY16" fmla="*/ 2917 h 10000"/>
                <a:gd name="csX17" fmla="*/ 9706 w 9719"/>
                <a:gd name="csY17" fmla="*/ 3108 h 10000"/>
                <a:gd name="csX18" fmla="*/ 9719 w 9719"/>
                <a:gd name="csY18" fmla="*/ 3303 h 10000"/>
                <a:gd name="csX19" fmla="*/ 9719 w 9719"/>
                <a:gd name="csY19" fmla="*/ 3497 h 10000"/>
                <a:gd name="csX20" fmla="*/ 9710 w 9719"/>
                <a:gd name="csY20" fmla="*/ 3691 h 10000"/>
                <a:gd name="csX21" fmla="*/ 9702 w 9719"/>
                <a:gd name="csY21" fmla="*/ 3881 h 10000"/>
                <a:gd name="csX22" fmla="*/ 9688 w 9719"/>
                <a:gd name="csY22" fmla="*/ 4076 h 10000"/>
                <a:gd name="csX23" fmla="*/ 9667 w 9719"/>
                <a:gd name="csY23" fmla="*/ 4268 h 10000"/>
                <a:gd name="csX24" fmla="*/ 9645 w 9719"/>
                <a:gd name="csY24" fmla="*/ 4459 h 10000"/>
                <a:gd name="csX25" fmla="*/ 9614 w 9719"/>
                <a:gd name="csY25" fmla="*/ 4651 h 10000"/>
                <a:gd name="csX26" fmla="*/ 9583 w 9719"/>
                <a:gd name="csY26" fmla="*/ 4840 h 10000"/>
                <a:gd name="csX27" fmla="*/ 9543 w 9719"/>
                <a:gd name="csY27" fmla="*/ 5029 h 10000"/>
                <a:gd name="csX28" fmla="*/ 9500 w 9719"/>
                <a:gd name="csY28" fmla="*/ 5215 h 10000"/>
                <a:gd name="csX29" fmla="*/ 9452 w 9719"/>
                <a:gd name="csY29" fmla="*/ 5402 h 10000"/>
                <a:gd name="csX30" fmla="*/ 9394 w 9719"/>
                <a:gd name="csY30" fmla="*/ 5584 h 10000"/>
                <a:gd name="csX31" fmla="*/ 9333 w 9719"/>
                <a:gd name="csY31" fmla="*/ 5767 h 10000"/>
                <a:gd name="csX32" fmla="*/ 9267 w 9719"/>
                <a:gd name="csY32" fmla="*/ 5946 h 10000"/>
                <a:gd name="csX33" fmla="*/ 9202 w 9719"/>
                <a:gd name="csY33" fmla="*/ 6122 h 10000"/>
                <a:gd name="csX34" fmla="*/ 9127 w 9719"/>
                <a:gd name="csY34" fmla="*/ 6301 h 10000"/>
                <a:gd name="csX35" fmla="*/ 9048 w 9719"/>
                <a:gd name="csY35" fmla="*/ 6472 h 10000"/>
                <a:gd name="csX36" fmla="*/ 8960 w 9719"/>
                <a:gd name="csY36" fmla="*/ 6644 h 10000"/>
                <a:gd name="csX37" fmla="*/ 8873 w 9719"/>
                <a:gd name="csY37" fmla="*/ 6811 h 10000"/>
                <a:gd name="csX38" fmla="*/ 8780 w 9719"/>
                <a:gd name="csY38" fmla="*/ 6974 h 10000"/>
                <a:gd name="csX39" fmla="*/ 8679 w 9719"/>
                <a:gd name="csY39" fmla="*/ 7136 h 10000"/>
                <a:gd name="csX40" fmla="*/ 8574 w 9719"/>
                <a:gd name="csY40" fmla="*/ 7293 h 10000"/>
                <a:gd name="csX41" fmla="*/ 8469 w 9719"/>
                <a:gd name="csY41" fmla="*/ 7449 h 10000"/>
                <a:gd name="csX42" fmla="*/ 8355 w 9719"/>
                <a:gd name="csY42" fmla="*/ 7601 h 10000"/>
                <a:gd name="csX43" fmla="*/ 8237 w 9719"/>
                <a:gd name="csY43" fmla="*/ 7748 h 10000"/>
                <a:gd name="csX44" fmla="*/ 8114 w 9719"/>
                <a:gd name="csY44" fmla="*/ 7891 h 10000"/>
                <a:gd name="csX45" fmla="*/ 7987 w 9719"/>
                <a:gd name="csY45" fmla="*/ 8032 h 10000"/>
                <a:gd name="csX46" fmla="*/ 7850 w 9719"/>
                <a:gd name="csY46" fmla="*/ 8168 h 10000"/>
                <a:gd name="csX47" fmla="*/ 7714 w 9719"/>
                <a:gd name="csY47" fmla="*/ 8301 h 10000"/>
                <a:gd name="csX48" fmla="*/ 7575 w 9719"/>
                <a:gd name="csY48" fmla="*/ 8430 h 10000"/>
                <a:gd name="csX49" fmla="*/ 7430 w 9719"/>
                <a:gd name="csY49" fmla="*/ 8553 h 10000"/>
                <a:gd name="csX50" fmla="*/ 7280 w 9719"/>
                <a:gd name="csY50" fmla="*/ 8672 h 10000"/>
                <a:gd name="csX51" fmla="*/ 7122 w 9719"/>
                <a:gd name="csY51" fmla="*/ 8787 h 10000"/>
                <a:gd name="csX52" fmla="*/ 6965 w 9719"/>
                <a:gd name="csY52" fmla="*/ 8896 h 10000"/>
                <a:gd name="csX53" fmla="*/ 6798 w 9719"/>
                <a:gd name="csY53" fmla="*/ 9002 h 10000"/>
                <a:gd name="csX54" fmla="*/ 6631 w 9719"/>
                <a:gd name="csY54" fmla="*/ 9102 h 10000"/>
                <a:gd name="csX55" fmla="*/ 6456 w 9719"/>
                <a:gd name="csY55" fmla="*/ 9196 h 10000"/>
                <a:gd name="csX56" fmla="*/ 6281 w 9719"/>
                <a:gd name="csY56" fmla="*/ 9289 h 10000"/>
                <a:gd name="csX57" fmla="*/ 6097 w 9719"/>
                <a:gd name="csY57" fmla="*/ 9372 h 10000"/>
                <a:gd name="csX58" fmla="*/ 5913 w 9719"/>
                <a:gd name="csY58" fmla="*/ 9453 h 10000"/>
                <a:gd name="csX59" fmla="*/ 5719 w 9719"/>
                <a:gd name="csY59" fmla="*/ 9526 h 10000"/>
                <a:gd name="csX60" fmla="*/ 5526 w 9719"/>
                <a:gd name="csY60" fmla="*/ 9598 h 10000"/>
                <a:gd name="csX61" fmla="*/ 5328 w 9719"/>
                <a:gd name="csY61" fmla="*/ 9661 h 10000"/>
                <a:gd name="csX62" fmla="*/ 5123 w 9719"/>
                <a:gd name="csY62" fmla="*/ 9720 h 10000"/>
                <a:gd name="csX63" fmla="*/ 4916 w 9719"/>
                <a:gd name="csY63" fmla="*/ 9773 h 10000"/>
                <a:gd name="csX64" fmla="*/ 4706 w 9719"/>
                <a:gd name="csY64" fmla="*/ 9821 h 10000"/>
                <a:gd name="csX65" fmla="*/ 4491 w 9719"/>
                <a:gd name="csY65" fmla="*/ 9862 h 10000"/>
                <a:gd name="csX66" fmla="*/ 4272 w 9719"/>
                <a:gd name="csY66" fmla="*/ 9901 h 10000"/>
                <a:gd name="csX67" fmla="*/ 4048 w 9719"/>
                <a:gd name="csY67" fmla="*/ 9930 h 10000"/>
                <a:gd name="csX68" fmla="*/ 3825 w 9719"/>
                <a:gd name="csY68" fmla="*/ 9956 h 10000"/>
                <a:gd name="csX69" fmla="*/ 3592 w 9719"/>
                <a:gd name="csY69" fmla="*/ 9976 h 10000"/>
                <a:gd name="csX70" fmla="*/ 3360 w 9719"/>
                <a:gd name="csY70" fmla="*/ 9991 h 10000"/>
                <a:gd name="csX71" fmla="*/ 3122 w 9719"/>
                <a:gd name="csY71" fmla="*/ 9998 h 10000"/>
                <a:gd name="csX72" fmla="*/ 2882 w 9719"/>
                <a:gd name="csY72" fmla="*/ 10000 h 10000"/>
                <a:gd name="csX73" fmla="*/ 2636 w 9719"/>
                <a:gd name="csY73" fmla="*/ 9998 h 10000"/>
                <a:gd name="csX74" fmla="*/ 2390 w 9719"/>
                <a:gd name="csY74" fmla="*/ 9989 h 10000"/>
                <a:gd name="csX75" fmla="*/ 2136 w 9719"/>
                <a:gd name="csY75" fmla="*/ 9974 h 10000"/>
                <a:gd name="csX76" fmla="*/ 1877 w 9719"/>
                <a:gd name="csY76" fmla="*/ 9954 h 10000"/>
                <a:gd name="csX77" fmla="*/ 1619 w 9719"/>
                <a:gd name="csY77" fmla="*/ 9928 h 10000"/>
                <a:gd name="csX78" fmla="*/ 1359 w 9719"/>
                <a:gd name="csY78" fmla="*/ 9899 h 10000"/>
                <a:gd name="csX79" fmla="*/ 1092 w 9719"/>
                <a:gd name="csY79" fmla="*/ 9859 h 10000"/>
                <a:gd name="csX80" fmla="*/ 825 w 9719"/>
                <a:gd name="csY80" fmla="*/ 9817 h 10000"/>
                <a:gd name="csX81" fmla="*/ 552 w 9719"/>
                <a:gd name="csY81" fmla="*/ 9771 h 10000"/>
                <a:gd name="csX82" fmla="*/ 281 w 9719"/>
                <a:gd name="csY82" fmla="*/ 9715 h 10000"/>
                <a:gd name="csX83" fmla="*/ 0 w 9719"/>
                <a:gd name="csY83" fmla="*/ 9657 h 10000"/>
                <a:gd name="csX0" fmla="*/ 8805 w 9711"/>
                <a:gd name="csY0" fmla="*/ 0 h 10000"/>
                <a:gd name="csX1" fmla="*/ 8898 w 9711"/>
                <a:gd name="csY1" fmla="*/ 166 h 10000"/>
                <a:gd name="csX2" fmla="*/ 8990 w 9711"/>
                <a:gd name="csY2" fmla="*/ 337 h 10000"/>
                <a:gd name="csX3" fmla="*/ 9070 w 9711"/>
                <a:gd name="csY3" fmla="*/ 508 h 10000"/>
                <a:gd name="csX4" fmla="*/ 9151 w 9711"/>
                <a:gd name="csY4" fmla="*/ 679 h 10000"/>
                <a:gd name="csX5" fmla="*/ 9223 w 9711"/>
                <a:gd name="csY5" fmla="*/ 858 h 10000"/>
                <a:gd name="csX6" fmla="*/ 9291 w 9711"/>
                <a:gd name="csY6" fmla="*/ 1038 h 10000"/>
                <a:gd name="csX7" fmla="*/ 9354 w 9711"/>
                <a:gd name="csY7" fmla="*/ 1218 h 10000"/>
                <a:gd name="csX8" fmla="*/ 9414 w 9711"/>
                <a:gd name="csY8" fmla="*/ 1402 h 10000"/>
                <a:gd name="csX9" fmla="*/ 9467 w 9711"/>
                <a:gd name="csY9" fmla="*/ 1585 h 10000"/>
                <a:gd name="csX10" fmla="*/ 9512 w 9711"/>
                <a:gd name="csY10" fmla="*/ 1772 h 10000"/>
                <a:gd name="csX11" fmla="*/ 9554 w 9711"/>
                <a:gd name="csY11" fmla="*/ 1963 h 10000"/>
                <a:gd name="csX12" fmla="*/ 9594 w 9711"/>
                <a:gd name="csY12" fmla="*/ 2148 h 10000"/>
                <a:gd name="csX13" fmla="*/ 9626 w 9711"/>
                <a:gd name="csY13" fmla="*/ 2340 h 10000"/>
                <a:gd name="csX14" fmla="*/ 9652 w 9711"/>
                <a:gd name="csY14" fmla="*/ 2529 h 10000"/>
                <a:gd name="csX15" fmla="*/ 9671 w 9711"/>
                <a:gd name="csY15" fmla="*/ 2724 h 10000"/>
                <a:gd name="csX16" fmla="*/ 9688 w 9711"/>
                <a:gd name="csY16" fmla="*/ 2917 h 10000"/>
                <a:gd name="csX17" fmla="*/ 9698 w 9711"/>
                <a:gd name="csY17" fmla="*/ 3108 h 10000"/>
                <a:gd name="csX18" fmla="*/ 9711 w 9711"/>
                <a:gd name="csY18" fmla="*/ 3303 h 10000"/>
                <a:gd name="csX19" fmla="*/ 9711 w 9711"/>
                <a:gd name="csY19" fmla="*/ 3497 h 10000"/>
                <a:gd name="csX20" fmla="*/ 9702 w 9711"/>
                <a:gd name="csY20" fmla="*/ 3691 h 10000"/>
                <a:gd name="csX21" fmla="*/ 9694 w 9711"/>
                <a:gd name="csY21" fmla="*/ 3881 h 10000"/>
                <a:gd name="csX22" fmla="*/ 9679 w 9711"/>
                <a:gd name="csY22" fmla="*/ 4076 h 10000"/>
                <a:gd name="csX23" fmla="*/ 9657 w 9711"/>
                <a:gd name="csY23" fmla="*/ 4268 h 10000"/>
                <a:gd name="csX24" fmla="*/ 9635 w 9711"/>
                <a:gd name="csY24" fmla="*/ 4459 h 10000"/>
                <a:gd name="csX25" fmla="*/ 9603 w 9711"/>
                <a:gd name="csY25" fmla="*/ 4651 h 10000"/>
                <a:gd name="csX26" fmla="*/ 9571 w 9711"/>
                <a:gd name="csY26" fmla="*/ 4840 h 10000"/>
                <a:gd name="csX27" fmla="*/ 9530 w 9711"/>
                <a:gd name="csY27" fmla="*/ 5029 h 10000"/>
                <a:gd name="csX28" fmla="*/ 9486 w 9711"/>
                <a:gd name="csY28" fmla="*/ 5215 h 10000"/>
                <a:gd name="csX29" fmla="*/ 9436 w 9711"/>
                <a:gd name="csY29" fmla="*/ 5402 h 10000"/>
                <a:gd name="csX30" fmla="*/ 9377 w 9711"/>
                <a:gd name="csY30" fmla="*/ 5584 h 10000"/>
                <a:gd name="csX31" fmla="*/ 9314 w 9711"/>
                <a:gd name="csY31" fmla="*/ 5767 h 10000"/>
                <a:gd name="csX32" fmla="*/ 9246 w 9711"/>
                <a:gd name="csY32" fmla="*/ 5946 h 10000"/>
                <a:gd name="csX33" fmla="*/ 9179 w 9711"/>
                <a:gd name="csY33" fmla="*/ 6122 h 10000"/>
                <a:gd name="csX34" fmla="*/ 9102 w 9711"/>
                <a:gd name="csY34" fmla="*/ 6301 h 10000"/>
                <a:gd name="csX35" fmla="*/ 9021 w 9711"/>
                <a:gd name="csY35" fmla="*/ 6472 h 10000"/>
                <a:gd name="csX36" fmla="*/ 8930 w 9711"/>
                <a:gd name="csY36" fmla="*/ 6644 h 10000"/>
                <a:gd name="csX37" fmla="*/ 8841 w 9711"/>
                <a:gd name="csY37" fmla="*/ 6811 h 10000"/>
                <a:gd name="csX38" fmla="*/ 8745 w 9711"/>
                <a:gd name="csY38" fmla="*/ 6974 h 10000"/>
                <a:gd name="csX39" fmla="*/ 8641 w 9711"/>
                <a:gd name="csY39" fmla="*/ 7136 h 10000"/>
                <a:gd name="csX40" fmla="*/ 8533 w 9711"/>
                <a:gd name="csY40" fmla="*/ 7293 h 10000"/>
                <a:gd name="csX41" fmla="*/ 8425 w 9711"/>
                <a:gd name="csY41" fmla="*/ 7449 h 10000"/>
                <a:gd name="csX42" fmla="*/ 8308 w 9711"/>
                <a:gd name="csY42" fmla="*/ 7601 h 10000"/>
                <a:gd name="csX43" fmla="*/ 8186 w 9711"/>
                <a:gd name="csY43" fmla="*/ 7748 h 10000"/>
                <a:gd name="csX44" fmla="*/ 8060 w 9711"/>
                <a:gd name="csY44" fmla="*/ 7891 h 10000"/>
                <a:gd name="csX45" fmla="*/ 7929 w 9711"/>
                <a:gd name="csY45" fmla="*/ 8032 h 10000"/>
                <a:gd name="csX46" fmla="*/ 7788 w 9711"/>
                <a:gd name="csY46" fmla="*/ 8168 h 10000"/>
                <a:gd name="csX47" fmla="*/ 7648 w 9711"/>
                <a:gd name="csY47" fmla="*/ 8301 h 10000"/>
                <a:gd name="csX48" fmla="*/ 7505 w 9711"/>
                <a:gd name="csY48" fmla="*/ 8430 h 10000"/>
                <a:gd name="csX49" fmla="*/ 7356 w 9711"/>
                <a:gd name="csY49" fmla="*/ 8553 h 10000"/>
                <a:gd name="csX50" fmla="*/ 7201 w 9711"/>
                <a:gd name="csY50" fmla="*/ 8672 h 10000"/>
                <a:gd name="csX51" fmla="*/ 7039 w 9711"/>
                <a:gd name="csY51" fmla="*/ 8787 h 10000"/>
                <a:gd name="csX52" fmla="*/ 6877 w 9711"/>
                <a:gd name="csY52" fmla="*/ 8896 h 10000"/>
                <a:gd name="csX53" fmla="*/ 6706 w 9711"/>
                <a:gd name="csY53" fmla="*/ 9002 h 10000"/>
                <a:gd name="csX54" fmla="*/ 6534 w 9711"/>
                <a:gd name="csY54" fmla="*/ 9102 h 10000"/>
                <a:gd name="csX55" fmla="*/ 6354 w 9711"/>
                <a:gd name="csY55" fmla="*/ 9196 h 10000"/>
                <a:gd name="csX56" fmla="*/ 6174 w 9711"/>
                <a:gd name="csY56" fmla="*/ 9289 h 10000"/>
                <a:gd name="csX57" fmla="*/ 5984 w 9711"/>
                <a:gd name="csY57" fmla="*/ 9372 h 10000"/>
                <a:gd name="csX58" fmla="*/ 5795 w 9711"/>
                <a:gd name="csY58" fmla="*/ 9453 h 10000"/>
                <a:gd name="csX59" fmla="*/ 5595 w 9711"/>
                <a:gd name="csY59" fmla="*/ 9526 h 10000"/>
                <a:gd name="csX60" fmla="*/ 5397 w 9711"/>
                <a:gd name="csY60" fmla="*/ 9598 h 10000"/>
                <a:gd name="csX61" fmla="*/ 5193 w 9711"/>
                <a:gd name="csY61" fmla="*/ 9661 h 10000"/>
                <a:gd name="csX62" fmla="*/ 4982 w 9711"/>
                <a:gd name="csY62" fmla="*/ 9720 h 10000"/>
                <a:gd name="csX63" fmla="*/ 4769 w 9711"/>
                <a:gd name="csY63" fmla="*/ 9773 h 10000"/>
                <a:gd name="csX64" fmla="*/ 4553 w 9711"/>
                <a:gd name="csY64" fmla="*/ 9821 h 10000"/>
                <a:gd name="csX65" fmla="*/ 4332 w 9711"/>
                <a:gd name="csY65" fmla="*/ 9862 h 10000"/>
                <a:gd name="csX66" fmla="*/ 4107 w 9711"/>
                <a:gd name="csY66" fmla="*/ 9901 h 10000"/>
                <a:gd name="csX67" fmla="*/ 3876 w 9711"/>
                <a:gd name="csY67" fmla="*/ 9930 h 10000"/>
                <a:gd name="csX68" fmla="*/ 3647 w 9711"/>
                <a:gd name="csY68" fmla="*/ 9956 h 10000"/>
                <a:gd name="csX69" fmla="*/ 3407 w 9711"/>
                <a:gd name="csY69" fmla="*/ 9976 h 10000"/>
                <a:gd name="csX70" fmla="*/ 3168 w 9711"/>
                <a:gd name="csY70" fmla="*/ 9991 h 10000"/>
                <a:gd name="csX71" fmla="*/ 2923 w 9711"/>
                <a:gd name="csY71" fmla="*/ 9998 h 10000"/>
                <a:gd name="csX72" fmla="*/ 2676 w 9711"/>
                <a:gd name="csY72" fmla="*/ 10000 h 10000"/>
                <a:gd name="csX73" fmla="*/ 2423 w 9711"/>
                <a:gd name="csY73" fmla="*/ 9998 h 10000"/>
                <a:gd name="csX74" fmla="*/ 2170 w 9711"/>
                <a:gd name="csY74" fmla="*/ 9989 h 10000"/>
                <a:gd name="csX75" fmla="*/ 1909 w 9711"/>
                <a:gd name="csY75" fmla="*/ 9974 h 10000"/>
                <a:gd name="csX76" fmla="*/ 1642 w 9711"/>
                <a:gd name="csY76" fmla="*/ 9954 h 10000"/>
                <a:gd name="csX77" fmla="*/ 1377 w 9711"/>
                <a:gd name="csY77" fmla="*/ 9928 h 10000"/>
                <a:gd name="csX78" fmla="*/ 1109 w 9711"/>
                <a:gd name="csY78" fmla="*/ 9899 h 10000"/>
                <a:gd name="csX79" fmla="*/ 835 w 9711"/>
                <a:gd name="csY79" fmla="*/ 9859 h 10000"/>
                <a:gd name="csX80" fmla="*/ 560 w 9711"/>
                <a:gd name="csY80" fmla="*/ 9817 h 10000"/>
                <a:gd name="csX81" fmla="*/ 279 w 9711"/>
                <a:gd name="csY81" fmla="*/ 9771 h 10000"/>
                <a:gd name="csX82" fmla="*/ 0 w 9711"/>
                <a:gd name="csY82" fmla="*/ 9715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</a:cxnLst>
              <a:rect l="l" t="t" r="r" b="b"/>
              <a:pathLst>
                <a:path w="9711" h="10000">
                  <a:moveTo>
                    <a:pt x="8805" y="0"/>
                  </a:moveTo>
                  <a:cubicBezTo>
                    <a:pt x="8835" y="56"/>
                    <a:pt x="8866" y="112"/>
                    <a:pt x="8898" y="166"/>
                  </a:cubicBezTo>
                  <a:cubicBezTo>
                    <a:pt x="8929" y="222"/>
                    <a:pt x="8959" y="280"/>
                    <a:pt x="8990" y="337"/>
                  </a:cubicBezTo>
                  <a:cubicBezTo>
                    <a:pt x="9015" y="392"/>
                    <a:pt x="9043" y="450"/>
                    <a:pt x="9070" y="508"/>
                  </a:cubicBezTo>
                  <a:cubicBezTo>
                    <a:pt x="9097" y="565"/>
                    <a:pt x="9123" y="623"/>
                    <a:pt x="9151" y="679"/>
                  </a:cubicBezTo>
                  <a:cubicBezTo>
                    <a:pt x="9176" y="739"/>
                    <a:pt x="9199" y="799"/>
                    <a:pt x="9223" y="858"/>
                  </a:cubicBezTo>
                  <a:cubicBezTo>
                    <a:pt x="9245" y="917"/>
                    <a:pt x="9269" y="978"/>
                    <a:pt x="9291" y="1038"/>
                  </a:cubicBezTo>
                  <a:cubicBezTo>
                    <a:pt x="9312" y="1097"/>
                    <a:pt x="9333" y="1157"/>
                    <a:pt x="9354" y="1218"/>
                  </a:cubicBezTo>
                  <a:cubicBezTo>
                    <a:pt x="9375" y="1279"/>
                    <a:pt x="9393" y="1340"/>
                    <a:pt x="9414" y="1402"/>
                  </a:cubicBezTo>
                  <a:cubicBezTo>
                    <a:pt x="9431" y="1463"/>
                    <a:pt x="9450" y="1523"/>
                    <a:pt x="9467" y="1585"/>
                  </a:cubicBezTo>
                  <a:cubicBezTo>
                    <a:pt x="9483" y="1648"/>
                    <a:pt x="9497" y="1710"/>
                    <a:pt x="9512" y="1772"/>
                  </a:cubicBezTo>
                  <a:cubicBezTo>
                    <a:pt x="9526" y="1836"/>
                    <a:pt x="9539" y="1899"/>
                    <a:pt x="9554" y="1963"/>
                  </a:cubicBezTo>
                  <a:cubicBezTo>
                    <a:pt x="9567" y="2025"/>
                    <a:pt x="9579" y="2087"/>
                    <a:pt x="9594" y="2148"/>
                  </a:cubicBezTo>
                  <a:cubicBezTo>
                    <a:pt x="9604" y="2212"/>
                    <a:pt x="9614" y="2278"/>
                    <a:pt x="9626" y="2340"/>
                  </a:cubicBezTo>
                  <a:cubicBezTo>
                    <a:pt x="9635" y="2403"/>
                    <a:pt x="9643" y="2467"/>
                    <a:pt x="9652" y="2529"/>
                  </a:cubicBezTo>
                  <a:cubicBezTo>
                    <a:pt x="9660" y="2594"/>
                    <a:pt x="9665" y="2658"/>
                    <a:pt x="9671" y="2724"/>
                  </a:cubicBezTo>
                  <a:cubicBezTo>
                    <a:pt x="9677" y="2789"/>
                    <a:pt x="9682" y="2853"/>
                    <a:pt x="9688" y="2917"/>
                  </a:cubicBezTo>
                  <a:cubicBezTo>
                    <a:pt x="9691" y="2980"/>
                    <a:pt x="9695" y="3044"/>
                    <a:pt x="9698" y="3108"/>
                  </a:cubicBezTo>
                  <a:cubicBezTo>
                    <a:pt x="9702" y="3173"/>
                    <a:pt x="9707" y="3239"/>
                    <a:pt x="9711" y="3303"/>
                  </a:cubicBezTo>
                  <a:lnTo>
                    <a:pt x="9711" y="3497"/>
                  </a:lnTo>
                  <a:cubicBezTo>
                    <a:pt x="9708" y="3562"/>
                    <a:pt x="9705" y="3626"/>
                    <a:pt x="9702" y="3691"/>
                  </a:cubicBezTo>
                  <a:cubicBezTo>
                    <a:pt x="9699" y="3753"/>
                    <a:pt x="9697" y="3817"/>
                    <a:pt x="9694" y="3881"/>
                  </a:cubicBezTo>
                  <a:cubicBezTo>
                    <a:pt x="9688" y="3946"/>
                    <a:pt x="9683" y="4012"/>
                    <a:pt x="9679" y="4076"/>
                  </a:cubicBezTo>
                  <a:cubicBezTo>
                    <a:pt x="9672" y="4139"/>
                    <a:pt x="9665" y="4204"/>
                    <a:pt x="9657" y="4268"/>
                  </a:cubicBezTo>
                  <a:cubicBezTo>
                    <a:pt x="9649" y="4332"/>
                    <a:pt x="9642" y="4395"/>
                    <a:pt x="9635" y="4459"/>
                  </a:cubicBezTo>
                  <a:cubicBezTo>
                    <a:pt x="9625" y="4522"/>
                    <a:pt x="9613" y="4587"/>
                    <a:pt x="9603" y="4651"/>
                  </a:cubicBezTo>
                  <a:cubicBezTo>
                    <a:pt x="9593" y="4713"/>
                    <a:pt x="9582" y="4777"/>
                    <a:pt x="9571" y="4840"/>
                  </a:cubicBezTo>
                  <a:cubicBezTo>
                    <a:pt x="9558" y="4903"/>
                    <a:pt x="9543" y="4966"/>
                    <a:pt x="9530" y="5029"/>
                  </a:cubicBezTo>
                  <a:cubicBezTo>
                    <a:pt x="9516" y="5091"/>
                    <a:pt x="9500" y="5154"/>
                    <a:pt x="9486" y="5215"/>
                  </a:cubicBezTo>
                  <a:cubicBezTo>
                    <a:pt x="9468" y="5277"/>
                    <a:pt x="9453" y="5339"/>
                    <a:pt x="9436" y="5402"/>
                  </a:cubicBezTo>
                  <a:cubicBezTo>
                    <a:pt x="9416" y="5463"/>
                    <a:pt x="9397" y="5523"/>
                    <a:pt x="9377" y="5584"/>
                  </a:cubicBezTo>
                  <a:cubicBezTo>
                    <a:pt x="9355" y="5645"/>
                    <a:pt x="9335" y="5707"/>
                    <a:pt x="9314" y="5767"/>
                  </a:cubicBezTo>
                  <a:cubicBezTo>
                    <a:pt x="9292" y="5826"/>
                    <a:pt x="9269" y="5887"/>
                    <a:pt x="9246" y="5946"/>
                  </a:cubicBezTo>
                  <a:cubicBezTo>
                    <a:pt x="9224" y="6006"/>
                    <a:pt x="9201" y="6064"/>
                    <a:pt x="9179" y="6122"/>
                  </a:cubicBezTo>
                  <a:cubicBezTo>
                    <a:pt x="9153" y="6182"/>
                    <a:pt x="9127" y="6242"/>
                    <a:pt x="9102" y="6301"/>
                  </a:cubicBezTo>
                  <a:cubicBezTo>
                    <a:pt x="9075" y="6358"/>
                    <a:pt x="9047" y="6415"/>
                    <a:pt x="9021" y="6472"/>
                  </a:cubicBezTo>
                  <a:cubicBezTo>
                    <a:pt x="8991" y="6529"/>
                    <a:pt x="8961" y="6587"/>
                    <a:pt x="8930" y="6644"/>
                  </a:cubicBezTo>
                  <a:cubicBezTo>
                    <a:pt x="8900" y="6700"/>
                    <a:pt x="8869" y="6755"/>
                    <a:pt x="8841" y="6811"/>
                  </a:cubicBezTo>
                  <a:cubicBezTo>
                    <a:pt x="8809" y="6866"/>
                    <a:pt x="8777" y="6920"/>
                    <a:pt x="8745" y="6974"/>
                  </a:cubicBezTo>
                  <a:cubicBezTo>
                    <a:pt x="8710" y="7028"/>
                    <a:pt x="8676" y="7082"/>
                    <a:pt x="8641" y="7136"/>
                  </a:cubicBezTo>
                  <a:lnTo>
                    <a:pt x="8533" y="7293"/>
                  </a:lnTo>
                  <a:lnTo>
                    <a:pt x="8425" y="7449"/>
                  </a:lnTo>
                  <a:lnTo>
                    <a:pt x="8308" y="7601"/>
                  </a:lnTo>
                  <a:lnTo>
                    <a:pt x="8186" y="7748"/>
                  </a:lnTo>
                  <a:lnTo>
                    <a:pt x="8060" y="7891"/>
                  </a:lnTo>
                  <a:lnTo>
                    <a:pt x="7929" y="8032"/>
                  </a:lnTo>
                  <a:cubicBezTo>
                    <a:pt x="7883" y="8079"/>
                    <a:pt x="7834" y="8123"/>
                    <a:pt x="7788" y="8168"/>
                  </a:cubicBezTo>
                  <a:cubicBezTo>
                    <a:pt x="7741" y="8212"/>
                    <a:pt x="7695" y="8257"/>
                    <a:pt x="7648" y="8301"/>
                  </a:cubicBezTo>
                  <a:cubicBezTo>
                    <a:pt x="7601" y="8344"/>
                    <a:pt x="7552" y="8386"/>
                    <a:pt x="7505" y="8430"/>
                  </a:cubicBezTo>
                  <a:lnTo>
                    <a:pt x="7356" y="8553"/>
                  </a:lnTo>
                  <a:lnTo>
                    <a:pt x="7201" y="8672"/>
                  </a:lnTo>
                  <a:cubicBezTo>
                    <a:pt x="7148" y="8712"/>
                    <a:pt x="7093" y="8749"/>
                    <a:pt x="7039" y="8787"/>
                  </a:cubicBezTo>
                  <a:lnTo>
                    <a:pt x="6877" y="8896"/>
                  </a:lnTo>
                  <a:lnTo>
                    <a:pt x="6706" y="9002"/>
                  </a:lnTo>
                  <a:lnTo>
                    <a:pt x="6534" y="9102"/>
                  </a:lnTo>
                  <a:lnTo>
                    <a:pt x="6354" y="9196"/>
                  </a:lnTo>
                  <a:lnTo>
                    <a:pt x="6174" y="9289"/>
                  </a:lnTo>
                  <a:lnTo>
                    <a:pt x="5984" y="9372"/>
                  </a:lnTo>
                  <a:lnTo>
                    <a:pt x="5795" y="9453"/>
                  </a:lnTo>
                  <a:lnTo>
                    <a:pt x="5595" y="9526"/>
                  </a:lnTo>
                  <a:lnTo>
                    <a:pt x="5397" y="9598"/>
                  </a:lnTo>
                  <a:lnTo>
                    <a:pt x="5193" y="9661"/>
                  </a:lnTo>
                  <a:lnTo>
                    <a:pt x="4982" y="9720"/>
                  </a:lnTo>
                  <a:lnTo>
                    <a:pt x="4769" y="9773"/>
                  </a:lnTo>
                  <a:lnTo>
                    <a:pt x="4553" y="9821"/>
                  </a:lnTo>
                  <a:lnTo>
                    <a:pt x="4332" y="9862"/>
                  </a:lnTo>
                  <a:lnTo>
                    <a:pt x="4107" y="9901"/>
                  </a:lnTo>
                  <a:lnTo>
                    <a:pt x="3876" y="9930"/>
                  </a:lnTo>
                  <a:lnTo>
                    <a:pt x="3647" y="9956"/>
                  </a:lnTo>
                  <a:lnTo>
                    <a:pt x="3407" y="9976"/>
                  </a:lnTo>
                  <a:lnTo>
                    <a:pt x="3168" y="9991"/>
                  </a:lnTo>
                  <a:lnTo>
                    <a:pt x="2923" y="9998"/>
                  </a:lnTo>
                  <a:lnTo>
                    <a:pt x="2676" y="10000"/>
                  </a:lnTo>
                  <a:lnTo>
                    <a:pt x="2423" y="9998"/>
                  </a:lnTo>
                  <a:lnTo>
                    <a:pt x="2170" y="9989"/>
                  </a:lnTo>
                  <a:lnTo>
                    <a:pt x="1909" y="9974"/>
                  </a:lnTo>
                  <a:lnTo>
                    <a:pt x="1642" y="9954"/>
                  </a:lnTo>
                  <a:lnTo>
                    <a:pt x="1377" y="9928"/>
                  </a:lnTo>
                  <a:lnTo>
                    <a:pt x="1109" y="9899"/>
                  </a:lnTo>
                  <a:lnTo>
                    <a:pt x="835" y="9859"/>
                  </a:lnTo>
                  <a:lnTo>
                    <a:pt x="560" y="9817"/>
                  </a:lnTo>
                  <a:lnTo>
                    <a:pt x="279" y="9771"/>
                  </a:lnTo>
                  <a:lnTo>
                    <a:pt x="0" y="9715"/>
                  </a:lnTo>
                </a:path>
              </a:pathLst>
            </a:custGeom>
            <a:noFill/>
            <a:ln w="588963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82B2D627-2D9B-50DC-4CCE-56A6C4362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3429" y="1866142"/>
              <a:ext cx="3331647" cy="3321810"/>
            </a:xfrm>
            <a:custGeom>
              <a:avLst/>
              <a:gdLst>
                <a:gd name="T0" fmla="*/ 6485 w 6548"/>
                <a:gd name="T1" fmla="*/ 6368 h 6393"/>
                <a:gd name="T2" fmla="*/ 6360 w 6548"/>
                <a:gd name="T3" fmla="*/ 6310 h 6393"/>
                <a:gd name="T4" fmla="*/ 6230 w 6548"/>
                <a:gd name="T5" fmla="*/ 6241 h 6393"/>
                <a:gd name="T6" fmla="*/ 6098 w 6548"/>
                <a:gd name="T7" fmla="*/ 6162 h 6393"/>
                <a:gd name="T8" fmla="*/ 5965 w 6548"/>
                <a:gd name="T9" fmla="*/ 6072 h 6393"/>
                <a:gd name="T10" fmla="*/ 5828 w 6548"/>
                <a:gd name="T11" fmla="*/ 5972 h 6393"/>
                <a:gd name="T12" fmla="*/ 5690 w 6548"/>
                <a:gd name="T13" fmla="*/ 5863 h 6393"/>
                <a:gd name="T14" fmla="*/ 5549 w 6548"/>
                <a:gd name="T15" fmla="*/ 5744 h 6393"/>
                <a:gd name="T16" fmla="*/ 5407 w 6548"/>
                <a:gd name="T17" fmla="*/ 5617 h 6393"/>
                <a:gd name="T18" fmla="*/ 5262 w 6548"/>
                <a:gd name="T19" fmla="*/ 5481 h 6393"/>
                <a:gd name="T20" fmla="*/ 5116 w 6548"/>
                <a:gd name="T21" fmla="*/ 5337 h 6393"/>
                <a:gd name="T22" fmla="*/ 4968 w 6548"/>
                <a:gd name="T23" fmla="*/ 5186 h 6393"/>
                <a:gd name="T24" fmla="*/ 4818 w 6548"/>
                <a:gd name="T25" fmla="*/ 5028 h 6393"/>
                <a:gd name="T26" fmla="*/ 4668 w 6548"/>
                <a:gd name="T27" fmla="*/ 4864 h 6393"/>
                <a:gd name="T28" fmla="*/ 4517 w 6548"/>
                <a:gd name="T29" fmla="*/ 4693 h 6393"/>
                <a:gd name="T30" fmla="*/ 4364 w 6548"/>
                <a:gd name="T31" fmla="*/ 4518 h 6393"/>
                <a:gd name="T32" fmla="*/ 4210 w 6548"/>
                <a:gd name="T33" fmla="*/ 4338 h 6393"/>
                <a:gd name="T34" fmla="*/ 4055 w 6548"/>
                <a:gd name="T35" fmla="*/ 4153 h 6393"/>
                <a:gd name="T36" fmla="*/ 3900 w 6548"/>
                <a:gd name="T37" fmla="*/ 3966 h 6393"/>
                <a:gd name="T38" fmla="*/ 3744 w 6548"/>
                <a:gd name="T39" fmla="*/ 3776 h 6393"/>
                <a:gd name="T40" fmla="*/ 3587 w 6548"/>
                <a:gd name="T41" fmla="*/ 3584 h 6393"/>
                <a:gd name="T42" fmla="*/ 3431 w 6548"/>
                <a:gd name="T43" fmla="*/ 3391 h 6393"/>
                <a:gd name="T44" fmla="*/ 3274 w 6548"/>
                <a:gd name="T45" fmla="*/ 3197 h 6393"/>
                <a:gd name="T46" fmla="*/ 3117 w 6548"/>
                <a:gd name="T47" fmla="*/ 3003 h 6393"/>
                <a:gd name="T48" fmla="*/ 2961 w 6548"/>
                <a:gd name="T49" fmla="*/ 2809 h 6393"/>
                <a:gd name="T50" fmla="*/ 2804 w 6548"/>
                <a:gd name="T51" fmla="*/ 2617 h 6393"/>
                <a:gd name="T52" fmla="*/ 2648 w 6548"/>
                <a:gd name="T53" fmla="*/ 2427 h 6393"/>
                <a:gd name="T54" fmla="*/ 2493 w 6548"/>
                <a:gd name="T55" fmla="*/ 2240 h 6393"/>
                <a:gd name="T56" fmla="*/ 2338 w 6548"/>
                <a:gd name="T57" fmla="*/ 2055 h 6393"/>
                <a:gd name="T58" fmla="*/ 2184 w 6548"/>
                <a:gd name="T59" fmla="*/ 1875 h 6393"/>
                <a:gd name="T60" fmla="*/ 2031 w 6548"/>
                <a:gd name="T61" fmla="*/ 1700 h 6393"/>
                <a:gd name="T62" fmla="*/ 1880 w 6548"/>
                <a:gd name="T63" fmla="*/ 1529 h 6393"/>
                <a:gd name="T64" fmla="*/ 1730 w 6548"/>
                <a:gd name="T65" fmla="*/ 1365 h 6393"/>
                <a:gd name="T66" fmla="*/ 1580 w 6548"/>
                <a:gd name="T67" fmla="*/ 1207 h 6393"/>
                <a:gd name="T68" fmla="*/ 1432 w 6548"/>
                <a:gd name="T69" fmla="*/ 1056 h 6393"/>
                <a:gd name="T70" fmla="*/ 1286 w 6548"/>
                <a:gd name="T71" fmla="*/ 912 h 6393"/>
                <a:gd name="T72" fmla="*/ 1141 w 6548"/>
                <a:gd name="T73" fmla="*/ 776 h 6393"/>
                <a:gd name="T74" fmla="*/ 999 w 6548"/>
                <a:gd name="T75" fmla="*/ 649 h 6393"/>
                <a:gd name="T76" fmla="*/ 858 w 6548"/>
                <a:gd name="T77" fmla="*/ 530 h 6393"/>
                <a:gd name="T78" fmla="*/ 720 w 6548"/>
                <a:gd name="T79" fmla="*/ 421 h 6393"/>
                <a:gd name="T80" fmla="*/ 583 w 6548"/>
                <a:gd name="T81" fmla="*/ 321 h 6393"/>
                <a:gd name="T82" fmla="*/ 450 w 6548"/>
                <a:gd name="T83" fmla="*/ 231 h 6393"/>
                <a:gd name="T84" fmla="*/ 318 w 6548"/>
                <a:gd name="T85" fmla="*/ 152 h 6393"/>
                <a:gd name="T86" fmla="*/ 188 w 6548"/>
                <a:gd name="T87" fmla="*/ 83 h 6393"/>
                <a:gd name="T88" fmla="*/ 63 w 6548"/>
                <a:gd name="T89" fmla="*/ 25 h 6393"/>
                <a:gd name="csX0" fmla="*/ 9904 w 9904"/>
                <a:gd name="csY0" fmla="*/ 9961 h 9961"/>
                <a:gd name="csX1" fmla="*/ 9808 w 9904"/>
                <a:gd name="csY1" fmla="*/ 9922 h 9961"/>
                <a:gd name="csX2" fmla="*/ 9712 w 9904"/>
                <a:gd name="csY2" fmla="*/ 9878 h 9961"/>
                <a:gd name="csX3" fmla="*/ 9617 w 9904"/>
                <a:gd name="csY3" fmla="*/ 9831 h 9961"/>
                <a:gd name="csX4" fmla="*/ 9518 w 9904"/>
                <a:gd name="csY4" fmla="*/ 9780 h 9961"/>
                <a:gd name="csX5" fmla="*/ 9418 w 9904"/>
                <a:gd name="csY5" fmla="*/ 9723 h 9961"/>
                <a:gd name="csX6" fmla="*/ 9319 w 9904"/>
                <a:gd name="csY6" fmla="*/ 9664 h 9961"/>
                <a:gd name="csX7" fmla="*/ 9217 w 9904"/>
                <a:gd name="csY7" fmla="*/ 9600 h 9961"/>
                <a:gd name="csX8" fmla="*/ 9118 w 9904"/>
                <a:gd name="csY8" fmla="*/ 9531 h 9961"/>
                <a:gd name="csX9" fmla="*/ 9014 w 9904"/>
                <a:gd name="csY9" fmla="*/ 9459 h 9961"/>
                <a:gd name="csX10" fmla="*/ 8910 w 9904"/>
                <a:gd name="csY10" fmla="*/ 9382 h 9961"/>
                <a:gd name="csX11" fmla="*/ 8804 w 9904"/>
                <a:gd name="csY11" fmla="*/ 9302 h 9961"/>
                <a:gd name="csX12" fmla="*/ 8699 w 9904"/>
                <a:gd name="csY12" fmla="*/ 9220 h 9961"/>
                <a:gd name="csX13" fmla="*/ 8594 w 9904"/>
                <a:gd name="csY13" fmla="*/ 9132 h 9961"/>
                <a:gd name="csX14" fmla="*/ 8485 w 9904"/>
                <a:gd name="csY14" fmla="*/ 9041 h 9961"/>
                <a:gd name="csX15" fmla="*/ 8378 w 9904"/>
                <a:gd name="csY15" fmla="*/ 8946 h 9961"/>
                <a:gd name="csX16" fmla="*/ 8271 w 9904"/>
                <a:gd name="csY16" fmla="*/ 8849 h 9961"/>
                <a:gd name="csX17" fmla="*/ 8161 w 9904"/>
                <a:gd name="csY17" fmla="*/ 8747 h 9961"/>
                <a:gd name="csX18" fmla="*/ 8052 w 9904"/>
                <a:gd name="csY18" fmla="*/ 8642 h 9961"/>
                <a:gd name="csX19" fmla="*/ 7940 w 9904"/>
                <a:gd name="csY19" fmla="*/ 8534 h 9961"/>
                <a:gd name="csX20" fmla="*/ 7829 w 9904"/>
                <a:gd name="csY20" fmla="*/ 8423 h 9961"/>
                <a:gd name="csX21" fmla="*/ 7717 w 9904"/>
                <a:gd name="csY21" fmla="*/ 8309 h 9961"/>
                <a:gd name="csX22" fmla="*/ 7604 w 9904"/>
                <a:gd name="csY22" fmla="*/ 8193 h 9961"/>
                <a:gd name="csX23" fmla="*/ 7491 w 9904"/>
                <a:gd name="csY23" fmla="*/ 8073 h 9961"/>
                <a:gd name="csX24" fmla="*/ 7377 w 9904"/>
                <a:gd name="csY24" fmla="*/ 7951 h 9961"/>
                <a:gd name="csX25" fmla="*/ 7262 w 9904"/>
                <a:gd name="csY25" fmla="*/ 7826 h 9961"/>
                <a:gd name="csX26" fmla="*/ 7147 w 9904"/>
                <a:gd name="csY26" fmla="*/ 7699 h 9961"/>
                <a:gd name="csX27" fmla="*/ 7033 w 9904"/>
                <a:gd name="csY27" fmla="*/ 7569 h 9961"/>
                <a:gd name="csX28" fmla="*/ 6917 w 9904"/>
                <a:gd name="csY28" fmla="*/ 7436 h 9961"/>
                <a:gd name="csX29" fmla="*/ 6802 w 9904"/>
                <a:gd name="csY29" fmla="*/ 7302 h 9961"/>
                <a:gd name="csX30" fmla="*/ 6685 w 9904"/>
                <a:gd name="csY30" fmla="*/ 7166 h 9961"/>
                <a:gd name="csX31" fmla="*/ 6569 w 9904"/>
                <a:gd name="csY31" fmla="*/ 7028 h 9961"/>
                <a:gd name="csX32" fmla="*/ 6451 w 9904"/>
                <a:gd name="csY32" fmla="*/ 6887 h 9961"/>
                <a:gd name="csX33" fmla="*/ 6333 w 9904"/>
                <a:gd name="csY33" fmla="*/ 6747 h 9961"/>
                <a:gd name="csX34" fmla="*/ 6216 w 9904"/>
                <a:gd name="csY34" fmla="*/ 6603 h 9961"/>
                <a:gd name="csX35" fmla="*/ 6097 w 9904"/>
                <a:gd name="csY35" fmla="*/ 6457 h 9961"/>
                <a:gd name="csX36" fmla="*/ 5979 w 9904"/>
                <a:gd name="csY36" fmla="*/ 6312 h 9961"/>
                <a:gd name="csX37" fmla="*/ 5860 w 9904"/>
                <a:gd name="csY37" fmla="*/ 6165 h 9961"/>
                <a:gd name="csX38" fmla="*/ 5741 w 9904"/>
                <a:gd name="csY38" fmla="*/ 6016 h 9961"/>
                <a:gd name="csX39" fmla="*/ 5622 w 9904"/>
                <a:gd name="csY39" fmla="*/ 5867 h 9961"/>
                <a:gd name="csX40" fmla="*/ 5503 w 9904"/>
                <a:gd name="csY40" fmla="*/ 5717 h 9961"/>
                <a:gd name="csX41" fmla="*/ 5382 w 9904"/>
                <a:gd name="csY41" fmla="*/ 5567 h 9961"/>
                <a:gd name="csX42" fmla="*/ 5263 w 9904"/>
                <a:gd name="csY42" fmla="*/ 5415 h 9961"/>
                <a:gd name="csX43" fmla="*/ 5144 w 9904"/>
                <a:gd name="csY43" fmla="*/ 5265 h 9961"/>
                <a:gd name="csX44" fmla="*/ 5023 w 9904"/>
                <a:gd name="csY44" fmla="*/ 5114 h 9961"/>
                <a:gd name="csX45" fmla="*/ 4904 w 9904"/>
                <a:gd name="csY45" fmla="*/ 4962 h 9961"/>
                <a:gd name="csX46" fmla="*/ 4785 w 9904"/>
                <a:gd name="csY46" fmla="*/ 4808 h 9961"/>
                <a:gd name="csX47" fmla="*/ 4664 w 9904"/>
                <a:gd name="csY47" fmla="*/ 4658 h 9961"/>
                <a:gd name="csX48" fmla="*/ 4545 w 9904"/>
                <a:gd name="csY48" fmla="*/ 4507 h 9961"/>
                <a:gd name="csX49" fmla="*/ 4426 w 9904"/>
                <a:gd name="csY49" fmla="*/ 4355 h 9961"/>
                <a:gd name="csX50" fmla="*/ 4305 w 9904"/>
                <a:gd name="csY50" fmla="*/ 4205 h 9961"/>
                <a:gd name="csX51" fmla="*/ 4186 w 9904"/>
                <a:gd name="csY51" fmla="*/ 4055 h 9961"/>
                <a:gd name="csX52" fmla="*/ 4067 w 9904"/>
                <a:gd name="csY52" fmla="*/ 3906 h 9961"/>
                <a:gd name="csX53" fmla="*/ 3948 w 9904"/>
                <a:gd name="csY53" fmla="*/ 3757 h 9961"/>
                <a:gd name="csX54" fmla="*/ 3830 w 9904"/>
                <a:gd name="csY54" fmla="*/ 3610 h 9961"/>
                <a:gd name="csX55" fmla="*/ 3711 w 9904"/>
                <a:gd name="csY55" fmla="*/ 3465 h 9961"/>
                <a:gd name="csX56" fmla="*/ 3594 w 9904"/>
                <a:gd name="csY56" fmla="*/ 3319 h 9961"/>
                <a:gd name="csX57" fmla="*/ 3475 w 9904"/>
                <a:gd name="csY57" fmla="*/ 3175 h 9961"/>
                <a:gd name="csX58" fmla="*/ 3357 w 9904"/>
                <a:gd name="csY58" fmla="*/ 3035 h 9961"/>
                <a:gd name="csX59" fmla="*/ 3239 w 9904"/>
                <a:gd name="csY59" fmla="*/ 2894 h 9961"/>
                <a:gd name="csX60" fmla="*/ 3123 w 9904"/>
                <a:gd name="csY60" fmla="*/ 2756 h 9961"/>
                <a:gd name="csX61" fmla="*/ 3006 w 9904"/>
                <a:gd name="csY61" fmla="*/ 2620 h 9961"/>
                <a:gd name="csX62" fmla="*/ 2891 w 9904"/>
                <a:gd name="csY62" fmla="*/ 2486 h 9961"/>
                <a:gd name="csX63" fmla="*/ 2775 w 9904"/>
                <a:gd name="csY63" fmla="*/ 2353 h 9961"/>
                <a:gd name="csX64" fmla="*/ 2661 w 9904"/>
                <a:gd name="csY64" fmla="*/ 2223 h 9961"/>
                <a:gd name="csX65" fmla="*/ 2546 w 9904"/>
                <a:gd name="csY65" fmla="*/ 2096 h 9961"/>
                <a:gd name="csX66" fmla="*/ 2431 w 9904"/>
                <a:gd name="csY66" fmla="*/ 1971 h 9961"/>
                <a:gd name="csX67" fmla="*/ 2317 w 9904"/>
                <a:gd name="csY67" fmla="*/ 1849 h 9961"/>
                <a:gd name="csX68" fmla="*/ 2204 w 9904"/>
                <a:gd name="csY68" fmla="*/ 1729 h 9961"/>
                <a:gd name="csX69" fmla="*/ 2091 w 9904"/>
                <a:gd name="csY69" fmla="*/ 1613 h 9961"/>
                <a:gd name="csX70" fmla="*/ 1979 w 9904"/>
                <a:gd name="csY70" fmla="*/ 1499 h 9961"/>
                <a:gd name="csX71" fmla="*/ 1868 w 9904"/>
                <a:gd name="csY71" fmla="*/ 1388 h 9961"/>
                <a:gd name="csX72" fmla="*/ 1756 w 9904"/>
                <a:gd name="csY72" fmla="*/ 1280 h 9961"/>
                <a:gd name="csX73" fmla="*/ 1647 w 9904"/>
                <a:gd name="csY73" fmla="*/ 1175 h 9961"/>
                <a:gd name="csX74" fmla="*/ 1538 w 9904"/>
                <a:gd name="csY74" fmla="*/ 1073 h 9961"/>
                <a:gd name="csX75" fmla="*/ 1430 w 9904"/>
                <a:gd name="csY75" fmla="*/ 976 h 9961"/>
                <a:gd name="csX76" fmla="*/ 1323 w 9904"/>
                <a:gd name="csY76" fmla="*/ 881 h 9961"/>
                <a:gd name="csX77" fmla="*/ 1214 w 9904"/>
                <a:gd name="csY77" fmla="*/ 790 h 9961"/>
                <a:gd name="csX78" fmla="*/ 1109 w 9904"/>
                <a:gd name="csY78" fmla="*/ 702 h 9961"/>
                <a:gd name="csX79" fmla="*/ 1004 w 9904"/>
                <a:gd name="csY79" fmla="*/ 620 h 9961"/>
                <a:gd name="csX80" fmla="*/ 898 w 9904"/>
                <a:gd name="csY80" fmla="*/ 540 h 9961"/>
                <a:gd name="csX81" fmla="*/ 794 w 9904"/>
                <a:gd name="csY81" fmla="*/ 463 h 9961"/>
                <a:gd name="csX82" fmla="*/ 694 w 9904"/>
                <a:gd name="csY82" fmla="*/ 391 h 9961"/>
                <a:gd name="csX83" fmla="*/ 591 w 9904"/>
                <a:gd name="csY83" fmla="*/ 322 h 9961"/>
                <a:gd name="csX84" fmla="*/ 489 w 9904"/>
                <a:gd name="csY84" fmla="*/ 258 h 9961"/>
                <a:gd name="csX85" fmla="*/ 390 w 9904"/>
                <a:gd name="csY85" fmla="*/ 199 h 9961"/>
                <a:gd name="csX86" fmla="*/ 290 w 9904"/>
                <a:gd name="csY86" fmla="*/ 142 h 9961"/>
                <a:gd name="csX87" fmla="*/ 191 w 9904"/>
                <a:gd name="csY87" fmla="*/ 91 h 9961"/>
                <a:gd name="csX88" fmla="*/ 96 w 9904"/>
                <a:gd name="csY88" fmla="*/ 44 h 9961"/>
                <a:gd name="csX89" fmla="*/ 0 w 9904"/>
                <a:gd name="csY89" fmla="*/ 0 h 9961"/>
                <a:gd name="csX0" fmla="*/ 9903 w 9903"/>
                <a:gd name="csY0" fmla="*/ 9956 h 9956"/>
                <a:gd name="csX1" fmla="*/ 9806 w 9903"/>
                <a:gd name="csY1" fmla="*/ 9917 h 9956"/>
                <a:gd name="csX2" fmla="*/ 9709 w 9903"/>
                <a:gd name="csY2" fmla="*/ 9873 h 9956"/>
                <a:gd name="csX3" fmla="*/ 9613 w 9903"/>
                <a:gd name="csY3" fmla="*/ 9825 h 9956"/>
                <a:gd name="csX4" fmla="*/ 9513 w 9903"/>
                <a:gd name="csY4" fmla="*/ 9774 h 9956"/>
                <a:gd name="csX5" fmla="*/ 9412 w 9903"/>
                <a:gd name="csY5" fmla="*/ 9717 h 9956"/>
                <a:gd name="csX6" fmla="*/ 9312 w 9903"/>
                <a:gd name="csY6" fmla="*/ 9658 h 9956"/>
                <a:gd name="csX7" fmla="*/ 9209 w 9903"/>
                <a:gd name="csY7" fmla="*/ 9594 h 9956"/>
                <a:gd name="csX8" fmla="*/ 9109 w 9903"/>
                <a:gd name="csY8" fmla="*/ 9524 h 9956"/>
                <a:gd name="csX9" fmla="*/ 9004 w 9903"/>
                <a:gd name="csY9" fmla="*/ 9452 h 9956"/>
                <a:gd name="csX10" fmla="*/ 8899 w 9903"/>
                <a:gd name="csY10" fmla="*/ 9375 h 9956"/>
                <a:gd name="csX11" fmla="*/ 8792 w 9903"/>
                <a:gd name="csY11" fmla="*/ 9294 h 9956"/>
                <a:gd name="csX12" fmla="*/ 8686 w 9903"/>
                <a:gd name="csY12" fmla="*/ 9212 h 9956"/>
                <a:gd name="csX13" fmla="*/ 8580 w 9903"/>
                <a:gd name="csY13" fmla="*/ 9124 h 9956"/>
                <a:gd name="csX14" fmla="*/ 8470 w 9903"/>
                <a:gd name="csY14" fmla="*/ 9032 h 9956"/>
                <a:gd name="csX15" fmla="*/ 8362 w 9903"/>
                <a:gd name="csY15" fmla="*/ 8937 h 9956"/>
                <a:gd name="csX16" fmla="*/ 8254 w 9903"/>
                <a:gd name="csY16" fmla="*/ 8840 h 9956"/>
                <a:gd name="csX17" fmla="*/ 8143 w 9903"/>
                <a:gd name="csY17" fmla="*/ 8737 h 9956"/>
                <a:gd name="csX18" fmla="*/ 8033 w 9903"/>
                <a:gd name="csY18" fmla="*/ 8632 h 9956"/>
                <a:gd name="csX19" fmla="*/ 7920 w 9903"/>
                <a:gd name="csY19" fmla="*/ 8523 h 9956"/>
                <a:gd name="csX20" fmla="*/ 7808 w 9903"/>
                <a:gd name="csY20" fmla="*/ 8412 h 9956"/>
                <a:gd name="csX21" fmla="*/ 7695 w 9903"/>
                <a:gd name="csY21" fmla="*/ 8298 h 9956"/>
                <a:gd name="csX22" fmla="*/ 7581 w 9903"/>
                <a:gd name="csY22" fmla="*/ 8181 h 9956"/>
                <a:gd name="csX23" fmla="*/ 7467 w 9903"/>
                <a:gd name="csY23" fmla="*/ 8061 h 9956"/>
                <a:gd name="csX24" fmla="*/ 7352 w 9903"/>
                <a:gd name="csY24" fmla="*/ 7938 h 9956"/>
                <a:gd name="csX25" fmla="*/ 7235 w 9903"/>
                <a:gd name="csY25" fmla="*/ 7813 h 9956"/>
                <a:gd name="csX26" fmla="*/ 7119 w 9903"/>
                <a:gd name="csY26" fmla="*/ 7685 h 9956"/>
                <a:gd name="csX27" fmla="*/ 7004 w 9903"/>
                <a:gd name="csY27" fmla="*/ 7555 h 9956"/>
                <a:gd name="csX28" fmla="*/ 6887 w 9903"/>
                <a:gd name="csY28" fmla="*/ 7421 h 9956"/>
                <a:gd name="csX29" fmla="*/ 6771 w 9903"/>
                <a:gd name="csY29" fmla="*/ 7287 h 9956"/>
                <a:gd name="csX30" fmla="*/ 6653 w 9903"/>
                <a:gd name="csY30" fmla="*/ 7150 h 9956"/>
                <a:gd name="csX31" fmla="*/ 6536 w 9903"/>
                <a:gd name="csY31" fmla="*/ 7012 h 9956"/>
                <a:gd name="csX32" fmla="*/ 6417 w 9903"/>
                <a:gd name="csY32" fmla="*/ 6870 h 9956"/>
                <a:gd name="csX33" fmla="*/ 6297 w 9903"/>
                <a:gd name="csY33" fmla="*/ 6729 h 9956"/>
                <a:gd name="csX34" fmla="*/ 6179 w 9903"/>
                <a:gd name="csY34" fmla="*/ 6585 h 9956"/>
                <a:gd name="csX35" fmla="*/ 6059 w 9903"/>
                <a:gd name="csY35" fmla="*/ 6438 h 9956"/>
                <a:gd name="csX36" fmla="*/ 5940 w 9903"/>
                <a:gd name="csY36" fmla="*/ 6293 h 9956"/>
                <a:gd name="csX37" fmla="*/ 5820 w 9903"/>
                <a:gd name="csY37" fmla="*/ 6145 h 9956"/>
                <a:gd name="csX38" fmla="*/ 5700 w 9903"/>
                <a:gd name="csY38" fmla="*/ 5996 h 9956"/>
                <a:gd name="csX39" fmla="*/ 5579 w 9903"/>
                <a:gd name="csY39" fmla="*/ 5846 h 9956"/>
                <a:gd name="csX40" fmla="*/ 5459 w 9903"/>
                <a:gd name="csY40" fmla="*/ 5695 h 9956"/>
                <a:gd name="csX41" fmla="*/ 5337 w 9903"/>
                <a:gd name="csY41" fmla="*/ 5545 h 9956"/>
                <a:gd name="csX42" fmla="*/ 5217 w 9903"/>
                <a:gd name="csY42" fmla="*/ 5392 h 9956"/>
                <a:gd name="csX43" fmla="*/ 5097 w 9903"/>
                <a:gd name="csY43" fmla="*/ 5242 h 9956"/>
                <a:gd name="csX44" fmla="*/ 4975 w 9903"/>
                <a:gd name="csY44" fmla="*/ 5090 h 9956"/>
                <a:gd name="csX45" fmla="*/ 4855 w 9903"/>
                <a:gd name="csY45" fmla="*/ 4937 h 9956"/>
                <a:gd name="csX46" fmla="*/ 4734 w 9903"/>
                <a:gd name="csY46" fmla="*/ 4783 h 9956"/>
                <a:gd name="csX47" fmla="*/ 4612 w 9903"/>
                <a:gd name="csY47" fmla="*/ 4632 h 9956"/>
                <a:gd name="csX48" fmla="*/ 4492 w 9903"/>
                <a:gd name="csY48" fmla="*/ 4481 h 9956"/>
                <a:gd name="csX49" fmla="*/ 4372 w 9903"/>
                <a:gd name="csY49" fmla="*/ 4328 h 9956"/>
                <a:gd name="csX50" fmla="*/ 4250 w 9903"/>
                <a:gd name="csY50" fmla="*/ 4177 h 9956"/>
                <a:gd name="csX51" fmla="*/ 4130 w 9903"/>
                <a:gd name="csY51" fmla="*/ 4027 h 9956"/>
                <a:gd name="csX52" fmla="*/ 4009 w 9903"/>
                <a:gd name="csY52" fmla="*/ 3877 h 9956"/>
                <a:gd name="csX53" fmla="*/ 3889 w 9903"/>
                <a:gd name="csY53" fmla="*/ 3728 h 9956"/>
                <a:gd name="csX54" fmla="*/ 3770 w 9903"/>
                <a:gd name="csY54" fmla="*/ 3580 h 9956"/>
                <a:gd name="csX55" fmla="*/ 3650 w 9903"/>
                <a:gd name="csY55" fmla="*/ 3435 h 9956"/>
                <a:gd name="csX56" fmla="*/ 3532 w 9903"/>
                <a:gd name="csY56" fmla="*/ 3288 h 9956"/>
                <a:gd name="csX57" fmla="*/ 3412 w 9903"/>
                <a:gd name="csY57" fmla="*/ 3143 h 9956"/>
                <a:gd name="csX58" fmla="*/ 3293 w 9903"/>
                <a:gd name="csY58" fmla="*/ 3003 h 9956"/>
                <a:gd name="csX59" fmla="*/ 3173 w 9903"/>
                <a:gd name="csY59" fmla="*/ 2861 h 9956"/>
                <a:gd name="csX60" fmla="*/ 3056 w 9903"/>
                <a:gd name="csY60" fmla="*/ 2723 h 9956"/>
                <a:gd name="csX61" fmla="*/ 2938 w 9903"/>
                <a:gd name="csY61" fmla="*/ 2586 h 9956"/>
                <a:gd name="csX62" fmla="*/ 2822 w 9903"/>
                <a:gd name="csY62" fmla="*/ 2452 h 9956"/>
                <a:gd name="csX63" fmla="*/ 2705 w 9903"/>
                <a:gd name="csY63" fmla="*/ 2318 h 9956"/>
                <a:gd name="csX64" fmla="*/ 2590 w 9903"/>
                <a:gd name="csY64" fmla="*/ 2188 h 9956"/>
                <a:gd name="csX65" fmla="*/ 2474 w 9903"/>
                <a:gd name="csY65" fmla="*/ 2060 h 9956"/>
                <a:gd name="csX66" fmla="*/ 2358 w 9903"/>
                <a:gd name="csY66" fmla="*/ 1935 h 9956"/>
                <a:gd name="csX67" fmla="*/ 2242 w 9903"/>
                <a:gd name="csY67" fmla="*/ 1812 h 9956"/>
                <a:gd name="csX68" fmla="*/ 2128 w 9903"/>
                <a:gd name="csY68" fmla="*/ 1692 h 9956"/>
                <a:gd name="csX69" fmla="*/ 2014 w 9903"/>
                <a:gd name="csY69" fmla="*/ 1575 h 9956"/>
                <a:gd name="csX70" fmla="*/ 1901 w 9903"/>
                <a:gd name="csY70" fmla="*/ 1461 h 9956"/>
                <a:gd name="csX71" fmla="*/ 1789 w 9903"/>
                <a:gd name="csY71" fmla="*/ 1349 h 9956"/>
                <a:gd name="csX72" fmla="*/ 1676 w 9903"/>
                <a:gd name="csY72" fmla="*/ 1241 h 9956"/>
                <a:gd name="csX73" fmla="*/ 1566 w 9903"/>
                <a:gd name="csY73" fmla="*/ 1136 h 9956"/>
                <a:gd name="csX74" fmla="*/ 1456 w 9903"/>
                <a:gd name="csY74" fmla="*/ 1033 h 9956"/>
                <a:gd name="csX75" fmla="*/ 1347 w 9903"/>
                <a:gd name="csY75" fmla="*/ 936 h 9956"/>
                <a:gd name="csX76" fmla="*/ 1239 w 9903"/>
                <a:gd name="csY76" fmla="*/ 840 h 9956"/>
                <a:gd name="csX77" fmla="*/ 1129 w 9903"/>
                <a:gd name="csY77" fmla="*/ 749 h 9956"/>
                <a:gd name="csX78" fmla="*/ 1023 w 9903"/>
                <a:gd name="csY78" fmla="*/ 661 h 9956"/>
                <a:gd name="csX79" fmla="*/ 917 w 9903"/>
                <a:gd name="csY79" fmla="*/ 578 h 9956"/>
                <a:gd name="csX80" fmla="*/ 810 w 9903"/>
                <a:gd name="csY80" fmla="*/ 498 h 9956"/>
                <a:gd name="csX81" fmla="*/ 705 w 9903"/>
                <a:gd name="csY81" fmla="*/ 421 h 9956"/>
                <a:gd name="csX82" fmla="*/ 604 w 9903"/>
                <a:gd name="csY82" fmla="*/ 349 h 9956"/>
                <a:gd name="csX83" fmla="*/ 500 w 9903"/>
                <a:gd name="csY83" fmla="*/ 279 h 9956"/>
                <a:gd name="csX84" fmla="*/ 397 w 9903"/>
                <a:gd name="csY84" fmla="*/ 215 h 9956"/>
                <a:gd name="csX85" fmla="*/ 297 w 9903"/>
                <a:gd name="csY85" fmla="*/ 156 h 9956"/>
                <a:gd name="csX86" fmla="*/ 196 w 9903"/>
                <a:gd name="csY86" fmla="*/ 99 h 9956"/>
                <a:gd name="csX87" fmla="*/ 96 w 9903"/>
                <a:gd name="csY87" fmla="*/ 47 h 9956"/>
                <a:gd name="csX88" fmla="*/ 0 w 9903"/>
                <a:gd name="csY88" fmla="*/ 0 h 9956"/>
                <a:gd name="csX0" fmla="*/ 9903 w 9903"/>
                <a:gd name="csY0" fmla="*/ 9953 h 9953"/>
                <a:gd name="csX1" fmla="*/ 9805 w 9903"/>
                <a:gd name="csY1" fmla="*/ 9914 h 9953"/>
                <a:gd name="csX2" fmla="*/ 9707 w 9903"/>
                <a:gd name="csY2" fmla="*/ 9870 h 9953"/>
                <a:gd name="csX3" fmla="*/ 9610 w 9903"/>
                <a:gd name="csY3" fmla="*/ 9821 h 9953"/>
                <a:gd name="csX4" fmla="*/ 9509 w 9903"/>
                <a:gd name="csY4" fmla="*/ 9770 h 9953"/>
                <a:gd name="csX5" fmla="*/ 9407 w 9903"/>
                <a:gd name="csY5" fmla="*/ 9713 h 9953"/>
                <a:gd name="csX6" fmla="*/ 9306 w 9903"/>
                <a:gd name="csY6" fmla="*/ 9654 h 9953"/>
                <a:gd name="csX7" fmla="*/ 9202 w 9903"/>
                <a:gd name="csY7" fmla="*/ 9589 h 9953"/>
                <a:gd name="csX8" fmla="*/ 9101 w 9903"/>
                <a:gd name="csY8" fmla="*/ 9519 h 9953"/>
                <a:gd name="csX9" fmla="*/ 8995 w 9903"/>
                <a:gd name="csY9" fmla="*/ 9447 h 9953"/>
                <a:gd name="csX10" fmla="*/ 8889 w 9903"/>
                <a:gd name="csY10" fmla="*/ 9369 h 9953"/>
                <a:gd name="csX11" fmla="*/ 8781 w 9903"/>
                <a:gd name="csY11" fmla="*/ 9288 h 9953"/>
                <a:gd name="csX12" fmla="*/ 8674 w 9903"/>
                <a:gd name="csY12" fmla="*/ 9206 h 9953"/>
                <a:gd name="csX13" fmla="*/ 8567 w 9903"/>
                <a:gd name="csY13" fmla="*/ 9117 h 9953"/>
                <a:gd name="csX14" fmla="*/ 8456 w 9903"/>
                <a:gd name="csY14" fmla="*/ 9025 h 9953"/>
                <a:gd name="csX15" fmla="*/ 8347 w 9903"/>
                <a:gd name="csY15" fmla="*/ 8929 h 9953"/>
                <a:gd name="csX16" fmla="*/ 8238 w 9903"/>
                <a:gd name="csY16" fmla="*/ 8832 h 9953"/>
                <a:gd name="csX17" fmla="*/ 8126 w 9903"/>
                <a:gd name="csY17" fmla="*/ 8729 h 9953"/>
                <a:gd name="csX18" fmla="*/ 8015 w 9903"/>
                <a:gd name="csY18" fmla="*/ 8623 h 9953"/>
                <a:gd name="csX19" fmla="*/ 7901 w 9903"/>
                <a:gd name="csY19" fmla="*/ 8514 h 9953"/>
                <a:gd name="csX20" fmla="*/ 7787 w 9903"/>
                <a:gd name="csY20" fmla="*/ 8402 h 9953"/>
                <a:gd name="csX21" fmla="*/ 7673 w 9903"/>
                <a:gd name="csY21" fmla="*/ 8288 h 9953"/>
                <a:gd name="csX22" fmla="*/ 7558 w 9903"/>
                <a:gd name="csY22" fmla="*/ 8170 h 9953"/>
                <a:gd name="csX23" fmla="*/ 7443 w 9903"/>
                <a:gd name="csY23" fmla="*/ 8050 h 9953"/>
                <a:gd name="csX24" fmla="*/ 7327 w 9903"/>
                <a:gd name="csY24" fmla="*/ 7926 h 9953"/>
                <a:gd name="csX25" fmla="*/ 7209 w 9903"/>
                <a:gd name="csY25" fmla="*/ 7801 h 9953"/>
                <a:gd name="csX26" fmla="*/ 7092 w 9903"/>
                <a:gd name="csY26" fmla="*/ 7672 h 9953"/>
                <a:gd name="csX27" fmla="*/ 6976 w 9903"/>
                <a:gd name="csY27" fmla="*/ 7541 h 9953"/>
                <a:gd name="csX28" fmla="*/ 6857 w 9903"/>
                <a:gd name="csY28" fmla="*/ 7407 h 9953"/>
                <a:gd name="csX29" fmla="*/ 6740 w 9903"/>
                <a:gd name="csY29" fmla="*/ 7272 h 9953"/>
                <a:gd name="csX30" fmla="*/ 6621 w 9903"/>
                <a:gd name="csY30" fmla="*/ 7135 h 9953"/>
                <a:gd name="csX31" fmla="*/ 6503 w 9903"/>
                <a:gd name="csY31" fmla="*/ 6996 h 9953"/>
                <a:gd name="csX32" fmla="*/ 6383 w 9903"/>
                <a:gd name="csY32" fmla="*/ 6853 h 9953"/>
                <a:gd name="csX33" fmla="*/ 6262 w 9903"/>
                <a:gd name="csY33" fmla="*/ 6712 h 9953"/>
                <a:gd name="csX34" fmla="*/ 6143 w 9903"/>
                <a:gd name="csY34" fmla="*/ 6567 h 9953"/>
                <a:gd name="csX35" fmla="*/ 6021 w 9903"/>
                <a:gd name="csY35" fmla="*/ 6419 h 9953"/>
                <a:gd name="csX36" fmla="*/ 5901 w 9903"/>
                <a:gd name="csY36" fmla="*/ 6274 h 9953"/>
                <a:gd name="csX37" fmla="*/ 5780 w 9903"/>
                <a:gd name="csY37" fmla="*/ 6125 h 9953"/>
                <a:gd name="csX38" fmla="*/ 5659 w 9903"/>
                <a:gd name="csY38" fmla="*/ 5975 h 9953"/>
                <a:gd name="csX39" fmla="*/ 5537 w 9903"/>
                <a:gd name="csY39" fmla="*/ 5825 h 9953"/>
                <a:gd name="csX40" fmla="*/ 5415 w 9903"/>
                <a:gd name="csY40" fmla="*/ 5673 h 9953"/>
                <a:gd name="csX41" fmla="*/ 5292 w 9903"/>
                <a:gd name="csY41" fmla="*/ 5523 h 9953"/>
                <a:gd name="csX42" fmla="*/ 5171 w 9903"/>
                <a:gd name="csY42" fmla="*/ 5369 h 9953"/>
                <a:gd name="csX43" fmla="*/ 5050 w 9903"/>
                <a:gd name="csY43" fmla="*/ 5218 h 9953"/>
                <a:gd name="csX44" fmla="*/ 4927 w 9903"/>
                <a:gd name="csY44" fmla="*/ 5065 h 9953"/>
                <a:gd name="csX45" fmla="*/ 4806 w 9903"/>
                <a:gd name="csY45" fmla="*/ 4912 h 9953"/>
                <a:gd name="csX46" fmla="*/ 4683 w 9903"/>
                <a:gd name="csY46" fmla="*/ 4757 h 9953"/>
                <a:gd name="csX47" fmla="*/ 4560 w 9903"/>
                <a:gd name="csY47" fmla="*/ 4605 h 9953"/>
                <a:gd name="csX48" fmla="*/ 4439 w 9903"/>
                <a:gd name="csY48" fmla="*/ 4454 h 9953"/>
                <a:gd name="csX49" fmla="*/ 4318 w 9903"/>
                <a:gd name="csY49" fmla="*/ 4300 h 9953"/>
                <a:gd name="csX50" fmla="*/ 4195 w 9903"/>
                <a:gd name="csY50" fmla="*/ 4148 h 9953"/>
                <a:gd name="csX51" fmla="*/ 4073 w 9903"/>
                <a:gd name="csY51" fmla="*/ 3998 h 9953"/>
                <a:gd name="csX52" fmla="*/ 3951 w 9903"/>
                <a:gd name="csY52" fmla="*/ 3847 h 9953"/>
                <a:gd name="csX53" fmla="*/ 3830 w 9903"/>
                <a:gd name="csY53" fmla="*/ 3697 h 9953"/>
                <a:gd name="csX54" fmla="*/ 3710 w 9903"/>
                <a:gd name="csY54" fmla="*/ 3549 h 9953"/>
                <a:gd name="csX55" fmla="*/ 3589 w 9903"/>
                <a:gd name="csY55" fmla="*/ 3403 h 9953"/>
                <a:gd name="csX56" fmla="*/ 3470 w 9903"/>
                <a:gd name="csY56" fmla="*/ 3256 h 9953"/>
                <a:gd name="csX57" fmla="*/ 3348 w 9903"/>
                <a:gd name="csY57" fmla="*/ 3110 h 9953"/>
                <a:gd name="csX58" fmla="*/ 3228 w 9903"/>
                <a:gd name="csY58" fmla="*/ 2969 h 9953"/>
                <a:gd name="csX59" fmla="*/ 3107 w 9903"/>
                <a:gd name="csY59" fmla="*/ 2827 h 9953"/>
                <a:gd name="csX60" fmla="*/ 2989 w 9903"/>
                <a:gd name="csY60" fmla="*/ 2688 h 9953"/>
                <a:gd name="csX61" fmla="*/ 2870 w 9903"/>
                <a:gd name="csY61" fmla="*/ 2550 h 9953"/>
                <a:gd name="csX62" fmla="*/ 2753 w 9903"/>
                <a:gd name="csY62" fmla="*/ 2416 h 9953"/>
                <a:gd name="csX63" fmla="*/ 2634 w 9903"/>
                <a:gd name="csY63" fmla="*/ 2281 h 9953"/>
                <a:gd name="csX64" fmla="*/ 2518 w 9903"/>
                <a:gd name="csY64" fmla="*/ 2151 h 9953"/>
                <a:gd name="csX65" fmla="*/ 2401 w 9903"/>
                <a:gd name="csY65" fmla="*/ 2022 h 9953"/>
                <a:gd name="csX66" fmla="*/ 2284 w 9903"/>
                <a:gd name="csY66" fmla="*/ 1897 h 9953"/>
                <a:gd name="csX67" fmla="*/ 2167 w 9903"/>
                <a:gd name="csY67" fmla="*/ 1773 h 9953"/>
                <a:gd name="csX68" fmla="*/ 2052 w 9903"/>
                <a:gd name="csY68" fmla="*/ 1652 h 9953"/>
                <a:gd name="csX69" fmla="*/ 1937 w 9903"/>
                <a:gd name="csY69" fmla="*/ 1535 h 9953"/>
                <a:gd name="csX70" fmla="*/ 1823 w 9903"/>
                <a:gd name="csY70" fmla="*/ 1420 h 9953"/>
                <a:gd name="csX71" fmla="*/ 1710 w 9903"/>
                <a:gd name="csY71" fmla="*/ 1308 h 9953"/>
                <a:gd name="csX72" fmla="*/ 1595 w 9903"/>
                <a:gd name="csY72" fmla="*/ 1199 h 9953"/>
                <a:gd name="csX73" fmla="*/ 1484 w 9903"/>
                <a:gd name="csY73" fmla="*/ 1094 h 9953"/>
                <a:gd name="csX74" fmla="*/ 1373 w 9903"/>
                <a:gd name="csY74" fmla="*/ 991 h 9953"/>
                <a:gd name="csX75" fmla="*/ 1263 w 9903"/>
                <a:gd name="csY75" fmla="*/ 893 h 9953"/>
                <a:gd name="csX76" fmla="*/ 1154 w 9903"/>
                <a:gd name="csY76" fmla="*/ 797 h 9953"/>
                <a:gd name="csX77" fmla="*/ 1043 w 9903"/>
                <a:gd name="csY77" fmla="*/ 705 h 9953"/>
                <a:gd name="csX78" fmla="*/ 936 w 9903"/>
                <a:gd name="csY78" fmla="*/ 617 h 9953"/>
                <a:gd name="csX79" fmla="*/ 829 w 9903"/>
                <a:gd name="csY79" fmla="*/ 534 h 9953"/>
                <a:gd name="csX80" fmla="*/ 721 w 9903"/>
                <a:gd name="csY80" fmla="*/ 453 h 9953"/>
                <a:gd name="csX81" fmla="*/ 615 w 9903"/>
                <a:gd name="csY81" fmla="*/ 376 h 9953"/>
                <a:gd name="csX82" fmla="*/ 513 w 9903"/>
                <a:gd name="csY82" fmla="*/ 304 h 9953"/>
                <a:gd name="csX83" fmla="*/ 408 w 9903"/>
                <a:gd name="csY83" fmla="*/ 233 h 9953"/>
                <a:gd name="csX84" fmla="*/ 304 w 9903"/>
                <a:gd name="csY84" fmla="*/ 169 h 9953"/>
                <a:gd name="csX85" fmla="*/ 203 w 9903"/>
                <a:gd name="csY85" fmla="*/ 110 h 9953"/>
                <a:gd name="csX86" fmla="*/ 101 w 9903"/>
                <a:gd name="csY86" fmla="*/ 52 h 9953"/>
                <a:gd name="csX87" fmla="*/ 0 w 9903"/>
                <a:gd name="csY87" fmla="*/ 0 h 9953"/>
                <a:gd name="csX0" fmla="*/ 9898 w 9898"/>
                <a:gd name="csY0" fmla="*/ 9948 h 9948"/>
                <a:gd name="csX1" fmla="*/ 9799 w 9898"/>
                <a:gd name="csY1" fmla="*/ 9909 h 9948"/>
                <a:gd name="csX2" fmla="*/ 9700 w 9898"/>
                <a:gd name="csY2" fmla="*/ 9865 h 9948"/>
                <a:gd name="csX3" fmla="*/ 9602 w 9898"/>
                <a:gd name="csY3" fmla="*/ 9815 h 9948"/>
                <a:gd name="csX4" fmla="*/ 9500 w 9898"/>
                <a:gd name="csY4" fmla="*/ 9764 h 9948"/>
                <a:gd name="csX5" fmla="*/ 9397 w 9898"/>
                <a:gd name="csY5" fmla="*/ 9707 h 9948"/>
                <a:gd name="csX6" fmla="*/ 9295 w 9898"/>
                <a:gd name="csY6" fmla="*/ 9648 h 9948"/>
                <a:gd name="csX7" fmla="*/ 9190 w 9898"/>
                <a:gd name="csY7" fmla="*/ 9582 h 9948"/>
                <a:gd name="csX8" fmla="*/ 9088 w 9898"/>
                <a:gd name="csY8" fmla="*/ 9512 h 9948"/>
                <a:gd name="csX9" fmla="*/ 8981 w 9898"/>
                <a:gd name="csY9" fmla="*/ 9440 h 9948"/>
                <a:gd name="csX10" fmla="*/ 8874 w 9898"/>
                <a:gd name="csY10" fmla="*/ 9361 h 9948"/>
                <a:gd name="csX11" fmla="*/ 8765 w 9898"/>
                <a:gd name="csY11" fmla="*/ 9280 h 9948"/>
                <a:gd name="csX12" fmla="*/ 8657 w 9898"/>
                <a:gd name="csY12" fmla="*/ 9197 h 9948"/>
                <a:gd name="csX13" fmla="*/ 8549 w 9898"/>
                <a:gd name="csY13" fmla="*/ 9108 h 9948"/>
                <a:gd name="csX14" fmla="*/ 8437 w 9898"/>
                <a:gd name="csY14" fmla="*/ 9016 h 9948"/>
                <a:gd name="csX15" fmla="*/ 8327 w 9898"/>
                <a:gd name="csY15" fmla="*/ 8919 h 9948"/>
                <a:gd name="csX16" fmla="*/ 8217 w 9898"/>
                <a:gd name="csY16" fmla="*/ 8822 h 9948"/>
                <a:gd name="csX17" fmla="*/ 8104 w 9898"/>
                <a:gd name="csY17" fmla="*/ 8718 h 9948"/>
                <a:gd name="csX18" fmla="*/ 7992 w 9898"/>
                <a:gd name="csY18" fmla="*/ 8612 h 9948"/>
                <a:gd name="csX19" fmla="*/ 7876 w 9898"/>
                <a:gd name="csY19" fmla="*/ 8502 h 9948"/>
                <a:gd name="csX20" fmla="*/ 7761 w 9898"/>
                <a:gd name="csY20" fmla="*/ 8390 h 9948"/>
                <a:gd name="csX21" fmla="*/ 7646 w 9898"/>
                <a:gd name="csY21" fmla="*/ 8275 h 9948"/>
                <a:gd name="csX22" fmla="*/ 7530 w 9898"/>
                <a:gd name="csY22" fmla="*/ 8157 h 9948"/>
                <a:gd name="csX23" fmla="*/ 7414 w 9898"/>
                <a:gd name="csY23" fmla="*/ 8036 h 9948"/>
                <a:gd name="csX24" fmla="*/ 7297 w 9898"/>
                <a:gd name="csY24" fmla="*/ 7911 h 9948"/>
                <a:gd name="csX25" fmla="*/ 7178 w 9898"/>
                <a:gd name="csY25" fmla="*/ 7786 h 9948"/>
                <a:gd name="csX26" fmla="*/ 7059 w 9898"/>
                <a:gd name="csY26" fmla="*/ 7656 h 9948"/>
                <a:gd name="csX27" fmla="*/ 6942 w 9898"/>
                <a:gd name="csY27" fmla="*/ 7525 h 9948"/>
                <a:gd name="csX28" fmla="*/ 6822 w 9898"/>
                <a:gd name="csY28" fmla="*/ 7390 h 9948"/>
                <a:gd name="csX29" fmla="*/ 6704 w 9898"/>
                <a:gd name="csY29" fmla="*/ 7254 h 9948"/>
                <a:gd name="csX30" fmla="*/ 6584 w 9898"/>
                <a:gd name="csY30" fmla="*/ 7117 h 9948"/>
                <a:gd name="csX31" fmla="*/ 6465 w 9898"/>
                <a:gd name="csY31" fmla="*/ 6977 h 9948"/>
                <a:gd name="csX32" fmla="*/ 6344 w 9898"/>
                <a:gd name="csY32" fmla="*/ 6833 h 9948"/>
                <a:gd name="csX33" fmla="*/ 6221 w 9898"/>
                <a:gd name="csY33" fmla="*/ 6692 h 9948"/>
                <a:gd name="csX34" fmla="*/ 6101 w 9898"/>
                <a:gd name="csY34" fmla="*/ 6546 h 9948"/>
                <a:gd name="csX35" fmla="*/ 5978 w 9898"/>
                <a:gd name="csY35" fmla="*/ 6397 h 9948"/>
                <a:gd name="csX36" fmla="*/ 5857 w 9898"/>
                <a:gd name="csY36" fmla="*/ 6252 h 9948"/>
                <a:gd name="csX37" fmla="*/ 5735 w 9898"/>
                <a:gd name="csY37" fmla="*/ 6102 h 9948"/>
                <a:gd name="csX38" fmla="*/ 5612 w 9898"/>
                <a:gd name="csY38" fmla="*/ 5951 h 9948"/>
                <a:gd name="csX39" fmla="*/ 5489 w 9898"/>
                <a:gd name="csY39" fmla="*/ 5801 h 9948"/>
                <a:gd name="csX40" fmla="*/ 5366 w 9898"/>
                <a:gd name="csY40" fmla="*/ 5648 h 9948"/>
                <a:gd name="csX41" fmla="*/ 5242 w 9898"/>
                <a:gd name="csY41" fmla="*/ 5497 h 9948"/>
                <a:gd name="csX42" fmla="*/ 5120 w 9898"/>
                <a:gd name="csY42" fmla="*/ 5342 h 9948"/>
                <a:gd name="csX43" fmla="*/ 4997 w 9898"/>
                <a:gd name="csY43" fmla="*/ 5191 h 9948"/>
                <a:gd name="csX44" fmla="*/ 4873 w 9898"/>
                <a:gd name="csY44" fmla="*/ 5037 h 9948"/>
                <a:gd name="csX45" fmla="*/ 4751 w 9898"/>
                <a:gd name="csY45" fmla="*/ 4883 h 9948"/>
                <a:gd name="csX46" fmla="*/ 4627 w 9898"/>
                <a:gd name="csY46" fmla="*/ 4727 h 9948"/>
                <a:gd name="csX47" fmla="*/ 4503 w 9898"/>
                <a:gd name="csY47" fmla="*/ 4575 h 9948"/>
                <a:gd name="csX48" fmla="*/ 4380 w 9898"/>
                <a:gd name="csY48" fmla="*/ 4423 h 9948"/>
                <a:gd name="csX49" fmla="*/ 4258 w 9898"/>
                <a:gd name="csY49" fmla="*/ 4268 h 9948"/>
                <a:gd name="csX50" fmla="*/ 4134 w 9898"/>
                <a:gd name="csY50" fmla="*/ 4116 h 9948"/>
                <a:gd name="csX51" fmla="*/ 4011 w 9898"/>
                <a:gd name="csY51" fmla="*/ 3965 h 9948"/>
                <a:gd name="csX52" fmla="*/ 3888 w 9898"/>
                <a:gd name="csY52" fmla="*/ 3813 h 9948"/>
                <a:gd name="csX53" fmla="*/ 3766 w 9898"/>
                <a:gd name="csY53" fmla="*/ 3662 h 9948"/>
                <a:gd name="csX54" fmla="*/ 3644 w 9898"/>
                <a:gd name="csY54" fmla="*/ 3514 h 9948"/>
                <a:gd name="csX55" fmla="*/ 3522 w 9898"/>
                <a:gd name="csY55" fmla="*/ 3367 h 9948"/>
                <a:gd name="csX56" fmla="*/ 3402 w 9898"/>
                <a:gd name="csY56" fmla="*/ 3219 h 9948"/>
                <a:gd name="csX57" fmla="*/ 3279 w 9898"/>
                <a:gd name="csY57" fmla="*/ 3073 h 9948"/>
                <a:gd name="csX58" fmla="*/ 3158 w 9898"/>
                <a:gd name="csY58" fmla="*/ 2931 h 9948"/>
                <a:gd name="csX59" fmla="*/ 3035 w 9898"/>
                <a:gd name="csY59" fmla="*/ 2788 h 9948"/>
                <a:gd name="csX60" fmla="*/ 2916 w 9898"/>
                <a:gd name="csY60" fmla="*/ 2649 h 9948"/>
                <a:gd name="csX61" fmla="*/ 2796 w 9898"/>
                <a:gd name="csY61" fmla="*/ 2510 h 9948"/>
                <a:gd name="csX62" fmla="*/ 2678 w 9898"/>
                <a:gd name="csY62" fmla="*/ 2375 h 9948"/>
                <a:gd name="csX63" fmla="*/ 2558 w 9898"/>
                <a:gd name="csY63" fmla="*/ 2240 h 9948"/>
                <a:gd name="csX64" fmla="*/ 2441 w 9898"/>
                <a:gd name="csY64" fmla="*/ 2109 h 9948"/>
                <a:gd name="csX65" fmla="*/ 2323 w 9898"/>
                <a:gd name="csY65" fmla="*/ 1980 h 9948"/>
                <a:gd name="csX66" fmla="*/ 2204 w 9898"/>
                <a:gd name="csY66" fmla="*/ 1854 h 9948"/>
                <a:gd name="csX67" fmla="*/ 2086 w 9898"/>
                <a:gd name="csY67" fmla="*/ 1729 h 9948"/>
                <a:gd name="csX68" fmla="*/ 1970 w 9898"/>
                <a:gd name="csY68" fmla="*/ 1608 h 9948"/>
                <a:gd name="csX69" fmla="*/ 1854 w 9898"/>
                <a:gd name="csY69" fmla="*/ 1490 h 9948"/>
                <a:gd name="csX70" fmla="*/ 1739 w 9898"/>
                <a:gd name="csY70" fmla="*/ 1375 h 9948"/>
                <a:gd name="csX71" fmla="*/ 1625 w 9898"/>
                <a:gd name="csY71" fmla="*/ 1262 h 9948"/>
                <a:gd name="csX72" fmla="*/ 1509 w 9898"/>
                <a:gd name="csY72" fmla="*/ 1153 h 9948"/>
                <a:gd name="csX73" fmla="*/ 1397 w 9898"/>
                <a:gd name="csY73" fmla="*/ 1047 h 9948"/>
                <a:gd name="csX74" fmla="*/ 1284 w 9898"/>
                <a:gd name="csY74" fmla="*/ 944 h 9948"/>
                <a:gd name="csX75" fmla="*/ 1173 w 9898"/>
                <a:gd name="csY75" fmla="*/ 845 h 9948"/>
                <a:gd name="csX76" fmla="*/ 1063 w 9898"/>
                <a:gd name="csY76" fmla="*/ 749 h 9948"/>
                <a:gd name="csX77" fmla="*/ 951 w 9898"/>
                <a:gd name="csY77" fmla="*/ 656 h 9948"/>
                <a:gd name="csX78" fmla="*/ 843 w 9898"/>
                <a:gd name="csY78" fmla="*/ 568 h 9948"/>
                <a:gd name="csX79" fmla="*/ 735 w 9898"/>
                <a:gd name="csY79" fmla="*/ 485 h 9948"/>
                <a:gd name="csX80" fmla="*/ 626 w 9898"/>
                <a:gd name="csY80" fmla="*/ 403 h 9948"/>
                <a:gd name="csX81" fmla="*/ 519 w 9898"/>
                <a:gd name="csY81" fmla="*/ 326 h 9948"/>
                <a:gd name="csX82" fmla="*/ 416 w 9898"/>
                <a:gd name="csY82" fmla="*/ 253 h 9948"/>
                <a:gd name="csX83" fmla="*/ 310 w 9898"/>
                <a:gd name="csY83" fmla="*/ 182 h 9948"/>
                <a:gd name="csX84" fmla="*/ 205 w 9898"/>
                <a:gd name="csY84" fmla="*/ 118 h 9948"/>
                <a:gd name="csX85" fmla="*/ 103 w 9898"/>
                <a:gd name="csY85" fmla="*/ 59 h 9948"/>
                <a:gd name="csX86" fmla="*/ 0 w 9898"/>
                <a:gd name="csY86" fmla="*/ 0 h 99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9898" h="9948">
                  <a:moveTo>
                    <a:pt x="9898" y="9948"/>
                  </a:moveTo>
                  <a:lnTo>
                    <a:pt x="9799" y="9909"/>
                  </a:lnTo>
                  <a:cubicBezTo>
                    <a:pt x="9767" y="9894"/>
                    <a:pt x="9732" y="9880"/>
                    <a:pt x="9700" y="9865"/>
                  </a:cubicBezTo>
                  <a:lnTo>
                    <a:pt x="9602" y="9815"/>
                  </a:lnTo>
                  <a:lnTo>
                    <a:pt x="9500" y="9764"/>
                  </a:lnTo>
                  <a:lnTo>
                    <a:pt x="9397" y="9707"/>
                  </a:lnTo>
                  <a:cubicBezTo>
                    <a:pt x="9364" y="9687"/>
                    <a:pt x="9330" y="9668"/>
                    <a:pt x="9295" y="9648"/>
                  </a:cubicBezTo>
                  <a:lnTo>
                    <a:pt x="9190" y="9582"/>
                  </a:lnTo>
                  <a:lnTo>
                    <a:pt x="9088" y="9512"/>
                  </a:lnTo>
                  <a:lnTo>
                    <a:pt x="8981" y="9440"/>
                  </a:lnTo>
                  <a:cubicBezTo>
                    <a:pt x="8945" y="9414"/>
                    <a:pt x="8910" y="9387"/>
                    <a:pt x="8874" y="9361"/>
                  </a:cubicBezTo>
                  <a:cubicBezTo>
                    <a:pt x="8839" y="9334"/>
                    <a:pt x="8801" y="9308"/>
                    <a:pt x="8765" y="9280"/>
                  </a:cubicBezTo>
                  <a:cubicBezTo>
                    <a:pt x="8729" y="9253"/>
                    <a:pt x="8693" y="9225"/>
                    <a:pt x="8657" y="9197"/>
                  </a:cubicBezTo>
                  <a:lnTo>
                    <a:pt x="8549" y="9108"/>
                  </a:lnTo>
                  <a:cubicBezTo>
                    <a:pt x="8512" y="9077"/>
                    <a:pt x="8474" y="9047"/>
                    <a:pt x="8437" y="9016"/>
                  </a:cubicBezTo>
                  <a:cubicBezTo>
                    <a:pt x="8400" y="8984"/>
                    <a:pt x="8364" y="8951"/>
                    <a:pt x="8327" y="8919"/>
                  </a:cubicBezTo>
                  <a:cubicBezTo>
                    <a:pt x="8290" y="8887"/>
                    <a:pt x="8254" y="8854"/>
                    <a:pt x="8217" y="8822"/>
                  </a:cubicBezTo>
                  <a:lnTo>
                    <a:pt x="8104" y="8718"/>
                  </a:lnTo>
                  <a:lnTo>
                    <a:pt x="7992" y="8612"/>
                  </a:lnTo>
                  <a:cubicBezTo>
                    <a:pt x="7952" y="8576"/>
                    <a:pt x="7915" y="8538"/>
                    <a:pt x="7876" y="8502"/>
                  </a:cubicBezTo>
                  <a:lnTo>
                    <a:pt x="7761" y="8390"/>
                  </a:lnTo>
                  <a:lnTo>
                    <a:pt x="7646" y="8275"/>
                  </a:lnTo>
                  <a:cubicBezTo>
                    <a:pt x="7607" y="8236"/>
                    <a:pt x="7569" y="8196"/>
                    <a:pt x="7530" y="8157"/>
                  </a:cubicBezTo>
                  <a:cubicBezTo>
                    <a:pt x="7491" y="8117"/>
                    <a:pt x="7453" y="8076"/>
                    <a:pt x="7414" y="8036"/>
                  </a:cubicBezTo>
                  <a:cubicBezTo>
                    <a:pt x="7375" y="7995"/>
                    <a:pt x="7336" y="7953"/>
                    <a:pt x="7297" y="7911"/>
                  </a:cubicBezTo>
                  <a:cubicBezTo>
                    <a:pt x="7257" y="7869"/>
                    <a:pt x="7217" y="7828"/>
                    <a:pt x="7178" y="7786"/>
                  </a:cubicBezTo>
                  <a:cubicBezTo>
                    <a:pt x="7138" y="7743"/>
                    <a:pt x="7099" y="7699"/>
                    <a:pt x="7059" y="7656"/>
                  </a:cubicBezTo>
                  <a:lnTo>
                    <a:pt x="6942" y="7525"/>
                  </a:lnTo>
                  <a:lnTo>
                    <a:pt x="6822" y="7390"/>
                  </a:lnTo>
                  <a:cubicBezTo>
                    <a:pt x="6784" y="7345"/>
                    <a:pt x="6743" y="7300"/>
                    <a:pt x="6704" y="7254"/>
                  </a:cubicBezTo>
                  <a:cubicBezTo>
                    <a:pt x="6665" y="7208"/>
                    <a:pt x="6624" y="7163"/>
                    <a:pt x="6584" y="7117"/>
                  </a:cubicBezTo>
                  <a:lnTo>
                    <a:pt x="6465" y="6977"/>
                  </a:lnTo>
                  <a:lnTo>
                    <a:pt x="6344" y="6833"/>
                  </a:lnTo>
                  <a:cubicBezTo>
                    <a:pt x="6302" y="6786"/>
                    <a:pt x="6262" y="6740"/>
                    <a:pt x="6221" y="6692"/>
                  </a:cubicBezTo>
                  <a:lnTo>
                    <a:pt x="6101" y="6546"/>
                  </a:lnTo>
                  <a:cubicBezTo>
                    <a:pt x="6060" y="6497"/>
                    <a:pt x="6019" y="6447"/>
                    <a:pt x="5978" y="6397"/>
                  </a:cubicBezTo>
                  <a:cubicBezTo>
                    <a:pt x="5938" y="6349"/>
                    <a:pt x="5898" y="6300"/>
                    <a:pt x="5857" y="6252"/>
                  </a:cubicBezTo>
                  <a:cubicBezTo>
                    <a:pt x="5816" y="6201"/>
                    <a:pt x="5775" y="6152"/>
                    <a:pt x="5735" y="6102"/>
                  </a:cubicBezTo>
                  <a:lnTo>
                    <a:pt x="5612" y="5951"/>
                  </a:lnTo>
                  <a:lnTo>
                    <a:pt x="5489" y="5801"/>
                  </a:lnTo>
                  <a:lnTo>
                    <a:pt x="5366" y="5648"/>
                  </a:lnTo>
                  <a:cubicBezTo>
                    <a:pt x="5326" y="5598"/>
                    <a:pt x="5284" y="5547"/>
                    <a:pt x="5242" y="5497"/>
                  </a:cubicBezTo>
                  <a:lnTo>
                    <a:pt x="5120" y="5342"/>
                  </a:lnTo>
                  <a:lnTo>
                    <a:pt x="4997" y="5191"/>
                  </a:lnTo>
                  <a:lnTo>
                    <a:pt x="4873" y="5037"/>
                  </a:lnTo>
                  <a:cubicBezTo>
                    <a:pt x="4833" y="4986"/>
                    <a:pt x="4791" y="4934"/>
                    <a:pt x="4751" y="4883"/>
                  </a:cubicBezTo>
                  <a:cubicBezTo>
                    <a:pt x="4709" y="4832"/>
                    <a:pt x="4669" y="4779"/>
                    <a:pt x="4627" y="4727"/>
                  </a:cubicBezTo>
                  <a:lnTo>
                    <a:pt x="4503" y="4575"/>
                  </a:lnTo>
                  <a:lnTo>
                    <a:pt x="4380" y="4423"/>
                  </a:lnTo>
                  <a:lnTo>
                    <a:pt x="4258" y="4268"/>
                  </a:lnTo>
                  <a:cubicBezTo>
                    <a:pt x="4217" y="4218"/>
                    <a:pt x="4174" y="4168"/>
                    <a:pt x="4134" y="4116"/>
                  </a:cubicBezTo>
                  <a:cubicBezTo>
                    <a:pt x="4092" y="4065"/>
                    <a:pt x="4052" y="4015"/>
                    <a:pt x="4011" y="3965"/>
                  </a:cubicBezTo>
                  <a:cubicBezTo>
                    <a:pt x="3971" y="3915"/>
                    <a:pt x="3929" y="3863"/>
                    <a:pt x="3888" y="3813"/>
                  </a:cubicBezTo>
                  <a:cubicBezTo>
                    <a:pt x="3847" y="3763"/>
                    <a:pt x="3806" y="3713"/>
                    <a:pt x="3766" y="3662"/>
                  </a:cubicBezTo>
                  <a:cubicBezTo>
                    <a:pt x="3726" y="3613"/>
                    <a:pt x="3685" y="3563"/>
                    <a:pt x="3644" y="3514"/>
                  </a:cubicBezTo>
                  <a:cubicBezTo>
                    <a:pt x="3604" y="3465"/>
                    <a:pt x="3563" y="3416"/>
                    <a:pt x="3522" y="3367"/>
                  </a:cubicBezTo>
                  <a:cubicBezTo>
                    <a:pt x="3482" y="3318"/>
                    <a:pt x="3441" y="3269"/>
                    <a:pt x="3402" y="3219"/>
                  </a:cubicBezTo>
                  <a:cubicBezTo>
                    <a:pt x="3360" y="3170"/>
                    <a:pt x="3320" y="3122"/>
                    <a:pt x="3279" y="3073"/>
                  </a:cubicBezTo>
                  <a:lnTo>
                    <a:pt x="3158" y="2931"/>
                  </a:lnTo>
                  <a:lnTo>
                    <a:pt x="3035" y="2788"/>
                  </a:lnTo>
                  <a:cubicBezTo>
                    <a:pt x="2996" y="2741"/>
                    <a:pt x="2957" y="2695"/>
                    <a:pt x="2916" y="2649"/>
                  </a:cubicBezTo>
                  <a:cubicBezTo>
                    <a:pt x="2877" y="2602"/>
                    <a:pt x="2835" y="2557"/>
                    <a:pt x="2796" y="2510"/>
                  </a:cubicBezTo>
                  <a:cubicBezTo>
                    <a:pt x="2757" y="2465"/>
                    <a:pt x="2716" y="2421"/>
                    <a:pt x="2678" y="2375"/>
                  </a:cubicBezTo>
                  <a:cubicBezTo>
                    <a:pt x="2638" y="2331"/>
                    <a:pt x="2598" y="2284"/>
                    <a:pt x="2558" y="2240"/>
                  </a:cubicBezTo>
                  <a:cubicBezTo>
                    <a:pt x="2518" y="2197"/>
                    <a:pt x="2480" y="2152"/>
                    <a:pt x="2441" y="2109"/>
                  </a:cubicBezTo>
                  <a:lnTo>
                    <a:pt x="2323" y="1980"/>
                  </a:lnTo>
                  <a:cubicBezTo>
                    <a:pt x="2283" y="1937"/>
                    <a:pt x="2243" y="1896"/>
                    <a:pt x="2204" y="1854"/>
                  </a:cubicBezTo>
                  <a:cubicBezTo>
                    <a:pt x="2165" y="1812"/>
                    <a:pt x="2125" y="1771"/>
                    <a:pt x="2086" y="1729"/>
                  </a:cubicBezTo>
                  <a:cubicBezTo>
                    <a:pt x="2047" y="1689"/>
                    <a:pt x="2009" y="1648"/>
                    <a:pt x="1970" y="1608"/>
                  </a:cubicBezTo>
                  <a:cubicBezTo>
                    <a:pt x="1931" y="1569"/>
                    <a:pt x="1893" y="1529"/>
                    <a:pt x="1854" y="1490"/>
                  </a:cubicBezTo>
                  <a:lnTo>
                    <a:pt x="1739" y="1375"/>
                  </a:lnTo>
                  <a:cubicBezTo>
                    <a:pt x="1700" y="1338"/>
                    <a:pt x="1663" y="1299"/>
                    <a:pt x="1625" y="1262"/>
                  </a:cubicBezTo>
                  <a:cubicBezTo>
                    <a:pt x="1586" y="1226"/>
                    <a:pt x="1548" y="1189"/>
                    <a:pt x="1509" y="1153"/>
                  </a:cubicBezTo>
                  <a:lnTo>
                    <a:pt x="1397" y="1047"/>
                  </a:lnTo>
                  <a:cubicBezTo>
                    <a:pt x="1359" y="1013"/>
                    <a:pt x="1323" y="978"/>
                    <a:pt x="1284" y="944"/>
                  </a:cubicBezTo>
                  <a:lnTo>
                    <a:pt x="1173" y="845"/>
                  </a:lnTo>
                  <a:lnTo>
                    <a:pt x="1063" y="749"/>
                  </a:lnTo>
                  <a:cubicBezTo>
                    <a:pt x="1026" y="719"/>
                    <a:pt x="989" y="686"/>
                    <a:pt x="951" y="656"/>
                  </a:cubicBezTo>
                  <a:cubicBezTo>
                    <a:pt x="915" y="627"/>
                    <a:pt x="880" y="597"/>
                    <a:pt x="843" y="568"/>
                  </a:cubicBezTo>
                  <a:cubicBezTo>
                    <a:pt x="808" y="540"/>
                    <a:pt x="770" y="513"/>
                    <a:pt x="735" y="485"/>
                  </a:cubicBezTo>
                  <a:cubicBezTo>
                    <a:pt x="699" y="456"/>
                    <a:pt x="661" y="430"/>
                    <a:pt x="626" y="403"/>
                  </a:cubicBezTo>
                  <a:cubicBezTo>
                    <a:pt x="591" y="377"/>
                    <a:pt x="554" y="352"/>
                    <a:pt x="519" y="326"/>
                  </a:cubicBezTo>
                  <a:lnTo>
                    <a:pt x="416" y="253"/>
                  </a:lnTo>
                  <a:cubicBezTo>
                    <a:pt x="381" y="229"/>
                    <a:pt x="345" y="206"/>
                    <a:pt x="310" y="182"/>
                  </a:cubicBezTo>
                  <a:lnTo>
                    <a:pt x="205" y="118"/>
                  </a:lnTo>
                  <a:lnTo>
                    <a:pt x="103" y="59"/>
                  </a:lnTo>
                  <a:cubicBezTo>
                    <a:pt x="69" y="39"/>
                    <a:pt x="34" y="20"/>
                    <a:pt x="0" y="0"/>
                  </a:cubicBezTo>
                </a:path>
              </a:pathLst>
            </a:custGeom>
            <a:noFill/>
            <a:ln w="588963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0F5A88C-C771-C973-C092-B3B82A287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063" y="1752601"/>
              <a:ext cx="1239837" cy="2863850"/>
            </a:xfrm>
            <a:custGeom>
              <a:avLst/>
              <a:gdLst>
                <a:gd name="T0" fmla="*/ 2279 w 2344"/>
                <a:gd name="T1" fmla="*/ 204 h 5412"/>
                <a:gd name="T2" fmla="*/ 2151 w 2344"/>
                <a:gd name="T3" fmla="*/ 143 h 5412"/>
                <a:gd name="T4" fmla="*/ 2027 w 2344"/>
                <a:gd name="T5" fmla="*/ 92 h 5412"/>
                <a:gd name="T6" fmla="*/ 1905 w 2344"/>
                <a:gd name="T7" fmla="*/ 51 h 5412"/>
                <a:gd name="T8" fmla="*/ 1787 w 2344"/>
                <a:gd name="T9" fmla="*/ 23 h 5412"/>
                <a:gd name="T10" fmla="*/ 1671 w 2344"/>
                <a:gd name="T11" fmla="*/ 6 h 5412"/>
                <a:gd name="T12" fmla="*/ 1558 w 2344"/>
                <a:gd name="T13" fmla="*/ 0 h 5412"/>
                <a:gd name="T14" fmla="*/ 1450 w 2344"/>
                <a:gd name="T15" fmla="*/ 6 h 5412"/>
                <a:gd name="T16" fmla="*/ 1343 w 2344"/>
                <a:gd name="T17" fmla="*/ 22 h 5412"/>
                <a:gd name="T18" fmla="*/ 1241 w 2344"/>
                <a:gd name="T19" fmla="*/ 50 h 5412"/>
                <a:gd name="T20" fmla="*/ 1142 w 2344"/>
                <a:gd name="T21" fmla="*/ 90 h 5412"/>
                <a:gd name="T22" fmla="*/ 1047 w 2344"/>
                <a:gd name="T23" fmla="*/ 141 h 5412"/>
                <a:gd name="T24" fmla="*/ 955 w 2344"/>
                <a:gd name="T25" fmla="*/ 202 h 5412"/>
                <a:gd name="T26" fmla="*/ 867 w 2344"/>
                <a:gd name="T27" fmla="*/ 275 h 5412"/>
                <a:gd name="T28" fmla="*/ 783 w 2344"/>
                <a:gd name="T29" fmla="*/ 358 h 5412"/>
                <a:gd name="T30" fmla="*/ 703 w 2344"/>
                <a:gd name="T31" fmla="*/ 452 h 5412"/>
                <a:gd name="T32" fmla="*/ 627 w 2344"/>
                <a:gd name="T33" fmla="*/ 554 h 5412"/>
                <a:gd name="T34" fmla="*/ 555 w 2344"/>
                <a:gd name="T35" fmla="*/ 667 h 5412"/>
                <a:gd name="T36" fmla="*/ 489 w 2344"/>
                <a:gd name="T37" fmla="*/ 788 h 5412"/>
                <a:gd name="T38" fmla="*/ 425 w 2344"/>
                <a:gd name="T39" fmla="*/ 919 h 5412"/>
                <a:gd name="T40" fmla="*/ 365 w 2344"/>
                <a:gd name="T41" fmla="*/ 1058 h 5412"/>
                <a:gd name="T42" fmla="*/ 310 w 2344"/>
                <a:gd name="T43" fmla="*/ 1204 h 5412"/>
                <a:gd name="T44" fmla="*/ 260 w 2344"/>
                <a:gd name="T45" fmla="*/ 1358 h 5412"/>
                <a:gd name="T46" fmla="*/ 213 w 2344"/>
                <a:gd name="T47" fmla="*/ 1518 h 5412"/>
                <a:gd name="T48" fmla="*/ 172 w 2344"/>
                <a:gd name="T49" fmla="*/ 1684 h 5412"/>
                <a:gd name="T50" fmla="*/ 134 w 2344"/>
                <a:gd name="T51" fmla="*/ 1856 h 5412"/>
                <a:gd name="T52" fmla="*/ 102 w 2344"/>
                <a:gd name="T53" fmla="*/ 2034 h 5412"/>
                <a:gd name="T54" fmla="*/ 73 w 2344"/>
                <a:gd name="T55" fmla="*/ 2215 h 5412"/>
                <a:gd name="T56" fmla="*/ 49 w 2344"/>
                <a:gd name="T57" fmla="*/ 2401 h 5412"/>
                <a:gd name="T58" fmla="*/ 31 w 2344"/>
                <a:gd name="T59" fmla="*/ 2589 h 5412"/>
                <a:gd name="T60" fmla="*/ 16 w 2344"/>
                <a:gd name="T61" fmla="*/ 2780 h 5412"/>
                <a:gd name="T62" fmla="*/ 6 w 2344"/>
                <a:gd name="T63" fmla="*/ 2972 h 5412"/>
                <a:gd name="T64" fmla="*/ 1 w 2344"/>
                <a:gd name="T65" fmla="*/ 3166 h 5412"/>
                <a:gd name="T66" fmla="*/ 0 w 2344"/>
                <a:gd name="T67" fmla="*/ 3360 h 5412"/>
                <a:gd name="T68" fmla="*/ 4 w 2344"/>
                <a:gd name="T69" fmla="*/ 3554 h 5412"/>
                <a:gd name="T70" fmla="*/ 13 w 2344"/>
                <a:gd name="T71" fmla="*/ 3748 h 5412"/>
                <a:gd name="T72" fmla="*/ 26 w 2344"/>
                <a:gd name="T73" fmla="*/ 3939 h 5412"/>
                <a:gd name="T74" fmla="*/ 43 w 2344"/>
                <a:gd name="T75" fmla="*/ 4128 h 5412"/>
                <a:gd name="T76" fmla="*/ 65 w 2344"/>
                <a:gd name="T77" fmla="*/ 4314 h 5412"/>
                <a:gd name="T78" fmla="*/ 93 w 2344"/>
                <a:gd name="T79" fmla="*/ 4498 h 5412"/>
                <a:gd name="T80" fmla="*/ 124 w 2344"/>
                <a:gd name="T81" fmla="*/ 4676 h 5412"/>
                <a:gd name="T82" fmla="*/ 160 w 2344"/>
                <a:gd name="T83" fmla="*/ 4849 h 5412"/>
                <a:gd name="T84" fmla="*/ 200 w 2344"/>
                <a:gd name="T85" fmla="*/ 5017 h 5412"/>
                <a:gd name="T86" fmla="*/ 245 w 2344"/>
                <a:gd name="T87" fmla="*/ 5180 h 5412"/>
                <a:gd name="T88" fmla="*/ 294 w 2344"/>
                <a:gd name="T89" fmla="*/ 5336 h 5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44" h="5412">
                  <a:moveTo>
                    <a:pt x="2344" y="240"/>
                  </a:moveTo>
                  <a:lnTo>
                    <a:pt x="2279" y="204"/>
                  </a:lnTo>
                  <a:lnTo>
                    <a:pt x="2215" y="172"/>
                  </a:lnTo>
                  <a:lnTo>
                    <a:pt x="2151" y="143"/>
                  </a:lnTo>
                  <a:lnTo>
                    <a:pt x="2089" y="116"/>
                  </a:lnTo>
                  <a:lnTo>
                    <a:pt x="2027" y="92"/>
                  </a:lnTo>
                  <a:lnTo>
                    <a:pt x="1966" y="71"/>
                  </a:lnTo>
                  <a:lnTo>
                    <a:pt x="1905" y="51"/>
                  </a:lnTo>
                  <a:lnTo>
                    <a:pt x="1846" y="36"/>
                  </a:lnTo>
                  <a:lnTo>
                    <a:pt x="1787" y="23"/>
                  </a:lnTo>
                  <a:lnTo>
                    <a:pt x="1728" y="13"/>
                  </a:lnTo>
                  <a:lnTo>
                    <a:pt x="1671" y="6"/>
                  </a:lnTo>
                  <a:lnTo>
                    <a:pt x="1615" y="2"/>
                  </a:lnTo>
                  <a:lnTo>
                    <a:pt x="1558" y="0"/>
                  </a:lnTo>
                  <a:lnTo>
                    <a:pt x="1503" y="1"/>
                  </a:lnTo>
                  <a:lnTo>
                    <a:pt x="1450" y="6"/>
                  </a:lnTo>
                  <a:lnTo>
                    <a:pt x="1396" y="13"/>
                  </a:lnTo>
                  <a:lnTo>
                    <a:pt x="1343" y="22"/>
                  </a:lnTo>
                  <a:lnTo>
                    <a:pt x="1292" y="35"/>
                  </a:lnTo>
                  <a:lnTo>
                    <a:pt x="1241" y="50"/>
                  </a:lnTo>
                  <a:lnTo>
                    <a:pt x="1191" y="69"/>
                  </a:lnTo>
                  <a:lnTo>
                    <a:pt x="1142" y="90"/>
                  </a:lnTo>
                  <a:lnTo>
                    <a:pt x="1094" y="114"/>
                  </a:lnTo>
                  <a:lnTo>
                    <a:pt x="1047" y="141"/>
                  </a:lnTo>
                  <a:lnTo>
                    <a:pt x="1001" y="170"/>
                  </a:lnTo>
                  <a:lnTo>
                    <a:pt x="955" y="202"/>
                  </a:lnTo>
                  <a:lnTo>
                    <a:pt x="911" y="238"/>
                  </a:lnTo>
                  <a:lnTo>
                    <a:pt x="867" y="275"/>
                  </a:lnTo>
                  <a:lnTo>
                    <a:pt x="825" y="315"/>
                  </a:lnTo>
                  <a:lnTo>
                    <a:pt x="783" y="358"/>
                  </a:lnTo>
                  <a:lnTo>
                    <a:pt x="743" y="403"/>
                  </a:lnTo>
                  <a:lnTo>
                    <a:pt x="703" y="452"/>
                  </a:lnTo>
                  <a:lnTo>
                    <a:pt x="665" y="501"/>
                  </a:lnTo>
                  <a:lnTo>
                    <a:pt x="627" y="554"/>
                  </a:lnTo>
                  <a:lnTo>
                    <a:pt x="591" y="610"/>
                  </a:lnTo>
                  <a:lnTo>
                    <a:pt x="555" y="667"/>
                  </a:lnTo>
                  <a:lnTo>
                    <a:pt x="521" y="726"/>
                  </a:lnTo>
                  <a:lnTo>
                    <a:pt x="489" y="788"/>
                  </a:lnTo>
                  <a:lnTo>
                    <a:pt x="456" y="853"/>
                  </a:lnTo>
                  <a:lnTo>
                    <a:pt x="425" y="919"/>
                  </a:lnTo>
                  <a:lnTo>
                    <a:pt x="394" y="987"/>
                  </a:lnTo>
                  <a:lnTo>
                    <a:pt x="365" y="1058"/>
                  </a:lnTo>
                  <a:lnTo>
                    <a:pt x="338" y="1130"/>
                  </a:lnTo>
                  <a:lnTo>
                    <a:pt x="310" y="1204"/>
                  </a:lnTo>
                  <a:lnTo>
                    <a:pt x="284" y="1280"/>
                  </a:lnTo>
                  <a:lnTo>
                    <a:pt x="260" y="1358"/>
                  </a:lnTo>
                  <a:lnTo>
                    <a:pt x="236" y="1437"/>
                  </a:lnTo>
                  <a:lnTo>
                    <a:pt x="213" y="1518"/>
                  </a:lnTo>
                  <a:lnTo>
                    <a:pt x="192" y="1600"/>
                  </a:lnTo>
                  <a:lnTo>
                    <a:pt x="172" y="1684"/>
                  </a:lnTo>
                  <a:lnTo>
                    <a:pt x="152" y="1770"/>
                  </a:lnTo>
                  <a:lnTo>
                    <a:pt x="134" y="1856"/>
                  </a:lnTo>
                  <a:lnTo>
                    <a:pt x="117" y="1945"/>
                  </a:lnTo>
                  <a:lnTo>
                    <a:pt x="102" y="2034"/>
                  </a:lnTo>
                  <a:lnTo>
                    <a:pt x="87" y="2124"/>
                  </a:lnTo>
                  <a:lnTo>
                    <a:pt x="73" y="2215"/>
                  </a:lnTo>
                  <a:lnTo>
                    <a:pt x="61" y="2307"/>
                  </a:lnTo>
                  <a:lnTo>
                    <a:pt x="49" y="2401"/>
                  </a:lnTo>
                  <a:lnTo>
                    <a:pt x="39" y="2495"/>
                  </a:lnTo>
                  <a:lnTo>
                    <a:pt x="31" y="2589"/>
                  </a:lnTo>
                  <a:lnTo>
                    <a:pt x="23" y="2684"/>
                  </a:lnTo>
                  <a:lnTo>
                    <a:pt x="16" y="2780"/>
                  </a:lnTo>
                  <a:lnTo>
                    <a:pt x="11" y="2876"/>
                  </a:lnTo>
                  <a:lnTo>
                    <a:pt x="6" y="2972"/>
                  </a:lnTo>
                  <a:lnTo>
                    <a:pt x="3" y="3070"/>
                  </a:lnTo>
                  <a:lnTo>
                    <a:pt x="1" y="3166"/>
                  </a:lnTo>
                  <a:lnTo>
                    <a:pt x="0" y="3263"/>
                  </a:lnTo>
                  <a:lnTo>
                    <a:pt x="0" y="3360"/>
                  </a:lnTo>
                  <a:lnTo>
                    <a:pt x="2" y="3458"/>
                  </a:lnTo>
                  <a:lnTo>
                    <a:pt x="4" y="3554"/>
                  </a:lnTo>
                  <a:lnTo>
                    <a:pt x="8" y="3651"/>
                  </a:lnTo>
                  <a:lnTo>
                    <a:pt x="13" y="3748"/>
                  </a:lnTo>
                  <a:lnTo>
                    <a:pt x="18" y="3843"/>
                  </a:lnTo>
                  <a:lnTo>
                    <a:pt x="26" y="3939"/>
                  </a:lnTo>
                  <a:lnTo>
                    <a:pt x="34" y="4033"/>
                  </a:lnTo>
                  <a:lnTo>
                    <a:pt x="43" y="4128"/>
                  </a:lnTo>
                  <a:lnTo>
                    <a:pt x="53" y="4222"/>
                  </a:lnTo>
                  <a:lnTo>
                    <a:pt x="65" y="4314"/>
                  </a:lnTo>
                  <a:lnTo>
                    <a:pt x="78" y="4406"/>
                  </a:lnTo>
                  <a:lnTo>
                    <a:pt x="93" y="4498"/>
                  </a:lnTo>
                  <a:lnTo>
                    <a:pt x="108" y="4587"/>
                  </a:lnTo>
                  <a:lnTo>
                    <a:pt x="124" y="4676"/>
                  </a:lnTo>
                  <a:lnTo>
                    <a:pt x="141" y="4763"/>
                  </a:lnTo>
                  <a:lnTo>
                    <a:pt x="160" y="4849"/>
                  </a:lnTo>
                  <a:lnTo>
                    <a:pt x="179" y="4934"/>
                  </a:lnTo>
                  <a:lnTo>
                    <a:pt x="200" y="5017"/>
                  </a:lnTo>
                  <a:lnTo>
                    <a:pt x="222" y="5100"/>
                  </a:lnTo>
                  <a:lnTo>
                    <a:pt x="245" y="5180"/>
                  </a:lnTo>
                  <a:lnTo>
                    <a:pt x="269" y="5259"/>
                  </a:lnTo>
                  <a:lnTo>
                    <a:pt x="294" y="5336"/>
                  </a:lnTo>
                  <a:lnTo>
                    <a:pt x="321" y="5412"/>
                  </a:lnTo>
                </a:path>
              </a:pathLst>
            </a:custGeom>
            <a:noFill/>
            <a:ln w="588963">
              <a:solidFill>
                <a:srgbClr val="FFC4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92CED26B-89E9-F96D-0466-12FB4F763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2" y="3630002"/>
              <a:ext cx="2596045" cy="1608750"/>
            </a:xfrm>
            <a:custGeom>
              <a:avLst/>
              <a:gdLst>
                <a:gd name="T0" fmla="*/ 22 w 5297"/>
                <a:gd name="T1" fmla="*/ 2057 h 3524"/>
                <a:gd name="T2" fmla="*/ 70 w 5297"/>
                <a:gd name="T3" fmla="*/ 2215 h 3524"/>
                <a:gd name="T4" fmla="*/ 123 w 5297"/>
                <a:gd name="T5" fmla="*/ 2367 h 3524"/>
                <a:gd name="T6" fmla="*/ 178 w 5297"/>
                <a:gd name="T7" fmla="*/ 2511 h 3524"/>
                <a:gd name="T8" fmla="*/ 239 w 5297"/>
                <a:gd name="T9" fmla="*/ 2647 h 3524"/>
                <a:gd name="T10" fmla="*/ 304 w 5297"/>
                <a:gd name="T11" fmla="*/ 2774 h 3524"/>
                <a:gd name="T12" fmla="*/ 373 w 5297"/>
                <a:gd name="T13" fmla="*/ 2894 h 3524"/>
                <a:gd name="T14" fmla="*/ 446 w 5297"/>
                <a:gd name="T15" fmla="*/ 3003 h 3524"/>
                <a:gd name="T16" fmla="*/ 524 w 5297"/>
                <a:gd name="T17" fmla="*/ 3103 h 3524"/>
                <a:gd name="T18" fmla="*/ 605 w 5297"/>
                <a:gd name="T19" fmla="*/ 3193 h 3524"/>
                <a:gd name="T20" fmla="*/ 690 w 5297"/>
                <a:gd name="T21" fmla="*/ 3273 h 3524"/>
                <a:gd name="T22" fmla="*/ 779 w 5297"/>
                <a:gd name="T23" fmla="*/ 3342 h 3524"/>
                <a:gd name="T24" fmla="*/ 871 w 5297"/>
                <a:gd name="T25" fmla="*/ 3401 h 3524"/>
                <a:gd name="T26" fmla="*/ 967 w 5297"/>
                <a:gd name="T27" fmla="*/ 3447 h 3524"/>
                <a:gd name="T28" fmla="*/ 1067 w 5297"/>
                <a:gd name="T29" fmla="*/ 3484 h 3524"/>
                <a:gd name="T30" fmla="*/ 1171 w 5297"/>
                <a:gd name="T31" fmla="*/ 3508 h 3524"/>
                <a:gd name="T32" fmla="*/ 1278 w 5297"/>
                <a:gd name="T33" fmla="*/ 3522 h 3524"/>
                <a:gd name="T34" fmla="*/ 1388 w 5297"/>
                <a:gd name="T35" fmla="*/ 3523 h 3524"/>
                <a:gd name="T36" fmla="*/ 1502 w 5297"/>
                <a:gd name="T37" fmla="*/ 3514 h 3524"/>
                <a:gd name="T38" fmla="*/ 1618 w 5297"/>
                <a:gd name="T39" fmla="*/ 3493 h 3524"/>
                <a:gd name="T40" fmla="*/ 1738 w 5297"/>
                <a:gd name="T41" fmla="*/ 3462 h 3524"/>
                <a:gd name="T42" fmla="*/ 1860 w 5297"/>
                <a:gd name="T43" fmla="*/ 3418 h 3524"/>
                <a:gd name="T44" fmla="*/ 1986 w 5297"/>
                <a:gd name="T45" fmla="*/ 3363 h 3524"/>
                <a:gd name="T46" fmla="*/ 2115 w 5297"/>
                <a:gd name="T47" fmla="*/ 3297 h 3524"/>
                <a:gd name="T48" fmla="*/ 2245 w 5297"/>
                <a:gd name="T49" fmla="*/ 3221 h 3524"/>
                <a:gd name="T50" fmla="*/ 2378 w 5297"/>
                <a:gd name="T51" fmla="*/ 3135 h 3524"/>
                <a:gd name="T52" fmla="*/ 2514 w 5297"/>
                <a:gd name="T53" fmla="*/ 3039 h 3524"/>
                <a:gd name="T54" fmla="*/ 2651 w 5297"/>
                <a:gd name="T55" fmla="*/ 2933 h 3524"/>
                <a:gd name="T56" fmla="*/ 2792 w 5297"/>
                <a:gd name="T57" fmla="*/ 2817 h 3524"/>
                <a:gd name="T58" fmla="*/ 2934 w 5297"/>
                <a:gd name="T59" fmla="*/ 2692 h 3524"/>
                <a:gd name="T60" fmla="*/ 3078 w 5297"/>
                <a:gd name="T61" fmla="*/ 2559 h 3524"/>
                <a:gd name="T62" fmla="*/ 3223 w 5297"/>
                <a:gd name="T63" fmla="*/ 2418 h 3524"/>
                <a:gd name="T64" fmla="*/ 3370 w 5297"/>
                <a:gd name="T65" fmla="*/ 2269 h 3524"/>
                <a:gd name="T66" fmla="*/ 3519 w 5297"/>
                <a:gd name="T67" fmla="*/ 2113 h 3524"/>
                <a:gd name="T68" fmla="*/ 3670 w 5297"/>
                <a:gd name="T69" fmla="*/ 1949 h 3524"/>
                <a:gd name="T70" fmla="*/ 3821 w 5297"/>
                <a:gd name="T71" fmla="*/ 1781 h 3524"/>
                <a:gd name="T72" fmla="*/ 3974 w 5297"/>
                <a:gd name="T73" fmla="*/ 1607 h 3524"/>
                <a:gd name="T74" fmla="*/ 4128 w 5297"/>
                <a:gd name="T75" fmla="*/ 1428 h 3524"/>
                <a:gd name="T76" fmla="*/ 4282 w 5297"/>
                <a:gd name="T77" fmla="*/ 1246 h 3524"/>
                <a:gd name="T78" fmla="*/ 4437 w 5297"/>
                <a:gd name="T79" fmla="*/ 1060 h 3524"/>
                <a:gd name="T80" fmla="*/ 4593 w 5297"/>
                <a:gd name="T81" fmla="*/ 870 h 3524"/>
                <a:gd name="T82" fmla="*/ 4748 w 5297"/>
                <a:gd name="T83" fmla="*/ 678 h 3524"/>
                <a:gd name="T84" fmla="*/ 4905 w 5297"/>
                <a:gd name="T85" fmla="*/ 485 h 3524"/>
                <a:gd name="T86" fmla="*/ 5062 w 5297"/>
                <a:gd name="T87" fmla="*/ 291 h 3524"/>
                <a:gd name="T88" fmla="*/ 5218 w 5297"/>
                <a:gd name="T89" fmla="*/ 97 h 3524"/>
                <a:gd name="csX0" fmla="*/ 0 w 9851"/>
                <a:gd name="csY0" fmla="*/ 5332 h 9725"/>
                <a:gd name="csX1" fmla="*/ 42 w 9851"/>
                <a:gd name="csY1" fmla="*/ 5562 h 9725"/>
                <a:gd name="csX2" fmla="*/ 87 w 9851"/>
                <a:gd name="csY2" fmla="*/ 5789 h 9725"/>
                <a:gd name="csX3" fmla="*/ 132 w 9851"/>
                <a:gd name="csY3" fmla="*/ 6010 h 9725"/>
                <a:gd name="csX4" fmla="*/ 179 w 9851"/>
                <a:gd name="csY4" fmla="*/ 6229 h 9725"/>
                <a:gd name="csX5" fmla="*/ 232 w 9851"/>
                <a:gd name="csY5" fmla="*/ 6442 h 9725"/>
                <a:gd name="csX6" fmla="*/ 283 w 9851"/>
                <a:gd name="csY6" fmla="*/ 6649 h 9725"/>
                <a:gd name="csX7" fmla="*/ 336 w 9851"/>
                <a:gd name="csY7" fmla="*/ 6850 h 9725"/>
                <a:gd name="csX8" fmla="*/ 395 w 9851"/>
                <a:gd name="csY8" fmla="*/ 7046 h 9725"/>
                <a:gd name="csX9" fmla="*/ 451 w 9851"/>
                <a:gd name="csY9" fmla="*/ 7236 h 9725"/>
                <a:gd name="csX10" fmla="*/ 510 w 9851"/>
                <a:gd name="csY10" fmla="*/ 7421 h 9725"/>
                <a:gd name="csX11" fmla="*/ 574 w 9851"/>
                <a:gd name="csY11" fmla="*/ 7597 h 9725"/>
                <a:gd name="csX12" fmla="*/ 638 w 9851"/>
                <a:gd name="csY12" fmla="*/ 7770 h 9725"/>
                <a:gd name="csX13" fmla="*/ 704 w 9851"/>
                <a:gd name="csY13" fmla="*/ 7937 h 9725"/>
                <a:gd name="csX14" fmla="*/ 772 w 9851"/>
                <a:gd name="csY14" fmla="*/ 8096 h 9725"/>
                <a:gd name="csX15" fmla="*/ 842 w 9851"/>
                <a:gd name="csY15" fmla="*/ 8247 h 9725"/>
                <a:gd name="csX16" fmla="*/ 914 w 9851"/>
                <a:gd name="csY16" fmla="*/ 8391 h 9725"/>
                <a:gd name="csX17" fmla="*/ 989 w 9851"/>
                <a:gd name="csY17" fmla="*/ 8530 h 9725"/>
                <a:gd name="csX18" fmla="*/ 1063 w 9851"/>
                <a:gd name="csY18" fmla="*/ 8661 h 9725"/>
                <a:gd name="csX19" fmla="*/ 1142 w 9851"/>
                <a:gd name="csY19" fmla="*/ 8786 h 9725"/>
                <a:gd name="csX20" fmla="*/ 1220 w 9851"/>
                <a:gd name="csY20" fmla="*/ 8905 h 9725"/>
                <a:gd name="csX21" fmla="*/ 1303 w 9851"/>
                <a:gd name="csY21" fmla="*/ 9013 h 9725"/>
                <a:gd name="csX22" fmla="*/ 1384 w 9851"/>
                <a:gd name="csY22" fmla="*/ 9115 h 9725"/>
                <a:gd name="csX23" fmla="*/ 1471 w 9851"/>
                <a:gd name="csY23" fmla="*/ 9209 h 9725"/>
                <a:gd name="csX24" fmla="*/ 1556 w 9851"/>
                <a:gd name="csY24" fmla="*/ 9294 h 9725"/>
                <a:gd name="csX25" fmla="*/ 1644 w 9851"/>
                <a:gd name="csY25" fmla="*/ 9376 h 9725"/>
                <a:gd name="csX26" fmla="*/ 1735 w 9851"/>
                <a:gd name="csY26" fmla="*/ 9444 h 9725"/>
                <a:gd name="csX27" fmla="*/ 1826 w 9851"/>
                <a:gd name="csY27" fmla="*/ 9506 h 9725"/>
                <a:gd name="csX28" fmla="*/ 1920 w 9851"/>
                <a:gd name="csY28" fmla="*/ 9563 h 9725"/>
                <a:gd name="csX29" fmla="*/ 2014 w 9851"/>
                <a:gd name="csY29" fmla="*/ 9611 h 9725"/>
                <a:gd name="csX30" fmla="*/ 2113 w 9851"/>
                <a:gd name="csY30" fmla="*/ 9648 h 9725"/>
                <a:gd name="csX31" fmla="*/ 2211 w 9851"/>
                <a:gd name="csY31" fmla="*/ 9680 h 9725"/>
                <a:gd name="csX32" fmla="*/ 2311 w 9851"/>
                <a:gd name="csY32" fmla="*/ 9702 h 9725"/>
                <a:gd name="csX33" fmla="*/ 2413 w 9851"/>
                <a:gd name="csY33" fmla="*/ 9719 h 9725"/>
                <a:gd name="csX34" fmla="*/ 2517 w 9851"/>
                <a:gd name="csY34" fmla="*/ 9725 h 9725"/>
                <a:gd name="csX35" fmla="*/ 2620 w 9851"/>
                <a:gd name="csY35" fmla="*/ 9722 h 9725"/>
                <a:gd name="csX36" fmla="*/ 2726 w 9851"/>
                <a:gd name="csY36" fmla="*/ 9714 h 9725"/>
                <a:gd name="csX37" fmla="*/ 2836 w 9851"/>
                <a:gd name="csY37" fmla="*/ 9697 h 9725"/>
                <a:gd name="csX38" fmla="*/ 2945 w 9851"/>
                <a:gd name="csY38" fmla="*/ 9671 h 9725"/>
                <a:gd name="csX39" fmla="*/ 3055 w 9851"/>
                <a:gd name="csY39" fmla="*/ 9637 h 9725"/>
                <a:gd name="csX40" fmla="*/ 3168 w 9851"/>
                <a:gd name="csY40" fmla="*/ 9597 h 9725"/>
                <a:gd name="csX41" fmla="*/ 3281 w 9851"/>
                <a:gd name="csY41" fmla="*/ 9549 h 9725"/>
                <a:gd name="csX42" fmla="*/ 3396 w 9851"/>
                <a:gd name="csY42" fmla="*/ 9489 h 9725"/>
                <a:gd name="csX43" fmla="*/ 3511 w 9851"/>
                <a:gd name="csY43" fmla="*/ 9424 h 9725"/>
                <a:gd name="csX44" fmla="*/ 3630 w 9851"/>
                <a:gd name="csY44" fmla="*/ 9350 h 9725"/>
                <a:gd name="csX45" fmla="*/ 3749 w 9851"/>
                <a:gd name="csY45" fmla="*/ 9268 h 9725"/>
                <a:gd name="csX46" fmla="*/ 3870 w 9851"/>
                <a:gd name="csY46" fmla="*/ 9180 h 9725"/>
                <a:gd name="csX47" fmla="*/ 3993 w 9851"/>
                <a:gd name="csY47" fmla="*/ 9081 h 9725"/>
                <a:gd name="csX48" fmla="*/ 4114 w 9851"/>
                <a:gd name="csY48" fmla="*/ 8979 h 9725"/>
                <a:gd name="csX49" fmla="*/ 4238 w 9851"/>
                <a:gd name="csY49" fmla="*/ 8865 h 9725"/>
                <a:gd name="csX50" fmla="*/ 4363 w 9851"/>
                <a:gd name="csY50" fmla="*/ 8749 h 9725"/>
                <a:gd name="csX51" fmla="*/ 4489 w 9851"/>
                <a:gd name="csY51" fmla="*/ 8621 h 9725"/>
                <a:gd name="csX52" fmla="*/ 4618 w 9851"/>
                <a:gd name="csY52" fmla="*/ 8491 h 9725"/>
                <a:gd name="csX53" fmla="*/ 4746 w 9851"/>
                <a:gd name="csY53" fmla="*/ 8349 h 9725"/>
                <a:gd name="csX54" fmla="*/ 4874 w 9851"/>
                <a:gd name="csY54" fmla="*/ 8198 h 9725"/>
                <a:gd name="csX55" fmla="*/ 5005 w 9851"/>
                <a:gd name="csY55" fmla="*/ 8048 h 9725"/>
                <a:gd name="csX56" fmla="*/ 5137 w 9851"/>
                <a:gd name="csY56" fmla="*/ 7886 h 9725"/>
                <a:gd name="csX57" fmla="*/ 5271 w 9851"/>
                <a:gd name="csY57" fmla="*/ 7719 h 9725"/>
                <a:gd name="csX58" fmla="*/ 5405 w 9851"/>
                <a:gd name="csY58" fmla="*/ 7543 h 9725"/>
                <a:gd name="csX59" fmla="*/ 5539 w 9851"/>
                <a:gd name="csY59" fmla="*/ 7364 h 9725"/>
                <a:gd name="csX60" fmla="*/ 5675 w 9851"/>
                <a:gd name="csY60" fmla="*/ 7177 h 9725"/>
                <a:gd name="csX61" fmla="*/ 5811 w 9851"/>
                <a:gd name="csY61" fmla="*/ 6987 h 9725"/>
                <a:gd name="csX62" fmla="*/ 5947 w 9851"/>
                <a:gd name="csY62" fmla="*/ 6788 h 9725"/>
                <a:gd name="csX63" fmla="*/ 6085 w 9851"/>
                <a:gd name="csY63" fmla="*/ 6587 h 9725"/>
                <a:gd name="csX64" fmla="*/ 6222 w 9851"/>
                <a:gd name="csY64" fmla="*/ 6377 h 9725"/>
                <a:gd name="csX65" fmla="*/ 6362 w 9851"/>
                <a:gd name="csY65" fmla="*/ 6164 h 9725"/>
                <a:gd name="csX66" fmla="*/ 6504 w 9851"/>
                <a:gd name="csY66" fmla="*/ 5945 h 9725"/>
                <a:gd name="csX67" fmla="*/ 6643 w 9851"/>
                <a:gd name="csY67" fmla="*/ 5721 h 9725"/>
                <a:gd name="csX68" fmla="*/ 6785 w 9851"/>
                <a:gd name="csY68" fmla="*/ 5488 h 9725"/>
                <a:gd name="csX69" fmla="*/ 6928 w 9851"/>
                <a:gd name="csY69" fmla="*/ 5256 h 9725"/>
                <a:gd name="csX70" fmla="*/ 7070 w 9851"/>
                <a:gd name="csY70" fmla="*/ 5020 h 9725"/>
                <a:gd name="csX71" fmla="*/ 7214 w 9851"/>
                <a:gd name="csY71" fmla="*/ 4779 h 9725"/>
                <a:gd name="csX72" fmla="*/ 7359 w 9851"/>
                <a:gd name="csY72" fmla="*/ 4535 h 9725"/>
                <a:gd name="csX73" fmla="*/ 7502 w 9851"/>
                <a:gd name="csY73" fmla="*/ 4285 h 9725"/>
                <a:gd name="csX74" fmla="*/ 7648 w 9851"/>
                <a:gd name="csY74" fmla="*/ 4035 h 9725"/>
                <a:gd name="csX75" fmla="*/ 7793 w 9851"/>
                <a:gd name="csY75" fmla="*/ 3777 h 9725"/>
                <a:gd name="csX76" fmla="*/ 7938 w 9851"/>
                <a:gd name="csY76" fmla="*/ 3519 h 9725"/>
                <a:gd name="csX77" fmla="*/ 8084 w 9851"/>
                <a:gd name="csY77" fmla="*/ 3261 h 9725"/>
                <a:gd name="csX78" fmla="*/ 8231 w 9851"/>
                <a:gd name="csY78" fmla="*/ 2997 h 9725"/>
                <a:gd name="csX79" fmla="*/ 8376 w 9851"/>
                <a:gd name="csY79" fmla="*/ 2733 h 9725"/>
                <a:gd name="csX80" fmla="*/ 8524 w 9851"/>
                <a:gd name="csY80" fmla="*/ 2463 h 9725"/>
                <a:gd name="csX81" fmla="*/ 8671 w 9851"/>
                <a:gd name="csY81" fmla="*/ 2194 h 9725"/>
                <a:gd name="csX82" fmla="*/ 8816 w 9851"/>
                <a:gd name="csY82" fmla="*/ 1924 h 9725"/>
                <a:gd name="csX83" fmla="*/ 8964 w 9851"/>
                <a:gd name="csY83" fmla="*/ 1649 h 9725"/>
                <a:gd name="csX84" fmla="*/ 9111 w 9851"/>
                <a:gd name="csY84" fmla="*/ 1377 h 9725"/>
                <a:gd name="csX85" fmla="*/ 9260 w 9851"/>
                <a:gd name="csY85" fmla="*/ 1101 h 9725"/>
                <a:gd name="csX86" fmla="*/ 9407 w 9851"/>
                <a:gd name="csY86" fmla="*/ 829 h 9725"/>
                <a:gd name="csX87" fmla="*/ 9556 w 9851"/>
                <a:gd name="csY87" fmla="*/ 551 h 9725"/>
                <a:gd name="csX88" fmla="*/ 9704 w 9851"/>
                <a:gd name="csY88" fmla="*/ 276 h 9725"/>
                <a:gd name="csX89" fmla="*/ 9851 w 9851"/>
                <a:gd name="csY89" fmla="*/ 0 h 9725"/>
                <a:gd name="csX0" fmla="*/ 0 w 9851"/>
                <a:gd name="csY0" fmla="*/ 5199 h 9716"/>
                <a:gd name="csX1" fmla="*/ 43 w 9851"/>
                <a:gd name="csY1" fmla="*/ 5435 h 9716"/>
                <a:gd name="csX2" fmla="*/ 88 w 9851"/>
                <a:gd name="csY2" fmla="*/ 5669 h 9716"/>
                <a:gd name="csX3" fmla="*/ 134 w 9851"/>
                <a:gd name="csY3" fmla="*/ 5896 h 9716"/>
                <a:gd name="csX4" fmla="*/ 182 w 9851"/>
                <a:gd name="csY4" fmla="*/ 6121 h 9716"/>
                <a:gd name="csX5" fmla="*/ 236 w 9851"/>
                <a:gd name="csY5" fmla="*/ 6340 h 9716"/>
                <a:gd name="csX6" fmla="*/ 287 w 9851"/>
                <a:gd name="csY6" fmla="*/ 6553 h 9716"/>
                <a:gd name="csX7" fmla="*/ 341 w 9851"/>
                <a:gd name="csY7" fmla="*/ 6760 h 9716"/>
                <a:gd name="csX8" fmla="*/ 401 w 9851"/>
                <a:gd name="csY8" fmla="*/ 6961 h 9716"/>
                <a:gd name="csX9" fmla="*/ 458 w 9851"/>
                <a:gd name="csY9" fmla="*/ 7157 h 9716"/>
                <a:gd name="csX10" fmla="*/ 518 w 9851"/>
                <a:gd name="csY10" fmla="*/ 7347 h 9716"/>
                <a:gd name="csX11" fmla="*/ 583 w 9851"/>
                <a:gd name="csY11" fmla="*/ 7528 h 9716"/>
                <a:gd name="csX12" fmla="*/ 648 w 9851"/>
                <a:gd name="csY12" fmla="*/ 7706 h 9716"/>
                <a:gd name="csX13" fmla="*/ 715 w 9851"/>
                <a:gd name="csY13" fmla="*/ 7877 h 9716"/>
                <a:gd name="csX14" fmla="*/ 784 w 9851"/>
                <a:gd name="csY14" fmla="*/ 8041 h 9716"/>
                <a:gd name="csX15" fmla="*/ 855 w 9851"/>
                <a:gd name="csY15" fmla="*/ 8196 h 9716"/>
                <a:gd name="csX16" fmla="*/ 928 w 9851"/>
                <a:gd name="csY16" fmla="*/ 8344 h 9716"/>
                <a:gd name="csX17" fmla="*/ 1004 w 9851"/>
                <a:gd name="csY17" fmla="*/ 8487 h 9716"/>
                <a:gd name="csX18" fmla="*/ 1079 w 9851"/>
                <a:gd name="csY18" fmla="*/ 8622 h 9716"/>
                <a:gd name="csX19" fmla="*/ 1159 w 9851"/>
                <a:gd name="csY19" fmla="*/ 8750 h 9716"/>
                <a:gd name="csX20" fmla="*/ 1238 w 9851"/>
                <a:gd name="csY20" fmla="*/ 8873 h 9716"/>
                <a:gd name="csX21" fmla="*/ 1323 w 9851"/>
                <a:gd name="csY21" fmla="*/ 8984 h 9716"/>
                <a:gd name="csX22" fmla="*/ 1405 w 9851"/>
                <a:gd name="csY22" fmla="*/ 9089 h 9716"/>
                <a:gd name="csX23" fmla="*/ 1493 w 9851"/>
                <a:gd name="csY23" fmla="*/ 9185 h 9716"/>
                <a:gd name="csX24" fmla="*/ 1580 w 9851"/>
                <a:gd name="csY24" fmla="*/ 9273 h 9716"/>
                <a:gd name="csX25" fmla="*/ 1669 w 9851"/>
                <a:gd name="csY25" fmla="*/ 9357 h 9716"/>
                <a:gd name="csX26" fmla="*/ 1761 w 9851"/>
                <a:gd name="csY26" fmla="*/ 9427 h 9716"/>
                <a:gd name="csX27" fmla="*/ 1854 w 9851"/>
                <a:gd name="csY27" fmla="*/ 9491 h 9716"/>
                <a:gd name="csX28" fmla="*/ 1949 w 9851"/>
                <a:gd name="csY28" fmla="*/ 9549 h 9716"/>
                <a:gd name="csX29" fmla="*/ 2044 w 9851"/>
                <a:gd name="csY29" fmla="*/ 9599 h 9716"/>
                <a:gd name="csX30" fmla="*/ 2145 w 9851"/>
                <a:gd name="csY30" fmla="*/ 9637 h 9716"/>
                <a:gd name="csX31" fmla="*/ 2244 w 9851"/>
                <a:gd name="csY31" fmla="*/ 9670 h 9716"/>
                <a:gd name="csX32" fmla="*/ 2346 w 9851"/>
                <a:gd name="csY32" fmla="*/ 9692 h 9716"/>
                <a:gd name="csX33" fmla="*/ 2449 w 9851"/>
                <a:gd name="csY33" fmla="*/ 9710 h 9716"/>
                <a:gd name="csX34" fmla="*/ 2555 w 9851"/>
                <a:gd name="csY34" fmla="*/ 9716 h 9716"/>
                <a:gd name="csX35" fmla="*/ 2660 w 9851"/>
                <a:gd name="csY35" fmla="*/ 9713 h 9716"/>
                <a:gd name="csX36" fmla="*/ 2767 w 9851"/>
                <a:gd name="csY36" fmla="*/ 9705 h 9716"/>
                <a:gd name="csX37" fmla="*/ 2879 w 9851"/>
                <a:gd name="csY37" fmla="*/ 9687 h 9716"/>
                <a:gd name="csX38" fmla="*/ 2990 w 9851"/>
                <a:gd name="csY38" fmla="*/ 9660 h 9716"/>
                <a:gd name="csX39" fmla="*/ 3101 w 9851"/>
                <a:gd name="csY39" fmla="*/ 9626 h 9716"/>
                <a:gd name="csX40" fmla="*/ 3216 w 9851"/>
                <a:gd name="csY40" fmla="*/ 9584 h 9716"/>
                <a:gd name="csX41" fmla="*/ 3331 w 9851"/>
                <a:gd name="csY41" fmla="*/ 9535 h 9716"/>
                <a:gd name="csX42" fmla="*/ 3447 w 9851"/>
                <a:gd name="csY42" fmla="*/ 9473 h 9716"/>
                <a:gd name="csX43" fmla="*/ 3564 w 9851"/>
                <a:gd name="csY43" fmla="*/ 9406 h 9716"/>
                <a:gd name="csX44" fmla="*/ 3685 w 9851"/>
                <a:gd name="csY44" fmla="*/ 9330 h 9716"/>
                <a:gd name="csX45" fmla="*/ 3806 w 9851"/>
                <a:gd name="csY45" fmla="*/ 9246 h 9716"/>
                <a:gd name="csX46" fmla="*/ 3929 w 9851"/>
                <a:gd name="csY46" fmla="*/ 9156 h 9716"/>
                <a:gd name="csX47" fmla="*/ 4053 w 9851"/>
                <a:gd name="csY47" fmla="*/ 9054 h 9716"/>
                <a:gd name="csX48" fmla="*/ 4176 w 9851"/>
                <a:gd name="csY48" fmla="*/ 8949 h 9716"/>
                <a:gd name="csX49" fmla="*/ 4302 w 9851"/>
                <a:gd name="csY49" fmla="*/ 8832 h 9716"/>
                <a:gd name="csX50" fmla="*/ 4429 w 9851"/>
                <a:gd name="csY50" fmla="*/ 8712 h 9716"/>
                <a:gd name="csX51" fmla="*/ 4557 w 9851"/>
                <a:gd name="csY51" fmla="*/ 8581 h 9716"/>
                <a:gd name="csX52" fmla="*/ 4688 w 9851"/>
                <a:gd name="csY52" fmla="*/ 8447 h 9716"/>
                <a:gd name="csX53" fmla="*/ 4818 w 9851"/>
                <a:gd name="csY53" fmla="*/ 8301 h 9716"/>
                <a:gd name="csX54" fmla="*/ 4948 w 9851"/>
                <a:gd name="csY54" fmla="*/ 8146 h 9716"/>
                <a:gd name="csX55" fmla="*/ 5081 w 9851"/>
                <a:gd name="csY55" fmla="*/ 7992 h 9716"/>
                <a:gd name="csX56" fmla="*/ 5215 w 9851"/>
                <a:gd name="csY56" fmla="*/ 7825 h 9716"/>
                <a:gd name="csX57" fmla="*/ 5351 w 9851"/>
                <a:gd name="csY57" fmla="*/ 7653 h 9716"/>
                <a:gd name="csX58" fmla="*/ 5487 w 9851"/>
                <a:gd name="csY58" fmla="*/ 7472 h 9716"/>
                <a:gd name="csX59" fmla="*/ 5623 w 9851"/>
                <a:gd name="csY59" fmla="*/ 7288 h 9716"/>
                <a:gd name="csX60" fmla="*/ 5761 w 9851"/>
                <a:gd name="csY60" fmla="*/ 7096 h 9716"/>
                <a:gd name="csX61" fmla="*/ 5899 w 9851"/>
                <a:gd name="csY61" fmla="*/ 6901 h 9716"/>
                <a:gd name="csX62" fmla="*/ 6037 w 9851"/>
                <a:gd name="csY62" fmla="*/ 6696 h 9716"/>
                <a:gd name="csX63" fmla="*/ 6177 w 9851"/>
                <a:gd name="csY63" fmla="*/ 6489 h 9716"/>
                <a:gd name="csX64" fmla="*/ 6316 w 9851"/>
                <a:gd name="csY64" fmla="*/ 6273 h 9716"/>
                <a:gd name="csX65" fmla="*/ 6458 w 9851"/>
                <a:gd name="csY65" fmla="*/ 6054 h 9716"/>
                <a:gd name="csX66" fmla="*/ 6602 w 9851"/>
                <a:gd name="csY66" fmla="*/ 5829 h 9716"/>
                <a:gd name="csX67" fmla="*/ 6743 w 9851"/>
                <a:gd name="csY67" fmla="*/ 5599 h 9716"/>
                <a:gd name="csX68" fmla="*/ 6888 w 9851"/>
                <a:gd name="csY68" fmla="*/ 5359 h 9716"/>
                <a:gd name="csX69" fmla="*/ 7033 w 9851"/>
                <a:gd name="csY69" fmla="*/ 5121 h 9716"/>
                <a:gd name="csX70" fmla="*/ 7177 w 9851"/>
                <a:gd name="csY70" fmla="*/ 4878 h 9716"/>
                <a:gd name="csX71" fmla="*/ 7323 w 9851"/>
                <a:gd name="csY71" fmla="*/ 4630 h 9716"/>
                <a:gd name="csX72" fmla="*/ 7470 w 9851"/>
                <a:gd name="csY72" fmla="*/ 4379 h 9716"/>
                <a:gd name="csX73" fmla="*/ 7615 w 9851"/>
                <a:gd name="csY73" fmla="*/ 4122 h 9716"/>
                <a:gd name="csX74" fmla="*/ 7764 w 9851"/>
                <a:gd name="csY74" fmla="*/ 3865 h 9716"/>
                <a:gd name="csX75" fmla="*/ 7911 w 9851"/>
                <a:gd name="csY75" fmla="*/ 3600 h 9716"/>
                <a:gd name="csX76" fmla="*/ 8058 w 9851"/>
                <a:gd name="csY76" fmla="*/ 3335 h 9716"/>
                <a:gd name="csX77" fmla="*/ 8206 w 9851"/>
                <a:gd name="csY77" fmla="*/ 3069 h 9716"/>
                <a:gd name="csX78" fmla="*/ 8355 w 9851"/>
                <a:gd name="csY78" fmla="*/ 2798 h 9716"/>
                <a:gd name="csX79" fmla="*/ 8503 w 9851"/>
                <a:gd name="csY79" fmla="*/ 2526 h 9716"/>
                <a:gd name="csX80" fmla="*/ 8653 w 9851"/>
                <a:gd name="csY80" fmla="*/ 2249 h 9716"/>
                <a:gd name="csX81" fmla="*/ 8802 w 9851"/>
                <a:gd name="csY81" fmla="*/ 1972 h 9716"/>
                <a:gd name="csX82" fmla="*/ 8949 w 9851"/>
                <a:gd name="csY82" fmla="*/ 1694 h 9716"/>
                <a:gd name="csX83" fmla="*/ 9100 w 9851"/>
                <a:gd name="csY83" fmla="*/ 1412 h 9716"/>
                <a:gd name="csX84" fmla="*/ 9249 w 9851"/>
                <a:gd name="csY84" fmla="*/ 1132 h 9716"/>
                <a:gd name="csX85" fmla="*/ 9400 w 9851"/>
                <a:gd name="csY85" fmla="*/ 848 h 9716"/>
                <a:gd name="csX86" fmla="*/ 9549 w 9851"/>
                <a:gd name="csY86" fmla="*/ 568 h 9716"/>
                <a:gd name="csX87" fmla="*/ 9701 w 9851"/>
                <a:gd name="csY87" fmla="*/ 283 h 9716"/>
                <a:gd name="csX88" fmla="*/ 9851 w 9851"/>
                <a:gd name="csY88" fmla="*/ 0 h 9716"/>
                <a:gd name="csX0" fmla="*/ 0 w 9848"/>
                <a:gd name="csY0" fmla="*/ 5060 h 9709"/>
                <a:gd name="csX1" fmla="*/ 44 w 9848"/>
                <a:gd name="csY1" fmla="*/ 5303 h 9709"/>
                <a:gd name="csX2" fmla="*/ 89 w 9848"/>
                <a:gd name="csY2" fmla="*/ 5544 h 9709"/>
                <a:gd name="csX3" fmla="*/ 136 w 9848"/>
                <a:gd name="csY3" fmla="*/ 5777 h 9709"/>
                <a:gd name="csX4" fmla="*/ 185 w 9848"/>
                <a:gd name="csY4" fmla="*/ 6009 h 9709"/>
                <a:gd name="csX5" fmla="*/ 240 w 9848"/>
                <a:gd name="csY5" fmla="*/ 6234 h 9709"/>
                <a:gd name="csX6" fmla="*/ 291 w 9848"/>
                <a:gd name="csY6" fmla="*/ 6454 h 9709"/>
                <a:gd name="csX7" fmla="*/ 346 w 9848"/>
                <a:gd name="csY7" fmla="*/ 6667 h 9709"/>
                <a:gd name="csX8" fmla="*/ 407 w 9848"/>
                <a:gd name="csY8" fmla="*/ 6873 h 9709"/>
                <a:gd name="csX9" fmla="*/ 465 w 9848"/>
                <a:gd name="csY9" fmla="*/ 7075 h 9709"/>
                <a:gd name="csX10" fmla="*/ 526 w 9848"/>
                <a:gd name="csY10" fmla="*/ 7271 h 9709"/>
                <a:gd name="csX11" fmla="*/ 592 w 9848"/>
                <a:gd name="csY11" fmla="*/ 7457 h 9709"/>
                <a:gd name="csX12" fmla="*/ 658 w 9848"/>
                <a:gd name="csY12" fmla="*/ 7640 h 9709"/>
                <a:gd name="csX13" fmla="*/ 726 w 9848"/>
                <a:gd name="csY13" fmla="*/ 7816 h 9709"/>
                <a:gd name="csX14" fmla="*/ 796 w 9848"/>
                <a:gd name="csY14" fmla="*/ 7985 h 9709"/>
                <a:gd name="csX15" fmla="*/ 868 w 9848"/>
                <a:gd name="csY15" fmla="*/ 8145 h 9709"/>
                <a:gd name="csX16" fmla="*/ 942 w 9848"/>
                <a:gd name="csY16" fmla="*/ 8297 h 9709"/>
                <a:gd name="csX17" fmla="*/ 1019 w 9848"/>
                <a:gd name="csY17" fmla="*/ 8444 h 9709"/>
                <a:gd name="csX18" fmla="*/ 1095 w 9848"/>
                <a:gd name="csY18" fmla="*/ 8583 h 9709"/>
                <a:gd name="csX19" fmla="*/ 1177 w 9848"/>
                <a:gd name="csY19" fmla="*/ 8715 h 9709"/>
                <a:gd name="csX20" fmla="*/ 1257 w 9848"/>
                <a:gd name="csY20" fmla="*/ 8841 h 9709"/>
                <a:gd name="csX21" fmla="*/ 1343 w 9848"/>
                <a:gd name="csY21" fmla="*/ 8956 h 9709"/>
                <a:gd name="csX22" fmla="*/ 1426 w 9848"/>
                <a:gd name="csY22" fmla="*/ 9064 h 9709"/>
                <a:gd name="csX23" fmla="*/ 1516 w 9848"/>
                <a:gd name="csY23" fmla="*/ 9162 h 9709"/>
                <a:gd name="csX24" fmla="*/ 1604 w 9848"/>
                <a:gd name="csY24" fmla="*/ 9253 h 9709"/>
                <a:gd name="csX25" fmla="*/ 1694 w 9848"/>
                <a:gd name="csY25" fmla="*/ 9340 h 9709"/>
                <a:gd name="csX26" fmla="*/ 1788 w 9848"/>
                <a:gd name="csY26" fmla="*/ 9412 h 9709"/>
                <a:gd name="csX27" fmla="*/ 1882 w 9848"/>
                <a:gd name="csY27" fmla="*/ 9477 h 9709"/>
                <a:gd name="csX28" fmla="*/ 1978 w 9848"/>
                <a:gd name="csY28" fmla="*/ 9537 h 9709"/>
                <a:gd name="csX29" fmla="*/ 2075 w 9848"/>
                <a:gd name="csY29" fmla="*/ 9589 h 9709"/>
                <a:gd name="csX30" fmla="*/ 2177 w 9848"/>
                <a:gd name="csY30" fmla="*/ 9628 h 9709"/>
                <a:gd name="csX31" fmla="*/ 2278 w 9848"/>
                <a:gd name="csY31" fmla="*/ 9662 h 9709"/>
                <a:gd name="csX32" fmla="*/ 2381 w 9848"/>
                <a:gd name="csY32" fmla="*/ 9684 h 9709"/>
                <a:gd name="csX33" fmla="*/ 2486 w 9848"/>
                <a:gd name="csY33" fmla="*/ 9703 h 9709"/>
                <a:gd name="csX34" fmla="*/ 2594 w 9848"/>
                <a:gd name="csY34" fmla="*/ 9709 h 9709"/>
                <a:gd name="csX35" fmla="*/ 2700 w 9848"/>
                <a:gd name="csY35" fmla="*/ 9706 h 9709"/>
                <a:gd name="csX36" fmla="*/ 2809 w 9848"/>
                <a:gd name="csY36" fmla="*/ 9698 h 9709"/>
                <a:gd name="csX37" fmla="*/ 2923 w 9848"/>
                <a:gd name="csY37" fmla="*/ 9679 h 9709"/>
                <a:gd name="csX38" fmla="*/ 3035 w 9848"/>
                <a:gd name="csY38" fmla="*/ 9651 h 9709"/>
                <a:gd name="csX39" fmla="*/ 3148 w 9848"/>
                <a:gd name="csY39" fmla="*/ 9616 h 9709"/>
                <a:gd name="csX40" fmla="*/ 3265 w 9848"/>
                <a:gd name="csY40" fmla="*/ 9573 h 9709"/>
                <a:gd name="csX41" fmla="*/ 3381 w 9848"/>
                <a:gd name="csY41" fmla="*/ 9523 h 9709"/>
                <a:gd name="csX42" fmla="*/ 3499 w 9848"/>
                <a:gd name="csY42" fmla="*/ 9459 h 9709"/>
                <a:gd name="csX43" fmla="*/ 3618 w 9848"/>
                <a:gd name="csY43" fmla="*/ 9390 h 9709"/>
                <a:gd name="csX44" fmla="*/ 3741 w 9848"/>
                <a:gd name="csY44" fmla="*/ 9312 h 9709"/>
                <a:gd name="csX45" fmla="*/ 3864 w 9848"/>
                <a:gd name="csY45" fmla="*/ 9225 h 9709"/>
                <a:gd name="csX46" fmla="*/ 3988 w 9848"/>
                <a:gd name="csY46" fmla="*/ 9133 h 9709"/>
                <a:gd name="csX47" fmla="*/ 4114 w 9848"/>
                <a:gd name="csY47" fmla="*/ 9028 h 9709"/>
                <a:gd name="csX48" fmla="*/ 4239 w 9848"/>
                <a:gd name="csY48" fmla="*/ 8920 h 9709"/>
                <a:gd name="csX49" fmla="*/ 4367 w 9848"/>
                <a:gd name="csY49" fmla="*/ 8799 h 9709"/>
                <a:gd name="csX50" fmla="*/ 4496 w 9848"/>
                <a:gd name="csY50" fmla="*/ 8676 h 9709"/>
                <a:gd name="csX51" fmla="*/ 4626 w 9848"/>
                <a:gd name="csY51" fmla="*/ 8541 h 9709"/>
                <a:gd name="csX52" fmla="*/ 4759 w 9848"/>
                <a:gd name="csY52" fmla="*/ 8403 h 9709"/>
                <a:gd name="csX53" fmla="*/ 4891 w 9848"/>
                <a:gd name="csY53" fmla="*/ 8253 h 9709"/>
                <a:gd name="csX54" fmla="*/ 5023 w 9848"/>
                <a:gd name="csY54" fmla="*/ 8093 h 9709"/>
                <a:gd name="csX55" fmla="*/ 5158 w 9848"/>
                <a:gd name="csY55" fmla="*/ 7935 h 9709"/>
                <a:gd name="csX56" fmla="*/ 5294 w 9848"/>
                <a:gd name="csY56" fmla="*/ 7763 h 9709"/>
                <a:gd name="csX57" fmla="*/ 5432 w 9848"/>
                <a:gd name="csY57" fmla="*/ 7586 h 9709"/>
                <a:gd name="csX58" fmla="*/ 5570 w 9848"/>
                <a:gd name="csY58" fmla="*/ 7399 h 9709"/>
                <a:gd name="csX59" fmla="*/ 5708 w 9848"/>
                <a:gd name="csY59" fmla="*/ 7210 h 9709"/>
                <a:gd name="csX60" fmla="*/ 5848 w 9848"/>
                <a:gd name="csY60" fmla="*/ 7012 h 9709"/>
                <a:gd name="csX61" fmla="*/ 5988 w 9848"/>
                <a:gd name="csY61" fmla="*/ 6812 h 9709"/>
                <a:gd name="csX62" fmla="*/ 6128 w 9848"/>
                <a:gd name="csY62" fmla="*/ 6601 h 9709"/>
                <a:gd name="csX63" fmla="*/ 6270 w 9848"/>
                <a:gd name="csY63" fmla="*/ 6388 h 9709"/>
                <a:gd name="csX64" fmla="*/ 6412 w 9848"/>
                <a:gd name="csY64" fmla="*/ 6165 h 9709"/>
                <a:gd name="csX65" fmla="*/ 6556 w 9848"/>
                <a:gd name="csY65" fmla="*/ 5940 h 9709"/>
                <a:gd name="csX66" fmla="*/ 6702 w 9848"/>
                <a:gd name="csY66" fmla="*/ 5708 h 9709"/>
                <a:gd name="csX67" fmla="*/ 6845 w 9848"/>
                <a:gd name="csY67" fmla="*/ 5472 h 9709"/>
                <a:gd name="csX68" fmla="*/ 6992 w 9848"/>
                <a:gd name="csY68" fmla="*/ 5225 h 9709"/>
                <a:gd name="csX69" fmla="*/ 7139 w 9848"/>
                <a:gd name="csY69" fmla="*/ 4980 h 9709"/>
                <a:gd name="csX70" fmla="*/ 7286 w 9848"/>
                <a:gd name="csY70" fmla="*/ 4730 h 9709"/>
                <a:gd name="csX71" fmla="*/ 7434 w 9848"/>
                <a:gd name="csY71" fmla="*/ 4474 h 9709"/>
                <a:gd name="csX72" fmla="*/ 7583 w 9848"/>
                <a:gd name="csY72" fmla="*/ 4216 h 9709"/>
                <a:gd name="csX73" fmla="*/ 7730 w 9848"/>
                <a:gd name="csY73" fmla="*/ 3951 h 9709"/>
                <a:gd name="csX74" fmla="*/ 7881 w 9848"/>
                <a:gd name="csY74" fmla="*/ 3687 h 9709"/>
                <a:gd name="csX75" fmla="*/ 8031 w 9848"/>
                <a:gd name="csY75" fmla="*/ 3414 h 9709"/>
                <a:gd name="csX76" fmla="*/ 8180 w 9848"/>
                <a:gd name="csY76" fmla="*/ 3141 h 9709"/>
                <a:gd name="csX77" fmla="*/ 8330 w 9848"/>
                <a:gd name="csY77" fmla="*/ 2868 h 9709"/>
                <a:gd name="csX78" fmla="*/ 8481 w 9848"/>
                <a:gd name="csY78" fmla="*/ 2589 h 9709"/>
                <a:gd name="csX79" fmla="*/ 8632 w 9848"/>
                <a:gd name="csY79" fmla="*/ 2309 h 9709"/>
                <a:gd name="csX80" fmla="*/ 8784 w 9848"/>
                <a:gd name="csY80" fmla="*/ 2024 h 9709"/>
                <a:gd name="csX81" fmla="*/ 8935 w 9848"/>
                <a:gd name="csY81" fmla="*/ 1739 h 9709"/>
                <a:gd name="csX82" fmla="*/ 9084 w 9848"/>
                <a:gd name="csY82" fmla="*/ 1453 h 9709"/>
                <a:gd name="csX83" fmla="*/ 9238 w 9848"/>
                <a:gd name="csY83" fmla="*/ 1162 h 9709"/>
                <a:gd name="csX84" fmla="*/ 9389 w 9848"/>
                <a:gd name="csY84" fmla="*/ 874 h 9709"/>
                <a:gd name="csX85" fmla="*/ 9542 w 9848"/>
                <a:gd name="csY85" fmla="*/ 582 h 9709"/>
                <a:gd name="csX86" fmla="*/ 9693 w 9848"/>
                <a:gd name="csY86" fmla="*/ 294 h 9709"/>
                <a:gd name="csX87" fmla="*/ 9848 w 9848"/>
                <a:gd name="csY87" fmla="*/ 0 h 9709"/>
                <a:gd name="csX0" fmla="*/ 0 w 9843"/>
                <a:gd name="csY0" fmla="*/ 4909 h 9697"/>
                <a:gd name="csX1" fmla="*/ 45 w 9843"/>
                <a:gd name="csY1" fmla="*/ 5159 h 9697"/>
                <a:gd name="csX2" fmla="*/ 90 w 9843"/>
                <a:gd name="csY2" fmla="*/ 5407 h 9697"/>
                <a:gd name="csX3" fmla="*/ 138 w 9843"/>
                <a:gd name="csY3" fmla="*/ 5647 h 9697"/>
                <a:gd name="csX4" fmla="*/ 188 w 9843"/>
                <a:gd name="csY4" fmla="*/ 5886 h 9697"/>
                <a:gd name="csX5" fmla="*/ 244 w 9843"/>
                <a:gd name="csY5" fmla="*/ 6118 h 9697"/>
                <a:gd name="csX6" fmla="*/ 295 w 9843"/>
                <a:gd name="csY6" fmla="*/ 6344 h 9697"/>
                <a:gd name="csX7" fmla="*/ 351 w 9843"/>
                <a:gd name="csY7" fmla="*/ 6564 h 9697"/>
                <a:gd name="csX8" fmla="*/ 413 w 9843"/>
                <a:gd name="csY8" fmla="*/ 6776 h 9697"/>
                <a:gd name="csX9" fmla="*/ 472 w 9843"/>
                <a:gd name="csY9" fmla="*/ 6984 h 9697"/>
                <a:gd name="csX10" fmla="*/ 534 w 9843"/>
                <a:gd name="csY10" fmla="*/ 7186 h 9697"/>
                <a:gd name="csX11" fmla="*/ 601 w 9843"/>
                <a:gd name="csY11" fmla="*/ 7378 h 9697"/>
                <a:gd name="csX12" fmla="*/ 668 w 9843"/>
                <a:gd name="csY12" fmla="*/ 7566 h 9697"/>
                <a:gd name="csX13" fmla="*/ 737 w 9843"/>
                <a:gd name="csY13" fmla="*/ 7747 h 9697"/>
                <a:gd name="csX14" fmla="*/ 808 w 9843"/>
                <a:gd name="csY14" fmla="*/ 7921 h 9697"/>
                <a:gd name="csX15" fmla="*/ 881 w 9843"/>
                <a:gd name="csY15" fmla="*/ 8086 h 9697"/>
                <a:gd name="csX16" fmla="*/ 957 w 9843"/>
                <a:gd name="csY16" fmla="*/ 8243 h 9697"/>
                <a:gd name="csX17" fmla="*/ 1035 w 9843"/>
                <a:gd name="csY17" fmla="*/ 8394 h 9697"/>
                <a:gd name="csX18" fmla="*/ 1112 w 9843"/>
                <a:gd name="csY18" fmla="*/ 8537 h 9697"/>
                <a:gd name="csX19" fmla="*/ 1195 w 9843"/>
                <a:gd name="csY19" fmla="*/ 8673 h 9697"/>
                <a:gd name="csX20" fmla="*/ 1276 w 9843"/>
                <a:gd name="csY20" fmla="*/ 8803 h 9697"/>
                <a:gd name="csX21" fmla="*/ 1364 w 9843"/>
                <a:gd name="csY21" fmla="*/ 8921 h 9697"/>
                <a:gd name="csX22" fmla="*/ 1448 w 9843"/>
                <a:gd name="csY22" fmla="*/ 9033 h 9697"/>
                <a:gd name="csX23" fmla="*/ 1539 w 9843"/>
                <a:gd name="csY23" fmla="*/ 9134 h 9697"/>
                <a:gd name="csX24" fmla="*/ 1629 w 9843"/>
                <a:gd name="csY24" fmla="*/ 9227 h 9697"/>
                <a:gd name="csX25" fmla="*/ 1720 w 9843"/>
                <a:gd name="csY25" fmla="*/ 9317 h 9697"/>
                <a:gd name="csX26" fmla="*/ 1816 w 9843"/>
                <a:gd name="csY26" fmla="*/ 9391 h 9697"/>
                <a:gd name="csX27" fmla="*/ 1911 w 9843"/>
                <a:gd name="csY27" fmla="*/ 9458 h 9697"/>
                <a:gd name="csX28" fmla="*/ 2009 w 9843"/>
                <a:gd name="csY28" fmla="*/ 9520 h 9697"/>
                <a:gd name="csX29" fmla="*/ 2107 w 9843"/>
                <a:gd name="csY29" fmla="*/ 9573 h 9697"/>
                <a:gd name="csX30" fmla="*/ 2211 w 9843"/>
                <a:gd name="csY30" fmla="*/ 9614 h 9697"/>
                <a:gd name="csX31" fmla="*/ 2313 w 9843"/>
                <a:gd name="csY31" fmla="*/ 9649 h 9697"/>
                <a:gd name="csX32" fmla="*/ 2418 w 9843"/>
                <a:gd name="csY32" fmla="*/ 9671 h 9697"/>
                <a:gd name="csX33" fmla="*/ 2524 w 9843"/>
                <a:gd name="csY33" fmla="*/ 9691 h 9697"/>
                <a:gd name="csX34" fmla="*/ 2634 w 9843"/>
                <a:gd name="csY34" fmla="*/ 9697 h 9697"/>
                <a:gd name="csX35" fmla="*/ 2742 w 9843"/>
                <a:gd name="csY35" fmla="*/ 9694 h 9697"/>
                <a:gd name="csX36" fmla="*/ 2852 w 9843"/>
                <a:gd name="csY36" fmla="*/ 9686 h 9697"/>
                <a:gd name="csX37" fmla="*/ 2968 w 9843"/>
                <a:gd name="csY37" fmla="*/ 9666 h 9697"/>
                <a:gd name="csX38" fmla="*/ 3082 w 9843"/>
                <a:gd name="csY38" fmla="*/ 9637 h 9697"/>
                <a:gd name="csX39" fmla="*/ 3197 w 9843"/>
                <a:gd name="csY39" fmla="*/ 9601 h 9697"/>
                <a:gd name="csX40" fmla="*/ 3315 w 9843"/>
                <a:gd name="csY40" fmla="*/ 9557 h 9697"/>
                <a:gd name="csX41" fmla="*/ 3433 w 9843"/>
                <a:gd name="csY41" fmla="*/ 9505 h 9697"/>
                <a:gd name="csX42" fmla="*/ 3553 w 9843"/>
                <a:gd name="csY42" fmla="*/ 9440 h 9697"/>
                <a:gd name="csX43" fmla="*/ 3674 w 9843"/>
                <a:gd name="csY43" fmla="*/ 9368 h 9697"/>
                <a:gd name="csX44" fmla="*/ 3799 w 9843"/>
                <a:gd name="csY44" fmla="*/ 9288 h 9697"/>
                <a:gd name="csX45" fmla="*/ 3924 w 9843"/>
                <a:gd name="csY45" fmla="*/ 9198 h 9697"/>
                <a:gd name="csX46" fmla="*/ 4050 w 9843"/>
                <a:gd name="csY46" fmla="*/ 9104 h 9697"/>
                <a:gd name="csX47" fmla="*/ 4177 w 9843"/>
                <a:gd name="csY47" fmla="*/ 8996 h 9697"/>
                <a:gd name="csX48" fmla="*/ 4304 w 9843"/>
                <a:gd name="csY48" fmla="*/ 8884 h 9697"/>
                <a:gd name="csX49" fmla="*/ 4434 w 9843"/>
                <a:gd name="csY49" fmla="*/ 8760 h 9697"/>
                <a:gd name="csX50" fmla="*/ 4565 w 9843"/>
                <a:gd name="csY50" fmla="*/ 8633 h 9697"/>
                <a:gd name="csX51" fmla="*/ 4697 w 9843"/>
                <a:gd name="csY51" fmla="*/ 8494 h 9697"/>
                <a:gd name="csX52" fmla="*/ 4832 w 9843"/>
                <a:gd name="csY52" fmla="*/ 8352 h 9697"/>
                <a:gd name="csX53" fmla="*/ 4966 w 9843"/>
                <a:gd name="csY53" fmla="*/ 8197 h 9697"/>
                <a:gd name="csX54" fmla="*/ 5101 w 9843"/>
                <a:gd name="csY54" fmla="*/ 8033 h 9697"/>
                <a:gd name="csX55" fmla="*/ 5238 w 9843"/>
                <a:gd name="csY55" fmla="*/ 7870 h 9697"/>
                <a:gd name="csX56" fmla="*/ 5376 w 9843"/>
                <a:gd name="csY56" fmla="*/ 7693 h 9697"/>
                <a:gd name="csX57" fmla="*/ 5516 w 9843"/>
                <a:gd name="csY57" fmla="*/ 7510 h 9697"/>
                <a:gd name="csX58" fmla="*/ 5656 w 9843"/>
                <a:gd name="csY58" fmla="*/ 7318 h 9697"/>
                <a:gd name="csX59" fmla="*/ 5796 w 9843"/>
                <a:gd name="csY59" fmla="*/ 7123 h 9697"/>
                <a:gd name="csX60" fmla="*/ 5938 w 9843"/>
                <a:gd name="csY60" fmla="*/ 6919 h 9697"/>
                <a:gd name="csX61" fmla="*/ 6080 w 9843"/>
                <a:gd name="csY61" fmla="*/ 6713 h 9697"/>
                <a:gd name="csX62" fmla="*/ 6223 w 9843"/>
                <a:gd name="csY62" fmla="*/ 6496 h 9697"/>
                <a:gd name="csX63" fmla="*/ 6367 w 9843"/>
                <a:gd name="csY63" fmla="*/ 6276 h 9697"/>
                <a:gd name="csX64" fmla="*/ 6511 w 9843"/>
                <a:gd name="csY64" fmla="*/ 6047 h 9697"/>
                <a:gd name="csX65" fmla="*/ 6657 w 9843"/>
                <a:gd name="csY65" fmla="*/ 5815 h 9697"/>
                <a:gd name="csX66" fmla="*/ 6805 w 9843"/>
                <a:gd name="csY66" fmla="*/ 5576 h 9697"/>
                <a:gd name="csX67" fmla="*/ 6951 w 9843"/>
                <a:gd name="csY67" fmla="*/ 5333 h 9697"/>
                <a:gd name="csX68" fmla="*/ 7100 w 9843"/>
                <a:gd name="csY68" fmla="*/ 5079 h 9697"/>
                <a:gd name="csX69" fmla="*/ 7249 w 9843"/>
                <a:gd name="csY69" fmla="*/ 4826 h 9697"/>
                <a:gd name="csX70" fmla="*/ 7398 w 9843"/>
                <a:gd name="csY70" fmla="*/ 4569 h 9697"/>
                <a:gd name="csX71" fmla="*/ 7549 w 9843"/>
                <a:gd name="csY71" fmla="*/ 4305 h 9697"/>
                <a:gd name="csX72" fmla="*/ 7700 w 9843"/>
                <a:gd name="csY72" fmla="*/ 4039 h 9697"/>
                <a:gd name="csX73" fmla="*/ 7849 w 9843"/>
                <a:gd name="csY73" fmla="*/ 3766 h 9697"/>
                <a:gd name="csX74" fmla="*/ 8003 w 9843"/>
                <a:gd name="csY74" fmla="*/ 3495 h 9697"/>
                <a:gd name="csX75" fmla="*/ 8155 w 9843"/>
                <a:gd name="csY75" fmla="*/ 3213 h 9697"/>
                <a:gd name="csX76" fmla="*/ 8306 w 9843"/>
                <a:gd name="csY76" fmla="*/ 2932 h 9697"/>
                <a:gd name="csX77" fmla="*/ 8459 w 9843"/>
                <a:gd name="csY77" fmla="*/ 2651 h 9697"/>
                <a:gd name="csX78" fmla="*/ 8612 w 9843"/>
                <a:gd name="csY78" fmla="*/ 2364 h 9697"/>
                <a:gd name="csX79" fmla="*/ 8765 w 9843"/>
                <a:gd name="csY79" fmla="*/ 2075 h 9697"/>
                <a:gd name="csX80" fmla="*/ 8920 w 9843"/>
                <a:gd name="csY80" fmla="*/ 1782 h 9697"/>
                <a:gd name="csX81" fmla="*/ 9073 w 9843"/>
                <a:gd name="csY81" fmla="*/ 1488 h 9697"/>
                <a:gd name="csX82" fmla="*/ 9224 w 9843"/>
                <a:gd name="csY82" fmla="*/ 1194 h 9697"/>
                <a:gd name="csX83" fmla="*/ 9381 w 9843"/>
                <a:gd name="csY83" fmla="*/ 894 h 9697"/>
                <a:gd name="csX84" fmla="*/ 9534 w 9843"/>
                <a:gd name="csY84" fmla="*/ 597 h 9697"/>
                <a:gd name="csX85" fmla="*/ 9689 w 9843"/>
                <a:gd name="csY85" fmla="*/ 296 h 9697"/>
                <a:gd name="csX86" fmla="*/ 9843 w 9843"/>
                <a:gd name="csY86" fmla="*/ 0 h 9697"/>
                <a:gd name="csX0" fmla="*/ 0 w 9844"/>
                <a:gd name="csY0" fmla="*/ 4757 h 9695"/>
                <a:gd name="csX1" fmla="*/ 46 w 9844"/>
                <a:gd name="csY1" fmla="*/ 5015 h 9695"/>
                <a:gd name="csX2" fmla="*/ 91 w 9844"/>
                <a:gd name="csY2" fmla="*/ 5271 h 9695"/>
                <a:gd name="csX3" fmla="*/ 140 w 9844"/>
                <a:gd name="csY3" fmla="*/ 5518 h 9695"/>
                <a:gd name="csX4" fmla="*/ 191 w 9844"/>
                <a:gd name="csY4" fmla="*/ 5765 h 9695"/>
                <a:gd name="csX5" fmla="*/ 248 w 9844"/>
                <a:gd name="csY5" fmla="*/ 6004 h 9695"/>
                <a:gd name="csX6" fmla="*/ 300 w 9844"/>
                <a:gd name="csY6" fmla="*/ 6237 h 9695"/>
                <a:gd name="csX7" fmla="*/ 357 w 9844"/>
                <a:gd name="csY7" fmla="*/ 6464 h 9695"/>
                <a:gd name="csX8" fmla="*/ 420 w 9844"/>
                <a:gd name="csY8" fmla="*/ 6683 h 9695"/>
                <a:gd name="csX9" fmla="*/ 480 w 9844"/>
                <a:gd name="csY9" fmla="*/ 6897 h 9695"/>
                <a:gd name="csX10" fmla="*/ 543 w 9844"/>
                <a:gd name="csY10" fmla="*/ 7106 h 9695"/>
                <a:gd name="csX11" fmla="*/ 611 w 9844"/>
                <a:gd name="csY11" fmla="*/ 7304 h 9695"/>
                <a:gd name="csX12" fmla="*/ 679 w 9844"/>
                <a:gd name="csY12" fmla="*/ 7497 h 9695"/>
                <a:gd name="csX13" fmla="*/ 749 w 9844"/>
                <a:gd name="csY13" fmla="*/ 7684 h 9695"/>
                <a:gd name="csX14" fmla="*/ 821 w 9844"/>
                <a:gd name="csY14" fmla="*/ 7864 h 9695"/>
                <a:gd name="csX15" fmla="*/ 895 w 9844"/>
                <a:gd name="csY15" fmla="*/ 8034 h 9695"/>
                <a:gd name="csX16" fmla="*/ 972 w 9844"/>
                <a:gd name="csY16" fmla="*/ 8196 h 9695"/>
                <a:gd name="csX17" fmla="*/ 1052 w 9844"/>
                <a:gd name="csY17" fmla="*/ 8351 h 9695"/>
                <a:gd name="csX18" fmla="*/ 1130 w 9844"/>
                <a:gd name="csY18" fmla="*/ 8499 h 9695"/>
                <a:gd name="csX19" fmla="*/ 1214 w 9844"/>
                <a:gd name="csY19" fmla="*/ 8639 h 9695"/>
                <a:gd name="csX20" fmla="*/ 1296 w 9844"/>
                <a:gd name="csY20" fmla="*/ 8773 h 9695"/>
                <a:gd name="csX21" fmla="*/ 1386 w 9844"/>
                <a:gd name="csY21" fmla="*/ 8895 h 9695"/>
                <a:gd name="csX22" fmla="*/ 1471 w 9844"/>
                <a:gd name="csY22" fmla="*/ 9010 h 9695"/>
                <a:gd name="csX23" fmla="*/ 1564 w 9844"/>
                <a:gd name="csY23" fmla="*/ 9114 h 9695"/>
                <a:gd name="csX24" fmla="*/ 1655 w 9844"/>
                <a:gd name="csY24" fmla="*/ 9210 h 9695"/>
                <a:gd name="csX25" fmla="*/ 1747 w 9844"/>
                <a:gd name="csY25" fmla="*/ 9303 h 9695"/>
                <a:gd name="csX26" fmla="*/ 1845 w 9844"/>
                <a:gd name="csY26" fmla="*/ 9379 h 9695"/>
                <a:gd name="csX27" fmla="*/ 1941 w 9844"/>
                <a:gd name="csY27" fmla="*/ 9449 h 9695"/>
                <a:gd name="csX28" fmla="*/ 2041 w 9844"/>
                <a:gd name="csY28" fmla="*/ 9512 h 9695"/>
                <a:gd name="csX29" fmla="*/ 2141 w 9844"/>
                <a:gd name="csY29" fmla="*/ 9567 h 9695"/>
                <a:gd name="csX30" fmla="*/ 2246 w 9844"/>
                <a:gd name="csY30" fmla="*/ 9609 h 9695"/>
                <a:gd name="csX31" fmla="*/ 2350 w 9844"/>
                <a:gd name="csY31" fmla="*/ 9646 h 9695"/>
                <a:gd name="csX32" fmla="*/ 2457 w 9844"/>
                <a:gd name="csY32" fmla="*/ 9668 h 9695"/>
                <a:gd name="csX33" fmla="*/ 2564 w 9844"/>
                <a:gd name="csY33" fmla="*/ 9689 h 9695"/>
                <a:gd name="csX34" fmla="*/ 2676 w 9844"/>
                <a:gd name="csY34" fmla="*/ 9695 h 9695"/>
                <a:gd name="csX35" fmla="*/ 2786 w 9844"/>
                <a:gd name="csY35" fmla="*/ 9692 h 9695"/>
                <a:gd name="csX36" fmla="*/ 2897 w 9844"/>
                <a:gd name="csY36" fmla="*/ 9684 h 9695"/>
                <a:gd name="csX37" fmla="*/ 3015 w 9844"/>
                <a:gd name="csY37" fmla="*/ 9663 h 9695"/>
                <a:gd name="csX38" fmla="*/ 3131 w 9844"/>
                <a:gd name="csY38" fmla="*/ 9633 h 9695"/>
                <a:gd name="csX39" fmla="*/ 3248 w 9844"/>
                <a:gd name="csY39" fmla="*/ 9596 h 9695"/>
                <a:gd name="csX40" fmla="*/ 3368 w 9844"/>
                <a:gd name="csY40" fmla="*/ 9551 h 9695"/>
                <a:gd name="csX41" fmla="*/ 3488 w 9844"/>
                <a:gd name="csY41" fmla="*/ 9497 h 9695"/>
                <a:gd name="csX42" fmla="*/ 3610 w 9844"/>
                <a:gd name="csY42" fmla="*/ 9430 h 9695"/>
                <a:gd name="csX43" fmla="*/ 3733 w 9844"/>
                <a:gd name="csY43" fmla="*/ 9356 h 9695"/>
                <a:gd name="csX44" fmla="*/ 3860 w 9844"/>
                <a:gd name="csY44" fmla="*/ 9273 h 9695"/>
                <a:gd name="csX45" fmla="*/ 3987 w 9844"/>
                <a:gd name="csY45" fmla="*/ 9180 h 9695"/>
                <a:gd name="csX46" fmla="*/ 4115 w 9844"/>
                <a:gd name="csY46" fmla="*/ 9083 h 9695"/>
                <a:gd name="csX47" fmla="*/ 4244 w 9844"/>
                <a:gd name="csY47" fmla="*/ 8972 h 9695"/>
                <a:gd name="csX48" fmla="*/ 4373 w 9844"/>
                <a:gd name="csY48" fmla="*/ 8857 h 9695"/>
                <a:gd name="csX49" fmla="*/ 4505 w 9844"/>
                <a:gd name="csY49" fmla="*/ 8729 h 9695"/>
                <a:gd name="csX50" fmla="*/ 4638 w 9844"/>
                <a:gd name="csY50" fmla="*/ 8598 h 9695"/>
                <a:gd name="csX51" fmla="*/ 4772 w 9844"/>
                <a:gd name="csY51" fmla="*/ 8454 h 9695"/>
                <a:gd name="csX52" fmla="*/ 4909 w 9844"/>
                <a:gd name="csY52" fmla="*/ 8308 h 9695"/>
                <a:gd name="csX53" fmla="*/ 5045 w 9844"/>
                <a:gd name="csY53" fmla="*/ 8148 h 9695"/>
                <a:gd name="csX54" fmla="*/ 5182 w 9844"/>
                <a:gd name="csY54" fmla="*/ 7979 h 9695"/>
                <a:gd name="csX55" fmla="*/ 5322 w 9844"/>
                <a:gd name="csY55" fmla="*/ 7811 h 9695"/>
                <a:gd name="csX56" fmla="*/ 5462 w 9844"/>
                <a:gd name="csY56" fmla="*/ 7628 h 9695"/>
                <a:gd name="csX57" fmla="*/ 5604 w 9844"/>
                <a:gd name="csY57" fmla="*/ 7440 h 9695"/>
                <a:gd name="csX58" fmla="*/ 5746 w 9844"/>
                <a:gd name="csY58" fmla="*/ 7242 h 9695"/>
                <a:gd name="csX59" fmla="*/ 5888 w 9844"/>
                <a:gd name="csY59" fmla="*/ 7041 h 9695"/>
                <a:gd name="csX60" fmla="*/ 6033 w 9844"/>
                <a:gd name="csY60" fmla="*/ 6830 h 9695"/>
                <a:gd name="csX61" fmla="*/ 6177 w 9844"/>
                <a:gd name="csY61" fmla="*/ 6618 h 9695"/>
                <a:gd name="csX62" fmla="*/ 6322 w 9844"/>
                <a:gd name="csY62" fmla="*/ 6394 h 9695"/>
                <a:gd name="csX63" fmla="*/ 6469 w 9844"/>
                <a:gd name="csY63" fmla="*/ 6167 h 9695"/>
                <a:gd name="csX64" fmla="*/ 6615 w 9844"/>
                <a:gd name="csY64" fmla="*/ 5931 h 9695"/>
                <a:gd name="csX65" fmla="*/ 6763 w 9844"/>
                <a:gd name="csY65" fmla="*/ 5692 h 9695"/>
                <a:gd name="csX66" fmla="*/ 6914 w 9844"/>
                <a:gd name="csY66" fmla="*/ 5445 h 9695"/>
                <a:gd name="csX67" fmla="*/ 7062 w 9844"/>
                <a:gd name="csY67" fmla="*/ 5195 h 9695"/>
                <a:gd name="csX68" fmla="*/ 7213 w 9844"/>
                <a:gd name="csY68" fmla="*/ 4933 h 9695"/>
                <a:gd name="csX69" fmla="*/ 7365 w 9844"/>
                <a:gd name="csY69" fmla="*/ 4672 h 9695"/>
                <a:gd name="csX70" fmla="*/ 7516 w 9844"/>
                <a:gd name="csY70" fmla="*/ 4407 h 9695"/>
                <a:gd name="csX71" fmla="*/ 7669 w 9844"/>
                <a:gd name="csY71" fmla="*/ 4135 h 9695"/>
                <a:gd name="csX72" fmla="*/ 7823 w 9844"/>
                <a:gd name="csY72" fmla="*/ 3860 h 9695"/>
                <a:gd name="csX73" fmla="*/ 7974 w 9844"/>
                <a:gd name="csY73" fmla="*/ 3579 h 9695"/>
                <a:gd name="csX74" fmla="*/ 8131 w 9844"/>
                <a:gd name="csY74" fmla="*/ 3299 h 9695"/>
                <a:gd name="csX75" fmla="*/ 8285 w 9844"/>
                <a:gd name="csY75" fmla="*/ 3008 h 9695"/>
                <a:gd name="csX76" fmla="*/ 8438 w 9844"/>
                <a:gd name="csY76" fmla="*/ 2719 h 9695"/>
                <a:gd name="csX77" fmla="*/ 8594 w 9844"/>
                <a:gd name="csY77" fmla="*/ 2429 h 9695"/>
                <a:gd name="csX78" fmla="*/ 8749 w 9844"/>
                <a:gd name="csY78" fmla="*/ 2133 h 9695"/>
                <a:gd name="csX79" fmla="*/ 8905 w 9844"/>
                <a:gd name="csY79" fmla="*/ 1835 h 9695"/>
                <a:gd name="csX80" fmla="*/ 9062 w 9844"/>
                <a:gd name="csY80" fmla="*/ 1533 h 9695"/>
                <a:gd name="csX81" fmla="*/ 9218 w 9844"/>
                <a:gd name="csY81" fmla="*/ 1229 h 9695"/>
                <a:gd name="csX82" fmla="*/ 9371 w 9844"/>
                <a:gd name="csY82" fmla="*/ 926 h 9695"/>
                <a:gd name="csX83" fmla="*/ 9531 w 9844"/>
                <a:gd name="csY83" fmla="*/ 617 h 9695"/>
                <a:gd name="csX84" fmla="*/ 9686 w 9844"/>
                <a:gd name="csY84" fmla="*/ 311 h 9695"/>
                <a:gd name="csX85" fmla="*/ 9844 w 9844"/>
                <a:gd name="csY85" fmla="*/ 0 h 96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</a:cxnLst>
              <a:rect l="l" t="t" r="r" b="b"/>
              <a:pathLst>
                <a:path w="9844" h="9695">
                  <a:moveTo>
                    <a:pt x="0" y="4757"/>
                  </a:moveTo>
                  <a:cubicBezTo>
                    <a:pt x="14" y="4843"/>
                    <a:pt x="28" y="4930"/>
                    <a:pt x="46" y="5015"/>
                  </a:cubicBezTo>
                  <a:cubicBezTo>
                    <a:pt x="61" y="5100"/>
                    <a:pt x="76" y="5186"/>
                    <a:pt x="91" y="5271"/>
                  </a:cubicBezTo>
                  <a:cubicBezTo>
                    <a:pt x="110" y="5354"/>
                    <a:pt x="125" y="5436"/>
                    <a:pt x="140" y="5518"/>
                  </a:cubicBezTo>
                  <a:cubicBezTo>
                    <a:pt x="156" y="5601"/>
                    <a:pt x="173" y="5683"/>
                    <a:pt x="191" y="5765"/>
                  </a:cubicBezTo>
                  <a:cubicBezTo>
                    <a:pt x="209" y="5844"/>
                    <a:pt x="227" y="5925"/>
                    <a:pt x="248" y="6004"/>
                  </a:cubicBezTo>
                  <a:cubicBezTo>
                    <a:pt x="265" y="6082"/>
                    <a:pt x="282" y="6160"/>
                    <a:pt x="300" y="6237"/>
                  </a:cubicBezTo>
                  <a:cubicBezTo>
                    <a:pt x="321" y="6314"/>
                    <a:pt x="338" y="6389"/>
                    <a:pt x="357" y="6464"/>
                  </a:cubicBezTo>
                  <a:lnTo>
                    <a:pt x="420" y="6683"/>
                  </a:lnTo>
                  <a:cubicBezTo>
                    <a:pt x="440" y="6754"/>
                    <a:pt x="460" y="6826"/>
                    <a:pt x="480" y="6897"/>
                  </a:cubicBezTo>
                  <a:cubicBezTo>
                    <a:pt x="500" y="6966"/>
                    <a:pt x="521" y="7035"/>
                    <a:pt x="543" y="7106"/>
                  </a:cubicBezTo>
                  <a:cubicBezTo>
                    <a:pt x="564" y="7173"/>
                    <a:pt x="587" y="7237"/>
                    <a:pt x="611" y="7304"/>
                  </a:cubicBezTo>
                  <a:cubicBezTo>
                    <a:pt x="632" y="7367"/>
                    <a:pt x="655" y="7431"/>
                    <a:pt x="679" y="7497"/>
                  </a:cubicBezTo>
                  <a:cubicBezTo>
                    <a:pt x="701" y="7560"/>
                    <a:pt x="724" y="7623"/>
                    <a:pt x="749" y="7684"/>
                  </a:cubicBezTo>
                  <a:cubicBezTo>
                    <a:pt x="773" y="7745"/>
                    <a:pt x="795" y="7804"/>
                    <a:pt x="821" y="7864"/>
                  </a:cubicBezTo>
                  <a:cubicBezTo>
                    <a:pt x="845" y="7920"/>
                    <a:pt x="871" y="7978"/>
                    <a:pt x="895" y="8034"/>
                  </a:cubicBezTo>
                  <a:cubicBezTo>
                    <a:pt x="920" y="8087"/>
                    <a:pt x="947" y="8141"/>
                    <a:pt x="972" y="8196"/>
                  </a:cubicBezTo>
                  <a:cubicBezTo>
                    <a:pt x="998" y="8247"/>
                    <a:pt x="1025" y="8301"/>
                    <a:pt x="1052" y="8351"/>
                  </a:cubicBezTo>
                  <a:cubicBezTo>
                    <a:pt x="1077" y="8400"/>
                    <a:pt x="1104" y="8450"/>
                    <a:pt x="1130" y="8499"/>
                  </a:cubicBezTo>
                  <a:cubicBezTo>
                    <a:pt x="1157" y="8546"/>
                    <a:pt x="1187" y="8593"/>
                    <a:pt x="1214" y="8639"/>
                  </a:cubicBezTo>
                  <a:cubicBezTo>
                    <a:pt x="1243" y="8683"/>
                    <a:pt x="1269" y="8729"/>
                    <a:pt x="1296" y="8773"/>
                  </a:cubicBezTo>
                  <a:cubicBezTo>
                    <a:pt x="1327" y="8813"/>
                    <a:pt x="1355" y="8855"/>
                    <a:pt x="1386" y="8895"/>
                  </a:cubicBezTo>
                  <a:cubicBezTo>
                    <a:pt x="1413" y="8934"/>
                    <a:pt x="1444" y="8972"/>
                    <a:pt x="1471" y="9010"/>
                  </a:cubicBezTo>
                  <a:cubicBezTo>
                    <a:pt x="1502" y="9045"/>
                    <a:pt x="1533" y="9081"/>
                    <a:pt x="1564" y="9114"/>
                  </a:cubicBezTo>
                  <a:cubicBezTo>
                    <a:pt x="1594" y="9146"/>
                    <a:pt x="1623" y="9178"/>
                    <a:pt x="1655" y="9210"/>
                  </a:cubicBezTo>
                  <a:cubicBezTo>
                    <a:pt x="1685" y="9241"/>
                    <a:pt x="1717" y="9272"/>
                    <a:pt x="1747" y="9303"/>
                  </a:cubicBezTo>
                  <a:cubicBezTo>
                    <a:pt x="1780" y="9329"/>
                    <a:pt x="1812" y="9353"/>
                    <a:pt x="1845" y="9379"/>
                  </a:cubicBezTo>
                  <a:cubicBezTo>
                    <a:pt x="1876" y="9403"/>
                    <a:pt x="1910" y="9425"/>
                    <a:pt x="1941" y="9449"/>
                  </a:cubicBezTo>
                  <a:cubicBezTo>
                    <a:pt x="1976" y="9470"/>
                    <a:pt x="2008" y="9492"/>
                    <a:pt x="2041" y="9512"/>
                  </a:cubicBezTo>
                  <a:lnTo>
                    <a:pt x="2141" y="9567"/>
                  </a:lnTo>
                  <a:cubicBezTo>
                    <a:pt x="2176" y="9581"/>
                    <a:pt x="2211" y="9594"/>
                    <a:pt x="2246" y="9609"/>
                  </a:cubicBezTo>
                  <a:cubicBezTo>
                    <a:pt x="2281" y="9621"/>
                    <a:pt x="2315" y="9633"/>
                    <a:pt x="2350" y="9646"/>
                  </a:cubicBezTo>
                  <a:cubicBezTo>
                    <a:pt x="2386" y="9653"/>
                    <a:pt x="2421" y="9661"/>
                    <a:pt x="2457" y="9668"/>
                  </a:cubicBezTo>
                  <a:lnTo>
                    <a:pt x="2564" y="9689"/>
                  </a:lnTo>
                  <a:lnTo>
                    <a:pt x="2676" y="9695"/>
                  </a:lnTo>
                  <a:lnTo>
                    <a:pt x="2786" y="9692"/>
                  </a:lnTo>
                  <a:lnTo>
                    <a:pt x="2897" y="9684"/>
                  </a:lnTo>
                  <a:lnTo>
                    <a:pt x="3015" y="9663"/>
                  </a:lnTo>
                  <a:cubicBezTo>
                    <a:pt x="3053" y="9654"/>
                    <a:pt x="3093" y="9646"/>
                    <a:pt x="3131" y="9633"/>
                  </a:cubicBezTo>
                  <a:lnTo>
                    <a:pt x="3248" y="9596"/>
                  </a:lnTo>
                  <a:lnTo>
                    <a:pt x="3368" y="9551"/>
                  </a:lnTo>
                  <a:lnTo>
                    <a:pt x="3488" y="9497"/>
                  </a:lnTo>
                  <a:cubicBezTo>
                    <a:pt x="3529" y="9475"/>
                    <a:pt x="3569" y="9452"/>
                    <a:pt x="3610" y="9430"/>
                  </a:cubicBezTo>
                  <a:cubicBezTo>
                    <a:pt x="3651" y="9405"/>
                    <a:pt x="3692" y="9382"/>
                    <a:pt x="3733" y="9356"/>
                  </a:cubicBezTo>
                  <a:cubicBezTo>
                    <a:pt x="3775" y="9328"/>
                    <a:pt x="3818" y="9301"/>
                    <a:pt x="3860" y="9273"/>
                  </a:cubicBezTo>
                  <a:cubicBezTo>
                    <a:pt x="3901" y="9243"/>
                    <a:pt x="3943" y="9211"/>
                    <a:pt x="3987" y="9180"/>
                  </a:cubicBezTo>
                  <a:cubicBezTo>
                    <a:pt x="4028" y="9148"/>
                    <a:pt x="4072" y="9116"/>
                    <a:pt x="4115" y="9083"/>
                  </a:cubicBezTo>
                  <a:lnTo>
                    <a:pt x="4244" y="8972"/>
                  </a:lnTo>
                  <a:lnTo>
                    <a:pt x="4373" y="8857"/>
                  </a:lnTo>
                  <a:lnTo>
                    <a:pt x="4505" y="8729"/>
                  </a:lnTo>
                  <a:cubicBezTo>
                    <a:pt x="4549" y="8685"/>
                    <a:pt x="4593" y="8641"/>
                    <a:pt x="4638" y="8598"/>
                  </a:cubicBezTo>
                  <a:lnTo>
                    <a:pt x="4772" y="8454"/>
                  </a:lnTo>
                  <a:lnTo>
                    <a:pt x="4909" y="8308"/>
                  </a:lnTo>
                  <a:cubicBezTo>
                    <a:pt x="4955" y="8255"/>
                    <a:pt x="4999" y="8201"/>
                    <a:pt x="5045" y="8148"/>
                  </a:cubicBezTo>
                  <a:cubicBezTo>
                    <a:pt x="5091" y="8092"/>
                    <a:pt x="5136" y="8035"/>
                    <a:pt x="5182" y="7979"/>
                  </a:cubicBezTo>
                  <a:lnTo>
                    <a:pt x="5322" y="7811"/>
                  </a:lnTo>
                  <a:lnTo>
                    <a:pt x="5462" y="7628"/>
                  </a:lnTo>
                  <a:cubicBezTo>
                    <a:pt x="5509" y="7565"/>
                    <a:pt x="5557" y="7503"/>
                    <a:pt x="5604" y="7440"/>
                  </a:cubicBezTo>
                  <a:lnTo>
                    <a:pt x="5746" y="7242"/>
                  </a:lnTo>
                  <a:cubicBezTo>
                    <a:pt x="5793" y="7175"/>
                    <a:pt x="5841" y="7108"/>
                    <a:pt x="5888" y="7041"/>
                  </a:cubicBezTo>
                  <a:lnTo>
                    <a:pt x="6033" y="6830"/>
                  </a:lnTo>
                  <a:cubicBezTo>
                    <a:pt x="6080" y="6759"/>
                    <a:pt x="6129" y="6689"/>
                    <a:pt x="6177" y="6618"/>
                  </a:cubicBezTo>
                  <a:cubicBezTo>
                    <a:pt x="6226" y="6544"/>
                    <a:pt x="6273" y="6468"/>
                    <a:pt x="6322" y="6394"/>
                  </a:cubicBezTo>
                  <a:lnTo>
                    <a:pt x="6469" y="6167"/>
                  </a:lnTo>
                  <a:cubicBezTo>
                    <a:pt x="6518" y="6089"/>
                    <a:pt x="6565" y="6009"/>
                    <a:pt x="6615" y="5931"/>
                  </a:cubicBezTo>
                  <a:cubicBezTo>
                    <a:pt x="6665" y="5852"/>
                    <a:pt x="6713" y="5771"/>
                    <a:pt x="6763" y="5692"/>
                  </a:cubicBezTo>
                  <a:cubicBezTo>
                    <a:pt x="6813" y="5610"/>
                    <a:pt x="6865" y="5528"/>
                    <a:pt x="6914" y="5445"/>
                  </a:cubicBezTo>
                  <a:lnTo>
                    <a:pt x="7062" y="5195"/>
                  </a:lnTo>
                  <a:cubicBezTo>
                    <a:pt x="7112" y="5107"/>
                    <a:pt x="7162" y="5019"/>
                    <a:pt x="7213" y="4933"/>
                  </a:cubicBezTo>
                  <a:cubicBezTo>
                    <a:pt x="7264" y="4846"/>
                    <a:pt x="7314" y="4758"/>
                    <a:pt x="7365" y="4672"/>
                  </a:cubicBezTo>
                  <a:cubicBezTo>
                    <a:pt x="7414" y="4582"/>
                    <a:pt x="7466" y="4494"/>
                    <a:pt x="7516" y="4407"/>
                  </a:cubicBezTo>
                  <a:cubicBezTo>
                    <a:pt x="7567" y="4316"/>
                    <a:pt x="7619" y="4225"/>
                    <a:pt x="7669" y="4135"/>
                  </a:cubicBezTo>
                  <a:cubicBezTo>
                    <a:pt x="7721" y="4044"/>
                    <a:pt x="7771" y="3952"/>
                    <a:pt x="7823" y="3860"/>
                  </a:cubicBezTo>
                  <a:cubicBezTo>
                    <a:pt x="7875" y="3768"/>
                    <a:pt x="7924" y="3674"/>
                    <a:pt x="7974" y="3579"/>
                  </a:cubicBezTo>
                  <a:cubicBezTo>
                    <a:pt x="8027" y="3487"/>
                    <a:pt x="8079" y="3391"/>
                    <a:pt x="8131" y="3299"/>
                  </a:cubicBezTo>
                  <a:cubicBezTo>
                    <a:pt x="8180" y="3202"/>
                    <a:pt x="8233" y="3105"/>
                    <a:pt x="8285" y="3008"/>
                  </a:cubicBezTo>
                  <a:lnTo>
                    <a:pt x="8438" y="2719"/>
                  </a:lnTo>
                  <a:cubicBezTo>
                    <a:pt x="8491" y="2622"/>
                    <a:pt x="8542" y="2526"/>
                    <a:pt x="8594" y="2429"/>
                  </a:cubicBezTo>
                  <a:lnTo>
                    <a:pt x="8749" y="2133"/>
                  </a:lnTo>
                  <a:cubicBezTo>
                    <a:pt x="8801" y="2033"/>
                    <a:pt x="8853" y="1934"/>
                    <a:pt x="8905" y="1835"/>
                  </a:cubicBezTo>
                  <a:cubicBezTo>
                    <a:pt x="8956" y="1734"/>
                    <a:pt x="9009" y="1632"/>
                    <a:pt x="9062" y="1533"/>
                  </a:cubicBezTo>
                  <a:cubicBezTo>
                    <a:pt x="9114" y="1432"/>
                    <a:pt x="9165" y="1330"/>
                    <a:pt x="9218" y="1229"/>
                  </a:cubicBezTo>
                  <a:cubicBezTo>
                    <a:pt x="9270" y="1127"/>
                    <a:pt x="9321" y="1026"/>
                    <a:pt x="9371" y="926"/>
                  </a:cubicBezTo>
                  <a:cubicBezTo>
                    <a:pt x="9424" y="823"/>
                    <a:pt x="9478" y="720"/>
                    <a:pt x="9531" y="617"/>
                  </a:cubicBezTo>
                  <a:cubicBezTo>
                    <a:pt x="9581" y="516"/>
                    <a:pt x="9633" y="413"/>
                    <a:pt x="9686" y="311"/>
                  </a:cubicBezTo>
                  <a:cubicBezTo>
                    <a:pt x="9740" y="206"/>
                    <a:pt x="9790" y="104"/>
                    <a:pt x="9844" y="0"/>
                  </a:cubicBezTo>
                </a:path>
              </a:pathLst>
            </a:custGeom>
            <a:noFill/>
            <a:ln w="588963">
              <a:solidFill>
                <a:srgbClr val="F05A2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C2AA06D-A8AA-51AA-5364-C27C36F3F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4688" y="1752601"/>
              <a:ext cx="2801937" cy="1865313"/>
            </a:xfrm>
            <a:custGeom>
              <a:avLst/>
              <a:gdLst>
                <a:gd name="T0" fmla="*/ 79 w 5297"/>
                <a:gd name="T1" fmla="*/ 3427 h 3524"/>
                <a:gd name="T2" fmla="*/ 235 w 5297"/>
                <a:gd name="T3" fmla="*/ 3233 h 3524"/>
                <a:gd name="T4" fmla="*/ 392 w 5297"/>
                <a:gd name="T5" fmla="*/ 3039 h 3524"/>
                <a:gd name="T6" fmla="*/ 549 w 5297"/>
                <a:gd name="T7" fmla="*/ 2846 h 3524"/>
                <a:gd name="T8" fmla="*/ 704 w 5297"/>
                <a:gd name="T9" fmla="*/ 2654 h 3524"/>
                <a:gd name="T10" fmla="*/ 860 w 5297"/>
                <a:gd name="T11" fmla="*/ 2465 h 3524"/>
                <a:gd name="T12" fmla="*/ 1015 w 5297"/>
                <a:gd name="T13" fmla="*/ 2279 h 3524"/>
                <a:gd name="T14" fmla="*/ 1169 w 5297"/>
                <a:gd name="T15" fmla="*/ 2096 h 3524"/>
                <a:gd name="T16" fmla="*/ 1323 w 5297"/>
                <a:gd name="T17" fmla="*/ 1917 h 3524"/>
                <a:gd name="T18" fmla="*/ 1476 w 5297"/>
                <a:gd name="T19" fmla="*/ 1743 h 3524"/>
                <a:gd name="T20" fmla="*/ 1627 w 5297"/>
                <a:gd name="T21" fmla="*/ 1575 h 3524"/>
                <a:gd name="T22" fmla="*/ 1778 w 5297"/>
                <a:gd name="T23" fmla="*/ 1411 h 3524"/>
                <a:gd name="T24" fmla="*/ 1927 w 5297"/>
                <a:gd name="T25" fmla="*/ 1255 h 3524"/>
                <a:gd name="T26" fmla="*/ 2074 w 5297"/>
                <a:gd name="T27" fmla="*/ 1106 h 3524"/>
                <a:gd name="T28" fmla="*/ 2219 w 5297"/>
                <a:gd name="T29" fmla="*/ 965 h 3524"/>
                <a:gd name="T30" fmla="*/ 2363 w 5297"/>
                <a:gd name="T31" fmla="*/ 833 h 3524"/>
                <a:gd name="T32" fmla="*/ 2505 w 5297"/>
                <a:gd name="T33" fmla="*/ 707 h 3524"/>
                <a:gd name="T34" fmla="*/ 2646 w 5297"/>
                <a:gd name="T35" fmla="*/ 592 h 3524"/>
                <a:gd name="T36" fmla="*/ 2783 w 5297"/>
                <a:gd name="T37" fmla="*/ 485 h 3524"/>
                <a:gd name="T38" fmla="*/ 2919 w 5297"/>
                <a:gd name="T39" fmla="*/ 389 h 3524"/>
                <a:gd name="T40" fmla="*/ 3052 w 5297"/>
                <a:gd name="T41" fmla="*/ 303 h 3524"/>
                <a:gd name="T42" fmla="*/ 3182 w 5297"/>
                <a:gd name="T43" fmla="*/ 227 h 3524"/>
                <a:gd name="T44" fmla="*/ 3311 w 5297"/>
                <a:gd name="T45" fmla="*/ 161 h 3524"/>
                <a:gd name="T46" fmla="*/ 3437 w 5297"/>
                <a:gd name="T47" fmla="*/ 106 h 3524"/>
                <a:gd name="T48" fmla="*/ 3559 w 5297"/>
                <a:gd name="T49" fmla="*/ 62 h 3524"/>
                <a:gd name="T50" fmla="*/ 3679 w 5297"/>
                <a:gd name="T51" fmla="*/ 31 h 3524"/>
                <a:gd name="T52" fmla="*/ 3795 w 5297"/>
                <a:gd name="T53" fmla="*/ 10 h 3524"/>
                <a:gd name="T54" fmla="*/ 3909 w 5297"/>
                <a:gd name="T55" fmla="*/ 1 h 3524"/>
                <a:gd name="T56" fmla="*/ 4019 w 5297"/>
                <a:gd name="T57" fmla="*/ 2 h 3524"/>
                <a:gd name="T58" fmla="*/ 4126 w 5297"/>
                <a:gd name="T59" fmla="*/ 16 h 3524"/>
                <a:gd name="T60" fmla="*/ 4230 w 5297"/>
                <a:gd name="T61" fmla="*/ 40 h 3524"/>
                <a:gd name="T62" fmla="*/ 4330 w 5297"/>
                <a:gd name="T63" fmla="*/ 77 h 3524"/>
                <a:gd name="T64" fmla="*/ 4426 w 5297"/>
                <a:gd name="T65" fmla="*/ 124 h 3524"/>
                <a:gd name="T66" fmla="*/ 4518 w 5297"/>
                <a:gd name="T67" fmla="*/ 182 h 3524"/>
                <a:gd name="T68" fmla="*/ 4607 w 5297"/>
                <a:gd name="T69" fmla="*/ 251 h 3524"/>
                <a:gd name="T70" fmla="*/ 4692 w 5297"/>
                <a:gd name="T71" fmla="*/ 331 h 3524"/>
                <a:gd name="T72" fmla="*/ 4773 w 5297"/>
                <a:gd name="T73" fmla="*/ 421 h 3524"/>
                <a:gd name="T74" fmla="*/ 4851 w 5297"/>
                <a:gd name="T75" fmla="*/ 521 h 3524"/>
                <a:gd name="T76" fmla="*/ 4924 w 5297"/>
                <a:gd name="T77" fmla="*/ 630 h 3524"/>
                <a:gd name="T78" fmla="*/ 4993 w 5297"/>
                <a:gd name="T79" fmla="*/ 750 h 3524"/>
                <a:gd name="T80" fmla="*/ 5058 w 5297"/>
                <a:gd name="T81" fmla="*/ 877 h 3524"/>
                <a:gd name="T82" fmla="*/ 5119 w 5297"/>
                <a:gd name="T83" fmla="*/ 1013 h 3524"/>
                <a:gd name="T84" fmla="*/ 5175 w 5297"/>
                <a:gd name="T85" fmla="*/ 1157 h 3524"/>
                <a:gd name="T86" fmla="*/ 5227 w 5297"/>
                <a:gd name="T87" fmla="*/ 1309 h 3524"/>
                <a:gd name="T88" fmla="*/ 5275 w 5297"/>
                <a:gd name="T89" fmla="*/ 1467 h 3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97" h="3524">
                  <a:moveTo>
                    <a:pt x="0" y="3524"/>
                  </a:moveTo>
                  <a:lnTo>
                    <a:pt x="79" y="3427"/>
                  </a:lnTo>
                  <a:lnTo>
                    <a:pt x="157" y="3330"/>
                  </a:lnTo>
                  <a:lnTo>
                    <a:pt x="235" y="3233"/>
                  </a:lnTo>
                  <a:lnTo>
                    <a:pt x="314" y="3135"/>
                  </a:lnTo>
                  <a:lnTo>
                    <a:pt x="392" y="3039"/>
                  </a:lnTo>
                  <a:lnTo>
                    <a:pt x="471" y="2942"/>
                  </a:lnTo>
                  <a:lnTo>
                    <a:pt x="549" y="2846"/>
                  </a:lnTo>
                  <a:lnTo>
                    <a:pt x="627" y="2750"/>
                  </a:lnTo>
                  <a:lnTo>
                    <a:pt x="704" y="2654"/>
                  </a:lnTo>
                  <a:lnTo>
                    <a:pt x="782" y="2560"/>
                  </a:lnTo>
                  <a:lnTo>
                    <a:pt x="860" y="2465"/>
                  </a:lnTo>
                  <a:lnTo>
                    <a:pt x="937" y="2371"/>
                  </a:lnTo>
                  <a:lnTo>
                    <a:pt x="1015" y="2279"/>
                  </a:lnTo>
                  <a:lnTo>
                    <a:pt x="1092" y="2187"/>
                  </a:lnTo>
                  <a:lnTo>
                    <a:pt x="1169" y="2096"/>
                  </a:lnTo>
                  <a:lnTo>
                    <a:pt x="1246" y="2005"/>
                  </a:lnTo>
                  <a:lnTo>
                    <a:pt x="1323" y="1917"/>
                  </a:lnTo>
                  <a:lnTo>
                    <a:pt x="1400" y="1829"/>
                  </a:lnTo>
                  <a:lnTo>
                    <a:pt x="1476" y="1743"/>
                  </a:lnTo>
                  <a:lnTo>
                    <a:pt x="1552" y="1658"/>
                  </a:lnTo>
                  <a:lnTo>
                    <a:pt x="1627" y="1575"/>
                  </a:lnTo>
                  <a:lnTo>
                    <a:pt x="1703" y="1493"/>
                  </a:lnTo>
                  <a:lnTo>
                    <a:pt x="1778" y="1411"/>
                  </a:lnTo>
                  <a:lnTo>
                    <a:pt x="1852" y="1333"/>
                  </a:lnTo>
                  <a:lnTo>
                    <a:pt x="1927" y="1255"/>
                  </a:lnTo>
                  <a:lnTo>
                    <a:pt x="2001" y="1180"/>
                  </a:lnTo>
                  <a:lnTo>
                    <a:pt x="2074" y="1106"/>
                  </a:lnTo>
                  <a:lnTo>
                    <a:pt x="2147" y="1035"/>
                  </a:lnTo>
                  <a:lnTo>
                    <a:pt x="2219" y="965"/>
                  </a:lnTo>
                  <a:lnTo>
                    <a:pt x="2291" y="898"/>
                  </a:lnTo>
                  <a:lnTo>
                    <a:pt x="2363" y="833"/>
                  </a:lnTo>
                  <a:lnTo>
                    <a:pt x="2435" y="769"/>
                  </a:lnTo>
                  <a:lnTo>
                    <a:pt x="2505" y="707"/>
                  </a:lnTo>
                  <a:lnTo>
                    <a:pt x="2576" y="648"/>
                  </a:lnTo>
                  <a:lnTo>
                    <a:pt x="2646" y="592"/>
                  </a:lnTo>
                  <a:lnTo>
                    <a:pt x="2715" y="538"/>
                  </a:lnTo>
                  <a:lnTo>
                    <a:pt x="2783" y="485"/>
                  </a:lnTo>
                  <a:lnTo>
                    <a:pt x="2851" y="435"/>
                  </a:lnTo>
                  <a:lnTo>
                    <a:pt x="2919" y="389"/>
                  </a:lnTo>
                  <a:lnTo>
                    <a:pt x="2986" y="344"/>
                  </a:lnTo>
                  <a:lnTo>
                    <a:pt x="3052" y="303"/>
                  </a:lnTo>
                  <a:lnTo>
                    <a:pt x="3118" y="263"/>
                  </a:lnTo>
                  <a:lnTo>
                    <a:pt x="3182" y="227"/>
                  </a:lnTo>
                  <a:lnTo>
                    <a:pt x="3247" y="192"/>
                  </a:lnTo>
                  <a:lnTo>
                    <a:pt x="3311" y="161"/>
                  </a:lnTo>
                  <a:lnTo>
                    <a:pt x="3374" y="132"/>
                  </a:lnTo>
                  <a:lnTo>
                    <a:pt x="3437" y="106"/>
                  </a:lnTo>
                  <a:lnTo>
                    <a:pt x="3498" y="84"/>
                  </a:lnTo>
                  <a:lnTo>
                    <a:pt x="3559" y="62"/>
                  </a:lnTo>
                  <a:lnTo>
                    <a:pt x="3619" y="45"/>
                  </a:lnTo>
                  <a:lnTo>
                    <a:pt x="3679" y="31"/>
                  </a:lnTo>
                  <a:lnTo>
                    <a:pt x="3737" y="19"/>
                  </a:lnTo>
                  <a:lnTo>
                    <a:pt x="3795" y="10"/>
                  </a:lnTo>
                  <a:lnTo>
                    <a:pt x="3853" y="4"/>
                  </a:lnTo>
                  <a:lnTo>
                    <a:pt x="3909" y="1"/>
                  </a:lnTo>
                  <a:lnTo>
                    <a:pt x="3964" y="0"/>
                  </a:lnTo>
                  <a:lnTo>
                    <a:pt x="4019" y="2"/>
                  </a:lnTo>
                  <a:lnTo>
                    <a:pt x="4073" y="8"/>
                  </a:lnTo>
                  <a:lnTo>
                    <a:pt x="4126" y="16"/>
                  </a:lnTo>
                  <a:lnTo>
                    <a:pt x="4178" y="27"/>
                  </a:lnTo>
                  <a:lnTo>
                    <a:pt x="4230" y="40"/>
                  </a:lnTo>
                  <a:lnTo>
                    <a:pt x="4280" y="57"/>
                  </a:lnTo>
                  <a:lnTo>
                    <a:pt x="4330" y="77"/>
                  </a:lnTo>
                  <a:lnTo>
                    <a:pt x="4378" y="99"/>
                  </a:lnTo>
                  <a:lnTo>
                    <a:pt x="4426" y="124"/>
                  </a:lnTo>
                  <a:lnTo>
                    <a:pt x="4473" y="152"/>
                  </a:lnTo>
                  <a:lnTo>
                    <a:pt x="4518" y="182"/>
                  </a:lnTo>
                  <a:lnTo>
                    <a:pt x="4564" y="216"/>
                  </a:lnTo>
                  <a:lnTo>
                    <a:pt x="4607" y="251"/>
                  </a:lnTo>
                  <a:lnTo>
                    <a:pt x="4651" y="289"/>
                  </a:lnTo>
                  <a:lnTo>
                    <a:pt x="4692" y="331"/>
                  </a:lnTo>
                  <a:lnTo>
                    <a:pt x="4734" y="375"/>
                  </a:lnTo>
                  <a:lnTo>
                    <a:pt x="4773" y="421"/>
                  </a:lnTo>
                  <a:lnTo>
                    <a:pt x="4813" y="470"/>
                  </a:lnTo>
                  <a:lnTo>
                    <a:pt x="4851" y="521"/>
                  </a:lnTo>
                  <a:lnTo>
                    <a:pt x="4888" y="574"/>
                  </a:lnTo>
                  <a:lnTo>
                    <a:pt x="4924" y="630"/>
                  </a:lnTo>
                  <a:lnTo>
                    <a:pt x="4960" y="689"/>
                  </a:lnTo>
                  <a:lnTo>
                    <a:pt x="4993" y="750"/>
                  </a:lnTo>
                  <a:lnTo>
                    <a:pt x="5027" y="812"/>
                  </a:lnTo>
                  <a:lnTo>
                    <a:pt x="5058" y="877"/>
                  </a:lnTo>
                  <a:lnTo>
                    <a:pt x="5089" y="944"/>
                  </a:lnTo>
                  <a:lnTo>
                    <a:pt x="5119" y="1013"/>
                  </a:lnTo>
                  <a:lnTo>
                    <a:pt x="5147" y="1084"/>
                  </a:lnTo>
                  <a:lnTo>
                    <a:pt x="5175" y="1157"/>
                  </a:lnTo>
                  <a:lnTo>
                    <a:pt x="5202" y="1232"/>
                  </a:lnTo>
                  <a:lnTo>
                    <a:pt x="5227" y="1309"/>
                  </a:lnTo>
                  <a:lnTo>
                    <a:pt x="5251" y="1387"/>
                  </a:lnTo>
                  <a:lnTo>
                    <a:pt x="5275" y="1467"/>
                  </a:lnTo>
                  <a:lnTo>
                    <a:pt x="5297" y="1548"/>
                  </a:lnTo>
                </a:path>
              </a:pathLst>
            </a:custGeom>
            <a:noFill/>
            <a:ln w="588963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E8FF44-66A6-0186-7682-4131C02F911F}"/>
              </a:ext>
            </a:extLst>
          </p:cNvPr>
          <p:cNvGrpSpPr/>
          <p:nvPr/>
        </p:nvGrpSpPr>
        <p:grpSpPr>
          <a:xfrm>
            <a:off x="9372421" y="4238972"/>
            <a:ext cx="2151422" cy="1336320"/>
            <a:chOff x="8921977" y="3008799"/>
            <a:chExt cx="2926080" cy="13363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13178C-92AC-8F28-C091-F3F61B01DED3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D40EE6F-0AA8-7181-565F-F882AC637C3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611A808-CA90-7576-6748-146CBB440D15}"/>
              </a:ext>
            </a:extLst>
          </p:cNvPr>
          <p:cNvGrpSpPr/>
          <p:nvPr/>
        </p:nvGrpSpPr>
        <p:grpSpPr>
          <a:xfrm>
            <a:off x="4900612" y="4950895"/>
            <a:ext cx="2322514" cy="1105487"/>
            <a:chOff x="8921977" y="4744671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032E85-5179-119D-2B7F-4A24FE0FC155}"/>
                </a:ext>
              </a:extLst>
            </p:cNvPr>
            <p:cNvSpPr txBox="1"/>
            <p:nvPr/>
          </p:nvSpPr>
          <p:spPr>
            <a:xfrm>
              <a:off x="8921977" y="4744671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E6BA66C-102B-3516-31B4-CB2D6B0E13A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44526C4-FFC6-A6DA-C03B-8DDA8F071153}"/>
              </a:ext>
            </a:extLst>
          </p:cNvPr>
          <p:cNvGrpSpPr/>
          <p:nvPr/>
        </p:nvGrpSpPr>
        <p:grpSpPr>
          <a:xfrm>
            <a:off x="386018" y="4312763"/>
            <a:ext cx="2151422" cy="1336320"/>
            <a:chOff x="332936" y="3008799"/>
            <a:chExt cx="2926080" cy="13363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E1DD783-C53E-30E7-4591-3012F6B776BF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055F7C1-1452-C49B-86D2-3E06AC7862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1022B1-9D96-7998-F97C-76809848C04E}"/>
              </a:ext>
            </a:extLst>
          </p:cNvPr>
          <p:cNvGrpSpPr/>
          <p:nvPr/>
        </p:nvGrpSpPr>
        <p:grpSpPr>
          <a:xfrm>
            <a:off x="9372421" y="1103847"/>
            <a:ext cx="2151422" cy="1336320"/>
            <a:chOff x="8921977" y="1303705"/>
            <a:chExt cx="2926080" cy="13363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FB3B33D-8BF5-5B76-E676-493D56F20B3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4A997EE-1C4B-9044-4CBF-CE30BA9D240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EBB427-F84A-21B8-30F9-F599ED818C6C}"/>
              </a:ext>
            </a:extLst>
          </p:cNvPr>
          <p:cNvGrpSpPr/>
          <p:nvPr/>
        </p:nvGrpSpPr>
        <p:grpSpPr>
          <a:xfrm>
            <a:off x="386018" y="1262439"/>
            <a:ext cx="2151422" cy="1336320"/>
            <a:chOff x="332936" y="2689321"/>
            <a:chExt cx="2926080" cy="13363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DA40AB-0106-8806-0495-0B96AA166CF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84E5C2-E025-16CA-8F41-D9B6A36E05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F64B89D-EFB9-AA1D-39EE-82C0CD107D6B}"/>
              </a:ext>
            </a:extLst>
          </p:cNvPr>
          <p:cNvGrpSpPr/>
          <p:nvPr/>
        </p:nvGrpSpPr>
        <p:grpSpPr>
          <a:xfrm>
            <a:off x="2965358" y="4512818"/>
            <a:ext cx="548640" cy="548640"/>
            <a:chOff x="2965358" y="4512818"/>
            <a:chExt cx="548640" cy="5486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87166D4-7172-1369-9EFC-A80AF90E341D}"/>
                </a:ext>
              </a:extLst>
            </p:cNvPr>
            <p:cNvSpPr/>
            <p:nvPr/>
          </p:nvSpPr>
          <p:spPr>
            <a:xfrm>
              <a:off x="3057640" y="4605100"/>
              <a:ext cx="364076" cy="364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Graphic 4" descr="Badge 5 with solid fill">
              <a:extLst>
                <a:ext uri="{FF2B5EF4-FFF2-40B4-BE49-F238E27FC236}">
                  <a16:creationId xmlns:a16="http://schemas.microsoft.com/office/drawing/2014/main" id="{AB31116A-A8E1-9A60-61BB-CBC47CA0EB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65358" y="4512818"/>
              <a:ext cx="548640" cy="54864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FCBF925-BC6D-5AF8-5608-1018CF971425}"/>
              </a:ext>
            </a:extLst>
          </p:cNvPr>
          <p:cNvGrpSpPr/>
          <p:nvPr/>
        </p:nvGrpSpPr>
        <p:grpSpPr>
          <a:xfrm>
            <a:off x="2819580" y="1422167"/>
            <a:ext cx="548640" cy="548640"/>
            <a:chOff x="2819580" y="1422167"/>
            <a:chExt cx="548640" cy="5486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A4BE238-5AE0-3554-6D60-4EB947B7C128}"/>
                </a:ext>
              </a:extLst>
            </p:cNvPr>
            <p:cNvSpPr/>
            <p:nvPr/>
          </p:nvSpPr>
          <p:spPr>
            <a:xfrm>
              <a:off x="2911862" y="1514449"/>
              <a:ext cx="364076" cy="364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 descr="Badge 4 with solid fill">
              <a:extLst>
                <a:ext uri="{FF2B5EF4-FFF2-40B4-BE49-F238E27FC236}">
                  <a16:creationId xmlns:a16="http://schemas.microsoft.com/office/drawing/2014/main" id="{F81B1D57-B8C4-E6CE-DDC8-31209835FB5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9580" y="1422167"/>
              <a:ext cx="548640" cy="54864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46AF2DD-62E5-E8E9-2AB2-AEDDBCBD638D}"/>
              </a:ext>
            </a:extLst>
          </p:cNvPr>
          <p:cNvGrpSpPr/>
          <p:nvPr/>
        </p:nvGrpSpPr>
        <p:grpSpPr>
          <a:xfrm>
            <a:off x="8393748" y="952808"/>
            <a:ext cx="548640" cy="548640"/>
            <a:chOff x="8393748" y="952808"/>
            <a:chExt cx="548640" cy="5486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6E53CFC-4EE3-B8A6-F2BA-1844EC1513C5}"/>
                </a:ext>
              </a:extLst>
            </p:cNvPr>
            <p:cNvSpPr/>
            <p:nvPr/>
          </p:nvSpPr>
          <p:spPr>
            <a:xfrm>
              <a:off x="8486030" y="1045090"/>
              <a:ext cx="364076" cy="364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Graphic 23" descr="Badge 1 with solid fill">
              <a:extLst>
                <a:ext uri="{FF2B5EF4-FFF2-40B4-BE49-F238E27FC236}">
                  <a16:creationId xmlns:a16="http://schemas.microsoft.com/office/drawing/2014/main" id="{E757C070-D24F-BCFD-9C40-135956A209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93748" y="952808"/>
              <a:ext cx="548640" cy="54864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8C5E1A-CBBF-B00D-BDDE-1EF744B5AACB}"/>
              </a:ext>
            </a:extLst>
          </p:cNvPr>
          <p:cNvGrpSpPr/>
          <p:nvPr/>
        </p:nvGrpSpPr>
        <p:grpSpPr>
          <a:xfrm>
            <a:off x="8916035" y="3949481"/>
            <a:ext cx="548640" cy="548640"/>
            <a:chOff x="8916035" y="3949481"/>
            <a:chExt cx="548640" cy="5486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0F47020-6166-2C5E-2F1B-FDA677DACC75}"/>
                </a:ext>
              </a:extLst>
            </p:cNvPr>
            <p:cNvSpPr/>
            <p:nvPr/>
          </p:nvSpPr>
          <p:spPr>
            <a:xfrm>
              <a:off x="9008317" y="4041763"/>
              <a:ext cx="364076" cy="364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Badge with solid fill">
              <a:extLst>
                <a:ext uri="{FF2B5EF4-FFF2-40B4-BE49-F238E27FC236}">
                  <a16:creationId xmlns:a16="http://schemas.microsoft.com/office/drawing/2014/main" id="{3045AEDC-4191-1579-9ECC-6AD195C9FC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16035" y="3949481"/>
              <a:ext cx="548640" cy="54864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921EBB-F2C8-A9AB-B93D-303299E93A96}"/>
              </a:ext>
            </a:extLst>
          </p:cNvPr>
          <p:cNvGrpSpPr/>
          <p:nvPr/>
        </p:nvGrpSpPr>
        <p:grpSpPr>
          <a:xfrm>
            <a:off x="6345811" y="4171796"/>
            <a:ext cx="548640" cy="548640"/>
            <a:chOff x="6345811" y="4171796"/>
            <a:chExt cx="548640" cy="5486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F867A86-1491-2057-0B44-7769D2EE0AFF}"/>
                </a:ext>
              </a:extLst>
            </p:cNvPr>
            <p:cNvSpPr/>
            <p:nvPr/>
          </p:nvSpPr>
          <p:spPr>
            <a:xfrm>
              <a:off x="6438093" y="4264078"/>
              <a:ext cx="364076" cy="364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Graphic 31" descr="Badge 3 with solid fill">
              <a:extLst>
                <a:ext uri="{FF2B5EF4-FFF2-40B4-BE49-F238E27FC236}">
                  <a16:creationId xmlns:a16="http://schemas.microsoft.com/office/drawing/2014/main" id="{965960A7-D4E0-D0BF-6966-F06E91C39B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45811" y="4171796"/>
              <a:ext cx="548640" cy="548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9663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9511</TotalTime>
  <Words>454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Infinity Loop Process Diagram – Slide Template</vt:lpstr>
      <vt:lpstr>Infinity Loop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Loop Process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2026-05-14T20:37:11Z</dcterms:modified>
  <cp:category>Charts &amp; Diagrams</cp:category>
</cp:coreProperties>
</file>