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401" r:id="rId4"/>
    <p:sldId id="410"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71" d="100"/>
          <a:sy n="71" d="100"/>
        </p:scale>
        <p:origin x="54" y="89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423385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F7149-B27C-DEF2-1695-09A9B803FD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BDC70F-2DA6-71A4-76AE-75E8BF4FD1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55D3FD-532F-67B2-A8D9-8CD857998A90}"/>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80A256BF-03A6-250D-103A-8B7453209509}"/>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9237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lstStyle/>
          <a:p>
            <a:r>
              <a:rPr lang="en-US" dirty="0"/>
              <a:t>Creative Thinking Doodle Sticker</a:t>
            </a:r>
          </a:p>
        </p:txBody>
      </p:sp>
      <p:grpSp>
        <p:nvGrpSpPr>
          <p:cNvPr id="47" name="Group 46">
            <a:extLst>
              <a:ext uri="{FF2B5EF4-FFF2-40B4-BE49-F238E27FC236}">
                <a16:creationId xmlns:a16="http://schemas.microsoft.com/office/drawing/2014/main" id="{CB7B8E38-4309-1464-170C-842FB172B9FE}"/>
              </a:ext>
            </a:extLst>
          </p:cNvPr>
          <p:cNvGrpSpPr/>
          <p:nvPr/>
        </p:nvGrpSpPr>
        <p:grpSpPr>
          <a:xfrm>
            <a:off x="1315019" y="902537"/>
            <a:ext cx="4275516" cy="5138299"/>
            <a:chOff x="1315019" y="902537"/>
            <a:chExt cx="4275516" cy="5138299"/>
          </a:xfrm>
        </p:grpSpPr>
        <p:sp>
          <p:nvSpPr>
            <p:cNvPr id="4" name="Forme libre 3">
              <a:extLst>
                <a:ext uri="{FF2B5EF4-FFF2-40B4-BE49-F238E27FC236}">
                  <a16:creationId xmlns:a16="http://schemas.microsoft.com/office/drawing/2014/main" id="{7CE27E88-1ECD-228D-EB41-CC9F7A765768}"/>
                </a:ext>
              </a:extLst>
            </p:cNvPr>
            <p:cNvSpPr/>
            <p:nvPr/>
          </p:nvSpPr>
          <p:spPr>
            <a:xfrm>
              <a:off x="1315019" y="902537"/>
              <a:ext cx="4275516" cy="5138299"/>
            </a:xfrm>
            <a:custGeom>
              <a:avLst/>
              <a:gdLst>
                <a:gd name="csX0" fmla="*/ 4227859 w 4275516"/>
                <a:gd name="csY0" fmla="*/ 1069605 h 5138299"/>
                <a:gd name="csX1" fmla="*/ 4258237 w 4275516"/>
                <a:gd name="csY1" fmla="*/ 866966 h 5138299"/>
                <a:gd name="csX2" fmla="*/ 4083106 w 4275516"/>
                <a:gd name="csY2" fmla="*/ 753616 h 5138299"/>
                <a:gd name="csX3" fmla="*/ 4041273 w 4275516"/>
                <a:gd name="csY3" fmla="*/ 644413 h 5138299"/>
                <a:gd name="csX4" fmla="*/ 3994129 w 4275516"/>
                <a:gd name="csY4" fmla="*/ 604582 h 5138299"/>
                <a:gd name="csX5" fmla="*/ 4080948 w 4275516"/>
                <a:gd name="csY5" fmla="*/ 499861 h 5138299"/>
                <a:gd name="csX6" fmla="*/ 4056712 w 4275516"/>
                <a:gd name="csY6" fmla="*/ 288427 h 5138299"/>
                <a:gd name="csX7" fmla="*/ 4056712 w 4275516"/>
                <a:gd name="csY7" fmla="*/ 288427 h 5138299"/>
                <a:gd name="csX8" fmla="*/ 3779820 w 4275516"/>
                <a:gd name="csY8" fmla="*/ 259218 h 5138299"/>
                <a:gd name="csX9" fmla="*/ 3723379 w 4275516"/>
                <a:gd name="csY9" fmla="*/ 133421 h 5138299"/>
                <a:gd name="csX10" fmla="*/ 3540444 w 4275516"/>
                <a:gd name="csY10" fmla="*/ 88445 h 5138299"/>
                <a:gd name="csX11" fmla="*/ 3394364 w 4275516"/>
                <a:gd name="csY11" fmla="*/ 229512 h 5138299"/>
                <a:gd name="csX12" fmla="*/ 3388554 w 4275516"/>
                <a:gd name="csY12" fmla="*/ 163626 h 5138299"/>
                <a:gd name="csX13" fmla="*/ 3292937 w 4275516"/>
                <a:gd name="csY13" fmla="*/ 22890 h 5138299"/>
                <a:gd name="csX14" fmla="*/ 3134404 w 4275516"/>
                <a:gd name="csY14" fmla="*/ 13265 h 5138299"/>
                <a:gd name="csX15" fmla="*/ 3007080 w 4275516"/>
                <a:gd name="csY15" fmla="*/ 227686 h 5138299"/>
                <a:gd name="csX16" fmla="*/ 2968568 w 4275516"/>
                <a:gd name="csY16" fmla="*/ 192336 h 5138299"/>
                <a:gd name="csX17" fmla="*/ 2968568 w 4275516"/>
                <a:gd name="csY17" fmla="*/ 192336 h 5138299"/>
                <a:gd name="csX18" fmla="*/ 2766543 w 4275516"/>
                <a:gd name="csY18" fmla="*/ 178894 h 5138299"/>
                <a:gd name="csX19" fmla="*/ 2669765 w 4275516"/>
                <a:gd name="csY19" fmla="*/ 316973 h 5138299"/>
                <a:gd name="csX20" fmla="*/ 2584938 w 4275516"/>
                <a:gd name="csY20" fmla="*/ 369416 h 5138299"/>
                <a:gd name="csX21" fmla="*/ 2584938 w 4275516"/>
                <a:gd name="csY21" fmla="*/ 369416 h 5138299"/>
                <a:gd name="csX22" fmla="*/ 2540282 w 4275516"/>
                <a:gd name="csY22" fmla="*/ 527909 h 5138299"/>
                <a:gd name="csX23" fmla="*/ 2426239 w 4275516"/>
                <a:gd name="csY23" fmla="*/ 529900 h 5138299"/>
                <a:gd name="csX24" fmla="*/ 2296094 w 4275516"/>
                <a:gd name="csY24" fmla="*/ 683580 h 5138299"/>
                <a:gd name="csX25" fmla="*/ 2389387 w 4275516"/>
                <a:gd name="csY25" fmla="*/ 873439 h 5138299"/>
                <a:gd name="csX26" fmla="*/ 2390714 w 4275516"/>
                <a:gd name="csY26" fmla="*/ 961233 h 5138299"/>
                <a:gd name="csX27" fmla="*/ 2310204 w 4275516"/>
                <a:gd name="csY27" fmla="*/ 1037575 h 5138299"/>
                <a:gd name="csX28" fmla="*/ 2255258 w 4275516"/>
                <a:gd name="csY28" fmla="*/ 786310 h 5138299"/>
                <a:gd name="csX29" fmla="*/ 2084441 w 4275516"/>
                <a:gd name="csY29" fmla="*/ 727228 h 5138299"/>
                <a:gd name="csX30" fmla="*/ 1960937 w 4275516"/>
                <a:gd name="csY30" fmla="*/ 859167 h 5138299"/>
                <a:gd name="csX31" fmla="*/ 1958446 w 4275516"/>
                <a:gd name="csY31" fmla="*/ 872942 h 5138299"/>
                <a:gd name="csX32" fmla="*/ 1946659 w 4275516"/>
                <a:gd name="csY32" fmla="*/ 935674 h 5138299"/>
                <a:gd name="csX33" fmla="*/ 1134910 w 4275516"/>
                <a:gd name="csY33" fmla="*/ 1076244 h 5138299"/>
                <a:gd name="csX34" fmla="*/ 906824 w 4275516"/>
                <a:gd name="csY34" fmla="*/ 1244527 h 5138299"/>
                <a:gd name="csX35" fmla="*/ 538797 w 4275516"/>
                <a:gd name="csY35" fmla="*/ 1504920 h 5138299"/>
                <a:gd name="csX36" fmla="*/ 402177 w 4275516"/>
                <a:gd name="csY36" fmla="*/ 1502099 h 5138299"/>
                <a:gd name="csX37" fmla="*/ 298260 w 4275516"/>
                <a:gd name="csY37" fmla="*/ 1597360 h 5138299"/>
                <a:gd name="csX38" fmla="*/ 322828 w 4275516"/>
                <a:gd name="csY38" fmla="*/ 1788215 h 5138299"/>
                <a:gd name="csX39" fmla="*/ 419110 w 4275516"/>
                <a:gd name="csY39" fmla="*/ 1874847 h 5138299"/>
                <a:gd name="csX40" fmla="*/ 378106 w 4275516"/>
                <a:gd name="csY40" fmla="*/ 2216726 h 5138299"/>
                <a:gd name="csX41" fmla="*/ 387071 w 4275516"/>
                <a:gd name="csY41" fmla="*/ 2306345 h 5138299"/>
                <a:gd name="csX42" fmla="*/ 403172 w 4275516"/>
                <a:gd name="csY42" fmla="*/ 2463841 h 5138299"/>
                <a:gd name="csX43" fmla="*/ 249953 w 4275516"/>
                <a:gd name="csY43" fmla="*/ 2489565 h 5138299"/>
                <a:gd name="csX44" fmla="*/ 182391 w 4275516"/>
                <a:gd name="csY44" fmla="*/ 2607066 h 5138299"/>
                <a:gd name="csX45" fmla="*/ 233020 w 4275516"/>
                <a:gd name="csY45" fmla="*/ 2767217 h 5138299"/>
                <a:gd name="csX46" fmla="*/ 211773 w 4275516"/>
                <a:gd name="csY46" fmla="*/ 2764396 h 5138299"/>
                <a:gd name="csX47" fmla="*/ 61208 w 4275516"/>
                <a:gd name="csY47" fmla="*/ 2795264 h 5138299"/>
                <a:gd name="csX48" fmla="*/ 451 w 4275516"/>
                <a:gd name="csY48" fmla="*/ 2936331 h 5138299"/>
                <a:gd name="csX49" fmla="*/ 74489 w 4275516"/>
                <a:gd name="csY49" fmla="*/ 3084369 h 5138299"/>
                <a:gd name="csX50" fmla="*/ 169442 w 4275516"/>
                <a:gd name="csY50" fmla="*/ 3132497 h 5138299"/>
                <a:gd name="csX51" fmla="*/ 324654 w 4275516"/>
                <a:gd name="csY51" fmla="*/ 3251823 h 5138299"/>
                <a:gd name="csX52" fmla="*/ 488165 w 4275516"/>
                <a:gd name="csY52" fmla="*/ 3295139 h 5138299"/>
                <a:gd name="csX53" fmla="*/ 637401 w 4275516"/>
                <a:gd name="csY53" fmla="*/ 3381272 h 5138299"/>
                <a:gd name="csX54" fmla="*/ 728536 w 4275516"/>
                <a:gd name="csY54" fmla="*/ 3434712 h 5138299"/>
                <a:gd name="csX55" fmla="*/ 881093 w 4275516"/>
                <a:gd name="csY55" fmla="*/ 3461763 h 5138299"/>
                <a:gd name="csX56" fmla="*/ 422263 w 4275516"/>
                <a:gd name="csY56" fmla="*/ 3856252 h 5138299"/>
                <a:gd name="csX57" fmla="*/ 402510 w 4275516"/>
                <a:gd name="csY57" fmla="*/ 3874840 h 5138299"/>
                <a:gd name="csX58" fmla="*/ 278338 w 4275516"/>
                <a:gd name="csY58" fmla="*/ 4273477 h 5138299"/>
                <a:gd name="csX59" fmla="*/ 571831 w 4275516"/>
                <a:gd name="csY59" fmla="*/ 4480597 h 5138299"/>
                <a:gd name="csX60" fmla="*/ 785309 w 4275516"/>
                <a:gd name="csY60" fmla="*/ 4597267 h 5138299"/>
                <a:gd name="csX61" fmla="*/ 741817 w 4275516"/>
                <a:gd name="csY61" fmla="*/ 4600918 h 5138299"/>
                <a:gd name="csX62" fmla="*/ 504599 w 4275516"/>
                <a:gd name="csY62" fmla="*/ 4720575 h 5138299"/>
                <a:gd name="csX63" fmla="*/ 367151 w 4275516"/>
                <a:gd name="csY63" fmla="*/ 4732027 h 5138299"/>
                <a:gd name="csX64" fmla="*/ 211773 w 4275516"/>
                <a:gd name="csY64" fmla="*/ 4857327 h 5138299"/>
                <a:gd name="csX65" fmla="*/ 242151 w 4275516"/>
                <a:gd name="csY65" fmla="*/ 5035071 h 5138299"/>
                <a:gd name="csX66" fmla="*/ 306061 w 4275516"/>
                <a:gd name="csY66" fmla="*/ 5084362 h 5138299"/>
                <a:gd name="csX67" fmla="*/ 334117 w 4275516"/>
                <a:gd name="csY67" fmla="*/ 5096643 h 5138299"/>
                <a:gd name="csX68" fmla="*/ 390722 w 4275516"/>
                <a:gd name="csY68" fmla="*/ 5110086 h 5138299"/>
                <a:gd name="csX69" fmla="*/ 1814356 w 4275516"/>
                <a:gd name="csY69" fmla="*/ 5125354 h 5138299"/>
                <a:gd name="csX70" fmla="*/ 2260735 w 4275516"/>
                <a:gd name="csY70" fmla="*/ 5120542 h 5138299"/>
                <a:gd name="csX71" fmla="*/ 2482514 w 4275516"/>
                <a:gd name="csY71" fmla="*/ 5129171 h 5138299"/>
                <a:gd name="csX72" fmla="*/ 2714917 w 4275516"/>
                <a:gd name="csY72" fmla="*/ 5138299 h 5138299"/>
                <a:gd name="csX73" fmla="*/ 2808542 w 4275516"/>
                <a:gd name="csY73" fmla="*/ 5135810 h 5138299"/>
                <a:gd name="csX74" fmla="*/ 3090247 w 4275516"/>
                <a:gd name="csY74" fmla="*/ 5096477 h 5138299"/>
                <a:gd name="csX75" fmla="*/ 3289117 w 4275516"/>
                <a:gd name="csY75" fmla="*/ 5065276 h 5138299"/>
                <a:gd name="csX76" fmla="*/ 3293599 w 4275516"/>
                <a:gd name="csY76" fmla="*/ 5065442 h 5138299"/>
                <a:gd name="csX77" fmla="*/ 3582609 w 4275516"/>
                <a:gd name="csY77" fmla="*/ 4994743 h 5138299"/>
                <a:gd name="csX78" fmla="*/ 3619129 w 4275516"/>
                <a:gd name="csY78" fmla="*/ 4845378 h 5138299"/>
                <a:gd name="csX79" fmla="*/ 3572151 w 4275516"/>
                <a:gd name="csY79" fmla="*/ 4762066 h 5138299"/>
                <a:gd name="csX80" fmla="*/ 3388718 w 4275516"/>
                <a:gd name="csY80" fmla="*/ 4678754 h 5138299"/>
                <a:gd name="csX81" fmla="*/ 3047087 w 4275516"/>
                <a:gd name="csY81" fmla="*/ 4678256 h 5138299"/>
                <a:gd name="csX82" fmla="*/ 2918103 w 4275516"/>
                <a:gd name="csY82" fmla="*/ 4684230 h 5138299"/>
                <a:gd name="csX83" fmla="*/ 2910634 w 4275516"/>
                <a:gd name="csY83" fmla="*/ 4678090 h 5138299"/>
                <a:gd name="csX84" fmla="*/ 2896856 w 4275516"/>
                <a:gd name="csY84" fmla="*/ 4650541 h 5138299"/>
                <a:gd name="csX85" fmla="*/ 2462761 w 4275516"/>
                <a:gd name="csY85" fmla="*/ 4554449 h 5138299"/>
                <a:gd name="csX86" fmla="*/ 2372288 w 4275516"/>
                <a:gd name="csY86" fmla="*/ 4556109 h 5138299"/>
                <a:gd name="csX87" fmla="*/ 2301737 w 4275516"/>
                <a:gd name="csY87" fmla="*/ 3830363 h 5138299"/>
                <a:gd name="csX88" fmla="*/ 2282979 w 4275516"/>
                <a:gd name="csY88" fmla="*/ 3697925 h 5138299"/>
                <a:gd name="csX89" fmla="*/ 2331785 w 4275516"/>
                <a:gd name="csY89" fmla="*/ 3677180 h 5138299"/>
                <a:gd name="csX90" fmla="*/ 2734672 w 4275516"/>
                <a:gd name="csY90" fmla="*/ 3493462 h 5138299"/>
                <a:gd name="csX91" fmla="*/ 2783974 w 4275516"/>
                <a:gd name="csY91" fmla="*/ 3467904 h 5138299"/>
                <a:gd name="csX92" fmla="*/ 3109338 w 4275516"/>
                <a:gd name="csY92" fmla="*/ 3023793 h 5138299"/>
                <a:gd name="csX93" fmla="*/ 3169763 w 4275516"/>
                <a:gd name="csY93" fmla="*/ 2631960 h 5138299"/>
                <a:gd name="csX94" fmla="*/ 3185035 w 4275516"/>
                <a:gd name="csY94" fmla="*/ 2515787 h 5138299"/>
                <a:gd name="csX95" fmla="*/ 3227531 w 4275516"/>
                <a:gd name="csY95" fmla="*/ 2485748 h 5138299"/>
                <a:gd name="csX96" fmla="*/ 3559203 w 4275516"/>
                <a:gd name="csY96" fmla="*/ 2143371 h 5138299"/>
                <a:gd name="csX97" fmla="*/ 3546586 w 4275516"/>
                <a:gd name="csY97" fmla="*/ 1842650 h 5138299"/>
                <a:gd name="csX98" fmla="*/ 3508241 w 4275516"/>
                <a:gd name="csY98" fmla="*/ 1806139 h 5138299"/>
                <a:gd name="csX99" fmla="*/ 3508241 w 4275516"/>
                <a:gd name="csY99" fmla="*/ 1799998 h 5138299"/>
                <a:gd name="csX100" fmla="*/ 3518034 w 4275516"/>
                <a:gd name="csY100" fmla="*/ 1725813 h 5138299"/>
                <a:gd name="csX101" fmla="*/ 3524675 w 4275516"/>
                <a:gd name="csY101" fmla="*/ 1705400 h 5138299"/>
                <a:gd name="csX102" fmla="*/ 3722716 w 4275516"/>
                <a:gd name="csY102" fmla="*/ 1853272 h 5138299"/>
                <a:gd name="csX103" fmla="*/ 3802396 w 4275516"/>
                <a:gd name="csY103" fmla="*/ 1868540 h 5138299"/>
                <a:gd name="csX104" fmla="*/ 3920257 w 4275516"/>
                <a:gd name="csY104" fmla="*/ 1829705 h 5138299"/>
                <a:gd name="csX105" fmla="*/ 3994295 w 4275516"/>
                <a:gd name="csY105" fmla="*/ 1656277 h 5138299"/>
                <a:gd name="csX106" fmla="*/ 3993132 w 4275516"/>
                <a:gd name="csY106" fmla="*/ 1644825 h 5138299"/>
                <a:gd name="csX107" fmla="*/ 4059533 w 4275516"/>
                <a:gd name="csY107" fmla="*/ 1588896 h 5138299"/>
                <a:gd name="csX108" fmla="*/ 4081280 w 4275516"/>
                <a:gd name="csY108" fmla="*/ 1399867 h 5138299"/>
                <a:gd name="csX109" fmla="*/ 4217900 w 4275516"/>
                <a:gd name="csY109" fmla="*/ 1320371 h 5138299"/>
                <a:gd name="csX110" fmla="*/ 4236658 w 4275516"/>
                <a:gd name="csY110" fmla="*/ 1127857 h 5138299"/>
                <a:gd name="csX111" fmla="*/ 4211259 w 4275516"/>
                <a:gd name="csY111" fmla="*/ 1086864 h 5138299"/>
                <a:gd name="csX112" fmla="*/ 4228026 w 4275516"/>
                <a:gd name="csY112" fmla="*/ 1069605 h 51382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Lst>
              <a:rect l="l" t="t" r="r" b="b"/>
              <a:pathLst>
                <a:path w="4275516" h="5138299">
                  <a:moveTo>
                    <a:pt x="4227859" y="1069605"/>
                  </a:moveTo>
                  <a:cubicBezTo>
                    <a:pt x="4277826" y="1010855"/>
                    <a:pt x="4289445" y="933186"/>
                    <a:pt x="4258237" y="866966"/>
                  </a:cubicBezTo>
                  <a:cubicBezTo>
                    <a:pt x="4223045" y="792450"/>
                    <a:pt x="4149507" y="760254"/>
                    <a:pt x="4083106" y="753616"/>
                  </a:cubicBezTo>
                  <a:cubicBezTo>
                    <a:pt x="4081280" y="713619"/>
                    <a:pt x="4067004" y="675282"/>
                    <a:pt x="4041273" y="644413"/>
                  </a:cubicBezTo>
                  <a:cubicBezTo>
                    <a:pt x="4027826" y="628150"/>
                    <a:pt x="4011724" y="615038"/>
                    <a:pt x="3994129" y="604582"/>
                  </a:cubicBezTo>
                  <a:cubicBezTo>
                    <a:pt x="4065509" y="531228"/>
                    <a:pt x="4071320" y="519446"/>
                    <a:pt x="4080948" y="499861"/>
                  </a:cubicBezTo>
                  <a:cubicBezTo>
                    <a:pt x="4116306" y="427336"/>
                    <a:pt x="4107175" y="348339"/>
                    <a:pt x="4056712" y="288427"/>
                  </a:cubicBezTo>
                  <a:cubicBezTo>
                    <a:pt x="4056712" y="288427"/>
                    <a:pt x="4056712" y="288427"/>
                    <a:pt x="4056712" y="288427"/>
                  </a:cubicBezTo>
                  <a:cubicBezTo>
                    <a:pt x="4044592" y="273989"/>
                    <a:pt x="3938849" y="157816"/>
                    <a:pt x="3779820" y="259218"/>
                  </a:cubicBezTo>
                  <a:cubicBezTo>
                    <a:pt x="3776667" y="210592"/>
                    <a:pt x="3757576" y="166613"/>
                    <a:pt x="3723379" y="133421"/>
                  </a:cubicBezTo>
                  <a:cubicBezTo>
                    <a:pt x="3676235" y="87781"/>
                    <a:pt x="3607842" y="70853"/>
                    <a:pt x="3540444" y="88445"/>
                  </a:cubicBezTo>
                  <a:cubicBezTo>
                    <a:pt x="3478194" y="104544"/>
                    <a:pt x="3439516" y="146034"/>
                    <a:pt x="3394364" y="229512"/>
                  </a:cubicBezTo>
                  <a:cubicBezTo>
                    <a:pt x="3392206" y="182710"/>
                    <a:pt x="3389715" y="169268"/>
                    <a:pt x="3388554" y="163626"/>
                  </a:cubicBezTo>
                  <a:cubicBezTo>
                    <a:pt x="3375938" y="98402"/>
                    <a:pt x="3343732" y="51104"/>
                    <a:pt x="3292937" y="22890"/>
                  </a:cubicBezTo>
                  <a:cubicBezTo>
                    <a:pt x="3244796" y="-3829"/>
                    <a:pt x="3188521" y="-7315"/>
                    <a:pt x="3134404" y="13265"/>
                  </a:cubicBezTo>
                  <a:cubicBezTo>
                    <a:pt x="3039618" y="49445"/>
                    <a:pt x="3015380" y="141386"/>
                    <a:pt x="3007080" y="227686"/>
                  </a:cubicBezTo>
                  <a:cubicBezTo>
                    <a:pt x="2993302" y="210758"/>
                    <a:pt x="2982512" y="201796"/>
                    <a:pt x="2968568" y="192336"/>
                  </a:cubicBezTo>
                  <a:lnTo>
                    <a:pt x="2968568" y="192336"/>
                  </a:lnTo>
                  <a:cubicBezTo>
                    <a:pt x="2906816" y="151012"/>
                    <a:pt x="2829292" y="145868"/>
                    <a:pt x="2766543" y="178894"/>
                  </a:cubicBezTo>
                  <a:cubicBezTo>
                    <a:pt x="2714088" y="206609"/>
                    <a:pt x="2678563" y="258057"/>
                    <a:pt x="2669765" y="316973"/>
                  </a:cubicBezTo>
                  <a:cubicBezTo>
                    <a:pt x="2634738" y="326930"/>
                    <a:pt x="2605522" y="346680"/>
                    <a:pt x="2584938" y="369416"/>
                  </a:cubicBezTo>
                  <a:cubicBezTo>
                    <a:pt x="2584938" y="369416"/>
                    <a:pt x="2584938" y="369416"/>
                    <a:pt x="2584938" y="369416"/>
                  </a:cubicBezTo>
                  <a:cubicBezTo>
                    <a:pt x="2545928" y="412234"/>
                    <a:pt x="2530322" y="469657"/>
                    <a:pt x="2540282" y="527909"/>
                  </a:cubicBezTo>
                  <a:cubicBezTo>
                    <a:pt x="2487827" y="516623"/>
                    <a:pt x="2456951" y="519777"/>
                    <a:pt x="2426239" y="529900"/>
                  </a:cubicBezTo>
                  <a:cubicBezTo>
                    <a:pt x="2354859" y="553467"/>
                    <a:pt x="2304892" y="612383"/>
                    <a:pt x="2296094" y="683580"/>
                  </a:cubicBezTo>
                  <a:cubicBezTo>
                    <a:pt x="2286963" y="756769"/>
                    <a:pt x="2322654" y="828962"/>
                    <a:pt x="2389387" y="873439"/>
                  </a:cubicBezTo>
                  <a:cubicBezTo>
                    <a:pt x="2382913" y="899827"/>
                    <a:pt x="2382250" y="930198"/>
                    <a:pt x="2390714" y="961233"/>
                  </a:cubicBezTo>
                  <a:cubicBezTo>
                    <a:pt x="2354527" y="981480"/>
                    <a:pt x="2327801" y="1007037"/>
                    <a:pt x="2310204" y="1037575"/>
                  </a:cubicBezTo>
                  <a:cubicBezTo>
                    <a:pt x="2325477" y="954926"/>
                    <a:pt x="2317343" y="865806"/>
                    <a:pt x="2255258" y="786310"/>
                  </a:cubicBezTo>
                  <a:cubicBezTo>
                    <a:pt x="2215085" y="734696"/>
                    <a:pt x="2148019" y="711461"/>
                    <a:pt x="2084441" y="727228"/>
                  </a:cubicBezTo>
                  <a:cubicBezTo>
                    <a:pt x="2020863" y="742994"/>
                    <a:pt x="1972390" y="794608"/>
                    <a:pt x="1960937" y="859167"/>
                  </a:cubicBezTo>
                  <a:lnTo>
                    <a:pt x="1958446" y="872942"/>
                  </a:lnTo>
                  <a:cubicBezTo>
                    <a:pt x="1954629" y="894350"/>
                    <a:pt x="1950809" y="915428"/>
                    <a:pt x="1946659" y="935674"/>
                  </a:cubicBezTo>
                  <a:cubicBezTo>
                    <a:pt x="1784643" y="852528"/>
                    <a:pt x="1528833" y="840911"/>
                    <a:pt x="1134910" y="1076244"/>
                  </a:cubicBezTo>
                  <a:cubicBezTo>
                    <a:pt x="1077472" y="1110598"/>
                    <a:pt x="998289" y="1172667"/>
                    <a:pt x="906824" y="1244527"/>
                  </a:cubicBezTo>
                  <a:cubicBezTo>
                    <a:pt x="812035" y="1319044"/>
                    <a:pt x="624122" y="1466418"/>
                    <a:pt x="538797" y="1504920"/>
                  </a:cubicBezTo>
                  <a:cubicBezTo>
                    <a:pt x="504765" y="1492639"/>
                    <a:pt x="456128" y="1482681"/>
                    <a:pt x="402177" y="1502099"/>
                  </a:cubicBezTo>
                  <a:cubicBezTo>
                    <a:pt x="356028" y="1518695"/>
                    <a:pt x="319176" y="1552551"/>
                    <a:pt x="298260" y="1597360"/>
                  </a:cubicBezTo>
                  <a:cubicBezTo>
                    <a:pt x="269874" y="1658433"/>
                    <a:pt x="279003" y="1729797"/>
                    <a:pt x="322828" y="1788215"/>
                  </a:cubicBezTo>
                  <a:cubicBezTo>
                    <a:pt x="337935" y="1808296"/>
                    <a:pt x="373459" y="1841488"/>
                    <a:pt x="419110" y="1874847"/>
                  </a:cubicBezTo>
                  <a:cubicBezTo>
                    <a:pt x="370470" y="1995168"/>
                    <a:pt x="374953" y="2125281"/>
                    <a:pt x="378106" y="2216726"/>
                  </a:cubicBezTo>
                  <a:cubicBezTo>
                    <a:pt x="378770" y="2237803"/>
                    <a:pt x="382090" y="2265021"/>
                    <a:pt x="387071" y="2306345"/>
                  </a:cubicBezTo>
                  <a:cubicBezTo>
                    <a:pt x="390722" y="2337213"/>
                    <a:pt x="398856" y="2403764"/>
                    <a:pt x="403172" y="2463841"/>
                  </a:cubicBezTo>
                  <a:cubicBezTo>
                    <a:pt x="351712" y="2453884"/>
                    <a:pt x="301745" y="2451892"/>
                    <a:pt x="249953" y="2489565"/>
                  </a:cubicBezTo>
                  <a:cubicBezTo>
                    <a:pt x="211773" y="2517280"/>
                    <a:pt x="187203" y="2560098"/>
                    <a:pt x="182391" y="2607066"/>
                  </a:cubicBezTo>
                  <a:cubicBezTo>
                    <a:pt x="176415" y="2666148"/>
                    <a:pt x="194342" y="2722740"/>
                    <a:pt x="233020" y="2767217"/>
                  </a:cubicBezTo>
                  <a:cubicBezTo>
                    <a:pt x="225551" y="2767217"/>
                    <a:pt x="218744" y="2766387"/>
                    <a:pt x="211773" y="2764396"/>
                  </a:cubicBezTo>
                  <a:cubicBezTo>
                    <a:pt x="159482" y="2749460"/>
                    <a:pt x="103374" y="2760912"/>
                    <a:pt x="61208" y="2795264"/>
                  </a:cubicBezTo>
                  <a:cubicBezTo>
                    <a:pt x="19043" y="2829618"/>
                    <a:pt x="-3533" y="2882229"/>
                    <a:pt x="451" y="2936331"/>
                  </a:cubicBezTo>
                  <a:cubicBezTo>
                    <a:pt x="4767" y="2994750"/>
                    <a:pt x="31163" y="3047359"/>
                    <a:pt x="74489" y="3084369"/>
                  </a:cubicBezTo>
                  <a:cubicBezTo>
                    <a:pt x="104369" y="3109760"/>
                    <a:pt x="137569" y="3124365"/>
                    <a:pt x="169442" y="3132497"/>
                  </a:cubicBezTo>
                  <a:cubicBezTo>
                    <a:pt x="198659" y="3177639"/>
                    <a:pt x="250451" y="3217635"/>
                    <a:pt x="324654" y="3251823"/>
                  </a:cubicBezTo>
                  <a:cubicBezTo>
                    <a:pt x="381759" y="3278211"/>
                    <a:pt x="436871" y="3290990"/>
                    <a:pt x="488165" y="3295139"/>
                  </a:cubicBezTo>
                  <a:cubicBezTo>
                    <a:pt x="530330" y="3352727"/>
                    <a:pt x="595734" y="3371481"/>
                    <a:pt x="637401" y="3381272"/>
                  </a:cubicBezTo>
                  <a:cubicBezTo>
                    <a:pt x="656325" y="3396707"/>
                    <a:pt x="685874" y="3418945"/>
                    <a:pt x="728536" y="3434712"/>
                  </a:cubicBezTo>
                  <a:cubicBezTo>
                    <a:pt x="778336" y="3453133"/>
                    <a:pt x="828968" y="3462096"/>
                    <a:pt x="881093" y="3461763"/>
                  </a:cubicBezTo>
                  <a:cubicBezTo>
                    <a:pt x="688531" y="3603992"/>
                    <a:pt x="525848" y="3754186"/>
                    <a:pt x="422263" y="3856252"/>
                  </a:cubicBezTo>
                  <a:cubicBezTo>
                    <a:pt x="416453" y="3861895"/>
                    <a:pt x="409813" y="3868201"/>
                    <a:pt x="402510" y="3874840"/>
                  </a:cubicBezTo>
                  <a:cubicBezTo>
                    <a:pt x="338597" y="3933922"/>
                    <a:pt x="168944" y="4090920"/>
                    <a:pt x="278338" y="4273477"/>
                  </a:cubicBezTo>
                  <a:cubicBezTo>
                    <a:pt x="302410" y="4313640"/>
                    <a:pt x="327975" y="4343181"/>
                    <a:pt x="571831" y="4480597"/>
                  </a:cubicBezTo>
                  <a:cubicBezTo>
                    <a:pt x="650017" y="4524576"/>
                    <a:pt x="730197" y="4568058"/>
                    <a:pt x="785309" y="4597267"/>
                  </a:cubicBezTo>
                  <a:cubicBezTo>
                    <a:pt x="770867" y="4598262"/>
                    <a:pt x="756259" y="4599424"/>
                    <a:pt x="741817" y="4600918"/>
                  </a:cubicBezTo>
                  <a:cubicBezTo>
                    <a:pt x="681226" y="4606893"/>
                    <a:pt x="551081" y="4619837"/>
                    <a:pt x="504599" y="4720575"/>
                  </a:cubicBezTo>
                  <a:cubicBezTo>
                    <a:pt x="453970" y="4721240"/>
                    <a:pt x="406990" y="4723895"/>
                    <a:pt x="367151" y="4732027"/>
                  </a:cubicBezTo>
                  <a:cubicBezTo>
                    <a:pt x="291786" y="4747461"/>
                    <a:pt x="235178" y="4793100"/>
                    <a:pt x="211773" y="4857327"/>
                  </a:cubicBezTo>
                  <a:cubicBezTo>
                    <a:pt x="190026" y="4917073"/>
                    <a:pt x="201315" y="4983458"/>
                    <a:pt x="242151" y="5035071"/>
                  </a:cubicBezTo>
                  <a:cubicBezTo>
                    <a:pt x="259084" y="5056480"/>
                    <a:pt x="280995" y="5073408"/>
                    <a:pt x="306061" y="5084362"/>
                  </a:cubicBezTo>
                  <a:lnTo>
                    <a:pt x="334117" y="5096643"/>
                  </a:lnTo>
                  <a:cubicBezTo>
                    <a:pt x="352044" y="5104443"/>
                    <a:pt x="371135" y="5109090"/>
                    <a:pt x="390722" y="5110086"/>
                  </a:cubicBezTo>
                  <a:cubicBezTo>
                    <a:pt x="867315" y="5137967"/>
                    <a:pt x="1348721" y="5131661"/>
                    <a:pt x="1814356" y="5125354"/>
                  </a:cubicBezTo>
                  <a:cubicBezTo>
                    <a:pt x="1960771" y="5123363"/>
                    <a:pt x="2112164" y="5121371"/>
                    <a:pt x="2260735" y="5120542"/>
                  </a:cubicBezTo>
                  <a:cubicBezTo>
                    <a:pt x="2332613" y="5120043"/>
                    <a:pt x="2405489" y="5124524"/>
                    <a:pt x="2482514" y="5129171"/>
                  </a:cubicBezTo>
                  <a:cubicBezTo>
                    <a:pt x="2558212" y="5133652"/>
                    <a:pt x="2635899" y="5138299"/>
                    <a:pt x="2714917" y="5138299"/>
                  </a:cubicBezTo>
                  <a:cubicBezTo>
                    <a:pt x="2745959" y="5138299"/>
                    <a:pt x="2777167" y="5137635"/>
                    <a:pt x="2808542" y="5135810"/>
                  </a:cubicBezTo>
                  <a:cubicBezTo>
                    <a:pt x="2906484" y="5130499"/>
                    <a:pt x="2999943" y="5113239"/>
                    <a:pt x="3090247" y="5096477"/>
                  </a:cubicBezTo>
                  <a:cubicBezTo>
                    <a:pt x="3159470" y="5083698"/>
                    <a:pt x="3225040" y="5071583"/>
                    <a:pt x="3289117" y="5065276"/>
                  </a:cubicBezTo>
                  <a:cubicBezTo>
                    <a:pt x="3290446" y="5065276"/>
                    <a:pt x="3291940" y="5065276"/>
                    <a:pt x="3293599" y="5065442"/>
                  </a:cubicBezTo>
                  <a:cubicBezTo>
                    <a:pt x="3423248" y="5071085"/>
                    <a:pt x="3520026" y="5069425"/>
                    <a:pt x="3582609" y="4994743"/>
                  </a:cubicBezTo>
                  <a:cubicBezTo>
                    <a:pt x="3617636" y="4952921"/>
                    <a:pt x="3630917" y="4898486"/>
                    <a:pt x="3619129" y="4845378"/>
                  </a:cubicBezTo>
                  <a:cubicBezTo>
                    <a:pt x="3611992" y="4813514"/>
                    <a:pt x="3595724" y="4784637"/>
                    <a:pt x="3572151" y="4762066"/>
                  </a:cubicBezTo>
                  <a:cubicBezTo>
                    <a:pt x="3525836" y="4717588"/>
                    <a:pt x="3458939" y="4687217"/>
                    <a:pt x="3388718" y="4678754"/>
                  </a:cubicBezTo>
                  <a:cubicBezTo>
                    <a:pt x="3277830" y="4665476"/>
                    <a:pt x="3160465" y="4671949"/>
                    <a:pt x="3047087" y="4678256"/>
                  </a:cubicBezTo>
                  <a:cubicBezTo>
                    <a:pt x="3002599" y="4680746"/>
                    <a:pt x="2959271" y="4683068"/>
                    <a:pt x="2918103" y="4684230"/>
                  </a:cubicBezTo>
                  <a:cubicBezTo>
                    <a:pt x="2915612" y="4682072"/>
                    <a:pt x="2913124" y="4680081"/>
                    <a:pt x="2910634" y="4678090"/>
                  </a:cubicBezTo>
                  <a:cubicBezTo>
                    <a:pt x="2906816" y="4668465"/>
                    <a:pt x="2902334" y="4659336"/>
                    <a:pt x="2896856" y="4650541"/>
                  </a:cubicBezTo>
                  <a:cubicBezTo>
                    <a:pt x="2831617" y="4546317"/>
                    <a:pt x="2716080" y="4548807"/>
                    <a:pt x="2462761" y="4554449"/>
                  </a:cubicBezTo>
                  <a:cubicBezTo>
                    <a:pt x="2435702" y="4555113"/>
                    <a:pt x="2403330" y="4555777"/>
                    <a:pt x="2372288" y="4556109"/>
                  </a:cubicBezTo>
                  <a:cubicBezTo>
                    <a:pt x="2355522" y="4343181"/>
                    <a:pt x="2332117" y="4104198"/>
                    <a:pt x="2301737" y="3830363"/>
                  </a:cubicBezTo>
                  <a:cubicBezTo>
                    <a:pt x="2296925" y="3786549"/>
                    <a:pt x="2290616" y="3742237"/>
                    <a:pt x="2282979" y="3697925"/>
                  </a:cubicBezTo>
                  <a:cubicBezTo>
                    <a:pt x="2299413" y="3690955"/>
                    <a:pt x="2315683" y="3684150"/>
                    <a:pt x="2331785" y="3677180"/>
                  </a:cubicBezTo>
                  <a:cubicBezTo>
                    <a:pt x="2464752" y="3620919"/>
                    <a:pt x="2602367" y="3562668"/>
                    <a:pt x="2734672" y="3493462"/>
                  </a:cubicBezTo>
                  <a:cubicBezTo>
                    <a:pt x="2752433" y="3484168"/>
                    <a:pt x="2768701" y="3475704"/>
                    <a:pt x="2783974" y="3467904"/>
                  </a:cubicBezTo>
                  <a:cubicBezTo>
                    <a:pt x="3002764" y="3355051"/>
                    <a:pt x="3050738" y="3308250"/>
                    <a:pt x="3109338" y="3023793"/>
                  </a:cubicBezTo>
                  <a:cubicBezTo>
                    <a:pt x="3136396" y="2892352"/>
                    <a:pt x="3153328" y="2759916"/>
                    <a:pt x="3169763" y="2631960"/>
                  </a:cubicBezTo>
                  <a:cubicBezTo>
                    <a:pt x="3174743" y="2593789"/>
                    <a:pt x="3179722" y="2554621"/>
                    <a:pt x="3185035" y="2515787"/>
                  </a:cubicBezTo>
                  <a:cubicBezTo>
                    <a:pt x="3198979" y="2505829"/>
                    <a:pt x="3213089" y="2495872"/>
                    <a:pt x="3227531" y="2485748"/>
                  </a:cubicBezTo>
                  <a:cubicBezTo>
                    <a:pt x="3343068" y="2404759"/>
                    <a:pt x="3473877" y="2312983"/>
                    <a:pt x="3559203" y="2143371"/>
                  </a:cubicBezTo>
                  <a:cubicBezTo>
                    <a:pt x="3600040" y="2062382"/>
                    <a:pt x="3621121" y="1935091"/>
                    <a:pt x="3546586" y="1842650"/>
                  </a:cubicBezTo>
                  <a:cubicBezTo>
                    <a:pt x="3535299" y="1828543"/>
                    <a:pt x="3522351" y="1816428"/>
                    <a:pt x="3508241" y="1806139"/>
                  </a:cubicBezTo>
                  <a:cubicBezTo>
                    <a:pt x="3508241" y="1804147"/>
                    <a:pt x="3508241" y="1802156"/>
                    <a:pt x="3508241" y="1799998"/>
                  </a:cubicBezTo>
                  <a:cubicBezTo>
                    <a:pt x="3517536" y="1770292"/>
                    <a:pt x="3518699" y="1743571"/>
                    <a:pt x="3518034" y="1725813"/>
                  </a:cubicBezTo>
                  <a:cubicBezTo>
                    <a:pt x="3520691" y="1718843"/>
                    <a:pt x="3522849" y="1712039"/>
                    <a:pt x="3524675" y="1705400"/>
                  </a:cubicBezTo>
                  <a:cubicBezTo>
                    <a:pt x="3593899" y="1763653"/>
                    <a:pt x="3687358" y="1839331"/>
                    <a:pt x="3722716" y="1853272"/>
                  </a:cubicBezTo>
                  <a:cubicBezTo>
                    <a:pt x="3748944" y="1863562"/>
                    <a:pt x="3776002" y="1868540"/>
                    <a:pt x="3802396" y="1868540"/>
                  </a:cubicBezTo>
                  <a:cubicBezTo>
                    <a:pt x="3845060" y="1868540"/>
                    <a:pt x="3886228" y="1855430"/>
                    <a:pt x="3920257" y="1829705"/>
                  </a:cubicBezTo>
                  <a:cubicBezTo>
                    <a:pt x="3973213" y="1789709"/>
                    <a:pt x="4000934" y="1724818"/>
                    <a:pt x="3994295" y="1656277"/>
                  </a:cubicBezTo>
                  <a:cubicBezTo>
                    <a:pt x="3993963" y="1652625"/>
                    <a:pt x="3993631" y="1648808"/>
                    <a:pt x="3993132" y="1644825"/>
                  </a:cubicBezTo>
                  <a:cubicBezTo>
                    <a:pt x="4018863" y="1631548"/>
                    <a:pt x="4041772" y="1612794"/>
                    <a:pt x="4059533" y="1588896"/>
                  </a:cubicBezTo>
                  <a:cubicBezTo>
                    <a:pt x="4099872" y="1534627"/>
                    <a:pt x="4107342" y="1463596"/>
                    <a:pt x="4081280" y="1399867"/>
                  </a:cubicBezTo>
                  <a:cubicBezTo>
                    <a:pt x="4134732" y="1390241"/>
                    <a:pt x="4183040" y="1367338"/>
                    <a:pt x="4217900" y="1320371"/>
                  </a:cubicBezTo>
                  <a:cubicBezTo>
                    <a:pt x="4258735" y="1265272"/>
                    <a:pt x="4265874" y="1193246"/>
                    <a:pt x="4236658" y="1127857"/>
                  </a:cubicBezTo>
                  <a:cubicBezTo>
                    <a:pt x="4229685" y="1112257"/>
                    <a:pt x="4221053" y="1098814"/>
                    <a:pt x="4211259" y="1086864"/>
                  </a:cubicBezTo>
                  <a:cubicBezTo>
                    <a:pt x="4217069" y="1081555"/>
                    <a:pt x="4222548" y="1075911"/>
                    <a:pt x="4228026" y="1069605"/>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E727E842-1E46-20BE-292E-1445E1B67283}"/>
                </a:ext>
              </a:extLst>
            </p:cNvPr>
            <p:cNvGrpSpPr/>
            <p:nvPr/>
          </p:nvGrpSpPr>
          <p:grpSpPr>
            <a:xfrm>
              <a:off x="1481472" y="1068333"/>
              <a:ext cx="3942892" cy="4805902"/>
              <a:chOff x="-27434956" y="381404"/>
              <a:chExt cx="3942892" cy="4805902"/>
            </a:xfrm>
          </p:grpSpPr>
          <p:sp>
            <p:nvSpPr>
              <p:cNvPr id="6" name="Forme libre 5">
                <a:extLst>
                  <a:ext uri="{FF2B5EF4-FFF2-40B4-BE49-F238E27FC236}">
                    <a16:creationId xmlns:a16="http://schemas.microsoft.com/office/drawing/2014/main" id="{24DC2EBA-4AA6-CC5B-16AB-6940DB26D512}"/>
                  </a:ext>
                </a:extLst>
              </p:cNvPr>
              <p:cNvSpPr/>
              <p:nvPr/>
            </p:nvSpPr>
            <p:spPr>
              <a:xfrm>
                <a:off x="-27434956" y="1103817"/>
                <a:ext cx="3263718" cy="4036113"/>
              </a:xfrm>
              <a:custGeom>
                <a:avLst/>
                <a:gdLst>
                  <a:gd name="csX0" fmla="*/ 902223 w 3263718"/>
                  <a:gd name="csY0" fmla="*/ 3874520 h 4036113"/>
                  <a:gd name="csX1" fmla="*/ 1023071 w 3263718"/>
                  <a:gd name="csY1" fmla="*/ 3826557 h 4036113"/>
                  <a:gd name="csX2" fmla="*/ 1038177 w 3263718"/>
                  <a:gd name="csY2" fmla="*/ 3713372 h 4036113"/>
                  <a:gd name="csX3" fmla="*/ 754148 w 3263718"/>
                  <a:gd name="csY3" fmla="*/ 3591556 h 4036113"/>
                  <a:gd name="csX4" fmla="*/ 254815 w 3263718"/>
                  <a:gd name="csY4" fmla="*/ 3299632 h 4036113"/>
                  <a:gd name="csX5" fmla="*/ 372842 w 3263718"/>
                  <a:gd name="csY5" fmla="*/ 3085874 h 4036113"/>
                  <a:gd name="csX6" fmla="*/ 1251490 w 3263718"/>
                  <a:gd name="csY6" fmla="*/ 2442610 h 4036113"/>
                  <a:gd name="csX7" fmla="*/ 1396243 w 3263718"/>
                  <a:gd name="csY7" fmla="*/ 2390665 h 4036113"/>
                  <a:gd name="csX8" fmla="*/ 1388275 w 3263718"/>
                  <a:gd name="csY8" fmla="*/ 2347846 h 4036113"/>
                  <a:gd name="csX9" fmla="*/ 1233064 w 3263718"/>
                  <a:gd name="csY9" fmla="*/ 2323451 h 4036113"/>
                  <a:gd name="csX10" fmla="*/ 1150063 w 3263718"/>
                  <a:gd name="csY10" fmla="*/ 2356477 h 4036113"/>
                  <a:gd name="csX11" fmla="*/ 1040668 w 3263718"/>
                  <a:gd name="csY11" fmla="*/ 2352826 h 4036113"/>
                  <a:gd name="csX12" fmla="*/ 953351 w 3263718"/>
                  <a:gd name="csY12" fmla="*/ 2346353 h 4036113"/>
                  <a:gd name="csX13" fmla="*/ 995516 w 3263718"/>
                  <a:gd name="csY13" fmla="*/ 2282293 h 4036113"/>
                  <a:gd name="csX14" fmla="*/ 620019 w 3263718"/>
                  <a:gd name="csY14" fmla="*/ 2390498 h 4036113"/>
                  <a:gd name="csX15" fmla="*/ 543989 w 3263718"/>
                  <a:gd name="csY15" fmla="*/ 2340545 h 4036113"/>
                  <a:gd name="csX16" fmla="*/ 453851 w 3263718"/>
                  <a:gd name="csY16" fmla="*/ 2295569 h 4036113"/>
                  <a:gd name="csX17" fmla="*/ 594620 w 3263718"/>
                  <a:gd name="csY17" fmla="*/ 2259556 h 4036113"/>
                  <a:gd name="csX18" fmla="*/ 541831 w 3263718"/>
                  <a:gd name="csY18" fmla="*/ 2197155 h 4036113"/>
                  <a:gd name="csX19" fmla="*/ 487714 w 3263718"/>
                  <a:gd name="csY19" fmla="*/ 2223211 h 4036113"/>
                  <a:gd name="csX20" fmla="*/ 228253 w 3263718"/>
                  <a:gd name="csY20" fmla="*/ 2212589 h 4036113"/>
                  <a:gd name="csX21" fmla="*/ 316567 w 3263718"/>
                  <a:gd name="csY21" fmla="*/ 2105047 h 4036113"/>
                  <a:gd name="csX22" fmla="*/ 435921 w 3263718"/>
                  <a:gd name="csY22" fmla="*/ 1793538 h 4036113"/>
                  <a:gd name="csX23" fmla="*/ 371845 w 3263718"/>
                  <a:gd name="csY23" fmla="*/ 1895769 h 4036113"/>
                  <a:gd name="csX24" fmla="*/ 113215 w 3263718"/>
                  <a:gd name="csY24" fmla="*/ 2085629 h 4036113"/>
                  <a:gd name="csX25" fmla="*/ 0 w 3263718"/>
                  <a:gd name="csY25" fmla="*/ 2035343 h 4036113"/>
                  <a:gd name="csX26" fmla="*/ 357735 w 3263718"/>
                  <a:gd name="csY26" fmla="*/ 1808640 h 4036113"/>
                  <a:gd name="csX27" fmla="*/ 181275 w 3263718"/>
                  <a:gd name="csY27" fmla="*/ 1735286 h 4036113"/>
                  <a:gd name="csX28" fmla="*/ 370351 w 3263718"/>
                  <a:gd name="csY28" fmla="*/ 1763333 h 4036113"/>
                  <a:gd name="csX29" fmla="*/ 377655 w 3263718"/>
                  <a:gd name="csY29" fmla="*/ 1322541 h 4036113"/>
                  <a:gd name="csX30" fmla="*/ 503818 w 3263718"/>
                  <a:gd name="csY30" fmla="*/ 926890 h 4036113"/>
                  <a:gd name="csX31" fmla="*/ 282370 w 3263718"/>
                  <a:gd name="csY31" fmla="*/ 778854 h 4036113"/>
                  <a:gd name="csX32" fmla="*/ 358730 w 3263718"/>
                  <a:gd name="csY32" fmla="*/ 789808 h 4036113"/>
                  <a:gd name="csX33" fmla="*/ 1053616 w 3263718"/>
                  <a:gd name="csY33" fmla="*/ 330262 h 4036113"/>
                  <a:gd name="csX34" fmla="*/ 1831502 w 3263718"/>
                  <a:gd name="csY34" fmla="*/ 312006 h 4036113"/>
                  <a:gd name="csX35" fmla="*/ 1957995 w 3263718"/>
                  <a:gd name="csY35" fmla="*/ 0 h 4036113"/>
                  <a:gd name="csX36" fmla="*/ 1885618 w 3263718"/>
                  <a:gd name="csY36" fmla="*/ 324122 h 4036113"/>
                  <a:gd name="csX37" fmla="*/ 2126984 w 3263718"/>
                  <a:gd name="csY37" fmla="*/ 748318 h 4036113"/>
                  <a:gd name="csX38" fmla="*/ 2102582 w 3263718"/>
                  <a:gd name="csY38" fmla="*/ 918095 h 4036113"/>
                  <a:gd name="csX39" fmla="*/ 2169814 w 3263718"/>
                  <a:gd name="csY39" fmla="*/ 1083060 h 4036113"/>
                  <a:gd name="csX40" fmla="*/ 2277383 w 3263718"/>
                  <a:gd name="csY40" fmla="*/ 1212343 h 4036113"/>
                  <a:gd name="csX41" fmla="*/ 2244349 w 3263718"/>
                  <a:gd name="csY41" fmla="*/ 1348431 h 4036113"/>
                  <a:gd name="csX42" fmla="*/ 2257960 w 3263718"/>
                  <a:gd name="csY42" fmla="*/ 1458463 h 4036113"/>
                  <a:gd name="csX43" fmla="*/ 1925293 w 3263718"/>
                  <a:gd name="csY43" fmla="*/ 2003147 h 4036113"/>
                  <a:gd name="csX44" fmla="*/ 1672969 w 3263718"/>
                  <a:gd name="csY44" fmla="*/ 2103553 h 4036113"/>
                  <a:gd name="csX45" fmla="*/ 1617691 w 3263718"/>
                  <a:gd name="csY45" fmla="*/ 2338055 h 4036113"/>
                  <a:gd name="csX46" fmla="*/ 1830505 w 3263718"/>
                  <a:gd name="csY46" fmla="*/ 2372243 h 4036113"/>
                  <a:gd name="csX47" fmla="*/ 2144415 w 3263718"/>
                  <a:gd name="csY47" fmla="*/ 2277645 h 4036113"/>
                  <a:gd name="csX48" fmla="*/ 2481234 w 3263718"/>
                  <a:gd name="csY48" fmla="*/ 2145872 h 4036113"/>
                  <a:gd name="csX49" fmla="*/ 2546471 w 3263718"/>
                  <a:gd name="csY49" fmla="*/ 2004475 h 4036113"/>
                  <a:gd name="csX50" fmla="*/ 2710814 w 3263718"/>
                  <a:gd name="csY50" fmla="*/ 1413488 h 4036113"/>
                  <a:gd name="csX51" fmla="*/ 2855235 w 3263718"/>
                  <a:gd name="csY51" fmla="*/ 1139155 h 4036113"/>
                  <a:gd name="csX52" fmla="*/ 2918316 w 3263718"/>
                  <a:gd name="csY52" fmla="*/ 1025140 h 4036113"/>
                  <a:gd name="csX53" fmla="*/ 2948362 w 3263718"/>
                  <a:gd name="csY53" fmla="*/ 1234582 h 4036113"/>
                  <a:gd name="csX54" fmla="*/ 3191059 w 3263718"/>
                  <a:gd name="csY54" fmla="*/ 1046549 h 4036113"/>
                  <a:gd name="csX55" fmla="*/ 3244677 w 3263718"/>
                  <a:gd name="csY55" fmla="*/ 1180645 h 4036113"/>
                  <a:gd name="csX56" fmla="*/ 2864033 w 3263718"/>
                  <a:gd name="csY56" fmla="*/ 1535801 h 4036113"/>
                  <a:gd name="csX57" fmla="*/ 2780534 w 3263718"/>
                  <a:gd name="csY57" fmla="*/ 2102225 h 4036113"/>
                  <a:gd name="csX58" fmla="*/ 2491526 w 3263718"/>
                  <a:gd name="csY58" fmla="*/ 2458211 h 4036113"/>
                  <a:gd name="csX59" fmla="*/ 1927615 w 3263718"/>
                  <a:gd name="csY59" fmla="*/ 2710637 h 4036113"/>
                  <a:gd name="csX60" fmla="*/ 1970611 w 3263718"/>
                  <a:gd name="csY60" fmla="*/ 2960408 h 4036113"/>
                  <a:gd name="csX61" fmla="*/ 2051288 w 3263718"/>
                  <a:gd name="csY61" fmla="*/ 3824400 h 4036113"/>
                  <a:gd name="csX62" fmla="*/ 2056267 w 3263718"/>
                  <a:gd name="csY62" fmla="*/ 3980568 h 4036113"/>
                  <a:gd name="csX63" fmla="*/ 2016594 w 3263718"/>
                  <a:gd name="csY63" fmla="*/ 3901737 h 4036113"/>
                  <a:gd name="csX64" fmla="*/ 1915165 w 3263718"/>
                  <a:gd name="csY64" fmla="*/ 2866972 h 4036113"/>
                  <a:gd name="csX65" fmla="*/ 1884788 w 3263718"/>
                  <a:gd name="csY65" fmla="*/ 2700679 h 4036113"/>
                  <a:gd name="csX66" fmla="*/ 1869681 w 3263718"/>
                  <a:gd name="csY66" fmla="*/ 2703666 h 4036113"/>
                  <a:gd name="csX67" fmla="*/ 1890099 w 3263718"/>
                  <a:gd name="csY67" fmla="*/ 3690635 h 4036113"/>
                  <a:gd name="csX68" fmla="*/ 1889602 w 3263718"/>
                  <a:gd name="csY68" fmla="*/ 3978411 h 4036113"/>
                  <a:gd name="csX69" fmla="*/ 2000823 w 3263718"/>
                  <a:gd name="csY69" fmla="*/ 3975590 h 4036113"/>
                  <a:gd name="csX70" fmla="*/ 2000823 w 3263718"/>
                  <a:gd name="csY70" fmla="*/ 3990693 h 4036113"/>
                  <a:gd name="csX71" fmla="*/ 1922637 w 3263718"/>
                  <a:gd name="csY71" fmla="*/ 4035834 h 4036113"/>
                  <a:gd name="csX72" fmla="*/ 1852418 w 3263718"/>
                  <a:gd name="csY72" fmla="*/ 4021561 h 4036113"/>
                  <a:gd name="csX73" fmla="*/ 1471608 w 3263718"/>
                  <a:gd name="csY73" fmla="*/ 4025876 h 4036113"/>
                  <a:gd name="csX74" fmla="*/ 1516927 w 3263718"/>
                  <a:gd name="csY74" fmla="*/ 3169187 h 4036113"/>
                  <a:gd name="csX75" fmla="*/ 1345447 w 3263718"/>
                  <a:gd name="csY75" fmla="*/ 2453729 h 4036113"/>
                  <a:gd name="csX76" fmla="*/ 1103583 w 3263718"/>
                  <a:gd name="csY76" fmla="*/ 2559612 h 4036113"/>
                  <a:gd name="csX77" fmla="*/ 322377 w 3263718"/>
                  <a:gd name="csY77" fmla="*/ 3199557 h 4036113"/>
                  <a:gd name="csX78" fmla="*/ 342462 w 3263718"/>
                  <a:gd name="csY78" fmla="*/ 3310419 h 4036113"/>
                  <a:gd name="csX79" fmla="*/ 1046976 w 3263718"/>
                  <a:gd name="csY79" fmla="*/ 3671882 h 4036113"/>
                  <a:gd name="csX80" fmla="*/ 1073204 w 3263718"/>
                  <a:gd name="csY80" fmla="*/ 3658107 h 4036113"/>
                  <a:gd name="csX81" fmla="*/ 1098602 w 3263718"/>
                  <a:gd name="csY81" fmla="*/ 3584919 h 4036113"/>
                  <a:gd name="csX82" fmla="*/ 688742 w 3263718"/>
                  <a:gd name="csY82" fmla="*/ 3289176 h 4036113"/>
                  <a:gd name="csX83" fmla="*/ 579347 w 3263718"/>
                  <a:gd name="csY83" fmla="*/ 3234907 h 4036113"/>
                  <a:gd name="csX84" fmla="*/ 549136 w 3263718"/>
                  <a:gd name="csY84" fmla="*/ 3202047 h 4036113"/>
                  <a:gd name="csX85" fmla="*/ 1121012 w 3263718"/>
                  <a:gd name="csY85" fmla="*/ 2811541 h 4036113"/>
                  <a:gd name="csX86" fmla="*/ 1053118 w 3263718"/>
                  <a:gd name="csY86" fmla="*/ 2615210 h 4036113"/>
                  <a:gd name="csX87" fmla="*/ 1153880 w 3263718"/>
                  <a:gd name="csY87" fmla="*/ 2777685 h 4036113"/>
                  <a:gd name="csX88" fmla="*/ 1173469 w 3263718"/>
                  <a:gd name="csY88" fmla="*/ 2789635 h 4036113"/>
                  <a:gd name="csX89" fmla="*/ 1233562 w 3263718"/>
                  <a:gd name="csY89" fmla="*/ 3112428 h 4036113"/>
                  <a:gd name="csX90" fmla="*/ 1227254 w 3263718"/>
                  <a:gd name="csY90" fmla="*/ 3839834 h 4036113"/>
                  <a:gd name="csX91" fmla="*/ 1143921 w 3263718"/>
                  <a:gd name="csY91" fmla="*/ 4021063 h 4036113"/>
                  <a:gd name="csX92" fmla="*/ 1126325 w 3263718"/>
                  <a:gd name="csY92" fmla="*/ 3925470 h 4036113"/>
                  <a:gd name="csX93" fmla="*/ 901890 w 3263718"/>
                  <a:gd name="csY93" fmla="*/ 3875018 h 4036113"/>
                  <a:gd name="csX94" fmla="*/ 2076355 w 3263718"/>
                  <a:gd name="csY94" fmla="*/ 765577 h 4036113"/>
                  <a:gd name="csX95" fmla="*/ 1871507 w 3263718"/>
                  <a:gd name="csY95" fmla="*/ 373246 h 4036113"/>
                  <a:gd name="csX96" fmla="*/ 1804277 w 3263718"/>
                  <a:gd name="csY96" fmla="*/ 355156 h 4036113"/>
                  <a:gd name="csX97" fmla="*/ 1679609 w 3263718"/>
                  <a:gd name="csY97" fmla="*/ 237490 h 4036113"/>
                  <a:gd name="csX98" fmla="*/ 683763 w 3263718"/>
                  <a:gd name="csY98" fmla="*/ 675958 h 4036113"/>
                  <a:gd name="csX99" fmla="*/ 397908 w 3263718"/>
                  <a:gd name="csY99" fmla="*/ 835944 h 4036113"/>
                  <a:gd name="csX100" fmla="*/ 473438 w 3263718"/>
                  <a:gd name="csY100" fmla="*/ 868804 h 4036113"/>
                  <a:gd name="csX101" fmla="*/ 549302 w 3263718"/>
                  <a:gd name="csY101" fmla="*/ 813871 h 4036113"/>
                  <a:gd name="csX102" fmla="*/ 709659 w 3263718"/>
                  <a:gd name="csY102" fmla="*/ 717117 h 4036113"/>
                  <a:gd name="csX103" fmla="*/ 983894 w 3263718"/>
                  <a:gd name="csY103" fmla="*/ 492405 h 4036113"/>
                  <a:gd name="csX104" fmla="*/ 1398401 w 3263718"/>
                  <a:gd name="csY104" fmla="*/ 296738 h 4036113"/>
                  <a:gd name="csX105" fmla="*/ 1426124 w 3263718"/>
                  <a:gd name="csY105" fmla="*/ 304704 h 4036113"/>
                  <a:gd name="csX106" fmla="*/ 1199365 w 3263718"/>
                  <a:gd name="csY106" fmla="*/ 432992 h 4036113"/>
                  <a:gd name="csX107" fmla="*/ 1622670 w 3263718"/>
                  <a:gd name="csY107" fmla="*/ 314827 h 4036113"/>
                  <a:gd name="csX108" fmla="*/ 1622670 w 3263718"/>
                  <a:gd name="csY108" fmla="*/ 329764 h 4036113"/>
                  <a:gd name="csX109" fmla="*/ 1446376 w 3263718"/>
                  <a:gd name="csY109" fmla="*/ 392829 h 4036113"/>
                  <a:gd name="csX110" fmla="*/ 1659358 w 3263718"/>
                  <a:gd name="csY110" fmla="*/ 391502 h 4036113"/>
                  <a:gd name="csX111" fmla="*/ 1461482 w 3263718"/>
                  <a:gd name="csY111" fmla="*/ 526427 h 4036113"/>
                  <a:gd name="csX112" fmla="*/ 1007966 w 3263718"/>
                  <a:gd name="csY112" fmla="*/ 972365 h 4036113"/>
                  <a:gd name="csX113" fmla="*/ 1319882 w 3263718"/>
                  <a:gd name="csY113" fmla="*/ 752632 h 4036113"/>
                  <a:gd name="csX114" fmla="*/ 1777052 w 3263718"/>
                  <a:gd name="csY114" fmla="*/ 367769 h 4036113"/>
                  <a:gd name="csX115" fmla="*/ 1774064 w 3263718"/>
                  <a:gd name="csY115" fmla="*/ 415565 h 4036113"/>
                  <a:gd name="csX116" fmla="*/ 2076355 w 3263718"/>
                  <a:gd name="csY116" fmla="*/ 765909 h 4036113"/>
                  <a:gd name="csX117" fmla="*/ 1602750 w 3263718"/>
                  <a:gd name="csY117" fmla="*/ 2433483 h 4036113"/>
                  <a:gd name="csX118" fmla="*/ 1552119 w 3263718"/>
                  <a:gd name="csY118" fmla="*/ 2476798 h 4036113"/>
                  <a:gd name="csX119" fmla="*/ 1632796 w 3263718"/>
                  <a:gd name="csY119" fmla="*/ 2068037 h 4036113"/>
                  <a:gd name="csX120" fmla="*/ 2144581 w 3263718"/>
                  <a:gd name="csY120" fmla="*/ 1723005 h 4036113"/>
                  <a:gd name="csX121" fmla="*/ 2052117 w 3263718"/>
                  <a:gd name="csY121" fmla="*/ 898013 h 4036113"/>
                  <a:gd name="csX122" fmla="*/ 2059256 w 3263718"/>
                  <a:gd name="csY122" fmla="*/ 856192 h 4036113"/>
                  <a:gd name="csX123" fmla="*/ 1669982 w 3263718"/>
                  <a:gd name="csY123" fmla="*/ 524104 h 4036113"/>
                  <a:gd name="csX124" fmla="*/ 1344949 w 3263718"/>
                  <a:gd name="csY124" fmla="*/ 792795 h 4036113"/>
                  <a:gd name="csX125" fmla="*/ 883132 w 3263718"/>
                  <a:gd name="csY125" fmla="*/ 1119737 h 4036113"/>
                  <a:gd name="csX126" fmla="*/ 821380 w 3263718"/>
                  <a:gd name="csY126" fmla="*/ 1269600 h 4036113"/>
                  <a:gd name="csX127" fmla="*/ 821047 w 3263718"/>
                  <a:gd name="csY127" fmla="*/ 1382453 h 4036113"/>
                  <a:gd name="csX128" fmla="*/ 889606 w 3263718"/>
                  <a:gd name="csY128" fmla="*/ 1430582 h 4036113"/>
                  <a:gd name="csX129" fmla="*/ 773901 w 3263718"/>
                  <a:gd name="csY129" fmla="*/ 1425603 h 4036113"/>
                  <a:gd name="csX130" fmla="*/ 768424 w 3263718"/>
                  <a:gd name="csY130" fmla="*/ 1718192 h 4036113"/>
                  <a:gd name="csX131" fmla="*/ 907035 w 3263718"/>
                  <a:gd name="csY131" fmla="*/ 1654795 h 4036113"/>
                  <a:gd name="csX132" fmla="*/ 894253 w 3263718"/>
                  <a:gd name="csY132" fmla="*/ 1712881 h 4036113"/>
                  <a:gd name="csX133" fmla="*/ 970615 w 3263718"/>
                  <a:gd name="csY133" fmla="*/ 1828389 h 4036113"/>
                  <a:gd name="csX134" fmla="*/ 1201190 w 3263718"/>
                  <a:gd name="csY134" fmla="*/ 2011112 h 4036113"/>
                  <a:gd name="csX135" fmla="*/ 1406205 w 3263718"/>
                  <a:gd name="csY135" fmla="*/ 2103387 h 4036113"/>
                  <a:gd name="csX136" fmla="*/ 1450360 w 3263718"/>
                  <a:gd name="csY136" fmla="*/ 2480284 h 4036113"/>
                  <a:gd name="csX137" fmla="*/ 1401057 w 3263718"/>
                  <a:gd name="csY137" fmla="*/ 2438627 h 4036113"/>
                  <a:gd name="csX138" fmla="*/ 1421309 w 3263718"/>
                  <a:gd name="csY138" fmla="*/ 2586001 h 4036113"/>
                  <a:gd name="csX139" fmla="*/ 1524730 w 3263718"/>
                  <a:gd name="csY139" fmla="*/ 2635125 h 4036113"/>
                  <a:gd name="csX140" fmla="*/ 1600260 w 3263718"/>
                  <a:gd name="csY140" fmla="*/ 2766068 h 4036113"/>
                  <a:gd name="csX141" fmla="*/ 1595944 w 3263718"/>
                  <a:gd name="csY141" fmla="*/ 2645912 h 4036113"/>
                  <a:gd name="csX142" fmla="*/ 1663508 w 3263718"/>
                  <a:gd name="csY142" fmla="*/ 2562102 h 4036113"/>
                  <a:gd name="csX143" fmla="*/ 1602750 w 3263718"/>
                  <a:gd name="csY143" fmla="*/ 2433483 h 4036113"/>
                  <a:gd name="csX144" fmla="*/ 579514 w 3263718"/>
                  <a:gd name="csY144" fmla="*/ 977177 h 4036113"/>
                  <a:gd name="csX145" fmla="*/ 496513 w 3263718"/>
                  <a:gd name="csY145" fmla="*/ 992445 h 4036113"/>
                  <a:gd name="csX146" fmla="*/ 433431 w 3263718"/>
                  <a:gd name="csY146" fmla="*/ 1743086 h 4036113"/>
                  <a:gd name="csX147" fmla="*/ 458664 w 3263718"/>
                  <a:gd name="csY147" fmla="*/ 1734290 h 4036113"/>
                  <a:gd name="csX148" fmla="*/ 499832 w 3263718"/>
                  <a:gd name="csY148" fmla="*/ 1056175 h 4036113"/>
                  <a:gd name="csX149" fmla="*/ 579680 w 3263718"/>
                  <a:gd name="csY149" fmla="*/ 977177 h 4036113"/>
                  <a:gd name="csX150" fmla="*/ 2926949 w 3263718"/>
                  <a:gd name="csY150" fmla="*/ 1074430 h 4036113"/>
                  <a:gd name="csX151" fmla="*/ 2904040 w 3263718"/>
                  <a:gd name="csY151" fmla="*/ 1076421 h 4036113"/>
                  <a:gd name="csX152" fmla="*/ 2855235 w 3263718"/>
                  <a:gd name="csY152" fmla="*/ 1254332 h 4036113"/>
                  <a:gd name="csX153" fmla="*/ 2763934 w 3263718"/>
                  <a:gd name="csY153" fmla="*/ 1415645 h 4036113"/>
                  <a:gd name="csX154" fmla="*/ 2857559 w 3263718"/>
                  <a:gd name="csY154" fmla="*/ 1483523 h 4036113"/>
                  <a:gd name="csX155" fmla="*/ 3031529 w 3263718"/>
                  <a:gd name="csY155" fmla="*/ 1380295 h 4036113"/>
                  <a:gd name="csX156" fmla="*/ 3155035 w 3263718"/>
                  <a:gd name="csY156" fmla="*/ 1188943 h 4036113"/>
                  <a:gd name="csX157" fmla="*/ 2911676 w 3263718"/>
                  <a:gd name="csY157" fmla="*/ 1361210 h 4036113"/>
                  <a:gd name="csX158" fmla="*/ 2817056 w 3263718"/>
                  <a:gd name="csY158" fmla="*/ 1408177 h 4036113"/>
                  <a:gd name="csX159" fmla="*/ 3008621 w 3263718"/>
                  <a:gd name="csY159" fmla="*/ 1266613 h 4036113"/>
                  <a:gd name="csX160" fmla="*/ 3210480 w 3263718"/>
                  <a:gd name="csY160" fmla="*/ 1163717 h 4036113"/>
                  <a:gd name="csX161" fmla="*/ 3190726 w 3263718"/>
                  <a:gd name="csY161" fmla="*/ 1090860 h 4036113"/>
                  <a:gd name="csX162" fmla="*/ 2965460 w 3263718"/>
                  <a:gd name="csY162" fmla="*/ 1273915 h 4036113"/>
                  <a:gd name="csX163" fmla="*/ 2919810 w 3263718"/>
                  <a:gd name="csY163" fmla="*/ 1213173 h 4036113"/>
                  <a:gd name="csX164" fmla="*/ 2926949 w 3263718"/>
                  <a:gd name="csY164" fmla="*/ 1074430 h 4036113"/>
                  <a:gd name="csX165" fmla="*/ 2232727 w 3263718"/>
                  <a:gd name="csY165" fmla="*/ 1274578 h 4036113"/>
                  <a:gd name="csX166" fmla="*/ 2195047 w 3263718"/>
                  <a:gd name="csY166" fmla="*/ 1138657 h 4036113"/>
                  <a:gd name="csX167" fmla="*/ 2222601 w 3263718"/>
                  <a:gd name="csY167" fmla="*/ 1267276 h 4036113"/>
                  <a:gd name="csX168" fmla="*/ 2232727 w 3263718"/>
                  <a:gd name="csY168" fmla="*/ 1274578 h 4036113"/>
                  <a:gd name="csX169" fmla="*/ 2802281 w 3263718"/>
                  <a:gd name="csY169" fmla="*/ 1521362 h 4036113"/>
                  <a:gd name="csX170" fmla="*/ 2741856 w 3263718"/>
                  <a:gd name="csY170" fmla="*/ 1476055 h 4036113"/>
                  <a:gd name="csX171" fmla="*/ 2545310 w 3263718"/>
                  <a:gd name="csY171" fmla="*/ 2128779 h 4036113"/>
                  <a:gd name="csX172" fmla="*/ 2588304 w 3263718"/>
                  <a:gd name="csY172" fmla="*/ 2146371 h 4036113"/>
                  <a:gd name="csX173" fmla="*/ 2570377 w 3263718"/>
                  <a:gd name="csY173" fmla="*/ 2176576 h 4036113"/>
                  <a:gd name="csX174" fmla="*/ 2161015 w 3263718"/>
                  <a:gd name="csY174" fmla="*/ 2313991 h 4036113"/>
                  <a:gd name="csX175" fmla="*/ 1804277 w 3263718"/>
                  <a:gd name="csY175" fmla="*/ 2426180 h 4036113"/>
                  <a:gd name="csX176" fmla="*/ 1799296 w 3263718"/>
                  <a:gd name="csY176" fmla="*/ 2438627 h 4036113"/>
                  <a:gd name="csX177" fmla="*/ 1807430 w 3263718"/>
                  <a:gd name="csY177" fmla="*/ 2665828 h 4036113"/>
                  <a:gd name="csX178" fmla="*/ 1765433 w 3263718"/>
                  <a:gd name="csY178" fmla="*/ 2611061 h 4036113"/>
                  <a:gd name="csX179" fmla="*/ 1763938 w 3263718"/>
                  <a:gd name="csY179" fmla="*/ 2413401 h 4036113"/>
                  <a:gd name="csX180" fmla="*/ 1774064 w 3263718"/>
                  <a:gd name="csY180" fmla="*/ 2403278 h 4036113"/>
                  <a:gd name="csX181" fmla="*/ 1632962 w 3263718"/>
                  <a:gd name="csY181" fmla="*/ 2388176 h 4036113"/>
                  <a:gd name="csX182" fmla="*/ 1648069 w 3263718"/>
                  <a:gd name="csY182" fmla="*/ 2418380 h 4036113"/>
                  <a:gd name="csX183" fmla="*/ 1829510 w 3263718"/>
                  <a:gd name="csY183" fmla="*/ 2876929 h 4036113"/>
                  <a:gd name="csX184" fmla="*/ 1829510 w 3263718"/>
                  <a:gd name="csY184" fmla="*/ 2602265 h 4036113"/>
                  <a:gd name="csX185" fmla="*/ 1840963 w 3263718"/>
                  <a:gd name="csY185" fmla="*/ 2587826 h 4036113"/>
                  <a:gd name="csX186" fmla="*/ 1918819 w 3263718"/>
                  <a:gd name="csY186" fmla="*/ 2659355 h 4036113"/>
                  <a:gd name="csX187" fmla="*/ 2456334 w 3263718"/>
                  <a:gd name="csY187" fmla="*/ 2427675 h 4036113"/>
                  <a:gd name="csX188" fmla="*/ 2666158 w 3263718"/>
                  <a:gd name="csY188" fmla="*/ 2302373 h 4036113"/>
                  <a:gd name="csX189" fmla="*/ 2770408 w 3263718"/>
                  <a:gd name="csY189" fmla="*/ 1935600 h 4036113"/>
                  <a:gd name="csX190" fmla="*/ 2822367 w 3263718"/>
                  <a:gd name="csY190" fmla="*/ 1521362 h 4036113"/>
                  <a:gd name="csX191" fmla="*/ 2802115 w 3263718"/>
                  <a:gd name="csY191" fmla="*/ 1521362 h 4036113"/>
                  <a:gd name="csX192" fmla="*/ 406871 w 3263718"/>
                  <a:gd name="csY192" fmla="*/ 2112349 h 4036113"/>
                  <a:gd name="csX193" fmla="*/ 236885 w 3263718"/>
                  <a:gd name="csY193" fmla="*/ 2158818 h 4036113"/>
                  <a:gd name="csX194" fmla="*/ 473770 w 3263718"/>
                  <a:gd name="csY194" fmla="*/ 2171431 h 4036113"/>
                  <a:gd name="csX195" fmla="*/ 406871 w 3263718"/>
                  <a:gd name="csY195" fmla="*/ 2112183 h 4036113"/>
                  <a:gd name="csX196" fmla="*/ 750993 w 3263718"/>
                  <a:gd name="csY196" fmla="*/ 2221883 h 4036113"/>
                  <a:gd name="csX197" fmla="*/ 589806 w 3263718"/>
                  <a:gd name="csY197" fmla="*/ 2320131 h 4036113"/>
                  <a:gd name="csX198" fmla="*/ 824865 w 3263718"/>
                  <a:gd name="csY198" fmla="*/ 2330421 h 4036113"/>
                  <a:gd name="csX199" fmla="*/ 734559 w 3263718"/>
                  <a:gd name="csY199" fmla="*/ 2301710 h 4036113"/>
                  <a:gd name="csX200" fmla="*/ 750993 w 3263718"/>
                  <a:gd name="csY200" fmla="*/ 2222049 h 4036113"/>
                  <a:gd name="csX201" fmla="*/ 1154046 w 3263718"/>
                  <a:gd name="csY201" fmla="*/ 2317476 h 4036113"/>
                  <a:gd name="csX202" fmla="*/ 1124664 w 3263718"/>
                  <a:gd name="csY202" fmla="*/ 2305693 h 4036113"/>
                  <a:gd name="csX203" fmla="*/ 1154046 w 3263718"/>
                  <a:gd name="csY203" fmla="*/ 2317476 h 4036113"/>
                  <a:gd name="csX204" fmla="*/ 1688242 w 3263718"/>
                  <a:gd name="csY204" fmla="*/ 2609899 h 4036113"/>
                  <a:gd name="csX205" fmla="*/ 1643586 w 3263718"/>
                  <a:gd name="csY205" fmla="*/ 2788141 h 4036113"/>
                  <a:gd name="csX206" fmla="*/ 1635120 w 3263718"/>
                  <a:gd name="csY206" fmla="*/ 2882240 h 4036113"/>
                  <a:gd name="csX207" fmla="*/ 1487047 w 3263718"/>
                  <a:gd name="csY207" fmla="*/ 2662508 h 4036113"/>
                  <a:gd name="csX208" fmla="*/ 1436416 w 3263718"/>
                  <a:gd name="csY208" fmla="*/ 2640104 h 4036113"/>
                  <a:gd name="csX209" fmla="*/ 1562411 w 3263718"/>
                  <a:gd name="csY209" fmla="*/ 3824234 h 4036113"/>
                  <a:gd name="csX210" fmla="*/ 1844947 w 3263718"/>
                  <a:gd name="csY210" fmla="*/ 3801000 h 4036113"/>
                  <a:gd name="csX211" fmla="*/ 1688242 w 3263718"/>
                  <a:gd name="csY211" fmla="*/ 2610065 h 4036113"/>
                  <a:gd name="csX212" fmla="*/ 1138940 w 3263718"/>
                  <a:gd name="csY212" fmla="*/ 2861827 h 4036113"/>
                  <a:gd name="csX213" fmla="*/ 650064 w 3263718"/>
                  <a:gd name="csY213" fmla="*/ 3204371 h 4036113"/>
                  <a:gd name="csX214" fmla="*/ 1209491 w 3263718"/>
                  <a:gd name="csY214" fmla="*/ 3602510 h 4036113"/>
                  <a:gd name="csX215" fmla="*/ 1138940 w 3263718"/>
                  <a:gd name="csY215" fmla="*/ 2861827 h 4036113"/>
                  <a:gd name="csX216" fmla="*/ 1147738 w 3263718"/>
                  <a:gd name="csY216" fmla="*/ 3618277 h 4036113"/>
                  <a:gd name="csX217" fmla="*/ 1048802 w 3263718"/>
                  <a:gd name="csY217" fmla="*/ 3892609 h 4036113"/>
                  <a:gd name="csX218" fmla="*/ 944718 w 3263718"/>
                  <a:gd name="csY218" fmla="*/ 3890121 h 4036113"/>
                  <a:gd name="csX219" fmla="*/ 1205010 w 3263718"/>
                  <a:gd name="csY219" fmla="*/ 3680678 h 4036113"/>
                  <a:gd name="csX220" fmla="*/ 1147738 w 3263718"/>
                  <a:gd name="csY220" fmla="*/ 3618443 h 4036113"/>
                  <a:gd name="csX221" fmla="*/ 1038177 w 3263718"/>
                  <a:gd name="csY221" fmla="*/ 3758679 h 4036113"/>
                  <a:gd name="csX222" fmla="*/ 993025 w 3263718"/>
                  <a:gd name="csY222" fmla="*/ 3766147 h 4036113"/>
                  <a:gd name="csX223" fmla="*/ 1038177 w 3263718"/>
                  <a:gd name="csY223" fmla="*/ 3758679 h 4036113"/>
                  <a:gd name="csX224" fmla="*/ 1844614 w 3263718"/>
                  <a:gd name="csY224" fmla="*/ 3854439 h 4036113"/>
                  <a:gd name="csX225" fmla="*/ 1564901 w 3263718"/>
                  <a:gd name="csY225" fmla="*/ 3864562 h 4036113"/>
                  <a:gd name="csX226" fmla="*/ 1547306 w 3263718"/>
                  <a:gd name="csY226" fmla="*/ 3894767 h 4036113"/>
                  <a:gd name="csX227" fmla="*/ 1837311 w 3263718"/>
                  <a:gd name="csY227" fmla="*/ 3888460 h 4036113"/>
                  <a:gd name="csX228" fmla="*/ 1844614 w 3263718"/>
                  <a:gd name="csY228" fmla="*/ 3854439 h 40361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Lst>
                <a:rect l="l" t="t" r="r" b="b"/>
                <a:pathLst>
                  <a:path w="3263718" h="4036113">
                    <a:moveTo>
                      <a:pt x="902223" y="3874520"/>
                    </a:moveTo>
                    <a:cubicBezTo>
                      <a:pt x="911019" y="3803655"/>
                      <a:pt x="1016266" y="3843983"/>
                      <a:pt x="1023071" y="3826557"/>
                    </a:cubicBezTo>
                    <a:cubicBezTo>
                      <a:pt x="911850" y="3803322"/>
                      <a:pt x="926458" y="3711381"/>
                      <a:pt x="1038177" y="3713372"/>
                    </a:cubicBezTo>
                    <a:cubicBezTo>
                      <a:pt x="939737" y="3682835"/>
                      <a:pt x="846114" y="3637528"/>
                      <a:pt x="754148" y="3591556"/>
                    </a:cubicBezTo>
                    <a:cubicBezTo>
                      <a:pt x="685257" y="3557037"/>
                      <a:pt x="278220" y="3338632"/>
                      <a:pt x="254815" y="3299632"/>
                    </a:cubicBezTo>
                    <a:cubicBezTo>
                      <a:pt x="208333" y="3221962"/>
                      <a:pt x="322543" y="3135330"/>
                      <a:pt x="372842" y="3085874"/>
                    </a:cubicBezTo>
                    <a:cubicBezTo>
                      <a:pt x="617861" y="2844568"/>
                      <a:pt x="938078" y="2583843"/>
                      <a:pt x="1251490" y="2442610"/>
                    </a:cubicBezTo>
                    <a:cubicBezTo>
                      <a:pt x="1275561" y="2431824"/>
                      <a:pt x="1390433" y="2395643"/>
                      <a:pt x="1396243" y="2390665"/>
                    </a:cubicBezTo>
                    <a:cubicBezTo>
                      <a:pt x="1402054" y="2385686"/>
                      <a:pt x="1395746" y="2350835"/>
                      <a:pt x="1388275" y="2347846"/>
                    </a:cubicBezTo>
                    <a:cubicBezTo>
                      <a:pt x="1329346" y="2410580"/>
                      <a:pt x="1248170" y="2322787"/>
                      <a:pt x="1233064" y="2323451"/>
                    </a:cubicBezTo>
                    <a:cubicBezTo>
                      <a:pt x="1228581" y="2323617"/>
                      <a:pt x="1179445" y="2353323"/>
                      <a:pt x="1150063" y="2356477"/>
                    </a:cubicBezTo>
                    <a:cubicBezTo>
                      <a:pt x="1110720" y="2360792"/>
                      <a:pt x="1078683" y="2351166"/>
                      <a:pt x="1040668" y="2352826"/>
                    </a:cubicBezTo>
                    <a:cubicBezTo>
                      <a:pt x="1022408" y="2353656"/>
                      <a:pt x="942892" y="2393984"/>
                      <a:pt x="953351" y="2346353"/>
                    </a:cubicBezTo>
                    <a:cubicBezTo>
                      <a:pt x="960323" y="2314654"/>
                      <a:pt x="1033363" y="2338553"/>
                      <a:pt x="995516" y="2282293"/>
                    </a:cubicBezTo>
                    <a:cubicBezTo>
                      <a:pt x="890601" y="2367098"/>
                      <a:pt x="758132" y="2441282"/>
                      <a:pt x="620019" y="2390498"/>
                    </a:cubicBezTo>
                    <a:cubicBezTo>
                      <a:pt x="584661" y="2377554"/>
                      <a:pt x="567894" y="2352826"/>
                      <a:pt x="543989" y="2340545"/>
                    </a:cubicBezTo>
                    <a:cubicBezTo>
                      <a:pt x="527721" y="2332081"/>
                      <a:pt x="444388" y="2325110"/>
                      <a:pt x="453851" y="2295569"/>
                    </a:cubicBezTo>
                    <a:cubicBezTo>
                      <a:pt x="462151" y="2269680"/>
                      <a:pt x="572211" y="2295569"/>
                      <a:pt x="594620" y="2259556"/>
                    </a:cubicBezTo>
                    <a:cubicBezTo>
                      <a:pt x="573039" y="2259556"/>
                      <a:pt x="547807" y="2198482"/>
                      <a:pt x="541831" y="2197155"/>
                    </a:cubicBezTo>
                    <a:cubicBezTo>
                      <a:pt x="538844" y="2196490"/>
                      <a:pt x="499998" y="2219725"/>
                      <a:pt x="487714" y="2223211"/>
                    </a:cubicBezTo>
                    <a:cubicBezTo>
                      <a:pt x="397576" y="2247939"/>
                      <a:pt x="315404" y="2252917"/>
                      <a:pt x="228253" y="2212589"/>
                    </a:cubicBezTo>
                    <a:cubicBezTo>
                      <a:pt x="35192" y="2123302"/>
                      <a:pt x="208998" y="2105544"/>
                      <a:pt x="316567" y="2105047"/>
                    </a:cubicBezTo>
                    <a:lnTo>
                      <a:pt x="435921" y="1793538"/>
                    </a:lnTo>
                    <a:cubicBezTo>
                      <a:pt x="421479" y="1781423"/>
                      <a:pt x="379647" y="1883655"/>
                      <a:pt x="371845" y="1895769"/>
                    </a:cubicBezTo>
                    <a:cubicBezTo>
                      <a:pt x="315404" y="1982568"/>
                      <a:pt x="223108" y="2076501"/>
                      <a:pt x="113215" y="2085629"/>
                    </a:cubicBezTo>
                    <a:cubicBezTo>
                      <a:pt x="72377" y="2088948"/>
                      <a:pt x="4150" y="2090939"/>
                      <a:pt x="0" y="2035343"/>
                    </a:cubicBezTo>
                    <a:cubicBezTo>
                      <a:pt x="157372" y="2080318"/>
                      <a:pt x="313744" y="1953856"/>
                      <a:pt x="357735" y="1808640"/>
                    </a:cubicBezTo>
                    <a:cubicBezTo>
                      <a:pt x="307768" y="1810964"/>
                      <a:pt x="174302" y="1804491"/>
                      <a:pt x="181275" y="1735286"/>
                    </a:cubicBezTo>
                    <a:cubicBezTo>
                      <a:pt x="189077" y="1729643"/>
                      <a:pt x="333666" y="1774286"/>
                      <a:pt x="370351" y="1763333"/>
                    </a:cubicBezTo>
                    <a:cubicBezTo>
                      <a:pt x="443393" y="1741426"/>
                      <a:pt x="379813" y="1387266"/>
                      <a:pt x="377655" y="1322541"/>
                    </a:cubicBezTo>
                    <a:cubicBezTo>
                      <a:pt x="372676" y="1176827"/>
                      <a:pt x="372011" y="1018501"/>
                      <a:pt x="503818" y="926890"/>
                    </a:cubicBezTo>
                    <a:cubicBezTo>
                      <a:pt x="461320" y="933363"/>
                      <a:pt x="267099" y="811880"/>
                      <a:pt x="282370" y="778854"/>
                    </a:cubicBezTo>
                    <a:cubicBezTo>
                      <a:pt x="295484" y="750806"/>
                      <a:pt x="341800" y="789309"/>
                      <a:pt x="358730" y="789808"/>
                    </a:cubicBezTo>
                    <a:cubicBezTo>
                      <a:pt x="500497" y="792961"/>
                      <a:pt x="906537" y="418055"/>
                      <a:pt x="1053616" y="330262"/>
                    </a:cubicBezTo>
                    <a:cubicBezTo>
                      <a:pt x="1277719" y="196332"/>
                      <a:pt x="1646575" y="33026"/>
                      <a:pt x="1831502" y="312006"/>
                    </a:cubicBezTo>
                    <a:cubicBezTo>
                      <a:pt x="1919814" y="231682"/>
                      <a:pt x="1938074" y="111525"/>
                      <a:pt x="1957995" y="0"/>
                    </a:cubicBezTo>
                    <a:cubicBezTo>
                      <a:pt x="2028380" y="90283"/>
                      <a:pt x="1939735" y="241141"/>
                      <a:pt x="1885618" y="324122"/>
                    </a:cubicBezTo>
                    <a:cubicBezTo>
                      <a:pt x="2007962" y="432161"/>
                      <a:pt x="2130305" y="573560"/>
                      <a:pt x="2126984" y="748318"/>
                    </a:cubicBezTo>
                    <a:cubicBezTo>
                      <a:pt x="2126155" y="795948"/>
                      <a:pt x="2097601" y="878264"/>
                      <a:pt x="2102582" y="918095"/>
                    </a:cubicBezTo>
                    <a:cubicBezTo>
                      <a:pt x="2103579" y="926890"/>
                      <a:pt x="2163838" y="1076421"/>
                      <a:pt x="2169814" y="1083060"/>
                    </a:cubicBezTo>
                    <a:cubicBezTo>
                      <a:pt x="2206832" y="1122559"/>
                      <a:pt x="2266094" y="1109613"/>
                      <a:pt x="2277383" y="1212343"/>
                    </a:cubicBezTo>
                    <a:cubicBezTo>
                      <a:pt x="2286015" y="1289681"/>
                      <a:pt x="2248665" y="1305779"/>
                      <a:pt x="2244349" y="1348431"/>
                    </a:cubicBezTo>
                    <a:cubicBezTo>
                      <a:pt x="2242191" y="1370670"/>
                      <a:pt x="2258625" y="1429752"/>
                      <a:pt x="2257960" y="1458463"/>
                    </a:cubicBezTo>
                    <a:cubicBezTo>
                      <a:pt x="2253311" y="1689149"/>
                      <a:pt x="2131799" y="1896931"/>
                      <a:pt x="1925293" y="2003147"/>
                    </a:cubicBezTo>
                    <a:cubicBezTo>
                      <a:pt x="1885286" y="2023726"/>
                      <a:pt x="1684258" y="2089611"/>
                      <a:pt x="1672969" y="2103553"/>
                    </a:cubicBezTo>
                    <a:cubicBezTo>
                      <a:pt x="1648899" y="2133094"/>
                      <a:pt x="1640267" y="2293909"/>
                      <a:pt x="1617691" y="2338055"/>
                    </a:cubicBezTo>
                    <a:cubicBezTo>
                      <a:pt x="1678612" y="2333906"/>
                      <a:pt x="1775725" y="2376226"/>
                      <a:pt x="1830505" y="2372243"/>
                    </a:cubicBezTo>
                    <a:cubicBezTo>
                      <a:pt x="1888938" y="2368094"/>
                      <a:pt x="2078180" y="2299885"/>
                      <a:pt x="2144415" y="2277645"/>
                    </a:cubicBezTo>
                    <a:cubicBezTo>
                      <a:pt x="2201189" y="2258560"/>
                      <a:pt x="2447701" y="2173256"/>
                      <a:pt x="2481234" y="2145872"/>
                    </a:cubicBezTo>
                    <a:cubicBezTo>
                      <a:pt x="2507960" y="2123966"/>
                      <a:pt x="2534354" y="2039326"/>
                      <a:pt x="2546471" y="2004475"/>
                    </a:cubicBezTo>
                    <a:cubicBezTo>
                      <a:pt x="2609719" y="1821585"/>
                      <a:pt x="2643416" y="1587415"/>
                      <a:pt x="2710814" y="1413488"/>
                    </a:cubicBezTo>
                    <a:cubicBezTo>
                      <a:pt x="2745009" y="1325196"/>
                      <a:pt x="2823198" y="1253004"/>
                      <a:pt x="2855235" y="1139155"/>
                    </a:cubicBezTo>
                    <a:cubicBezTo>
                      <a:pt x="2864532" y="1106294"/>
                      <a:pt x="2846935" y="1017671"/>
                      <a:pt x="2918316" y="1025140"/>
                    </a:cubicBezTo>
                    <a:cubicBezTo>
                      <a:pt x="3001484" y="1033935"/>
                      <a:pt x="2969444" y="1184794"/>
                      <a:pt x="2948362" y="1234582"/>
                    </a:cubicBezTo>
                    <a:cubicBezTo>
                      <a:pt x="2962970" y="1249684"/>
                      <a:pt x="3159019" y="1054847"/>
                      <a:pt x="3191059" y="1046549"/>
                    </a:cubicBezTo>
                    <a:cubicBezTo>
                      <a:pt x="3280366" y="1023480"/>
                      <a:pt x="3272896" y="1124550"/>
                      <a:pt x="3244677" y="1180645"/>
                    </a:cubicBezTo>
                    <a:cubicBezTo>
                      <a:pt x="3157360" y="1353908"/>
                      <a:pt x="3007293" y="1424441"/>
                      <a:pt x="2864033" y="1535801"/>
                    </a:cubicBezTo>
                    <a:cubicBezTo>
                      <a:pt x="2836310" y="1724333"/>
                      <a:pt x="2818881" y="1915519"/>
                      <a:pt x="2780534" y="2102225"/>
                    </a:cubicBezTo>
                    <a:cubicBezTo>
                      <a:pt x="2728741" y="2353988"/>
                      <a:pt x="2714964" y="2341375"/>
                      <a:pt x="2491526" y="2458211"/>
                    </a:cubicBezTo>
                    <a:cubicBezTo>
                      <a:pt x="2309586" y="2553472"/>
                      <a:pt x="2115199" y="2627657"/>
                      <a:pt x="1927615" y="2710637"/>
                    </a:cubicBezTo>
                    <a:cubicBezTo>
                      <a:pt x="1946706" y="2792953"/>
                      <a:pt x="1961148" y="2876266"/>
                      <a:pt x="1970611" y="2960408"/>
                    </a:cubicBezTo>
                    <a:cubicBezTo>
                      <a:pt x="2001986" y="3242874"/>
                      <a:pt x="2031865" y="3541437"/>
                      <a:pt x="2051288" y="3824400"/>
                    </a:cubicBezTo>
                    <a:cubicBezTo>
                      <a:pt x="2053280" y="3853775"/>
                      <a:pt x="2071540" y="3966296"/>
                      <a:pt x="2056267" y="3980568"/>
                    </a:cubicBezTo>
                    <a:cubicBezTo>
                      <a:pt x="2027050" y="3970445"/>
                      <a:pt x="2020744" y="3928955"/>
                      <a:pt x="2016594" y="3901737"/>
                    </a:cubicBezTo>
                    <a:cubicBezTo>
                      <a:pt x="1964966" y="3560854"/>
                      <a:pt x="1972769" y="3207855"/>
                      <a:pt x="1915165" y="2866972"/>
                    </a:cubicBezTo>
                    <a:cubicBezTo>
                      <a:pt x="1911514" y="2845231"/>
                      <a:pt x="1890597" y="2706820"/>
                      <a:pt x="1884788" y="2700679"/>
                    </a:cubicBezTo>
                    <a:cubicBezTo>
                      <a:pt x="1884289" y="2700182"/>
                      <a:pt x="1869349" y="2698356"/>
                      <a:pt x="1869681" y="2703666"/>
                    </a:cubicBezTo>
                    <a:cubicBezTo>
                      <a:pt x="1858892" y="3033099"/>
                      <a:pt x="1883793" y="3361535"/>
                      <a:pt x="1890099" y="3690635"/>
                    </a:cubicBezTo>
                    <a:cubicBezTo>
                      <a:pt x="1890930" y="3736938"/>
                      <a:pt x="1876155" y="3957334"/>
                      <a:pt x="1889602" y="3978411"/>
                    </a:cubicBezTo>
                    <a:cubicBezTo>
                      <a:pt x="1907530" y="4006790"/>
                      <a:pt x="1974928" y="3980071"/>
                      <a:pt x="2000823" y="3975590"/>
                    </a:cubicBezTo>
                    <a:cubicBezTo>
                      <a:pt x="2000158" y="3980237"/>
                      <a:pt x="2001820" y="3986709"/>
                      <a:pt x="2000823" y="3990693"/>
                    </a:cubicBezTo>
                    <a:cubicBezTo>
                      <a:pt x="1993520" y="4018076"/>
                      <a:pt x="1948199" y="4034008"/>
                      <a:pt x="1922637" y="4035834"/>
                    </a:cubicBezTo>
                    <a:cubicBezTo>
                      <a:pt x="1886946" y="4038490"/>
                      <a:pt x="1865198" y="4021395"/>
                      <a:pt x="1852418" y="4021561"/>
                    </a:cubicBezTo>
                    <a:cubicBezTo>
                      <a:pt x="1725094" y="4022889"/>
                      <a:pt x="1599928" y="4028199"/>
                      <a:pt x="1471608" y="4025876"/>
                    </a:cubicBezTo>
                    <a:cubicBezTo>
                      <a:pt x="1563740" y="3741752"/>
                      <a:pt x="1557931" y="3461776"/>
                      <a:pt x="1516927" y="3169187"/>
                    </a:cubicBezTo>
                    <a:cubicBezTo>
                      <a:pt x="1482731" y="2924395"/>
                      <a:pt x="1403049" y="2692879"/>
                      <a:pt x="1345447" y="2453729"/>
                    </a:cubicBezTo>
                    <a:cubicBezTo>
                      <a:pt x="1333992" y="2445100"/>
                      <a:pt x="1130309" y="2544843"/>
                      <a:pt x="1103583" y="2559612"/>
                    </a:cubicBezTo>
                    <a:cubicBezTo>
                      <a:pt x="906869" y="2667156"/>
                      <a:pt x="463312" y="3026792"/>
                      <a:pt x="322377" y="3199557"/>
                    </a:cubicBezTo>
                    <a:cubicBezTo>
                      <a:pt x="263777" y="3271252"/>
                      <a:pt x="272078" y="3261792"/>
                      <a:pt x="342462" y="3310419"/>
                    </a:cubicBezTo>
                    <a:cubicBezTo>
                      <a:pt x="449369" y="3384105"/>
                      <a:pt x="939075" y="3656945"/>
                      <a:pt x="1046976" y="3671882"/>
                    </a:cubicBezTo>
                    <a:cubicBezTo>
                      <a:pt x="1077021" y="3676031"/>
                      <a:pt x="1063410" y="3669558"/>
                      <a:pt x="1073204" y="3658107"/>
                    </a:cubicBezTo>
                    <a:cubicBezTo>
                      <a:pt x="1087978" y="3641013"/>
                      <a:pt x="1112712" y="3604336"/>
                      <a:pt x="1098602" y="3584919"/>
                    </a:cubicBezTo>
                    <a:cubicBezTo>
                      <a:pt x="1068225" y="3543262"/>
                      <a:pt x="752322" y="3329837"/>
                      <a:pt x="688742" y="3289176"/>
                    </a:cubicBezTo>
                    <a:cubicBezTo>
                      <a:pt x="643424" y="3260299"/>
                      <a:pt x="630145" y="3246690"/>
                      <a:pt x="579347" y="3234907"/>
                    </a:cubicBezTo>
                    <a:cubicBezTo>
                      <a:pt x="561254" y="3230758"/>
                      <a:pt x="532203" y="3237231"/>
                      <a:pt x="549136" y="3202047"/>
                    </a:cubicBezTo>
                    <a:lnTo>
                      <a:pt x="1121012" y="2811541"/>
                    </a:lnTo>
                    <a:cubicBezTo>
                      <a:pt x="1147076" y="2753953"/>
                      <a:pt x="1029046" y="2638610"/>
                      <a:pt x="1053118" y="2615210"/>
                    </a:cubicBezTo>
                    <a:cubicBezTo>
                      <a:pt x="1084989" y="2584175"/>
                      <a:pt x="1147076" y="2759596"/>
                      <a:pt x="1153880" y="2777685"/>
                    </a:cubicBezTo>
                    <a:cubicBezTo>
                      <a:pt x="1156205" y="2783826"/>
                      <a:pt x="1170314" y="2780506"/>
                      <a:pt x="1173469" y="2789635"/>
                    </a:cubicBezTo>
                    <a:cubicBezTo>
                      <a:pt x="1193056" y="2844402"/>
                      <a:pt x="1224265" y="3045712"/>
                      <a:pt x="1233562" y="3112428"/>
                    </a:cubicBezTo>
                    <a:cubicBezTo>
                      <a:pt x="1253814" y="3256316"/>
                      <a:pt x="1277885" y="3718683"/>
                      <a:pt x="1227254" y="3839834"/>
                    </a:cubicBezTo>
                    <a:cubicBezTo>
                      <a:pt x="1205839" y="3890950"/>
                      <a:pt x="1142593" y="3952024"/>
                      <a:pt x="1143921" y="4021063"/>
                    </a:cubicBezTo>
                    <a:cubicBezTo>
                      <a:pt x="1075362" y="4014922"/>
                      <a:pt x="1115369" y="3972105"/>
                      <a:pt x="1126325" y="3925470"/>
                    </a:cubicBezTo>
                    <a:cubicBezTo>
                      <a:pt x="1070547" y="3997331"/>
                      <a:pt x="889274" y="3977747"/>
                      <a:pt x="901890" y="3875018"/>
                    </a:cubicBezTo>
                    <a:close/>
                    <a:moveTo>
                      <a:pt x="2076355" y="765577"/>
                    </a:moveTo>
                    <a:cubicBezTo>
                      <a:pt x="2108392" y="653221"/>
                      <a:pt x="1961148" y="427183"/>
                      <a:pt x="1871507" y="373246"/>
                    </a:cubicBezTo>
                    <a:cubicBezTo>
                      <a:pt x="1849097" y="359803"/>
                      <a:pt x="1811084" y="358807"/>
                      <a:pt x="1804277" y="355156"/>
                    </a:cubicBezTo>
                    <a:cubicBezTo>
                      <a:pt x="1777219" y="340220"/>
                      <a:pt x="1730241" y="265703"/>
                      <a:pt x="1679609" y="237490"/>
                    </a:cubicBezTo>
                    <a:cubicBezTo>
                      <a:pt x="1405041" y="84640"/>
                      <a:pt x="882800" y="496388"/>
                      <a:pt x="683763" y="675958"/>
                    </a:cubicBezTo>
                    <a:lnTo>
                      <a:pt x="397908" y="835944"/>
                    </a:lnTo>
                    <a:cubicBezTo>
                      <a:pt x="422975" y="848391"/>
                      <a:pt x="446047" y="861004"/>
                      <a:pt x="473438" y="868804"/>
                    </a:cubicBezTo>
                    <a:cubicBezTo>
                      <a:pt x="604082" y="905980"/>
                      <a:pt x="513777" y="861668"/>
                      <a:pt x="549302" y="813871"/>
                    </a:cubicBezTo>
                    <a:cubicBezTo>
                      <a:pt x="562415" y="796113"/>
                      <a:pt x="678616" y="739355"/>
                      <a:pt x="709659" y="717117"/>
                    </a:cubicBezTo>
                    <a:cubicBezTo>
                      <a:pt x="803783" y="649571"/>
                      <a:pt x="884127" y="559951"/>
                      <a:pt x="983894" y="492405"/>
                    </a:cubicBezTo>
                    <a:cubicBezTo>
                      <a:pt x="1047639" y="449090"/>
                      <a:pt x="1333329" y="294082"/>
                      <a:pt x="1398401" y="296738"/>
                    </a:cubicBezTo>
                    <a:cubicBezTo>
                      <a:pt x="1408529" y="297070"/>
                      <a:pt x="1418987" y="294580"/>
                      <a:pt x="1426124" y="304704"/>
                    </a:cubicBezTo>
                    <a:cubicBezTo>
                      <a:pt x="1432598" y="326943"/>
                      <a:pt x="1217791" y="400961"/>
                      <a:pt x="1199365" y="432992"/>
                    </a:cubicBezTo>
                    <a:cubicBezTo>
                      <a:pt x="1273569" y="427349"/>
                      <a:pt x="1569218" y="269023"/>
                      <a:pt x="1622670" y="314827"/>
                    </a:cubicBezTo>
                    <a:cubicBezTo>
                      <a:pt x="1631468" y="322296"/>
                      <a:pt x="1628978" y="322462"/>
                      <a:pt x="1622670" y="329764"/>
                    </a:cubicBezTo>
                    <a:cubicBezTo>
                      <a:pt x="1609889" y="344535"/>
                      <a:pt x="1471110" y="367437"/>
                      <a:pt x="1446376" y="392829"/>
                    </a:cubicBezTo>
                    <a:cubicBezTo>
                      <a:pt x="1479742" y="408928"/>
                      <a:pt x="1681601" y="324122"/>
                      <a:pt x="1659358" y="391502"/>
                    </a:cubicBezTo>
                    <a:cubicBezTo>
                      <a:pt x="1654044" y="407600"/>
                      <a:pt x="1494849" y="498215"/>
                      <a:pt x="1461482" y="526427"/>
                    </a:cubicBezTo>
                    <a:cubicBezTo>
                      <a:pt x="1304942" y="658532"/>
                      <a:pt x="1170647" y="842251"/>
                      <a:pt x="1007966" y="972365"/>
                    </a:cubicBezTo>
                    <a:cubicBezTo>
                      <a:pt x="1114870" y="909963"/>
                      <a:pt x="1221112" y="830467"/>
                      <a:pt x="1319882" y="752632"/>
                    </a:cubicBezTo>
                    <a:cubicBezTo>
                      <a:pt x="1381138" y="704504"/>
                      <a:pt x="1747171" y="367271"/>
                      <a:pt x="1777052" y="367769"/>
                    </a:cubicBezTo>
                    <a:cubicBezTo>
                      <a:pt x="1820046" y="368433"/>
                      <a:pt x="1772736" y="410089"/>
                      <a:pt x="1774064" y="415565"/>
                    </a:cubicBezTo>
                    <a:cubicBezTo>
                      <a:pt x="1927119" y="480788"/>
                      <a:pt x="1993354" y="634634"/>
                      <a:pt x="2076355" y="765909"/>
                    </a:cubicBezTo>
                    <a:close/>
                    <a:moveTo>
                      <a:pt x="1602750" y="2433483"/>
                    </a:moveTo>
                    <a:cubicBezTo>
                      <a:pt x="1605739" y="2473148"/>
                      <a:pt x="1577185" y="2555297"/>
                      <a:pt x="1552119" y="2476798"/>
                    </a:cubicBezTo>
                    <a:lnTo>
                      <a:pt x="1632796" y="2068037"/>
                    </a:lnTo>
                    <a:cubicBezTo>
                      <a:pt x="1842456" y="1992857"/>
                      <a:pt x="2030870" y="1931618"/>
                      <a:pt x="2144581" y="1723005"/>
                    </a:cubicBezTo>
                    <a:cubicBezTo>
                      <a:pt x="2309586" y="1420292"/>
                      <a:pt x="2124660" y="1178985"/>
                      <a:pt x="2052117" y="898013"/>
                    </a:cubicBezTo>
                    <a:cubicBezTo>
                      <a:pt x="2049130" y="886231"/>
                      <a:pt x="2063240" y="873784"/>
                      <a:pt x="2059256" y="856192"/>
                    </a:cubicBezTo>
                    <a:cubicBezTo>
                      <a:pt x="2014766" y="657703"/>
                      <a:pt x="1860386" y="558126"/>
                      <a:pt x="1669982" y="524104"/>
                    </a:cubicBezTo>
                    <a:cubicBezTo>
                      <a:pt x="1557598" y="604098"/>
                      <a:pt x="1455340" y="705997"/>
                      <a:pt x="1344949" y="792795"/>
                    </a:cubicBezTo>
                    <a:cubicBezTo>
                      <a:pt x="1204179" y="903490"/>
                      <a:pt x="1008961" y="1011697"/>
                      <a:pt x="883132" y="1119737"/>
                    </a:cubicBezTo>
                    <a:cubicBezTo>
                      <a:pt x="869186" y="1131686"/>
                      <a:pt x="790668" y="1249021"/>
                      <a:pt x="821380" y="1269600"/>
                    </a:cubicBezTo>
                    <a:cubicBezTo>
                      <a:pt x="924134" y="1093682"/>
                      <a:pt x="857235" y="1335321"/>
                      <a:pt x="821047" y="1382453"/>
                    </a:cubicBezTo>
                    <a:cubicBezTo>
                      <a:pt x="823536" y="1391249"/>
                      <a:pt x="902056" y="1394900"/>
                      <a:pt x="889606" y="1430582"/>
                    </a:cubicBezTo>
                    <a:cubicBezTo>
                      <a:pt x="877486" y="1462280"/>
                      <a:pt x="804281" y="1424773"/>
                      <a:pt x="773901" y="1425603"/>
                    </a:cubicBezTo>
                    <a:cubicBezTo>
                      <a:pt x="603419" y="1430913"/>
                      <a:pt x="565902" y="1715204"/>
                      <a:pt x="768424" y="1718192"/>
                    </a:cubicBezTo>
                    <a:cubicBezTo>
                      <a:pt x="850927" y="1719519"/>
                      <a:pt x="847773" y="1672718"/>
                      <a:pt x="907035" y="1654795"/>
                    </a:cubicBezTo>
                    <a:cubicBezTo>
                      <a:pt x="937745" y="1674710"/>
                      <a:pt x="891931" y="1697944"/>
                      <a:pt x="894253" y="1712881"/>
                    </a:cubicBezTo>
                    <a:cubicBezTo>
                      <a:pt x="895250" y="1719685"/>
                      <a:pt x="960986" y="1816108"/>
                      <a:pt x="970615" y="1828389"/>
                    </a:cubicBezTo>
                    <a:cubicBezTo>
                      <a:pt x="1028882" y="1902408"/>
                      <a:pt x="1118356" y="1966303"/>
                      <a:pt x="1201190" y="2011112"/>
                    </a:cubicBezTo>
                    <a:cubicBezTo>
                      <a:pt x="1237878" y="2030862"/>
                      <a:pt x="1393090" y="2088285"/>
                      <a:pt x="1406205" y="2103387"/>
                    </a:cubicBezTo>
                    <a:cubicBezTo>
                      <a:pt x="1425625" y="2125792"/>
                      <a:pt x="1459657" y="2453896"/>
                      <a:pt x="1450360" y="2480284"/>
                    </a:cubicBezTo>
                    <a:cubicBezTo>
                      <a:pt x="1436250" y="2520612"/>
                      <a:pt x="1396079" y="2462027"/>
                      <a:pt x="1401057" y="2438627"/>
                    </a:cubicBezTo>
                    <a:cubicBezTo>
                      <a:pt x="1370514" y="2417384"/>
                      <a:pt x="1414837" y="2577537"/>
                      <a:pt x="1421309" y="2586001"/>
                    </a:cubicBezTo>
                    <a:cubicBezTo>
                      <a:pt x="1429609" y="2596954"/>
                      <a:pt x="1504476" y="2616537"/>
                      <a:pt x="1524730" y="2635125"/>
                    </a:cubicBezTo>
                    <a:cubicBezTo>
                      <a:pt x="1542492" y="2651555"/>
                      <a:pt x="1590965" y="2766897"/>
                      <a:pt x="1600260" y="2766068"/>
                    </a:cubicBezTo>
                    <a:cubicBezTo>
                      <a:pt x="1605573" y="2726569"/>
                      <a:pt x="1583992" y="2685577"/>
                      <a:pt x="1595944" y="2645912"/>
                    </a:cubicBezTo>
                    <a:cubicBezTo>
                      <a:pt x="1605407" y="2614545"/>
                      <a:pt x="1662511" y="2597286"/>
                      <a:pt x="1663508" y="2562102"/>
                    </a:cubicBezTo>
                    <a:cubicBezTo>
                      <a:pt x="1664004" y="2545008"/>
                      <a:pt x="1616528" y="2453066"/>
                      <a:pt x="1602750" y="2433483"/>
                    </a:cubicBezTo>
                    <a:close/>
                    <a:moveTo>
                      <a:pt x="579514" y="977177"/>
                    </a:moveTo>
                    <a:cubicBezTo>
                      <a:pt x="537681" y="961244"/>
                      <a:pt x="531040" y="960913"/>
                      <a:pt x="496513" y="992445"/>
                    </a:cubicBezTo>
                    <a:cubicBezTo>
                      <a:pt x="325199" y="1148116"/>
                      <a:pt x="509627" y="1546422"/>
                      <a:pt x="433431" y="1743086"/>
                    </a:cubicBezTo>
                    <a:cubicBezTo>
                      <a:pt x="442396" y="1743086"/>
                      <a:pt x="453020" y="1742588"/>
                      <a:pt x="458664" y="1734290"/>
                    </a:cubicBezTo>
                    <a:cubicBezTo>
                      <a:pt x="526394" y="1635875"/>
                      <a:pt x="382968" y="1225620"/>
                      <a:pt x="499832" y="1056175"/>
                    </a:cubicBezTo>
                    <a:cubicBezTo>
                      <a:pt x="522410" y="1023480"/>
                      <a:pt x="559927" y="1009871"/>
                      <a:pt x="579680" y="977177"/>
                    </a:cubicBezTo>
                    <a:close/>
                    <a:moveTo>
                      <a:pt x="2926949" y="1074430"/>
                    </a:moveTo>
                    <a:cubicBezTo>
                      <a:pt x="2920973" y="1067460"/>
                      <a:pt x="2906697" y="1065302"/>
                      <a:pt x="2904040" y="1076421"/>
                    </a:cubicBezTo>
                    <a:cubicBezTo>
                      <a:pt x="2889598" y="1134010"/>
                      <a:pt x="2880634" y="1200228"/>
                      <a:pt x="2855235" y="1254332"/>
                    </a:cubicBezTo>
                    <a:cubicBezTo>
                      <a:pt x="2834318" y="1298809"/>
                      <a:pt x="2765759" y="1368844"/>
                      <a:pt x="2763934" y="1415645"/>
                    </a:cubicBezTo>
                    <a:cubicBezTo>
                      <a:pt x="2762606" y="1447842"/>
                      <a:pt x="2815726" y="1496137"/>
                      <a:pt x="2857559" y="1483523"/>
                    </a:cubicBezTo>
                    <a:cubicBezTo>
                      <a:pt x="2870508" y="1479541"/>
                      <a:pt x="3014266" y="1393241"/>
                      <a:pt x="3031529" y="1380295"/>
                    </a:cubicBezTo>
                    <a:cubicBezTo>
                      <a:pt x="3092120" y="1334822"/>
                      <a:pt x="3145572" y="1264952"/>
                      <a:pt x="3155035" y="1188943"/>
                    </a:cubicBezTo>
                    <a:cubicBezTo>
                      <a:pt x="3083654" y="1261468"/>
                      <a:pt x="2995009" y="1305447"/>
                      <a:pt x="2911676" y="1361210"/>
                    </a:cubicBezTo>
                    <a:cubicBezTo>
                      <a:pt x="2891756" y="1374487"/>
                      <a:pt x="2820209" y="1458795"/>
                      <a:pt x="2817056" y="1408177"/>
                    </a:cubicBezTo>
                    <a:cubicBezTo>
                      <a:pt x="2813568" y="1352580"/>
                      <a:pt x="2972766" y="1290511"/>
                      <a:pt x="3008621" y="1266613"/>
                    </a:cubicBezTo>
                    <a:cubicBezTo>
                      <a:pt x="3065228" y="1229105"/>
                      <a:pt x="3140593" y="1100320"/>
                      <a:pt x="3210480" y="1163717"/>
                    </a:cubicBezTo>
                    <a:cubicBezTo>
                      <a:pt x="3228077" y="1136665"/>
                      <a:pt x="3245672" y="1074596"/>
                      <a:pt x="3190726" y="1090860"/>
                    </a:cubicBezTo>
                    <a:cubicBezTo>
                      <a:pt x="3135779" y="1107125"/>
                      <a:pt x="3042818" y="1241552"/>
                      <a:pt x="2965460" y="1273915"/>
                    </a:cubicBezTo>
                    <a:cubicBezTo>
                      <a:pt x="2852911" y="1321047"/>
                      <a:pt x="2911011" y="1256821"/>
                      <a:pt x="2919810" y="1213173"/>
                    </a:cubicBezTo>
                    <a:cubicBezTo>
                      <a:pt x="2924625" y="1189440"/>
                      <a:pt x="2939565" y="1089201"/>
                      <a:pt x="2926949" y="1074430"/>
                    </a:cubicBezTo>
                    <a:close/>
                    <a:moveTo>
                      <a:pt x="2232727" y="1274578"/>
                    </a:moveTo>
                    <a:cubicBezTo>
                      <a:pt x="2245842" y="1225455"/>
                      <a:pt x="2234719" y="1172015"/>
                      <a:pt x="2195047" y="1138657"/>
                    </a:cubicBezTo>
                    <a:lnTo>
                      <a:pt x="2222601" y="1267276"/>
                    </a:lnTo>
                    <a:lnTo>
                      <a:pt x="2232727" y="1274578"/>
                    </a:lnTo>
                    <a:close/>
                    <a:moveTo>
                      <a:pt x="2802281" y="1521362"/>
                    </a:moveTo>
                    <a:cubicBezTo>
                      <a:pt x="2791491" y="1513562"/>
                      <a:pt x="2752314" y="1469748"/>
                      <a:pt x="2741856" y="1476055"/>
                    </a:cubicBezTo>
                    <a:lnTo>
                      <a:pt x="2545310" y="2128779"/>
                    </a:lnTo>
                    <a:lnTo>
                      <a:pt x="2588304" y="2146371"/>
                    </a:lnTo>
                    <a:cubicBezTo>
                      <a:pt x="2595607" y="2169439"/>
                      <a:pt x="2580669" y="2168775"/>
                      <a:pt x="2570377" y="2176576"/>
                    </a:cubicBezTo>
                    <a:cubicBezTo>
                      <a:pt x="2431764" y="2199478"/>
                      <a:pt x="2295477" y="2267356"/>
                      <a:pt x="2161015" y="2313991"/>
                    </a:cubicBezTo>
                    <a:cubicBezTo>
                      <a:pt x="2042988" y="2354817"/>
                      <a:pt x="1921307" y="2382865"/>
                      <a:pt x="1804277" y="2426180"/>
                    </a:cubicBezTo>
                    <a:cubicBezTo>
                      <a:pt x="1798634" y="2429001"/>
                      <a:pt x="1800459" y="2434478"/>
                      <a:pt x="1799296" y="2438627"/>
                    </a:cubicBezTo>
                    <a:cubicBezTo>
                      <a:pt x="1788672" y="2475636"/>
                      <a:pt x="1828679" y="2645415"/>
                      <a:pt x="1807430" y="2665828"/>
                    </a:cubicBezTo>
                    <a:cubicBezTo>
                      <a:pt x="1778047" y="2686739"/>
                      <a:pt x="1769747" y="2632968"/>
                      <a:pt x="1765433" y="2611061"/>
                    </a:cubicBezTo>
                    <a:cubicBezTo>
                      <a:pt x="1755141" y="2559281"/>
                      <a:pt x="1747337" y="2463023"/>
                      <a:pt x="1763938" y="2413401"/>
                    </a:cubicBezTo>
                    <a:cubicBezTo>
                      <a:pt x="1764104" y="2412738"/>
                      <a:pt x="1779211" y="2417219"/>
                      <a:pt x="1774064" y="2403278"/>
                    </a:cubicBezTo>
                    <a:lnTo>
                      <a:pt x="1632962" y="2388176"/>
                    </a:lnTo>
                    <a:cubicBezTo>
                      <a:pt x="1631635" y="2402780"/>
                      <a:pt x="1636946" y="2409917"/>
                      <a:pt x="1648069" y="2418380"/>
                    </a:cubicBezTo>
                    <a:lnTo>
                      <a:pt x="1829510" y="2876929"/>
                    </a:lnTo>
                    <a:lnTo>
                      <a:pt x="1829510" y="2602265"/>
                    </a:lnTo>
                    <a:cubicBezTo>
                      <a:pt x="1829510" y="2598945"/>
                      <a:pt x="1836480" y="2589486"/>
                      <a:pt x="1840963" y="2587826"/>
                    </a:cubicBezTo>
                    <a:cubicBezTo>
                      <a:pt x="1872670" y="2573055"/>
                      <a:pt x="1880471" y="2651555"/>
                      <a:pt x="1918819" y="2659355"/>
                    </a:cubicBezTo>
                    <a:cubicBezTo>
                      <a:pt x="1950690" y="2665828"/>
                      <a:pt x="2395742" y="2459373"/>
                      <a:pt x="2456334" y="2427675"/>
                    </a:cubicBezTo>
                    <a:cubicBezTo>
                      <a:pt x="2518750" y="2395146"/>
                      <a:pt x="2613205" y="2346187"/>
                      <a:pt x="2666158" y="2302373"/>
                    </a:cubicBezTo>
                    <a:cubicBezTo>
                      <a:pt x="2731896" y="2248105"/>
                      <a:pt x="2755467" y="2027875"/>
                      <a:pt x="2770408" y="1935600"/>
                    </a:cubicBezTo>
                    <a:cubicBezTo>
                      <a:pt x="2778210" y="1887804"/>
                      <a:pt x="2835482" y="1537627"/>
                      <a:pt x="2822367" y="1521362"/>
                    </a:cubicBezTo>
                    <a:cubicBezTo>
                      <a:pt x="2821039" y="1519703"/>
                      <a:pt x="2804605" y="1523188"/>
                      <a:pt x="2802115" y="1521362"/>
                    </a:cubicBezTo>
                    <a:close/>
                    <a:moveTo>
                      <a:pt x="406871" y="2112349"/>
                    </a:moveTo>
                    <a:cubicBezTo>
                      <a:pt x="386121" y="2091272"/>
                      <a:pt x="272742" y="2165124"/>
                      <a:pt x="236885" y="2158818"/>
                    </a:cubicBezTo>
                    <a:cubicBezTo>
                      <a:pt x="234727" y="2186533"/>
                      <a:pt x="449701" y="2220389"/>
                      <a:pt x="473770" y="2171431"/>
                    </a:cubicBezTo>
                    <a:cubicBezTo>
                      <a:pt x="382635" y="2204623"/>
                      <a:pt x="428951" y="2134587"/>
                      <a:pt x="406871" y="2112183"/>
                    </a:cubicBezTo>
                    <a:close/>
                    <a:moveTo>
                      <a:pt x="750993" y="2221883"/>
                    </a:moveTo>
                    <a:lnTo>
                      <a:pt x="589806" y="2320131"/>
                    </a:lnTo>
                    <a:cubicBezTo>
                      <a:pt x="616864" y="2371081"/>
                      <a:pt x="816565" y="2374733"/>
                      <a:pt x="824865" y="2330421"/>
                    </a:cubicBezTo>
                    <a:cubicBezTo>
                      <a:pt x="833165" y="2286109"/>
                      <a:pt x="747840" y="2304034"/>
                      <a:pt x="734559" y="2301710"/>
                    </a:cubicBezTo>
                    <a:cubicBezTo>
                      <a:pt x="675629" y="2291420"/>
                      <a:pt x="754647" y="2225533"/>
                      <a:pt x="750993" y="2222049"/>
                    </a:cubicBezTo>
                    <a:close/>
                    <a:moveTo>
                      <a:pt x="1154046" y="2317476"/>
                    </a:moveTo>
                    <a:cubicBezTo>
                      <a:pt x="1164172" y="2309012"/>
                      <a:pt x="1132634" y="2275488"/>
                      <a:pt x="1124664" y="2305693"/>
                    </a:cubicBezTo>
                    <a:cubicBezTo>
                      <a:pt x="1119519" y="2324945"/>
                      <a:pt x="1152553" y="2318638"/>
                      <a:pt x="1154046" y="2317476"/>
                    </a:cubicBezTo>
                    <a:close/>
                    <a:moveTo>
                      <a:pt x="1688242" y="2609899"/>
                    </a:moveTo>
                    <a:cubicBezTo>
                      <a:pt x="1618189" y="2634295"/>
                      <a:pt x="1634954" y="2727897"/>
                      <a:pt x="1643586" y="2788141"/>
                    </a:cubicBezTo>
                    <a:cubicBezTo>
                      <a:pt x="1647240" y="2813201"/>
                      <a:pt x="1701190" y="2930535"/>
                      <a:pt x="1635120" y="2882240"/>
                    </a:cubicBezTo>
                    <a:cubicBezTo>
                      <a:pt x="1579676" y="2841580"/>
                      <a:pt x="1527385" y="2699517"/>
                      <a:pt x="1487047" y="2662508"/>
                    </a:cubicBezTo>
                    <a:cubicBezTo>
                      <a:pt x="1469949" y="2646908"/>
                      <a:pt x="1456502" y="2647406"/>
                      <a:pt x="1436416" y="2640104"/>
                    </a:cubicBezTo>
                    <a:cubicBezTo>
                      <a:pt x="1548301" y="3017831"/>
                      <a:pt x="1636782" y="3430409"/>
                      <a:pt x="1562411" y="3824234"/>
                    </a:cubicBezTo>
                    <a:lnTo>
                      <a:pt x="1844947" y="3801000"/>
                    </a:lnTo>
                    <a:cubicBezTo>
                      <a:pt x="1834156" y="3394064"/>
                      <a:pt x="1864868" y="2987792"/>
                      <a:pt x="1688242" y="2610065"/>
                    </a:cubicBezTo>
                    <a:close/>
                    <a:moveTo>
                      <a:pt x="1138940" y="2861827"/>
                    </a:moveTo>
                    <a:lnTo>
                      <a:pt x="650064" y="3204371"/>
                    </a:lnTo>
                    <a:lnTo>
                      <a:pt x="1209491" y="3602510"/>
                    </a:lnTo>
                    <a:cubicBezTo>
                      <a:pt x="1229246" y="3353403"/>
                      <a:pt x="1197539" y="3103466"/>
                      <a:pt x="1138940" y="2861827"/>
                    </a:cubicBezTo>
                    <a:close/>
                    <a:moveTo>
                      <a:pt x="1147738" y="3618277"/>
                    </a:moveTo>
                    <a:lnTo>
                      <a:pt x="1048802" y="3892609"/>
                    </a:lnTo>
                    <a:cubicBezTo>
                      <a:pt x="1034526" y="3918499"/>
                      <a:pt x="937745" y="3843983"/>
                      <a:pt x="944718" y="3890121"/>
                    </a:cubicBezTo>
                    <a:cubicBezTo>
                      <a:pt x="1061252" y="3999488"/>
                      <a:pt x="1221112" y="3809629"/>
                      <a:pt x="1205010" y="3680678"/>
                    </a:cubicBezTo>
                    <a:cubicBezTo>
                      <a:pt x="1202686" y="3662588"/>
                      <a:pt x="1166829" y="3613297"/>
                      <a:pt x="1147738" y="3618443"/>
                    </a:cubicBezTo>
                    <a:close/>
                    <a:moveTo>
                      <a:pt x="1038177" y="3758679"/>
                    </a:moveTo>
                    <a:cubicBezTo>
                      <a:pt x="1036019" y="3756854"/>
                      <a:pt x="993854" y="3756521"/>
                      <a:pt x="993025" y="3766147"/>
                    </a:cubicBezTo>
                    <a:cubicBezTo>
                      <a:pt x="991033" y="3787391"/>
                      <a:pt x="1059925" y="3775940"/>
                      <a:pt x="1038177" y="3758679"/>
                    </a:cubicBezTo>
                    <a:close/>
                    <a:moveTo>
                      <a:pt x="1844614" y="3854439"/>
                    </a:moveTo>
                    <a:cubicBezTo>
                      <a:pt x="1834655" y="3844646"/>
                      <a:pt x="1580839" y="3858422"/>
                      <a:pt x="1564901" y="3864562"/>
                    </a:cubicBezTo>
                    <a:cubicBezTo>
                      <a:pt x="1548966" y="3870702"/>
                      <a:pt x="1549298" y="3881324"/>
                      <a:pt x="1547306" y="3894767"/>
                    </a:cubicBezTo>
                    <a:lnTo>
                      <a:pt x="1837311" y="3888460"/>
                    </a:lnTo>
                    <a:cubicBezTo>
                      <a:pt x="1847437" y="3885805"/>
                      <a:pt x="1845944" y="3855600"/>
                      <a:pt x="1844614" y="3854439"/>
                    </a:cubicBezTo>
                    <a:close/>
                  </a:path>
                </a:pathLst>
              </a:custGeom>
              <a:solidFill>
                <a:srgbClr val="111212"/>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E42694EC-E525-4B77-267A-A920E88EA2A8}"/>
                  </a:ext>
                </a:extLst>
              </p:cNvPr>
              <p:cNvSpPr/>
              <p:nvPr/>
            </p:nvSpPr>
            <p:spPr>
              <a:xfrm>
                <a:off x="-27233762" y="4927553"/>
                <a:ext cx="3090160" cy="259753"/>
              </a:xfrm>
              <a:custGeom>
                <a:avLst/>
                <a:gdLst>
                  <a:gd name="csX0" fmla="*/ 1850094 w 3090160"/>
                  <a:gd name="csY0" fmla="*/ 497 h 259753"/>
                  <a:gd name="csX1" fmla="*/ 2388770 w 3090160"/>
                  <a:gd name="csY1" fmla="*/ 26221 h 259753"/>
                  <a:gd name="csX2" fmla="*/ 2389434 w 3090160"/>
                  <a:gd name="csY2" fmla="*/ 40660 h 259753"/>
                  <a:gd name="csX3" fmla="*/ 2280868 w 3090160"/>
                  <a:gd name="csY3" fmla="*/ 106380 h 259753"/>
                  <a:gd name="csX4" fmla="*/ 2441559 w 3090160"/>
                  <a:gd name="csY4" fmla="*/ 96921 h 259753"/>
                  <a:gd name="csX5" fmla="*/ 2429772 w 3090160"/>
                  <a:gd name="csY5" fmla="*/ 136419 h 259753"/>
                  <a:gd name="csX6" fmla="*/ 3001982 w 3090160"/>
                  <a:gd name="csY6" fmla="*/ 131275 h 259753"/>
                  <a:gd name="csX7" fmla="*/ 3089962 w 3090160"/>
                  <a:gd name="csY7" fmla="*/ 169279 h 259753"/>
                  <a:gd name="csX8" fmla="*/ 2916491 w 3090160"/>
                  <a:gd name="csY8" fmla="*/ 186706 h 259753"/>
                  <a:gd name="csX9" fmla="*/ 2432428 w 3090160"/>
                  <a:gd name="csY9" fmla="*/ 257570 h 259753"/>
                  <a:gd name="csX10" fmla="*/ 1892756 w 3090160"/>
                  <a:gd name="csY10" fmla="*/ 241970 h 259753"/>
                  <a:gd name="csX11" fmla="*/ 33533 w 3090160"/>
                  <a:gd name="csY11" fmla="*/ 231847 h 259753"/>
                  <a:gd name="csX12" fmla="*/ 5479 w 3090160"/>
                  <a:gd name="csY12" fmla="*/ 219566 h 259753"/>
                  <a:gd name="csX13" fmla="*/ 33533 w 3090160"/>
                  <a:gd name="csY13" fmla="*/ 182058 h 259753"/>
                  <a:gd name="csX14" fmla="*/ 380810 w 3090160"/>
                  <a:gd name="csY14" fmla="*/ 171437 h 259753"/>
                  <a:gd name="csX15" fmla="*/ 509461 w 3090160"/>
                  <a:gd name="csY15" fmla="*/ 151356 h 259753"/>
                  <a:gd name="csX16" fmla="*/ 287351 w 3090160"/>
                  <a:gd name="csY16" fmla="*/ 83478 h 259753"/>
                  <a:gd name="csX17" fmla="*/ 541997 w 3090160"/>
                  <a:gd name="csY17" fmla="*/ 45307 h 259753"/>
                  <a:gd name="csX18" fmla="*/ 700862 w 3090160"/>
                  <a:gd name="csY18" fmla="*/ 50452 h 259753"/>
                  <a:gd name="csX19" fmla="*/ 925295 w 3090160"/>
                  <a:gd name="csY19" fmla="*/ 100903 h 259753"/>
                  <a:gd name="csX20" fmla="*/ 942892 w 3090160"/>
                  <a:gd name="csY20" fmla="*/ 196497 h 259753"/>
                  <a:gd name="csX21" fmla="*/ 1270580 w 3090160"/>
                  <a:gd name="csY21" fmla="*/ 201476 h 259753"/>
                  <a:gd name="csX22" fmla="*/ 1651390 w 3090160"/>
                  <a:gd name="csY22" fmla="*/ 197161 h 259753"/>
                  <a:gd name="csX23" fmla="*/ 1721608 w 3090160"/>
                  <a:gd name="csY23" fmla="*/ 211434 h 259753"/>
                  <a:gd name="csX24" fmla="*/ 1799795 w 3090160"/>
                  <a:gd name="csY24" fmla="*/ 166292 h 259753"/>
                  <a:gd name="csX25" fmla="*/ 1855239 w 3090160"/>
                  <a:gd name="csY25" fmla="*/ 156169 h 259753"/>
                  <a:gd name="csX26" fmla="*/ 1850260 w 3090160"/>
                  <a:gd name="csY26" fmla="*/ 0 h 2597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090160" h="259753">
                    <a:moveTo>
                      <a:pt x="1850094" y="497"/>
                    </a:moveTo>
                    <a:cubicBezTo>
                      <a:pt x="1925127" y="28047"/>
                      <a:pt x="2361379" y="-17592"/>
                      <a:pt x="2388770" y="26221"/>
                    </a:cubicBezTo>
                    <a:lnTo>
                      <a:pt x="2389434" y="40660"/>
                    </a:lnTo>
                    <a:cubicBezTo>
                      <a:pt x="2355735" y="42486"/>
                      <a:pt x="2124660" y="88955"/>
                      <a:pt x="2280868" y="106380"/>
                    </a:cubicBezTo>
                    <a:cubicBezTo>
                      <a:pt x="2334819" y="112355"/>
                      <a:pt x="2387775" y="91942"/>
                      <a:pt x="2441559" y="96921"/>
                    </a:cubicBezTo>
                    <a:cubicBezTo>
                      <a:pt x="2463138" y="119491"/>
                      <a:pt x="2446704" y="125300"/>
                      <a:pt x="2429772" y="136419"/>
                    </a:cubicBezTo>
                    <a:cubicBezTo>
                      <a:pt x="2608390" y="147871"/>
                      <a:pt x="2825356" y="110197"/>
                      <a:pt x="3001982" y="131275"/>
                    </a:cubicBezTo>
                    <a:cubicBezTo>
                      <a:pt x="3032360" y="134926"/>
                      <a:pt x="3067718" y="147871"/>
                      <a:pt x="3089962" y="169279"/>
                    </a:cubicBezTo>
                    <a:cubicBezTo>
                      <a:pt x="3096769" y="199484"/>
                      <a:pt x="2926118" y="185875"/>
                      <a:pt x="2916491" y="186706"/>
                    </a:cubicBezTo>
                    <a:cubicBezTo>
                      <a:pt x="2754639" y="200978"/>
                      <a:pt x="2594779" y="248609"/>
                      <a:pt x="2432428" y="257570"/>
                    </a:cubicBezTo>
                    <a:cubicBezTo>
                      <a:pt x="2252981" y="267363"/>
                      <a:pt x="2072038" y="240974"/>
                      <a:pt x="1892756" y="241970"/>
                    </a:cubicBezTo>
                    <a:cubicBezTo>
                      <a:pt x="1273403" y="245788"/>
                      <a:pt x="653386" y="268026"/>
                      <a:pt x="33533" y="231847"/>
                    </a:cubicBezTo>
                    <a:lnTo>
                      <a:pt x="5479" y="219566"/>
                    </a:lnTo>
                    <a:cubicBezTo>
                      <a:pt x="-11619" y="197991"/>
                      <a:pt x="15107" y="185875"/>
                      <a:pt x="33533" y="182058"/>
                    </a:cubicBezTo>
                    <a:cubicBezTo>
                      <a:pt x="114542" y="165462"/>
                      <a:pt x="284694" y="180399"/>
                      <a:pt x="380810" y="171437"/>
                    </a:cubicBezTo>
                    <a:cubicBezTo>
                      <a:pt x="423970" y="167454"/>
                      <a:pt x="467462" y="161479"/>
                      <a:pt x="509461" y="151356"/>
                    </a:cubicBezTo>
                    <a:cubicBezTo>
                      <a:pt x="489376" y="97253"/>
                      <a:pt x="280710" y="143722"/>
                      <a:pt x="287351" y="83478"/>
                    </a:cubicBezTo>
                    <a:cubicBezTo>
                      <a:pt x="291002" y="50119"/>
                      <a:pt x="505810" y="46469"/>
                      <a:pt x="541997" y="45307"/>
                    </a:cubicBezTo>
                    <a:cubicBezTo>
                      <a:pt x="594454" y="43648"/>
                      <a:pt x="648903" y="43316"/>
                      <a:pt x="700862" y="50452"/>
                    </a:cubicBezTo>
                    <a:cubicBezTo>
                      <a:pt x="688246" y="153181"/>
                      <a:pt x="869353" y="172931"/>
                      <a:pt x="925295" y="100903"/>
                    </a:cubicBezTo>
                    <a:cubicBezTo>
                      <a:pt x="914341" y="147538"/>
                      <a:pt x="874167" y="190357"/>
                      <a:pt x="942892" y="196497"/>
                    </a:cubicBezTo>
                    <a:cubicBezTo>
                      <a:pt x="1041000" y="205293"/>
                      <a:pt x="1168156" y="199650"/>
                      <a:pt x="1270580" y="201476"/>
                    </a:cubicBezTo>
                    <a:cubicBezTo>
                      <a:pt x="1398899" y="203799"/>
                      <a:pt x="1524066" y="198488"/>
                      <a:pt x="1651390" y="197161"/>
                    </a:cubicBezTo>
                    <a:cubicBezTo>
                      <a:pt x="1664170" y="197161"/>
                      <a:pt x="1685918" y="214089"/>
                      <a:pt x="1721608" y="211434"/>
                    </a:cubicBezTo>
                    <a:cubicBezTo>
                      <a:pt x="1747171" y="209442"/>
                      <a:pt x="1792492" y="193510"/>
                      <a:pt x="1799795" y="166292"/>
                    </a:cubicBezTo>
                    <a:cubicBezTo>
                      <a:pt x="1819880" y="165130"/>
                      <a:pt x="1838142" y="172267"/>
                      <a:pt x="1855239" y="156169"/>
                    </a:cubicBezTo>
                    <a:cubicBezTo>
                      <a:pt x="1870512" y="141896"/>
                      <a:pt x="1852252" y="29374"/>
                      <a:pt x="1850260" y="0"/>
                    </a:cubicBezTo>
                    <a:close/>
                  </a:path>
                </a:pathLst>
              </a:custGeom>
              <a:solidFill>
                <a:srgbClr val="9FC6DF"/>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C1A6B399-98CB-34C0-829E-FCEC9F2A8FF8}"/>
                  </a:ext>
                </a:extLst>
              </p:cNvPr>
              <p:cNvSpPr/>
              <p:nvPr/>
            </p:nvSpPr>
            <p:spPr>
              <a:xfrm>
                <a:off x="-24750447" y="785577"/>
                <a:ext cx="755020" cy="1346980"/>
              </a:xfrm>
              <a:custGeom>
                <a:avLst/>
                <a:gdLst>
                  <a:gd name="csX0" fmla="*/ 490778 w 755020"/>
                  <a:gd name="csY0" fmla="*/ 1033531 h 1346980"/>
                  <a:gd name="csX1" fmla="*/ 515179 w 755020"/>
                  <a:gd name="csY1" fmla="*/ 1081328 h 1346980"/>
                  <a:gd name="csX2" fmla="*/ 485633 w 755020"/>
                  <a:gd name="csY2" fmla="*/ 1126801 h 1346980"/>
                  <a:gd name="csX3" fmla="*/ 501402 w 755020"/>
                  <a:gd name="csY3" fmla="*/ 1161985 h 1346980"/>
                  <a:gd name="csX4" fmla="*/ 475671 w 755020"/>
                  <a:gd name="csY4" fmla="*/ 1207459 h 1346980"/>
                  <a:gd name="csX5" fmla="*/ 489616 w 755020"/>
                  <a:gd name="csY5" fmla="*/ 1256748 h 1346980"/>
                  <a:gd name="csX6" fmla="*/ 422385 w 755020"/>
                  <a:gd name="csY6" fmla="*/ 1295251 h 1346980"/>
                  <a:gd name="csX7" fmla="*/ 420227 w 755020"/>
                  <a:gd name="csY7" fmla="*/ 1338567 h 1346980"/>
                  <a:gd name="csX8" fmla="*/ 349510 w 755020"/>
                  <a:gd name="csY8" fmla="*/ 1343547 h 1346980"/>
                  <a:gd name="csX9" fmla="*/ 338719 w 755020"/>
                  <a:gd name="csY9" fmla="*/ 1291435 h 1346980"/>
                  <a:gd name="csX10" fmla="*/ 271157 w 755020"/>
                  <a:gd name="csY10" fmla="*/ 1265876 h 1346980"/>
                  <a:gd name="csX11" fmla="*/ 230818 w 755020"/>
                  <a:gd name="csY11" fmla="*/ 1190364 h 1346980"/>
                  <a:gd name="csX12" fmla="*/ 256715 w 755020"/>
                  <a:gd name="csY12" fmla="*/ 1147381 h 1346980"/>
                  <a:gd name="csX13" fmla="*/ 223847 w 755020"/>
                  <a:gd name="csY13" fmla="*/ 1076847 h 1346980"/>
                  <a:gd name="csX14" fmla="*/ 253892 w 755020"/>
                  <a:gd name="csY14" fmla="*/ 1028885 h 1346980"/>
                  <a:gd name="csX15" fmla="*/ 219697 w 755020"/>
                  <a:gd name="csY15" fmla="*/ 994863 h 1346980"/>
                  <a:gd name="csX16" fmla="*/ 200108 w 755020"/>
                  <a:gd name="csY16" fmla="*/ 812969 h 1346980"/>
                  <a:gd name="csX17" fmla="*/ 25640 w 755020"/>
                  <a:gd name="csY17" fmla="*/ 564028 h 1346980"/>
                  <a:gd name="csX18" fmla="*/ 689315 w 755020"/>
                  <a:gd name="csY18" fmla="*/ 162569 h 1346980"/>
                  <a:gd name="csX19" fmla="*/ 558838 w 755020"/>
                  <a:gd name="csY19" fmla="*/ 832220 h 1346980"/>
                  <a:gd name="csX20" fmla="*/ 521986 w 755020"/>
                  <a:gd name="csY20" fmla="*/ 1012122 h 1346980"/>
                  <a:gd name="csX21" fmla="*/ 490778 w 755020"/>
                  <a:gd name="csY21" fmla="*/ 1033863 h 1346980"/>
                  <a:gd name="csX22" fmla="*/ 450440 w 755020"/>
                  <a:gd name="csY22" fmla="*/ 479223 h 1346980"/>
                  <a:gd name="csX23" fmla="*/ 518002 w 755020"/>
                  <a:gd name="csY23" fmla="*/ 559382 h 1346980"/>
                  <a:gd name="csX24" fmla="*/ 466708 w 755020"/>
                  <a:gd name="csY24" fmla="*/ 603859 h 1346980"/>
                  <a:gd name="csX25" fmla="*/ 425041 w 755020"/>
                  <a:gd name="csY25" fmla="*/ 980756 h 1346980"/>
                  <a:gd name="csX26" fmla="*/ 474676 w 755020"/>
                  <a:gd name="csY26" fmla="*/ 974449 h 1346980"/>
                  <a:gd name="csX27" fmla="*/ 520160 w 755020"/>
                  <a:gd name="csY27" fmla="*/ 798199 h 1346980"/>
                  <a:gd name="csX28" fmla="*/ 604322 w 755020"/>
                  <a:gd name="csY28" fmla="*/ 131369 h 1346980"/>
                  <a:gd name="csX29" fmla="*/ 118767 w 755020"/>
                  <a:gd name="csY29" fmla="*/ 642030 h 1346980"/>
                  <a:gd name="csX30" fmla="*/ 233142 w 755020"/>
                  <a:gd name="csY30" fmla="*/ 774633 h 1346980"/>
                  <a:gd name="csX31" fmla="*/ 384868 w 755020"/>
                  <a:gd name="csY31" fmla="*/ 1013284 h 1346980"/>
                  <a:gd name="csX32" fmla="*/ 435334 w 755020"/>
                  <a:gd name="csY32" fmla="*/ 524530 h 1346980"/>
                  <a:gd name="csX33" fmla="*/ 450440 w 755020"/>
                  <a:gd name="csY33" fmla="*/ 479223 h 1346980"/>
                  <a:gd name="csX34" fmla="*/ 475671 w 755020"/>
                  <a:gd name="csY34" fmla="*/ 544611 h 1346980"/>
                  <a:gd name="csX35" fmla="*/ 493268 w 755020"/>
                  <a:gd name="csY35" fmla="*/ 479223 h 1346980"/>
                  <a:gd name="csX36" fmla="*/ 475671 w 755020"/>
                  <a:gd name="csY36" fmla="*/ 544611 h 1346980"/>
                  <a:gd name="csX37" fmla="*/ 459569 w 755020"/>
                  <a:gd name="csY37" fmla="*/ 1098090 h 1346980"/>
                  <a:gd name="csX38" fmla="*/ 430353 w 755020"/>
                  <a:gd name="csY38" fmla="*/ 1058757 h 1346980"/>
                  <a:gd name="csX39" fmla="*/ 425374 w 755020"/>
                  <a:gd name="csY39" fmla="*/ 1109044 h 1346980"/>
                  <a:gd name="csX40" fmla="*/ 459735 w 755020"/>
                  <a:gd name="csY40" fmla="*/ 1098090 h 1346980"/>
                  <a:gd name="csX41" fmla="*/ 410101 w 755020"/>
                  <a:gd name="csY41" fmla="*/ 1184556 h 1346980"/>
                  <a:gd name="csX42" fmla="*/ 453095 w 755020"/>
                  <a:gd name="csY42" fmla="*/ 1154517 h 1346980"/>
                  <a:gd name="csX43" fmla="*/ 410101 w 755020"/>
                  <a:gd name="csY43" fmla="*/ 1184556 h 1346980"/>
                  <a:gd name="csX44" fmla="*/ 435334 w 755020"/>
                  <a:gd name="csY44" fmla="*/ 1224884 h 1346980"/>
                  <a:gd name="csX45" fmla="*/ 392340 w 755020"/>
                  <a:gd name="csY45" fmla="*/ 1250276 h 1346980"/>
                  <a:gd name="csX46" fmla="*/ 435334 w 755020"/>
                  <a:gd name="csY46" fmla="*/ 1224884 h 13469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755020" h="1346980">
                    <a:moveTo>
                      <a:pt x="490778" y="1033531"/>
                    </a:moveTo>
                    <a:cubicBezTo>
                      <a:pt x="487292" y="1037183"/>
                      <a:pt x="515179" y="1062740"/>
                      <a:pt x="515179" y="1081328"/>
                    </a:cubicBezTo>
                    <a:cubicBezTo>
                      <a:pt x="515179" y="1110703"/>
                      <a:pt x="486295" y="1123814"/>
                      <a:pt x="485633" y="1126801"/>
                    </a:cubicBezTo>
                    <a:cubicBezTo>
                      <a:pt x="484469" y="1131947"/>
                      <a:pt x="499909" y="1143066"/>
                      <a:pt x="501402" y="1161985"/>
                    </a:cubicBezTo>
                    <a:cubicBezTo>
                      <a:pt x="503892" y="1195178"/>
                      <a:pt x="475671" y="1204636"/>
                      <a:pt x="475671" y="1207459"/>
                    </a:cubicBezTo>
                    <a:cubicBezTo>
                      <a:pt x="475671" y="1210280"/>
                      <a:pt x="498912" y="1222394"/>
                      <a:pt x="489616" y="1256748"/>
                    </a:cubicBezTo>
                    <a:cubicBezTo>
                      <a:pt x="480486" y="1290439"/>
                      <a:pt x="428693" y="1284132"/>
                      <a:pt x="422385" y="1295251"/>
                    </a:cubicBezTo>
                    <a:cubicBezTo>
                      <a:pt x="419232" y="1300728"/>
                      <a:pt x="433175" y="1323465"/>
                      <a:pt x="420227" y="1338567"/>
                    </a:cubicBezTo>
                    <a:cubicBezTo>
                      <a:pt x="411927" y="1348359"/>
                      <a:pt x="359968" y="1349023"/>
                      <a:pt x="349510" y="1343547"/>
                    </a:cubicBezTo>
                    <a:cubicBezTo>
                      <a:pt x="330419" y="1333256"/>
                      <a:pt x="344697" y="1300728"/>
                      <a:pt x="338719" y="1291435"/>
                    </a:cubicBezTo>
                    <a:cubicBezTo>
                      <a:pt x="335234" y="1286124"/>
                      <a:pt x="289417" y="1287617"/>
                      <a:pt x="271157" y="1265876"/>
                    </a:cubicBezTo>
                    <a:cubicBezTo>
                      <a:pt x="268335" y="1262558"/>
                      <a:pt x="231316" y="1194513"/>
                      <a:pt x="230818" y="1190364"/>
                    </a:cubicBezTo>
                    <a:cubicBezTo>
                      <a:pt x="227000" y="1158334"/>
                      <a:pt x="252731" y="1162981"/>
                      <a:pt x="256715" y="1147381"/>
                    </a:cubicBezTo>
                    <a:cubicBezTo>
                      <a:pt x="264517" y="1116180"/>
                      <a:pt x="221357" y="1112528"/>
                      <a:pt x="223847" y="1076847"/>
                    </a:cubicBezTo>
                    <a:cubicBezTo>
                      <a:pt x="225341" y="1056268"/>
                      <a:pt x="258042" y="1036353"/>
                      <a:pt x="253892" y="1028885"/>
                    </a:cubicBezTo>
                    <a:cubicBezTo>
                      <a:pt x="252731" y="1026727"/>
                      <a:pt x="227831" y="1019425"/>
                      <a:pt x="219697" y="994863"/>
                    </a:cubicBezTo>
                    <a:cubicBezTo>
                      <a:pt x="204424" y="948228"/>
                      <a:pt x="215879" y="865413"/>
                      <a:pt x="200108" y="812969"/>
                    </a:cubicBezTo>
                    <a:cubicBezTo>
                      <a:pt x="180851" y="749406"/>
                      <a:pt x="63821" y="683354"/>
                      <a:pt x="25640" y="564028"/>
                    </a:cubicBezTo>
                    <a:cubicBezTo>
                      <a:pt x="-127081" y="86559"/>
                      <a:pt x="441974" y="-197400"/>
                      <a:pt x="689315" y="162569"/>
                    </a:cubicBezTo>
                    <a:cubicBezTo>
                      <a:pt x="865776" y="419311"/>
                      <a:pt x="639847" y="619791"/>
                      <a:pt x="558838" y="832220"/>
                    </a:cubicBezTo>
                    <a:cubicBezTo>
                      <a:pt x="538919" y="884499"/>
                      <a:pt x="540578" y="976440"/>
                      <a:pt x="521986" y="1012122"/>
                    </a:cubicBezTo>
                    <a:cubicBezTo>
                      <a:pt x="511362" y="1032535"/>
                      <a:pt x="494429" y="1029880"/>
                      <a:pt x="490778" y="1033863"/>
                    </a:cubicBezTo>
                    <a:close/>
                    <a:moveTo>
                      <a:pt x="450440" y="479223"/>
                    </a:moveTo>
                    <a:cubicBezTo>
                      <a:pt x="497584" y="370020"/>
                      <a:pt x="581580" y="475571"/>
                      <a:pt x="518002" y="559382"/>
                    </a:cubicBezTo>
                    <a:cubicBezTo>
                      <a:pt x="504059" y="577637"/>
                      <a:pt x="473182" y="589586"/>
                      <a:pt x="466708" y="603859"/>
                    </a:cubicBezTo>
                    <a:cubicBezTo>
                      <a:pt x="457743" y="623774"/>
                      <a:pt x="420227" y="960509"/>
                      <a:pt x="425041" y="980756"/>
                    </a:cubicBezTo>
                    <a:cubicBezTo>
                      <a:pt x="432345" y="1011625"/>
                      <a:pt x="463885" y="992871"/>
                      <a:pt x="474676" y="974449"/>
                    </a:cubicBezTo>
                    <a:cubicBezTo>
                      <a:pt x="490778" y="946900"/>
                      <a:pt x="498912" y="847490"/>
                      <a:pt x="520160" y="798199"/>
                    </a:cubicBezTo>
                    <a:cubicBezTo>
                      <a:pt x="604655" y="602365"/>
                      <a:pt x="841706" y="335500"/>
                      <a:pt x="604322" y="131369"/>
                    </a:cubicBezTo>
                    <a:cubicBezTo>
                      <a:pt x="286264" y="-142301"/>
                      <a:pt x="-128907" y="289031"/>
                      <a:pt x="118767" y="642030"/>
                    </a:cubicBezTo>
                    <a:cubicBezTo>
                      <a:pt x="149809" y="686175"/>
                      <a:pt x="213721" y="730487"/>
                      <a:pt x="233142" y="774633"/>
                    </a:cubicBezTo>
                    <a:cubicBezTo>
                      <a:pt x="282114" y="886988"/>
                      <a:pt x="197617" y="1000339"/>
                      <a:pt x="384868" y="1013284"/>
                    </a:cubicBezTo>
                    <a:cubicBezTo>
                      <a:pt x="400804" y="859771"/>
                      <a:pt x="399643" y="673397"/>
                      <a:pt x="435334" y="524530"/>
                    </a:cubicBezTo>
                    <a:cubicBezTo>
                      <a:pt x="437159" y="516895"/>
                      <a:pt x="447285" y="486525"/>
                      <a:pt x="450440" y="479223"/>
                    </a:cubicBezTo>
                    <a:close/>
                    <a:moveTo>
                      <a:pt x="475671" y="544611"/>
                    </a:moveTo>
                    <a:cubicBezTo>
                      <a:pt x="496753" y="541955"/>
                      <a:pt x="518501" y="477729"/>
                      <a:pt x="493268" y="479223"/>
                    </a:cubicBezTo>
                    <a:cubicBezTo>
                      <a:pt x="482810" y="479886"/>
                      <a:pt x="472518" y="533823"/>
                      <a:pt x="475671" y="544611"/>
                    </a:cubicBezTo>
                    <a:close/>
                    <a:moveTo>
                      <a:pt x="459569" y="1098090"/>
                    </a:moveTo>
                    <a:cubicBezTo>
                      <a:pt x="469199" y="1080830"/>
                      <a:pt x="448779" y="1057762"/>
                      <a:pt x="430353" y="1058757"/>
                    </a:cubicBezTo>
                    <a:cubicBezTo>
                      <a:pt x="436661" y="1078341"/>
                      <a:pt x="437824" y="1091617"/>
                      <a:pt x="425374" y="1109044"/>
                    </a:cubicBezTo>
                    <a:cubicBezTo>
                      <a:pt x="428361" y="1111699"/>
                      <a:pt x="458408" y="1100580"/>
                      <a:pt x="459735" y="1098090"/>
                    </a:cubicBezTo>
                    <a:close/>
                    <a:moveTo>
                      <a:pt x="410101" y="1184556"/>
                    </a:moveTo>
                    <a:cubicBezTo>
                      <a:pt x="424377" y="1185884"/>
                      <a:pt x="463387" y="1175428"/>
                      <a:pt x="453095" y="1154517"/>
                    </a:cubicBezTo>
                    <a:cubicBezTo>
                      <a:pt x="437658" y="1122818"/>
                      <a:pt x="421554" y="1170449"/>
                      <a:pt x="410101" y="1184556"/>
                    </a:cubicBezTo>
                    <a:close/>
                    <a:moveTo>
                      <a:pt x="435334" y="1224884"/>
                    </a:moveTo>
                    <a:cubicBezTo>
                      <a:pt x="432345" y="1222228"/>
                      <a:pt x="367936" y="1216752"/>
                      <a:pt x="392340" y="1250276"/>
                    </a:cubicBezTo>
                    <a:cubicBezTo>
                      <a:pt x="407777" y="1265046"/>
                      <a:pt x="450604" y="1238990"/>
                      <a:pt x="435334" y="1224884"/>
                    </a:cubicBezTo>
                    <a:close/>
                  </a:path>
                </a:pathLst>
              </a:custGeom>
              <a:solidFill>
                <a:srgbClr val="111212"/>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29D599DC-E60D-6F3A-7ED6-231474244096}"/>
                  </a:ext>
                </a:extLst>
              </p:cNvPr>
              <p:cNvSpPr/>
              <p:nvPr/>
            </p:nvSpPr>
            <p:spPr>
              <a:xfrm>
                <a:off x="-23962209" y="599381"/>
                <a:ext cx="297015" cy="293205"/>
              </a:xfrm>
              <a:custGeom>
                <a:avLst/>
                <a:gdLst>
                  <a:gd name="csX0" fmla="*/ 290686 w 297015"/>
                  <a:gd name="csY0" fmla="*/ 11699 h 293205"/>
                  <a:gd name="csX1" fmla="*/ 292512 w 297015"/>
                  <a:gd name="csY1" fmla="*/ 43397 h 293205"/>
                  <a:gd name="csX2" fmla="*/ 50646 w 297015"/>
                  <a:gd name="csY2" fmla="*/ 285368 h 293205"/>
                  <a:gd name="csX3" fmla="*/ 4829 w 297015"/>
                  <a:gd name="csY3" fmla="*/ 249521 h 293205"/>
                  <a:gd name="csX4" fmla="*/ 209012 w 297015"/>
                  <a:gd name="csY4" fmla="*/ 30452 h 293205"/>
                  <a:gd name="csX5" fmla="*/ 290852 w 297015"/>
                  <a:gd name="csY5" fmla="*/ 11699 h 293205"/>
                </a:gdLst>
                <a:ahLst/>
                <a:cxnLst>
                  <a:cxn ang="0">
                    <a:pos x="csX0" y="csY0"/>
                  </a:cxn>
                  <a:cxn ang="0">
                    <a:pos x="csX1" y="csY1"/>
                  </a:cxn>
                  <a:cxn ang="0">
                    <a:pos x="csX2" y="csY2"/>
                  </a:cxn>
                  <a:cxn ang="0">
                    <a:pos x="csX3" y="csY3"/>
                  </a:cxn>
                  <a:cxn ang="0">
                    <a:pos x="csX4" y="csY4"/>
                  </a:cxn>
                  <a:cxn ang="0">
                    <a:pos x="csX5" y="csY5"/>
                  </a:cxn>
                </a:cxnLst>
                <a:rect l="l" t="t" r="r" b="b"/>
                <a:pathLst>
                  <a:path w="297015" h="293205">
                    <a:moveTo>
                      <a:pt x="290686" y="11699"/>
                    </a:moveTo>
                    <a:cubicBezTo>
                      <a:pt x="299483" y="21988"/>
                      <a:pt x="298155" y="31614"/>
                      <a:pt x="292512" y="43397"/>
                    </a:cubicBezTo>
                    <a:cubicBezTo>
                      <a:pt x="285041" y="58832"/>
                      <a:pt x="65753" y="277402"/>
                      <a:pt x="50646" y="285368"/>
                    </a:cubicBezTo>
                    <a:cubicBezTo>
                      <a:pt x="16450" y="303126"/>
                      <a:pt x="-11605" y="290513"/>
                      <a:pt x="4829" y="249521"/>
                    </a:cubicBezTo>
                    <a:cubicBezTo>
                      <a:pt x="10971" y="234418"/>
                      <a:pt x="187431" y="46716"/>
                      <a:pt x="209012" y="30452"/>
                    </a:cubicBezTo>
                    <a:cubicBezTo>
                      <a:pt x="229098" y="15350"/>
                      <a:pt x="266118" y="-17510"/>
                      <a:pt x="290852" y="11699"/>
                    </a:cubicBezTo>
                    <a:close/>
                  </a:path>
                </a:pathLst>
              </a:custGeom>
              <a:solidFill>
                <a:srgbClr val="111212"/>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0F514614-E2E1-E7AE-C447-F41CA5FE6241}"/>
                  </a:ext>
                </a:extLst>
              </p:cNvPr>
              <p:cNvSpPr/>
              <p:nvPr/>
            </p:nvSpPr>
            <p:spPr>
              <a:xfrm>
                <a:off x="-23907294" y="1385095"/>
                <a:ext cx="394230" cy="70103"/>
              </a:xfrm>
              <a:custGeom>
                <a:avLst/>
                <a:gdLst>
                  <a:gd name="csX0" fmla="*/ 115253 w 394230"/>
                  <a:gd name="csY0" fmla="*/ 2184 h 70103"/>
                  <a:gd name="csX1" fmla="*/ 390816 w 394230"/>
                  <a:gd name="csY1" fmla="*/ 25916 h 70103"/>
                  <a:gd name="csX2" fmla="*/ 154097 w 394230"/>
                  <a:gd name="csY2" fmla="*/ 55623 h 70103"/>
                  <a:gd name="csX3" fmla="*/ 379 w 394230"/>
                  <a:gd name="csY3" fmla="*/ 43009 h 70103"/>
                  <a:gd name="csX4" fmla="*/ 115419 w 394230"/>
                  <a:gd name="csY4" fmla="*/ 2018 h 70103"/>
                </a:gdLst>
                <a:ahLst/>
                <a:cxnLst>
                  <a:cxn ang="0">
                    <a:pos x="csX0" y="csY0"/>
                  </a:cxn>
                  <a:cxn ang="0">
                    <a:pos x="csX1" y="csY1"/>
                  </a:cxn>
                  <a:cxn ang="0">
                    <a:pos x="csX2" y="csY2"/>
                  </a:cxn>
                  <a:cxn ang="0">
                    <a:pos x="csX3" y="csY3"/>
                  </a:cxn>
                  <a:cxn ang="0">
                    <a:pos x="csX4" y="csY4"/>
                  </a:cxn>
                </a:cxnLst>
                <a:rect l="l" t="t" r="r" b="b"/>
                <a:pathLst>
                  <a:path w="394230" h="70103">
                    <a:moveTo>
                      <a:pt x="115253" y="2184"/>
                    </a:moveTo>
                    <a:cubicBezTo>
                      <a:pt x="154761" y="-970"/>
                      <a:pt x="376706" y="-5285"/>
                      <a:pt x="390816" y="25916"/>
                    </a:cubicBezTo>
                    <a:cubicBezTo>
                      <a:pt x="424847" y="102091"/>
                      <a:pt x="194270" y="56950"/>
                      <a:pt x="154097" y="55623"/>
                    </a:cubicBezTo>
                    <a:cubicBezTo>
                      <a:pt x="125379" y="54627"/>
                      <a:pt x="6853" y="79189"/>
                      <a:pt x="379" y="43009"/>
                    </a:cubicBezTo>
                    <a:cubicBezTo>
                      <a:pt x="-6758" y="3511"/>
                      <a:pt x="89023" y="4175"/>
                      <a:pt x="115419" y="2018"/>
                    </a:cubicBezTo>
                    <a:close/>
                  </a:path>
                </a:pathLst>
              </a:custGeom>
              <a:solidFill>
                <a:srgbClr val="111212"/>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C894B89B-0BCD-6C7C-818A-241E7FDAEE27}"/>
                  </a:ext>
                </a:extLst>
              </p:cNvPr>
              <p:cNvSpPr/>
              <p:nvPr/>
            </p:nvSpPr>
            <p:spPr>
              <a:xfrm>
                <a:off x="-24084295" y="1658290"/>
                <a:ext cx="312377" cy="259622"/>
              </a:xfrm>
              <a:custGeom>
                <a:avLst/>
                <a:gdLst>
                  <a:gd name="csX0" fmla="*/ 14699 w 312377"/>
                  <a:gd name="csY0" fmla="*/ 168 h 259622"/>
                  <a:gd name="csX1" fmla="*/ 312174 w 312377"/>
                  <a:gd name="csY1" fmla="*/ 229359 h 259622"/>
                  <a:gd name="csX2" fmla="*/ 266357 w 312377"/>
                  <a:gd name="csY2" fmla="*/ 255748 h 259622"/>
                  <a:gd name="csX3" fmla="*/ 41259 w 312377"/>
                  <a:gd name="csY3" fmla="*/ 72527 h 259622"/>
                  <a:gd name="csX4" fmla="*/ 14699 w 312377"/>
                  <a:gd name="csY4" fmla="*/ 168 h 259622"/>
                </a:gdLst>
                <a:ahLst/>
                <a:cxnLst>
                  <a:cxn ang="0">
                    <a:pos x="csX0" y="csY0"/>
                  </a:cxn>
                  <a:cxn ang="0">
                    <a:pos x="csX1" y="csY1"/>
                  </a:cxn>
                  <a:cxn ang="0">
                    <a:pos x="csX2" y="csY2"/>
                  </a:cxn>
                  <a:cxn ang="0">
                    <a:pos x="csX3" y="csY3"/>
                  </a:cxn>
                  <a:cxn ang="0">
                    <a:pos x="csX4" y="csY4"/>
                  </a:cxn>
                </a:cxnLst>
                <a:rect l="l" t="t" r="r" b="b"/>
                <a:pathLst>
                  <a:path w="312377" h="259622">
                    <a:moveTo>
                      <a:pt x="14699" y="168"/>
                    </a:moveTo>
                    <a:cubicBezTo>
                      <a:pt x="39433" y="-6636"/>
                      <a:pt x="308854" y="195670"/>
                      <a:pt x="312174" y="229359"/>
                    </a:cubicBezTo>
                    <a:cubicBezTo>
                      <a:pt x="314830" y="257241"/>
                      <a:pt x="291091" y="265374"/>
                      <a:pt x="266357" y="255748"/>
                    </a:cubicBezTo>
                    <a:cubicBezTo>
                      <a:pt x="252912" y="250437"/>
                      <a:pt x="62176" y="92442"/>
                      <a:pt x="41259" y="72527"/>
                    </a:cubicBezTo>
                    <a:cubicBezTo>
                      <a:pt x="31299" y="63067"/>
                      <a:pt x="-26637" y="11619"/>
                      <a:pt x="14699" y="168"/>
                    </a:cubicBezTo>
                    <a:close/>
                  </a:path>
                </a:pathLst>
              </a:custGeom>
              <a:solidFill>
                <a:srgbClr val="111212"/>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55FF22B7-D168-77AD-6D2B-C756E89C4BBF}"/>
                  </a:ext>
                </a:extLst>
              </p:cNvPr>
              <p:cNvSpPr/>
              <p:nvPr/>
            </p:nvSpPr>
            <p:spPr>
              <a:xfrm>
                <a:off x="-23993307" y="1516940"/>
                <a:ext cx="322808" cy="199903"/>
              </a:xfrm>
              <a:custGeom>
                <a:avLst/>
                <a:gdLst>
                  <a:gd name="csX0" fmla="*/ 9035 w 322808"/>
                  <a:gd name="csY0" fmla="*/ 285 h 199903"/>
                  <a:gd name="csX1" fmla="*/ 318629 w 322808"/>
                  <a:gd name="csY1" fmla="*/ 158280 h 199903"/>
                  <a:gd name="csX2" fmla="*/ 283105 w 322808"/>
                  <a:gd name="csY2" fmla="*/ 199106 h 199903"/>
                  <a:gd name="csX3" fmla="*/ 3558 w 322808"/>
                  <a:gd name="csY3" fmla="*/ 34805 h 199903"/>
                  <a:gd name="csX4" fmla="*/ 9201 w 322808"/>
                  <a:gd name="csY4" fmla="*/ 285 h 199903"/>
                </a:gdLst>
                <a:ahLst/>
                <a:cxnLst>
                  <a:cxn ang="0">
                    <a:pos x="csX0" y="csY0"/>
                  </a:cxn>
                  <a:cxn ang="0">
                    <a:pos x="csX1" y="csY1"/>
                  </a:cxn>
                  <a:cxn ang="0">
                    <a:pos x="csX2" y="csY2"/>
                  </a:cxn>
                  <a:cxn ang="0">
                    <a:pos x="csX3" y="csY3"/>
                  </a:cxn>
                  <a:cxn ang="0">
                    <a:pos x="csX4" y="csY4"/>
                  </a:cxn>
                </a:cxnLst>
                <a:rect l="l" t="t" r="r" b="b"/>
                <a:pathLst>
                  <a:path w="322808" h="199903">
                    <a:moveTo>
                      <a:pt x="9035" y="285"/>
                    </a:moveTo>
                    <a:cubicBezTo>
                      <a:pt x="24807" y="-7183"/>
                      <a:pt x="306678" y="134547"/>
                      <a:pt x="318629" y="158280"/>
                    </a:cubicBezTo>
                    <a:cubicBezTo>
                      <a:pt x="332076" y="185165"/>
                      <a:pt x="311160" y="204085"/>
                      <a:pt x="283105" y="199106"/>
                    </a:cubicBezTo>
                    <a:cubicBezTo>
                      <a:pt x="267169" y="196284"/>
                      <a:pt x="9367" y="50073"/>
                      <a:pt x="3558" y="34805"/>
                    </a:cubicBezTo>
                    <a:cubicBezTo>
                      <a:pt x="-426" y="24349"/>
                      <a:pt x="-3745" y="6426"/>
                      <a:pt x="9201" y="285"/>
                    </a:cubicBezTo>
                    <a:close/>
                  </a:path>
                </a:pathLst>
              </a:custGeom>
              <a:solidFill>
                <a:srgbClr val="111212"/>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D58B63BE-9D10-1F2B-7147-B8EEF51B6194}"/>
                  </a:ext>
                </a:extLst>
              </p:cNvPr>
              <p:cNvSpPr/>
              <p:nvPr/>
            </p:nvSpPr>
            <p:spPr>
              <a:xfrm>
                <a:off x="-23861898" y="1133842"/>
                <a:ext cx="369833" cy="105565"/>
              </a:xfrm>
              <a:custGeom>
                <a:avLst/>
                <a:gdLst>
                  <a:gd name="csX0" fmla="*/ 361854 w 369833"/>
                  <a:gd name="csY0" fmla="*/ 43828 h 105565"/>
                  <a:gd name="csX1" fmla="*/ 73176 w 369833"/>
                  <a:gd name="csY1" fmla="*/ 105565 h 105565"/>
                  <a:gd name="csX2" fmla="*/ 6609 w 369833"/>
                  <a:gd name="csY2" fmla="*/ 71709 h 105565"/>
                  <a:gd name="csX3" fmla="*/ 315373 w 369833"/>
                  <a:gd name="csY3" fmla="*/ 14 h 105565"/>
                  <a:gd name="csX4" fmla="*/ 361688 w 369833"/>
                  <a:gd name="csY4" fmla="*/ 43828 h 105565"/>
                </a:gdLst>
                <a:ahLst/>
                <a:cxnLst>
                  <a:cxn ang="0">
                    <a:pos x="csX0" y="csY0"/>
                  </a:cxn>
                  <a:cxn ang="0">
                    <a:pos x="csX1" y="csY1"/>
                  </a:cxn>
                  <a:cxn ang="0">
                    <a:pos x="csX2" y="csY2"/>
                  </a:cxn>
                  <a:cxn ang="0">
                    <a:pos x="csX3" y="csY3"/>
                  </a:cxn>
                  <a:cxn ang="0">
                    <a:pos x="csX4" y="csY4"/>
                  </a:cxn>
                </a:cxnLst>
                <a:rect l="l" t="t" r="r" b="b"/>
                <a:pathLst>
                  <a:path w="369833" h="105565">
                    <a:moveTo>
                      <a:pt x="361854" y="43828"/>
                    </a:moveTo>
                    <a:cubicBezTo>
                      <a:pt x="352227" y="55113"/>
                      <a:pt x="99902" y="105565"/>
                      <a:pt x="73176" y="105565"/>
                    </a:cubicBezTo>
                    <a:cubicBezTo>
                      <a:pt x="56908" y="105565"/>
                      <a:pt x="-23270" y="102578"/>
                      <a:pt x="6609" y="71709"/>
                    </a:cubicBezTo>
                    <a:cubicBezTo>
                      <a:pt x="17566" y="60258"/>
                      <a:pt x="292300" y="347"/>
                      <a:pt x="315373" y="14"/>
                    </a:cubicBezTo>
                    <a:cubicBezTo>
                      <a:pt x="341935" y="-483"/>
                      <a:pt x="388746" y="11964"/>
                      <a:pt x="361688" y="43828"/>
                    </a:cubicBezTo>
                    <a:close/>
                  </a:path>
                </a:pathLst>
              </a:custGeom>
              <a:solidFill>
                <a:srgbClr val="111212"/>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140A69C3-ED80-7B1E-A86D-8519C26C23CD}"/>
                  </a:ext>
                </a:extLst>
              </p:cNvPr>
              <p:cNvSpPr/>
              <p:nvPr/>
            </p:nvSpPr>
            <p:spPr>
              <a:xfrm>
                <a:off x="-24158287" y="462906"/>
                <a:ext cx="171642" cy="314394"/>
              </a:xfrm>
              <a:custGeom>
                <a:avLst/>
                <a:gdLst>
                  <a:gd name="csX0" fmla="*/ 139155 w 171642"/>
                  <a:gd name="csY0" fmla="*/ 1630 h 314394"/>
                  <a:gd name="csX1" fmla="*/ 169698 w 171642"/>
                  <a:gd name="csY1" fmla="*/ 42290 h 314394"/>
                  <a:gd name="csX2" fmla="*/ 53995 w 171642"/>
                  <a:gd name="csY2" fmla="*/ 294717 h 314394"/>
                  <a:gd name="csX3" fmla="*/ 45 w 171642"/>
                  <a:gd name="csY3" fmla="*/ 290568 h 314394"/>
                  <a:gd name="csX4" fmla="*/ 139155 w 171642"/>
                  <a:gd name="csY4" fmla="*/ 1630 h 314394"/>
                </a:gdLst>
                <a:ahLst/>
                <a:cxnLst>
                  <a:cxn ang="0">
                    <a:pos x="csX0" y="csY0"/>
                  </a:cxn>
                  <a:cxn ang="0">
                    <a:pos x="csX1" y="csY1"/>
                  </a:cxn>
                  <a:cxn ang="0">
                    <a:pos x="csX2" y="csY2"/>
                  </a:cxn>
                  <a:cxn ang="0">
                    <a:pos x="csX3" y="csY3"/>
                  </a:cxn>
                  <a:cxn ang="0">
                    <a:pos x="csX4" y="csY4"/>
                  </a:cxn>
                </a:cxnLst>
                <a:rect l="l" t="t" r="r" b="b"/>
                <a:pathLst>
                  <a:path w="171642" h="314394">
                    <a:moveTo>
                      <a:pt x="139155" y="1630"/>
                    </a:moveTo>
                    <a:cubicBezTo>
                      <a:pt x="170862" y="-6668"/>
                      <a:pt x="175012" y="18226"/>
                      <a:pt x="169698" y="42290"/>
                    </a:cubicBezTo>
                    <a:cubicBezTo>
                      <a:pt x="166712" y="55899"/>
                      <a:pt x="62794" y="283929"/>
                      <a:pt x="53995" y="294717"/>
                    </a:cubicBezTo>
                    <a:cubicBezTo>
                      <a:pt x="35736" y="317287"/>
                      <a:pt x="3696" y="325918"/>
                      <a:pt x="45" y="290568"/>
                    </a:cubicBezTo>
                    <a:cubicBezTo>
                      <a:pt x="-2610" y="263350"/>
                      <a:pt x="113426" y="8269"/>
                      <a:pt x="139155" y="1630"/>
                    </a:cubicBezTo>
                    <a:close/>
                  </a:path>
                </a:pathLst>
              </a:custGeom>
              <a:solidFill>
                <a:srgbClr val="111212"/>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898D4726-F738-D87E-3434-8ECAF67E5A60}"/>
                  </a:ext>
                </a:extLst>
              </p:cNvPr>
              <p:cNvSpPr/>
              <p:nvPr/>
            </p:nvSpPr>
            <p:spPr>
              <a:xfrm>
                <a:off x="-24434419" y="381404"/>
                <a:ext cx="64321" cy="327235"/>
              </a:xfrm>
              <a:custGeom>
                <a:avLst/>
                <a:gdLst>
                  <a:gd name="csX0" fmla="*/ 26841 w 64321"/>
                  <a:gd name="csY0" fmla="*/ 2309 h 327235"/>
                  <a:gd name="csX1" fmla="*/ 58714 w 64321"/>
                  <a:gd name="csY1" fmla="*/ 29195 h 327235"/>
                  <a:gd name="csX2" fmla="*/ 59213 w 64321"/>
                  <a:gd name="csY2" fmla="*/ 316971 h 327235"/>
                  <a:gd name="csX3" fmla="*/ 3104 w 64321"/>
                  <a:gd name="csY3" fmla="*/ 291414 h 327235"/>
                  <a:gd name="csX4" fmla="*/ 26841 w 64321"/>
                  <a:gd name="csY4" fmla="*/ 2309 h 327235"/>
                </a:gdLst>
                <a:ahLst/>
                <a:cxnLst>
                  <a:cxn ang="0">
                    <a:pos x="csX0" y="csY0"/>
                  </a:cxn>
                  <a:cxn ang="0">
                    <a:pos x="csX1" y="csY1"/>
                  </a:cxn>
                  <a:cxn ang="0">
                    <a:pos x="csX2" y="csY2"/>
                  </a:cxn>
                  <a:cxn ang="0">
                    <a:pos x="csX3" y="csY3"/>
                  </a:cxn>
                  <a:cxn ang="0">
                    <a:pos x="csX4" y="csY4"/>
                  </a:cxn>
                </a:cxnLst>
                <a:rect l="l" t="t" r="r" b="b"/>
                <a:pathLst>
                  <a:path w="64321" h="327235">
                    <a:moveTo>
                      <a:pt x="26841" y="2309"/>
                    </a:moveTo>
                    <a:cubicBezTo>
                      <a:pt x="49749" y="-6486"/>
                      <a:pt x="55395" y="11437"/>
                      <a:pt x="58714" y="29195"/>
                    </a:cubicBezTo>
                    <a:cubicBezTo>
                      <a:pt x="63363" y="53093"/>
                      <a:pt x="68342" y="305852"/>
                      <a:pt x="59213" y="316971"/>
                    </a:cubicBezTo>
                    <a:cubicBezTo>
                      <a:pt x="40621" y="339708"/>
                      <a:pt x="8581" y="321784"/>
                      <a:pt x="3104" y="291414"/>
                    </a:cubicBezTo>
                    <a:cubicBezTo>
                      <a:pt x="-3038" y="257060"/>
                      <a:pt x="-2375" y="13429"/>
                      <a:pt x="26841" y="2309"/>
                    </a:cubicBezTo>
                    <a:close/>
                  </a:path>
                </a:pathLst>
              </a:custGeom>
              <a:solidFill>
                <a:srgbClr val="111212"/>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C1A5C46B-935F-5D93-1E39-4CC397D5E12B}"/>
                  </a:ext>
                </a:extLst>
              </p:cNvPr>
              <p:cNvSpPr/>
              <p:nvPr/>
            </p:nvSpPr>
            <p:spPr>
              <a:xfrm>
                <a:off x="-25140666" y="902403"/>
                <a:ext cx="310183" cy="148751"/>
              </a:xfrm>
              <a:custGeom>
                <a:avLst/>
                <a:gdLst>
                  <a:gd name="csX0" fmla="*/ 17620 w 310183"/>
                  <a:gd name="csY0" fmla="*/ 602 h 148751"/>
                  <a:gd name="csX1" fmla="*/ 301317 w 310183"/>
                  <a:gd name="csY1" fmla="*/ 107812 h 148751"/>
                  <a:gd name="csX2" fmla="*/ 307791 w 310183"/>
                  <a:gd name="csY2" fmla="*/ 134200 h 148751"/>
                  <a:gd name="csX3" fmla="*/ 280899 w 310183"/>
                  <a:gd name="csY3" fmla="*/ 148639 h 148751"/>
                  <a:gd name="csX4" fmla="*/ 22103 w 310183"/>
                  <a:gd name="csY4" fmla="*/ 49394 h 148751"/>
                  <a:gd name="csX5" fmla="*/ 17620 w 310183"/>
                  <a:gd name="csY5" fmla="*/ 602 h 148751"/>
                </a:gdLst>
                <a:ahLst/>
                <a:cxnLst>
                  <a:cxn ang="0">
                    <a:pos x="csX0" y="csY0"/>
                  </a:cxn>
                  <a:cxn ang="0">
                    <a:pos x="csX1" y="csY1"/>
                  </a:cxn>
                  <a:cxn ang="0">
                    <a:pos x="csX2" y="csY2"/>
                  </a:cxn>
                  <a:cxn ang="0">
                    <a:pos x="csX3" y="csY3"/>
                  </a:cxn>
                  <a:cxn ang="0">
                    <a:pos x="csX4" y="csY4"/>
                  </a:cxn>
                  <a:cxn ang="0">
                    <a:pos x="csX5" y="csY5"/>
                  </a:cxn>
                </a:cxnLst>
                <a:rect l="l" t="t" r="r" b="b"/>
                <a:pathLst>
                  <a:path w="310183" h="148751">
                    <a:moveTo>
                      <a:pt x="17620" y="602"/>
                    </a:moveTo>
                    <a:cubicBezTo>
                      <a:pt x="44180" y="-8195"/>
                      <a:pt x="283556" y="81922"/>
                      <a:pt x="301317" y="107812"/>
                    </a:cubicBezTo>
                    <a:cubicBezTo>
                      <a:pt x="306963" y="116110"/>
                      <a:pt x="313933" y="123081"/>
                      <a:pt x="307791" y="134200"/>
                    </a:cubicBezTo>
                    <a:cubicBezTo>
                      <a:pt x="300987" y="145818"/>
                      <a:pt x="294512" y="149468"/>
                      <a:pt x="280899" y="148639"/>
                    </a:cubicBezTo>
                    <a:cubicBezTo>
                      <a:pt x="267288" y="147809"/>
                      <a:pt x="37043" y="58688"/>
                      <a:pt x="22103" y="49394"/>
                    </a:cubicBezTo>
                    <a:cubicBezTo>
                      <a:pt x="854" y="35952"/>
                      <a:pt x="-12591" y="10559"/>
                      <a:pt x="17620" y="602"/>
                    </a:cubicBezTo>
                    <a:close/>
                  </a:path>
                </a:pathLst>
              </a:custGeom>
              <a:solidFill>
                <a:srgbClr val="111212"/>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94DB0DD4-86F3-DA88-8249-EB72B6D3C7B4}"/>
                  </a:ext>
                </a:extLst>
              </p:cNvPr>
              <p:cNvSpPr/>
              <p:nvPr/>
            </p:nvSpPr>
            <p:spPr>
              <a:xfrm>
                <a:off x="-25055682" y="1411674"/>
                <a:ext cx="267575" cy="189288"/>
              </a:xfrm>
              <a:custGeom>
                <a:avLst/>
                <a:gdLst>
                  <a:gd name="csX0" fmla="*/ 240239 w 267575"/>
                  <a:gd name="csY0" fmla="*/ 166 h 189288"/>
                  <a:gd name="csX1" fmla="*/ 264142 w 267575"/>
                  <a:gd name="csY1" fmla="*/ 9294 h 189288"/>
                  <a:gd name="csX2" fmla="*/ 261487 w 267575"/>
                  <a:gd name="csY2" fmla="*/ 41989 h 189288"/>
                  <a:gd name="csX3" fmla="*/ 31575 w 267575"/>
                  <a:gd name="csY3" fmla="*/ 189196 h 189288"/>
                  <a:gd name="csX4" fmla="*/ 7005 w 267575"/>
                  <a:gd name="csY4" fmla="*/ 145050 h 189288"/>
                  <a:gd name="csX5" fmla="*/ 240239 w 267575"/>
                  <a:gd name="csY5" fmla="*/ 0 h 189288"/>
                </a:gdLst>
                <a:ahLst/>
                <a:cxnLst>
                  <a:cxn ang="0">
                    <a:pos x="csX0" y="csY0"/>
                  </a:cxn>
                  <a:cxn ang="0">
                    <a:pos x="csX1" y="csY1"/>
                  </a:cxn>
                  <a:cxn ang="0">
                    <a:pos x="csX2" y="csY2"/>
                  </a:cxn>
                  <a:cxn ang="0">
                    <a:pos x="csX3" y="csY3"/>
                  </a:cxn>
                  <a:cxn ang="0">
                    <a:pos x="csX4" y="csY4"/>
                  </a:cxn>
                  <a:cxn ang="0">
                    <a:pos x="csX5" y="csY5"/>
                  </a:cxn>
                </a:cxnLst>
                <a:rect l="l" t="t" r="r" b="b"/>
                <a:pathLst>
                  <a:path w="267575" h="189288">
                    <a:moveTo>
                      <a:pt x="240239" y="166"/>
                    </a:moveTo>
                    <a:cubicBezTo>
                      <a:pt x="249866" y="-497"/>
                      <a:pt x="257670" y="2158"/>
                      <a:pt x="264142" y="9294"/>
                    </a:cubicBezTo>
                    <a:cubicBezTo>
                      <a:pt x="269455" y="21243"/>
                      <a:pt x="268624" y="30868"/>
                      <a:pt x="261487" y="41989"/>
                    </a:cubicBezTo>
                    <a:cubicBezTo>
                      <a:pt x="254348" y="53108"/>
                      <a:pt x="45186" y="188366"/>
                      <a:pt x="31575" y="189196"/>
                    </a:cubicBezTo>
                    <a:cubicBezTo>
                      <a:pt x="6010" y="190855"/>
                      <a:pt x="-9925" y="170110"/>
                      <a:pt x="7005" y="145050"/>
                    </a:cubicBezTo>
                    <a:cubicBezTo>
                      <a:pt x="16136" y="131607"/>
                      <a:pt x="225630" y="1162"/>
                      <a:pt x="240239" y="0"/>
                    </a:cubicBezTo>
                    <a:close/>
                  </a:path>
                </a:pathLst>
              </a:custGeom>
              <a:solidFill>
                <a:srgbClr val="111212"/>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C0221F40-980C-F063-9043-566536DD4BD8}"/>
                  </a:ext>
                </a:extLst>
              </p:cNvPr>
              <p:cNvSpPr/>
              <p:nvPr/>
            </p:nvSpPr>
            <p:spPr>
              <a:xfrm>
                <a:off x="-25149396" y="1259975"/>
                <a:ext cx="289451" cy="102619"/>
              </a:xfrm>
              <a:custGeom>
                <a:avLst/>
                <a:gdLst>
                  <a:gd name="csX0" fmla="*/ 8921 w 289451"/>
                  <a:gd name="csY0" fmla="*/ 99256 h 102619"/>
                  <a:gd name="csX1" fmla="*/ 37805 w 289451"/>
                  <a:gd name="csY1" fmla="*/ 52621 h 102619"/>
                  <a:gd name="csX2" fmla="*/ 262903 w 289451"/>
                  <a:gd name="csY2" fmla="*/ 11 h 102619"/>
                  <a:gd name="csX3" fmla="*/ 282658 w 289451"/>
                  <a:gd name="csY3" fmla="*/ 45485 h 102619"/>
                  <a:gd name="csX4" fmla="*/ 8921 w 289451"/>
                  <a:gd name="csY4" fmla="*/ 99422 h 102619"/>
                </a:gdLst>
                <a:ahLst/>
                <a:cxnLst>
                  <a:cxn ang="0">
                    <a:pos x="csX0" y="csY0"/>
                  </a:cxn>
                  <a:cxn ang="0">
                    <a:pos x="csX1" y="csY1"/>
                  </a:cxn>
                  <a:cxn ang="0">
                    <a:pos x="csX2" y="csY2"/>
                  </a:cxn>
                  <a:cxn ang="0">
                    <a:pos x="csX3" y="csY3"/>
                  </a:cxn>
                  <a:cxn ang="0">
                    <a:pos x="csX4" y="csY4"/>
                  </a:cxn>
                </a:cxnLst>
                <a:rect l="l" t="t" r="r" b="b"/>
                <a:pathLst>
                  <a:path w="289451" h="102619">
                    <a:moveTo>
                      <a:pt x="8921" y="99256"/>
                    </a:moveTo>
                    <a:cubicBezTo>
                      <a:pt x="-17475" y="74362"/>
                      <a:pt x="21538" y="59425"/>
                      <a:pt x="37805" y="52621"/>
                    </a:cubicBezTo>
                    <a:cubicBezTo>
                      <a:pt x="54073" y="45816"/>
                      <a:pt x="251284" y="-819"/>
                      <a:pt x="262903" y="11"/>
                    </a:cubicBezTo>
                    <a:cubicBezTo>
                      <a:pt x="286144" y="1505"/>
                      <a:pt x="297763" y="28557"/>
                      <a:pt x="282658" y="45485"/>
                    </a:cubicBezTo>
                    <a:cubicBezTo>
                      <a:pt x="267552" y="62412"/>
                      <a:pt x="26849" y="116183"/>
                      <a:pt x="8921" y="99422"/>
                    </a:cubicBezTo>
                    <a:close/>
                  </a:path>
                </a:pathLst>
              </a:custGeom>
              <a:solidFill>
                <a:srgbClr val="111212"/>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D3787830-96F1-49AF-4EE3-9CE39BACA70D}"/>
                  </a:ext>
                </a:extLst>
              </p:cNvPr>
              <p:cNvSpPr/>
              <p:nvPr/>
            </p:nvSpPr>
            <p:spPr>
              <a:xfrm>
                <a:off x="-24908847" y="1536551"/>
                <a:ext cx="208789" cy="218249"/>
              </a:xfrm>
              <a:custGeom>
                <a:avLst/>
                <a:gdLst>
                  <a:gd name="csX0" fmla="*/ 179061 w 208789"/>
                  <a:gd name="csY0" fmla="*/ 1254 h 218249"/>
                  <a:gd name="csX1" fmla="*/ 200474 w 208789"/>
                  <a:gd name="csY1" fmla="*/ 48054 h 218249"/>
                  <a:gd name="csX2" fmla="*/ 39287 w 208789"/>
                  <a:gd name="csY2" fmla="*/ 209369 h 218249"/>
                  <a:gd name="csX3" fmla="*/ 6751 w 208789"/>
                  <a:gd name="csY3" fmla="*/ 171695 h 218249"/>
                  <a:gd name="csX4" fmla="*/ 179061 w 208789"/>
                  <a:gd name="csY4" fmla="*/ 1088 h 218249"/>
                </a:gdLst>
                <a:ahLst/>
                <a:cxnLst>
                  <a:cxn ang="0">
                    <a:pos x="csX0" y="csY0"/>
                  </a:cxn>
                  <a:cxn ang="0">
                    <a:pos x="csX1" y="csY1"/>
                  </a:cxn>
                  <a:cxn ang="0">
                    <a:pos x="csX2" y="csY2"/>
                  </a:cxn>
                  <a:cxn ang="0">
                    <a:pos x="csX3" y="csY3"/>
                  </a:cxn>
                  <a:cxn ang="0">
                    <a:pos x="csX4" y="csY4"/>
                  </a:cxn>
                </a:cxnLst>
                <a:rect l="l" t="t" r="r" b="b"/>
                <a:pathLst>
                  <a:path w="208789" h="218249">
                    <a:moveTo>
                      <a:pt x="179061" y="1254"/>
                    </a:moveTo>
                    <a:cubicBezTo>
                      <a:pt x="214916" y="-6713"/>
                      <a:pt x="213257" y="24986"/>
                      <a:pt x="200474" y="48054"/>
                    </a:cubicBezTo>
                    <a:cubicBezTo>
                      <a:pt x="194997" y="58012"/>
                      <a:pt x="48914" y="203228"/>
                      <a:pt x="39287" y="209369"/>
                    </a:cubicBezTo>
                    <a:cubicBezTo>
                      <a:pt x="2435" y="232935"/>
                      <a:pt x="-8688" y="205883"/>
                      <a:pt x="6751" y="171695"/>
                    </a:cubicBezTo>
                    <a:cubicBezTo>
                      <a:pt x="16212" y="150950"/>
                      <a:pt x="161630" y="5071"/>
                      <a:pt x="179061" y="1088"/>
                    </a:cubicBezTo>
                    <a:close/>
                  </a:path>
                </a:pathLst>
              </a:custGeom>
              <a:solidFill>
                <a:srgbClr val="111212"/>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B2A8C292-BC1A-6D2A-074A-2572F03CB2D5}"/>
                  </a:ext>
                </a:extLst>
              </p:cNvPr>
              <p:cNvSpPr/>
              <p:nvPr/>
            </p:nvSpPr>
            <p:spPr>
              <a:xfrm>
                <a:off x="-24767469" y="538561"/>
                <a:ext cx="175195" cy="247502"/>
              </a:xfrm>
              <a:custGeom>
                <a:avLst/>
                <a:gdLst>
                  <a:gd name="csX0" fmla="*/ 42662 w 175195"/>
                  <a:gd name="csY0" fmla="*/ 7130 h 247502"/>
                  <a:gd name="csX1" fmla="*/ 172310 w 175195"/>
                  <a:gd name="csY1" fmla="*/ 207445 h 247502"/>
                  <a:gd name="csX2" fmla="*/ 126992 w 175195"/>
                  <a:gd name="csY2" fmla="*/ 237650 h 247502"/>
                  <a:gd name="csX3" fmla="*/ 0 w 175195"/>
                  <a:gd name="csY3" fmla="*/ 22398 h 247502"/>
                  <a:gd name="csX4" fmla="*/ 42662 w 175195"/>
                  <a:gd name="csY4" fmla="*/ 7130 h 247502"/>
                </a:gdLst>
                <a:ahLst/>
                <a:cxnLst>
                  <a:cxn ang="0">
                    <a:pos x="csX0" y="csY0"/>
                  </a:cxn>
                  <a:cxn ang="0">
                    <a:pos x="csX1" y="csY1"/>
                  </a:cxn>
                  <a:cxn ang="0">
                    <a:pos x="csX2" y="csY2"/>
                  </a:cxn>
                  <a:cxn ang="0">
                    <a:pos x="csX3" y="csY3"/>
                  </a:cxn>
                  <a:cxn ang="0">
                    <a:pos x="csX4" y="csY4"/>
                  </a:cxn>
                </a:cxnLst>
                <a:rect l="l" t="t" r="r" b="b"/>
                <a:pathLst>
                  <a:path w="175195" h="247502">
                    <a:moveTo>
                      <a:pt x="42662" y="7130"/>
                    </a:moveTo>
                    <a:cubicBezTo>
                      <a:pt x="52622" y="13769"/>
                      <a:pt x="168659" y="196160"/>
                      <a:pt x="172310" y="207445"/>
                    </a:cubicBezTo>
                    <a:cubicBezTo>
                      <a:pt x="184761" y="245118"/>
                      <a:pt x="154547" y="258561"/>
                      <a:pt x="126992" y="237650"/>
                    </a:cubicBezTo>
                    <a:cubicBezTo>
                      <a:pt x="117030" y="230015"/>
                      <a:pt x="-166" y="35011"/>
                      <a:pt x="0" y="22398"/>
                    </a:cubicBezTo>
                    <a:cubicBezTo>
                      <a:pt x="333" y="-2496"/>
                      <a:pt x="24402" y="-5151"/>
                      <a:pt x="42662" y="7130"/>
                    </a:cubicBezTo>
                    <a:close/>
                  </a:path>
                </a:pathLst>
              </a:custGeom>
              <a:solidFill>
                <a:srgbClr val="111212"/>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B2BF4839-07F7-645F-C7D8-D759D9CD508F}"/>
                  </a:ext>
                </a:extLst>
              </p:cNvPr>
              <p:cNvSpPr/>
              <p:nvPr/>
            </p:nvSpPr>
            <p:spPr>
              <a:xfrm>
                <a:off x="-24898155" y="691615"/>
                <a:ext cx="173656" cy="171857"/>
              </a:xfrm>
              <a:custGeom>
                <a:avLst/>
                <a:gdLst>
                  <a:gd name="csX0" fmla="*/ 4691 w 173656"/>
                  <a:gd name="csY0" fmla="*/ 4935 h 171857"/>
                  <a:gd name="csX1" fmla="*/ 30254 w 173656"/>
                  <a:gd name="csY1" fmla="*/ 4271 h 171857"/>
                  <a:gd name="csX2" fmla="*/ 172187 w 173656"/>
                  <a:gd name="csY2" fmla="*/ 134882 h 171857"/>
                  <a:gd name="csX3" fmla="*/ 140978 w 173656"/>
                  <a:gd name="csY3" fmla="*/ 171393 h 171857"/>
                  <a:gd name="csX4" fmla="*/ 4691 w 173656"/>
                  <a:gd name="csY4" fmla="*/ 4935 h 171857"/>
                </a:gdLst>
                <a:ahLst/>
                <a:cxnLst>
                  <a:cxn ang="0">
                    <a:pos x="csX0" y="csY0"/>
                  </a:cxn>
                  <a:cxn ang="0">
                    <a:pos x="csX1" y="csY1"/>
                  </a:cxn>
                  <a:cxn ang="0">
                    <a:pos x="csX2" y="csY2"/>
                  </a:cxn>
                  <a:cxn ang="0">
                    <a:pos x="csX3" y="csY3"/>
                  </a:cxn>
                  <a:cxn ang="0">
                    <a:pos x="csX4" y="csY4"/>
                  </a:cxn>
                </a:cxnLst>
                <a:rect l="l" t="t" r="r" b="b"/>
                <a:pathLst>
                  <a:path w="173656" h="171857">
                    <a:moveTo>
                      <a:pt x="4691" y="4935"/>
                    </a:moveTo>
                    <a:cubicBezTo>
                      <a:pt x="12160" y="-3198"/>
                      <a:pt x="21788" y="288"/>
                      <a:pt x="30254" y="4271"/>
                    </a:cubicBezTo>
                    <a:cubicBezTo>
                      <a:pt x="40380" y="8918"/>
                      <a:pt x="169032" y="125754"/>
                      <a:pt x="172187" y="134882"/>
                    </a:cubicBezTo>
                    <a:cubicBezTo>
                      <a:pt x="178993" y="154797"/>
                      <a:pt x="161064" y="175210"/>
                      <a:pt x="140978" y="171393"/>
                    </a:cubicBezTo>
                    <a:cubicBezTo>
                      <a:pt x="115746" y="166415"/>
                      <a:pt x="-27514" y="40450"/>
                      <a:pt x="4691" y="4935"/>
                    </a:cubicBezTo>
                    <a:close/>
                  </a:path>
                </a:pathLst>
              </a:custGeom>
              <a:solidFill>
                <a:srgbClr val="111212"/>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93CC16ED-7FEB-9B2A-04CB-5D97985F6CED}"/>
                  </a:ext>
                </a:extLst>
              </p:cNvPr>
              <p:cNvSpPr/>
              <p:nvPr/>
            </p:nvSpPr>
            <p:spPr>
              <a:xfrm>
                <a:off x="-23900380" y="957723"/>
                <a:ext cx="216435" cy="114923"/>
              </a:xfrm>
              <a:custGeom>
                <a:avLst/>
                <a:gdLst>
                  <a:gd name="csX0" fmla="*/ 178724 w 216435"/>
                  <a:gd name="csY0" fmla="*/ 713 h 114923"/>
                  <a:gd name="csX1" fmla="*/ 214415 w 216435"/>
                  <a:gd name="csY1" fmla="*/ 31250 h 114923"/>
                  <a:gd name="csX2" fmla="*/ 17371 w 216435"/>
                  <a:gd name="csY2" fmla="*/ 114397 h 114923"/>
                  <a:gd name="csX3" fmla="*/ 178724 w 216435"/>
                  <a:gd name="csY3" fmla="*/ 713 h 114923"/>
                </a:gdLst>
                <a:ahLst/>
                <a:cxnLst>
                  <a:cxn ang="0">
                    <a:pos x="csX0" y="csY0"/>
                  </a:cxn>
                  <a:cxn ang="0">
                    <a:pos x="csX1" y="csY1"/>
                  </a:cxn>
                  <a:cxn ang="0">
                    <a:pos x="csX2" y="csY2"/>
                  </a:cxn>
                  <a:cxn ang="0">
                    <a:pos x="csX3" y="csY3"/>
                  </a:cxn>
                </a:cxnLst>
                <a:rect l="l" t="t" r="r" b="b"/>
                <a:pathLst>
                  <a:path w="216435" h="114923">
                    <a:moveTo>
                      <a:pt x="178724" y="713"/>
                    </a:moveTo>
                    <a:cubicBezTo>
                      <a:pt x="201799" y="-2440"/>
                      <a:pt x="223212" y="4365"/>
                      <a:pt x="214415" y="31250"/>
                    </a:cubicBezTo>
                    <a:cubicBezTo>
                      <a:pt x="207941" y="50999"/>
                      <a:pt x="43266" y="121699"/>
                      <a:pt x="17371" y="114397"/>
                    </a:cubicBezTo>
                    <a:cubicBezTo>
                      <a:pt x="-63804" y="91494"/>
                      <a:pt x="165111" y="2538"/>
                      <a:pt x="178724" y="713"/>
                    </a:cubicBezTo>
                    <a:close/>
                  </a:path>
                </a:pathLst>
              </a:custGeom>
              <a:solidFill>
                <a:srgbClr val="111212"/>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6C8AC31A-76C4-D218-16FC-ADF776D0E15B}"/>
                  </a:ext>
                </a:extLst>
              </p:cNvPr>
              <p:cNvSpPr/>
              <p:nvPr/>
            </p:nvSpPr>
            <p:spPr>
              <a:xfrm>
                <a:off x="-25051057" y="1113747"/>
                <a:ext cx="181226" cy="57141"/>
              </a:xfrm>
              <a:custGeom>
                <a:avLst/>
                <a:gdLst>
                  <a:gd name="csX0" fmla="*/ 175022 w 181226"/>
                  <a:gd name="csY0" fmla="*/ 43842 h 57141"/>
                  <a:gd name="csX1" fmla="*/ 18317 w 181226"/>
                  <a:gd name="csY1" fmla="*/ 39527 h 57141"/>
                  <a:gd name="csX2" fmla="*/ 180665 w 181226"/>
                  <a:gd name="csY2" fmla="*/ 23595 h 57141"/>
                  <a:gd name="csX3" fmla="*/ 175022 w 181226"/>
                  <a:gd name="csY3" fmla="*/ 43842 h 57141"/>
                </a:gdLst>
                <a:ahLst/>
                <a:cxnLst>
                  <a:cxn ang="0">
                    <a:pos x="csX0" y="csY0"/>
                  </a:cxn>
                  <a:cxn ang="0">
                    <a:pos x="csX1" y="csY1"/>
                  </a:cxn>
                  <a:cxn ang="0">
                    <a:pos x="csX2" y="csY2"/>
                  </a:cxn>
                  <a:cxn ang="0">
                    <a:pos x="csX3" y="csY3"/>
                  </a:cxn>
                </a:cxnLst>
                <a:rect l="l" t="t" r="r" b="b"/>
                <a:pathLst>
                  <a:path w="181226" h="57141">
                    <a:moveTo>
                      <a:pt x="175022" y="43842"/>
                    </a:moveTo>
                    <a:cubicBezTo>
                      <a:pt x="154770" y="67408"/>
                      <a:pt x="40228" y="55625"/>
                      <a:pt x="18317" y="39527"/>
                    </a:cubicBezTo>
                    <a:cubicBezTo>
                      <a:pt x="-67008" y="-22376"/>
                      <a:pt x="173030" y="1522"/>
                      <a:pt x="180665" y="23595"/>
                    </a:cubicBezTo>
                    <a:cubicBezTo>
                      <a:pt x="182657" y="29403"/>
                      <a:pt x="179006" y="39029"/>
                      <a:pt x="175022" y="43842"/>
                    </a:cubicBezTo>
                    <a:close/>
                  </a:path>
                </a:pathLst>
              </a:custGeom>
              <a:solidFill>
                <a:srgbClr val="111212"/>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E231DB3D-9080-DA7C-D034-9B664C6369CB}"/>
                  </a:ext>
                </a:extLst>
              </p:cNvPr>
              <p:cNvSpPr/>
              <p:nvPr/>
            </p:nvSpPr>
            <p:spPr>
              <a:xfrm>
                <a:off x="-27113441" y="3592399"/>
                <a:ext cx="1223969" cy="1537365"/>
              </a:xfrm>
              <a:custGeom>
                <a:avLst/>
                <a:gdLst>
                  <a:gd name="csX0" fmla="*/ 1195577 w 1223969"/>
                  <a:gd name="csY0" fmla="*/ 680605 h 1537365"/>
                  <a:gd name="csX1" fmla="*/ 1150259 w 1223969"/>
                  <a:gd name="csY1" fmla="*/ 1537295 h 1537365"/>
                  <a:gd name="csX2" fmla="*/ 822571 w 1223969"/>
                  <a:gd name="csY2" fmla="*/ 1532316 h 1537365"/>
                  <a:gd name="csX3" fmla="*/ 905904 w 1223969"/>
                  <a:gd name="csY3" fmla="*/ 1351086 h 1537365"/>
                  <a:gd name="csX4" fmla="*/ 912213 w 1223969"/>
                  <a:gd name="csY4" fmla="*/ 623681 h 1537365"/>
                  <a:gd name="csX5" fmla="*/ 852120 w 1223969"/>
                  <a:gd name="csY5" fmla="*/ 300887 h 1537365"/>
                  <a:gd name="csX6" fmla="*/ 832531 w 1223969"/>
                  <a:gd name="csY6" fmla="*/ 288937 h 1537365"/>
                  <a:gd name="csX7" fmla="*/ 731769 w 1223969"/>
                  <a:gd name="csY7" fmla="*/ 126462 h 1537365"/>
                  <a:gd name="csX8" fmla="*/ 799663 w 1223969"/>
                  <a:gd name="csY8" fmla="*/ 322794 h 1537365"/>
                  <a:gd name="csX9" fmla="*/ 227787 w 1223969"/>
                  <a:gd name="csY9" fmla="*/ 713299 h 1537365"/>
                  <a:gd name="csX10" fmla="*/ 257998 w 1223969"/>
                  <a:gd name="csY10" fmla="*/ 746159 h 1537365"/>
                  <a:gd name="csX11" fmla="*/ 243224 w 1223969"/>
                  <a:gd name="csY11" fmla="*/ 768066 h 1537365"/>
                  <a:gd name="csX12" fmla="*/ 445083 w 1223969"/>
                  <a:gd name="csY12" fmla="*/ 884072 h 1537365"/>
                  <a:gd name="csX13" fmla="*/ 666197 w 1223969"/>
                  <a:gd name="csY13" fmla="*/ 1058497 h 1537365"/>
                  <a:gd name="csX14" fmla="*/ 696410 w 1223969"/>
                  <a:gd name="csY14" fmla="*/ 1093847 h 1537365"/>
                  <a:gd name="csX15" fmla="*/ 751854 w 1223969"/>
                  <a:gd name="csY15" fmla="*/ 1169359 h 1537365"/>
                  <a:gd name="csX16" fmla="*/ 725627 w 1223969"/>
                  <a:gd name="csY16" fmla="*/ 1183134 h 1537365"/>
                  <a:gd name="csX17" fmla="*/ 21113 w 1223969"/>
                  <a:gd name="csY17" fmla="*/ 821672 h 1537365"/>
                  <a:gd name="csX18" fmla="*/ 1027 w 1223969"/>
                  <a:gd name="csY18" fmla="*/ 710810 h 1537365"/>
                  <a:gd name="csX19" fmla="*/ 782232 w 1223969"/>
                  <a:gd name="csY19" fmla="*/ 70865 h 1537365"/>
                  <a:gd name="csX20" fmla="*/ 1011648 w 1223969"/>
                  <a:gd name="csY20" fmla="*/ 0 h 1537365"/>
                  <a:gd name="csX21" fmla="*/ 1142624 w 1223969"/>
                  <a:gd name="csY21" fmla="*/ 549496 h 1537365"/>
                  <a:gd name="csX22" fmla="*/ 1195577 w 1223969"/>
                  <a:gd name="csY22" fmla="*/ 680605 h 1537365"/>
                  <a:gd name="csX23" fmla="*/ 1094483 w 1223969"/>
                  <a:gd name="csY23" fmla="*/ 589658 h 1537365"/>
                  <a:gd name="csX24" fmla="*/ 892624 w 1223969"/>
                  <a:gd name="csY24" fmla="*/ 83976 h 1537365"/>
                  <a:gd name="csX25" fmla="*/ 854941 w 1223969"/>
                  <a:gd name="csY25" fmla="*/ 111194 h 1537365"/>
                  <a:gd name="csX26" fmla="*/ 1064435 w 1223969"/>
                  <a:gd name="csY26" fmla="*/ 577211 h 1537365"/>
                  <a:gd name="csX27" fmla="*/ 1094316 w 1223969"/>
                  <a:gd name="csY27" fmla="*/ 589658 h 1537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1223969" h="1537365">
                    <a:moveTo>
                      <a:pt x="1195577" y="680605"/>
                    </a:moveTo>
                    <a:cubicBezTo>
                      <a:pt x="1236579" y="973194"/>
                      <a:pt x="1242391" y="1253170"/>
                      <a:pt x="1150259" y="1537295"/>
                    </a:cubicBezTo>
                    <a:cubicBezTo>
                      <a:pt x="1047835" y="1535303"/>
                      <a:pt x="920679" y="1541111"/>
                      <a:pt x="822571" y="1532316"/>
                    </a:cubicBezTo>
                    <a:cubicBezTo>
                      <a:pt x="821410" y="1463442"/>
                      <a:pt x="884656" y="1402202"/>
                      <a:pt x="905904" y="1351086"/>
                    </a:cubicBezTo>
                    <a:cubicBezTo>
                      <a:pt x="956534" y="1229935"/>
                      <a:pt x="932464" y="767569"/>
                      <a:pt x="912213" y="623681"/>
                    </a:cubicBezTo>
                    <a:cubicBezTo>
                      <a:pt x="902749" y="556798"/>
                      <a:pt x="871541" y="355654"/>
                      <a:pt x="852120" y="300887"/>
                    </a:cubicBezTo>
                    <a:cubicBezTo>
                      <a:pt x="848965" y="291759"/>
                      <a:pt x="834855" y="295244"/>
                      <a:pt x="832531" y="288937"/>
                    </a:cubicBezTo>
                    <a:cubicBezTo>
                      <a:pt x="825724" y="270848"/>
                      <a:pt x="763640" y="95427"/>
                      <a:pt x="731769" y="126462"/>
                    </a:cubicBezTo>
                    <a:cubicBezTo>
                      <a:pt x="707697" y="150028"/>
                      <a:pt x="825724" y="265205"/>
                      <a:pt x="799663" y="322794"/>
                    </a:cubicBezTo>
                    <a:lnTo>
                      <a:pt x="227787" y="713299"/>
                    </a:lnTo>
                    <a:cubicBezTo>
                      <a:pt x="210854" y="748317"/>
                      <a:pt x="240071" y="741845"/>
                      <a:pt x="257998" y="746159"/>
                    </a:cubicBezTo>
                    <a:cubicBezTo>
                      <a:pt x="255342" y="753461"/>
                      <a:pt x="242229" y="760100"/>
                      <a:pt x="243224" y="768066"/>
                    </a:cubicBezTo>
                    <a:cubicBezTo>
                      <a:pt x="246046" y="790471"/>
                      <a:pt x="416032" y="865983"/>
                      <a:pt x="445083" y="884072"/>
                    </a:cubicBezTo>
                    <a:cubicBezTo>
                      <a:pt x="511982" y="925729"/>
                      <a:pt x="609591" y="1003730"/>
                      <a:pt x="666197" y="1058497"/>
                    </a:cubicBezTo>
                    <a:cubicBezTo>
                      <a:pt x="586517" y="1099821"/>
                      <a:pt x="668188" y="1166704"/>
                      <a:pt x="696410" y="1093847"/>
                    </a:cubicBezTo>
                    <a:cubicBezTo>
                      <a:pt x="717160" y="1117911"/>
                      <a:pt x="743720" y="1136997"/>
                      <a:pt x="751854" y="1169359"/>
                    </a:cubicBezTo>
                    <a:cubicBezTo>
                      <a:pt x="742061" y="1180810"/>
                      <a:pt x="755506" y="1187449"/>
                      <a:pt x="725627" y="1183134"/>
                    </a:cubicBezTo>
                    <a:cubicBezTo>
                      <a:pt x="617725" y="1168032"/>
                      <a:pt x="128019" y="895192"/>
                      <a:pt x="21113" y="821672"/>
                    </a:cubicBezTo>
                    <a:cubicBezTo>
                      <a:pt x="-24205" y="772215"/>
                      <a:pt x="20614" y="763087"/>
                      <a:pt x="1027" y="710810"/>
                    </a:cubicBezTo>
                    <a:cubicBezTo>
                      <a:pt x="141963" y="538045"/>
                      <a:pt x="585520" y="178408"/>
                      <a:pt x="782232" y="70865"/>
                    </a:cubicBezTo>
                    <a:lnTo>
                      <a:pt x="1011648" y="0"/>
                    </a:lnTo>
                    <a:cubicBezTo>
                      <a:pt x="1047671" y="184548"/>
                      <a:pt x="1092823" y="368433"/>
                      <a:pt x="1142624" y="549496"/>
                    </a:cubicBezTo>
                    <a:cubicBezTo>
                      <a:pt x="1154741" y="593641"/>
                      <a:pt x="1164036" y="645753"/>
                      <a:pt x="1195577" y="680605"/>
                    </a:cubicBezTo>
                    <a:close/>
                    <a:moveTo>
                      <a:pt x="1094483" y="589658"/>
                    </a:moveTo>
                    <a:cubicBezTo>
                      <a:pt x="1118222" y="576381"/>
                      <a:pt x="895612" y="130113"/>
                      <a:pt x="892624" y="83976"/>
                    </a:cubicBezTo>
                    <a:cubicBezTo>
                      <a:pt x="867061" y="64227"/>
                      <a:pt x="850128" y="82980"/>
                      <a:pt x="854941" y="111194"/>
                    </a:cubicBezTo>
                    <a:cubicBezTo>
                      <a:pt x="860586" y="143555"/>
                      <a:pt x="1045513" y="560118"/>
                      <a:pt x="1064435" y="577211"/>
                    </a:cubicBezTo>
                    <a:cubicBezTo>
                      <a:pt x="1070910" y="583186"/>
                      <a:pt x="1086182" y="594305"/>
                      <a:pt x="1094316" y="589658"/>
                    </a:cubicBezTo>
                    <a:close/>
                  </a:path>
                </a:pathLst>
              </a:custGeom>
              <a:solidFill>
                <a:schemeClr val="accent4"/>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2A91808F-B3A5-F9FB-1F95-FE9B2AEBA4DE}"/>
                  </a:ext>
                </a:extLst>
              </p:cNvPr>
              <p:cNvSpPr/>
              <p:nvPr/>
            </p:nvSpPr>
            <p:spPr>
              <a:xfrm>
                <a:off x="-25786888" y="2579254"/>
                <a:ext cx="1154378" cy="1401492"/>
              </a:xfrm>
              <a:custGeom>
                <a:avLst/>
                <a:gdLst>
                  <a:gd name="csX0" fmla="*/ 1154213 w 1154378"/>
                  <a:gd name="csY0" fmla="*/ 45926 h 1401492"/>
                  <a:gd name="csX1" fmla="*/ 1018090 w 1154378"/>
                  <a:gd name="csY1" fmla="*/ 826937 h 1401492"/>
                  <a:gd name="csX2" fmla="*/ 808265 w 1154378"/>
                  <a:gd name="csY2" fmla="*/ 952238 h 1401492"/>
                  <a:gd name="csX3" fmla="*/ 270750 w 1154378"/>
                  <a:gd name="csY3" fmla="*/ 1183919 h 1401492"/>
                  <a:gd name="csX4" fmla="*/ 192894 w 1154378"/>
                  <a:gd name="csY4" fmla="*/ 1112390 h 1401492"/>
                  <a:gd name="csX5" fmla="*/ 181441 w 1154378"/>
                  <a:gd name="csY5" fmla="*/ 1126828 h 1401492"/>
                  <a:gd name="csX6" fmla="*/ 181441 w 1154378"/>
                  <a:gd name="csY6" fmla="*/ 1401493 h 1401492"/>
                  <a:gd name="csX7" fmla="*/ 0 w 1154378"/>
                  <a:gd name="csY7" fmla="*/ 942943 h 1401492"/>
                  <a:gd name="csX8" fmla="*/ 115869 w 1154378"/>
                  <a:gd name="csY8" fmla="*/ 937965 h 1401492"/>
                  <a:gd name="csX9" fmla="*/ 117365 w 1154378"/>
                  <a:gd name="csY9" fmla="*/ 1135624 h 1401492"/>
                  <a:gd name="csX10" fmla="*/ 159362 w 1154378"/>
                  <a:gd name="csY10" fmla="*/ 1190391 h 1401492"/>
                  <a:gd name="csX11" fmla="*/ 151228 w 1154378"/>
                  <a:gd name="csY11" fmla="*/ 963191 h 1401492"/>
                  <a:gd name="csX12" fmla="*/ 659193 w 1154378"/>
                  <a:gd name="csY12" fmla="*/ 823452 h 1401492"/>
                  <a:gd name="csX13" fmla="*/ 922474 w 1154378"/>
                  <a:gd name="csY13" fmla="*/ 701139 h 1401492"/>
                  <a:gd name="csX14" fmla="*/ 940402 w 1154378"/>
                  <a:gd name="csY14" fmla="*/ 670934 h 1401492"/>
                  <a:gd name="csX15" fmla="*/ 897408 w 1154378"/>
                  <a:gd name="csY15" fmla="*/ 653343 h 1401492"/>
                  <a:gd name="csX16" fmla="*/ 1093954 w 1154378"/>
                  <a:gd name="csY16" fmla="*/ 619 h 1401492"/>
                  <a:gd name="csX17" fmla="*/ 1154379 w 1154378"/>
                  <a:gd name="csY17" fmla="*/ 45926 h 14014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154378" h="1401492">
                    <a:moveTo>
                      <a:pt x="1154213" y="45926"/>
                    </a:moveTo>
                    <a:cubicBezTo>
                      <a:pt x="1102919" y="302667"/>
                      <a:pt x="1117527" y="584801"/>
                      <a:pt x="1018090" y="826937"/>
                    </a:cubicBezTo>
                    <a:cubicBezTo>
                      <a:pt x="965136" y="870751"/>
                      <a:pt x="870682" y="919709"/>
                      <a:pt x="808265" y="952238"/>
                    </a:cubicBezTo>
                    <a:cubicBezTo>
                      <a:pt x="747674" y="983770"/>
                      <a:pt x="302621" y="1190391"/>
                      <a:pt x="270750" y="1183919"/>
                    </a:cubicBezTo>
                    <a:cubicBezTo>
                      <a:pt x="232403" y="1176119"/>
                      <a:pt x="224601" y="1097619"/>
                      <a:pt x="192894" y="1112390"/>
                    </a:cubicBezTo>
                    <a:cubicBezTo>
                      <a:pt x="188412" y="1114050"/>
                      <a:pt x="181441" y="1123344"/>
                      <a:pt x="181441" y="1126828"/>
                    </a:cubicBezTo>
                    <a:lnTo>
                      <a:pt x="181441" y="1401493"/>
                    </a:lnTo>
                    <a:lnTo>
                      <a:pt x="0" y="942943"/>
                    </a:lnTo>
                    <a:cubicBezTo>
                      <a:pt x="16766" y="955723"/>
                      <a:pt x="91800" y="943442"/>
                      <a:pt x="115869" y="937965"/>
                    </a:cubicBezTo>
                    <a:cubicBezTo>
                      <a:pt x="99103" y="987587"/>
                      <a:pt x="107073" y="1083845"/>
                      <a:pt x="117365" y="1135624"/>
                    </a:cubicBezTo>
                    <a:cubicBezTo>
                      <a:pt x="121679" y="1157531"/>
                      <a:pt x="129815" y="1211303"/>
                      <a:pt x="159362" y="1190391"/>
                    </a:cubicBezTo>
                    <a:cubicBezTo>
                      <a:pt x="180610" y="1169978"/>
                      <a:pt x="140769" y="1000200"/>
                      <a:pt x="151228" y="963191"/>
                    </a:cubicBezTo>
                    <a:cubicBezTo>
                      <a:pt x="316235" y="928340"/>
                      <a:pt x="500663" y="882866"/>
                      <a:pt x="659193" y="823452"/>
                    </a:cubicBezTo>
                    <a:cubicBezTo>
                      <a:pt x="717626" y="801545"/>
                      <a:pt x="877486" y="734829"/>
                      <a:pt x="922474" y="701139"/>
                    </a:cubicBezTo>
                    <a:cubicBezTo>
                      <a:pt x="932766" y="693339"/>
                      <a:pt x="947705" y="694002"/>
                      <a:pt x="940402" y="670934"/>
                    </a:cubicBezTo>
                    <a:lnTo>
                      <a:pt x="897408" y="653343"/>
                    </a:lnTo>
                    <a:lnTo>
                      <a:pt x="1093954" y="619"/>
                    </a:lnTo>
                    <a:cubicBezTo>
                      <a:pt x="1104412" y="-5688"/>
                      <a:pt x="1143588" y="38126"/>
                      <a:pt x="1154379" y="45926"/>
                    </a:cubicBezTo>
                    <a:close/>
                  </a:path>
                </a:pathLst>
              </a:custGeom>
              <a:solidFill>
                <a:schemeClr val="accent4"/>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DD91E859-35B0-BD6D-3FA7-6D5F89D4BBB2}"/>
                  </a:ext>
                </a:extLst>
              </p:cNvPr>
              <p:cNvSpPr/>
              <p:nvPr/>
            </p:nvSpPr>
            <p:spPr>
              <a:xfrm>
                <a:off x="-25567951" y="3803555"/>
                <a:ext cx="133818" cy="1291386"/>
              </a:xfrm>
              <a:custGeom>
                <a:avLst/>
                <a:gdLst>
                  <a:gd name="csX0" fmla="*/ 133818 w 133818"/>
                  <a:gd name="csY0" fmla="*/ 1275686 h 1291386"/>
                  <a:gd name="csX1" fmla="*/ 22597 w 133818"/>
                  <a:gd name="csY1" fmla="*/ 1278508 h 1291386"/>
                  <a:gd name="csX2" fmla="*/ 23094 w 133818"/>
                  <a:gd name="csY2" fmla="*/ 990732 h 1291386"/>
                  <a:gd name="csX3" fmla="*/ 2676 w 133818"/>
                  <a:gd name="csY3" fmla="*/ 3764 h 1291386"/>
                  <a:gd name="csX4" fmla="*/ 17783 w 133818"/>
                  <a:gd name="csY4" fmla="*/ 776 h 1291386"/>
                  <a:gd name="csX5" fmla="*/ 48160 w 133818"/>
                  <a:gd name="csY5" fmla="*/ 167069 h 1291386"/>
                  <a:gd name="csX6" fmla="*/ 133818 w 133818"/>
                  <a:gd name="csY6" fmla="*/ 1275686 h 12913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818" h="1291386">
                    <a:moveTo>
                      <a:pt x="133818" y="1275686"/>
                    </a:moveTo>
                    <a:cubicBezTo>
                      <a:pt x="107923" y="1280168"/>
                      <a:pt x="40525" y="1306887"/>
                      <a:pt x="22597" y="1278508"/>
                    </a:cubicBezTo>
                    <a:cubicBezTo>
                      <a:pt x="9150" y="1257431"/>
                      <a:pt x="24091" y="1037035"/>
                      <a:pt x="23094" y="990732"/>
                    </a:cubicBezTo>
                    <a:cubicBezTo>
                      <a:pt x="16788" y="661631"/>
                      <a:pt x="-8112" y="333195"/>
                      <a:pt x="2676" y="3764"/>
                    </a:cubicBezTo>
                    <a:cubicBezTo>
                      <a:pt x="2344" y="-1547"/>
                      <a:pt x="17284" y="112"/>
                      <a:pt x="17783" y="776"/>
                    </a:cubicBezTo>
                    <a:cubicBezTo>
                      <a:pt x="23592" y="6917"/>
                      <a:pt x="44509" y="145328"/>
                      <a:pt x="48160" y="167069"/>
                    </a:cubicBezTo>
                    <a:cubicBezTo>
                      <a:pt x="41852" y="537327"/>
                      <a:pt x="108918" y="906258"/>
                      <a:pt x="133818" y="1275686"/>
                    </a:cubicBezTo>
                    <a:close/>
                  </a:path>
                </a:pathLst>
              </a:custGeom>
              <a:solidFill>
                <a:schemeClr val="accent4"/>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A362F4FA-951A-39DD-0AA1-96D2C656C8C5}"/>
                  </a:ext>
                </a:extLst>
              </p:cNvPr>
              <p:cNvSpPr/>
              <p:nvPr/>
            </p:nvSpPr>
            <p:spPr>
              <a:xfrm>
                <a:off x="-26441973" y="4861445"/>
                <a:ext cx="49444" cy="20051"/>
              </a:xfrm>
              <a:custGeom>
                <a:avLst/>
                <a:gdLst>
                  <a:gd name="csX0" fmla="*/ 45195 w 49444"/>
                  <a:gd name="csY0" fmla="*/ 1051 h 20051"/>
                  <a:gd name="csX1" fmla="*/ 42 w 49444"/>
                  <a:gd name="csY1" fmla="*/ 8520 h 20051"/>
                  <a:gd name="csX2" fmla="*/ 45195 w 49444"/>
                  <a:gd name="csY2" fmla="*/ 1051 h 20051"/>
                </a:gdLst>
                <a:ahLst/>
                <a:cxnLst>
                  <a:cxn ang="0">
                    <a:pos x="csX0" y="csY0"/>
                  </a:cxn>
                  <a:cxn ang="0">
                    <a:pos x="csX1" y="csY1"/>
                  </a:cxn>
                  <a:cxn ang="0">
                    <a:pos x="csX2" y="csY2"/>
                  </a:cxn>
                </a:cxnLst>
                <a:rect l="l" t="t" r="r" b="b"/>
                <a:pathLst>
                  <a:path w="49444" h="20051">
                    <a:moveTo>
                      <a:pt x="45195" y="1051"/>
                    </a:moveTo>
                    <a:cubicBezTo>
                      <a:pt x="66942" y="18312"/>
                      <a:pt x="-1950" y="29763"/>
                      <a:pt x="42" y="8520"/>
                    </a:cubicBezTo>
                    <a:cubicBezTo>
                      <a:pt x="1037" y="-1271"/>
                      <a:pt x="43036" y="-774"/>
                      <a:pt x="45195" y="1051"/>
                    </a:cubicBezTo>
                    <a:close/>
                  </a:path>
                </a:pathLst>
              </a:custGeom>
              <a:solidFill>
                <a:srgbClr val="9FC6DF"/>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57A96D3D-5B3F-3E07-8760-46D077B9DC88}"/>
                  </a:ext>
                </a:extLst>
              </p:cNvPr>
              <p:cNvSpPr/>
              <p:nvPr/>
            </p:nvSpPr>
            <p:spPr>
              <a:xfrm>
                <a:off x="-26310836" y="3397062"/>
                <a:ext cx="31909" cy="26264"/>
              </a:xfrm>
              <a:custGeom>
                <a:avLst/>
                <a:gdLst>
                  <a:gd name="csX0" fmla="*/ 29926 w 31909"/>
                  <a:gd name="csY0" fmla="*/ 24232 h 26264"/>
                  <a:gd name="csX1" fmla="*/ 544 w 31909"/>
                  <a:gd name="csY1" fmla="*/ 12448 h 26264"/>
                  <a:gd name="csX2" fmla="*/ 29926 w 31909"/>
                  <a:gd name="csY2" fmla="*/ 24232 h 26264"/>
                </a:gdLst>
                <a:ahLst/>
                <a:cxnLst>
                  <a:cxn ang="0">
                    <a:pos x="csX0" y="csY0"/>
                  </a:cxn>
                  <a:cxn ang="0">
                    <a:pos x="csX1" y="csY1"/>
                  </a:cxn>
                  <a:cxn ang="0">
                    <a:pos x="csX2" y="csY2"/>
                  </a:cxn>
                </a:cxnLst>
                <a:rect l="l" t="t" r="r" b="b"/>
                <a:pathLst>
                  <a:path w="31909" h="26264">
                    <a:moveTo>
                      <a:pt x="29926" y="24232"/>
                    </a:moveTo>
                    <a:cubicBezTo>
                      <a:pt x="28433" y="25559"/>
                      <a:pt x="-4601" y="31865"/>
                      <a:pt x="544" y="12448"/>
                    </a:cubicBezTo>
                    <a:cubicBezTo>
                      <a:pt x="8513" y="-17923"/>
                      <a:pt x="40052" y="15768"/>
                      <a:pt x="29926" y="24232"/>
                    </a:cubicBezTo>
                    <a:close/>
                  </a:path>
                </a:pathLst>
              </a:custGeom>
              <a:solidFill>
                <a:srgbClr val="9FC6DF"/>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5E9847B6-0E7C-7B4B-D55B-F71A5786A246}"/>
                  </a:ext>
                </a:extLst>
              </p:cNvPr>
              <p:cNvSpPr/>
              <p:nvPr/>
            </p:nvSpPr>
            <p:spPr>
              <a:xfrm>
                <a:off x="-24320094" y="1264799"/>
                <a:ext cx="20087" cy="45306"/>
              </a:xfrm>
              <a:custGeom>
                <a:avLst/>
                <a:gdLst>
                  <a:gd name="csX0" fmla="*/ 20088 w 20087"/>
                  <a:gd name="csY0" fmla="*/ 0 h 45306"/>
                  <a:gd name="csX1" fmla="*/ 4981 w 20087"/>
                  <a:gd name="csY1" fmla="*/ 45307 h 45306"/>
                  <a:gd name="csX2" fmla="*/ 0 w 20087"/>
                  <a:gd name="csY2" fmla="*/ 40328 h 45306"/>
                  <a:gd name="csX3" fmla="*/ 15107 w 20087"/>
                  <a:gd name="csY3" fmla="*/ 0 h 45306"/>
                  <a:gd name="csX4" fmla="*/ 20088 w 20087"/>
                  <a:gd name="csY4" fmla="*/ 0 h 45306"/>
                </a:gdLst>
                <a:ahLst/>
                <a:cxnLst>
                  <a:cxn ang="0">
                    <a:pos x="csX0" y="csY0"/>
                  </a:cxn>
                  <a:cxn ang="0">
                    <a:pos x="csX1" y="csY1"/>
                  </a:cxn>
                  <a:cxn ang="0">
                    <a:pos x="csX2" y="csY2"/>
                  </a:cxn>
                  <a:cxn ang="0">
                    <a:pos x="csX3" y="csY3"/>
                  </a:cxn>
                  <a:cxn ang="0">
                    <a:pos x="csX4" y="csY4"/>
                  </a:cxn>
                </a:cxnLst>
                <a:rect l="l" t="t" r="r" b="b"/>
                <a:pathLst>
                  <a:path w="20087" h="45306">
                    <a:moveTo>
                      <a:pt x="20088" y="0"/>
                    </a:moveTo>
                    <a:cubicBezTo>
                      <a:pt x="16933" y="7468"/>
                      <a:pt x="6807" y="37672"/>
                      <a:pt x="4981" y="45307"/>
                    </a:cubicBezTo>
                    <a:lnTo>
                      <a:pt x="0" y="40328"/>
                    </a:lnTo>
                    <a:cubicBezTo>
                      <a:pt x="1495" y="37341"/>
                      <a:pt x="14941" y="2158"/>
                      <a:pt x="15107" y="0"/>
                    </a:cubicBezTo>
                    <a:lnTo>
                      <a:pt x="20088" y="0"/>
                    </a:lnTo>
                    <a:close/>
                  </a:path>
                </a:pathLst>
              </a:custGeom>
              <a:solidFill>
                <a:srgbClr val="9FC6DF"/>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0F9F8647-DE50-7DFF-1805-4D81ED6F9495}"/>
                  </a:ext>
                </a:extLst>
              </p:cNvPr>
              <p:cNvSpPr/>
              <p:nvPr/>
            </p:nvSpPr>
            <p:spPr>
              <a:xfrm>
                <a:off x="-26034472" y="2565435"/>
                <a:ext cx="427986" cy="222168"/>
              </a:xfrm>
              <a:custGeom>
                <a:avLst/>
                <a:gdLst>
                  <a:gd name="csX0" fmla="*/ 402629 w 427986"/>
                  <a:gd name="csY0" fmla="*/ 332 h 222168"/>
                  <a:gd name="csX1" fmla="*/ 332743 w 427986"/>
                  <a:gd name="csY1" fmla="*/ 197824 h 222168"/>
                  <a:gd name="csX2" fmla="*/ 35765 w 427986"/>
                  <a:gd name="csY2" fmla="*/ 148036 h 222168"/>
                  <a:gd name="csX3" fmla="*/ 24478 w 427986"/>
                  <a:gd name="csY3" fmla="*/ 35680 h 222168"/>
                  <a:gd name="csX4" fmla="*/ 255055 w 427986"/>
                  <a:gd name="csY4" fmla="*/ 49455 h 222168"/>
                  <a:gd name="csX5" fmla="*/ 330917 w 427986"/>
                  <a:gd name="csY5" fmla="*/ 34685 h 222168"/>
                  <a:gd name="csX6" fmla="*/ 402629 w 427986"/>
                  <a:gd name="csY6" fmla="*/ 332 h 222168"/>
                  <a:gd name="csX7" fmla="*/ 363453 w 427986"/>
                  <a:gd name="csY7" fmla="*/ 69869 h 222168"/>
                  <a:gd name="csX8" fmla="*/ 58009 w 427986"/>
                  <a:gd name="csY8" fmla="*/ 80324 h 222168"/>
                  <a:gd name="csX9" fmla="*/ 118103 w 427986"/>
                  <a:gd name="csY9" fmla="*/ 151522 h 222168"/>
                  <a:gd name="csX10" fmla="*/ 363453 w 427986"/>
                  <a:gd name="csY10" fmla="*/ 70034 h 2221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27986" h="222168">
                    <a:moveTo>
                      <a:pt x="402629" y="332"/>
                    </a:moveTo>
                    <a:cubicBezTo>
                      <a:pt x="475504" y="-8797"/>
                      <a:pt x="372085" y="173428"/>
                      <a:pt x="332743" y="197824"/>
                    </a:cubicBezTo>
                    <a:cubicBezTo>
                      <a:pt x="252731" y="247612"/>
                      <a:pt x="98681" y="216081"/>
                      <a:pt x="35765" y="148036"/>
                    </a:cubicBezTo>
                    <a:cubicBezTo>
                      <a:pt x="12524" y="122976"/>
                      <a:pt x="-25323" y="51613"/>
                      <a:pt x="24478" y="35680"/>
                    </a:cubicBezTo>
                    <a:cubicBezTo>
                      <a:pt x="48215" y="28047"/>
                      <a:pt x="201767" y="54269"/>
                      <a:pt x="255055" y="49455"/>
                    </a:cubicBezTo>
                    <a:cubicBezTo>
                      <a:pt x="278294" y="47298"/>
                      <a:pt x="308341" y="40991"/>
                      <a:pt x="330917" y="34685"/>
                    </a:cubicBezTo>
                    <a:cubicBezTo>
                      <a:pt x="353493" y="28379"/>
                      <a:pt x="389683" y="1825"/>
                      <a:pt x="402629" y="332"/>
                    </a:cubicBezTo>
                    <a:close/>
                    <a:moveTo>
                      <a:pt x="363453" y="69869"/>
                    </a:moveTo>
                    <a:cubicBezTo>
                      <a:pt x="260865" y="98248"/>
                      <a:pt x="162757" y="101069"/>
                      <a:pt x="58009" y="80324"/>
                    </a:cubicBezTo>
                    <a:cubicBezTo>
                      <a:pt x="8873" y="88954"/>
                      <a:pt x="105155" y="145712"/>
                      <a:pt x="118103" y="151522"/>
                    </a:cubicBezTo>
                    <a:cubicBezTo>
                      <a:pt x="218201" y="195833"/>
                      <a:pt x="326102" y="188364"/>
                      <a:pt x="363453" y="70034"/>
                    </a:cubicBezTo>
                    <a:close/>
                  </a:path>
                </a:pathLst>
              </a:custGeom>
              <a:solidFill>
                <a:srgbClr val="111212"/>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46D6A74C-AA03-59B9-C442-638B83A00BEF}"/>
                  </a:ext>
                </a:extLst>
              </p:cNvPr>
              <p:cNvSpPr/>
              <p:nvPr/>
            </p:nvSpPr>
            <p:spPr>
              <a:xfrm>
                <a:off x="-25877524" y="2050789"/>
                <a:ext cx="306076" cy="383908"/>
              </a:xfrm>
              <a:custGeom>
                <a:avLst/>
                <a:gdLst>
                  <a:gd name="csX0" fmla="*/ 295649 w 306076"/>
                  <a:gd name="csY0" fmla="*/ 203136 h 383908"/>
                  <a:gd name="csX1" fmla="*/ 225430 w 306076"/>
                  <a:gd name="csY1" fmla="*/ 379055 h 383908"/>
                  <a:gd name="csX2" fmla="*/ 171812 w 306076"/>
                  <a:gd name="csY2" fmla="*/ 348185 h 383908"/>
                  <a:gd name="csX3" fmla="*/ 259794 w 306076"/>
                  <a:gd name="csY3" fmla="*/ 236826 h 383908"/>
                  <a:gd name="csX4" fmla="*/ 0 w 306076"/>
                  <a:gd name="csY4" fmla="*/ 0 h 383908"/>
                  <a:gd name="csX5" fmla="*/ 152555 w 306076"/>
                  <a:gd name="csY5" fmla="*/ 137250 h 383908"/>
                  <a:gd name="csX6" fmla="*/ 295649 w 306076"/>
                  <a:gd name="csY6" fmla="*/ 203302 h 38390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06076" h="383908">
                    <a:moveTo>
                      <a:pt x="295649" y="203136"/>
                    </a:moveTo>
                    <a:cubicBezTo>
                      <a:pt x="330178" y="245788"/>
                      <a:pt x="271745" y="364284"/>
                      <a:pt x="225430" y="379055"/>
                    </a:cubicBezTo>
                    <a:cubicBezTo>
                      <a:pt x="195551" y="388514"/>
                      <a:pt x="165005" y="387021"/>
                      <a:pt x="171812" y="348185"/>
                    </a:cubicBezTo>
                    <a:cubicBezTo>
                      <a:pt x="225596" y="345032"/>
                      <a:pt x="253652" y="283792"/>
                      <a:pt x="259794" y="236826"/>
                    </a:cubicBezTo>
                    <a:cubicBezTo>
                      <a:pt x="159694" y="193179"/>
                      <a:pt x="2821" y="127624"/>
                      <a:pt x="0" y="0"/>
                    </a:cubicBezTo>
                    <a:cubicBezTo>
                      <a:pt x="56441" y="33691"/>
                      <a:pt x="92130" y="98415"/>
                      <a:pt x="152555" y="137250"/>
                    </a:cubicBezTo>
                    <a:cubicBezTo>
                      <a:pt x="182436" y="156501"/>
                      <a:pt x="286353" y="191684"/>
                      <a:pt x="295649" y="203302"/>
                    </a:cubicBezTo>
                    <a:close/>
                  </a:path>
                </a:pathLst>
              </a:custGeom>
              <a:solidFill>
                <a:srgbClr val="111212"/>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8630A2E3-59AC-F042-E020-B24F12437137}"/>
                  </a:ext>
                </a:extLst>
              </p:cNvPr>
              <p:cNvSpPr/>
              <p:nvPr/>
            </p:nvSpPr>
            <p:spPr>
              <a:xfrm>
                <a:off x="-26140292" y="2185894"/>
                <a:ext cx="107593" cy="172202"/>
              </a:xfrm>
              <a:custGeom>
                <a:avLst/>
                <a:gdLst>
                  <a:gd name="csX0" fmla="*/ 64228 w 107593"/>
                  <a:gd name="csY0" fmla="*/ 17911 h 172202"/>
                  <a:gd name="csX1" fmla="*/ 78173 w 107593"/>
                  <a:gd name="csY1" fmla="*/ 172089 h 172202"/>
                  <a:gd name="csX2" fmla="*/ 64228 w 107593"/>
                  <a:gd name="csY2" fmla="*/ 17911 h 172202"/>
                </a:gdLst>
                <a:ahLst/>
                <a:cxnLst>
                  <a:cxn ang="0">
                    <a:pos x="csX0" y="csY0"/>
                  </a:cxn>
                  <a:cxn ang="0">
                    <a:pos x="csX1" y="csY1"/>
                  </a:cxn>
                  <a:cxn ang="0">
                    <a:pos x="csX2" y="csY2"/>
                  </a:cxn>
                </a:cxnLst>
                <a:rect l="l" t="t" r="r" b="b"/>
                <a:pathLst>
                  <a:path w="107593" h="172202">
                    <a:moveTo>
                      <a:pt x="64228" y="17911"/>
                    </a:moveTo>
                    <a:cubicBezTo>
                      <a:pt x="95106" y="44299"/>
                      <a:pt x="136606" y="168106"/>
                      <a:pt x="78173" y="172089"/>
                    </a:cubicBezTo>
                    <a:cubicBezTo>
                      <a:pt x="-10473" y="178229"/>
                      <a:pt x="-35041" y="-67061"/>
                      <a:pt x="64228" y="17911"/>
                    </a:cubicBezTo>
                    <a:close/>
                  </a:path>
                </a:pathLst>
              </a:custGeom>
              <a:solidFill>
                <a:srgbClr val="111212"/>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084776E1-8EE5-D617-E616-944AE9A8D71A}"/>
                  </a:ext>
                </a:extLst>
              </p:cNvPr>
              <p:cNvSpPr/>
              <p:nvPr/>
            </p:nvSpPr>
            <p:spPr>
              <a:xfrm>
                <a:off x="-25626164" y="2036224"/>
                <a:ext cx="95975" cy="170953"/>
              </a:xfrm>
              <a:custGeom>
                <a:avLst/>
                <a:gdLst>
                  <a:gd name="csX0" fmla="*/ 29514 w 95975"/>
                  <a:gd name="csY0" fmla="*/ 293 h 170953"/>
                  <a:gd name="csX1" fmla="*/ 72510 w 95975"/>
                  <a:gd name="csY1" fmla="*/ 169904 h 170953"/>
                  <a:gd name="csX2" fmla="*/ 29514 w 95975"/>
                  <a:gd name="csY2" fmla="*/ 293 h 170953"/>
                </a:gdLst>
                <a:ahLst/>
                <a:cxnLst>
                  <a:cxn ang="0">
                    <a:pos x="csX0" y="csY0"/>
                  </a:cxn>
                  <a:cxn ang="0">
                    <a:pos x="csX1" y="csY1"/>
                  </a:cxn>
                  <a:cxn ang="0">
                    <a:pos x="csX2" y="csY2"/>
                  </a:cxn>
                </a:cxnLst>
                <a:rect l="l" t="t" r="r" b="b"/>
                <a:pathLst>
                  <a:path w="95975" h="170953">
                    <a:moveTo>
                      <a:pt x="29514" y="293"/>
                    </a:moveTo>
                    <a:cubicBezTo>
                      <a:pt x="94588" y="-7839"/>
                      <a:pt x="117662" y="155964"/>
                      <a:pt x="72510" y="169904"/>
                    </a:cubicBezTo>
                    <a:cubicBezTo>
                      <a:pt x="21879" y="185505"/>
                      <a:pt x="-36554" y="22366"/>
                      <a:pt x="29514" y="293"/>
                    </a:cubicBezTo>
                    <a:close/>
                  </a:path>
                </a:pathLst>
              </a:custGeom>
              <a:solidFill>
                <a:srgbClr val="111212"/>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F4C2E7DA-2839-6262-7208-8F8503F38F6D}"/>
                  </a:ext>
                </a:extLst>
              </p:cNvPr>
              <p:cNvSpPr/>
              <p:nvPr/>
            </p:nvSpPr>
            <p:spPr>
              <a:xfrm>
                <a:off x="-26305785" y="2029081"/>
                <a:ext cx="160688" cy="182759"/>
              </a:xfrm>
              <a:custGeom>
                <a:avLst/>
                <a:gdLst>
                  <a:gd name="csX0" fmla="*/ 154689 w 160688"/>
                  <a:gd name="csY0" fmla="*/ 12913 h 182759"/>
                  <a:gd name="csX1" fmla="*/ 156017 w 160688"/>
                  <a:gd name="csY1" fmla="*/ 39466 h 182759"/>
                  <a:gd name="csX2" fmla="*/ 78163 w 160688"/>
                  <a:gd name="csY2" fmla="*/ 72492 h 182759"/>
                  <a:gd name="csX3" fmla="*/ 11762 w 160688"/>
                  <a:gd name="csY3" fmla="*/ 178375 h 182759"/>
                  <a:gd name="csX4" fmla="*/ 154689 w 160688"/>
                  <a:gd name="csY4" fmla="*/ 12913 h 182759"/>
                </a:gdLst>
                <a:ahLst/>
                <a:cxnLst>
                  <a:cxn ang="0">
                    <a:pos x="csX0" y="csY0"/>
                  </a:cxn>
                  <a:cxn ang="0">
                    <a:pos x="csX1" y="csY1"/>
                  </a:cxn>
                  <a:cxn ang="0">
                    <a:pos x="csX2" y="csY2"/>
                  </a:cxn>
                  <a:cxn ang="0">
                    <a:pos x="csX3" y="csY3"/>
                  </a:cxn>
                  <a:cxn ang="0">
                    <a:pos x="csX4" y="csY4"/>
                  </a:cxn>
                </a:cxnLst>
                <a:rect l="l" t="t" r="r" b="b"/>
                <a:pathLst>
                  <a:path w="160688" h="182759">
                    <a:moveTo>
                      <a:pt x="154689" y="12913"/>
                    </a:moveTo>
                    <a:cubicBezTo>
                      <a:pt x="159834" y="17559"/>
                      <a:pt x="164483" y="33989"/>
                      <a:pt x="156017" y="39466"/>
                    </a:cubicBezTo>
                    <a:cubicBezTo>
                      <a:pt x="123977" y="45274"/>
                      <a:pt x="101235" y="47266"/>
                      <a:pt x="78163" y="72492"/>
                    </a:cubicBezTo>
                    <a:cubicBezTo>
                      <a:pt x="53593" y="99544"/>
                      <a:pt x="42306" y="205427"/>
                      <a:pt x="11762" y="178375"/>
                    </a:cubicBezTo>
                    <a:cubicBezTo>
                      <a:pt x="-38537" y="134064"/>
                      <a:pt x="84469" y="-49821"/>
                      <a:pt x="154689" y="12913"/>
                    </a:cubicBezTo>
                    <a:close/>
                  </a:path>
                </a:pathLst>
              </a:custGeom>
              <a:solidFill>
                <a:srgbClr val="111212"/>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24C0B46D-211E-41E0-1782-F182C6724617}"/>
                  </a:ext>
                </a:extLst>
              </p:cNvPr>
              <p:cNvSpPr/>
              <p:nvPr/>
            </p:nvSpPr>
            <p:spPr>
              <a:xfrm>
                <a:off x="-25706767" y="1874994"/>
                <a:ext cx="162113" cy="60121"/>
              </a:xfrm>
              <a:custGeom>
                <a:avLst/>
                <a:gdLst>
                  <a:gd name="csX0" fmla="*/ 161745 w 162113"/>
                  <a:gd name="csY0" fmla="*/ 59955 h 60121"/>
                  <a:gd name="csX1" fmla="*/ 73597 w 162113"/>
                  <a:gd name="csY1" fmla="*/ 34396 h 60121"/>
                  <a:gd name="csX2" fmla="*/ 390 w 162113"/>
                  <a:gd name="csY2" fmla="*/ 37716 h 60121"/>
                  <a:gd name="csX3" fmla="*/ 161745 w 162113"/>
                  <a:gd name="csY3" fmla="*/ 60121 h 60121"/>
                </a:gdLst>
                <a:ahLst/>
                <a:cxnLst>
                  <a:cxn ang="0">
                    <a:pos x="csX0" y="csY0"/>
                  </a:cxn>
                  <a:cxn ang="0">
                    <a:pos x="csX1" y="csY1"/>
                  </a:cxn>
                  <a:cxn ang="0">
                    <a:pos x="csX2" y="csY2"/>
                  </a:cxn>
                  <a:cxn ang="0">
                    <a:pos x="csX3" y="csY3"/>
                  </a:cxn>
                </a:cxnLst>
                <a:rect l="l" t="t" r="r" b="b"/>
                <a:pathLst>
                  <a:path w="162113" h="60121">
                    <a:moveTo>
                      <a:pt x="161745" y="59955"/>
                    </a:moveTo>
                    <a:cubicBezTo>
                      <a:pt x="130371" y="56802"/>
                      <a:pt x="107629" y="32903"/>
                      <a:pt x="73597" y="34396"/>
                    </a:cubicBezTo>
                    <a:cubicBezTo>
                      <a:pt x="48531" y="35392"/>
                      <a:pt x="-5087" y="86508"/>
                      <a:pt x="390" y="37716"/>
                    </a:cubicBezTo>
                    <a:cubicBezTo>
                      <a:pt x="7197" y="-20703"/>
                      <a:pt x="170874" y="-9749"/>
                      <a:pt x="161745" y="60121"/>
                    </a:cubicBezTo>
                    <a:close/>
                  </a:path>
                </a:pathLst>
              </a:custGeom>
              <a:solidFill>
                <a:srgbClr val="111212"/>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27240BF1-2EFB-81E8-F8FB-745D79FD258D}"/>
                  </a:ext>
                </a:extLst>
              </p:cNvPr>
              <p:cNvSpPr/>
              <p:nvPr/>
            </p:nvSpPr>
            <p:spPr>
              <a:xfrm>
                <a:off x="-25786722" y="1689608"/>
                <a:ext cx="166168" cy="58801"/>
              </a:xfrm>
              <a:custGeom>
                <a:avLst/>
                <a:gdLst>
                  <a:gd name="csX0" fmla="*/ 166168 w 166168"/>
                  <a:gd name="csY0" fmla="*/ 58801 h 58801"/>
                  <a:gd name="csX1" fmla="*/ 0 w 166168"/>
                  <a:gd name="csY1" fmla="*/ 26107 h 58801"/>
                  <a:gd name="csX2" fmla="*/ 166168 w 166168"/>
                  <a:gd name="csY2" fmla="*/ 58801 h 58801"/>
                </a:gdLst>
                <a:ahLst/>
                <a:cxnLst>
                  <a:cxn ang="0">
                    <a:pos x="csX0" y="csY0"/>
                  </a:cxn>
                  <a:cxn ang="0">
                    <a:pos x="csX1" y="csY1"/>
                  </a:cxn>
                  <a:cxn ang="0">
                    <a:pos x="csX2" y="csY2"/>
                  </a:cxn>
                </a:cxnLst>
                <a:rect l="l" t="t" r="r" b="b"/>
                <a:pathLst>
                  <a:path w="166168" h="58801">
                    <a:moveTo>
                      <a:pt x="166168" y="58801"/>
                    </a:moveTo>
                    <a:lnTo>
                      <a:pt x="0" y="26107"/>
                    </a:lnTo>
                    <a:cubicBezTo>
                      <a:pt x="40007" y="-15218"/>
                      <a:pt x="157037" y="-9741"/>
                      <a:pt x="166168" y="58801"/>
                    </a:cubicBezTo>
                    <a:close/>
                  </a:path>
                </a:pathLst>
              </a:custGeom>
              <a:solidFill>
                <a:srgbClr val="111212"/>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C1A19067-99F2-1CE1-C47C-4C5450AAA50F}"/>
                  </a:ext>
                </a:extLst>
              </p:cNvPr>
              <p:cNvSpPr/>
              <p:nvPr/>
            </p:nvSpPr>
            <p:spPr>
              <a:xfrm>
                <a:off x="-26259151" y="3668199"/>
                <a:ext cx="242129" cy="514965"/>
              </a:xfrm>
              <a:custGeom>
                <a:avLst/>
                <a:gdLst>
                  <a:gd name="csX0" fmla="*/ 240193 w 242129"/>
                  <a:gd name="csY0" fmla="*/ 513858 h 514965"/>
                  <a:gd name="csX1" fmla="*/ 210312 w 242129"/>
                  <a:gd name="csY1" fmla="*/ 501411 h 514965"/>
                  <a:gd name="csX2" fmla="*/ 818 w 242129"/>
                  <a:gd name="csY2" fmla="*/ 35394 h 514965"/>
                  <a:gd name="csX3" fmla="*/ 38500 w 242129"/>
                  <a:gd name="csY3" fmla="*/ 8176 h 514965"/>
                  <a:gd name="csX4" fmla="*/ 240359 w 242129"/>
                  <a:gd name="csY4" fmla="*/ 513858 h 514965"/>
                </a:gdLst>
                <a:ahLst/>
                <a:cxnLst>
                  <a:cxn ang="0">
                    <a:pos x="csX0" y="csY0"/>
                  </a:cxn>
                  <a:cxn ang="0">
                    <a:pos x="csX1" y="csY1"/>
                  </a:cxn>
                  <a:cxn ang="0">
                    <a:pos x="csX2" y="csY2"/>
                  </a:cxn>
                  <a:cxn ang="0">
                    <a:pos x="csX3" y="csY3"/>
                  </a:cxn>
                  <a:cxn ang="0">
                    <a:pos x="csX4" y="csY4"/>
                  </a:cxn>
                </a:cxnLst>
                <a:rect l="l" t="t" r="r" b="b"/>
                <a:pathLst>
                  <a:path w="242129" h="514965">
                    <a:moveTo>
                      <a:pt x="240193" y="513858"/>
                    </a:moveTo>
                    <a:cubicBezTo>
                      <a:pt x="231893" y="518506"/>
                      <a:pt x="216786" y="507387"/>
                      <a:pt x="210312" y="501411"/>
                    </a:cubicBezTo>
                    <a:cubicBezTo>
                      <a:pt x="191388" y="484318"/>
                      <a:pt x="6297" y="67756"/>
                      <a:pt x="818" y="35394"/>
                    </a:cubicBezTo>
                    <a:cubicBezTo>
                      <a:pt x="-3995" y="7181"/>
                      <a:pt x="12935" y="-11573"/>
                      <a:pt x="38500" y="8176"/>
                    </a:cubicBezTo>
                    <a:cubicBezTo>
                      <a:pt x="41323" y="54313"/>
                      <a:pt x="264097" y="500748"/>
                      <a:pt x="240359" y="513858"/>
                    </a:cubicBezTo>
                    <a:close/>
                  </a:path>
                </a:pathLst>
              </a:custGeom>
              <a:solidFill>
                <a:srgbClr val="111212"/>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3C38AD17-552A-C71F-FFA0-441DE7BAE3A5}"/>
                  </a:ext>
                </a:extLst>
              </p:cNvPr>
              <p:cNvSpPr/>
              <p:nvPr/>
            </p:nvSpPr>
            <p:spPr>
              <a:xfrm>
                <a:off x="-26481136" y="4650896"/>
                <a:ext cx="64271" cy="67890"/>
              </a:xfrm>
              <a:custGeom>
                <a:avLst/>
                <a:gdLst>
                  <a:gd name="csX0" fmla="*/ 34058 w 64271"/>
                  <a:gd name="csY0" fmla="*/ 0 h 67890"/>
                  <a:gd name="csX1" fmla="*/ 64271 w 64271"/>
                  <a:gd name="csY1" fmla="*/ 35350 h 67890"/>
                  <a:gd name="csX2" fmla="*/ 34058 w 64271"/>
                  <a:gd name="csY2" fmla="*/ 0 h 67890"/>
                </a:gdLst>
                <a:ahLst/>
                <a:cxnLst>
                  <a:cxn ang="0">
                    <a:pos x="csX0" y="csY0"/>
                  </a:cxn>
                  <a:cxn ang="0">
                    <a:pos x="csX1" y="csY1"/>
                  </a:cxn>
                  <a:cxn ang="0">
                    <a:pos x="csX2" y="csY2"/>
                  </a:cxn>
                </a:cxnLst>
                <a:rect l="l" t="t" r="r" b="b"/>
                <a:pathLst>
                  <a:path w="64271" h="67890">
                    <a:moveTo>
                      <a:pt x="34058" y="0"/>
                    </a:moveTo>
                    <a:cubicBezTo>
                      <a:pt x="51655" y="17094"/>
                      <a:pt x="52154" y="21243"/>
                      <a:pt x="64271" y="35350"/>
                    </a:cubicBezTo>
                    <a:cubicBezTo>
                      <a:pt x="36050" y="108373"/>
                      <a:pt x="-45788" y="41490"/>
                      <a:pt x="34058" y="0"/>
                    </a:cubicBezTo>
                    <a:close/>
                  </a:path>
                </a:pathLst>
              </a:custGeom>
              <a:solidFill>
                <a:srgbClr val="111212"/>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151A9C32-6B87-75B9-E2BC-53AF469637AA}"/>
                  </a:ext>
                </a:extLst>
              </p:cNvPr>
              <p:cNvSpPr/>
              <p:nvPr/>
            </p:nvSpPr>
            <p:spPr>
              <a:xfrm>
                <a:off x="-25730696" y="4709227"/>
                <a:ext cx="45887" cy="173820"/>
              </a:xfrm>
              <a:custGeom>
                <a:avLst/>
                <a:gdLst>
                  <a:gd name="csX0" fmla="*/ 14526 w 45887"/>
                  <a:gd name="csY0" fmla="*/ 2079 h 173820"/>
                  <a:gd name="csX1" fmla="*/ 21995 w 45887"/>
                  <a:gd name="csY1" fmla="*/ 173683 h 173820"/>
                  <a:gd name="csX2" fmla="*/ 14526 w 45887"/>
                  <a:gd name="csY2" fmla="*/ 2079 h 173820"/>
                </a:gdLst>
                <a:ahLst/>
                <a:cxnLst>
                  <a:cxn ang="0">
                    <a:pos x="csX0" y="csY0"/>
                  </a:cxn>
                  <a:cxn ang="0">
                    <a:pos x="csX1" y="csY1"/>
                  </a:cxn>
                  <a:cxn ang="0">
                    <a:pos x="csX2" y="csY2"/>
                  </a:cxn>
                </a:cxnLst>
                <a:rect l="l" t="t" r="r" b="b"/>
                <a:pathLst>
                  <a:path w="45887" h="173820">
                    <a:moveTo>
                      <a:pt x="14526" y="2079"/>
                    </a:moveTo>
                    <a:cubicBezTo>
                      <a:pt x="47726" y="-21321"/>
                      <a:pt x="61007" y="160240"/>
                      <a:pt x="21995" y="173683"/>
                    </a:cubicBezTo>
                    <a:cubicBezTo>
                      <a:pt x="-19173" y="178994"/>
                      <a:pt x="9048" y="28467"/>
                      <a:pt x="14526" y="2079"/>
                    </a:cubicBezTo>
                    <a:close/>
                  </a:path>
                </a:pathLst>
              </a:custGeom>
              <a:solidFill>
                <a:srgbClr val="111212"/>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358A423D-2F62-D56B-97AB-152DB2FBDA31}"/>
                  </a:ext>
                </a:extLst>
              </p:cNvPr>
              <p:cNvSpPr/>
              <p:nvPr/>
            </p:nvSpPr>
            <p:spPr>
              <a:xfrm>
                <a:off x="-24592058" y="1193964"/>
                <a:ext cx="287237" cy="577974"/>
              </a:xfrm>
              <a:custGeom>
                <a:avLst/>
                <a:gdLst>
                  <a:gd name="csX0" fmla="*/ 271798 w 287237"/>
                  <a:gd name="csY0" fmla="*/ 111163 h 577974"/>
                  <a:gd name="csX1" fmla="*/ 184813 w 287237"/>
                  <a:gd name="csY1" fmla="*/ 131909 h 577974"/>
                  <a:gd name="csX2" fmla="*/ 136672 w 287237"/>
                  <a:gd name="csY2" fmla="*/ 164935 h 577974"/>
                  <a:gd name="csX3" fmla="*/ 196102 w 287237"/>
                  <a:gd name="csY3" fmla="*/ 511793 h 577974"/>
                  <a:gd name="csX4" fmla="*/ 151114 w 287237"/>
                  <a:gd name="csY4" fmla="*/ 556934 h 577974"/>
                  <a:gd name="csX5" fmla="*/ 97164 w 287237"/>
                  <a:gd name="csY5" fmla="*/ 172735 h 577974"/>
                  <a:gd name="csX6" fmla="*/ 19974 w 287237"/>
                  <a:gd name="csY6" fmla="*/ 118466 h 577974"/>
                  <a:gd name="csX7" fmla="*/ 114761 w 287237"/>
                  <a:gd name="csY7" fmla="*/ 58885 h 577974"/>
                  <a:gd name="csX8" fmla="*/ 133021 w 287237"/>
                  <a:gd name="csY8" fmla="*/ 121121 h 577974"/>
                  <a:gd name="csX9" fmla="*/ 151945 w 287237"/>
                  <a:gd name="csY9" fmla="*/ 3952 h 577974"/>
                  <a:gd name="csX10" fmla="*/ 219177 w 287237"/>
                  <a:gd name="csY10" fmla="*/ 40962 h 577974"/>
                  <a:gd name="csX11" fmla="*/ 281760 w 287237"/>
                  <a:gd name="csY11" fmla="*/ 35652 h 577974"/>
                  <a:gd name="csX12" fmla="*/ 286739 w 287237"/>
                  <a:gd name="csY12" fmla="*/ 50754 h 577974"/>
                  <a:gd name="csX13" fmla="*/ 286739 w 287237"/>
                  <a:gd name="csY13" fmla="*/ 70835 h 577974"/>
                  <a:gd name="csX14" fmla="*/ 271632 w 287237"/>
                  <a:gd name="csY14" fmla="*/ 111163 h 577974"/>
                  <a:gd name="csX15" fmla="*/ 168545 w 287237"/>
                  <a:gd name="csY15" fmla="*/ 40630 h 577974"/>
                  <a:gd name="csX16" fmla="*/ 185146 w 287237"/>
                  <a:gd name="csY16" fmla="*/ 54239 h 577974"/>
                  <a:gd name="csX17" fmla="*/ 168545 w 287237"/>
                  <a:gd name="csY17" fmla="*/ 40630 h 577974"/>
                  <a:gd name="csX18" fmla="*/ 73925 w 287237"/>
                  <a:gd name="csY18" fmla="*/ 62039 h 577974"/>
                  <a:gd name="csX19" fmla="*/ 35578 w 287237"/>
                  <a:gd name="csY19" fmla="*/ 77142 h 577974"/>
                  <a:gd name="csX20" fmla="*/ 90359 w 287237"/>
                  <a:gd name="csY20" fmla="*/ 121121 h 577974"/>
                  <a:gd name="csX21" fmla="*/ 73925 w 287237"/>
                  <a:gd name="csY21" fmla="*/ 62039 h 577974"/>
                  <a:gd name="csX22" fmla="*/ 251712 w 287237"/>
                  <a:gd name="csY22" fmla="*/ 60712 h 577974"/>
                  <a:gd name="csX23" fmla="*/ 216520 w 287237"/>
                  <a:gd name="csY23" fmla="*/ 100874 h 577974"/>
                  <a:gd name="csX24" fmla="*/ 251712 w 287237"/>
                  <a:gd name="csY24" fmla="*/ 60712 h 57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87237" h="577974">
                    <a:moveTo>
                      <a:pt x="271798" y="111163"/>
                    </a:moveTo>
                    <a:cubicBezTo>
                      <a:pt x="234281" y="183190"/>
                      <a:pt x="213201" y="129585"/>
                      <a:pt x="184813" y="131909"/>
                    </a:cubicBezTo>
                    <a:cubicBezTo>
                      <a:pt x="179004" y="132406"/>
                      <a:pt x="138500" y="157965"/>
                      <a:pt x="136672" y="164935"/>
                    </a:cubicBezTo>
                    <a:cubicBezTo>
                      <a:pt x="129203" y="192650"/>
                      <a:pt x="195105" y="449392"/>
                      <a:pt x="196102" y="511793"/>
                    </a:cubicBezTo>
                    <a:cubicBezTo>
                      <a:pt x="196765" y="547474"/>
                      <a:pt x="191786" y="611203"/>
                      <a:pt x="151114" y="556934"/>
                    </a:cubicBezTo>
                    <a:cubicBezTo>
                      <a:pt x="136838" y="484575"/>
                      <a:pt x="128208" y="223353"/>
                      <a:pt x="97164" y="172735"/>
                    </a:cubicBezTo>
                    <a:cubicBezTo>
                      <a:pt x="92849" y="165598"/>
                      <a:pt x="39395" y="145684"/>
                      <a:pt x="19974" y="118466"/>
                    </a:cubicBezTo>
                    <a:cubicBezTo>
                      <a:pt x="-47091" y="24366"/>
                      <a:pt x="72762" y="-35546"/>
                      <a:pt x="114761" y="58885"/>
                    </a:cubicBezTo>
                    <a:cubicBezTo>
                      <a:pt x="120570" y="71997"/>
                      <a:pt x="122230" y="121951"/>
                      <a:pt x="133021" y="121121"/>
                    </a:cubicBezTo>
                    <a:cubicBezTo>
                      <a:pt x="179004" y="117636"/>
                      <a:pt x="96335" y="29842"/>
                      <a:pt x="151945" y="3952"/>
                    </a:cubicBezTo>
                    <a:cubicBezTo>
                      <a:pt x="192451" y="-14966"/>
                      <a:pt x="214196" y="40132"/>
                      <a:pt x="219177" y="40962"/>
                    </a:cubicBezTo>
                    <a:cubicBezTo>
                      <a:pt x="236440" y="43617"/>
                      <a:pt x="260013" y="-363"/>
                      <a:pt x="281760" y="35652"/>
                    </a:cubicBezTo>
                    <a:lnTo>
                      <a:pt x="286739" y="50754"/>
                    </a:lnTo>
                    <a:cubicBezTo>
                      <a:pt x="287403" y="56563"/>
                      <a:pt x="287403" y="65192"/>
                      <a:pt x="286739" y="70835"/>
                    </a:cubicBezTo>
                    <a:cubicBezTo>
                      <a:pt x="286406" y="72993"/>
                      <a:pt x="273127" y="108176"/>
                      <a:pt x="271632" y="111163"/>
                    </a:cubicBezTo>
                    <a:close/>
                    <a:moveTo>
                      <a:pt x="168545" y="40630"/>
                    </a:moveTo>
                    <a:cubicBezTo>
                      <a:pt x="147629" y="44779"/>
                      <a:pt x="190126" y="114814"/>
                      <a:pt x="185146" y="54239"/>
                    </a:cubicBezTo>
                    <a:cubicBezTo>
                      <a:pt x="182489" y="48596"/>
                      <a:pt x="176181" y="39136"/>
                      <a:pt x="168545" y="40630"/>
                    </a:cubicBezTo>
                    <a:close/>
                    <a:moveTo>
                      <a:pt x="73925" y="62039"/>
                    </a:moveTo>
                    <a:cubicBezTo>
                      <a:pt x="59483" y="50090"/>
                      <a:pt x="33918" y="54405"/>
                      <a:pt x="35578" y="77142"/>
                    </a:cubicBezTo>
                    <a:cubicBezTo>
                      <a:pt x="36741" y="91082"/>
                      <a:pt x="72762" y="125768"/>
                      <a:pt x="90359" y="121121"/>
                    </a:cubicBezTo>
                    <a:cubicBezTo>
                      <a:pt x="95504" y="115645"/>
                      <a:pt x="80563" y="67516"/>
                      <a:pt x="73925" y="62039"/>
                    </a:cubicBezTo>
                    <a:close/>
                    <a:moveTo>
                      <a:pt x="251712" y="60712"/>
                    </a:moveTo>
                    <a:cubicBezTo>
                      <a:pt x="234946" y="33162"/>
                      <a:pt x="211705" y="83946"/>
                      <a:pt x="216520" y="100874"/>
                    </a:cubicBezTo>
                    <a:cubicBezTo>
                      <a:pt x="233287" y="109504"/>
                      <a:pt x="255364" y="66520"/>
                      <a:pt x="251712" y="60712"/>
                    </a:cubicBezTo>
                    <a:close/>
                  </a:path>
                </a:pathLst>
              </a:custGeom>
              <a:solidFill>
                <a:srgbClr val="111212"/>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E9100C9A-DF12-CD2D-9AE0-06022A68BA5C}"/>
                  </a:ext>
                </a:extLst>
              </p:cNvPr>
              <p:cNvSpPr/>
              <p:nvPr/>
            </p:nvSpPr>
            <p:spPr>
              <a:xfrm>
                <a:off x="-24389820" y="948677"/>
                <a:ext cx="297169" cy="270376"/>
              </a:xfrm>
              <a:custGeom>
                <a:avLst/>
                <a:gdLst>
                  <a:gd name="csX0" fmla="*/ 216969 w 297169"/>
                  <a:gd name="csY0" fmla="*/ 259364 h 270376"/>
                  <a:gd name="csX1" fmla="*/ 167833 w 297169"/>
                  <a:gd name="csY1" fmla="*/ 114480 h 270376"/>
                  <a:gd name="csX2" fmla="*/ 11126 w 297169"/>
                  <a:gd name="csY2" fmla="*/ 49423 h 270376"/>
                  <a:gd name="csX3" fmla="*/ 115044 w 297169"/>
                  <a:gd name="csY3" fmla="*/ 963 h 270376"/>
                  <a:gd name="csX4" fmla="*/ 296319 w 297169"/>
                  <a:gd name="csY4" fmla="*/ 218039 h 270376"/>
                  <a:gd name="csX5" fmla="*/ 216803 w 297169"/>
                  <a:gd name="csY5" fmla="*/ 259529 h 270376"/>
                </a:gdLst>
                <a:ahLst/>
                <a:cxnLst>
                  <a:cxn ang="0">
                    <a:pos x="csX0" y="csY0"/>
                  </a:cxn>
                  <a:cxn ang="0">
                    <a:pos x="csX1" y="csY1"/>
                  </a:cxn>
                  <a:cxn ang="0">
                    <a:pos x="csX2" y="csY2"/>
                  </a:cxn>
                  <a:cxn ang="0">
                    <a:pos x="csX3" y="csY3"/>
                  </a:cxn>
                  <a:cxn ang="0">
                    <a:pos x="csX4" y="csY4"/>
                  </a:cxn>
                  <a:cxn ang="0">
                    <a:pos x="csX5" y="csY5"/>
                  </a:cxn>
                </a:cxnLst>
                <a:rect l="l" t="t" r="r" b="b"/>
                <a:pathLst>
                  <a:path w="297169" h="270376">
                    <a:moveTo>
                      <a:pt x="216969" y="259364"/>
                    </a:moveTo>
                    <a:cubicBezTo>
                      <a:pt x="197548" y="239116"/>
                      <a:pt x="218465" y="170907"/>
                      <a:pt x="167833" y="114480"/>
                    </a:cubicBezTo>
                    <a:cubicBezTo>
                      <a:pt x="111725" y="51913"/>
                      <a:pt x="27727" y="65521"/>
                      <a:pt x="11126" y="49423"/>
                    </a:cubicBezTo>
                    <a:cubicBezTo>
                      <a:pt x="-38342" y="1294"/>
                      <a:pt x="91805" y="-2523"/>
                      <a:pt x="115044" y="963"/>
                    </a:cubicBezTo>
                    <a:cubicBezTo>
                      <a:pt x="201200" y="13907"/>
                      <a:pt x="307774" y="129748"/>
                      <a:pt x="296319" y="218039"/>
                    </a:cubicBezTo>
                    <a:cubicBezTo>
                      <a:pt x="291174" y="257206"/>
                      <a:pt x="243695" y="287410"/>
                      <a:pt x="216803" y="259529"/>
                    </a:cubicBezTo>
                    <a:close/>
                  </a:path>
                </a:pathLst>
              </a:custGeom>
              <a:solidFill>
                <a:srgbClr val="111212"/>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2856B57E-F5B8-9AD8-B9C4-9D8014F2501C}"/>
                  </a:ext>
                </a:extLst>
              </p:cNvPr>
              <p:cNvSpPr/>
              <p:nvPr/>
            </p:nvSpPr>
            <p:spPr>
              <a:xfrm>
                <a:off x="-24310134" y="1229450"/>
                <a:ext cx="4980" cy="15101"/>
              </a:xfrm>
              <a:custGeom>
                <a:avLst/>
                <a:gdLst>
                  <a:gd name="csX0" fmla="*/ 4981 w 4980"/>
                  <a:gd name="csY0" fmla="*/ 15102 h 15101"/>
                  <a:gd name="csX1" fmla="*/ 0 w 4980"/>
                  <a:gd name="csY1" fmla="*/ 0 h 15101"/>
                  <a:gd name="csX2" fmla="*/ 4981 w 4980"/>
                  <a:gd name="csY2" fmla="*/ 15102 h 15101"/>
                </a:gdLst>
                <a:ahLst/>
                <a:cxnLst>
                  <a:cxn ang="0">
                    <a:pos x="csX0" y="csY0"/>
                  </a:cxn>
                  <a:cxn ang="0">
                    <a:pos x="csX1" y="csY1"/>
                  </a:cxn>
                  <a:cxn ang="0">
                    <a:pos x="csX2" y="csY2"/>
                  </a:cxn>
                </a:cxnLst>
                <a:rect l="l" t="t" r="r" b="b"/>
                <a:pathLst>
                  <a:path w="4980" h="15101">
                    <a:moveTo>
                      <a:pt x="4981" y="15102"/>
                    </a:moveTo>
                    <a:lnTo>
                      <a:pt x="0" y="0"/>
                    </a:lnTo>
                    <a:cubicBezTo>
                      <a:pt x="4316" y="6970"/>
                      <a:pt x="4150" y="6638"/>
                      <a:pt x="4981" y="15102"/>
                    </a:cubicBezTo>
                    <a:close/>
                  </a:path>
                </a:pathLst>
              </a:custGeom>
              <a:solidFill>
                <a:srgbClr val="9FC6DF"/>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A46EB26B-2777-890E-ACF6-927C53508836}"/>
                  </a:ext>
                </a:extLst>
              </p:cNvPr>
              <p:cNvSpPr/>
              <p:nvPr/>
            </p:nvSpPr>
            <p:spPr>
              <a:xfrm>
                <a:off x="-24429277" y="1234437"/>
                <a:ext cx="22774" cy="38293"/>
              </a:xfrm>
              <a:custGeom>
                <a:avLst/>
                <a:gdLst>
                  <a:gd name="csX0" fmla="*/ 5764 w 22774"/>
                  <a:gd name="csY0" fmla="*/ 158 h 38293"/>
                  <a:gd name="csX1" fmla="*/ 22364 w 22774"/>
                  <a:gd name="csY1" fmla="*/ 13767 h 38293"/>
                  <a:gd name="csX2" fmla="*/ 5764 w 22774"/>
                  <a:gd name="csY2" fmla="*/ 158 h 38293"/>
                </a:gdLst>
                <a:ahLst/>
                <a:cxnLst>
                  <a:cxn ang="0">
                    <a:pos x="csX0" y="csY0"/>
                  </a:cxn>
                  <a:cxn ang="0">
                    <a:pos x="csX1" y="csY1"/>
                  </a:cxn>
                  <a:cxn ang="0">
                    <a:pos x="csX2" y="csY2"/>
                  </a:cxn>
                </a:cxnLst>
                <a:rect l="l" t="t" r="r" b="b"/>
                <a:pathLst>
                  <a:path w="22774" h="38293">
                    <a:moveTo>
                      <a:pt x="5764" y="158"/>
                    </a:moveTo>
                    <a:cubicBezTo>
                      <a:pt x="13233" y="-1336"/>
                      <a:pt x="19541" y="8124"/>
                      <a:pt x="22364" y="13767"/>
                    </a:cubicBezTo>
                    <a:cubicBezTo>
                      <a:pt x="27345" y="74342"/>
                      <a:pt x="-14987" y="4141"/>
                      <a:pt x="5764" y="158"/>
                    </a:cubicBezTo>
                    <a:close/>
                  </a:path>
                </a:pathLst>
              </a:custGeom>
              <a:solidFill>
                <a:srgbClr val="9FC6DF"/>
              </a:solidFill>
              <a:ln w="16598" cap="flat">
                <a:noFill/>
                <a:prstDash val="solid"/>
                <a:miter/>
              </a:ln>
            </p:spPr>
            <p:txBody>
              <a:bodyPr/>
              <a:lstStyle/>
              <a:p>
                <a:endParaRPr lang="fr-FR"/>
              </a:p>
            </p:txBody>
          </p:sp>
        </p:grpSp>
      </p:grpSp>
      <p:grpSp>
        <p:nvGrpSpPr>
          <p:cNvPr id="48" name="Group 2">
            <a:extLst>
              <a:ext uri="{FF2B5EF4-FFF2-40B4-BE49-F238E27FC236}">
                <a16:creationId xmlns:a16="http://schemas.microsoft.com/office/drawing/2014/main" id="{EA3F0422-7A1C-D47F-C50E-6F49627EED08}"/>
              </a:ext>
            </a:extLst>
          </p:cNvPr>
          <p:cNvGrpSpPr/>
          <p:nvPr/>
        </p:nvGrpSpPr>
        <p:grpSpPr>
          <a:xfrm>
            <a:off x="6302242" y="2163173"/>
            <a:ext cx="4651197" cy="3044479"/>
            <a:chOff x="332936" y="2504656"/>
            <a:chExt cx="2926080" cy="3044479"/>
          </a:xfrm>
        </p:grpSpPr>
        <p:sp>
          <p:nvSpPr>
            <p:cNvPr id="49" name="TextBox 3">
              <a:extLst>
                <a:ext uri="{FF2B5EF4-FFF2-40B4-BE49-F238E27FC236}">
                  <a16:creationId xmlns:a16="http://schemas.microsoft.com/office/drawing/2014/main" id="{C885306C-7712-FC1B-7A68-C24D74B4420E}"/>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4">
                      <a:lumMod val="75000"/>
                    </a:schemeClr>
                  </a:solidFill>
                </a:rPr>
                <a:t>Lorem Ipsum</a:t>
              </a:r>
            </a:p>
          </p:txBody>
        </p:sp>
        <p:sp>
          <p:nvSpPr>
            <p:cNvPr id="50" name="TextBox 4">
              <a:extLst>
                <a:ext uri="{FF2B5EF4-FFF2-40B4-BE49-F238E27FC236}">
                  <a16:creationId xmlns:a16="http://schemas.microsoft.com/office/drawing/2014/main" id="{E52BE131-5FCA-2409-493C-C233DE1CCDEF}"/>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726088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132BF-FF4F-56E6-ADBF-4112612874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B14299-5527-626D-C739-95FAE76FD568}"/>
              </a:ext>
            </a:extLst>
          </p:cNvPr>
          <p:cNvSpPr>
            <a:spLocks noGrp="1"/>
          </p:cNvSpPr>
          <p:nvPr>
            <p:ph type="title"/>
          </p:nvPr>
        </p:nvSpPr>
        <p:spPr/>
        <p:txBody>
          <a:bodyPr/>
          <a:lstStyle/>
          <a:p>
            <a:r>
              <a:rPr lang="en-US" dirty="0"/>
              <a:t>Creative Thinking Doodle Sticker</a:t>
            </a:r>
          </a:p>
        </p:txBody>
      </p:sp>
      <p:grpSp>
        <p:nvGrpSpPr>
          <p:cNvPr id="47" name="Group 46">
            <a:extLst>
              <a:ext uri="{FF2B5EF4-FFF2-40B4-BE49-F238E27FC236}">
                <a16:creationId xmlns:a16="http://schemas.microsoft.com/office/drawing/2014/main" id="{6F76C990-D8C2-AFC6-3273-C6AC8B9BFCF0}"/>
              </a:ext>
            </a:extLst>
          </p:cNvPr>
          <p:cNvGrpSpPr/>
          <p:nvPr/>
        </p:nvGrpSpPr>
        <p:grpSpPr>
          <a:xfrm>
            <a:off x="1315019" y="902537"/>
            <a:ext cx="4275516" cy="5138299"/>
            <a:chOff x="1315019" y="902537"/>
            <a:chExt cx="4275516" cy="5138299"/>
          </a:xfrm>
        </p:grpSpPr>
        <p:sp>
          <p:nvSpPr>
            <p:cNvPr id="4" name="Forme libre 3">
              <a:extLst>
                <a:ext uri="{FF2B5EF4-FFF2-40B4-BE49-F238E27FC236}">
                  <a16:creationId xmlns:a16="http://schemas.microsoft.com/office/drawing/2014/main" id="{66F0DC53-899A-4975-67C5-556EDC99BE5F}"/>
                </a:ext>
              </a:extLst>
            </p:cNvPr>
            <p:cNvSpPr/>
            <p:nvPr/>
          </p:nvSpPr>
          <p:spPr>
            <a:xfrm>
              <a:off x="1315019" y="902537"/>
              <a:ext cx="4275516" cy="5138299"/>
            </a:xfrm>
            <a:custGeom>
              <a:avLst/>
              <a:gdLst>
                <a:gd name="csX0" fmla="*/ 4227859 w 4275516"/>
                <a:gd name="csY0" fmla="*/ 1069605 h 5138299"/>
                <a:gd name="csX1" fmla="*/ 4258237 w 4275516"/>
                <a:gd name="csY1" fmla="*/ 866966 h 5138299"/>
                <a:gd name="csX2" fmla="*/ 4083106 w 4275516"/>
                <a:gd name="csY2" fmla="*/ 753616 h 5138299"/>
                <a:gd name="csX3" fmla="*/ 4041273 w 4275516"/>
                <a:gd name="csY3" fmla="*/ 644413 h 5138299"/>
                <a:gd name="csX4" fmla="*/ 3994129 w 4275516"/>
                <a:gd name="csY4" fmla="*/ 604582 h 5138299"/>
                <a:gd name="csX5" fmla="*/ 4080948 w 4275516"/>
                <a:gd name="csY5" fmla="*/ 499861 h 5138299"/>
                <a:gd name="csX6" fmla="*/ 4056712 w 4275516"/>
                <a:gd name="csY6" fmla="*/ 288427 h 5138299"/>
                <a:gd name="csX7" fmla="*/ 4056712 w 4275516"/>
                <a:gd name="csY7" fmla="*/ 288427 h 5138299"/>
                <a:gd name="csX8" fmla="*/ 3779820 w 4275516"/>
                <a:gd name="csY8" fmla="*/ 259218 h 5138299"/>
                <a:gd name="csX9" fmla="*/ 3723379 w 4275516"/>
                <a:gd name="csY9" fmla="*/ 133421 h 5138299"/>
                <a:gd name="csX10" fmla="*/ 3540444 w 4275516"/>
                <a:gd name="csY10" fmla="*/ 88445 h 5138299"/>
                <a:gd name="csX11" fmla="*/ 3394364 w 4275516"/>
                <a:gd name="csY11" fmla="*/ 229512 h 5138299"/>
                <a:gd name="csX12" fmla="*/ 3388554 w 4275516"/>
                <a:gd name="csY12" fmla="*/ 163626 h 5138299"/>
                <a:gd name="csX13" fmla="*/ 3292937 w 4275516"/>
                <a:gd name="csY13" fmla="*/ 22890 h 5138299"/>
                <a:gd name="csX14" fmla="*/ 3134404 w 4275516"/>
                <a:gd name="csY14" fmla="*/ 13265 h 5138299"/>
                <a:gd name="csX15" fmla="*/ 3007080 w 4275516"/>
                <a:gd name="csY15" fmla="*/ 227686 h 5138299"/>
                <a:gd name="csX16" fmla="*/ 2968568 w 4275516"/>
                <a:gd name="csY16" fmla="*/ 192336 h 5138299"/>
                <a:gd name="csX17" fmla="*/ 2968568 w 4275516"/>
                <a:gd name="csY17" fmla="*/ 192336 h 5138299"/>
                <a:gd name="csX18" fmla="*/ 2766543 w 4275516"/>
                <a:gd name="csY18" fmla="*/ 178894 h 5138299"/>
                <a:gd name="csX19" fmla="*/ 2669765 w 4275516"/>
                <a:gd name="csY19" fmla="*/ 316973 h 5138299"/>
                <a:gd name="csX20" fmla="*/ 2584938 w 4275516"/>
                <a:gd name="csY20" fmla="*/ 369416 h 5138299"/>
                <a:gd name="csX21" fmla="*/ 2584938 w 4275516"/>
                <a:gd name="csY21" fmla="*/ 369416 h 5138299"/>
                <a:gd name="csX22" fmla="*/ 2540282 w 4275516"/>
                <a:gd name="csY22" fmla="*/ 527909 h 5138299"/>
                <a:gd name="csX23" fmla="*/ 2426239 w 4275516"/>
                <a:gd name="csY23" fmla="*/ 529900 h 5138299"/>
                <a:gd name="csX24" fmla="*/ 2296094 w 4275516"/>
                <a:gd name="csY24" fmla="*/ 683580 h 5138299"/>
                <a:gd name="csX25" fmla="*/ 2389387 w 4275516"/>
                <a:gd name="csY25" fmla="*/ 873439 h 5138299"/>
                <a:gd name="csX26" fmla="*/ 2390714 w 4275516"/>
                <a:gd name="csY26" fmla="*/ 961233 h 5138299"/>
                <a:gd name="csX27" fmla="*/ 2310204 w 4275516"/>
                <a:gd name="csY27" fmla="*/ 1037575 h 5138299"/>
                <a:gd name="csX28" fmla="*/ 2255258 w 4275516"/>
                <a:gd name="csY28" fmla="*/ 786310 h 5138299"/>
                <a:gd name="csX29" fmla="*/ 2084441 w 4275516"/>
                <a:gd name="csY29" fmla="*/ 727228 h 5138299"/>
                <a:gd name="csX30" fmla="*/ 1960937 w 4275516"/>
                <a:gd name="csY30" fmla="*/ 859167 h 5138299"/>
                <a:gd name="csX31" fmla="*/ 1958446 w 4275516"/>
                <a:gd name="csY31" fmla="*/ 872942 h 5138299"/>
                <a:gd name="csX32" fmla="*/ 1946659 w 4275516"/>
                <a:gd name="csY32" fmla="*/ 935674 h 5138299"/>
                <a:gd name="csX33" fmla="*/ 1134910 w 4275516"/>
                <a:gd name="csY33" fmla="*/ 1076244 h 5138299"/>
                <a:gd name="csX34" fmla="*/ 906824 w 4275516"/>
                <a:gd name="csY34" fmla="*/ 1244527 h 5138299"/>
                <a:gd name="csX35" fmla="*/ 538797 w 4275516"/>
                <a:gd name="csY35" fmla="*/ 1504920 h 5138299"/>
                <a:gd name="csX36" fmla="*/ 402177 w 4275516"/>
                <a:gd name="csY36" fmla="*/ 1502099 h 5138299"/>
                <a:gd name="csX37" fmla="*/ 298260 w 4275516"/>
                <a:gd name="csY37" fmla="*/ 1597360 h 5138299"/>
                <a:gd name="csX38" fmla="*/ 322828 w 4275516"/>
                <a:gd name="csY38" fmla="*/ 1788215 h 5138299"/>
                <a:gd name="csX39" fmla="*/ 419110 w 4275516"/>
                <a:gd name="csY39" fmla="*/ 1874847 h 5138299"/>
                <a:gd name="csX40" fmla="*/ 378106 w 4275516"/>
                <a:gd name="csY40" fmla="*/ 2216726 h 5138299"/>
                <a:gd name="csX41" fmla="*/ 387071 w 4275516"/>
                <a:gd name="csY41" fmla="*/ 2306345 h 5138299"/>
                <a:gd name="csX42" fmla="*/ 403172 w 4275516"/>
                <a:gd name="csY42" fmla="*/ 2463841 h 5138299"/>
                <a:gd name="csX43" fmla="*/ 249953 w 4275516"/>
                <a:gd name="csY43" fmla="*/ 2489565 h 5138299"/>
                <a:gd name="csX44" fmla="*/ 182391 w 4275516"/>
                <a:gd name="csY44" fmla="*/ 2607066 h 5138299"/>
                <a:gd name="csX45" fmla="*/ 233020 w 4275516"/>
                <a:gd name="csY45" fmla="*/ 2767217 h 5138299"/>
                <a:gd name="csX46" fmla="*/ 211773 w 4275516"/>
                <a:gd name="csY46" fmla="*/ 2764396 h 5138299"/>
                <a:gd name="csX47" fmla="*/ 61208 w 4275516"/>
                <a:gd name="csY47" fmla="*/ 2795264 h 5138299"/>
                <a:gd name="csX48" fmla="*/ 451 w 4275516"/>
                <a:gd name="csY48" fmla="*/ 2936331 h 5138299"/>
                <a:gd name="csX49" fmla="*/ 74489 w 4275516"/>
                <a:gd name="csY49" fmla="*/ 3084369 h 5138299"/>
                <a:gd name="csX50" fmla="*/ 169442 w 4275516"/>
                <a:gd name="csY50" fmla="*/ 3132497 h 5138299"/>
                <a:gd name="csX51" fmla="*/ 324654 w 4275516"/>
                <a:gd name="csY51" fmla="*/ 3251823 h 5138299"/>
                <a:gd name="csX52" fmla="*/ 488165 w 4275516"/>
                <a:gd name="csY52" fmla="*/ 3295139 h 5138299"/>
                <a:gd name="csX53" fmla="*/ 637401 w 4275516"/>
                <a:gd name="csY53" fmla="*/ 3381272 h 5138299"/>
                <a:gd name="csX54" fmla="*/ 728536 w 4275516"/>
                <a:gd name="csY54" fmla="*/ 3434712 h 5138299"/>
                <a:gd name="csX55" fmla="*/ 881093 w 4275516"/>
                <a:gd name="csY55" fmla="*/ 3461763 h 5138299"/>
                <a:gd name="csX56" fmla="*/ 422263 w 4275516"/>
                <a:gd name="csY56" fmla="*/ 3856252 h 5138299"/>
                <a:gd name="csX57" fmla="*/ 402510 w 4275516"/>
                <a:gd name="csY57" fmla="*/ 3874840 h 5138299"/>
                <a:gd name="csX58" fmla="*/ 278338 w 4275516"/>
                <a:gd name="csY58" fmla="*/ 4273477 h 5138299"/>
                <a:gd name="csX59" fmla="*/ 571831 w 4275516"/>
                <a:gd name="csY59" fmla="*/ 4480597 h 5138299"/>
                <a:gd name="csX60" fmla="*/ 785309 w 4275516"/>
                <a:gd name="csY60" fmla="*/ 4597267 h 5138299"/>
                <a:gd name="csX61" fmla="*/ 741817 w 4275516"/>
                <a:gd name="csY61" fmla="*/ 4600918 h 5138299"/>
                <a:gd name="csX62" fmla="*/ 504599 w 4275516"/>
                <a:gd name="csY62" fmla="*/ 4720575 h 5138299"/>
                <a:gd name="csX63" fmla="*/ 367151 w 4275516"/>
                <a:gd name="csY63" fmla="*/ 4732027 h 5138299"/>
                <a:gd name="csX64" fmla="*/ 211773 w 4275516"/>
                <a:gd name="csY64" fmla="*/ 4857327 h 5138299"/>
                <a:gd name="csX65" fmla="*/ 242151 w 4275516"/>
                <a:gd name="csY65" fmla="*/ 5035071 h 5138299"/>
                <a:gd name="csX66" fmla="*/ 306061 w 4275516"/>
                <a:gd name="csY66" fmla="*/ 5084362 h 5138299"/>
                <a:gd name="csX67" fmla="*/ 334117 w 4275516"/>
                <a:gd name="csY67" fmla="*/ 5096643 h 5138299"/>
                <a:gd name="csX68" fmla="*/ 390722 w 4275516"/>
                <a:gd name="csY68" fmla="*/ 5110086 h 5138299"/>
                <a:gd name="csX69" fmla="*/ 1814356 w 4275516"/>
                <a:gd name="csY69" fmla="*/ 5125354 h 5138299"/>
                <a:gd name="csX70" fmla="*/ 2260735 w 4275516"/>
                <a:gd name="csY70" fmla="*/ 5120542 h 5138299"/>
                <a:gd name="csX71" fmla="*/ 2482514 w 4275516"/>
                <a:gd name="csY71" fmla="*/ 5129171 h 5138299"/>
                <a:gd name="csX72" fmla="*/ 2714917 w 4275516"/>
                <a:gd name="csY72" fmla="*/ 5138299 h 5138299"/>
                <a:gd name="csX73" fmla="*/ 2808542 w 4275516"/>
                <a:gd name="csY73" fmla="*/ 5135810 h 5138299"/>
                <a:gd name="csX74" fmla="*/ 3090247 w 4275516"/>
                <a:gd name="csY74" fmla="*/ 5096477 h 5138299"/>
                <a:gd name="csX75" fmla="*/ 3289117 w 4275516"/>
                <a:gd name="csY75" fmla="*/ 5065276 h 5138299"/>
                <a:gd name="csX76" fmla="*/ 3293599 w 4275516"/>
                <a:gd name="csY76" fmla="*/ 5065442 h 5138299"/>
                <a:gd name="csX77" fmla="*/ 3582609 w 4275516"/>
                <a:gd name="csY77" fmla="*/ 4994743 h 5138299"/>
                <a:gd name="csX78" fmla="*/ 3619129 w 4275516"/>
                <a:gd name="csY78" fmla="*/ 4845378 h 5138299"/>
                <a:gd name="csX79" fmla="*/ 3572151 w 4275516"/>
                <a:gd name="csY79" fmla="*/ 4762066 h 5138299"/>
                <a:gd name="csX80" fmla="*/ 3388718 w 4275516"/>
                <a:gd name="csY80" fmla="*/ 4678754 h 5138299"/>
                <a:gd name="csX81" fmla="*/ 3047087 w 4275516"/>
                <a:gd name="csY81" fmla="*/ 4678256 h 5138299"/>
                <a:gd name="csX82" fmla="*/ 2918103 w 4275516"/>
                <a:gd name="csY82" fmla="*/ 4684230 h 5138299"/>
                <a:gd name="csX83" fmla="*/ 2910634 w 4275516"/>
                <a:gd name="csY83" fmla="*/ 4678090 h 5138299"/>
                <a:gd name="csX84" fmla="*/ 2896856 w 4275516"/>
                <a:gd name="csY84" fmla="*/ 4650541 h 5138299"/>
                <a:gd name="csX85" fmla="*/ 2462761 w 4275516"/>
                <a:gd name="csY85" fmla="*/ 4554449 h 5138299"/>
                <a:gd name="csX86" fmla="*/ 2372288 w 4275516"/>
                <a:gd name="csY86" fmla="*/ 4556109 h 5138299"/>
                <a:gd name="csX87" fmla="*/ 2301737 w 4275516"/>
                <a:gd name="csY87" fmla="*/ 3830363 h 5138299"/>
                <a:gd name="csX88" fmla="*/ 2282979 w 4275516"/>
                <a:gd name="csY88" fmla="*/ 3697925 h 5138299"/>
                <a:gd name="csX89" fmla="*/ 2331785 w 4275516"/>
                <a:gd name="csY89" fmla="*/ 3677180 h 5138299"/>
                <a:gd name="csX90" fmla="*/ 2734672 w 4275516"/>
                <a:gd name="csY90" fmla="*/ 3493462 h 5138299"/>
                <a:gd name="csX91" fmla="*/ 2783974 w 4275516"/>
                <a:gd name="csY91" fmla="*/ 3467904 h 5138299"/>
                <a:gd name="csX92" fmla="*/ 3109338 w 4275516"/>
                <a:gd name="csY92" fmla="*/ 3023793 h 5138299"/>
                <a:gd name="csX93" fmla="*/ 3169763 w 4275516"/>
                <a:gd name="csY93" fmla="*/ 2631960 h 5138299"/>
                <a:gd name="csX94" fmla="*/ 3185035 w 4275516"/>
                <a:gd name="csY94" fmla="*/ 2515787 h 5138299"/>
                <a:gd name="csX95" fmla="*/ 3227531 w 4275516"/>
                <a:gd name="csY95" fmla="*/ 2485748 h 5138299"/>
                <a:gd name="csX96" fmla="*/ 3559203 w 4275516"/>
                <a:gd name="csY96" fmla="*/ 2143371 h 5138299"/>
                <a:gd name="csX97" fmla="*/ 3546586 w 4275516"/>
                <a:gd name="csY97" fmla="*/ 1842650 h 5138299"/>
                <a:gd name="csX98" fmla="*/ 3508241 w 4275516"/>
                <a:gd name="csY98" fmla="*/ 1806139 h 5138299"/>
                <a:gd name="csX99" fmla="*/ 3508241 w 4275516"/>
                <a:gd name="csY99" fmla="*/ 1799998 h 5138299"/>
                <a:gd name="csX100" fmla="*/ 3518034 w 4275516"/>
                <a:gd name="csY100" fmla="*/ 1725813 h 5138299"/>
                <a:gd name="csX101" fmla="*/ 3524675 w 4275516"/>
                <a:gd name="csY101" fmla="*/ 1705400 h 5138299"/>
                <a:gd name="csX102" fmla="*/ 3722716 w 4275516"/>
                <a:gd name="csY102" fmla="*/ 1853272 h 5138299"/>
                <a:gd name="csX103" fmla="*/ 3802396 w 4275516"/>
                <a:gd name="csY103" fmla="*/ 1868540 h 5138299"/>
                <a:gd name="csX104" fmla="*/ 3920257 w 4275516"/>
                <a:gd name="csY104" fmla="*/ 1829705 h 5138299"/>
                <a:gd name="csX105" fmla="*/ 3994295 w 4275516"/>
                <a:gd name="csY105" fmla="*/ 1656277 h 5138299"/>
                <a:gd name="csX106" fmla="*/ 3993132 w 4275516"/>
                <a:gd name="csY106" fmla="*/ 1644825 h 5138299"/>
                <a:gd name="csX107" fmla="*/ 4059533 w 4275516"/>
                <a:gd name="csY107" fmla="*/ 1588896 h 5138299"/>
                <a:gd name="csX108" fmla="*/ 4081280 w 4275516"/>
                <a:gd name="csY108" fmla="*/ 1399867 h 5138299"/>
                <a:gd name="csX109" fmla="*/ 4217900 w 4275516"/>
                <a:gd name="csY109" fmla="*/ 1320371 h 5138299"/>
                <a:gd name="csX110" fmla="*/ 4236658 w 4275516"/>
                <a:gd name="csY110" fmla="*/ 1127857 h 5138299"/>
                <a:gd name="csX111" fmla="*/ 4211259 w 4275516"/>
                <a:gd name="csY111" fmla="*/ 1086864 h 5138299"/>
                <a:gd name="csX112" fmla="*/ 4228026 w 4275516"/>
                <a:gd name="csY112" fmla="*/ 1069605 h 51382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Lst>
              <a:rect l="l" t="t" r="r" b="b"/>
              <a:pathLst>
                <a:path w="4275516" h="5138299">
                  <a:moveTo>
                    <a:pt x="4227859" y="1069605"/>
                  </a:moveTo>
                  <a:cubicBezTo>
                    <a:pt x="4277826" y="1010855"/>
                    <a:pt x="4289445" y="933186"/>
                    <a:pt x="4258237" y="866966"/>
                  </a:cubicBezTo>
                  <a:cubicBezTo>
                    <a:pt x="4223045" y="792450"/>
                    <a:pt x="4149507" y="760254"/>
                    <a:pt x="4083106" y="753616"/>
                  </a:cubicBezTo>
                  <a:cubicBezTo>
                    <a:pt x="4081280" y="713619"/>
                    <a:pt x="4067004" y="675282"/>
                    <a:pt x="4041273" y="644413"/>
                  </a:cubicBezTo>
                  <a:cubicBezTo>
                    <a:pt x="4027826" y="628150"/>
                    <a:pt x="4011724" y="615038"/>
                    <a:pt x="3994129" y="604582"/>
                  </a:cubicBezTo>
                  <a:cubicBezTo>
                    <a:pt x="4065509" y="531228"/>
                    <a:pt x="4071320" y="519446"/>
                    <a:pt x="4080948" y="499861"/>
                  </a:cubicBezTo>
                  <a:cubicBezTo>
                    <a:pt x="4116306" y="427336"/>
                    <a:pt x="4107175" y="348339"/>
                    <a:pt x="4056712" y="288427"/>
                  </a:cubicBezTo>
                  <a:cubicBezTo>
                    <a:pt x="4056712" y="288427"/>
                    <a:pt x="4056712" y="288427"/>
                    <a:pt x="4056712" y="288427"/>
                  </a:cubicBezTo>
                  <a:cubicBezTo>
                    <a:pt x="4044592" y="273989"/>
                    <a:pt x="3938849" y="157816"/>
                    <a:pt x="3779820" y="259218"/>
                  </a:cubicBezTo>
                  <a:cubicBezTo>
                    <a:pt x="3776667" y="210592"/>
                    <a:pt x="3757576" y="166613"/>
                    <a:pt x="3723379" y="133421"/>
                  </a:cubicBezTo>
                  <a:cubicBezTo>
                    <a:pt x="3676235" y="87781"/>
                    <a:pt x="3607842" y="70853"/>
                    <a:pt x="3540444" y="88445"/>
                  </a:cubicBezTo>
                  <a:cubicBezTo>
                    <a:pt x="3478194" y="104544"/>
                    <a:pt x="3439516" y="146034"/>
                    <a:pt x="3394364" y="229512"/>
                  </a:cubicBezTo>
                  <a:cubicBezTo>
                    <a:pt x="3392206" y="182710"/>
                    <a:pt x="3389715" y="169268"/>
                    <a:pt x="3388554" y="163626"/>
                  </a:cubicBezTo>
                  <a:cubicBezTo>
                    <a:pt x="3375938" y="98402"/>
                    <a:pt x="3343732" y="51104"/>
                    <a:pt x="3292937" y="22890"/>
                  </a:cubicBezTo>
                  <a:cubicBezTo>
                    <a:pt x="3244796" y="-3829"/>
                    <a:pt x="3188521" y="-7315"/>
                    <a:pt x="3134404" y="13265"/>
                  </a:cubicBezTo>
                  <a:cubicBezTo>
                    <a:pt x="3039618" y="49445"/>
                    <a:pt x="3015380" y="141386"/>
                    <a:pt x="3007080" y="227686"/>
                  </a:cubicBezTo>
                  <a:cubicBezTo>
                    <a:pt x="2993302" y="210758"/>
                    <a:pt x="2982512" y="201796"/>
                    <a:pt x="2968568" y="192336"/>
                  </a:cubicBezTo>
                  <a:lnTo>
                    <a:pt x="2968568" y="192336"/>
                  </a:lnTo>
                  <a:cubicBezTo>
                    <a:pt x="2906816" y="151012"/>
                    <a:pt x="2829292" y="145868"/>
                    <a:pt x="2766543" y="178894"/>
                  </a:cubicBezTo>
                  <a:cubicBezTo>
                    <a:pt x="2714088" y="206609"/>
                    <a:pt x="2678563" y="258057"/>
                    <a:pt x="2669765" y="316973"/>
                  </a:cubicBezTo>
                  <a:cubicBezTo>
                    <a:pt x="2634738" y="326930"/>
                    <a:pt x="2605522" y="346680"/>
                    <a:pt x="2584938" y="369416"/>
                  </a:cubicBezTo>
                  <a:cubicBezTo>
                    <a:pt x="2584938" y="369416"/>
                    <a:pt x="2584938" y="369416"/>
                    <a:pt x="2584938" y="369416"/>
                  </a:cubicBezTo>
                  <a:cubicBezTo>
                    <a:pt x="2545928" y="412234"/>
                    <a:pt x="2530322" y="469657"/>
                    <a:pt x="2540282" y="527909"/>
                  </a:cubicBezTo>
                  <a:cubicBezTo>
                    <a:pt x="2487827" y="516623"/>
                    <a:pt x="2456951" y="519777"/>
                    <a:pt x="2426239" y="529900"/>
                  </a:cubicBezTo>
                  <a:cubicBezTo>
                    <a:pt x="2354859" y="553467"/>
                    <a:pt x="2304892" y="612383"/>
                    <a:pt x="2296094" y="683580"/>
                  </a:cubicBezTo>
                  <a:cubicBezTo>
                    <a:pt x="2286963" y="756769"/>
                    <a:pt x="2322654" y="828962"/>
                    <a:pt x="2389387" y="873439"/>
                  </a:cubicBezTo>
                  <a:cubicBezTo>
                    <a:pt x="2382913" y="899827"/>
                    <a:pt x="2382250" y="930198"/>
                    <a:pt x="2390714" y="961233"/>
                  </a:cubicBezTo>
                  <a:cubicBezTo>
                    <a:pt x="2354527" y="981480"/>
                    <a:pt x="2327801" y="1007037"/>
                    <a:pt x="2310204" y="1037575"/>
                  </a:cubicBezTo>
                  <a:cubicBezTo>
                    <a:pt x="2325477" y="954926"/>
                    <a:pt x="2317343" y="865806"/>
                    <a:pt x="2255258" y="786310"/>
                  </a:cubicBezTo>
                  <a:cubicBezTo>
                    <a:pt x="2215085" y="734696"/>
                    <a:pt x="2148019" y="711461"/>
                    <a:pt x="2084441" y="727228"/>
                  </a:cubicBezTo>
                  <a:cubicBezTo>
                    <a:pt x="2020863" y="742994"/>
                    <a:pt x="1972390" y="794608"/>
                    <a:pt x="1960937" y="859167"/>
                  </a:cubicBezTo>
                  <a:lnTo>
                    <a:pt x="1958446" y="872942"/>
                  </a:lnTo>
                  <a:cubicBezTo>
                    <a:pt x="1954629" y="894350"/>
                    <a:pt x="1950809" y="915428"/>
                    <a:pt x="1946659" y="935674"/>
                  </a:cubicBezTo>
                  <a:cubicBezTo>
                    <a:pt x="1784643" y="852528"/>
                    <a:pt x="1528833" y="840911"/>
                    <a:pt x="1134910" y="1076244"/>
                  </a:cubicBezTo>
                  <a:cubicBezTo>
                    <a:pt x="1077472" y="1110598"/>
                    <a:pt x="998289" y="1172667"/>
                    <a:pt x="906824" y="1244527"/>
                  </a:cubicBezTo>
                  <a:cubicBezTo>
                    <a:pt x="812035" y="1319044"/>
                    <a:pt x="624122" y="1466418"/>
                    <a:pt x="538797" y="1504920"/>
                  </a:cubicBezTo>
                  <a:cubicBezTo>
                    <a:pt x="504765" y="1492639"/>
                    <a:pt x="456128" y="1482681"/>
                    <a:pt x="402177" y="1502099"/>
                  </a:cubicBezTo>
                  <a:cubicBezTo>
                    <a:pt x="356028" y="1518695"/>
                    <a:pt x="319176" y="1552551"/>
                    <a:pt x="298260" y="1597360"/>
                  </a:cubicBezTo>
                  <a:cubicBezTo>
                    <a:pt x="269874" y="1658433"/>
                    <a:pt x="279003" y="1729797"/>
                    <a:pt x="322828" y="1788215"/>
                  </a:cubicBezTo>
                  <a:cubicBezTo>
                    <a:pt x="337935" y="1808296"/>
                    <a:pt x="373459" y="1841488"/>
                    <a:pt x="419110" y="1874847"/>
                  </a:cubicBezTo>
                  <a:cubicBezTo>
                    <a:pt x="370470" y="1995168"/>
                    <a:pt x="374953" y="2125281"/>
                    <a:pt x="378106" y="2216726"/>
                  </a:cubicBezTo>
                  <a:cubicBezTo>
                    <a:pt x="378770" y="2237803"/>
                    <a:pt x="382090" y="2265021"/>
                    <a:pt x="387071" y="2306345"/>
                  </a:cubicBezTo>
                  <a:cubicBezTo>
                    <a:pt x="390722" y="2337213"/>
                    <a:pt x="398856" y="2403764"/>
                    <a:pt x="403172" y="2463841"/>
                  </a:cubicBezTo>
                  <a:cubicBezTo>
                    <a:pt x="351712" y="2453884"/>
                    <a:pt x="301745" y="2451892"/>
                    <a:pt x="249953" y="2489565"/>
                  </a:cubicBezTo>
                  <a:cubicBezTo>
                    <a:pt x="211773" y="2517280"/>
                    <a:pt x="187203" y="2560098"/>
                    <a:pt x="182391" y="2607066"/>
                  </a:cubicBezTo>
                  <a:cubicBezTo>
                    <a:pt x="176415" y="2666148"/>
                    <a:pt x="194342" y="2722740"/>
                    <a:pt x="233020" y="2767217"/>
                  </a:cubicBezTo>
                  <a:cubicBezTo>
                    <a:pt x="225551" y="2767217"/>
                    <a:pt x="218744" y="2766387"/>
                    <a:pt x="211773" y="2764396"/>
                  </a:cubicBezTo>
                  <a:cubicBezTo>
                    <a:pt x="159482" y="2749460"/>
                    <a:pt x="103374" y="2760912"/>
                    <a:pt x="61208" y="2795264"/>
                  </a:cubicBezTo>
                  <a:cubicBezTo>
                    <a:pt x="19043" y="2829618"/>
                    <a:pt x="-3533" y="2882229"/>
                    <a:pt x="451" y="2936331"/>
                  </a:cubicBezTo>
                  <a:cubicBezTo>
                    <a:pt x="4767" y="2994750"/>
                    <a:pt x="31163" y="3047359"/>
                    <a:pt x="74489" y="3084369"/>
                  </a:cubicBezTo>
                  <a:cubicBezTo>
                    <a:pt x="104369" y="3109760"/>
                    <a:pt x="137569" y="3124365"/>
                    <a:pt x="169442" y="3132497"/>
                  </a:cubicBezTo>
                  <a:cubicBezTo>
                    <a:pt x="198659" y="3177639"/>
                    <a:pt x="250451" y="3217635"/>
                    <a:pt x="324654" y="3251823"/>
                  </a:cubicBezTo>
                  <a:cubicBezTo>
                    <a:pt x="381759" y="3278211"/>
                    <a:pt x="436871" y="3290990"/>
                    <a:pt x="488165" y="3295139"/>
                  </a:cubicBezTo>
                  <a:cubicBezTo>
                    <a:pt x="530330" y="3352727"/>
                    <a:pt x="595734" y="3371481"/>
                    <a:pt x="637401" y="3381272"/>
                  </a:cubicBezTo>
                  <a:cubicBezTo>
                    <a:pt x="656325" y="3396707"/>
                    <a:pt x="685874" y="3418945"/>
                    <a:pt x="728536" y="3434712"/>
                  </a:cubicBezTo>
                  <a:cubicBezTo>
                    <a:pt x="778336" y="3453133"/>
                    <a:pt x="828968" y="3462096"/>
                    <a:pt x="881093" y="3461763"/>
                  </a:cubicBezTo>
                  <a:cubicBezTo>
                    <a:pt x="688531" y="3603992"/>
                    <a:pt x="525848" y="3754186"/>
                    <a:pt x="422263" y="3856252"/>
                  </a:cubicBezTo>
                  <a:cubicBezTo>
                    <a:pt x="416453" y="3861895"/>
                    <a:pt x="409813" y="3868201"/>
                    <a:pt x="402510" y="3874840"/>
                  </a:cubicBezTo>
                  <a:cubicBezTo>
                    <a:pt x="338597" y="3933922"/>
                    <a:pt x="168944" y="4090920"/>
                    <a:pt x="278338" y="4273477"/>
                  </a:cubicBezTo>
                  <a:cubicBezTo>
                    <a:pt x="302410" y="4313640"/>
                    <a:pt x="327975" y="4343181"/>
                    <a:pt x="571831" y="4480597"/>
                  </a:cubicBezTo>
                  <a:cubicBezTo>
                    <a:pt x="650017" y="4524576"/>
                    <a:pt x="730197" y="4568058"/>
                    <a:pt x="785309" y="4597267"/>
                  </a:cubicBezTo>
                  <a:cubicBezTo>
                    <a:pt x="770867" y="4598262"/>
                    <a:pt x="756259" y="4599424"/>
                    <a:pt x="741817" y="4600918"/>
                  </a:cubicBezTo>
                  <a:cubicBezTo>
                    <a:pt x="681226" y="4606893"/>
                    <a:pt x="551081" y="4619837"/>
                    <a:pt x="504599" y="4720575"/>
                  </a:cubicBezTo>
                  <a:cubicBezTo>
                    <a:pt x="453970" y="4721240"/>
                    <a:pt x="406990" y="4723895"/>
                    <a:pt x="367151" y="4732027"/>
                  </a:cubicBezTo>
                  <a:cubicBezTo>
                    <a:pt x="291786" y="4747461"/>
                    <a:pt x="235178" y="4793100"/>
                    <a:pt x="211773" y="4857327"/>
                  </a:cubicBezTo>
                  <a:cubicBezTo>
                    <a:pt x="190026" y="4917073"/>
                    <a:pt x="201315" y="4983458"/>
                    <a:pt x="242151" y="5035071"/>
                  </a:cubicBezTo>
                  <a:cubicBezTo>
                    <a:pt x="259084" y="5056480"/>
                    <a:pt x="280995" y="5073408"/>
                    <a:pt x="306061" y="5084362"/>
                  </a:cubicBezTo>
                  <a:lnTo>
                    <a:pt x="334117" y="5096643"/>
                  </a:lnTo>
                  <a:cubicBezTo>
                    <a:pt x="352044" y="5104443"/>
                    <a:pt x="371135" y="5109090"/>
                    <a:pt x="390722" y="5110086"/>
                  </a:cubicBezTo>
                  <a:cubicBezTo>
                    <a:pt x="867315" y="5137967"/>
                    <a:pt x="1348721" y="5131661"/>
                    <a:pt x="1814356" y="5125354"/>
                  </a:cubicBezTo>
                  <a:cubicBezTo>
                    <a:pt x="1960771" y="5123363"/>
                    <a:pt x="2112164" y="5121371"/>
                    <a:pt x="2260735" y="5120542"/>
                  </a:cubicBezTo>
                  <a:cubicBezTo>
                    <a:pt x="2332613" y="5120043"/>
                    <a:pt x="2405489" y="5124524"/>
                    <a:pt x="2482514" y="5129171"/>
                  </a:cubicBezTo>
                  <a:cubicBezTo>
                    <a:pt x="2558212" y="5133652"/>
                    <a:pt x="2635899" y="5138299"/>
                    <a:pt x="2714917" y="5138299"/>
                  </a:cubicBezTo>
                  <a:cubicBezTo>
                    <a:pt x="2745959" y="5138299"/>
                    <a:pt x="2777167" y="5137635"/>
                    <a:pt x="2808542" y="5135810"/>
                  </a:cubicBezTo>
                  <a:cubicBezTo>
                    <a:pt x="2906484" y="5130499"/>
                    <a:pt x="2999943" y="5113239"/>
                    <a:pt x="3090247" y="5096477"/>
                  </a:cubicBezTo>
                  <a:cubicBezTo>
                    <a:pt x="3159470" y="5083698"/>
                    <a:pt x="3225040" y="5071583"/>
                    <a:pt x="3289117" y="5065276"/>
                  </a:cubicBezTo>
                  <a:cubicBezTo>
                    <a:pt x="3290446" y="5065276"/>
                    <a:pt x="3291940" y="5065276"/>
                    <a:pt x="3293599" y="5065442"/>
                  </a:cubicBezTo>
                  <a:cubicBezTo>
                    <a:pt x="3423248" y="5071085"/>
                    <a:pt x="3520026" y="5069425"/>
                    <a:pt x="3582609" y="4994743"/>
                  </a:cubicBezTo>
                  <a:cubicBezTo>
                    <a:pt x="3617636" y="4952921"/>
                    <a:pt x="3630917" y="4898486"/>
                    <a:pt x="3619129" y="4845378"/>
                  </a:cubicBezTo>
                  <a:cubicBezTo>
                    <a:pt x="3611992" y="4813514"/>
                    <a:pt x="3595724" y="4784637"/>
                    <a:pt x="3572151" y="4762066"/>
                  </a:cubicBezTo>
                  <a:cubicBezTo>
                    <a:pt x="3525836" y="4717588"/>
                    <a:pt x="3458939" y="4687217"/>
                    <a:pt x="3388718" y="4678754"/>
                  </a:cubicBezTo>
                  <a:cubicBezTo>
                    <a:pt x="3277830" y="4665476"/>
                    <a:pt x="3160465" y="4671949"/>
                    <a:pt x="3047087" y="4678256"/>
                  </a:cubicBezTo>
                  <a:cubicBezTo>
                    <a:pt x="3002599" y="4680746"/>
                    <a:pt x="2959271" y="4683068"/>
                    <a:pt x="2918103" y="4684230"/>
                  </a:cubicBezTo>
                  <a:cubicBezTo>
                    <a:pt x="2915612" y="4682072"/>
                    <a:pt x="2913124" y="4680081"/>
                    <a:pt x="2910634" y="4678090"/>
                  </a:cubicBezTo>
                  <a:cubicBezTo>
                    <a:pt x="2906816" y="4668465"/>
                    <a:pt x="2902334" y="4659336"/>
                    <a:pt x="2896856" y="4650541"/>
                  </a:cubicBezTo>
                  <a:cubicBezTo>
                    <a:pt x="2831617" y="4546317"/>
                    <a:pt x="2716080" y="4548807"/>
                    <a:pt x="2462761" y="4554449"/>
                  </a:cubicBezTo>
                  <a:cubicBezTo>
                    <a:pt x="2435702" y="4555113"/>
                    <a:pt x="2403330" y="4555777"/>
                    <a:pt x="2372288" y="4556109"/>
                  </a:cubicBezTo>
                  <a:cubicBezTo>
                    <a:pt x="2355522" y="4343181"/>
                    <a:pt x="2332117" y="4104198"/>
                    <a:pt x="2301737" y="3830363"/>
                  </a:cubicBezTo>
                  <a:cubicBezTo>
                    <a:pt x="2296925" y="3786549"/>
                    <a:pt x="2290616" y="3742237"/>
                    <a:pt x="2282979" y="3697925"/>
                  </a:cubicBezTo>
                  <a:cubicBezTo>
                    <a:pt x="2299413" y="3690955"/>
                    <a:pt x="2315683" y="3684150"/>
                    <a:pt x="2331785" y="3677180"/>
                  </a:cubicBezTo>
                  <a:cubicBezTo>
                    <a:pt x="2464752" y="3620919"/>
                    <a:pt x="2602367" y="3562668"/>
                    <a:pt x="2734672" y="3493462"/>
                  </a:cubicBezTo>
                  <a:cubicBezTo>
                    <a:pt x="2752433" y="3484168"/>
                    <a:pt x="2768701" y="3475704"/>
                    <a:pt x="2783974" y="3467904"/>
                  </a:cubicBezTo>
                  <a:cubicBezTo>
                    <a:pt x="3002764" y="3355051"/>
                    <a:pt x="3050738" y="3308250"/>
                    <a:pt x="3109338" y="3023793"/>
                  </a:cubicBezTo>
                  <a:cubicBezTo>
                    <a:pt x="3136396" y="2892352"/>
                    <a:pt x="3153328" y="2759916"/>
                    <a:pt x="3169763" y="2631960"/>
                  </a:cubicBezTo>
                  <a:cubicBezTo>
                    <a:pt x="3174743" y="2593789"/>
                    <a:pt x="3179722" y="2554621"/>
                    <a:pt x="3185035" y="2515787"/>
                  </a:cubicBezTo>
                  <a:cubicBezTo>
                    <a:pt x="3198979" y="2505829"/>
                    <a:pt x="3213089" y="2495872"/>
                    <a:pt x="3227531" y="2485748"/>
                  </a:cubicBezTo>
                  <a:cubicBezTo>
                    <a:pt x="3343068" y="2404759"/>
                    <a:pt x="3473877" y="2312983"/>
                    <a:pt x="3559203" y="2143371"/>
                  </a:cubicBezTo>
                  <a:cubicBezTo>
                    <a:pt x="3600040" y="2062382"/>
                    <a:pt x="3621121" y="1935091"/>
                    <a:pt x="3546586" y="1842650"/>
                  </a:cubicBezTo>
                  <a:cubicBezTo>
                    <a:pt x="3535299" y="1828543"/>
                    <a:pt x="3522351" y="1816428"/>
                    <a:pt x="3508241" y="1806139"/>
                  </a:cubicBezTo>
                  <a:cubicBezTo>
                    <a:pt x="3508241" y="1804147"/>
                    <a:pt x="3508241" y="1802156"/>
                    <a:pt x="3508241" y="1799998"/>
                  </a:cubicBezTo>
                  <a:cubicBezTo>
                    <a:pt x="3517536" y="1770292"/>
                    <a:pt x="3518699" y="1743571"/>
                    <a:pt x="3518034" y="1725813"/>
                  </a:cubicBezTo>
                  <a:cubicBezTo>
                    <a:pt x="3520691" y="1718843"/>
                    <a:pt x="3522849" y="1712039"/>
                    <a:pt x="3524675" y="1705400"/>
                  </a:cubicBezTo>
                  <a:cubicBezTo>
                    <a:pt x="3593899" y="1763653"/>
                    <a:pt x="3687358" y="1839331"/>
                    <a:pt x="3722716" y="1853272"/>
                  </a:cubicBezTo>
                  <a:cubicBezTo>
                    <a:pt x="3748944" y="1863562"/>
                    <a:pt x="3776002" y="1868540"/>
                    <a:pt x="3802396" y="1868540"/>
                  </a:cubicBezTo>
                  <a:cubicBezTo>
                    <a:pt x="3845060" y="1868540"/>
                    <a:pt x="3886228" y="1855430"/>
                    <a:pt x="3920257" y="1829705"/>
                  </a:cubicBezTo>
                  <a:cubicBezTo>
                    <a:pt x="3973213" y="1789709"/>
                    <a:pt x="4000934" y="1724818"/>
                    <a:pt x="3994295" y="1656277"/>
                  </a:cubicBezTo>
                  <a:cubicBezTo>
                    <a:pt x="3993963" y="1652625"/>
                    <a:pt x="3993631" y="1648808"/>
                    <a:pt x="3993132" y="1644825"/>
                  </a:cubicBezTo>
                  <a:cubicBezTo>
                    <a:pt x="4018863" y="1631548"/>
                    <a:pt x="4041772" y="1612794"/>
                    <a:pt x="4059533" y="1588896"/>
                  </a:cubicBezTo>
                  <a:cubicBezTo>
                    <a:pt x="4099872" y="1534627"/>
                    <a:pt x="4107342" y="1463596"/>
                    <a:pt x="4081280" y="1399867"/>
                  </a:cubicBezTo>
                  <a:cubicBezTo>
                    <a:pt x="4134732" y="1390241"/>
                    <a:pt x="4183040" y="1367338"/>
                    <a:pt x="4217900" y="1320371"/>
                  </a:cubicBezTo>
                  <a:cubicBezTo>
                    <a:pt x="4258735" y="1265272"/>
                    <a:pt x="4265874" y="1193246"/>
                    <a:pt x="4236658" y="1127857"/>
                  </a:cubicBezTo>
                  <a:cubicBezTo>
                    <a:pt x="4229685" y="1112257"/>
                    <a:pt x="4221053" y="1098814"/>
                    <a:pt x="4211259" y="1086864"/>
                  </a:cubicBezTo>
                  <a:cubicBezTo>
                    <a:pt x="4217069" y="1081555"/>
                    <a:pt x="4222548" y="1075911"/>
                    <a:pt x="4228026" y="1069605"/>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BAC23C7E-E528-9EF0-C69C-657D69B148C6}"/>
                </a:ext>
              </a:extLst>
            </p:cNvPr>
            <p:cNvGrpSpPr/>
            <p:nvPr/>
          </p:nvGrpSpPr>
          <p:grpSpPr>
            <a:xfrm>
              <a:off x="1481472" y="1068333"/>
              <a:ext cx="3942892" cy="4805902"/>
              <a:chOff x="-27434956" y="381404"/>
              <a:chExt cx="3942892" cy="4805902"/>
            </a:xfrm>
          </p:grpSpPr>
          <p:sp>
            <p:nvSpPr>
              <p:cNvPr id="6" name="Forme libre 5">
                <a:extLst>
                  <a:ext uri="{FF2B5EF4-FFF2-40B4-BE49-F238E27FC236}">
                    <a16:creationId xmlns:a16="http://schemas.microsoft.com/office/drawing/2014/main" id="{2E52CE89-A42C-73A1-6199-C3598898C0C2}"/>
                  </a:ext>
                </a:extLst>
              </p:cNvPr>
              <p:cNvSpPr/>
              <p:nvPr/>
            </p:nvSpPr>
            <p:spPr>
              <a:xfrm>
                <a:off x="-27434956" y="1103817"/>
                <a:ext cx="3263718" cy="4036113"/>
              </a:xfrm>
              <a:custGeom>
                <a:avLst/>
                <a:gdLst>
                  <a:gd name="csX0" fmla="*/ 902223 w 3263718"/>
                  <a:gd name="csY0" fmla="*/ 3874520 h 4036113"/>
                  <a:gd name="csX1" fmla="*/ 1023071 w 3263718"/>
                  <a:gd name="csY1" fmla="*/ 3826557 h 4036113"/>
                  <a:gd name="csX2" fmla="*/ 1038177 w 3263718"/>
                  <a:gd name="csY2" fmla="*/ 3713372 h 4036113"/>
                  <a:gd name="csX3" fmla="*/ 754148 w 3263718"/>
                  <a:gd name="csY3" fmla="*/ 3591556 h 4036113"/>
                  <a:gd name="csX4" fmla="*/ 254815 w 3263718"/>
                  <a:gd name="csY4" fmla="*/ 3299632 h 4036113"/>
                  <a:gd name="csX5" fmla="*/ 372842 w 3263718"/>
                  <a:gd name="csY5" fmla="*/ 3085874 h 4036113"/>
                  <a:gd name="csX6" fmla="*/ 1251490 w 3263718"/>
                  <a:gd name="csY6" fmla="*/ 2442610 h 4036113"/>
                  <a:gd name="csX7" fmla="*/ 1396243 w 3263718"/>
                  <a:gd name="csY7" fmla="*/ 2390665 h 4036113"/>
                  <a:gd name="csX8" fmla="*/ 1388275 w 3263718"/>
                  <a:gd name="csY8" fmla="*/ 2347846 h 4036113"/>
                  <a:gd name="csX9" fmla="*/ 1233064 w 3263718"/>
                  <a:gd name="csY9" fmla="*/ 2323451 h 4036113"/>
                  <a:gd name="csX10" fmla="*/ 1150063 w 3263718"/>
                  <a:gd name="csY10" fmla="*/ 2356477 h 4036113"/>
                  <a:gd name="csX11" fmla="*/ 1040668 w 3263718"/>
                  <a:gd name="csY11" fmla="*/ 2352826 h 4036113"/>
                  <a:gd name="csX12" fmla="*/ 953351 w 3263718"/>
                  <a:gd name="csY12" fmla="*/ 2346353 h 4036113"/>
                  <a:gd name="csX13" fmla="*/ 995516 w 3263718"/>
                  <a:gd name="csY13" fmla="*/ 2282293 h 4036113"/>
                  <a:gd name="csX14" fmla="*/ 620019 w 3263718"/>
                  <a:gd name="csY14" fmla="*/ 2390498 h 4036113"/>
                  <a:gd name="csX15" fmla="*/ 543989 w 3263718"/>
                  <a:gd name="csY15" fmla="*/ 2340545 h 4036113"/>
                  <a:gd name="csX16" fmla="*/ 453851 w 3263718"/>
                  <a:gd name="csY16" fmla="*/ 2295569 h 4036113"/>
                  <a:gd name="csX17" fmla="*/ 594620 w 3263718"/>
                  <a:gd name="csY17" fmla="*/ 2259556 h 4036113"/>
                  <a:gd name="csX18" fmla="*/ 541831 w 3263718"/>
                  <a:gd name="csY18" fmla="*/ 2197155 h 4036113"/>
                  <a:gd name="csX19" fmla="*/ 487714 w 3263718"/>
                  <a:gd name="csY19" fmla="*/ 2223211 h 4036113"/>
                  <a:gd name="csX20" fmla="*/ 228253 w 3263718"/>
                  <a:gd name="csY20" fmla="*/ 2212589 h 4036113"/>
                  <a:gd name="csX21" fmla="*/ 316567 w 3263718"/>
                  <a:gd name="csY21" fmla="*/ 2105047 h 4036113"/>
                  <a:gd name="csX22" fmla="*/ 435921 w 3263718"/>
                  <a:gd name="csY22" fmla="*/ 1793538 h 4036113"/>
                  <a:gd name="csX23" fmla="*/ 371845 w 3263718"/>
                  <a:gd name="csY23" fmla="*/ 1895769 h 4036113"/>
                  <a:gd name="csX24" fmla="*/ 113215 w 3263718"/>
                  <a:gd name="csY24" fmla="*/ 2085629 h 4036113"/>
                  <a:gd name="csX25" fmla="*/ 0 w 3263718"/>
                  <a:gd name="csY25" fmla="*/ 2035343 h 4036113"/>
                  <a:gd name="csX26" fmla="*/ 357735 w 3263718"/>
                  <a:gd name="csY26" fmla="*/ 1808640 h 4036113"/>
                  <a:gd name="csX27" fmla="*/ 181275 w 3263718"/>
                  <a:gd name="csY27" fmla="*/ 1735286 h 4036113"/>
                  <a:gd name="csX28" fmla="*/ 370351 w 3263718"/>
                  <a:gd name="csY28" fmla="*/ 1763333 h 4036113"/>
                  <a:gd name="csX29" fmla="*/ 377655 w 3263718"/>
                  <a:gd name="csY29" fmla="*/ 1322541 h 4036113"/>
                  <a:gd name="csX30" fmla="*/ 503818 w 3263718"/>
                  <a:gd name="csY30" fmla="*/ 926890 h 4036113"/>
                  <a:gd name="csX31" fmla="*/ 282370 w 3263718"/>
                  <a:gd name="csY31" fmla="*/ 778854 h 4036113"/>
                  <a:gd name="csX32" fmla="*/ 358730 w 3263718"/>
                  <a:gd name="csY32" fmla="*/ 789808 h 4036113"/>
                  <a:gd name="csX33" fmla="*/ 1053616 w 3263718"/>
                  <a:gd name="csY33" fmla="*/ 330262 h 4036113"/>
                  <a:gd name="csX34" fmla="*/ 1831502 w 3263718"/>
                  <a:gd name="csY34" fmla="*/ 312006 h 4036113"/>
                  <a:gd name="csX35" fmla="*/ 1957995 w 3263718"/>
                  <a:gd name="csY35" fmla="*/ 0 h 4036113"/>
                  <a:gd name="csX36" fmla="*/ 1885618 w 3263718"/>
                  <a:gd name="csY36" fmla="*/ 324122 h 4036113"/>
                  <a:gd name="csX37" fmla="*/ 2126984 w 3263718"/>
                  <a:gd name="csY37" fmla="*/ 748318 h 4036113"/>
                  <a:gd name="csX38" fmla="*/ 2102582 w 3263718"/>
                  <a:gd name="csY38" fmla="*/ 918095 h 4036113"/>
                  <a:gd name="csX39" fmla="*/ 2169814 w 3263718"/>
                  <a:gd name="csY39" fmla="*/ 1083060 h 4036113"/>
                  <a:gd name="csX40" fmla="*/ 2277383 w 3263718"/>
                  <a:gd name="csY40" fmla="*/ 1212343 h 4036113"/>
                  <a:gd name="csX41" fmla="*/ 2244349 w 3263718"/>
                  <a:gd name="csY41" fmla="*/ 1348431 h 4036113"/>
                  <a:gd name="csX42" fmla="*/ 2257960 w 3263718"/>
                  <a:gd name="csY42" fmla="*/ 1458463 h 4036113"/>
                  <a:gd name="csX43" fmla="*/ 1925293 w 3263718"/>
                  <a:gd name="csY43" fmla="*/ 2003147 h 4036113"/>
                  <a:gd name="csX44" fmla="*/ 1672969 w 3263718"/>
                  <a:gd name="csY44" fmla="*/ 2103553 h 4036113"/>
                  <a:gd name="csX45" fmla="*/ 1617691 w 3263718"/>
                  <a:gd name="csY45" fmla="*/ 2338055 h 4036113"/>
                  <a:gd name="csX46" fmla="*/ 1830505 w 3263718"/>
                  <a:gd name="csY46" fmla="*/ 2372243 h 4036113"/>
                  <a:gd name="csX47" fmla="*/ 2144415 w 3263718"/>
                  <a:gd name="csY47" fmla="*/ 2277645 h 4036113"/>
                  <a:gd name="csX48" fmla="*/ 2481234 w 3263718"/>
                  <a:gd name="csY48" fmla="*/ 2145872 h 4036113"/>
                  <a:gd name="csX49" fmla="*/ 2546471 w 3263718"/>
                  <a:gd name="csY49" fmla="*/ 2004475 h 4036113"/>
                  <a:gd name="csX50" fmla="*/ 2710814 w 3263718"/>
                  <a:gd name="csY50" fmla="*/ 1413488 h 4036113"/>
                  <a:gd name="csX51" fmla="*/ 2855235 w 3263718"/>
                  <a:gd name="csY51" fmla="*/ 1139155 h 4036113"/>
                  <a:gd name="csX52" fmla="*/ 2918316 w 3263718"/>
                  <a:gd name="csY52" fmla="*/ 1025140 h 4036113"/>
                  <a:gd name="csX53" fmla="*/ 2948362 w 3263718"/>
                  <a:gd name="csY53" fmla="*/ 1234582 h 4036113"/>
                  <a:gd name="csX54" fmla="*/ 3191059 w 3263718"/>
                  <a:gd name="csY54" fmla="*/ 1046549 h 4036113"/>
                  <a:gd name="csX55" fmla="*/ 3244677 w 3263718"/>
                  <a:gd name="csY55" fmla="*/ 1180645 h 4036113"/>
                  <a:gd name="csX56" fmla="*/ 2864033 w 3263718"/>
                  <a:gd name="csY56" fmla="*/ 1535801 h 4036113"/>
                  <a:gd name="csX57" fmla="*/ 2780534 w 3263718"/>
                  <a:gd name="csY57" fmla="*/ 2102225 h 4036113"/>
                  <a:gd name="csX58" fmla="*/ 2491526 w 3263718"/>
                  <a:gd name="csY58" fmla="*/ 2458211 h 4036113"/>
                  <a:gd name="csX59" fmla="*/ 1927615 w 3263718"/>
                  <a:gd name="csY59" fmla="*/ 2710637 h 4036113"/>
                  <a:gd name="csX60" fmla="*/ 1970611 w 3263718"/>
                  <a:gd name="csY60" fmla="*/ 2960408 h 4036113"/>
                  <a:gd name="csX61" fmla="*/ 2051288 w 3263718"/>
                  <a:gd name="csY61" fmla="*/ 3824400 h 4036113"/>
                  <a:gd name="csX62" fmla="*/ 2056267 w 3263718"/>
                  <a:gd name="csY62" fmla="*/ 3980568 h 4036113"/>
                  <a:gd name="csX63" fmla="*/ 2016594 w 3263718"/>
                  <a:gd name="csY63" fmla="*/ 3901737 h 4036113"/>
                  <a:gd name="csX64" fmla="*/ 1915165 w 3263718"/>
                  <a:gd name="csY64" fmla="*/ 2866972 h 4036113"/>
                  <a:gd name="csX65" fmla="*/ 1884788 w 3263718"/>
                  <a:gd name="csY65" fmla="*/ 2700679 h 4036113"/>
                  <a:gd name="csX66" fmla="*/ 1869681 w 3263718"/>
                  <a:gd name="csY66" fmla="*/ 2703666 h 4036113"/>
                  <a:gd name="csX67" fmla="*/ 1890099 w 3263718"/>
                  <a:gd name="csY67" fmla="*/ 3690635 h 4036113"/>
                  <a:gd name="csX68" fmla="*/ 1889602 w 3263718"/>
                  <a:gd name="csY68" fmla="*/ 3978411 h 4036113"/>
                  <a:gd name="csX69" fmla="*/ 2000823 w 3263718"/>
                  <a:gd name="csY69" fmla="*/ 3975590 h 4036113"/>
                  <a:gd name="csX70" fmla="*/ 2000823 w 3263718"/>
                  <a:gd name="csY70" fmla="*/ 3990693 h 4036113"/>
                  <a:gd name="csX71" fmla="*/ 1922637 w 3263718"/>
                  <a:gd name="csY71" fmla="*/ 4035834 h 4036113"/>
                  <a:gd name="csX72" fmla="*/ 1852418 w 3263718"/>
                  <a:gd name="csY72" fmla="*/ 4021561 h 4036113"/>
                  <a:gd name="csX73" fmla="*/ 1471608 w 3263718"/>
                  <a:gd name="csY73" fmla="*/ 4025876 h 4036113"/>
                  <a:gd name="csX74" fmla="*/ 1516927 w 3263718"/>
                  <a:gd name="csY74" fmla="*/ 3169187 h 4036113"/>
                  <a:gd name="csX75" fmla="*/ 1345447 w 3263718"/>
                  <a:gd name="csY75" fmla="*/ 2453729 h 4036113"/>
                  <a:gd name="csX76" fmla="*/ 1103583 w 3263718"/>
                  <a:gd name="csY76" fmla="*/ 2559612 h 4036113"/>
                  <a:gd name="csX77" fmla="*/ 322377 w 3263718"/>
                  <a:gd name="csY77" fmla="*/ 3199557 h 4036113"/>
                  <a:gd name="csX78" fmla="*/ 342462 w 3263718"/>
                  <a:gd name="csY78" fmla="*/ 3310419 h 4036113"/>
                  <a:gd name="csX79" fmla="*/ 1046976 w 3263718"/>
                  <a:gd name="csY79" fmla="*/ 3671882 h 4036113"/>
                  <a:gd name="csX80" fmla="*/ 1073204 w 3263718"/>
                  <a:gd name="csY80" fmla="*/ 3658107 h 4036113"/>
                  <a:gd name="csX81" fmla="*/ 1098602 w 3263718"/>
                  <a:gd name="csY81" fmla="*/ 3584919 h 4036113"/>
                  <a:gd name="csX82" fmla="*/ 688742 w 3263718"/>
                  <a:gd name="csY82" fmla="*/ 3289176 h 4036113"/>
                  <a:gd name="csX83" fmla="*/ 579347 w 3263718"/>
                  <a:gd name="csY83" fmla="*/ 3234907 h 4036113"/>
                  <a:gd name="csX84" fmla="*/ 549136 w 3263718"/>
                  <a:gd name="csY84" fmla="*/ 3202047 h 4036113"/>
                  <a:gd name="csX85" fmla="*/ 1121012 w 3263718"/>
                  <a:gd name="csY85" fmla="*/ 2811541 h 4036113"/>
                  <a:gd name="csX86" fmla="*/ 1053118 w 3263718"/>
                  <a:gd name="csY86" fmla="*/ 2615210 h 4036113"/>
                  <a:gd name="csX87" fmla="*/ 1153880 w 3263718"/>
                  <a:gd name="csY87" fmla="*/ 2777685 h 4036113"/>
                  <a:gd name="csX88" fmla="*/ 1173469 w 3263718"/>
                  <a:gd name="csY88" fmla="*/ 2789635 h 4036113"/>
                  <a:gd name="csX89" fmla="*/ 1233562 w 3263718"/>
                  <a:gd name="csY89" fmla="*/ 3112428 h 4036113"/>
                  <a:gd name="csX90" fmla="*/ 1227254 w 3263718"/>
                  <a:gd name="csY90" fmla="*/ 3839834 h 4036113"/>
                  <a:gd name="csX91" fmla="*/ 1143921 w 3263718"/>
                  <a:gd name="csY91" fmla="*/ 4021063 h 4036113"/>
                  <a:gd name="csX92" fmla="*/ 1126325 w 3263718"/>
                  <a:gd name="csY92" fmla="*/ 3925470 h 4036113"/>
                  <a:gd name="csX93" fmla="*/ 901890 w 3263718"/>
                  <a:gd name="csY93" fmla="*/ 3875018 h 4036113"/>
                  <a:gd name="csX94" fmla="*/ 2076355 w 3263718"/>
                  <a:gd name="csY94" fmla="*/ 765577 h 4036113"/>
                  <a:gd name="csX95" fmla="*/ 1871507 w 3263718"/>
                  <a:gd name="csY95" fmla="*/ 373246 h 4036113"/>
                  <a:gd name="csX96" fmla="*/ 1804277 w 3263718"/>
                  <a:gd name="csY96" fmla="*/ 355156 h 4036113"/>
                  <a:gd name="csX97" fmla="*/ 1679609 w 3263718"/>
                  <a:gd name="csY97" fmla="*/ 237490 h 4036113"/>
                  <a:gd name="csX98" fmla="*/ 683763 w 3263718"/>
                  <a:gd name="csY98" fmla="*/ 675958 h 4036113"/>
                  <a:gd name="csX99" fmla="*/ 397908 w 3263718"/>
                  <a:gd name="csY99" fmla="*/ 835944 h 4036113"/>
                  <a:gd name="csX100" fmla="*/ 473438 w 3263718"/>
                  <a:gd name="csY100" fmla="*/ 868804 h 4036113"/>
                  <a:gd name="csX101" fmla="*/ 549302 w 3263718"/>
                  <a:gd name="csY101" fmla="*/ 813871 h 4036113"/>
                  <a:gd name="csX102" fmla="*/ 709659 w 3263718"/>
                  <a:gd name="csY102" fmla="*/ 717117 h 4036113"/>
                  <a:gd name="csX103" fmla="*/ 983894 w 3263718"/>
                  <a:gd name="csY103" fmla="*/ 492405 h 4036113"/>
                  <a:gd name="csX104" fmla="*/ 1398401 w 3263718"/>
                  <a:gd name="csY104" fmla="*/ 296738 h 4036113"/>
                  <a:gd name="csX105" fmla="*/ 1426124 w 3263718"/>
                  <a:gd name="csY105" fmla="*/ 304704 h 4036113"/>
                  <a:gd name="csX106" fmla="*/ 1199365 w 3263718"/>
                  <a:gd name="csY106" fmla="*/ 432992 h 4036113"/>
                  <a:gd name="csX107" fmla="*/ 1622670 w 3263718"/>
                  <a:gd name="csY107" fmla="*/ 314827 h 4036113"/>
                  <a:gd name="csX108" fmla="*/ 1622670 w 3263718"/>
                  <a:gd name="csY108" fmla="*/ 329764 h 4036113"/>
                  <a:gd name="csX109" fmla="*/ 1446376 w 3263718"/>
                  <a:gd name="csY109" fmla="*/ 392829 h 4036113"/>
                  <a:gd name="csX110" fmla="*/ 1659358 w 3263718"/>
                  <a:gd name="csY110" fmla="*/ 391502 h 4036113"/>
                  <a:gd name="csX111" fmla="*/ 1461482 w 3263718"/>
                  <a:gd name="csY111" fmla="*/ 526427 h 4036113"/>
                  <a:gd name="csX112" fmla="*/ 1007966 w 3263718"/>
                  <a:gd name="csY112" fmla="*/ 972365 h 4036113"/>
                  <a:gd name="csX113" fmla="*/ 1319882 w 3263718"/>
                  <a:gd name="csY113" fmla="*/ 752632 h 4036113"/>
                  <a:gd name="csX114" fmla="*/ 1777052 w 3263718"/>
                  <a:gd name="csY114" fmla="*/ 367769 h 4036113"/>
                  <a:gd name="csX115" fmla="*/ 1774064 w 3263718"/>
                  <a:gd name="csY115" fmla="*/ 415565 h 4036113"/>
                  <a:gd name="csX116" fmla="*/ 2076355 w 3263718"/>
                  <a:gd name="csY116" fmla="*/ 765909 h 4036113"/>
                  <a:gd name="csX117" fmla="*/ 1602750 w 3263718"/>
                  <a:gd name="csY117" fmla="*/ 2433483 h 4036113"/>
                  <a:gd name="csX118" fmla="*/ 1552119 w 3263718"/>
                  <a:gd name="csY118" fmla="*/ 2476798 h 4036113"/>
                  <a:gd name="csX119" fmla="*/ 1632796 w 3263718"/>
                  <a:gd name="csY119" fmla="*/ 2068037 h 4036113"/>
                  <a:gd name="csX120" fmla="*/ 2144581 w 3263718"/>
                  <a:gd name="csY120" fmla="*/ 1723005 h 4036113"/>
                  <a:gd name="csX121" fmla="*/ 2052117 w 3263718"/>
                  <a:gd name="csY121" fmla="*/ 898013 h 4036113"/>
                  <a:gd name="csX122" fmla="*/ 2059256 w 3263718"/>
                  <a:gd name="csY122" fmla="*/ 856192 h 4036113"/>
                  <a:gd name="csX123" fmla="*/ 1669982 w 3263718"/>
                  <a:gd name="csY123" fmla="*/ 524104 h 4036113"/>
                  <a:gd name="csX124" fmla="*/ 1344949 w 3263718"/>
                  <a:gd name="csY124" fmla="*/ 792795 h 4036113"/>
                  <a:gd name="csX125" fmla="*/ 883132 w 3263718"/>
                  <a:gd name="csY125" fmla="*/ 1119737 h 4036113"/>
                  <a:gd name="csX126" fmla="*/ 821380 w 3263718"/>
                  <a:gd name="csY126" fmla="*/ 1269600 h 4036113"/>
                  <a:gd name="csX127" fmla="*/ 821047 w 3263718"/>
                  <a:gd name="csY127" fmla="*/ 1382453 h 4036113"/>
                  <a:gd name="csX128" fmla="*/ 889606 w 3263718"/>
                  <a:gd name="csY128" fmla="*/ 1430582 h 4036113"/>
                  <a:gd name="csX129" fmla="*/ 773901 w 3263718"/>
                  <a:gd name="csY129" fmla="*/ 1425603 h 4036113"/>
                  <a:gd name="csX130" fmla="*/ 768424 w 3263718"/>
                  <a:gd name="csY130" fmla="*/ 1718192 h 4036113"/>
                  <a:gd name="csX131" fmla="*/ 907035 w 3263718"/>
                  <a:gd name="csY131" fmla="*/ 1654795 h 4036113"/>
                  <a:gd name="csX132" fmla="*/ 894253 w 3263718"/>
                  <a:gd name="csY132" fmla="*/ 1712881 h 4036113"/>
                  <a:gd name="csX133" fmla="*/ 970615 w 3263718"/>
                  <a:gd name="csY133" fmla="*/ 1828389 h 4036113"/>
                  <a:gd name="csX134" fmla="*/ 1201190 w 3263718"/>
                  <a:gd name="csY134" fmla="*/ 2011112 h 4036113"/>
                  <a:gd name="csX135" fmla="*/ 1406205 w 3263718"/>
                  <a:gd name="csY135" fmla="*/ 2103387 h 4036113"/>
                  <a:gd name="csX136" fmla="*/ 1450360 w 3263718"/>
                  <a:gd name="csY136" fmla="*/ 2480284 h 4036113"/>
                  <a:gd name="csX137" fmla="*/ 1401057 w 3263718"/>
                  <a:gd name="csY137" fmla="*/ 2438627 h 4036113"/>
                  <a:gd name="csX138" fmla="*/ 1421309 w 3263718"/>
                  <a:gd name="csY138" fmla="*/ 2586001 h 4036113"/>
                  <a:gd name="csX139" fmla="*/ 1524730 w 3263718"/>
                  <a:gd name="csY139" fmla="*/ 2635125 h 4036113"/>
                  <a:gd name="csX140" fmla="*/ 1600260 w 3263718"/>
                  <a:gd name="csY140" fmla="*/ 2766068 h 4036113"/>
                  <a:gd name="csX141" fmla="*/ 1595944 w 3263718"/>
                  <a:gd name="csY141" fmla="*/ 2645912 h 4036113"/>
                  <a:gd name="csX142" fmla="*/ 1663508 w 3263718"/>
                  <a:gd name="csY142" fmla="*/ 2562102 h 4036113"/>
                  <a:gd name="csX143" fmla="*/ 1602750 w 3263718"/>
                  <a:gd name="csY143" fmla="*/ 2433483 h 4036113"/>
                  <a:gd name="csX144" fmla="*/ 579514 w 3263718"/>
                  <a:gd name="csY144" fmla="*/ 977177 h 4036113"/>
                  <a:gd name="csX145" fmla="*/ 496513 w 3263718"/>
                  <a:gd name="csY145" fmla="*/ 992445 h 4036113"/>
                  <a:gd name="csX146" fmla="*/ 433431 w 3263718"/>
                  <a:gd name="csY146" fmla="*/ 1743086 h 4036113"/>
                  <a:gd name="csX147" fmla="*/ 458664 w 3263718"/>
                  <a:gd name="csY147" fmla="*/ 1734290 h 4036113"/>
                  <a:gd name="csX148" fmla="*/ 499832 w 3263718"/>
                  <a:gd name="csY148" fmla="*/ 1056175 h 4036113"/>
                  <a:gd name="csX149" fmla="*/ 579680 w 3263718"/>
                  <a:gd name="csY149" fmla="*/ 977177 h 4036113"/>
                  <a:gd name="csX150" fmla="*/ 2926949 w 3263718"/>
                  <a:gd name="csY150" fmla="*/ 1074430 h 4036113"/>
                  <a:gd name="csX151" fmla="*/ 2904040 w 3263718"/>
                  <a:gd name="csY151" fmla="*/ 1076421 h 4036113"/>
                  <a:gd name="csX152" fmla="*/ 2855235 w 3263718"/>
                  <a:gd name="csY152" fmla="*/ 1254332 h 4036113"/>
                  <a:gd name="csX153" fmla="*/ 2763934 w 3263718"/>
                  <a:gd name="csY153" fmla="*/ 1415645 h 4036113"/>
                  <a:gd name="csX154" fmla="*/ 2857559 w 3263718"/>
                  <a:gd name="csY154" fmla="*/ 1483523 h 4036113"/>
                  <a:gd name="csX155" fmla="*/ 3031529 w 3263718"/>
                  <a:gd name="csY155" fmla="*/ 1380295 h 4036113"/>
                  <a:gd name="csX156" fmla="*/ 3155035 w 3263718"/>
                  <a:gd name="csY156" fmla="*/ 1188943 h 4036113"/>
                  <a:gd name="csX157" fmla="*/ 2911676 w 3263718"/>
                  <a:gd name="csY157" fmla="*/ 1361210 h 4036113"/>
                  <a:gd name="csX158" fmla="*/ 2817056 w 3263718"/>
                  <a:gd name="csY158" fmla="*/ 1408177 h 4036113"/>
                  <a:gd name="csX159" fmla="*/ 3008621 w 3263718"/>
                  <a:gd name="csY159" fmla="*/ 1266613 h 4036113"/>
                  <a:gd name="csX160" fmla="*/ 3210480 w 3263718"/>
                  <a:gd name="csY160" fmla="*/ 1163717 h 4036113"/>
                  <a:gd name="csX161" fmla="*/ 3190726 w 3263718"/>
                  <a:gd name="csY161" fmla="*/ 1090860 h 4036113"/>
                  <a:gd name="csX162" fmla="*/ 2965460 w 3263718"/>
                  <a:gd name="csY162" fmla="*/ 1273915 h 4036113"/>
                  <a:gd name="csX163" fmla="*/ 2919810 w 3263718"/>
                  <a:gd name="csY163" fmla="*/ 1213173 h 4036113"/>
                  <a:gd name="csX164" fmla="*/ 2926949 w 3263718"/>
                  <a:gd name="csY164" fmla="*/ 1074430 h 4036113"/>
                  <a:gd name="csX165" fmla="*/ 2232727 w 3263718"/>
                  <a:gd name="csY165" fmla="*/ 1274578 h 4036113"/>
                  <a:gd name="csX166" fmla="*/ 2195047 w 3263718"/>
                  <a:gd name="csY166" fmla="*/ 1138657 h 4036113"/>
                  <a:gd name="csX167" fmla="*/ 2222601 w 3263718"/>
                  <a:gd name="csY167" fmla="*/ 1267276 h 4036113"/>
                  <a:gd name="csX168" fmla="*/ 2232727 w 3263718"/>
                  <a:gd name="csY168" fmla="*/ 1274578 h 4036113"/>
                  <a:gd name="csX169" fmla="*/ 2802281 w 3263718"/>
                  <a:gd name="csY169" fmla="*/ 1521362 h 4036113"/>
                  <a:gd name="csX170" fmla="*/ 2741856 w 3263718"/>
                  <a:gd name="csY170" fmla="*/ 1476055 h 4036113"/>
                  <a:gd name="csX171" fmla="*/ 2545310 w 3263718"/>
                  <a:gd name="csY171" fmla="*/ 2128779 h 4036113"/>
                  <a:gd name="csX172" fmla="*/ 2588304 w 3263718"/>
                  <a:gd name="csY172" fmla="*/ 2146371 h 4036113"/>
                  <a:gd name="csX173" fmla="*/ 2570377 w 3263718"/>
                  <a:gd name="csY173" fmla="*/ 2176576 h 4036113"/>
                  <a:gd name="csX174" fmla="*/ 2161015 w 3263718"/>
                  <a:gd name="csY174" fmla="*/ 2313991 h 4036113"/>
                  <a:gd name="csX175" fmla="*/ 1804277 w 3263718"/>
                  <a:gd name="csY175" fmla="*/ 2426180 h 4036113"/>
                  <a:gd name="csX176" fmla="*/ 1799296 w 3263718"/>
                  <a:gd name="csY176" fmla="*/ 2438627 h 4036113"/>
                  <a:gd name="csX177" fmla="*/ 1807430 w 3263718"/>
                  <a:gd name="csY177" fmla="*/ 2665828 h 4036113"/>
                  <a:gd name="csX178" fmla="*/ 1765433 w 3263718"/>
                  <a:gd name="csY178" fmla="*/ 2611061 h 4036113"/>
                  <a:gd name="csX179" fmla="*/ 1763938 w 3263718"/>
                  <a:gd name="csY179" fmla="*/ 2413401 h 4036113"/>
                  <a:gd name="csX180" fmla="*/ 1774064 w 3263718"/>
                  <a:gd name="csY180" fmla="*/ 2403278 h 4036113"/>
                  <a:gd name="csX181" fmla="*/ 1632962 w 3263718"/>
                  <a:gd name="csY181" fmla="*/ 2388176 h 4036113"/>
                  <a:gd name="csX182" fmla="*/ 1648069 w 3263718"/>
                  <a:gd name="csY182" fmla="*/ 2418380 h 4036113"/>
                  <a:gd name="csX183" fmla="*/ 1829510 w 3263718"/>
                  <a:gd name="csY183" fmla="*/ 2876929 h 4036113"/>
                  <a:gd name="csX184" fmla="*/ 1829510 w 3263718"/>
                  <a:gd name="csY184" fmla="*/ 2602265 h 4036113"/>
                  <a:gd name="csX185" fmla="*/ 1840963 w 3263718"/>
                  <a:gd name="csY185" fmla="*/ 2587826 h 4036113"/>
                  <a:gd name="csX186" fmla="*/ 1918819 w 3263718"/>
                  <a:gd name="csY186" fmla="*/ 2659355 h 4036113"/>
                  <a:gd name="csX187" fmla="*/ 2456334 w 3263718"/>
                  <a:gd name="csY187" fmla="*/ 2427675 h 4036113"/>
                  <a:gd name="csX188" fmla="*/ 2666158 w 3263718"/>
                  <a:gd name="csY188" fmla="*/ 2302373 h 4036113"/>
                  <a:gd name="csX189" fmla="*/ 2770408 w 3263718"/>
                  <a:gd name="csY189" fmla="*/ 1935600 h 4036113"/>
                  <a:gd name="csX190" fmla="*/ 2822367 w 3263718"/>
                  <a:gd name="csY190" fmla="*/ 1521362 h 4036113"/>
                  <a:gd name="csX191" fmla="*/ 2802115 w 3263718"/>
                  <a:gd name="csY191" fmla="*/ 1521362 h 4036113"/>
                  <a:gd name="csX192" fmla="*/ 406871 w 3263718"/>
                  <a:gd name="csY192" fmla="*/ 2112349 h 4036113"/>
                  <a:gd name="csX193" fmla="*/ 236885 w 3263718"/>
                  <a:gd name="csY193" fmla="*/ 2158818 h 4036113"/>
                  <a:gd name="csX194" fmla="*/ 473770 w 3263718"/>
                  <a:gd name="csY194" fmla="*/ 2171431 h 4036113"/>
                  <a:gd name="csX195" fmla="*/ 406871 w 3263718"/>
                  <a:gd name="csY195" fmla="*/ 2112183 h 4036113"/>
                  <a:gd name="csX196" fmla="*/ 750993 w 3263718"/>
                  <a:gd name="csY196" fmla="*/ 2221883 h 4036113"/>
                  <a:gd name="csX197" fmla="*/ 589806 w 3263718"/>
                  <a:gd name="csY197" fmla="*/ 2320131 h 4036113"/>
                  <a:gd name="csX198" fmla="*/ 824865 w 3263718"/>
                  <a:gd name="csY198" fmla="*/ 2330421 h 4036113"/>
                  <a:gd name="csX199" fmla="*/ 734559 w 3263718"/>
                  <a:gd name="csY199" fmla="*/ 2301710 h 4036113"/>
                  <a:gd name="csX200" fmla="*/ 750993 w 3263718"/>
                  <a:gd name="csY200" fmla="*/ 2222049 h 4036113"/>
                  <a:gd name="csX201" fmla="*/ 1154046 w 3263718"/>
                  <a:gd name="csY201" fmla="*/ 2317476 h 4036113"/>
                  <a:gd name="csX202" fmla="*/ 1124664 w 3263718"/>
                  <a:gd name="csY202" fmla="*/ 2305693 h 4036113"/>
                  <a:gd name="csX203" fmla="*/ 1154046 w 3263718"/>
                  <a:gd name="csY203" fmla="*/ 2317476 h 4036113"/>
                  <a:gd name="csX204" fmla="*/ 1688242 w 3263718"/>
                  <a:gd name="csY204" fmla="*/ 2609899 h 4036113"/>
                  <a:gd name="csX205" fmla="*/ 1643586 w 3263718"/>
                  <a:gd name="csY205" fmla="*/ 2788141 h 4036113"/>
                  <a:gd name="csX206" fmla="*/ 1635120 w 3263718"/>
                  <a:gd name="csY206" fmla="*/ 2882240 h 4036113"/>
                  <a:gd name="csX207" fmla="*/ 1487047 w 3263718"/>
                  <a:gd name="csY207" fmla="*/ 2662508 h 4036113"/>
                  <a:gd name="csX208" fmla="*/ 1436416 w 3263718"/>
                  <a:gd name="csY208" fmla="*/ 2640104 h 4036113"/>
                  <a:gd name="csX209" fmla="*/ 1562411 w 3263718"/>
                  <a:gd name="csY209" fmla="*/ 3824234 h 4036113"/>
                  <a:gd name="csX210" fmla="*/ 1844947 w 3263718"/>
                  <a:gd name="csY210" fmla="*/ 3801000 h 4036113"/>
                  <a:gd name="csX211" fmla="*/ 1688242 w 3263718"/>
                  <a:gd name="csY211" fmla="*/ 2610065 h 4036113"/>
                  <a:gd name="csX212" fmla="*/ 1138940 w 3263718"/>
                  <a:gd name="csY212" fmla="*/ 2861827 h 4036113"/>
                  <a:gd name="csX213" fmla="*/ 650064 w 3263718"/>
                  <a:gd name="csY213" fmla="*/ 3204371 h 4036113"/>
                  <a:gd name="csX214" fmla="*/ 1209491 w 3263718"/>
                  <a:gd name="csY214" fmla="*/ 3602510 h 4036113"/>
                  <a:gd name="csX215" fmla="*/ 1138940 w 3263718"/>
                  <a:gd name="csY215" fmla="*/ 2861827 h 4036113"/>
                  <a:gd name="csX216" fmla="*/ 1147738 w 3263718"/>
                  <a:gd name="csY216" fmla="*/ 3618277 h 4036113"/>
                  <a:gd name="csX217" fmla="*/ 1048802 w 3263718"/>
                  <a:gd name="csY217" fmla="*/ 3892609 h 4036113"/>
                  <a:gd name="csX218" fmla="*/ 944718 w 3263718"/>
                  <a:gd name="csY218" fmla="*/ 3890121 h 4036113"/>
                  <a:gd name="csX219" fmla="*/ 1205010 w 3263718"/>
                  <a:gd name="csY219" fmla="*/ 3680678 h 4036113"/>
                  <a:gd name="csX220" fmla="*/ 1147738 w 3263718"/>
                  <a:gd name="csY220" fmla="*/ 3618443 h 4036113"/>
                  <a:gd name="csX221" fmla="*/ 1038177 w 3263718"/>
                  <a:gd name="csY221" fmla="*/ 3758679 h 4036113"/>
                  <a:gd name="csX222" fmla="*/ 993025 w 3263718"/>
                  <a:gd name="csY222" fmla="*/ 3766147 h 4036113"/>
                  <a:gd name="csX223" fmla="*/ 1038177 w 3263718"/>
                  <a:gd name="csY223" fmla="*/ 3758679 h 4036113"/>
                  <a:gd name="csX224" fmla="*/ 1844614 w 3263718"/>
                  <a:gd name="csY224" fmla="*/ 3854439 h 4036113"/>
                  <a:gd name="csX225" fmla="*/ 1564901 w 3263718"/>
                  <a:gd name="csY225" fmla="*/ 3864562 h 4036113"/>
                  <a:gd name="csX226" fmla="*/ 1547306 w 3263718"/>
                  <a:gd name="csY226" fmla="*/ 3894767 h 4036113"/>
                  <a:gd name="csX227" fmla="*/ 1837311 w 3263718"/>
                  <a:gd name="csY227" fmla="*/ 3888460 h 4036113"/>
                  <a:gd name="csX228" fmla="*/ 1844614 w 3263718"/>
                  <a:gd name="csY228" fmla="*/ 3854439 h 40361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Lst>
                <a:rect l="l" t="t" r="r" b="b"/>
                <a:pathLst>
                  <a:path w="3263718" h="4036113">
                    <a:moveTo>
                      <a:pt x="902223" y="3874520"/>
                    </a:moveTo>
                    <a:cubicBezTo>
                      <a:pt x="911019" y="3803655"/>
                      <a:pt x="1016266" y="3843983"/>
                      <a:pt x="1023071" y="3826557"/>
                    </a:cubicBezTo>
                    <a:cubicBezTo>
                      <a:pt x="911850" y="3803322"/>
                      <a:pt x="926458" y="3711381"/>
                      <a:pt x="1038177" y="3713372"/>
                    </a:cubicBezTo>
                    <a:cubicBezTo>
                      <a:pt x="939737" y="3682835"/>
                      <a:pt x="846114" y="3637528"/>
                      <a:pt x="754148" y="3591556"/>
                    </a:cubicBezTo>
                    <a:cubicBezTo>
                      <a:pt x="685257" y="3557037"/>
                      <a:pt x="278220" y="3338632"/>
                      <a:pt x="254815" y="3299632"/>
                    </a:cubicBezTo>
                    <a:cubicBezTo>
                      <a:pt x="208333" y="3221962"/>
                      <a:pt x="322543" y="3135330"/>
                      <a:pt x="372842" y="3085874"/>
                    </a:cubicBezTo>
                    <a:cubicBezTo>
                      <a:pt x="617861" y="2844568"/>
                      <a:pt x="938078" y="2583843"/>
                      <a:pt x="1251490" y="2442610"/>
                    </a:cubicBezTo>
                    <a:cubicBezTo>
                      <a:pt x="1275561" y="2431824"/>
                      <a:pt x="1390433" y="2395643"/>
                      <a:pt x="1396243" y="2390665"/>
                    </a:cubicBezTo>
                    <a:cubicBezTo>
                      <a:pt x="1402054" y="2385686"/>
                      <a:pt x="1395746" y="2350835"/>
                      <a:pt x="1388275" y="2347846"/>
                    </a:cubicBezTo>
                    <a:cubicBezTo>
                      <a:pt x="1329346" y="2410580"/>
                      <a:pt x="1248170" y="2322787"/>
                      <a:pt x="1233064" y="2323451"/>
                    </a:cubicBezTo>
                    <a:cubicBezTo>
                      <a:pt x="1228581" y="2323617"/>
                      <a:pt x="1179445" y="2353323"/>
                      <a:pt x="1150063" y="2356477"/>
                    </a:cubicBezTo>
                    <a:cubicBezTo>
                      <a:pt x="1110720" y="2360792"/>
                      <a:pt x="1078683" y="2351166"/>
                      <a:pt x="1040668" y="2352826"/>
                    </a:cubicBezTo>
                    <a:cubicBezTo>
                      <a:pt x="1022408" y="2353656"/>
                      <a:pt x="942892" y="2393984"/>
                      <a:pt x="953351" y="2346353"/>
                    </a:cubicBezTo>
                    <a:cubicBezTo>
                      <a:pt x="960323" y="2314654"/>
                      <a:pt x="1033363" y="2338553"/>
                      <a:pt x="995516" y="2282293"/>
                    </a:cubicBezTo>
                    <a:cubicBezTo>
                      <a:pt x="890601" y="2367098"/>
                      <a:pt x="758132" y="2441282"/>
                      <a:pt x="620019" y="2390498"/>
                    </a:cubicBezTo>
                    <a:cubicBezTo>
                      <a:pt x="584661" y="2377554"/>
                      <a:pt x="567894" y="2352826"/>
                      <a:pt x="543989" y="2340545"/>
                    </a:cubicBezTo>
                    <a:cubicBezTo>
                      <a:pt x="527721" y="2332081"/>
                      <a:pt x="444388" y="2325110"/>
                      <a:pt x="453851" y="2295569"/>
                    </a:cubicBezTo>
                    <a:cubicBezTo>
                      <a:pt x="462151" y="2269680"/>
                      <a:pt x="572211" y="2295569"/>
                      <a:pt x="594620" y="2259556"/>
                    </a:cubicBezTo>
                    <a:cubicBezTo>
                      <a:pt x="573039" y="2259556"/>
                      <a:pt x="547807" y="2198482"/>
                      <a:pt x="541831" y="2197155"/>
                    </a:cubicBezTo>
                    <a:cubicBezTo>
                      <a:pt x="538844" y="2196490"/>
                      <a:pt x="499998" y="2219725"/>
                      <a:pt x="487714" y="2223211"/>
                    </a:cubicBezTo>
                    <a:cubicBezTo>
                      <a:pt x="397576" y="2247939"/>
                      <a:pt x="315404" y="2252917"/>
                      <a:pt x="228253" y="2212589"/>
                    </a:cubicBezTo>
                    <a:cubicBezTo>
                      <a:pt x="35192" y="2123302"/>
                      <a:pt x="208998" y="2105544"/>
                      <a:pt x="316567" y="2105047"/>
                    </a:cubicBezTo>
                    <a:lnTo>
                      <a:pt x="435921" y="1793538"/>
                    </a:lnTo>
                    <a:cubicBezTo>
                      <a:pt x="421479" y="1781423"/>
                      <a:pt x="379647" y="1883655"/>
                      <a:pt x="371845" y="1895769"/>
                    </a:cubicBezTo>
                    <a:cubicBezTo>
                      <a:pt x="315404" y="1982568"/>
                      <a:pt x="223108" y="2076501"/>
                      <a:pt x="113215" y="2085629"/>
                    </a:cubicBezTo>
                    <a:cubicBezTo>
                      <a:pt x="72377" y="2088948"/>
                      <a:pt x="4150" y="2090939"/>
                      <a:pt x="0" y="2035343"/>
                    </a:cubicBezTo>
                    <a:cubicBezTo>
                      <a:pt x="157372" y="2080318"/>
                      <a:pt x="313744" y="1953856"/>
                      <a:pt x="357735" y="1808640"/>
                    </a:cubicBezTo>
                    <a:cubicBezTo>
                      <a:pt x="307768" y="1810964"/>
                      <a:pt x="174302" y="1804491"/>
                      <a:pt x="181275" y="1735286"/>
                    </a:cubicBezTo>
                    <a:cubicBezTo>
                      <a:pt x="189077" y="1729643"/>
                      <a:pt x="333666" y="1774286"/>
                      <a:pt x="370351" y="1763333"/>
                    </a:cubicBezTo>
                    <a:cubicBezTo>
                      <a:pt x="443393" y="1741426"/>
                      <a:pt x="379813" y="1387266"/>
                      <a:pt x="377655" y="1322541"/>
                    </a:cubicBezTo>
                    <a:cubicBezTo>
                      <a:pt x="372676" y="1176827"/>
                      <a:pt x="372011" y="1018501"/>
                      <a:pt x="503818" y="926890"/>
                    </a:cubicBezTo>
                    <a:cubicBezTo>
                      <a:pt x="461320" y="933363"/>
                      <a:pt x="267099" y="811880"/>
                      <a:pt x="282370" y="778854"/>
                    </a:cubicBezTo>
                    <a:cubicBezTo>
                      <a:pt x="295484" y="750806"/>
                      <a:pt x="341800" y="789309"/>
                      <a:pt x="358730" y="789808"/>
                    </a:cubicBezTo>
                    <a:cubicBezTo>
                      <a:pt x="500497" y="792961"/>
                      <a:pt x="906537" y="418055"/>
                      <a:pt x="1053616" y="330262"/>
                    </a:cubicBezTo>
                    <a:cubicBezTo>
                      <a:pt x="1277719" y="196332"/>
                      <a:pt x="1646575" y="33026"/>
                      <a:pt x="1831502" y="312006"/>
                    </a:cubicBezTo>
                    <a:cubicBezTo>
                      <a:pt x="1919814" y="231682"/>
                      <a:pt x="1938074" y="111525"/>
                      <a:pt x="1957995" y="0"/>
                    </a:cubicBezTo>
                    <a:cubicBezTo>
                      <a:pt x="2028380" y="90283"/>
                      <a:pt x="1939735" y="241141"/>
                      <a:pt x="1885618" y="324122"/>
                    </a:cubicBezTo>
                    <a:cubicBezTo>
                      <a:pt x="2007962" y="432161"/>
                      <a:pt x="2130305" y="573560"/>
                      <a:pt x="2126984" y="748318"/>
                    </a:cubicBezTo>
                    <a:cubicBezTo>
                      <a:pt x="2126155" y="795948"/>
                      <a:pt x="2097601" y="878264"/>
                      <a:pt x="2102582" y="918095"/>
                    </a:cubicBezTo>
                    <a:cubicBezTo>
                      <a:pt x="2103579" y="926890"/>
                      <a:pt x="2163838" y="1076421"/>
                      <a:pt x="2169814" y="1083060"/>
                    </a:cubicBezTo>
                    <a:cubicBezTo>
                      <a:pt x="2206832" y="1122559"/>
                      <a:pt x="2266094" y="1109613"/>
                      <a:pt x="2277383" y="1212343"/>
                    </a:cubicBezTo>
                    <a:cubicBezTo>
                      <a:pt x="2286015" y="1289681"/>
                      <a:pt x="2248665" y="1305779"/>
                      <a:pt x="2244349" y="1348431"/>
                    </a:cubicBezTo>
                    <a:cubicBezTo>
                      <a:pt x="2242191" y="1370670"/>
                      <a:pt x="2258625" y="1429752"/>
                      <a:pt x="2257960" y="1458463"/>
                    </a:cubicBezTo>
                    <a:cubicBezTo>
                      <a:pt x="2253311" y="1689149"/>
                      <a:pt x="2131799" y="1896931"/>
                      <a:pt x="1925293" y="2003147"/>
                    </a:cubicBezTo>
                    <a:cubicBezTo>
                      <a:pt x="1885286" y="2023726"/>
                      <a:pt x="1684258" y="2089611"/>
                      <a:pt x="1672969" y="2103553"/>
                    </a:cubicBezTo>
                    <a:cubicBezTo>
                      <a:pt x="1648899" y="2133094"/>
                      <a:pt x="1640267" y="2293909"/>
                      <a:pt x="1617691" y="2338055"/>
                    </a:cubicBezTo>
                    <a:cubicBezTo>
                      <a:pt x="1678612" y="2333906"/>
                      <a:pt x="1775725" y="2376226"/>
                      <a:pt x="1830505" y="2372243"/>
                    </a:cubicBezTo>
                    <a:cubicBezTo>
                      <a:pt x="1888938" y="2368094"/>
                      <a:pt x="2078180" y="2299885"/>
                      <a:pt x="2144415" y="2277645"/>
                    </a:cubicBezTo>
                    <a:cubicBezTo>
                      <a:pt x="2201189" y="2258560"/>
                      <a:pt x="2447701" y="2173256"/>
                      <a:pt x="2481234" y="2145872"/>
                    </a:cubicBezTo>
                    <a:cubicBezTo>
                      <a:pt x="2507960" y="2123966"/>
                      <a:pt x="2534354" y="2039326"/>
                      <a:pt x="2546471" y="2004475"/>
                    </a:cubicBezTo>
                    <a:cubicBezTo>
                      <a:pt x="2609719" y="1821585"/>
                      <a:pt x="2643416" y="1587415"/>
                      <a:pt x="2710814" y="1413488"/>
                    </a:cubicBezTo>
                    <a:cubicBezTo>
                      <a:pt x="2745009" y="1325196"/>
                      <a:pt x="2823198" y="1253004"/>
                      <a:pt x="2855235" y="1139155"/>
                    </a:cubicBezTo>
                    <a:cubicBezTo>
                      <a:pt x="2864532" y="1106294"/>
                      <a:pt x="2846935" y="1017671"/>
                      <a:pt x="2918316" y="1025140"/>
                    </a:cubicBezTo>
                    <a:cubicBezTo>
                      <a:pt x="3001484" y="1033935"/>
                      <a:pt x="2969444" y="1184794"/>
                      <a:pt x="2948362" y="1234582"/>
                    </a:cubicBezTo>
                    <a:cubicBezTo>
                      <a:pt x="2962970" y="1249684"/>
                      <a:pt x="3159019" y="1054847"/>
                      <a:pt x="3191059" y="1046549"/>
                    </a:cubicBezTo>
                    <a:cubicBezTo>
                      <a:pt x="3280366" y="1023480"/>
                      <a:pt x="3272896" y="1124550"/>
                      <a:pt x="3244677" y="1180645"/>
                    </a:cubicBezTo>
                    <a:cubicBezTo>
                      <a:pt x="3157360" y="1353908"/>
                      <a:pt x="3007293" y="1424441"/>
                      <a:pt x="2864033" y="1535801"/>
                    </a:cubicBezTo>
                    <a:cubicBezTo>
                      <a:pt x="2836310" y="1724333"/>
                      <a:pt x="2818881" y="1915519"/>
                      <a:pt x="2780534" y="2102225"/>
                    </a:cubicBezTo>
                    <a:cubicBezTo>
                      <a:pt x="2728741" y="2353988"/>
                      <a:pt x="2714964" y="2341375"/>
                      <a:pt x="2491526" y="2458211"/>
                    </a:cubicBezTo>
                    <a:cubicBezTo>
                      <a:pt x="2309586" y="2553472"/>
                      <a:pt x="2115199" y="2627657"/>
                      <a:pt x="1927615" y="2710637"/>
                    </a:cubicBezTo>
                    <a:cubicBezTo>
                      <a:pt x="1946706" y="2792953"/>
                      <a:pt x="1961148" y="2876266"/>
                      <a:pt x="1970611" y="2960408"/>
                    </a:cubicBezTo>
                    <a:cubicBezTo>
                      <a:pt x="2001986" y="3242874"/>
                      <a:pt x="2031865" y="3541437"/>
                      <a:pt x="2051288" y="3824400"/>
                    </a:cubicBezTo>
                    <a:cubicBezTo>
                      <a:pt x="2053280" y="3853775"/>
                      <a:pt x="2071540" y="3966296"/>
                      <a:pt x="2056267" y="3980568"/>
                    </a:cubicBezTo>
                    <a:cubicBezTo>
                      <a:pt x="2027050" y="3970445"/>
                      <a:pt x="2020744" y="3928955"/>
                      <a:pt x="2016594" y="3901737"/>
                    </a:cubicBezTo>
                    <a:cubicBezTo>
                      <a:pt x="1964966" y="3560854"/>
                      <a:pt x="1972769" y="3207855"/>
                      <a:pt x="1915165" y="2866972"/>
                    </a:cubicBezTo>
                    <a:cubicBezTo>
                      <a:pt x="1911514" y="2845231"/>
                      <a:pt x="1890597" y="2706820"/>
                      <a:pt x="1884788" y="2700679"/>
                    </a:cubicBezTo>
                    <a:cubicBezTo>
                      <a:pt x="1884289" y="2700182"/>
                      <a:pt x="1869349" y="2698356"/>
                      <a:pt x="1869681" y="2703666"/>
                    </a:cubicBezTo>
                    <a:cubicBezTo>
                      <a:pt x="1858892" y="3033099"/>
                      <a:pt x="1883793" y="3361535"/>
                      <a:pt x="1890099" y="3690635"/>
                    </a:cubicBezTo>
                    <a:cubicBezTo>
                      <a:pt x="1890930" y="3736938"/>
                      <a:pt x="1876155" y="3957334"/>
                      <a:pt x="1889602" y="3978411"/>
                    </a:cubicBezTo>
                    <a:cubicBezTo>
                      <a:pt x="1907530" y="4006790"/>
                      <a:pt x="1974928" y="3980071"/>
                      <a:pt x="2000823" y="3975590"/>
                    </a:cubicBezTo>
                    <a:cubicBezTo>
                      <a:pt x="2000158" y="3980237"/>
                      <a:pt x="2001820" y="3986709"/>
                      <a:pt x="2000823" y="3990693"/>
                    </a:cubicBezTo>
                    <a:cubicBezTo>
                      <a:pt x="1993520" y="4018076"/>
                      <a:pt x="1948199" y="4034008"/>
                      <a:pt x="1922637" y="4035834"/>
                    </a:cubicBezTo>
                    <a:cubicBezTo>
                      <a:pt x="1886946" y="4038490"/>
                      <a:pt x="1865198" y="4021395"/>
                      <a:pt x="1852418" y="4021561"/>
                    </a:cubicBezTo>
                    <a:cubicBezTo>
                      <a:pt x="1725094" y="4022889"/>
                      <a:pt x="1599928" y="4028199"/>
                      <a:pt x="1471608" y="4025876"/>
                    </a:cubicBezTo>
                    <a:cubicBezTo>
                      <a:pt x="1563740" y="3741752"/>
                      <a:pt x="1557931" y="3461776"/>
                      <a:pt x="1516927" y="3169187"/>
                    </a:cubicBezTo>
                    <a:cubicBezTo>
                      <a:pt x="1482731" y="2924395"/>
                      <a:pt x="1403049" y="2692879"/>
                      <a:pt x="1345447" y="2453729"/>
                    </a:cubicBezTo>
                    <a:cubicBezTo>
                      <a:pt x="1333992" y="2445100"/>
                      <a:pt x="1130309" y="2544843"/>
                      <a:pt x="1103583" y="2559612"/>
                    </a:cubicBezTo>
                    <a:cubicBezTo>
                      <a:pt x="906869" y="2667156"/>
                      <a:pt x="463312" y="3026792"/>
                      <a:pt x="322377" y="3199557"/>
                    </a:cubicBezTo>
                    <a:cubicBezTo>
                      <a:pt x="263777" y="3271252"/>
                      <a:pt x="272078" y="3261792"/>
                      <a:pt x="342462" y="3310419"/>
                    </a:cubicBezTo>
                    <a:cubicBezTo>
                      <a:pt x="449369" y="3384105"/>
                      <a:pt x="939075" y="3656945"/>
                      <a:pt x="1046976" y="3671882"/>
                    </a:cubicBezTo>
                    <a:cubicBezTo>
                      <a:pt x="1077021" y="3676031"/>
                      <a:pt x="1063410" y="3669558"/>
                      <a:pt x="1073204" y="3658107"/>
                    </a:cubicBezTo>
                    <a:cubicBezTo>
                      <a:pt x="1087978" y="3641013"/>
                      <a:pt x="1112712" y="3604336"/>
                      <a:pt x="1098602" y="3584919"/>
                    </a:cubicBezTo>
                    <a:cubicBezTo>
                      <a:pt x="1068225" y="3543262"/>
                      <a:pt x="752322" y="3329837"/>
                      <a:pt x="688742" y="3289176"/>
                    </a:cubicBezTo>
                    <a:cubicBezTo>
                      <a:pt x="643424" y="3260299"/>
                      <a:pt x="630145" y="3246690"/>
                      <a:pt x="579347" y="3234907"/>
                    </a:cubicBezTo>
                    <a:cubicBezTo>
                      <a:pt x="561254" y="3230758"/>
                      <a:pt x="532203" y="3237231"/>
                      <a:pt x="549136" y="3202047"/>
                    </a:cubicBezTo>
                    <a:lnTo>
                      <a:pt x="1121012" y="2811541"/>
                    </a:lnTo>
                    <a:cubicBezTo>
                      <a:pt x="1147076" y="2753953"/>
                      <a:pt x="1029046" y="2638610"/>
                      <a:pt x="1053118" y="2615210"/>
                    </a:cubicBezTo>
                    <a:cubicBezTo>
                      <a:pt x="1084989" y="2584175"/>
                      <a:pt x="1147076" y="2759596"/>
                      <a:pt x="1153880" y="2777685"/>
                    </a:cubicBezTo>
                    <a:cubicBezTo>
                      <a:pt x="1156205" y="2783826"/>
                      <a:pt x="1170314" y="2780506"/>
                      <a:pt x="1173469" y="2789635"/>
                    </a:cubicBezTo>
                    <a:cubicBezTo>
                      <a:pt x="1193056" y="2844402"/>
                      <a:pt x="1224265" y="3045712"/>
                      <a:pt x="1233562" y="3112428"/>
                    </a:cubicBezTo>
                    <a:cubicBezTo>
                      <a:pt x="1253814" y="3256316"/>
                      <a:pt x="1277885" y="3718683"/>
                      <a:pt x="1227254" y="3839834"/>
                    </a:cubicBezTo>
                    <a:cubicBezTo>
                      <a:pt x="1205839" y="3890950"/>
                      <a:pt x="1142593" y="3952024"/>
                      <a:pt x="1143921" y="4021063"/>
                    </a:cubicBezTo>
                    <a:cubicBezTo>
                      <a:pt x="1075362" y="4014922"/>
                      <a:pt x="1115369" y="3972105"/>
                      <a:pt x="1126325" y="3925470"/>
                    </a:cubicBezTo>
                    <a:cubicBezTo>
                      <a:pt x="1070547" y="3997331"/>
                      <a:pt x="889274" y="3977747"/>
                      <a:pt x="901890" y="3875018"/>
                    </a:cubicBezTo>
                    <a:close/>
                    <a:moveTo>
                      <a:pt x="2076355" y="765577"/>
                    </a:moveTo>
                    <a:cubicBezTo>
                      <a:pt x="2108392" y="653221"/>
                      <a:pt x="1961148" y="427183"/>
                      <a:pt x="1871507" y="373246"/>
                    </a:cubicBezTo>
                    <a:cubicBezTo>
                      <a:pt x="1849097" y="359803"/>
                      <a:pt x="1811084" y="358807"/>
                      <a:pt x="1804277" y="355156"/>
                    </a:cubicBezTo>
                    <a:cubicBezTo>
                      <a:pt x="1777219" y="340220"/>
                      <a:pt x="1730241" y="265703"/>
                      <a:pt x="1679609" y="237490"/>
                    </a:cubicBezTo>
                    <a:cubicBezTo>
                      <a:pt x="1405041" y="84640"/>
                      <a:pt x="882800" y="496388"/>
                      <a:pt x="683763" y="675958"/>
                    </a:cubicBezTo>
                    <a:lnTo>
                      <a:pt x="397908" y="835944"/>
                    </a:lnTo>
                    <a:cubicBezTo>
                      <a:pt x="422975" y="848391"/>
                      <a:pt x="446047" y="861004"/>
                      <a:pt x="473438" y="868804"/>
                    </a:cubicBezTo>
                    <a:cubicBezTo>
                      <a:pt x="604082" y="905980"/>
                      <a:pt x="513777" y="861668"/>
                      <a:pt x="549302" y="813871"/>
                    </a:cubicBezTo>
                    <a:cubicBezTo>
                      <a:pt x="562415" y="796113"/>
                      <a:pt x="678616" y="739355"/>
                      <a:pt x="709659" y="717117"/>
                    </a:cubicBezTo>
                    <a:cubicBezTo>
                      <a:pt x="803783" y="649571"/>
                      <a:pt x="884127" y="559951"/>
                      <a:pt x="983894" y="492405"/>
                    </a:cubicBezTo>
                    <a:cubicBezTo>
                      <a:pt x="1047639" y="449090"/>
                      <a:pt x="1333329" y="294082"/>
                      <a:pt x="1398401" y="296738"/>
                    </a:cubicBezTo>
                    <a:cubicBezTo>
                      <a:pt x="1408529" y="297070"/>
                      <a:pt x="1418987" y="294580"/>
                      <a:pt x="1426124" y="304704"/>
                    </a:cubicBezTo>
                    <a:cubicBezTo>
                      <a:pt x="1432598" y="326943"/>
                      <a:pt x="1217791" y="400961"/>
                      <a:pt x="1199365" y="432992"/>
                    </a:cubicBezTo>
                    <a:cubicBezTo>
                      <a:pt x="1273569" y="427349"/>
                      <a:pt x="1569218" y="269023"/>
                      <a:pt x="1622670" y="314827"/>
                    </a:cubicBezTo>
                    <a:cubicBezTo>
                      <a:pt x="1631468" y="322296"/>
                      <a:pt x="1628978" y="322462"/>
                      <a:pt x="1622670" y="329764"/>
                    </a:cubicBezTo>
                    <a:cubicBezTo>
                      <a:pt x="1609889" y="344535"/>
                      <a:pt x="1471110" y="367437"/>
                      <a:pt x="1446376" y="392829"/>
                    </a:cubicBezTo>
                    <a:cubicBezTo>
                      <a:pt x="1479742" y="408928"/>
                      <a:pt x="1681601" y="324122"/>
                      <a:pt x="1659358" y="391502"/>
                    </a:cubicBezTo>
                    <a:cubicBezTo>
                      <a:pt x="1654044" y="407600"/>
                      <a:pt x="1494849" y="498215"/>
                      <a:pt x="1461482" y="526427"/>
                    </a:cubicBezTo>
                    <a:cubicBezTo>
                      <a:pt x="1304942" y="658532"/>
                      <a:pt x="1170647" y="842251"/>
                      <a:pt x="1007966" y="972365"/>
                    </a:cubicBezTo>
                    <a:cubicBezTo>
                      <a:pt x="1114870" y="909963"/>
                      <a:pt x="1221112" y="830467"/>
                      <a:pt x="1319882" y="752632"/>
                    </a:cubicBezTo>
                    <a:cubicBezTo>
                      <a:pt x="1381138" y="704504"/>
                      <a:pt x="1747171" y="367271"/>
                      <a:pt x="1777052" y="367769"/>
                    </a:cubicBezTo>
                    <a:cubicBezTo>
                      <a:pt x="1820046" y="368433"/>
                      <a:pt x="1772736" y="410089"/>
                      <a:pt x="1774064" y="415565"/>
                    </a:cubicBezTo>
                    <a:cubicBezTo>
                      <a:pt x="1927119" y="480788"/>
                      <a:pt x="1993354" y="634634"/>
                      <a:pt x="2076355" y="765909"/>
                    </a:cubicBezTo>
                    <a:close/>
                    <a:moveTo>
                      <a:pt x="1602750" y="2433483"/>
                    </a:moveTo>
                    <a:cubicBezTo>
                      <a:pt x="1605739" y="2473148"/>
                      <a:pt x="1577185" y="2555297"/>
                      <a:pt x="1552119" y="2476798"/>
                    </a:cubicBezTo>
                    <a:lnTo>
                      <a:pt x="1632796" y="2068037"/>
                    </a:lnTo>
                    <a:cubicBezTo>
                      <a:pt x="1842456" y="1992857"/>
                      <a:pt x="2030870" y="1931618"/>
                      <a:pt x="2144581" y="1723005"/>
                    </a:cubicBezTo>
                    <a:cubicBezTo>
                      <a:pt x="2309586" y="1420292"/>
                      <a:pt x="2124660" y="1178985"/>
                      <a:pt x="2052117" y="898013"/>
                    </a:cubicBezTo>
                    <a:cubicBezTo>
                      <a:pt x="2049130" y="886231"/>
                      <a:pt x="2063240" y="873784"/>
                      <a:pt x="2059256" y="856192"/>
                    </a:cubicBezTo>
                    <a:cubicBezTo>
                      <a:pt x="2014766" y="657703"/>
                      <a:pt x="1860386" y="558126"/>
                      <a:pt x="1669982" y="524104"/>
                    </a:cubicBezTo>
                    <a:cubicBezTo>
                      <a:pt x="1557598" y="604098"/>
                      <a:pt x="1455340" y="705997"/>
                      <a:pt x="1344949" y="792795"/>
                    </a:cubicBezTo>
                    <a:cubicBezTo>
                      <a:pt x="1204179" y="903490"/>
                      <a:pt x="1008961" y="1011697"/>
                      <a:pt x="883132" y="1119737"/>
                    </a:cubicBezTo>
                    <a:cubicBezTo>
                      <a:pt x="869186" y="1131686"/>
                      <a:pt x="790668" y="1249021"/>
                      <a:pt x="821380" y="1269600"/>
                    </a:cubicBezTo>
                    <a:cubicBezTo>
                      <a:pt x="924134" y="1093682"/>
                      <a:pt x="857235" y="1335321"/>
                      <a:pt x="821047" y="1382453"/>
                    </a:cubicBezTo>
                    <a:cubicBezTo>
                      <a:pt x="823536" y="1391249"/>
                      <a:pt x="902056" y="1394900"/>
                      <a:pt x="889606" y="1430582"/>
                    </a:cubicBezTo>
                    <a:cubicBezTo>
                      <a:pt x="877486" y="1462280"/>
                      <a:pt x="804281" y="1424773"/>
                      <a:pt x="773901" y="1425603"/>
                    </a:cubicBezTo>
                    <a:cubicBezTo>
                      <a:pt x="603419" y="1430913"/>
                      <a:pt x="565902" y="1715204"/>
                      <a:pt x="768424" y="1718192"/>
                    </a:cubicBezTo>
                    <a:cubicBezTo>
                      <a:pt x="850927" y="1719519"/>
                      <a:pt x="847773" y="1672718"/>
                      <a:pt x="907035" y="1654795"/>
                    </a:cubicBezTo>
                    <a:cubicBezTo>
                      <a:pt x="937745" y="1674710"/>
                      <a:pt x="891931" y="1697944"/>
                      <a:pt x="894253" y="1712881"/>
                    </a:cubicBezTo>
                    <a:cubicBezTo>
                      <a:pt x="895250" y="1719685"/>
                      <a:pt x="960986" y="1816108"/>
                      <a:pt x="970615" y="1828389"/>
                    </a:cubicBezTo>
                    <a:cubicBezTo>
                      <a:pt x="1028882" y="1902408"/>
                      <a:pt x="1118356" y="1966303"/>
                      <a:pt x="1201190" y="2011112"/>
                    </a:cubicBezTo>
                    <a:cubicBezTo>
                      <a:pt x="1237878" y="2030862"/>
                      <a:pt x="1393090" y="2088285"/>
                      <a:pt x="1406205" y="2103387"/>
                    </a:cubicBezTo>
                    <a:cubicBezTo>
                      <a:pt x="1425625" y="2125792"/>
                      <a:pt x="1459657" y="2453896"/>
                      <a:pt x="1450360" y="2480284"/>
                    </a:cubicBezTo>
                    <a:cubicBezTo>
                      <a:pt x="1436250" y="2520612"/>
                      <a:pt x="1396079" y="2462027"/>
                      <a:pt x="1401057" y="2438627"/>
                    </a:cubicBezTo>
                    <a:cubicBezTo>
                      <a:pt x="1370514" y="2417384"/>
                      <a:pt x="1414837" y="2577537"/>
                      <a:pt x="1421309" y="2586001"/>
                    </a:cubicBezTo>
                    <a:cubicBezTo>
                      <a:pt x="1429609" y="2596954"/>
                      <a:pt x="1504476" y="2616537"/>
                      <a:pt x="1524730" y="2635125"/>
                    </a:cubicBezTo>
                    <a:cubicBezTo>
                      <a:pt x="1542492" y="2651555"/>
                      <a:pt x="1590965" y="2766897"/>
                      <a:pt x="1600260" y="2766068"/>
                    </a:cubicBezTo>
                    <a:cubicBezTo>
                      <a:pt x="1605573" y="2726569"/>
                      <a:pt x="1583992" y="2685577"/>
                      <a:pt x="1595944" y="2645912"/>
                    </a:cubicBezTo>
                    <a:cubicBezTo>
                      <a:pt x="1605407" y="2614545"/>
                      <a:pt x="1662511" y="2597286"/>
                      <a:pt x="1663508" y="2562102"/>
                    </a:cubicBezTo>
                    <a:cubicBezTo>
                      <a:pt x="1664004" y="2545008"/>
                      <a:pt x="1616528" y="2453066"/>
                      <a:pt x="1602750" y="2433483"/>
                    </a:cubicBezTo>
                    <a:close/>
                    <a:moveTo>
                      <a:pt x="579514" y="977177"/>
                    </a:moveTo>
                    <a:cubicBezTo>
                      <a:pt x="537681" y="961244"/>
                      <a:pt x="531040" y="960913"/>
                      <a:pt x="496513" y="992445"/>
                    </a:cubicBezTo>
                    <a:cubicBezTo>
                      <a:pt x="325199" y="1148116"/>
                      <a:pt x="509627" y="1546422"/>
                      <a:pt x="433431" y="1743086"/>
                    </a:cubicBezTo>
                    <a:cubicBezTo>
                      <a:pt x="442396" y="1743086"/>
                      <a:pt x="453020" y="1742588"/>
                      <a:pt x="458664" y="1734290"/>
                    </a:cubicBezTo>
                    <a:cubicBezTo>
                      <a:pt x="526394" y="1635875"/>
                      <a:pt x="382968" y="1225620"/>
                      <a:pt x="499832" y="1056175"/>
                    </a:cubicBezTo>
                    <a:cubicBezTo>
                      <a:pt x="522410" y="1023480"/>
                      <a:pt x="559927" y="1009871"/>
                      <a:pt x="579680" y="977177"/>
                    </a:cubicBezTo>
                    <a:close/>
                    <a:moveTo>
                      <a:pt x="2926949" y="1074430"/>
                    </a:moveTo>
                    <a:cubicBezTo>
                      <a:pt x="2920973" y="1067460"/>
                      <a:pt x="2906697" y="1065302"/>
                      <a:pt x="2904040" y="1076421"/>
                    </a:cubicBezTo>
                    <a:cubicBezTo>
                      <a:pt x="2889598" y="1134010"/>
                      <a:pt x="2880634" y="1200228"/>
                      <a:pt x="2855235" y="1254332"/>
                    </a:cubicBezTo>
                    <a:cubicBezTo>
                      <a:pt x="2834318" y="1298809"/>
                      <a:pt x="2765759" y="1368844"/>
                      <a:pt x="2763934" y="1415645"/>
                    </a:cubicBezTo>
                    <a:cubicBezTo>
                      <a:pt x="2762606" y="1447842"/>
                      <a:pt x="2815726" y="1496137"/>
                      <a:pt x="2857559" y="1483523"/>
                    </a:cubicBezTo>
                    <a:cubicBezTo>
                      <a:pt x="2870508" y="1479541"/>
                      <a:pt x="3014266" y="1393241"/>
                      <a:pt x="3031529" y="1380295"/>
                    </a:cubicBezTo>
                    <a:cubicBezTo>
                      <a:pt x="3092120" y="1334822"/>
                      <a:pt x="3145572" y="1264952"/>
                      <a:pt x="3155035" y="1188943"/>
                    </a:cubicBezTo>
                    <a:cubicBezTo>
                      <a:pt x="3083654" y="1261468"/>
                      <a:pt x="2995009" y="1305447"/>
                      <a:pt x="2911676" y="1361210"/>
                    </a:cubicBezTo>
                    <a:cubicBezTo>
                      <a:pt x="2891756" y="1374487"/>
                      <a:pt x="2820209" y="1458795"/>
                      <a:pt x="2817056" y="1408177"/>
                    </a:cubicBezTo>
                    <a:cubicBezTo>
                      <a:pt x="2813568" y="1352580"/>
                      <a:pt x="2972766" y="1290511"/>
                      <a:pt x="3008621" y="1266613"/>
                    </a:cubicBezTo>
                    <a:cubicBezTo>
                      <a:pt x="3065228" y="1229105"/>
                      <a:pt x="3140593" y="1100320"/>
                      <a:pt x="3210480" y="1163717"/>
                    </a:cubicBezTo>
                    <a:cubicBezTo>
                      <a:pt x="3228077" y="1136665"/>
                      <a:pt x="3245672" y="1074596"/>
                      <a:pt x="3190726" y="1090860"/>
                    </a:cubicBezTo>
                    <a:cubicBezTo>
                      <a:pt x="3135779" y="1107125"/>
                      <a:pt x="3042818" y="1241552"/>
                      <a:pt x="2965460" y="1273915"/>
                    </a:cubicBezTo>
                    <a:cubicBezTo>
                      <a:pt x="2852911" y="1321047"/>
                      <a:pt x="2911011" y="1256821"/>
                      <a:pt x="2919810" y="1213173"/>
                    </a:cubicBezTo>
                    <a:cubicBezTo>
                      <a:pt x="2924625" y="1189440"/>
                      <a:pt x="2939565" y="1089201"/>
                      <a:pt x="2926949" y="1074430"/>
                    </a:cubicBezTo>
                    <a:close/>
                    <a:moveTo>
                      <a:pt x="2232727" y="1274578"/>
                    </a:moveTo>
                    <a:cubicBezTo>
                      <a:pt x="2245842" y="1225455"/>
                      <a:pt x="2234719" y="1172015"/>
                      <a:pt x="2195047" y="1138657"/>
                    </a:cubicBezTo>
                    <a:lnTo>
                      <a:pt x="2222601" y="1267276"/>
                    </a:lnTo>
                    <a:lnTo>
                      <a:pt x="2232727" y="1274578"/>
                    </a:lnTo>
                    <a:close/>
                    <a:moveTo>
                      <a:pt x="2802281" y="1521362"/>
                    </a:moveTo>
                    <a:cubicBezTo>
                      <a:pt x="2791491" y="1513562"/>
                      <a:pt x="2752314" y="1469748"/>
                      <a:pt x="2741856" y="1476055"/>
                    </a:cubicBezTo>
                    <a:lnTo>
                      <a:pt x="2545310" y="2128779"/>
                    </a:lnTo>
                    <a:lnTo>
                      <a:pt x="2588304" y="2146371"/>
                    </a:lnTo>
                    <a:cubicBezTo>
                      <a:pt x="2595607" y="2169439"/>
                      <a:pt x="2580669" y="2168775"/>
                      <a:pt x="2570377" y="2176576"/>
                    </a:cubicBezTo>
                    <a:cubicBezTo>
                      <a:pt x="2431764" y="2199478"/>
                      <a:pt x="2295477" y="2267356"/>
                      <a:pt x="2161015" y="2313991"/>
                    </a:cubicBezTo>
                    <a:cubicBezTo>
                      <a:pt x="2042988" y="2354817"/>
                      <a:pt x="1921307" y="2382865"/>
                      <a:pt x="1804277" y="2426180"/>
                    </a:cubicBezTo>
                    <a:cubicBezTo>
                      <a:pt x="1798634" y="2429001"/>
                      <a:pt x="1800459" y="2434478"/>
                      <a:pt x="1799296" y="2438627"/>
                    </a:cubicBezTo>
                    <a:cubicBezTo>
                      <a:pt x="1788672" y="2475636"/>
                      <a:pt x="1828679" y="2645415"/>
                      <a:pt x="1807430" y="2665828"/>
                    </a:cubicBezTo>
                    <a:cubicBezTo>
                      <a:pt x="1778047" y="2686739"/>
                      <a:pt x="1769747" y="2632968"/>
                      <a:pt x="1765433" y="2611061"/>
                    </a:cubicBezTo>
                    <a:cubicBezTo>
                      <a:pt x="1755141" y="2559281"/>
                      <a:pt x="1747337" y="2463023"/>
                      <a:pt x="1763938" y="2413401"/>
                    </a:cubicBezTo>
                    <a:cubicBezTo>
                      <a:pt x="1764104" y="2412738"/>
                      <a:pt x="1779211" y="2417219"/>
                      <a:pt x="1774064" y="2403278"/>
                    </a:cubicBezTo>
                    <a:lnTo>
                      <a:pt x="1632962" y="2388176"/>
                    </a:lnTo>
                    <a:cubicBezTo>
                      <a:pt x="1631635" y="2402780"/>
                      <a:pt x="1636946" y="2409917"/>
                      <a:pt x="1648069" y="2418380"/>
                    </a:cubicBezTo>
                    <a:lnTo>
                      <a:pt x="1829510" y="2876929"/>
                    </a:lnTo>
                    <a:lnTo>
                      <a:pt x="1829510" y="2602265"/>
                    </a:lnTo>
                    <a:cubicBezTo>
                      <a:pt x="1829510" y="2598945"/>
                      <a:pt x="1836480" y="2589486"/>
                      <a:pt x="1840963" y="2587826"/>
                    </a:cubicBezTo>
                    <a:cubicBezTo>
                      <a:pt x="1872670" y="2573055"/>
                      <a:pt x="1880471" y="2651555"/>
                      <a:pt x="1918819" y="2659355"/>
                    </a:cubicBezTo>
                    <a:cubicBezTo>
                      <a:pt x="1950690" y="2665828"/>
                      <a:pt x="2395742" y="2459373"/>
                      <a:pt x="2456334" y="2427675"/>
                    </a:cubicBezTo>
                    <a:cubicBezTo>
                      <a:pt x="2518750" y="2395146"/>
                      <a:pt x="2613205" y="2346187"/>
                      <a:pt x="2666158" y="2302373"/>
                    </a:cubicBezTo>
                    <a:cubicBezTo>
                      <a:pt x="2731896" y="2248105"/>
                      <a:pt x="2755467" y="2027875"/>
                      <a:pt x="2770408" y="1935600"/>
                    </a:cubicBezTo>
                    <a:cubicBezTo>
                      <a:pt x="2778210" y="1887804"/>
                      <a:pt x="2835482" y="1537627"/>
                      <a:pt x="2822367" y="1521362"/>
                    </a:cubicBezTo>
                    <a:cubicBezTo>
                      <a:pt x="2821039" y="1519703"/>
                      <a:pt x="2804605" y="1523188"/>
                      <a:pt x="2802115" y="1521362"/>
                    </a:cubicBezTo>
                    <a:close/>
                    <a:moveTo>
                      <a:pt x="406871" y="2112349"/>
                    </a:moveTo>
                    <a:cubicBezTo>
                      <a:pt x="386121" y="2091272"/>
                      <a:pt x="272742" y="2165124"/>
                      <a:pt x="236885" y="2158818"/>
                    </a:cubicBezTo>
                    <a:cubicBezTo>
                      <a:pt x="234727" y="2186533"/>
                      <a:pt x="449701" y="2220389"/>
                      <a:pt x="473770" y="2171431"/>
                    </a:cubicBezTo>
                    <a:cubicBezTo>
                      <a:pt x="382635" y="2204623"/>
                      <a:pt x="428951" y="2134587"/>
                      <a:pt x="406871" y="2112183"/>
                    </a:cubicBezTo>
                    <a:close/>
                    <a:moveTo>
                      <a:pt x="750993" y="2221883"/>
                    </a:moveTo>
                    <a:lnTo>
                      <a:pt x="589806" y="2320131"/>
                    </a:lnTo>
                    <a:cubicBezTo>
                      <a:pt x="616864" y="2371081"/>
                      <a:pt x="816565" y="2374733"/>
                      <a:pt x="824865" y="2330421"/>
                    </a:cubicBezTo>
                    <a:cubicBezTo>
                      <a:pt x="833165" y="2286109"/>
                      <a:pt x="747840" y="2304034"/>
                      <a:pt x="734559" y="2301710"/>
                    </a:cubicBezTo>
                    <a:cubicBezTo>
                      <a:pt x="675629" y="2291420"/>
                      <a:pt x="754647" y="2225533"/>
                      <a:pt x="750993" y="2222049"/>
                    </a:cubicBezTo>
                    <a:close/>
                    <a:moveTo>
                      <a:pt x="1154046" y="2317476"/>
                    </a:moveTo>
                    <a:cubicBezTo>
                      <a:pt x="1164172" y="2309012"/>
                      <a:pt x="1132634" y="2275488"/>
                      <a:pt x="1124664" y="2305693"/>
                    </a:cubicBezTo>
                    <a:cubicBezTo>
                      <a:pt x="1119519" y="2324945"/>
                      <a:pt x="1152553" y="2318638"/>
                      <a:pt x="1154046" y="2317476"/>
                    </a:cubicBezTo>
                    <a:close/>
                    <a:moveTo>
                      <a:pt x="1688242" y="2609899"/>
                    </a:moveTo>
                    <a:cubicBezTo>
                      <a:pt x="1618189" y="2634295"/>
                      <a:pt x="1634954" y="2727897"/>
                      <a:pt x="1643586" y="2788141"/>
                    </a:cubicBezTo>
                    <a:cubicBezTo>
                      <a:pt x="1647240" y="2813201"/>
                      <a:pt x="1701190" y="2930535"/>
                      <a:pt x="1635120" y="2882240"/>
                    </a:cubicBezTo>
                    <a:cubicBezTo>
                      <a:pt x="1579676" y="2841580"/>
                      <a:pt x="1527385" y="2699517"/>
                      <a:pt x="1487047" y="2662508"/>
                    </a:cubicBezTo>
                    <a:cubicBezTo>
                      <a:pt x="1469949" y="2646908"/>
                      <a:pt x="1456502" y="2647406"/>
                      <a:pt x="1436416" y="2640104"/>
                    </a:cubicBezTo>
                    <a:cubicBezTo>
                      <a:pt x="1548301" y="3017831"/>
                      <a:pt x="1636782" y="3430409"/>
                      <a:pt x="1562411" y="3824234"/>
                    </a:cubicBezTo>
                    <a:lnTo>
                      <a:pt x="1844947" y="3801000"/>
                    </a:lnTo>
                    <a:cubicBezTo>
                      <a:pt x="1834156" y="3394064"/>
                      <a:pt x="1864868" y="2987792"/>
                      <a:pt x="1688242" y="2610065"/>
                    </a:cubicBezTo>
                    <a:close/>
                    <a:moveTo>
                      <a:pt x="1138940" y="2861827"/>
                    </a:moveTo>
                    <a:lnTo>
                      <a:pt x="650064" y="3204371"/>
                    </a:lnTo>
                    <a:lnTo>
                      <a:pt x="1209491" y="3602510"/>
                    </a:lnTo>
                    <a:cubicBezTo>
                      <a:pt x="1229246" y="3353403"/>
                      <a:pt x="1197539" y="3103466"/>
                      <a:pt x="1138940" y="2861827"/>
                    </a:cubicBezTo>
                    <a:close/>
                    <a:moveTo>
                      <a:pt x="1147738" y="3618277"/>
                    </a:moveTo>
                    <a:lnTo>
                      <a:pt x="1048802" y="3892609"/>
                    </a:lnTo>
                    <a:cubicBezTo>
                      <a:pt x="1034526" y="3918499"/>
                      <a:pt x="937745" y="3843983"/>
                      <a:pt x="944718" y="3890121"/>
                    </a:cubicBezTo>
                    <a:cubicBezTo>
                      <a:pt x="1061252" y="3999488"/>
                      <a:pt x="1221112" y="3809629"/>
                      <a:pt x="1205010" y="3680678"/>
                    </a:cubicBezTo>
                    <a:cubicBezTo>
                      <a:pt x="1202686" y="3662588"/>
                      <a:pt x="1166829" y="3613297"/>
                      <a:pt x="1147738" y="3618443"/>
                    </a:cubicBezTo>
                    <a:close/>
                    <a:moveTo>
                      <a:pt x="1038177" y="3758679"/>
                    </a:moveTo>
                    <a:cubicBezTo>
                      <a:pt x="1036019" y="3756854"/>
                      <a:pt x="993854" y="3756521"/>
                      <a:pt x="993025" y="3766147"/>
                    </a:cubicBezTo>
                    <a:cubicBezTo>
                      <a:pt x="991033" y="3787391"/>
                      <a:pt x="1059925" y="3775940"/>
                      <a:pt x="1038177" y="3758679"/>
                    </a:cubicBezTo>
                    <a:close/>
                    <a:moveTo>
                      <a:pt x="1844614" y="3854439"/>
                    </a:moveTo>
                    <a:cubicBezTo>
                      <a:pt x="1834655" y="3844646"/>
                      <a:pt x="1580839" y="3858422"/>
                      <a:pt x="1564901" y="3864562"/>
                    </a:cubicBezTo>
                    <a:cubicBezTo>
                      <a:pt x="1548966" y="3870702"/>
                      <a:pt x="1549298" y="3881324"/>
                      <a:pt x="1547306" y="3894767"/>
                    </a:cubicBezTo>
                    <a:lnTo>
                      <a:pt x="1837311" y="3888460"/>
                    </a:lnTo>
                    <a:cubicBezTo>
                      <a:pt x="1847437" y="3885805"/>
                      <a:pt x="1845944" y="3855600"/>
                      <a:pt x="1844614" y="3854439"/>
                    </a:cubicBezTo>
                    <a:close/>
                  </a:path>
                </a:pathLst>
              </a:custGeom>
              <a:solidFill>
                <a:srgbClr val="111212"/>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3367BF39-B788-1081-A773-54EA20747D65}"/>
                  </a:ext>
                </a:extLst>
              </p:cNvPr>
              <p:cNvSpPr/>
              <p:nvPr/>
            </p:nvSpPr>
            <p:spPr>
              <a:xfrm>
                <a:off x="-27233762" y="4927553"/>
                <a:ext cx="3090160" cy="259753"/>
              </a:xfrm>
              <a:custGeom>
                <a:avLst/>
                <a:gdLst>
                  <a:gd name="csX0" fmla="*/ 1850094 w 3090160"/>
                  <a:gd name="csY0" fmla="*/ 497 h 259753"/>
                  <a:gd name="csX1" fmla="*/ 2388770 w 3090160"/>
                  <a:gd name="csY1" fmla="*/ 26221 h 259753"/>
                  <a:gd name="csX2" fmla="*/ 2389434 w 3090160"/>
                  <a:gd name="csY2" fmla="*/ 40660 h 259753"/>
                  <a:gd name="csX3" fmla="*/ 2280868 w 3090160"/>
                  <a:gd name="csY3" fmla="*/ 106380 h 259753"/>
                  <a:gd name="csX4" fmla="*/ 2441559 w 3090160"/>
                  <a:gd name="csY4" fmla="*/ 96921 h 259753"/>
                  <a:gd name="csX5" fmla="*/ 2429772 w 3090160"/>
                  <a:gd name="csY5" fmla="*/ 136419 h 259753"/>
                  <a:gd name="csX6" fmla="*/ 3001982 w 3090160"/>
                  <a:gd name="csY6" fmla="*/ 131275 h 259753"/>
                  <a:gd name="csX7" fmla="*/ 3089962 w 3090160"/>
                  <a:gd name="csY7" fmla="*/ 169279 h 259753"/>
                  <a:gd name="csX8" fmla="*/ 2916491 w 3090160"/>
                  <a:gd name="csY8" fmla="*/ 186706 h 259753"/>
                  <a:gd name="csX9" fmla="*/ 2432428 w 3090160"/>
                  <a:gd name="csY9" fmla="*/ 257570 h 259753"/>
                  <a:gd name="csX10" fmla="*/ 1892756 w 3090160"/>
                  <a:gd name="csY10" fmla="*/ 241970 h 259753"/>
                  <a:gd name="csX11" fmla="*/ 33533 w 3090160"/>
                  <a:gd name="csY11" fmla="*/ 231847 h 259753"/>
                  <a:gd name="csX12" fmla="*/ 5479 w 3090160"/>
                  <a:gd name="csY12" fmla="*/ 219566 h 259753"/>
                  <a:gd name="csX13" fmla="*/ 33533 w 3090160"/>
                  <a:gd name="csY13" fmla="*/ 182058 h 259753"/>
                  <a:gd name="csX14" fmla="*/ 380810 w 3090160"/>
                  <a:gd name="csY14" fmla="*/ 171437 h 259753"/>
                  <a:gd name="csX15" fmla="*/ 509461 w 3090160"/>
                  <a:gd name="csY15" fmla="*/ 151356 h 259753"/>
                  <a:gd name="csX16" fmla="*/ 287351 w 3090160"/>
                  <a:gd name="csY16" fmla="*/ 83478 h 259753"/>
                  <a:gd name="csX17" fmla="*/ 541997 w 3090160"/>
                  <a:gd name="csY17" fmla="*/ 45307 h 259753"/>
                  <a:gd name="csX18" fmla="*/ 700862 w 3090160"/>
                  <a:gd name="csY18" fmla="*/ 50452 h 259753"/>
                  <a:gd name="csX19" fmla="*/ 925295 w 3090160"/>
                  <a:gd name="csY19" fmla="*/ 100903 h 259753"/>
                  <a:gd name="csX20" fmla="*/ 942892 w 3090160"/>
                  <a:gd name="csY20" fmla="*/ 196497 h 259753"/>
                  <a:gd name="csX21" fmla="*/ 1270580 w 3090160"/>
                  <a:gd name="csY21" fmla="*/ 201476 h 259753"/>
                  <a:gd name="csX22" fmla="*/ 1651390 w 3090160"/>
                  <a:gd name="csY22" fmla="*/ 197161 h 259753"/>
                  <a:gd name="csX23" fmla="*/ 1721608 w 3090160"/>
                  <a:gd name="csY23" fmla="*/ 211434 h 259753"/>
                  <a:gd name="csX24" fmla="*/ 1799795 w 3090160"/>
                  <a:gd name="csY24" fmla="*/ 166292 h 259753"/>
                  <a:gd name="csX25" fmla="*/ 1855239 w 3090160"/>
                  <a:gd name="csY25" fmla="*/ 156169 h 259753"/>
                  <a:gd name="csX26" fmla="*/ 1850260 w 3090160"/>
                  <a:gd name="csY26" fmla="*/ 0 h 2597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090160" h="259753">
                    <a:moveTo>
                      <a:pt x="1850094" y="497"/>
                    </a:moveTo>
                    <a:cubicBezTo>
                      <a:pt x="1925127" y="28047"/>
                      <a:pt x="2361379" y="-17592"/>
                      <a:pt x="2388770" y="26221"/>
                    </a:cubicBezTo>
                    <a:lnTo>
                      <a:pt x="2389434" y="40660"/>
                    </a:lnTo>
                    <a:cubicBezTo>
                      <a:pt x="2355735" y="42486"/>
                      <a:pt x="2124660" y="88955"/>
                      <a:pt x="2280868" y="106380"/>
                    </a:cubicBezTo>
                    <a:cubicBezTo>
                      <a:pt x="2334819" y="112355"/>
                      <a:pt x="2387775" y="91942"/>
                      <a:pt x="2441559" y="96921"/>
                    </a:cubicBezTo>
                    <a:cubicBezTo>
                      <a:pt x="2463138" y="119491"/>
                      <a:pt x="2446704" y="125300"/>
                      <a:pt x="2429772" y="136419"/>
                    </a:cubicBezTo>
                    <a:cubicBezTo>
                      <a:pt x="2608390" y="147871"/>
                      <a:pt x="2825356" y="110197"/>
                      <a:pt x="3001982" y="131275"/>
                    </a:cubicBezTo>
                    <a:cubicBezTo>
                      <a:pt x="3032360" y="134926"/>
                      <a:pt x="3067718" y="147871"/>
                      <a:pt x="3089962" y="169279"/>
                    </a:cubicBezTo>
                    <a:cubicBezTo>
                      <a:pt x="3096769" y="199484"/>
                      <a:pt x="2926118" y="185875"/>
                      <a:pt x="2916491" y="186706"/>
                    </a:cubicBezTo>
                    <a:cubicBezTo>
                      <a:pt x="2754639" y="200978"/>
                      <a:pt x="2594779" y="248609"/>
                      <a:pt x="2432428" y="257570"/>
                    </a:cubicBezTo>
                    <a:cubicBezTo>
                      <a:pt x="2252981" y="267363"/>
                      <a:pt x="2072038" y="240974"/>
                      <a:pt x="1892756" y="241970"/>
                    </a:cubicBezTo>
                    <a:cubicBezTo>
                      <a:pt x="1273403" y="245788"/>
                      <a:pt x="653386" y="268026"/>
                      <a:pt x="33533" y="231847"/>
                    </a:cubicBezTo>
                    <a:lnTo>
                      <a:pt x="5479" y="219566"/>
                    </a:lnTo>
                    <a:cubicBezTo>
                      <a:pt x="-11619" y="197991"/>
                      <a:pt x="15107" y="185875"/>
                      <a:pt x="33533" y="182058"/>
                    </a:cubicBezTo>
                    <a:cubicBezTo>
                      <a:pt x="114542" y="165462"/>
                      <a:pt x="284694" y="180399"/>
                      <a:pt x="380810" y="171437"/>
                    </a:cubicBezTo>
                    <a:cubicBezTo>
                      <a:pt x="423970" y="167454"/>
                      <a:pt x="467462" y="161479"/>
                      <a:pt x="509461" y="151356"/>
                    </a:cubicBezTo>
                    <a:cubicBezTo>
                      <a:pt x="489376" y="97253"/>
                      <a:pt x="280710" y="143722"/>
                      <a:pt x="287351" y="83478"/>
                    </a:cubicBezTo>
                    <a:cubicBezTo>
                      <a:pt x="291002" y="50119"/>
                      <a:pt x="505810" y="46469"/>
                      <a:pt x="541997" y="45307"/>
                    </a:cubicBezTo>
                    <a:cubicBezTo>
                      <a:pt x="594454" y="43648"/>
                      <a:pt x="648903" y="43316"/>
                      <a:pt x="700862" y="50452"/>
                    </a:cubicBezTo>
                    <a:cubicBezTo>
                      <a:pt x="688246" y="153181"/>
                      <a:pt x="869353" y="172931"/>
                      <a:pt x="925295" y="100903"/>
                    </a:cubicBezTo>
                    <a:cubicBezTo>
                      <a:pt x="914341" y="147538"/>
                      <a:pt x="874167" y="190357"/>
                      <a:pt x="942892" y="196497"/>
                    </a:cubicBezTo>
                    <a:cubicBezTo>
                      <a:pt x="1041000" y="205293"/>
                      <a:pt x="1168156" y="199650"/>
                      <a:pt x="1270580" y="201476"/>
                    </a:cubicBezTo>
                    <a:cubicBezTo>
                      <a:pt x="1398899" y="203799"/>
                      <a:pt x="1524066" y="198488"/>
                      <a:pt x="1651390" y="197161"/>
                    </a:cubicBezTo>
                    <a:cubicBezTo>
                      <a:pt x="1664170" y="197161"/>
                      <a:pt x="1685918" y="214089"/>
                      <a:pt x="1721608" y="211434"/>
                    </a:cubicBezTo>
                    <a:cubicBezTo>
                      <a:pt x="1747171" y="209442"/>
                      <a:pt x="1792492" y="193510"/>
                      <a:pt x="1799795" y="166292"/>
                    </a:cubicBezTo>
                    <a:cubicBezTo>
                      <a:pt x="1819880" y="165130"/>
                      <a:pt x="1838142" y="172267"/>
                      <a:pt x="1855239" y="156169"/>
                    </a:cubicBezTo>
                    <a:cubicBezTo>
                      <a:pt x="1870512" y="141896"/>
                      <a:pt x="1852252" y="29374"/>
                      <a:pt x="1850260" y="0"/>
                    </a:cubicBezTo>
                    <a:close/>
                  </a:path>
                </a:pathLst>
              </a:custGeom>
              <a:solidFill>
                <a:srgbClr val="9FC6DF"/>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6129D233-48B6-B108-7305-C8318D2582FC}"/>
                  </a:ext>
                </a:extLst>
              </p:cNvPr>
              <p:cNvSpPr/>
              <p:nvPr/>
            </p:nvSpPr>
            <p:spPr>
              <a:xfrm>
                <a:off x="-24750447" y="785577"/>
                <a:ext cx="755020" cy="1346980"/>
              </a:xfrm>
              <a:custGeom>
                <a:avLst/>
                <a:gdLst>
                  <a:gd name="csX0" fmla="*/ 490778 w 755020"/>
                  <a:gd name="csY0" fmla="*/ 1033531 h 1346980"/>
                  <a:gd name="csX1" fmla="*/ 515179 w 755020"/>
                  <a:gd name="csY1" fmla="*/ 1081328 h 1346980"/>
                  <a:gd name="csX2" fmla="*/ 485633 w 755020"/>
                  <a:gd name="csY2" fmla="*/ 1126801 h 1346980"/>
                  <a:gd name="csX3" fmla="*/ 501402 w 755020"/>
                  <a:gd name="csY3" fmla="*/ 1161985 h 1346980"/>
                  <a:gd name="csX4" fmla="*/ 475671 w 755020"/>
                  <a:gd name="csY4" fmla="*/ 1207459 h 1346980"/>
                  <a:gd name="csX5" fmla="*/ 489616 w 755020"/>
                  <a:gd name="csY5" fmla="*/ 1256748 h 1346980"/>
                  <a:gd name="csX6" fmla="*/ 422385 w 755020"/>
                  <a:gd name="csY6" fmla="*/ 1295251 h 1346980"/>
                  <a:gd name="csX7" fmla="*/ 420227 w 755020"/>
                  <a:gd name="csY7" fmla="*/ 1338567 h 1346980"/>
                  <a:gd name="csX8" fmla="*/ 349510 w 755020"/>
                  <a:gd name="csY8" fmla="*/ 1343547 h 1346980"/>
                  <a:gd name="csX9" fmla="*/ 338719 w 755020"/>
                  <a:gd name="csY9" fmla="*/ 1291435 h 1346980"/>
                  <a:gd name="csX10" fmla="*/ 271157 w 755020"/>
                  <a:gd name="csY10" fmla="*/ 1265876 h 1346980"/>
                  <a:gd name="csX11" fmla="*/ 230818 w 755020"/>
                  <a:gd name="csY11" fmla="*/ 1190364 h 1346980"/>
                  <a:gd name="csX12" fmla="*/ 256715 w 755020"/>
                  <a:gd name="csY12" fmla="*/ 1147381 h 1346980"/>
                  <a:gd name="csX13" fmla="*/ 223847 w 755020"/>
                  <a:gd name="csY13" fmla="*/ 1076847 h 1346980"/>
                  <a:gd name="csX14" fmla="*/ 253892 w 755020"/>
                  <a:gd name="csY14" fmla="*/ 1028885 h 1346980"/>
                  <a:gd name="csX15" fmla="*/ 219697 w 755020"/>
                  <a:gd name="csY15" fmla="*/ 994863 h 1346980"/>
                  <a:gd name="csX16" fmla="*/ 200108 w 755020"/>
                  <a:gd name="csY16" fmla="*/ 812969 h 1346980"/>
                  <a:gd name="csX17" fmla="*/ 25640 w 755020"/>
                  <a:gd name="csY17" fmla="*/ 564028 h 1346980"/>
                  <a:gd name="csX18" fmla="*/ 689315 w 755020"/>
                  <a:gd name="csY18" fmla="*/ 162569 h 1346980"/>
                  <a:gd name="csX19" fmla="*/ 558838 w 755020"/>
                  <a:gd name="csY19" fmla="*/ 832220 h 1346980"/>
                  <a:gd name="csX20" fmla="*/ 521986 w 755020"/>
                  <a:gd name="csY20" fmla="*/ 1012122 h 1346980"/>
                  <a:gd name="csX21" fmla="*/ 490778 w 755020"/>
                  <a:gd name="csY21" fmla="*/ 1033863 h 1346980"/>
                  <a:gd name="csX22" fmla="*/ 450440 w 755020"/>
                  <a:gd name="csY22" fmla="*/ 479223 h 1346980"/>
                  <a:gd name="csX23" fmla="*/ 518002 w 755020"/>
                  <a:gd name="csY23" fmla="*/ 559382 h 1346980"/>
                  <a:gd name="csX24" fmla="*/ 466708 w 755020"/>
                  <a:gd name="csY24" fmla="*/ 603859 h 1346980"/>
                  <a:gd name="csX25" fmla="*/ 425041 w 755020"/>
                  <a:gd name="csY25" fmla="*/ 980756 h 1346980"/>
                  <a:gd name="csX26" fmla="*/ 474676 w 755020"/>
                  <a:gd name="csY26" fmla="*/ 974449 h 1346980"/>
                  <a:gd name="csX27" fmla="*/ 520160 w 755020"/>
                  <a:gd name="csY27" fmla="*/ 798199 h 1346980"/>
                  <a:gd name="csX28" fmla="*/ 604322 w 755020"/>
                  <a:gd name="csY28" fmla="*/ 131369 h 1346980"/>
                  <a:gd name="csX29" fmla="*/ 118767 w 755020"/>
                  <a:gd name="csY29" fmla="*/ 642030 h 1346980"/>
                  <a:gd name="csX30" fmla="*/ 233142 w 755020"/>
                  <a:gd name="csY30" fmla="*/ 774633 h 1346980"/>
                  <a:gd name="csX31" fmla="*/ 384868 w 755020"/>
                  <a:gd name="csY31" fmla="*/ 1013284 h 1346980"/>
                  <a:gd name="csX32" fmla="*/ 435334 w 755020"/>
                  <a:gd name="csY32" fmla="*/ 524530 h 1346980"/>
                  <a:gd name="csX33" fmla="*/ 450440 w 755020"/>
                  <a:gd name="csY33" fmla="*/ 479223 h 1346980"/>
                  <a:gd name="csX34" fmla="*/ 475671 w 755020"/>
                  <a:gd name="csY34" fmla="*/ 544611 h 1346980"/>
                  <a:gd name="csX35" fmla="*/ 493268 w 755020"/>
                  <a:gd name="csY35" fmla="*/ 479223 h 1346980"/>
                  <a:gd name="csX36" fmla="*/ 475671 w 755020"/>
                  <a:gd name="csY36" fmla="*/ 544611 h 1346980"/>
                  <a:gd name="csX37" fmla="*/ 459569 w 755020"/>
                  <a:gd name="csY37" fmla="*/ 1098090 h 1346980"/>
                  <a:gd name="csX38" fmla="*/ 430353 w 755020"/>
                  <a:gd name="csY38" fmla="*/ 1058757 h 1346980"/>
                  <a:gd name="csX39" fmla="*/ 425374 w 755020"/>
                  <a:gd name="csY39" fmla="*/ 1109044 h 1346980"/>
                  <a:gd name="csX40" fmla="*/ 459735 w 755020"/>
                  <a:gd name="csY40" fmla="*/ 1098090 h 1346980"/>
                  <a:gd name="csX41" fmla="*/ 410101 w 755020"/>
                  <a:gd name="csY41" fmla="*/ 1184556 h 1346980"/>
                  <a:gd name="csX42" fmla="*/ 453095 w 755020"/>
                  <a:gd name="csY42" fmla="*/ 1154517 h 1346980"/>
                  <a:gd name="csX43" fmla="*/ 410101 w 755020"/>
                  <a:gd name="csY43" fmla="*/ 1184556 h 1346980"/>
                  <a:gd name="csX44" fmla="*/ 435334 w 755020"/>
                  <a:gd name="csY44" fmla="*/ 1224884 h 1346980"/>
                  <a:gd name="csX45" fmla="*/ 392340 w 755020"/>
                  <a:gd name="csY45" fmla="*/ 1250276 h 1346980"/>
                  <a:gd name="csX46" fmla="*/ 435334 w 755020"/>
                  <a:gd name="csY46" fmla="*/ 1224884 h 13469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755020" h="1346980">
                    <a:moveTo>
                      <a:pt x="490778" y="1033531"/>
                    </a:moveTo>
                    <a:cubicBezTo>
                      <a:pt x="487292" y="1037183"/>
                      <a:pt x="515179" y="1062740"/>
                      <a:pt x="515179" y="1081328"/>
                    </a:cubicBezTo>
                    <a:cubicBezTo>
                      <a:pt x="515179" y="1110703"/>
                      <a:pt x="486295" y="1123814"/>
                      <a:pt x="485633" y="1126801"/>
                    </a:cubicBezTo>
                    <a:cubicBezTo>
                      <a:pt x="484469" y="1131947"/>
                      <a:pt x="499909" y="1143066"/>
                      <a:pt x="501402" y="1161985"/>
                    </a:cubicBezTo>
                    <a:cubicBezTo>
                      <a:pt x="503892" y="1195178"/>
                      <a:pt x="475671" y="1204636"/>
                      <a:pt x="475671" y="1207459"/>
                    </a:cubicBezTo>
                    <a:cubicBezTo>
                      <a:pt x="475671" y="1210280"/>
                      <a:pt x="498912" y="1222394"/>
                      <a:pt x="489616" y="1256748"/>
                    </a:cubicBezTo>
                    <a:cubicBezTo>
                      <a:pt x="480486" y="1290439"/>
                      <a:pt x="428693" y="1284132"/>
                      <a:pt x="422385" y="1295251"/>
                    </a:cubicBezTo>
                    <a:cubicBezTo>
                      <a:pt x="419232" y="1300728"/>
                      <a:pt x="433175" y="1323465"/>
                      <a:pt x="420227" y="1338567"/>
                    </a:cubicBezTo>
                    <a:cubicBezTo>
                      <a:pt x="411927" y="1348359"/>
                      <a:pt x="359968" y="1349023"/>
                      <a:pt x="349510" y="1343547"/>
                    </a:cubicBezTo>
                    <a:cubicBezTo>
                      <a:pt x="330419" y="1333256"/>
                      <a:pt x="344697" y="1300728"/>
                      <a:pt x="338719" y="1291435"/>
                    </a:cubicBezTo>
                    <a:cubicBezTo>
                      <a:pt x="335234" y="1286124"/>
                      <a:pt x="289417" y="1287617"/>
                      <a:pt x="271157" y="1265876"/>
                    </a:cubicBezTo>
                    <a:cubicBezTo>
                      <a:pt x="268335" y="1262558"/>
                      <a:pt x="231316" y="1194513"/>
                      <a:pt x="230818" y="1190364"/>
                    </a:cubicBezTo>
                    <a:cubicBezTo>
                      <a:pt x="227000" y="1158334"/>
                      <a:pt x="252731" y="1162981"/>
                      <a:pt x="256715" y="1147381"/>
                    </a:cubicBezTo>
                    <a:cubicBezTo>
                      <a:pt x="264517" y="1116180"/>
                      <a:pt x="221357" y="1112528"/>
                      <a:pt x="223847" y="1076847"/>
                    </a:cubicBezTo>
                    <a:cubicBezTo>
                      <a:pt x="225341" y="1056268"/>
                      <a:pt x="258042" y="1036353"/>
                      <a:pt x="253892" y="1028885"/>
                    </a:cubicBezTo>
                    <a:cubicBezTo>
                      <a:pt x="252731" y="1026727"/>
                      <a:pt x="227831" y="1019425"/>
                      <a:pt x="219697" y="994863"/>
                    </a:cubicBezTo>
                    <a:cubicBezTo>
                      <a:pt x="204424" y="948228"/>
                      <a:pt x="215879" y="865413"/>
                      <a:pt x="200108" y="812969"/>
                    </a:cubicBezTo>
                    <a:cubicBezTo>
                      <a:pt x="180851" y="749406"/>
                      <a:pt x="63821" y="683354"/>
                      <a:pt x="25640" y="564028"/>
                    </a:cubicBezTo>
                    <a:cubicBezTo>
                      <a:pt x="-127081" y="86559"/>
                      <a:pt x="441974" y="-197400"/>
                      <a:pt x="689315" y="162569"/>
                    </a:cubicBezTo>
                    <a:cubicBezTo>
                      <a:pt x="865776" y="419311"/>
                      <a:pt x="639847" y="619791"/>
                      <a:pt x="558838" y="832220"/>
                    </a:cubicBezTo>
                    <a:cubicBezTo>
                      <a:pt x="538919" y="884499"/>
                      <a:pt x="540578" y="976440"/>
                      <a:pt x="521986" y="1012122"/>
                    </a:cubicBezTo>
                    <a:cubicBezTo>
                      <a:pt x="511362" y="1032535"/>
                      <a:pt x="494429" y="1029880"/>
                      <a:pt x="490778" y="1033863"/>
                    </a:cubicBezTo>
                    <a:close/>
                    <a:moveTo>
                      <a:pt x="450440" y="479223"/>
                    </a:moveTo>
                    <a:cubicBezTo>
                      <a:pt x="497584" y="370020"/>
                      <a:pt x="581580" y="475571"/>
                      <a:pt x="518002" y="559382"/>
                    </a:cubicBezTo>
                    <a:cubicBezTo>
                      <a:pt x="504059" y="577637"/>
                      <a:pt x="473182" y="589586"/>
                      <a:pt x="466708" y="603859"/>
                    </a:cubicBezTo>
                    <a:cubicBezTo>
                      <a:pt x="457743" y="623774"/>
                      <a:pt x="420227" y="960509"/>
                      <a:pt x="425041" y="980756"/>
                    </a:cubicBezTo>
                    <a:cubicBezTo>
                      <a:pt x="432345" y="1011625"/>
                      <a:pt x="463885" y="992871"/>
                      <a:pt x="474676" y="974449"/>
                    </a:cubicBezTo>
                    <a:cubicBezTo>
                      <a:pt x="490778" y="946900"/>
                      <a:pt x="498912" y="847490"/>
                      <a:pt x="520160" y="798199"/>
                    </a:cubicBezTo>
                    <a:cubicBezTo>
                      <a:pt x="604655" y="602365"/>
                      <a:pt x="841706" y="335500"/>
                      <a:pt x="604322" y="131369"/>
                    </a:cubicBezTo>
                    <a:cubicBezTo>
                      <a:pt x="286264" y="-142301"/>
                      <a:pt x="-128907" y="289031"/>
                      <a:pt x="118767" y="642030"/>
                    </a:cubicBezTo>
                    <a:cubicBezTo>
                      <a:pt x="149809" y="686175"/>
                      <a:pt x="213721" y="730487"/>
                      <a:pt x="233142" y="774633"/>
                    </a:cubicBezTo>
                    <a:cubicBezTo>
                      <a:pt x="282114" y="886988"/>
                      <a:pt x="197617" y="1000339"/>
                      <a:pt x="384868" y="1013284"/>
                    </a:cubicBezTo>
                    <a:cubicBezTo>
                      <a:pt x="400804" y="859771"/>
                      <a:pt x="399643" y="673397"/>
                      <a:pt x="435334" y="524530"/>
                    </a:cubicBezTo>
                    <a:cubicBezTo>
                      <a:pt x="437159" y="516895"/>
                      <a:pt x="447285" y="486525"/>
                      <a:pt x="450440" y="479223"/>
                    </a:cubicBezTo>
                    <a:close/>
                    <a:moveTo>
                      <a:pt x="475671" y="544611"/>
                    </a:moveTo>
                    <a:cubicBezTo>
                      <a:pt x="496753" y="541955"/>
                      <a:pt x="518501" y="477729"/>
                      <a:pt x="493268" y="479223"/>
                    </a:cubicBezTo>
                    <a:cubicBezTo>
                      <a:pt x="482810" y="479886"/>
                      <a:pt x="472518" y="533823"/>
                      <a:pt x="475671" y="544611"/>
                    </a:cubicBezTo>
                    <a:close/>
                    <a:moveTo>
                      <a:pt x="459569" y="1098090"/>
                    </a:moveTo>
                    <a:cubicBezTo>
                      <a:pt x="469199" y="1080830"/>
                      <a:pt x="448779" y="1057762"/>
                      <a:pt x="430353" y="1058757"/>
                    </a:cubicBezTo>
                    <a:cubicBezTo>
                      <a:pt x="436661" y="1078341"/>
                      <a:pt x="437824" y="1091617"/>
                      <a:pt x="425374" y="1109044"/>
                    </a:cubicBezTo>
                    <a:cubicBezTo>
                      <a:pt x="428361" y="1111699"/>
                      <a:pt x="458408" y="1100580"/>
                      <a:pt x="459735" y="1098090"/>
                    </a:cubicBezTo>
                    <a:close/>
                    <a:moveTo>
                      <a:pt x="410101" y="1184556"/>
                    </a:moveTo>
                    <a:cubicBezTo>
                      <a:pt x="424377" y="1185884"/>
                      <a:pt x="463387" y="1175428"/>
                      <a:pt x="453095" y="1154517"/>
                    </a:cubicBezTo>
                    <a:cubicBezTo>
                      <a:pt x="437658" y="1122818"/>
                      <a:pt x="421554" y="1170449"/>
                      <a:pt x="410101" y="1184556"/>
                    </a:cubicBezTo>
                    <a:close/>
                    <a:moveTo>
                      <a:pt x="435334" y="1224884"/>
                    </a:moveTo>
                    <a:cubicBezTo>
                      <a:pt x="432345" y="1222228"/>
                      <a:pt x="367936" y="1216752"/>
                      <a:pt x="392340" y="1250276"/>
                    </a:cubicBezTo>
                    <a:cubicBezTo>
                      <a:pt x="407777" y="1265046"/>
                      <a:pt x="450604" y="1238990"/>
                      <a:pt x="435334" y="1224884"/>
                    </a:cubicBezTo>
                    <a:close/>
                  </a:path>
                </a:pathLst>
              </a:custGeom>
              <a:solidFill>
                <a:srgbClr val="111212"/>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1446F48C-278B-18B2-6704-D0867A2650BA}"/>
                  </a:ext>
                </a:extLst>
              </p:cNvPr>
              <p:cNvSpPr/>
              <p:nvPr/>
            </p:nvSpPr>
            <p:spPr>
              <a:xfrm>
                <a:off x="-23962209" y="599381"/>
                <a:ext cx="297015" cy="293205"/>
              </a:xfrm>
              <a:custGeom>
                <a:avLst/>
                <a:gdLst>
                  <a:gd name="csX0" fmla="*/ 290686 w 297015"/>
                  <a:gd name="csY0" fmla="*/ 11699 h 293205"/>
                  <a:gd name="csX1" fmla="*/ 292512 w 297015"/>
                  <a:gd name="csY1" fmla="*/ 43397 h 293205"/>
                  <a:gd name="csX2" fmla="*/ 50646 w 297015"/>
                  <a:gd name="csY2" fmla="*/ 285368 h 293205"/>
                  <a:gd name="csX3" fmla="*/ 4829 w 297015"/>
                  <a:gd name="csY3" fmla="*/ 249521 h 293205"/>
                  <a:gd name="csX4" fmla="*/ 209012 w 297015"/>
                  <a:gd name="csY4" fmla="*/ 30452 h 293205"/>
                  <a:gd name="csX5" fmla="*/ 290852 w 297015"/>
                  <a:gd name="csY5" fmla="*/ 11699 h 293205"/>
                </a:gdLst>
                <a:ahLst/>
                <a:cxnLst>
                  <a:cxn ang="0">
                    <a:pos x="csX0" y="csY0"/>
                  </a:cxn>
                  <a:cxn ang="0">
                    <a:pos x="csX1" y="csY1"/>
                  </a:cxn>
                  <a:cxn ang="0">
                    <a:pos x="csX2" y="csY2"/>
                  </a:cxn>
                  <a:cxn ang="0">
                    <a:pos x="csX3" y="csY3"/>
                  </a:cxn>
                  <a:cxn ang="0">
                    <a:pos x="csX4" y="csY4"/>
                  </a:cxn>
                  <a:cxn ang="0">
                    <a:pos x="csX5" y="csY5"/>
                  </a:cxn>
                </a:cxnLst>
                <a:rect l="l" t="t" r="r" b="b"/>
                <a:pathLst>
                  <a:path w="297015" h="293205">
                    <a:moveTo>
                      <a:pt x="290686" y="11699"/>
                    </a:moveTo>
                    <a:cubicBezTo>
                      <a:pt x="299483" y="21988"/>
                      <a:pt x="298155" y="31614"/>
                      <a:pt x="292512" y="43397"/>
                    </a:cubicBezTo>
                    <a:cubicBezTo>
                      <a:pt x="285041" y="58832"/>
                      <a:pt x="65753" y="277402"/>
                      <a:pt x="50646" y="285368"/>
                    </a:cubicBezTo>
                    <a:cubicBezTo>
                      <a:pt x="16450" y="303126"/>
                      <a:pt x="-11605" y="290513"/>
                      <a:pt x="4829" y="249521"/>
                    </a:cubicBezTo>
                    <a:cubicBezTo>
                      <a:pt x="10971" y="234418"/>
                      <a:pt x="187431" y="46716"/>
                      <a:pt x="209012" y="30452"/>
                    </a:cubicBezTo>
                    <a:cubicBezTo>
                      <a:pt x="229098" y="15350"/>
                      <a:pt x="266118" y="-17510"/>
                      <a:pt x="290852" y="11699"/>
                    </a:cubicBezTo>
                    <a:close/>
                  </a:path>
                </a:pathLst>
              </a:custGeom>
              <a:solidFill>
                <a:srgbClr val="111212"/>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72C2CCE7-4E04-B07C-A274-2F548A607DD3}"/>
                  </a:ext>
                </a:extLst>
              </p:cNvPr>
              <p:cNvSpPr/>
              <p:nvPr/>
            </p:nvSpPr>
            <p:spPr>
              <a:xfrm>
                <a:off x="-23907294" y="1385095"/>
                <a:ext cx="394230" cy="70103"/>
              </a:xfrm>
              <a:custGeom>
                <a:avLst/>
                <a:gdLst>
                  <a:gd name="csX0" fmla="*/ 115253 w 394230"/>
                  <a:gd name="csY0" fmla="*/ 2184 h 70103"/>
                  <a:gd name="csX1" fmla="*/ 390816 w 394230"/>
                  <a:gd name="csY1" fmla="*/ 25916 h 70103"/>
                  <a:gd name="csX2" fmla="*/ 154097 w 394230"/>
                  <a:gd name="csY2" fmla="*/ 55623 h 70103"/>
                  <a:gd name="csX3" fmla="*/ 379 w 394230"/>
                  <a:gd name="csY3" fmla="*/ 43009 h 70103"/>
                  <a:gd name="csX4" fmla="*/ 115419 w 394230"/>
                  <a:gd name="csY4" fmla="*/ 2018 h 70103"/>
                </a:gdLst>
                <a:ahLst/>
                <a:cxnLst>
                  <a:cxn ang="0">
                    <a:pos x="csX0" y="csY0"/>
                  </a:cxn>
                  <a:cxn ang="0">
                    <a:pos x="csX1" y="csY1"/>
                  </a:cxn>
                  <a:cxn ang="0">
                    <a:pos x="csX2" y="csY2"/>
                  </a:cxn>
                  <a:cxn ang="0">
                    <a:pos x="csX3" y="csY3"/>
                  </a:cxn>
                  <a:cxn ang="0">
                    <a:pos x="csX4" y="csY4"/>
                  </a:cxn>
                </a:cxnLst>
                <a:rect l="l" t="t" r="r" b="b"/>
                <a:pathLst>
                  <a:path w="394230" h="70103">
                    <a:moveTo>
                      <a:pt x="115253" y="2184"/>
                    </a:moveTo>
                    <a:cubicBezTo>
                      <a:pt x="154761" y="-970"/>
                      <a:pt x="376706" y="-5285"/>
                      <a:pt x="390816" y="25916"/>
                    </a:cubicBezTo>
                    <a:cubicBezTo>
                      <a:pt x="424847" y="102091"/>
                      <a:pt x="194270" y="56950"/>
                      <a:pt x="154097" y="55623"/>
                    </a:cubicBezTo>
                    <a:cubicBezTo>
                      <a:pt x="125379" y="54627"/>
                      <a:pt x="6853" y="79189"/>
                      <a:pt x="379" y="43009"/>
                    </a:cubicBezTo>
                    <a:cubicBezTo>
                      <a:pt x="-6758" y="3511"/>
                      <a:pt x="89023" y="4175"/>
                      <a:pt x="115419" y="2018"/>
                    </a:cubicBezTo>
                    <a:close/>
                  </a:path>
                </a:pathLst>
              </a:custGeom>
              <a:solidFill>
                <a:srgbClr val="111212"/>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E8EC386F-5779-1F40-4D75-145287CAAAAF}"/>
                  </a:ext>
                </a:extLst>
              </p:cNvPr>
              <p:cNvSpPr/>
              <p:nvPr/>
            </p:nvSpPr>
            <p:spPr>
              <a:xfrm>
                <a:off x="-24084295" y="1658290"/>
                <a:ext cx="312377" cy="259622"/>
              </a:xfrm>
              <a:custGeom>
                <a:avLst/>
                <a:gdLst>
                  <a:gd name="csX0" fmla="*/ 14699 w 312377"/>
                  <a:gd name="csY0" fmla="*/ 168 h 259622"/>
                  <a:gd name="csX1" fmla="*/ 312174 w 312377"/>
                  <a:gd name="csY1" fmla="*/ 229359 h 259622"/>
                  <a:gd name="csX2" fmla="*/ 266357 w 312377"/>
                  <a:gd name="csY2" fmla="*/ 255748 h 259622"/>
                  <a:gd name="csX3" fmla="*/ 41259 w 312377"/>
                  <a:gd name="csY3" fmla="*/ 72527 h 259622"/>
                  <a:gd name="csX4" fmla="*/ 14699 w 312377"/>
                  <a:gd name="csY4" fmla="*/ 168 h 259622"/>
                </a:gdLst>
                <a:ahLst/>
                <a:cxnLst>
                  <a:cxn ang="0">
                    <a:pos x="csX0" y="csY0"/>
                  </a:cxn>
                  <a:cxn ang="0">
                    <a:pos x="csX1" y="csY1"/>
                  </a:cxn>
                  <a:cxn ang="0">
                    <a:pos x="csX2" y="csY2"/>
                  </a:cxn>
                  <a:cxn ang="0">
                    <a:pos x="csX3" y="csY3"/>
                  </a:cxn>
                  <a:cxn ang="0">
                    <a:pos x="csX4" y="csY4"/>
                  </a:cxn>
                </a:cxnLst>
                <a:rect l="l" t="t" r="r" b="b"/>
                <a:pathLst>
                  <a:path w="312377" h="259622">
                    <a:moveTo>
                      <a:pt x="14699" y="168"/>
                    </a:moveTo>
                    <a:cubicBezTo>
                      <a:pt x="39433" y="-6636"/>
                      <a:pt x="308854" y="195670"/>
                      <a:pt x="312174" y="229359"/>
                    </a:cubicBezTo>
                    <a:cubicBezTo>
                      <a:pt x="314830" y="257241"/>
                      <a:pt x="291091" y="265374"/>
                      <a:pt x="266357" y="255748"/>
                    </a:cubicBezTo>
                    <a:cubicBezTo>
                      <a:pt x="252912" y="250437"/>
                      <a:pt x="62176" y="92442"/>
                      <a:pt x="41259" y="72527"/>
                    </a:cubicBezTo>
                    <a:cubicBezTo>
                      <a:pt x="31299" y="63067"/>
                      <a:pt x="-26637" y="11619"/>
                      <a:pt x="14699" y="168"/>
                    </a:cubicBezTo>
                    <a:close/>
                  </a:path>
                </a:pathLst>
              </a:custGeom>
              <a:solidFill>
                <a:srgbClr val="111212"/>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5CF2F419-B496-4201-4428-92A8BAC1C137}"/>
                  </a:ext>
                </a:extLst>
              </p:cNvPr>
              <p:cNvSpPr/>
              <p:nvPr/>
            </p:nvSpPr>
            <p:spPr>
              <a:xfrm>
                <a:off x="-23993307" y="1516940"/>
                <a:ext cx="322808" cy="199903"/>
              </a:xfrm>
              <a:custGeom>
                <a:avLst/>
                <a:gdLst>
                  <a:gd name="csX0" fmla="*/ 9035 w 322808"/>
                  <a:gd name="csY0" fmla="*/ 285 h 199903"/>
                  <a:gd name="csX1" fmla="*/ 318629 w 322808"/>
                  <a:gd name="csY1" fmla="*/ 158280 h 199903"/>
                  <a:gd name="csX2" fmla="*/ 283105 w 322808"/>
                  <a:gd name="csY2" fmla="*/ 199106 h 199903"/>
                  <a:gd name="csX3" fmla="*/ 3558 w 322808"/>
                  <a:gd name="csY3" fmla="*/ 34805 h 199903"/>
                  <a:gd name="csX4" fmla="*/ 9201 w 322808"/>
                  <a:gd name="csY4" fmla="*/ 285 h 199903"/>
                </a:gdLst>
                <a:ahLst/>
                <a:cxnLst>
                  <a:cxn ang="0">
                    <a:pos x="csX0" y="csY0"/>
                  </a:cxn>
                  <a:cxn ang="0">
                    <a:pos x="csX1" y="csY1"/>
                  </a:cxn>
                  <a:cxn ang="0">
                    <a:pos x="csX2" y="csY2"/>
                  </a:cxn>
                  <a:cxn ang="0">
                    <a:pos x="csX3" y="csY3"/>
                  </a:cxn>
                  <a:cxn ang="0">
                    <a:pos x="csX4" y="csY4"/>
                  </a:cxn>
                </a:cxnLst>
                <a:rect l="l" t="t" r="r" b="b"/>
                <a:pathLst>
                  <a:path w="322808" h="199903">
                    <a:moveTo>
                      <a:pt x="9035" y="285"/>
                    </a:moveTo>
                    <a:cubicBezTo>
                      <a:pt x="24807" y="-7183"/>
                      <a:pt x="306678" y="134547"/>
                      <a:pt x="318629" y="158280"/>
                    </a:cubicBezTo>
                    <a:cubicBezTo>
                      <a:pt x="332076" y="185165"/>
                      <a:pt x="311160" y="204085"/>
                      <a:pt x="283105" y="199106"/>
                    </a:cubicBezTo>
                    <a:cubicBezTo>
                      <a:pt x="267169" y="196284"/>
                      <a:pt x="9367" y="50073"/>
                      <a:pt x="3558" y="34805"/>
                    </a:cubicBezTo>
                    <a:cubicBezTo>
                      <a:pt x="-426" y="24349"/>
                      <a:pt x="-3745" y="6426"/>
                      <a:pt x="9201" y="285"/>
                    </a:cubicBezTo>
                    <a:close/>
                  </a:path>
                </a:pathLst>
              </a:custGeom>
              <a:solidFill>
                <a:srgbClr val="111212"/>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C11ED319-F437-4941-5287-1FA08E85D17A}"/>
                  </a:ext>
                </a:extLst>
              </p:cNvPr>
              <p:cNvSpPr/>
              <p:nvPr/>
            </p:nvSpPr>
            <p:spPr>
              <a:xfrm>
                <a:off x="-23861898" y="1133842"/>
                <a:ext cx="369833" cy="105565"/>
              </a:xfrm>
              <a:custGeom>
                <a:avLst/>
                <a:gdLst>
                  <a:gd name="csX0" fmla="*/ 361854 w 369833"/>
                  <a:gd name="csY0" fmla="*/ 43828 h 105565"/>
                  <a:gd name="csX1" fmla="*/ 73176 w 369833"/>
                  <a:gd name="csY1" fmla="*/ 105565 h 105565"/>
                  <a:gd name="csX2" fmla="*/ 6609 w 369833"/>
                  <a:gd name="csY2" fmla="*/ 71709 h 105565"/>
                  <a:gd name="csX3" fmla="*/ 315373 w 369833"/>
                  <a:gd name="csY3" fmla="*/ 14 h 105565"/>
                  <a:gd name="csX4" fmla="*/ 361688 w 369833"/>
                  <a:gd name="csY4" fmla="*/ 43828 h 105565"/>
                </a:gdLst>
                <a:ahLst/>
                <a:cxnLst>
                  <a:cxn ang="0">
                    <a:pos x="csX0" y="csY0"/>
                  </a:cxn>
                  <a:cxn ang="0">
                    <a:pos x="csX1" y="csY1"/>
                  </a:cxn>
                  <a:cxn ang="0">
                    <a:pos x="csX2" y="csY2"/>
                  </a:cxn>
                  <a:cxn ang="0">
                    <a:pos x="csX3" y="csY3"/>
                  </a:cxn>
                  <a:cxn ang="0">
                    <a:pos x="csX4" y="csY4"/>
                  </a:cxn>
                </a:cxnLst>
                <a:rect l="l" t="t" r="r" b="b"/>
                <a:pathLst>
                  <a:path w="369833" h="105565">
                    <a:moveTo>
                      <a:pt x="361854" y="43828"/>
                    </a:moveTo>
                    <a:cubicBezTo>
                      <a:pt x="352227" y="55113"/>
                      <a:pt x="99902" y="105565"/>
                      <a:pt x="73176" y="105565"/>
                    </a:cubicBezTo>
                    <a:cubicBezTo>
                      <a:pt x="56908" y="105565"/>
                      <a:pt x="-23270" y="102578"/>
                      <a:pt x="6609" y="71709"/>
                    </a:cubicBezTo>
                    <a:cubicBezTo>
                      <a:pt x="17566" y="60258"/>
                      <a:pt x="292300" y="347"/>
                      <a:pt x="315373" y="14"/>
                    </a:cubicBezTo>
                    <a:cubicBezTo>
                      <a:pt x="341935" y="-483"/>
                      <a:pt x="388746" y="11964"/>
                      <a:pt x="361688" y="43828"/>
                    </a:cubicBezTo>
                    <a:close/>
                  </a:path>
                </a:pathLst>
              </a:custGeom>
              <a:solidFill>
                <a:srgbClr val="111212"/>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90986D6E-195C-61CC-FA28-C1288B3D94C8}"/>
                  </a:ext>
                </a:extLst>
              </p:cNvPr>
              <p:cNvSpPr/>
              <p:nvPr/>
            </p:nvSpPr>
            <p:spPr>
              <a:xfrm>
                <a:off x="-24158287" y="462906"/>
                <a:ext cx="171642" cy="314394"/>
              </a:xfrm>
              <a:custGeom>
                <a:avLst/>
                <a:gdLst>
                  <a:gd name="csX0" fmla="*/ 139155 w 171642"/>
                  <a:gd name="csY0" fmla="*/ 1630 h 314394"/>
                  <a:gd name="csX1" fmla="*/ 169698 w 171642"/>
                  <a:gd name="csY1" fmla="*/ 42290 h 314394"/>
                  <a:gd name="csX2" fmla="*/ 53995 w 171642"/>
                  <a:gd name="csY2" fmla="*/ 294717 h 314394"/>
                  <a:gd name="csX3" fmla="*/ 45 w 171642"/>
                  <a:gd name="csY3" fmla="*/ 290568 h 314394"/>
                  <a:gd name="csX4" fmla="*/ 139155 w 171642"/>
                  <a:gd name="csY4" fmla="*/ 1630 h 314394"/>
                </a:gdLst>
                <a:ahLst/>
                <a:cxnLst>
                  <a:cxn ang="0">
                    <a:pos x="csX0" y="csY0"/>
                  </a:cxn>
                  <a:cxn ang="0">
                    <a:pos x="csX1" y="csY1"/>
                  </a:cxn>
                  <a:cxn ang="0">
                    <a:pos x="csX2" y="csY2"/>
                  </a:cxn>
                  <a:cxn ang="0">
                    <a:pos x="csX3" y="csY3"/>
                  </a:cxn>
                  <a:cxn ang="0">
                    <a:pos x="csX4" y="csY4"/>
                  </a:cxn>
                </a:cxnLst>
                <a:rect l="l" t="t" r="r" b="b"/>
                <a:pathLst>
                  <a:path w="171642" h="314394">
                    <a:moveTo>
                      <a:pt x="139155" y="1630"/>
                    </a:moveTo>
                    <a:cubicBezTo>
                      <a:pt x="170862" y="-6668"/>
                      <a:pt x="175012" y="18226"/>
                      <a:pt x="169698" y="42290"/>
                    </a:cubicBezTo>
                    <a:cubicBezTo>
                      <a:pt x="166712" y="55899"/>
                      <a:pt x="62794" y="283929"/>
                      <a:pt x="53995" y="294717"/>
                    </a:cubicBezTo>
                    <a:cubicBezTo>
                      <a:pt x="35736" y="317287"/>
                      <a:pt x="3696" y="325918"/>
                      <a:pt x="45" y="290568"/>
                    </a:cubicBezTo>
                    <a:cubicBezTo>
                      <a:pt x="-2610" y="263350"/>
                      <a:pt x="113426" y="8269"/>
                      <a:pt x="139155" y="1630"/>
                    </a:cubicBezTo>
                    <a:close/>
                  </a:path>
                </a:pathLst>
              </a:custGeom>
              <a:solidFill>
                <a:srgbClr val="111212"/>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4D1ED8AC-3DA6-3F47-2921-5E2BC2BE5410}"/>
                  </a:ext>
                </a:extLst>
              </p:cNvPr>
              <p:cNvSpPr/>
              <p:nvPr/>
            </p:nvSpPr>
            <p:spPr>
              <a:xfrm>
                <a:off x="-24434419" y="381404"/>
                <a:ext cx="64321" cy="327235"/>
              </a:xfrm>
              <a:custGeom>
                <a:avLst/>
                <a:gdLst>
                  <a:gd name="csX0" fmla="*/ 26841 w 64321"/>
                  <a:gd name="csY0" fmla="*/ 2309 h 327235"/>
                  <a:gd name="csX1" fmla="*/ 58714 w 64321"/>
                  <a:gd name="csY1" fmla="*/ 29195 h 327235"/>
                  <a:gd name="csX2" fmla="*/ 59213 w 64321"/>
                  <a:gd name="csY2" fmla="*/ 316971 h 327235"/>
                  <a:gd name="csX3" fmla="*/ 3104 w 64321"/>
                  <a:gd name="csY3" fmla="*/ 291414 h 327235"/>
                  <a:gd name="csX4" fmla="*/ 26841 w 64321"/>
                  <a:gd name="csY4" fmla="*/ 2309 h 327235"/>
                </a:gdLst>
                <a:ahLst/>
                <a:cxnLst>
                  <a:cxn ang="0">
                    <a:pos x="csX0" y="csY0"/>
                  </a:cxn>
                  <a:cxn ang="0">
                    <a:pos x="csX1" y="csY1"/>
                  </a:cxn>
                  <a:cxn ang="0">
                    <a:pos x="csX2" y="csY2"/>
                  </a:cxn>
                  <a:cxn ang="0">
                    <a:pos x="csX3" y="csY3"/>
                  </a:cxn>
                  <a:cxn ang="0">
                    <a:pos x="csX4" y="csY4"/>
                  </a:cxn>
                </a:cxnLst>
                <a:rect l="l" t="t" r="r" b="b"/>
                <a:pathLst>
                  <a:path w="64321" h="327235">
                    <a:moveTo>
                      <a:pt x="26841" y="2309"/>
                    </a:moveTo>
                    <a:cubicBezTo>
                      <a:pt x="49749" y="-6486"/>
                      <a:pt x="55395" y="11437"/>
                      <a:pt x="58714" y="29195"/>
                    </a:cubicBezTo>
                    <a:cubicBezTo>
                      <a:pt x="63363" y="53093"/>
                      <a:pt x="68342" y="305852"/>
                      <a:pt x="59213" y="316971"/>
                    </a:cubicBezTo>
                    <a:cubicBezTo>
                      <a:pt x="40621" y="339708"/>
                      <a:pt x="8581" y="321784"/>
                      <a:pt x="3104" y="291414"/>
                    </a:cubicBezTo>
                    <a:cubicBezTo>
                      <a:pt x="-3038" y="257060"/>
                      <a:pt x="-2375" y="13429"/>
                      <a:pt x="26841" y="2309"/>
                    </a:cubicBezTo>
                    <a:close/>
                  </a:path>
                </a:pathLst>
              </a:custGeom>
              <a:solidFill>
                <a:srgbClr val="111212"/>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F2F84139-C150-7E5A-49B4-44EE71FDFBDF}"/>
                  </a:ext>
                </a:extLst>
              </p:cNvPr>
              <p:cNvSpPr/>
              <p:nvPr/>
            </p:nvSpPr>
            <p:spPr>
              <a:xfrm>
                <a:off x="-25140666" y="902403"/>
                <a:ext cx="310183" cy="148751"/>
              </a:xfrm>
              <a:custGeom>
                <a:avLst/>
                <a:gdLst>
                  <a:gd name="csX0" fmla="*/ 17620 w 310183"/>
                  <a:gd name="csY0" fmla="*/ 602 h 148751"/>
                  <a:gd name="csX1" fmla="*/ 301317 w 310183"/>
                  <a:gd name="csY1" fmla="*/ 107812 h 148751"/>
                  <a:gd name="csX2" fmla="*/ 307791 w 310183"/>
                  <a:gd name="csY2" fmla="*/ 134200 h 148751"/>
                  <a:gd name="csX3" fmla="*/ 280899 w 310183"/>
                  <a:gd name="csY3" fmla="*/ 148639 h 148751"/>
                  <a:gd name="csX4" fmla="*/ 22103 w 310183"/>
                  <a:gd name="csY4" fmla="*/ 49394 h 148751"/>
                  <a:gd name="csX5" fmla="*/ 17620 w 310183"/>
                  <a:gd name="csY5" fmla="*/ 602 h 148751"/>
                </a:gdLst>
                <a:ahLst/>
                <a:cxnLst>
                  <a:cxn ang="0">
                    <a:pos x="csX0" y="csY0"/>
                  </a:cxn>
                  <a:cxn ang="0">
                    <a:pos x="csX1" y="csY1"/>
                  </a:cxn>
                  <a:cxn ang="0">
                    <a:pos x="csX2" y="csY2"/>
                  </a:cxn>
                  <a:cxn ang="0">
                    <a:pos x="csX3" y="csY3"/>
                  </a:cxn>
                  <a:cxn ang="0">
                    <a:pos x="csX4" y="csY4"/>
                  </a:cxn>
                  <a:cxn ang="0">
                    <a:pos x="csX5" y="csY5"/>
                  </a:cxn>
                </a:cxnLst>
                <a:rect l="l" t="t" r="r" b="b"/>
                <a:pathLst>
                  <a:path w="310183" h="148751">
                    <a:moveTo>
                      <a:pt x="17620" y="602"/>
                    </a:moveTo>
                    <a:cubicBezTo>
                      <a:pt x="44180" y="-8195"/>
                      <a:pt x="283556" y="81922"/>
                      <a:pt x="301317" y="107812"/>
                    </a:cubicBezTo>
                    <a:cubicBezTo>
                      <a:pt x="306963" y="116110"/>
                      <a:pt x="313933" y="123081"/>
                      <a:pt x="307791" y="134200"/>
                    </a:cubicBezTo>
                    <a:cubicBezTo>
                      <a:pt x="300987" y="145818"/>
                      <a:pt x="294512" y="149468"/>
                      <a:pt x="280899" y="148639"/>
                    </a:cubicBezTo>
                    <a:cubicBezTo>
                      <a:pt x="267288" y="147809"/>
                      <a:pt x="37043" y="58688"/>
                      <a:pt x="22103" y="49394"/>
                    </a:cubicBezTo>
                    <a:cubicBezTo>
                      <a:pt x="854" y="35952"/>
                      <a:pt x="-12591" y="10559"/>
                      <a:pt x="17620" y="602"/>
                    </a:cubicBezTo>
                    <a:close/>
                  </a:path>
                </a:pathLst>
              </a:custGeom>
              <a:solidFill>
                <a:srgbClr val="111212"/>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0945A82C-2708-202D-4817-B4D7F6BFB431}"/>
                  </a:ext>
                </a:extLst>
              </p:cNvPr>
              <p:cNvSpPr/>
              <p:nvPr/>
            </p:nvSpPr>
            <p:spPr>
              <a:xfrm>
                <a:off x="-25055682" y="1411674"/>
                <a:ext cx="267575" cy="189288"/>
              </a:xfrm>
              <a:custGeom>
                <a:avLst/>
                <a:gdLst>
                  <a:gd name="csX0" fmla="*/ 240239 w 267575"/>
                  <a:gd name="csY0" fmla="*/ 166 h 189288"/>
                  <a:gd name="csX1" fmla="*/ 264142 w 267575"/>
                  <a:gd name="csY1" fmla="*/ 9294 h 189288"/>
                  <a:gd name="csX2" fmla="*/ 261487 w 267575"/>
                  <a:gd name="csY2" fmla="*/ 41989 h 189288"/>
                  <a:gd name="csX3" fmla="*/ 31575 w 267575"/>
                  <a:gd name="csY3" fmla="*/ 189196 h 189288"/>
                  <a:gd name="csX4" fmla="*/ 7005 w 267575"/>
                  <a:gd name="csY4" fmla="*/ 145050 h 189288"/>
                  <a:gd name="csX5" fmla="*/ 240239 w 267575"/>
                  <a:gd name="csY5" fmla="*/ 0 h 189288"/>
                </a:gdLst>
                <a:ahLst/>
                <a:cxnLst>
                  <a:cxn ang="0">
                    <a:pos x="csX0" y="csY0"/>
                  </a:cxn>
                  <a:cxn ang="0">
                    <a:pos x="csX1" y="csY1"/>
                  </a:cxn>
                  <a:cxn ang="0">
                    <a:pos x="csX2" y="csY2"/>
                  </a:cxn>
                  <a:cxn ang="0">
                    <a:pos x="csX3" y="csY3"/>
                  </a:cxn>
                  <a:cxn ang="0">
                    <a:pos x="csX4" y="csY4"/>
                  </a:cxn>
                  <a:cxn ang="0">
                    <a:pos x="csX5" y="csY5"/>
                  </a:cxn>
                </a:cxnLst>
                <a:rect l="l" t="t" r="r" b="b"/>
                <a:pathLst>
                  <a:path w="267575" h="189288">
                    <a:moveTo>
                      <a:pt x="240239" y="166"/>
                    </a:moveTo>
                    <a:cubicBezTo>
                      <a:pt x="249866" y="-497"/>
                      <a:pt x="257670" y="2158"/>
                      <a:pt x="264142" y="9294"/>
                    </a:cubicBezTo>
                    <a:cubicBezTo>
                      <a:pt x="269455" y="21243"/>
                      <a:pt x="268624" y="30868"/>
                      <a:pt x="261487" y="41989"/>
                    </a:cubicBezTo>
                    <a:cubicBezTo>
                      <a:pt x="254348" y="53108"/>
                      <a:pt x="45186" y="188366"/>
                      <a:pt x="31575" y="189196"/>
                    </a:cubicBezTo>
                    <a:cubicBezTo>
                      <a:pt x="6010" y="190855"/>
                      <a:pt x="-9925" y="170110"/>
                      <a:pt x="7005" y="145050"/>
                    </a:cubicBezTo>
                    <a:cubicBezTo>
                      <a:pt x="16136" y="131607"/>
                      <a:pt x="225630" y="1162"/>
                      <a:pt x="240239" y="0"/>
                    </a:cubicBezTo>
                    <a:close/>
                  </a:path>
                </a:pathLst>
              </a:custGeom>
              <a:solidFill>
                <a:srgbClr val="111212"/>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EEB760BE-C991-0FEE-A731-C1D2BE2B30BB}"/>
                  </a:ext>
                </a:extLst>
              </p:cNvPr>
              <p:cNvSpPr/>
              <p:nvPr/>
            </p:nvSpPr>
            <p:spPr>
              <a:xfrm>
                <a:off x="-25149396" y="1259975"/>
                <a:ext cx="289451" cy="102619"/>
              </a:xfrm>
              <a:custGeom>
                <a:avLst/>
                <a:gdLst>
                  <a:gd name="csX0" fmla="*/ 8921 w 289451"/>
                  <a:gd name="csY0" fmla="*/ 99256 h 102619"/>
                  <a:gd name="csX1" fmla="*/ 37805 w 289451"/>
                  <a:gd name="csY1" fmla="*/ 52621 h 102619"/>
                  <a:gd name="csX2" fmla="*/ 262903 w 289451"/>
                  <a:gd name="csY2" fmla="*/ 11 h 102619"/>
                  <a:gd name="csX3" fmla="*/ 282658 w 289451"/>
                  <a:gd name="csY3" fmla="*/ 45485 h 102619"/>
                  <a:gd name="csX4" fmla="*/ 8921 w 289451"/>
                  <a:gd name="csY4" fmla="*/ 99422 h 102619"/>
                </a:gdLst>
                <a:ahLst/>
                <a:cxnLst>
                  <a:cxn ang="0">
                    <a:pos x="csX0" y="csY0"/>
                  </a:cxn>
                  <a:cxn ang="0">
                    <a:pos x="csX1" y="csY1"/>
                  </a:cxn>
                  <a:cxn ang="0">
                    <a:pos x="csX2" y="csY2"/>
                  </a:cxn>
                  <a:cxn ang="0">
                    <a:pos x="csX3" y="csY3"/>
                  </a:cxn>
                  <a:cxn ang="0">
                    <a:pos x="csX4" y="csY4"/>
                  </a:cxn>
                </a:cxnLst>
                <a:rect l="l" t="t" r="r" b="b"/>
                <a:pathLst>
                  <a:path w="289451" h="102619">
                    <a:moveTo>
                      <a:pt x="8921" y="99256"/>
                    </a:moveTo>
                    <a:cubicBezTo>
                      <a:pt x="-17475" y="74362"/>
                      <a:pt x="21538" y="59425"/>
                      <a:pt x="37805" y="52621"/>
                    </a:cubicBezTo>
                    <a:cubicBezTo>
                      <a:pt x="54073" y="45816"/>
                      <a:pt x="251284" y="-819"/>
                      <a:pt x="262903" y="11"/>
                    </a:cubicBezTo>
                    <a:cubicBezTo>
                      <a:pt x="286144" y="1505"/>
                      <a:pt x="297763" y="28557"/>
                      <a:pt x="282658" y="45485"/>
                    </a:cubicBezTo>
                    <a:cubicBezTo>
                      <a:pt x="267552" y="62412"/>
                      <a:pt x="26849" y="116183"/>
                      <a:pt x="8921" y="99422"/>
                    </a:cubicBezTo>
                    <a:close/>
                  </a:path>
                </a:pathLst>
              </a:custGeom>
              <a:solidFill>
                <a:srgbClr val="111212"/>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60F9B49D-A84E-7476-7743-F78B183B1A71}"/>
                  </a:ext>
                </a:extLst>
              </p:cNvPr>
              <p:cNvSpPr/>
              <p:nvPr/>
            </p:nvSpPr>
            <p:spPr>
              <a:xfrm>
                <a:off x="-24908847" y="1536551"/>
                <a:ext cx="208789" cy="218249"/>
              </a:xfrm>
              <a:custGeom>
                <a:avLst/>
                <a:gdLst>
                  <a:gd name="csX0" fmla="*/ 179061 w 208789"/>
                  <a:gd name="csY0" fmla="*/ 1254 h 218249"/>
                  <a:gd name="csX1" fmla="*/ 200474 w 208789"/>
                  <a:gd name="csY1" fmla="*/ 48054 h 218249"/>
                  <a:gd name="csX2" fmla="*/ 39287 w 208789"/>
                  <a:gd name="csY2" fmla="*/ 209369 h 218249"/>
                  <a:gd name="csX3" fmla="*/ 6751 w 208789"/>
                  <a:gd name="csY3" fmla="*/ 171695 h 218249"/>
                  <a:gd name="csX4" fmla="*/ 179061 w 208789"/>
                  <a:gd name="csY4" fmla="*/ 1088 h 218249"/>
                </a:gdLst>
                <a:ahLst/>
                <a:cxnLst>
                  <a:cxn ang="0">
                    <a:pos x="csX0" y="csY0"/>
                  </a:cxn>
                  <a:cxn ang="0">
                    <a:pos x="csX1" y="csY1"/>
                  </a:cxn>
                  <a:cxn ang="0">
                    <a:pos x="csX2" y="csY2"/>
                  </a:cxn>
                  <a:cxn ang="0">
                    <a:pos x="csX3" y="csY3"/>
                  </a:cxn>
                  <a:cxn ang="0">
                    <a:pos x="csX4" y="csY4"/>
                  </a:cxn>
                </a:cxnLst>
                <a:rect l="l" t="t" r="r" b="b"/>
                <a:pathLst>
                  <a:path w="208789" h="218249">
                    <a:moveTo>
                      <a:pt x="179061" y="1254"/>
                    </a:moveTo>
                    <a:cubicBezTo>
                      <a:pt x="214916" y="-6713"/>
                      <a:pt x="213257" y="24986"/>
                      <a:pt x="200474" y="48054"/>
                    </a:cubicBezTo>
                    <a:cubicBezTo>
                      <a:pt x="194997" y="58012"/>
                      <a:pt x="48914" y="203228"/>
                      <a:pt x="39287" y="209369"/>
                    </a:cubicBezTo>
                    <a:cubicBezTo>
                      <a:pt x="2435" y="232935"/>
                      <a:pt x="-8688" y="205883"/>
                      <a:pt x="6751" y="171695"/>
                    </a:cubicBezTo>
                    <a:cubicBezTo>
                      <a:pt x="16212" y="150950"/>
                      <a:pt x="161630" y="5071"/>
                      <a:pt x="179061" y="1088"/>
                    </a:cubicBezTo>
                    <a:close/>
                  </a:path>
                </a:pathLst>
              </a:custGeom>
              <a:solidFill>
                <a:srgbClr val="111212"/>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283AB455-B069-7921-7846-8EDD69CF79A4}"/>
                  </a:ext>
                </a:extLst>
              </p:cNvPr>
              <p:cNvSpPr/>
              <p:nvPr/>
            </p:nvSpPr>
            <p:spPr>
              <a:xfrm>
                <a:off x="-24767469" y="538561"/>
                <a:ext cx="175195" cy="247502"/>
              </a:xfrm>
              <a:custGeom>
                <a:avLst/>
                <a:gdLst>
                  <a:gd name="csX0" fmla="*/ 42662 w 175195"/>
                  <a:gd name="csY0" fmla="*/ 7130 h 247502"/>
                  <a:gd name="csX1" fmla="*/ 172310 w 175195"/>
                  <a:gd name="csY1" fmla="*/ 207445 h 247502"/>
                  <a:gd name="csX2" fmla="*/ 126992 w 175195"/>
                  <a:gd name="csY2" fmla="*/ 237650 h 247502"/>
                  <a:gd name="csX3" fmla="*/ 0 w 175195"/>
                  <a:gd name="csY3" fmla="*/ 22398 h 247502"/>
                  <a:gd name="csX4" fmla="*/ 42662 w 175195"/>
                  <a:gd name="csY4" fmla="*/ 7130 h 247502"/>
                </a:gdLst>
                <a:ahLst/>
                <a:cxnLst>
                  <a:cxn ang="0">
                    <a:pos x="csX0" y="csY0"/>
                  </a:cxn>
                  <a:cxn ang="0">
                    <a:pos x="csX1" y="csY1"/>
                  </a:cxn>
                  <a:cxn ang="0">
                    <a:pos x="csX2" y="csY2"/>
                  </a:cxn>
                  <a:cxn ang="0">
                    <a:pos x="csX3" y="csY3"/>
                  </a:cxn>
                  <a:cxn ang="0">
                    <a:pos x="csX4" y="csY4"/>
                  </a:cxn>
                </a:cxnLst>
                <a:rect l="l" t="t" r="r" b="b"/>
                <a:pathLst>
                  <a:path w="175195" h="247502">
                    <a:moveTo>
                      <a:pt x="42662" y="7130"/>
                    </a:moveTo>
                    <a:cubicBezTo>
                      <a:pt x="52622" y="13769"/>
                      <a:pt x="168659" y="196160"/>
                      <a:pt x="172310" y="207445"/>
                    </a:cubicBezTo>
                    <a:cubicBezTo>
                      <a:pt x="184761" y="245118"/>
                      <a:pt x="154547" y="258561"/>
                      <a:pt x="126992" y="237650"/>
                    </a:cubicBezTo>
                    <a:cubicBezTo>
                      <a:pt x="117030" y="230015"/>
                      <a:pt x="-166" y="35011"/>
                      <a:pt x="0" y="22398"/>
                    </a:cubicBezTo>
                    <a:cubicBezTo>
                      <a:pt x="333" y="-2496"/>
                      <a:pt x="24402" y="-5151"/>
                      <a:pt x="42662" y="7130"/>
                    </a:cubicBezTo>
                    <a:close/>
                  </a:path>
                </a:pathLst>
              </a:custGeom>
              <a:solidFill>
                <a:srgbClr val="111212"/>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67DDC91D-9921-F4DE-9BD5-7ABB01D6A7A6}"/>
                  </a:ext>
                </a:extLst>
              </p:cNvPr>
              <p:cNvSpPr/>
              <p:nvPr/>
            </p:nvSpPr>
            <p:spPr>
              <a:xfrm>
                <a:off x="-24898155" y="691615"/>
                <a:ext cx="173656" cy="171857"/>
              </a:xfrm>
              <a:custGeom>
                <a:avLst/>
                <a:gdLst>
                  <a:gd name="csX0" fmla="*/ 4691 w 173656"/>
                  <a:gd name="csY0" fmla="*/ 4935 h 171857"/>
                  <a:gd name="csX1" fmla="*/ 30254 w 173656"/>
                  <a:gd name="csY1" fmla="*/ 4271 h 171857"/>
                  <a:gd name="csX2" fmla="*/ 172187 w 173656"/>
                  <a:gd name="csY2" fmla="*/ 134882 h 171857"/>
                  <a:gd name="csX3" fmla="*/ 140978 w 173656"/>
                  <a:gd name="csY3" fmla="*/ 171393 h 171857"/>
                  <a:gd name="csX4" fmla="*/ 4691 w 173656"/>
                  <a:gd name="csY4" fmla="*/ 4935 h 171857"/>
                </a:gdLst>
                <a:ahLst/>
                <a:cxnLst>
                  <a:cxn ang="0">
                    <a:pos x="csX0" y="csY0"/>
                  </a:cxn>
                  <a:cxn ang="0">
                    <a:pos x="csX1" y="csY1"/>
                  </a:cxn>
                  <a:cxn ang="0">
                    <a:pos x="csX2" y="csY2"/>
                  </a:cxn>
                  <a:cxn ang="0">
                    <a:pos x="csX3" y="csY3"/>
                  </a:cxn>
                  <a:cxn ang="0">
                    <a:pos x="csX4" y="csY4"/>
                  </a:cxn>
                </a:cxnLst>
                <a:rect l="l" t="t" r="r" b="b"/>
                <a:pathLst>
                  <a:path w="173656" h="171857">
                    <a:moveTo>
                      <a:pt x="4691" y="4935"/>
                    </a:moveTo>
                    <a:cubicBezTo>
                      <a:pt x="12160" y="-3198"/>
                      <a:pt x="21788" y="288"/>
                      <a:pt x="30254" y="4271"/>
                    </a:cubicBezTo>
                    <a:cubicBezTo>
                      <a:pt x="40380" y="8918"/>
                      <a:pt x="169032" y="125754"/>
                      <a:pt x="172187" y="134882"/>
                    </a:cubicBezTo>
                    <a:cubicBezTo>
                      <a:pt x="178993" y="154797"/>
                      <a:pt x="161064" y="175210"/>
                      <a:pt x="140978" y="171393"/>
                    </a:cubicBezTo>
                    <a:cubicBezTo>
                      <a:pt x="115746" y="166415"/>
                      <a:pt x="-27514" y="40450"/>
                      <a:pt x="4691" y="4935"/>
                    </a:cubicBezTo>
                    <a:close/>
                  </a:path>
                </a:pathLst>
              </a:custGeom>
              <a:solidFill>
                <a:srgbClr val="111212"/>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E83EB92D-3E14-0C52-9E70-460D997EDF19}"/>
                  </a:ext>
                </a:extLst>
              </p:cNvPr>
              <p:cNvSpPr/>
              <p:nvPr/>
            </p:nvSpPr>
            <p:spPr>
              <a:xfrm>
                <a:off x="-23900380" y="957723"/>
                <a:ext cx="216435" cy="114923"/>
              </a:xfrm>
              <a:custGeom>
                <a:avLst/>
                <a:gdLst>
                  <a:gd name="csX0" fmla="*/ 178724 w 216435"/>
                  <a:gd name="csY0" fmla="*/ 713 h 114923"/>
                  <a:gd name="csX1" fmla="*/ 214415 w 216435"/>
                  <a:gd name="csY1" fmla="*/ 31250 h 114923"/>
                  <a:gd name="csX2" fmla="*/ 17371 w 216435"/>
                  <a:gd name="csY2" fmla="*/ 114397 h 114923"/>
                  <a:gd name="csX3" fmla="*/ 178724 w 216435"/>
                  <a:gd name="csY3" fmla="*/ 713 h 114923"/>
                </a:gdLst>
                <a:ahLst/>
                <a:cxnLst>
                  <a:cxn ang="0">
                    <a:pos x="csX0" y="csY0"/>
                  </a:cxn>
                  <a:cxn ang="0">
                    <a:pos x="csX1" y="csY1"/>
                  </a:cxn>
                  <a:cxn ang="0">
                    <a:pos x="csX2" y="csY2"/>
                  </a:cxn>
                  <a:cxn ang="0">
                    <a:pos x="csX3" y="csY3"/>
                  </a:cxn>
                </a:cxnLst>
                <a:rect l="l" t="t" r="r" b="b"/>
                <a:pathLst>
                  <a:path w="216435" h="114923">
                    <a:moveTo>
                      <a:pt x="178724" y="713"/>
                    </a:moveTo>
                    <a:cubicBezTo>
                      <a:pt x="201799" y="-2440"/>
                      <a:pt x="223212" y="4365"/>
                      <a:pt x="214415" y="31250"/>
                    </a:cubicBezTo>
                    <a:cubicBezTo>
                      <a:pt x="207941" y="50999"/>
                      <a:pt x="43266" y="121699"/>
                      <a:pt x="17371" y="114397"/>
                    </a:cubicBezTo>
                    <a:cubicBezTo>
                      <a:pt x="-63804" y="91494"/>
                      <a:pt x="165111" y="2538"/>
                      <a:pt x="178724" y="713"/>
                    </a:cubicBezTo>
                    <a:close/>
                  </a:path>
                </a:pathLst>
              </a:custGeom>
              <a:solidFill>
                <a:srgbClr val="111212"/>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6B17103E-BF61-53B6-2E6D-4467D8FECEE8}"/>
                  </a:ext>
                </a:extLst>
              </p:cNvPr>
              <p:cNvSpPr/>
              <p:nvPr/>
            </p:nvSpPr>
            <p:spPr>
              <a:xfrm>
                <a:off x="-25051057" y="1113747"/>
                <a:ext cx="181226" cy="57141"/>
              </a:xfrm>
              <a:custGeom>
                <a:avLst/>
                <a:gdLst>
                  <a:gd name="csX0" fmla="*/ 175022 w 181226"/>
                  <a:gd name="csY0" fmla="*/ 43842 h 57141"/>
                  <a:gd name="csX1" fmla="*/ 18317 w 181226"/>
                  <a:gd name="csY1" fmla="*/ 39527 h 57141"/>
                  <a:gd name="csX2" fmla="*/ 180665 w 181226"/>
                  <a:gd name="csY2" fmla="*/ 23595 h 57141"/>
                  <a:gd name="csX3" fmla="*/ 175022 w 181226"/>
                  <a:gd name="csY3" fmla="*/ 43842 h 57141"/>
                </a:gdLst>
                <a:ahLst/>
                <a:cxnLst>
                  <a:cxn ang="0">
                    <a:pos x="csX0" y="csY0"/>
                  </a:cxn>
                  <a:cxn ang="0">
                    <a:pos x="csX1" y="csY1"/>
                  </a:cxn>
                  <a:cxn ang="0">
                    <a:pos x="csX2" y="csY2"/>
                  </a:cxn>
                  <a:cxn ang="0">
                    <a:pos x="csX3" y="csY3"/>
                  </a:cxn>
                </a:cxnLst>
                <a:rect l="l" t="t" r="r" b="b"/>
                <a:pathLst>
                  <a:path w="181226" h="57141">
                    <a:moveTo>
                      <a:pt x="175022" y="43842"/>
                    </a:moveTo>
                    <a:cubicBezTo>
                      <a:pt x="154770" y="67408"/>
                      <a:pt x="40228" y="55625"/>
                      <a:pt x="18317" y="39527"/>
                    </a:cubicBezTo>
                    <a:cubicBezTo>
                      <a:pt x="-67008" y="-22376"/>
                      <a:pt x="173030" y="1522"/>
                      <a:pt x="180665" y="23595"/>
                    </a:cubicBezTo>
                    <a:cubicBezTo>
                      <a:pt x="182657" y="29403"/>
                      <a:pt x="179006" y="39029"/>
                      <a:pt x="175022" y="43842"/>
                    </a:cubicBezTo>
                    <a:close/>
                  </a:path>
                </a:pathLst>
              </a:custGeom>
              <a:solidFill>
                <a:srgbClr val="111212"/>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61A8BC28-32AD-0B9D-7AB3-FECD53AAF96D}"/>
                  </a:ext>
                </a:extLst>
              </p:cNvPr>
              <p:cNvSpPr/>
              <p:nvPr/>
            </p:nvSpPr>
            <p:spPr>
              <a:xfrm>
                <a:off x="-27113441" y="3592399"/>
                <a:ext cx="1223969" cy="1537365"/>
              </a:xfrm>
              <a:custGeom>
                <a:avLst/>
                <a:gdLst>
                  <a:gd name="csX0" fmla="*/ 1195577 w 1223969"/>
                  <a:gd name="csY0" fmla="*/ 680605 h 1537365"/>
                  <a:gd name="csX1" fmla="*/ 1150259 w 1223969"/>
                  <a:gd name="csY1" fmla="*/ 1537295 h 1537365"/>
                  <a:gd name="csX2" fmla="*/ 822571 w 1223969"/>
                  <a:gd name="csY2" fmla="*/ 1532316 h 1537365"/>
                  <a:gd name="csX3" fmla="*/ 905904 w 1223969"/>
                  <a:gd name="csY3" fmla="*/ 1351086 h 1537365"/>
                  <a:gd name="csX4" fmla="*/ 912213 w 1223969"/>
                  <a:gd name="csY4" fmla="*/ 623681 h 1537365"/>
                  <a:gd name="csX5" fmla="*/ 852120 w 1223969"/>
                  <a:gd name="csY5" fmla="*/ 300887 h 1537365"/>
                  <a:gd name="csX6" fmla="*/ 832531 w 1223969"/>
                  <a:gd name="csY6" fmla="*/ 288937 h 1537365"/>
                  <a:gd name="csX7" fmla="*/ 731769 w 1223969"/>
                  <a:gd name="csY7" fmla="*/ 126462 h 1537365"/>
                  <a:gd name="csX8" fmla="*/ 799663 w 1223969"/>
                  <a:gd name="csY8" fmla="*/ 322794 h 1537365"/>
                  <a:gd name="csX9" fmla="*/ 227787 w 1223969"/>
                  <a:gd name="csY9" fmla="*/ 713299 h 1537365"/>
                  <a:gd name="csX10" fmla="*/ 257998 w 1223969"/>
                  <a:gd name="csY10" fmla="*/ 746159 h 1537365"/>
                  <a:gd name="csX11" fmla="*/ 243224 w 1223969"/>
                  <a:gd name="csY11" fmla="*/ 768066 h 1537365"/>
                  <a:gd name="csX12" fmla="*/ 445083 w 1223969"/>
                  <a:gd name="csY12" fmla="*/ 884072 h 1537365"/>
                  <a:gd name="csX13" fmla="*/ 666197 w 1223969"/>
                  <a:gd name="csY13" fmla="*/ 1058497 h 1537365"/>
                  <a:gd name="csX14" fmla="*/ 696410 w 1223969"/>
                  <a:gd name="csY14" fmla="*/ 1093847 h 1537365"/>
                  <a:gd name="csX15" fmla="*/ 751854 w 1223969"/>
                  <a:gd name="csY15" fmla="*/ 1169359 h 1537365"/>
                  <a:gd name="csX16" fmla="*/ 725627 w 1223969"/>
                  <a:gd name="csY16" fmla="*/ 1183134 h 1537365"/>
                  <a:gd name="csX17" fmla="*/ 21113 w 1223969"/>
                  <a:gd name="csY17" fmla="*/ 821672 h 1537365"/>
                  <a:gd name="csX18" fmla="*/ 1027 w 1223969"/>
                  <a:gd name="csY18" fmla="*/ 710810 h 1537365"/>
                  <a:gd name="csX19" fmla="*/ 782232 w 1223969"/>
                  <a:gd name="csY19" fmla="*/ 70865 h 1537365"/>
                  <a:gd name="csX20" fmla="*/ 1011648 w 1223969"/>
                  <a:gd name="csY20" fmla="*/ 0 h 1537365"/>
                  <a:gd name="csX21" fmla="*/ 1142624 w 1223969"/>
                  <a:gd name="csY21" fmla="*/ 549496 h 1537365"/>
                  <a:gd name="csX22" fmla="*/ 1195577 w 1223969"/>
                  <a:gd name="csY22" fmla="*/ 680605 h 1537365"/>
                  <a:gd name="csX23" fmla="*/ 1094483 w 1223969"/>
                  <a:gd name="csY23" fmla="*/ 589658 h 1537365"/>
                  <a:gd name="csX24" fmla="*/ 892624 w 1223969"/>
                  <a:gd name="csY24" fmla="*/ 83976 h 1537365"/>
                  <a:gd name="csX25" fmla="*/ 854941 w 1223969"/>
                  <a:gd name="csY25" fmla="*/ 111194 h 1537365"/>
                  <a:gd name="csX26" fmla="*/ 1064435 w 1223969"/>
                  <a:gd name="csY26" fmla="*/ 577211 h 1537365"/>
                  <a:gd name="csX27" fmla="*/ 1094316 w 1223969"/>
                  <a:gd name="csY27" fmla="*/ 589658 h 1537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1223969" h="1537365">
                    <a:moveTo>
                      <a:pt x="1195577" y="680605"/>
                    </a:moveTo>
                    <a:cubicBezTo>
                      <a:pt x="1236579" y="973194"/>
                      <a:pt x="1242391" y="1253170"/>
                      <a:pt x="1150259" y="1537295"/>
                    </a:cubicBezTo>
                    <a:cubicBezTo>
                      <a:pt x="1047835" y="1535303"/>
                      <a:pt x="920679" y="1541111"/>
                      <a:pt x="822571" y="1532316"/>
                    </a:cubicBezTo>
                    <a:cubicBezTo>
                      <a:pt x="821410" y="1463442"/>
                      <a:pt x="884656" y="1402202"/>
                      <a:pt x="905904" y="1351086"/>
                    </a:cubicBezTo>
                    <a:cubicBezTo>
                      <a:pt x="956534" y="1229935"/>
                      <a:pt x="932464" y="767569"/>
                      <a:pt x="912213" y="623681"/>
                    </a:cubicBezTo>
                    <a:cubicBezTo>
                      <a:pt x="902749" y="556798"/>
                      <a:pt x="871541" y="355654"/>
                      <a:pt x="852120" y="300887"/>
                    </a:cubicBezTo>
                    <a:cubicBezTo>
                      <a:pt x="848965" y="291759"/>
                      <a:pt x="834855" y="295244"/>
                      <a:pt x="832531" y="288937"/>
                    </a:cubicBezTo>
                    <a:cubicBezTo>
                      <a:pt x="825724" y="270848"/>
                      <a:pt x="763640" y="95427"/>
                      <a:pt x="731769" y="126462"/>
                    </a:cubicBezTo>
                    <a:cubicBezTo>
                      <a:pt x="707697" y="150028"/>
                      <a:pt x="825724" y="265205"/>
                      <a:pt x="799663" y="322794"/>
                    </a:cubicBezTo>
                    <a:lnTo>
                      <a:pt x="227787" y="713299"/>
                    </a:lnTo>
                    <a:cubicBezTo>
                      <a:pt x="210854" y="748317"/>
                      <a:pt x="240071" y="741845"/>
                      <a:pt x="257998" y="746159"/>
                    </a:cubicBezTo>
                    <a:cubicBezTo>
                      <a:pt x="255342" y="753461"/>
                      <a:pt x="242229" y="760100"/>
                      <a:pt x="243224" y="768066"/>
                    </a:cubicBezTo>
                    <a:cubicBezTo>
                      <a:pt x="246046" y="790471"/>
                      <a:pt x="416032" y="865983"/>
                      <a:pt x="445083" y="884072"/>
                    </a:cubicBezTo>
                    <a:cubicBezTo>
                      <a:pt x="511982" y="925729"/>
                      <a:pt x="609591" y="1003730"/>
                      <a:pt x="666197" y="1058497"/>
                    </a:cubicBezTo>
                    <a:cubicBezTo>
                      <a:pt x="586517" y="1099821"/>
                      <a:pt x="668188" y="1166704"/>
                      <a:pt x="696410" y="1093847"/>
                    </a:cubicBezTo>
                    <a:cubicBezTo>
                      <a:pt x="717160" y="1117911"/>
                      <a:pt x="743720" y="1136997"/>
                      <a:pt x="751854" y="1169359"/>
                    </a:cubicBezTo>
                    <a:cubicBezTo>
                      <a:pt x="742061" y="1180810"/>
                      <a:pt x="755506" y="1187449"/>
                      <a:pt x="725627" y="1183134"/>
                    </a:cubicBezTo>
                    <a:cubicBezTo>
                      <a:pt x="617725" y="1168032"/>
                      <a:pt x="128019" y="895192"/>
                      <a:pt x="21113" y="821672"/>
                    </a:cubicBezTo>
                    <a:cubicBezTo>
                      <a:pt x="-24205" y="772215"/>
                      <a:pt x="20614" y="763087"/>
                      <a:pt x="1027" y="710810"/>
                    </a:cubicBezTo>
                    <a:cubicBezTo>
                      <a:pt x="141963" y="538045"/>
                      <a:pt x="585520" y="178408"/>
                      <a:pt x="782232" y="70865"/>
                    </a:cubicBezTo>
                    <a:lnTo>
                      <a:pt x="1011648" y="0"/>
                    </a:lnTo>
                    <a:cubicBezTo>
                      <a:pt x="1047671" y="184548"/>
                      <a:pt x="1092823" y="368433"/>
                      <a:pt x="1142624" y="549496"/>
                    </a:cubicBezTo>
                    <a:cubicBezTo>
                      <a:pt x="1154741" y="593641"/>
                      <a:pt x="1164036" y="645753"/>
                      <a:pt x="1195577" y="680605"/>
                    </a:cubicBezTo>
                    <a:close/>
                    <a:moveTo>
                      <a:pt x="1094483" y="589658"/>
                    </a:moveTo>
                    <a:cubicBezTo>
                      <a:pt x="1118222" y="576381"/>
                      <a:pt x="895612" y="130113"/>
                      <a:pt x="892624" y="83976"/>
                    </a:cubicBezTo>
                    <a:cubicBezTo>
                      <a:pt x="867061" y="64227"/>
                      <a:pt x="850128" y="82980"/>
                      <a:pt x="854941" y="111194"/>
                    </a:cubicBezTo>
                    <a:cubicBezTo>
                      <a:pt x="860586" y="143555"/>
                      <a:pt x="1045513" y="560118"/>
                      <a:pt x="1064435" y="577211"/>
                    </a:cubicBezTo>
                    <a:cubicBezTo>
                      <a:pt x="1070910" y="583186"/>
                      <a:pt x="1086182" y="594305"/>
                      <a:pt x="1094316" y="589658"/>
                    </a:cubicBezTo>
                    <a:close/>
                  </a:path>
                </a:pathLst>
              </a:custGeom>
              <a:solidFill>
                <a:schemeClr val="accent4"/>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34CBDCF6-45BE-7B1A-8342-FD8C80D2BBA7}"/>
                  </a:ext>
                </a:extLst>
              </p:cNvPr>
              <p:cNvSpPr/>
              <p:nvPr/>
            </p:nvSpPr>
            <p:spPr>
              <a:xfrm>
                <a:off x="-25786888" y="2579254"/>
                <a:ext cx="1154378" cy="1401492"/>
              </a:xfrm>
              <a:custGeom>
                <a:avLst/>
                <a:gdLst>
                  <a:gd name="csX0" fmla="*/ 1154213 w 1154378"/>
                  <a:gd name="csY0" fmla="*/ 45926 h 1401492"/>
                  <a:gd name="csX1" fmla="*/ 1018090 w 1154378"/>
                  <a:gd name="csY1" fmla="*/ 826937 h 1401492"/>
                  <a:gd name="csX2" fmla="*/ 808265 w 1154378"/>
                  <a:gd name="csY2" fmla="*/ 952238 h 1401492"/>
                  <a:gd name="csX3" fmla="*/ 270750 w 1154378"/>
                  <a:gd name="csY3" fmla="*/ 1183919 h 1401492"/>
                  <a:gd name="csX4" fmla="*/ 192894 w 1154378"/>
                  <a:gd name="csY4" fmla="*/ 1112390 h 1401492"/>
                  <a:gd name="csX5" fmla="*/ 181441 w 1154378"/>
                  <a:gd name="csY5" fmla="*/ 1126828 h 1401492"/>
                  <a:gd name="csX6" fmla="*/ 181441 w 1154378"/>
                  <a:gd name="csY6" fmla="*/ 1401493 h 1401492"/>
                  <a:gd name="csX7" fmla="*/ 0 w 1154378"/>
                  <a:gd name="csY7" fmla="*/ 942943 h 1401492"/>
                  <a:gd name="csX8" fmla="*/ 115869 w 1154378"/>
                  <a:gd name="csY8" fmla="*/ 937965 h 1401492"/>
                  <a:gd name="csX9" fmla="*/ 117365 w 1154378"/>
                  <a:gd name="csY9" fmla="*/ 1135624 h 1401492"/>
                  <a:gd name="csX10" fmla="*/ 159362 w 1154378"/>
                  <a:gd name="csY10" fmla="*/ 1190391 h 1401492"/>
                  <a:gd name="csX11" fmla="*/ 151228 w 1154378"/>
                  <a:gd name="csY11" fmla="*/ 963191 h 1401492"/>
                  <a:gd name="csX12" fmla="*/ 659193 w 1154378"/>
                  <a:gd name="csY12" fmla="*/ 823452 h 1401492"/>
                  <a:gd name="csX13" fmla="*/ 922474 w 1154378"/>
                  <a:gd name="csY13" fmla="*/ 701139 h 1401492"/>
                  <a:gd name="csX14" fmla="*/ 940402 w 1154378"/>
                  <a:gd name="csY14" fmla="*/ 670934 h 1401492"/>
                  <a:gd name="csX15" fmla="*/ 897408 w 1154378"/>
                  <a:gd name="csY15" fmla="*/ 653343 h 1401492"/>
                  <a:gd name="csX16" fmla="*/ 1093954 w 1154378"/>
                  <a:gd name="csY16" fmla="*/ 619 h 1401492"/>
                  <a:gd name="csX17" fmla="*/ 1154379 w 1154378"/>
                  <a:gd name="csY17" fmla="*/ 45926 h 14014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154378" h="1401492">
                    <a:moveTo>
                      <a:pt x="1154213" y="45926"/>
                    </a:moveTo>
                    <a:cubicBezTo>
                      <a:pt x="1102919" y="302667"/>
                      <a:pt x="1117527" y="584801"/>
                      <a:pt x="1018090" y="826937"/>
                    </a:cubicBezTo>
                    <a:cubicBezTo>
                      <a:pt x="965136" y="870751"/>
                      <a:pt x="870682" y="919709"/>
                      <a:pt x="808265" y="952238"/>
                    </a:cubicBezTo>
                    <a:cubicBezTo>
                      <a:pt x="747674" y="983770"/>
                      <a:pt x="302621" y="1190391"/>
                      <a:pt x="270750" y="1183919"/>
                    </a:cubicBezTo>
                    <a:cubicBezTo>
                      <a:pt x="232403" y="1176119"/>
                      <a:pt x="224601" y="1097619"/>
                      <a:pt x="192894" y="1112390"/>
                    </a:cubicBezTo>
                    <a:cubicBezTo>
                      <a:pt x="188412" y="1114050"/>
                      <a:pt x="181441" y="1123344"/>
                      <a:pt x="181441" y="1126828"/>
                    </a:cubicBezTo>
                    <a:lnTo>
                      <a:pt x="181441" y="1401493"/>
                    </a:lnTo>
                    <a:lnTo>
                      <a:pt x="0" y="942943"/>
                    </a:lnTo>
                    <a:cubicBezTo>
                      <a:pt x="16766" y="955723"/>
                      <a:pt x="91800" y="943442"/>
                      <a:pt x="115869" y="937965"/>
                    </a:cubicBezTo>
                    <a:cubicBezTo>
                      <a:pt x="99103" y="987587"/>
                      <a:pt x="107073" y="1083845"/>
                      <a:pt x="117365" y="1135624"/>
                    </a:cubicBezTo>
                    <a:cubicBezTo>
                      <a:pt x="121679" y="1157531"/>
                      <a:pt x="129815" y="1211303"/>
                      <a:pt x="159362" y="1190391"/>
                    </a:cubicBezTo>
                    <a:cubicBezTo>
                      <a:pt x="180610" y="1169978"/>
                      <a:pt x="140769" y="1000200"/>
                      <a:pt x="151228" y="963191"/>
                    </a:cubicBezTo>
                    <a:cubicBezTo>
                      <a:pt x="316235" y="928340"/>
                      <a:pt x="500663" y="882866"/>
                      <a:pt x="659193" y="823452"/>
                    </a:cubicBezTo>
                    <a:cubicBezTo>
                      <a:pt x="717626" y="801545"/>
                      <a:pt x="877486" y="734829"/>
                      <a:pt x="922474" y="701139"/>
                    </a:cubicBezTo>
                    <a:cubicBezTo>
                      <a:pt x="932766" y="693339"/>
                      <a:pt x="947705" y="694002"/>
                      <a:pt x="940402" y="670934"/>
                    </a:cubicBezTo>
                    <a:lnTo>
                      <a:pt x="897408" y="653343"/>
                    </a:lnTo>
                    <a:lnTo>
                      <a:pt x="1093954" y="619"/>
                    </a:lnTo>
                    <a:cubicBezTo>
                      <a:pt x="1104412" y="-5688"/>
                      <a:pt x="1143588" y="38126"/>
                      <a:pt x="1154379" y="45926"/>
                    </a:cubicBezTo>
                    <a:close/>
                  </a:path>
                </a:pathLst>
              </a:custGeom>
              <a:solidFill>
                <a:schemeClr val="accent4"/>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32C2A4DA-7ADC-F926-A1D2-160AC28CE9B6}"/>
                  </a:ext>
                </a:extLst>
              </p:cNvPr>
              <p:cNvSpPr/>
              <p:nvPr/>
            </p:nvSpPr>
            <p:spPr>
              <a:xfrm>
                <a:off x="-25567951" y="3803555"/>
                <a:ext cx="133818" cy="1291386"/>
              </a:xfrm>
              <a:custGeom>
                <a:avLst/>
                <a:gdLst>
                  <a:gd name="csX0" fmla="*/ 133818 w 133818"/>
                  <a:gd name="csY0" fmla="*/ 1275686 h 1291386"/>
                  <a:gd name="csX1" fmla="*/ 22597 w 133818"/>
                  <a:gd name="csY1" fmla="*/ 1278508 h 1291386"/>
                  <a:gd name="csX2" fmla="*/ 23094 w 133818"/>
                  <a:gd name="csY2" fmla="*/ 990732 h 1291386"/>
                  <a:gd name="csX3" fmla="*/ 2676 w 133818"/>
                  <a:gd name="csY3" fmla="*/ 3764 h 1291386"/>
                  <a:gd name="csX4" fmla="*/ 17783 w 133818"/>
                  <a:gd name="csY4" fmla="*/ 776 h 1291386"/>
                  <a:gd name="csX5" fmla="*/ 48160 w 133818"/>
                  <a:gd name="csY5" fmla="*/ 167069 h 1291386"/>
                  <a:gd name="csX6" fmla="*/ 133818 w 133818"/>
                  <a:gd name="csY6" fmla="*/ 1275686 h 12913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3818" h="1291386">
                    <a:moveTo>
                      <a:pt x="133818" y="1275686"/>
                    </a:moveTo>
                    <a:cubicBezTo>
                      <a:pt x="107923" y="1280168"/>
                      <a:pt x="40525" y="1306887"/>
                      <a:pt x="22597" y="1278508"/>
                    </a:cubicBezTo>
                    <a:cubicBezTo>
                      <a:pt x="9150" y="1257431"/>
                      <a:pt x="24091" y="1037035"/>
                      <a:pt x="23094" y="990732"/>
                    </a:cubicBezTo>
                    <a:cubicBezTo>
                      <a:pt x="16788" y="661631"/>
                      <a:pt x="-8112" y="333195"/>
                      <a:pt x="2676" y="3764"/>
                    </a:cubicBezTo>
                    <a:cubicBezTo>
                      <a:pt x="2344" y="-1547"/>
                      <a:pt x="17284" y="112"/>
                      <a:pt x="17783" y="776"/>
                    </a:cubicBezTo>
                    <a:cubicBezTo>
                      <a:pt x="23592" y="6917"/>
                      <a:pt x="44509" y="145328"/>
                      <a:pt x="48160" y="167069"/>
                    </a:cubicBezTo>
                    <a:cubicBezTo>
                      <a:pt x="41852" y="537327"/>
                      <a:pt x="108918" y="906258"/>
                      <a:pt x="133818" y="1275686"/>
                    </a:cubicBezTo>
                    <a:close/>
                  </a:path>
                </a:pathLst>
              </a:custGeom>
              <a:solidFill>
                <a:schemeClr val="accent4"/>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0F98AF60-E429-3B21-E432-991D293B9977}"/>
                  </a:ext>
                </a:extLst>
              </p:cNvPr>
              <p:cNvSpPr/>
              <p:nvPr/>
            </p:nvSpPr>
            <p:spPr>
              <a:xfrm>
                <a:off x="-26441973" y="4861445"/>
                <a:ext cx="49444" cy="20051"/>
              </a:xfrm>
              <a:custGeom>
                <a:avLst/>
                <a:gdLst>
                  <a:gd name="csX0" fmla="*/ 45195 w 49444"/>
                  <a:gd name="csY0" fmla="*/ 1051 h 20051"/>
                  <a:gd name="csX1" fmla="*/ 42 w 49444"/>
                  <a:gd name="csY1" fmla="*/ 8520 h 20051"/>
                  <a:gd name="csX2" fmla="*/ 45195 w 49444"/>
                  <a:gd name="csY2" fmla="*/ 1051 h 20051"/>
                </a:gdLst>
                <a:ahLst/>
                <a:cxnLst>
                  <a:cxn ang="0">
                    <a:pos x="csX0" y="csY0"/>
                  </a:cxn>
                  <a:cxn ang="0">
                    <a:pos x="csX1" y="csY1"/>
                  </a:cxn>
                  <a:cxn ang="0">
                    <a:pos x="csX2" y="csY2"/>
                  </a:cxn>
                </a:cxnLst>
                <a:rect l="l" t="t" r="r" b="b"/>
                <a:pathLst>
                  <a:path w="49444" h="20051">
                    <a:moveTo>
                      <a:pt x="45195" y="1051"/>
                    </a:moveTo>
                    <a:cubicBezTo>
                      <a:pt x="66942" y="18312"/>
                      <a:pt x="-1950" y="29763"/>
                      <a:pt x="42" y="8520"/>
                    </a:cubicBezTo>
                    <a:cubicBezTo>
                      <a:pt x="1037" y="-1271"/>
                      <a:pt x="43036" y="-774"/>
                      <a:pt x="45195" y="1051"/>
                    </a:cubicBezTo>
                    <a:close/>
                  </a:path>
                </a:pathLst>
              </a:custGeom>
              <a:solidFill>
                <a:srgbClr val="9FC6DF"/>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24985EF0-0C99-70B3-17A2-C3BDB60FFB0A}"/>
                  </a:ext>
                </a:extLst>
              </p:cNvPr>
              <p:cNvSpPr/>
              <p:nvPr/>
            </p:nvSpPr>
            <p:spPr>
              <a:xfrm>
                <a:off x="-26310836" y="3397062"/>
                <a:ext cx="31909" cy="26264"/>
              </a:xfrm>
              <a:custGeom>
                <a:avLst/>
                <a:gdLst>
                  <a:gd name="csX0" fmla="*/ 29926 w 31909"/>
                  <a:gd name="csY0" fmla="*/ 24232 h 26264"/>
                  <a:gd name="csX1" fmla="*/ 544 w 31909"/>
                  <a:gd name="csY1" fmla="*/ 12448 h 26264"/>
                  <a:gd name="csX2" fmla="*/ 29926 w 31909"/>
                  <a:gd name="csY2" fmla="*/ 24232 h 26264"/>
                </a:gdLst>
                <a:ahLst/>
                <a:cxnLst>
                  <a:cxn ang="0">
                    <a:pos x="csX0" y="csY0"/>
                  </a:cxn>
                  <a:cxn ang="0">
                    <a:pos x="csX1" y="csY1"/>
                  </a:cxn>
                  <a:cxn ang="0">
                    <a:pos x="csX2" y="csY2"/>
                  </a:cxn>
                </a:cxnLst>
                <a:rect l="l" t="t" r="r" b="b"/>
                <a:pathLst>
                  <a:path w="31909" h="26264">
                    <a:moveTo>
                      <a:pt x="29926" y="24232"/>
                    </a:moveTo>
                    <a:cubicBezTo>
                      <a:pt x="28433" y="25559"/>
                      <a:pt x="-4601" y="31865"/>
                      <a:pt x="544" y="12448"/>
                    </a:cubicBezTo>
                    <a:cubicBezTo>
                      <a:pt x="8513" y="-17923"/>
                      <a:pt x="40052" y="15768"/>
                      <a:pt x="29926" y="24232"/>
                    </a:cubicBezTo>
                    <a:close/>
                  </a:path>
                </a:pathLst>
              </a:custGeom>
              <a:solidFill>
                <a:srgbClr val="9FC6DF"/>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7FEF1C4B-C21E-C58C-5E8B-A244305AA235}"/>
                  </a:ext>
                </a:extLst>
              </p:cNvPr>
              <p:cNvSpPr/>
              <p:nvPr/>
            </p:nvSpPr>
            <p:spPr>
              <a:xfrm>
                <a:off x="-24320094" y="1264799"/>
                <a:ext cx="20087" cy="45306"/>
              </a:xfrm>
              <a:custGeom>
                <a:avLst/>
                <a:gdLst>
                  <a:gd name="csX0" fmla="*/ 20088 w 20087"/>
                  <a:gd name="csY0" fmla="*/ 0 h 45306"/>
                  <a:gd name="csX1" fmla="*/ 4981 w 20087"/>
                  <a:gd name="csY1" fmla="*/ 45307 h 45306"/>
                  <a:gd name="csX2" fmla="*/ 0 w 20087"/>
                  <a:gd name="csY2" fmla="*/ 40328 h 45306"/>
                  <a:gd name="csX3" fmla="*/ 15107 w 20087"/>
                  <a:gd name="csY3" fmla="*/ 0 h 45306"/>
                  <a:gd name="csX4" fmla="*/ 20088 w 20087"/>
                  <a:gd name="csY4" fmla="*/ 0 h 45306"/>
                </a:gdLst>
                <a:ahLst/>
                <a:cxnLst>
                  <a:cxn ang="0">
                    <a:pos x="csX0" y="csY0"/>
                  </a:cxn>
                  <a:cxn ang="0">
                    <a:pos x="csX1" y="csY1"/>
                  </a:cxn>
                  <a:cxn ang="0">
                    <a:pos x="csX2" y="csY2"/>
                  </a:cxn>
                  <a:cxn ang="0">
                    <a:pos x="csX3" y="csY3"/>
                  </a:cxn>
                  <a:cxn ang="0">
                    <a:pos x="csX4" y="csY4"/>
                  </a:cxn>
                </a:cxnLst>
                <a:rect l="l" t="t" r="r" b="b"/>
                <a:pathLst>
                  <a:path w="20087" h="45306">
                    <a:moveTo>
                      <a:pt x="20088" y="0"/>
                    </a:moveTo>
                    <a:cubicBezTo>
                      <a:pt x="16933" y="7468"/>
                      <a:pt x="6807" y="37672"/>
                      <a:pt x="4981" y="45307"/>
                    </a:cubicBezTo>
                    <a:lnTo>
                      <a:pt x="0" y="40328"/>
                    </a:lnTo>
                    <a:cubicBezTo>
                      <a:pt x="1495" y="37341"/>
                      <a:pt x="14941" y="2158"/>
                      <a:pt x="15107" y="0"/>
                    </a:cubicBezTo>
                    <a:lnTo>
                      <a:pt x="20088" y="0"/>
                    </a:lnTo>
                    <a:close/>
                  </a:path>
                </a:pathLst>
              </a:custGeom>
              <a:solidFill>
                <a:srgbClr val="9FC6DF"/>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39A9B2F4-EC84-1DCF-3C90-D0F58FF0C2AF}"/>
                  </a:ext>
                </a:extLst>
              </p:cNvPr>
              <p:cNvSpPr/>
              <p:nvPr/>
            </p:nvSpPr>
            <p:spPr>
              <a:xfrm>
                <a:off x="-26034472" y="2565435"/>
                <a:ext cx="427986" cy="222168"/>
              </a:xfrm>
              <a:custGeom>
                <a:avLst/>
                <a:gdLst>
                  <a:gd name="csX0" fmla="*/ 402629 w 427986"/>
                  <a:gd name="csY0" fmla="*/ 332 h 222168"/>
                  <a:gd name="csX1" fmla="*/ 332743 w 427986"/>
                  <a:gd name="csY1" fmla="*/ 197824 h 222168"/>
                  <a:gd name="csX2" fmla="*/ 35765 w 427986"/>
                  <a:gd name="csY2" fmla="*/ 148036 h 222168"/>
                  <a:gd name="csX3" fmla="*/ 24478 w 427986"/>
                  <a:gd name="csY3" fmla="*/ 35680 h 222168"/>
                  <a:gd name="csX4" fmla="*/ 255055 w 427986"/>
                  <a:gd name="csY4" fmla="*/ 49455 h 222168"/>
                  <a:gd name="csX5" fmla="*/ 330917 w 427986"/>
                  <a:gd name="csY5" fmla="*/ 34685 h 222168"/>
                  <a:gd name="csX6" fmla="*/ 402629 w 427986"/>
                  <a:gd name="csY6" fmla="*/ 332 h 222168"/>
                  <a:gd name="csX7" fmla="*/ 363453 w 427986"/>
                  <a:gd name="csY7" fmla="*/ 69869 h 222168"/>
                  <a:gd name="csX8" fmla="*/ 58009 w 427986"/>
                  <a:gd name="csY8" fmla="*/ 80324 h 222168"/>
                  <a:gd name="csX9" fmla="*/ 118103 w 427986"/>
                  <a:gd name="csY9" fmla="*/ 151522 h 222168"/>
                  <a:gd name="csX10" fmla="*/ 363453 w 427986"/>
                  <a:gd name="csY10" fmla="*/ 70034 h 2221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27986" h="222168">
                    <a:moveTo>
                      <a:pt x="402629" y="332"/>
                    </a:moveTo>
                    <a:cubicBezTo>
                      <a:pt x="475504" y="-8797"/>
                      <a:pt x="372085" y="173428"/>
                      <a:pt x="332743" y="197824"/>
                    </a:cubicBezTo>
                    <a:cubicBezTo>
                      <a:pt x="252731" y="247612"/>
                      <a:pt x="98681" y="216081"/>
                      <a:pt x="35765" y="148036"/>
                    </a:cubicBezTo>
                    <a:cubicBezTo>
                      <a:pt x="12524" y="122976"/>
                      <a:pt x="-25323" y="51613"/>
                      <a:pt x="24478" y="35680"/>
                    </a:cubicBezTo>
                    <a:cubicBezTo>
                      <a:pt x="48215" y="28047"/>
                      <a:pt x="201767" y="54269"/>
                      <a:pt x="255055" y="49455"/>
                    </a:cubicBezTo>
                    <a:cubicBezTo>
                      <a:pt x="278294" y="47298"/>
                      <a:pt x="308341" y="40991"/>
                      <a:pt x="330917" y="34685"/>
                    </a:cubicBezTo>
                    <a:cubicBezTo>
                      <a:pt x="353493" y="28379"/>
                      <a:pt x="389683" y="1825"/>
                      <a:pt x="402629" y="332"/>
                    </a:cubicBezTo>
                    <a:close/>
                    <a:moveTo>
                      <a:pt x="363453" y="69869"/>
                    </a:moveTo>
                    <a:cubicBezTo>
                      <a:pt x="260865" y="98248"/>
                      <a:pt x="162757" y="101069"/>
                      <a:pt x="58009" y="80324"/>
                    </a:cubicBezTo>
                    <a:cubicBezTo>
                      <a:pt x="8873" y="88954"/>
                      <a:pt x="105155" y="145712"/>
                      <a:pt x="118103" y="151522"/>
                    </a:cubicBezTo>
                    <a:cubicBezTo>
                      <a:pt x="218201" y="195833"/>
                      <a:pt x="326102" y="188364"/>
                      <a:pt x="363453" y="70034"/>
                    </a:cubicBezTo>
                    <a:close/>
                  </a:path>
                </a:pathLst>
              </a:custGeom>
              <a:solidFill>
                <a:srgbClr val="111212"/>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C595A87F-0F3C-43A4-85F8-8A1492BC01B5}"/>
                  </a:ext>
                </a:extLst>
              </p:cNvPr>
              <p:cNvSpPr/>
              <p:nvPr/>
            </p:nvSpPr>
            <p:spPr>
              <a:xfrm>
                <a:off x="-25877524" y="2050789"/>
                <a:ext cx="306076" cy="383908"/>
              </a:xfrm>
              <a:custGeom>
                <a:avLst/>
                <a:gdLst>
                  <a:gd name="csX0" fmla="*/ 295649 w 306076"/>
                  <a:gd name="csY0" fmla="*/ 203136 h 383908"/>
                  <a:gd name="csX1" fmla="*/ 225430 w 306076"/>
                  <a:gd name="csY1" fmla="*/ 379055 h 383908"/>
                  <a:gd name="csX2" fmla="*/ 171812 w 306076"/>
                  <a:gd name="csY2" fmla="*/ 348185 h 383908"/>
                  <a:gd name="csX3" fmla="*/ 259794 w 306076"/>
                  <a:gd name="csY3" fmla="*/ 236826 h 383908"/>
                  <a:gd name="csX4" fmla="*/ 0 w 306076"/>
                  <a:gd name="csY4" fmla="*/ 0 h 383908"/>
                  <a:gd name="csX5" fmla="*/ 152555 w 306076"/>
                  <a:gd name="csY5" fmla="*/ 137250 h 383908"/>
                  <a:gd name="csX6" fmla="*/ 295649 w 306076"/>
                  <a:gd name="csY6" fmla="*/ 203302 h 38390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06076" h="383908">
                    <a:moveTo>
                      <a:pt x="295649" y="203136"/>
                    </a:moveTo>
                    <a:cubicBezTo>
                      <a:pt x="330178" y="245788"/>
                      <a:pt x="271745" y="364284"/>
                      <a:pt x="225430" y="379055"/>
                    </a:cubicBezTo>
                    <a:cubicBezTo>
                      <a:pt x="195551" y="388514"/>
                      <a:pt x="165005" y="387021"/>
                      <a:pt x="171812" y="348185"/>
                    </a:cubicBezTo>
                    <a:cubicBezTo>
                      <a:pt x="225596" y="345032"/>
                      <a:pt x="253652" y="283792"/>
                      <a:pt x="259794" y="236826"/>
                    </a:cubicBezTo>
                    <a:cubicBezTo>
                      <a:pt x="159694" y="193179"/>
                      <a:pt x="2821" y="127624"/>
                      <a:pt x="0" y="0"/>
                    </a:cubicBezTo>
                    <a:cubicBezTo>
                      <a:pt x="56441" y="33691"/>
                      <a:pt x="92130" y="98415"/>
                      <a:pt x="152555" y="137250"/>
                    </a:cubicBezTo>
                    <a:cubicBezTo>
                      <a:pt x="182436" y="156501"/>
                      <a:pt x="286353" y="191684"/>
                      <a:pt x="295649" y="203302"/>
                    </a:cubicBezTo>
                    <a:close/>
                  </a:path>
                </a:pathLst>
              </a:custGeom>
              <a:solidFill>
                <a:srgbClr val="111212"/>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4C5F8505-BB3C-B50A-44AC-086105F683A9}"/>
                  </a:ext>
                </a:extLst>
              </p:cNvPr>
              <p:cNvSpPr/>
              <p:nvPr/>
            </p:nvSpPr>
            <p:spPr>
              <a:xfrm>
                <a:off x="-26140292" y="2185894"/>
                <a:ext cx="107593" cy="172202"/>
              </a:xfrm>
              <a:custGeom>
                <a:avLst/>
                <a:gdLst>
                  <a:gd name="csX0" fmla="*/ 64228 w 107593"/>
                  <a:gd name="csY0" fmla="*/ 17911 h 172202"/>
                  <a:gd name="csX1" fmla="*/ 78173 w 107593"/>
                  <a:gd name="csY1" fmla="*/ 172089 h 172202"/>
                  <a:gd name="csX2" fmla="*/ 64228 w 107593"/>
                  <a:gd name="csY2" fmla="*/ 17911 h 172202"/>
                </a:gdLst>
                <a:ahLst/>
                <a:cxnLst>
                  <a:cxn ang="0">
                    <a:pos x="csX0" y="csY0"/>
                  </a:cxn>
                  <a:cxn ang="0">
                    <a:pos x="csX1" y="csY1"/>
                  </a:cxn>
                  <a:cxn ang="0">
                    <a:pos x="csX2" y="csY2"/>
                  </a:cxn>
                </a:cxnLst>
                <a:rect l="l" t="t" r="r" b="b"/>
                <a:pathLst>
                  <a:path w="107593" h="172202">
                    <a:moveTo>
                      <a:pt x="64228" y="17911"/>
                    </a:moveTo>
                    <a:cubicBezTo>
                      <a:pt x="95106" y="44299"/>
                      <a:pt x="136606" y="168106"/>
                      <a:pt x="78173" y="172089"/>
                    </a:cubicBezTo>
                    <a:cubicBezTo>
                      <a:pt x="-10473" y="178229"/>
                      <a:pt x="-35041" y="-67061"/>
                      <a:pt x="64228" y="17911"/>
                    </a:cubicBezTo>
                    <a:close/>
                  </a:path>
                </a:pathLst>
              </a:custGeom>
              <a:solidFill>
                <a:srgbClr val="111212"/>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4643887B-76D0-3C89-C22B-0A3CEC3833AC}"/>
                  </a:ext>
                </a:extLst>
              </p:cNvPr>
              <p:cNvSpPr/>
              <p:nvPr/>
            </p:nvSpPr>
            <p:spPr>
              <a:xfrm>
                <a:off x="-25626164" y="2036224"/>
                <a:ext cx="95975" cy="170953"/>
              </a:xfrm>
              <a:custGeom>
                <a:avLst/>
                <a:gdLst>
                  <a:gd name="csX0" fmla="*/ 29514 w 95975"/>
                  <a:gd name="csY0" fmla="*/ 293 h 170953"/>
                  <a:gd name="csX1" fmla="*/ 72510 w 95975"/>
                  <a:gd name="csY1" fmla="*/ 169904 h 170953"/>
                  <a:gd name="csX2" fmla="*/ 29514 w 95975"/>
                  <a:gd name="csY2" fmla="*/ 293 h 170953"/>
                </a:gdLst>
                <a:ahLst/>
                <a:cxnLst>
                  <a:cxn ang="0">
                    <a:pos x="csX0" y="csY0"/>
                  </a:cxn>
                  <a:cxn ang="0">
                    <a:pos x="csX1" y="csY1"/>
                  </a:cxn>
                  <a:cxn ang="0">
                    <a:pos x="csX2" y="csY2"/>
                  </a:cxn>
                </a:cxnLst>
                <a:rect l="l" t="t" r="r" b="b"/>
                <a:pathLst>
                  <a:path w="95975" h="170953">
                    <a:moveTo>
                      <a:pt x="29514" y="293"/>
                    </a:moveTo>
                    <a:cubicBezTo>
                      <a:pt x="94588" y="-7839"/>
                      <a:pt x="117662" y="155964"/>
                      <a:pt x="72510" y="169904"/>
                    </a:cubicBezTo>
                    <a:cubicBezTo>
                      <a:pt x="21879" y="185505"/>
                      <a:pt x="-36554" y="22366"/>
                      <a:pt x="29514" y="293"/>
                    </a:cubicBezTo>
                    <a:close/>
                  </a:path>
                </a:pathLst>
              </a:custGeom>
              <a:solidFill>
                <a:srgbClr val="111212"/>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F564F557-6E83-D040-6F0B-F26EB907D7B3}"/>
                  </a:ext>
                </a:extLst>
              </p:cNvPr>
              <p:cNvSpPr/>
              <p:nvPr/>
            </p:nvSpPr>
            <p:spPr>
              <a:xfrm>
                <a:off x="-26305785" y="2029081"/>
                <a:ext cx="160688" cy="182759"/>
              </a:xfrm>
              <a:custGeom>
                <a:avLst/>
                <a:gdLst>
                  <a:gd name="csX0" fmla="*/ 154689 w 160688"/>
                  <a:gd name="csY0" fmla="*/ 12913 h 182759"/>
                  <a:gd name="csX1" fmla="*/ 156017 w 160688"/>
                  <a:gd name="csY1" fmla="*/ 39466 h 182759"/>
                  <a:gd name="csX2" fmla="*/ 78163 w 160688"/>
                  <a:gd name="csY2" fmla="*/ 72492 h 182759"/>
                  <a:gd name="csX3" fmla="*/ 11762 w 160688"/>
                  <a:gd name="csY3" fmla="*/ 178375 h 182759"/>
                  <a:gd name="csX4" fmla="*/ 154689 w 160688"/>
                  <a:gd name="csY4" fmla="*/ 12913 h 182759"/>
                </a:gdLst>
                <a:ahLst/>
                <a:cxnLst>
                  <a:cxn ang="0">
                    <a:pos x="csX0" y="csY0"/>
                  </a:cxn>
                  <a:cxn ang="0">
                    <a:pos x="csX1" y="csY1"/>
                  </a:cxn>
                  <a:cxn ang="0">
                    <a:pos x="csX2" y="csY2"/>
                  </a:cxn>
                  <a:cxn ang="0">
                    <a:pos x="csX3" y="csY3"/>
                  </a:cxn>
                  <a:cxn ang="0">
                    <a:pos x="csX4" y="csY4"/>
                  </a:cxn>
                </a:cxnLst>
                <a:rect l="l" t="t" r="r" b="b"/>
                <a:pathLst>
                  <a:path w="160688" h="182759">
                    <a:moveTo>
                      <a:pt x="154689" y="12913"/>
                    </a:moveTo>
                    <a:cubicBezTo>
                      <a:pt x="159834" y="17559"/>
                      <a:pt x="164483" y="33989"/>
                      <a:pt x="156017" y="39466"/>
                    </a:cubicBezTo>
                    <a:cubicBezTo>
                      <a:pt x="123977" y="45274"/>
                      <a:pt x="101235" y="47266"/>
                      <a:pt x="78163" y="72492"/>
                    </a:cubicBezTo>
                    <a:cubicBezTo>
                      <a:pt x="53593" y="99544"/>
                      <a:pt x="42306" y="205427"/>
                      <a:pt x="11762" y="178375"/>
                    </a:cubicBezTo>
                    <a:cubicBezTo>
                      <a:pt x="-38537" y="134064"/>
                      <a:pt x="84469" y="-49821"/>
                      <a:pt x="154689" y="12913"/>
                    </a:cubicBezTo>
                    <a:close/>
                  </a:path>
                </a:pathLst>
              </a:custGeom>
              <a:solidFill>
                <a:srgbClr val="111212"/>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43ECE7C9-AF2F-37AE-3421-FF081115799C}"/>
                  </a:ext>
                </a:extLst>
              </p:cNvPr>
              <p:cNvSpPr/>
              <p:nvPr/>
            </p:nvSpPr>
            <p:spPr>
              <a:xfrm>
                <a:off x="-25706767" y="1874994"/>
                <a:ext cx="162113" cy="60121"/>
              </a:xfrm>
              <a:custGeom>
                <a:avLst/>
                <a:gdLst>
                  <a:gd name="csX0" fmla="*/ 161745 w 162113"/>
                  <a:gd name="csY0" fmla="*/ 59955 h 60121"/>
                  <a:gd name="csX1" fmla="*/ 73597 w 162113"/>
                  <a:gd name="csY1" fmla="*/ 34396 h 60121"/>
                  <a:gd name="csX2" fmla="*/ 390 w 162113"/>
                  <a:gd name="csY2" fmla="*/ 37716 h 60121"/>
                  <a:gd name="csX3" fmla="*/ 161745 w 162113"/>
                  <a:gd name="csY3" fmla="*/ 60121 h 60121"/>
                </a:gdLst>
                <a:ahLst/>
                <a:cxnLst>
                  <a:cxn ang="0">
                    <a:pos x="csX0" y="csY0"/>
                  </a:cxn>
                  <a:cxn ang="0">
                    <a:pos x="csX1" y="csY1"/>
                  </a:cxn>
                  <a:cxn ang="0">
                    <a:pos x="csX2" y="csY2"/>
                  </a:cxn>
                  <a:cxn ang="0">
                    <a:pos x="csX3" y="csY3"/>
                  </a:cxn>
                </a:cxnLst>
                <a:rect l="l" t="t" r="r" b="b"/>
                <a:pathLst>
                  <a:path w="162113" h="60121">
                    <a:moveTo>
                      <a:pt x="161745" y="59955"/>
                    </a:moveTo>
                    <a:cubicBezTo>
                      <a:pt x="130371" y="56802"/>
                      <a:pt x="107629" y="32903"/>
                      <a:pt x="73597" y="34396"/>
                    </a:cubicBezTo>
                    <a:cubicBezTo>
                      <a:pt x="48531" y="35392"/>
                      <a:pt x="-5087" y="86508"/>
                      <a:pt x="390" y="37716"/>
                    </a:cubicBezTo>
                    <a:cubicBezTo>
                      <a:pt x="7197" y="-20703"/>
                      <a:pt x="170874" y="-9749"/>
                      <a:pt x="161745" y="60121"/>
                    </a:cubicBezTo>
                    <a:close/>
                  </a:path>
                </a:pathLst>
              </a:custGeom>
              <a:solidFill>
                <a:srgbClr val="111212"/>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D2E120C1-8F7D-7374-EEC2-79124A5495D0}"/>
                  </a:ext>
                </a:extLst>
              </p:cNvPr>
              <p:cNvSpPr/>
              <p:nvPr/>
            </p:nvSpPr>
            <p:spPr>
              <a:xfrm>
                <a:off x="-25786722" y="1689608"/>
                <a:ext cx="166168" cy="58801"/>
              </a:xfrm>
              <a:custGeom>
                <a:avLst/>
                <a:gdLst>
                  <a:gd name="csX0" fmla="*/ 166168 w 166168"/>
                  <a:gd name="csY0" fmla="*/ 58801 h 58801"/>
                  <a:gd name="csX1" fmla="*/ 0 w 166168"/>
                  <a:gd name="csY1" fmla="*/ 26107 h 58801"/>
                  <a:gd name="csX2" fmla="*/ 166168 w 166168"/>
                  <a:gd name="csY2" fmla="*/ 58801 h 58801"/>
                </a:gdLst>
                <a:ahLst/>
                <a:cxnLst>
                  <a:cxn ang="0">
                    <a:pos x="csX0" y="csY0"/>
                  </a:cxn>
                  <a:cxn ang="0">
                    <a:pos x="csX1" y="csY1"/>
                  </a:cxn>
                  <a:cxn ang="0">
                    <a:pos x="csX2" y="csY2"/>
                  </a:cxn>
                </a:cxnLst>
                <a:rect l="l" t="t" r="r" b="b"/>
                <a:pathLst>
                  <a:path w="166168" h="58801">
                    <a:moveTo>
                      <a:pt x="166168" y="58801"/>
                    </a:moveTo>
                    <a:lnTo>
                      <a:pt x="0" y="26107"/>
                    </a:lnTo>
                    <a:cubicBezTo>
                      <a:pt x="40007" y="-15218"/>
                      <a:pt x="157037" y="-9741"/>
                      <a:pt x="166168" y="58801"/>
                    </a:cubicBezTo>
                    <a:close/>
                  </a:path>
                </a:pathLst>
              </a:custGeom>
              <a:solidFill>
                <a:srgbClr val="111212"/>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40FBB8A1-AF50-1AFF-0912-A136D5F32685}"/>
                  </a:ext>
                </a:extLst>
              </p:cNvPr>
              <p:cNvSpPr/>
              <p:nvPr/>
            </p:nvSpPr>
            <p:spPr>
              <a:xfrm>
                <a:off x="-26259151" y="3668199"/>
                <a:ext cx="242129" cy="514965"/>
              </a:xfrm>
              <a:custGeom>
                <a:avLst/>
                <a:gdLst>
                  <a:gd name="csX0" fmla="*/ 240193 w 242129"/>
                  <a:gd name="csY0" fmla="*/ 513858 h 514965"/>
                  <a:gd name="csX1" fmla="*/ 210312 w 242129"/>
                  <a:gd name="csY1" fmla="*/ 501411 h 514965"/>
                  <a:gd name="csX2" fmla="*/ 818 w 242129"/>
                  <a:gd name="csY2" fmla="*/ 35394 h 514965"/>
                  <a:gd name="csX3" fmla="*/ 38500 w 242129"/>
                  <a:gd name="csY3" fmla="*/ 8176 h 514965"/>
                  <a:gd name="csX4" fmla="*/ 240359 w 242129"/>
                  <a:gd name="csY4" fmla="*/ 513858 h 514965"/>
                </a:gdLst>
                <a:ahLst/>
                <a:cxnLst>
                  <a:cxn ang="0">
                    <a:pos x="csX0" y="csY0"/>
                  </a:cxn>
                  <a:cxn ang="0">
                    <a:pos x="csX1" y="csY1"/>
                  </a:cxn>
                  <a:cxn ang="0">
                    <a:pos x="csX2" y="csY2"/>
                  </a:cxn>
                  <a:cxn ang="0">
                    <a:pos x="csX3" y="csY3"/>
                  </a:cxn>
                  <a:cxn ang="0">
                    <a:pos x="csX4" y="csY4"/>
                  </a:cxn>
                </a:cxnLst>
                <a:rect l="l" t="t" r="r" b="b"/>
                <a:pathLst>
                  <a:path w="242129" h="514965">
                    <a:moveTo>
                      <a:pt x="240193" y="513858"/>
                    </a:moveTo>
                    <a:cubicBezTo>
                      <a:pt x="231893" y="518506"/>
                      <a:pt x="216786" y="507387"/>
                      <a:pt x="210312" y="501411"/>
                    </a:cubicBezTo>
                    <a:cubicBezTo>
                      <a:pt x="191388" y="484318"/>
                      <a:pt x="6297" y="67756"/>
                      <a:pt x="818" y="35394"/>
                    </a:cubicBezTo>
                    <a:cubicBezTo>
                      <a:pt x="-3995" y="7181"/>
                      <a:pt x="12935" y="-11573"/>
                      <a:pt x="38500" y="8176"/>
                    </a:cubicBezTo>
                    <a:cubicBezTo>
                      <a:pt x="41323" y="54313"/>
                      <a:pt x="264097" y="500748"/>
                      <a:pt x="240359" y="513858"/>
                    </a:cubicBezTo>
                    <a:close/>
                  </a:path>
                </a:pathLst>
              </a:custGeom>
              <a:solidFill>
                <a:srgbClr val="111212"/>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BA484C70-64CE-CAF0-9981-3AF92A2FD51C}"/>
                  </a:ext>
                </a:extLst>
              </p:cNvPr>
              <p:cNvSpPr/>
              <p:nvPr/>
            </p:nvSpPr>
            <p:spPr>
              <a:xfrm>
                <a:off x="-26481136" y="4650896"/>
                <a:ext cx="64271" cy="67890"/>
              </a:xfrm>
              <a:custGeom>
                <a:avLst/>
                <a:gdLst>
                  <a:gd name="csX0" fmla="*/ 34058 w 64271"/>
                  <a:gd name="csY0" fmla="*/ 0 h 67890"/>
                  <a:gd name="csX1" fmla="*/ 64271 w 64271"/>
                  <a:gd name="csY1" fmla="*/ 35350 h 67890"/>
                  <a:gd name="csX2" fmla="*/ 34058 w 64271"/>
                  <a:gd name="csY2" fmla="*/ 0 h 67890"/>
                </a:gdLst>
                <a:ahLst/>
                <a:cxnLst>
                  <a:cxn ang="0">
                    <a:pos x="csX0" y="csY0"/>
                  </a:cxn>
                  <a:cxn ang="0">
                    <a:pos x="csX1" y="csY1"/>
                  </a:cxn>
                  <a:cxn ang="0">
                    <a:pos x="csX2" y="csY2"/>
                  </a:cxn>
                </a:cxnLst>
                <a:rect l="l" t="t" r="r" b="b"/>
                <a:pathLst>
                  <a:path w="64271" h="67890">
                    <a:moveTo>
                      <a:pt x="34058" y="0"/>
                    </a:moveTo>
                    <a:cubicBezTo>
                      <a:pt x="51655" y="17094"/>
                      <a:pt x="52154" y="21243"/>
                      <a:pt x="64271" y="35350"/>
                    </a:cubicBezTo>
                    <a:cubicBezTo>
                      <a:pt x="36050" y="108373"/>
                      <a:pt x="-45788" y="41490"/>
                      <a:pt x="34058" y="0"/>
                    </a:cubicBezTo>
                    <a:close/>
                  </a:path>
                </a:pathLst>
              </a:custGeom>
              <a:solidFill>
                <a:srgbClr val="111212"/>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A54EBCC4-BCD9-6268-D119-E1D1F30767BC}"/>
                  </a:ext>
                </a:extLst>
              </p:cNvPr>
              <p:cNvSpPr/>
              <p:nvPr/>
            </p:nvSpPr>
            <p:spPr>
              <a:xfrm>
                <a:off x="-25730696" y="4709227"/>
                <a:ext cx="45887" cy="173820"/>
              </a:xfrm>
              <a:custGeom>
                <a:avLst/>
                <a:gdLst>
                  <a:gd name="csX0" fmla="*/ 14526 w 45887"/>
                  <a:gd name="csY0" fmla="*/ 2079 h 173820"/>
                  <a:gd name="csX1" fmla="*/ 21995 w 45887"/>
                  <a:gd name="csY1" fmla="*/ 173683 h 173820"/>
                  <a:gd name="csX2" fmla="*/ 14526 w 45887"/>
                  <a:gd name="csY2" fmla="*/ 2079 h 173820"/>
                </a:gdLst>
                <a:ahLst/>
                <a:cxnLst>
                  <a:cxn ang="0">
                    <a:pos x="csX0" y="csY0"/>
                  </a:cxn>
                  <a:cxn ang="0">
                    <a:pos x="csX1" y="csY1"/>
                  </a:cxn>
                  <a:cxn ang="0">
                    <a:pos x="csX2" y="csY2"/>
                  </a:cxn>
                </a:cxnLst>
                <a:rect l="l" t="t" r="r" b="b"/>
                <a:pathLst>
                  <a:path w="45887" h="173820">
                    <a:moveTo>
                      <a:pt x="14526" y="2079"/>
                    </a:moveTo>
                    <a:cubicBezTo>
                      <a:pt x="47726" y="-21321"/>
                      <a:pt x="61007" y="160240"/>
                      <a:pt x="21995" y="173683"/>
                    </a:cubicBezTo>
                    <a:cubicBezTo>
                      <a:pt x="-19173" y="178994"/>
                      <a:pt x="9048" y="28467"/>
                      <a:pt x="14526" y="2079"/>
                    </a:cubicBezTo>
                    <a:close/>
                  </a:path>
                </a:pathLst>
              </a:custGeom>
              <a:solidFill>
                <a:srgbClr val="111212"/>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E5F47474-9EC3-4351-4C03-90D5703B61E7}"/>
                  </a:ext>
                </a:extLst>
              </p:cNvPr>
              <p:cNvSpPr/>
              <p:nvPr/>
            </p:nvSpPr>
            <p:spPr>
              <a:xfrm>
                <a:off x="-24592058" y="1193964"/>
                <a:ext cx="287237" cy="577974"/>
              </a:xfrm>
              <a:custGeom>
                <a:avLst/>
                <a:gdLst>
                  <a:gd name="csX0" fmla="*/ 271798 w 287237"/>
                  <a:gd name="csY0" fmla="*/ 111163 h 577974"/>
                  <a:gd name="csX1" fmla="*/ 184813 w 287237"/>
                  <a:gd name="csY1" fmla="*/ 131909 h 577974"/>
                  <a:gd name="csX2" fmla="*/ 136672 w 287237"/>
                  <a:gd name="csY2" fmla="*/ 164935 h 577974"/>
                  <a:gd name="csX3" fmla="*/ 196102 w 287237"/>
                  <a:gd name="csY3" fmla="*/ 511793 h 577974"/>
                  <a:gd name="csX4" fmla="*/ 151114 w 287237"/>
                  <a:gd name="csY4" fmla="*/ 556934 h 577974"/>
                  <a:gd name="csX5" fmla="*/ 97164 w 287237"/>
                  <a:gd name="csY5" fmla="*/ 172735 h 577974"/>
                  <a:gd name="csX6" fmla="*/ 19974 w 287237"/>
                  <a:gd name="csY6" fmla="*/ 118466 h 577974"/>
                  <a:gd name="csX7" fmla="*/ 114761 w 287237"/>
                  <a:gd name="csY7" fmla="*/ 58885 h 577974"/>
                  <a:gd name="csX8" fmla="*/ 133021 w 287237"/>
                  <a:gd name="csY8" fmla="*/ 121121 h 577974"/>
                  <a:gd name="csX9" fmla="*/ 151945 w 287237"/>
                  <a:gd name="csY9" fmla="*/ 3952 h 577974"/>
                  <a:gd name="csX10" fmla="*/ 219177 w 287237"/>
                  <a:gd name="csY10" fmla="*/ 40962 h 577974"/>
                  <a:gd name="csX11" fmla="*/ 281760 w 287237"/>
                  <a:gd name="csY11" fmla="*/ 35652 h 577974"/>
                  <a:gd name="csX12" fmla="*/ 286739 w 287237"/>
                  <a:gd name="csY12" fmla="*/ 50754 h 577974"/>
                  <a:gd name="csX13" fmla="*/ 286739 w 287237"/>
                  <a:gd name="csY13" fmla="*/ 70835 h 577974"/>
                  <a:gd name="csX14" fmla="*/ 271632 w 287237"/>
                  <a:gd name="csY14" fmla="*/ 111163 h 577974"/>
                  <a:gd name="csX15" fmla="*/ 168545 w 287237"/>
                  <a:gd name="csY15" fmla="*/ 40630 h 577974"/>
                  <a:gd name="csX16" fmla="*/ 185146 w 287237"/>
                  <a:gd name="csY16" fmla="*/ 54239 h 577974"/>
                  <a:gd name="csX17" fmla="*/ 168545 w 287237"/>
                  <a:gd name="csY17" fmla="*/ 40630 h 577974"/>
                  <a:gd name="csX18" fmla="*/ 73925 w 287237"/>
                  <a:gd name="csY18" fmla="*/ 62039 h 577974"/>
                  <a:gd name="csX19" fmla="*/ 35578 w 287237"/>
                  <a:gd name="csY19" fmla="*/ 77142 h 577974"/>
                  <a:gd name="csX20" fmla="*/ 90359 w 287237"/>
                  <a:gd name="csY20" fmla="*/ 121121 h 577974"/>
                  <a:gd name="csX21" fmla="*/ 73925 w 287237"/>
                  <a:gd name="csY21" fmla="*/ 62039 h 577974"/>
                  <a:gd name="csX22" fmla="*/ 251712 w 287237"/>
                  <a:gd name="csY22" fmla="*/ 60712 h 577974"/>
                  <a:gd name="csX23" fmla="*/ 216520 w 287237"/>
                  <a:gd name="csY23" fmla="*/ 100874 h 577974"/>
                  <a:gd name="csX24" fmla="*/ 251712 w 287237"/>
                  <a:gd name="csY24" fmla="*/ 60712 h 57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87237" h="577974">
                    <a:moveTo>
                      <a:pt x="271798" y="111163"/>
                    </a:moveTo>
                    <a:cubicBezTo>
                      <a:pt x="234281" y="183190"/>
                      <a:pt x="213201" y="129585"/>
                      <a:pt x="184813" y="131909"/>
                    </a:cubicBezTo>
                    <a:cubicBezTo>
                      <a:pt x="179004" y="132406"/>
                      <a:pt x="138500" y="157965"/>
                      <a:pt x="136672" y="164935"/>
                    </a:cubicBezTo>
                    <a:cubicBezTo>
                      <a:pt x="129203" y="192650"/>
                      <a:pt x="195105" y="449392"/>
                      <a:pt x="196102" y="511793"/>
                    </a:cubicBezTo>
                    <a:cubicBezTo>
                      <a:pt x="196765" y="547474"/>
                      <a:pt x="191786" y="611203"/>
                      <a:pt x="151114" y="556934"/>
                    </a:cubicBezTo>
                    <a:cubicBezTo>
                      <a:pt x="136838" y="484575"/>
                      <a:pt x="128208" y="223353"/>
                      <a:pt x="97164" y="172735"/>
                    </a:cubicBezTo>
                    <a:cubicBezTo>
                      <a:pt x="92849" y="165598"/>
                      <a:pt x="39395" y="145684"/>
                      <a:pt x="19974" y="118466"/>
                    </a:cubicBezTo>
                    <a:cubicBezTo>
                      <a:pt x="-47091" y="24366"/>
                      <a:pt x="72762" y="-35546"/>
                      <a:pt x="114761" y="58885"/>
                    </a:cubicBezTo>
                    <a:cubicBezTo>
                      <a:pt x="120570" y="71997"/>
                      <a:pt x="122230" y="121951"/>
                      <a:pt x="133021" y="121121"/>
                    </a:cubicBezTo>
                    <a:cubicBezTo>
                      <a:pt x="179004" y="117636"/>
                      <a:pt x="96335" y="29842"/>
                      <a:pt x="151945" y="3952"/>
                    </a:cubicBezTo>
                    <a:cubicBezTo>
                      <a:pt x="192451" y="-14966"/>
                      <a:pt x="214196" y="40132"/>
                      <a:pt x="219177" y="40962"/>
                    </a:cubicBezTo>
                    <a:cubicBezTo>
                      <a:pt x="236440" y="43617"/>
                      <a:pt x="260013" y="-363"/>
                      <a:pt x="281760" y="35652"/>
                    </a:cubicBezTo>
                    <a:lnTo>
                      <a:pt x="286739" y="50754"/>
                    </a:lnTo>
                    <a:cubicBezTo>
                      <a:pt x="287403" y="56563"/>
                      <a:pt x="287403" y="65192"/>
                      <a:pt x="286739" y="70835"/>
                    </a:cubicBezTo>
                    <a:cubicBezTo>
                      <a:pt x="286406" y="72993"/>
                      <a:pt x="273127" y="108176"/>
                      <a:pt x="271632" y="111163"/>
                    </a:cubicBezTo>
                    <a:close/>
                    <a:moveTo>
                      <a:pt x="168545" y="40630"/>
                    </a:moveTo>
                    <a:cubicBezTo>
                      <a:pt x="147629" y="44779"/>
                      <a:pt x="190126" y="114814"/>
                      <a:pt x="185146" y="54239"/>
                    </a:cubicBezTo>
                    <a:cubicBezTo>
                      <a:pt x="182489" y="48596"/>
                      <a:pt x="176181" y="39136"/>
                      <a:pt x="168545" y="40630"/>
                    </a:cubicBezTo>
                    <a:close/>
                    <a:moveTo>
                      <a:pt x="73925" y="62039"/>
                    </a:moveTo>
                    <a:cubicBezTo>
                      <a:pt x="59483" y="50090"/>
                      <a:pt x="33918" y="54405"/>
                      <a:pt x="35578" y="77142"/>
                    </a:cubicBezTo>
                    <a:cubicBezTo>
                      <a:pt x="36741" y="91082"/>
                      <a:pt x="72762" y="125768"/>
                      <a:pt x="90359" y="121121"/>
                    </a:cubicBezTo>
                    <a:cubicBezTo>
                      <a:pt x="95504" y="115645"/>
                      <a:pt x="80563" y="67516"/>
                      <a:pt x="73925" y="62039"/>
                    </a:cubicBezTo>
                    <a:close/>
                    <a:moveTo>
                      <a:pt x="251712" y="60712"/>
                    </a:moveTo>
                    <a:cubicBezTo>
                      <a:pt x="234946" y="33162"/>
                      <a:pt x="211705" y="83946"/>
                      <a:pt x="216520" y="100874"/>
                    </a:cubicBezTo>
                    <a:cubicBezTo>
                      <a:pt x="233287" y="109504"/>
                      <a:pt x="255364" y="66520"/>
                      <a:pt x="251712" y="60712"/>
                    </a:cubicBezTo>
                    <a:close/>
                  </a:path>
                </a:pathLst>
              </a:custGeom>
              <a:solidFill>
                <a:srgbClr val="111212"/>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52FC349F-C8D7-8091-E792-A9E1FCD67C50}"/>
                  </a:ext>
                </a:extLst>
              </p:cNvPr>
              <p:cNvSpPr/>
              <p:nvPr/>
            </p:nvSpPr>
            <p:spPr>
              <a:xfrm>
                <a:off x="-24389820" y="948677"/>
                <a:ext cx="297169" cy="270376"/>
              </a:xfrm>
              <a:custGeom>
                <a:avLst/>
                <a:gdLst>
                  <a:gd name="csX0" fmla="*/ 216969 w 297169"/>
                  <a:gd name="csY0" fmla="*/ 259364 h 270376"/>
                  <a:gd name="csX1" fmla="*/ 167833 w 297169"/>
                  <a:gd name="csY1" fmla="*/ 114480 h 270376"/>
                  <a:gd name="csX2" fmla="*/ 11126 w 297169"/>
                  <a:gd name="csY2" fmla="*/ 49423 h 270376"/>
                  <a:gd name="csX3" fmla="*/ 115044 w 297169"/>
                  <a:gd name="csY3" fmla="*/ 963 h 270376"/>
                  <a:gd name="csX4" fmla="*/ 296319 w 297169"/>
                  <a:gd name="csY4" fmla="*/ 218039 h 270376"/>
                  <a:gd name="csX5" fmla="*/ 216803 w 297169"/>
                  <a:gd name="csY5" fmla="*/ 259529 h 270376"/>
                </a:gdLst>
                <a:ahLst/>
                <a:cxnLst>
                  <a:cxn ang="0">
                    <a:pos x="csX0" y="csY0"/>
                  </a:cxn>
                  <a:cxn ang="0">
                    <a:pos x="csX1" y="csY1"/>
                  </a:cxn>
                  <a:cxn ang="0">
                    <a:pos x="csX2" y="csY2"/>
                  </a:cxn>
                  <a:cxn ang="0">
                    <a:pos x="csX3" y="csY3"/>
                  </a:cxn>
                  <a:cxn ang="0">
                    <a:pos x="csX4" y="csY4"/>
                  </a:cxn>
                  <a:cxn ang="0">
                    <a:pos x="csX5" y="csY5"/>
                  </a:cxn>
                </a:cxnLst>
                <a:rect l="l" t="t" r="r" b="b"/>
                <a:pathLst>
                  <a:path w="297169" h="270376">
                    <a:moveTo>
                      <a:pt x="216969" y="259364"/>
                    </a:moveTo>
                    <a:cubicBezTo>
                      <a:pt x="197548" y="239116"/>
                      <a:pt x="218465" y="170907"/>
                      <a:pt x="167833" y="114480"/>
                    </a:cubicBezTo>
                    <a:cubicBezTo>
                      <a:pt x="111725" y="51913"/>
                      <a:pt x="27727" y="65521"/>
                      <a:pt x="11126" y="49423"/>
                    </a:cubicBezTo>
                    <a:cubicBezTo>
                      <a:pt x="-38342" y="1294"/>
                      <a:pt x="91805" y="-2523"/>
                      <a:pt x="115044" y="963"/>
                    </a:cubicBezTo>
                    <a:cubicBezTo>
                      <a:pt x="201200" y="13907"/>
                      <a:pt x="307774" y="129748"/>
                      <a:pt x="296319" y="218039"/>
                    </a:cubicBezTo>
                    <a:cubicBezTo>
                      <a:pt x="291174" y="257206"/>
                      <a:pt x="243695" y="287410"/>
                      <a:pt x="216803" y="259529"/>
                    </a:cubicBezTo>
                    <a:close/>
                  </a:path>
                </a:pathLst>
              </a:custGeom>
              <a:solidFill>
                <a:srgbClr val="111212"/>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AD677C1C-5E3B-2CD7-846A-8F64E088F1D6}"/>
                  </a:ext>
                </a:extLst>
              </p:cNvPr>
              <p:cNvSpPr/>
              <p:nvPr/>
            </p:nvSpPr>
            <p:spPr>
              <a:xfrm>
                <a:off x="-24310134" y="1229450"/>
                <a:ext cx="4980" cy="15101"/>
              </a:xfrm>
              <a:custGeom>
                <a:avLst/>
                <a:gdLst>
                  <a:gd name="csX0" fmla="*/ 4981 w 4980"/>
                  <a:gd name="csY0" fmla="*/ 15102 h 15101"/>
                  <a:gd name="csX1" fmla="*/ 0 w 4980"/>
                  <a:gd name="csY1" fmla="*/ 0 h 15101"/>
                  <a:gd name="csX2" fmla="*/ 4981 w 4980"/>
                  <a:gd name="csY2" fmla="*/ 15102 h 15101"/>
                </a:gdLst>
                <a:ahLst/>
                <a:cxnLst>
                  <a:cxn ang="0">
                    <a:pos x="csX0" y="csY0"/>
                  </a:cxn>
                  <a:cxn ang="0">
                    <a:pos x="csX1" y="csY1"/>
                  </a:cxn>
                  <a:cxn ang="0">
                    <a:pos x="csX2" y="csY2"/>
                  </a:cxn>
                </a:cxnLst>
                <a:rect l="l" t="t" r="r" b="b"/>
                <a:pathLst>
                  <a:path w="4980" h="15101">
                    <a:moveTo>
                      <a:pt x="4981" y="15102"/>
                    </a:moveTo>
                    <a:lnTo>
                      <a:pt x="0" y="0"/>
                    </a:lnTo>
                    <a:cubicBezTo>
                      <a:pt x="4316" y="6970"/>
                      <a:pt x="4150" y="6638"/>
                      <a:pt x="4981" y="15102"/>
                    </a:cubicBezTo>
                    <a:close/>
                  </a:path>
                </a:pathLst>
              </a:custGeom>
              <a:solidFill>
                <a:srgbClr val="9FC6DF"/>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31BF312B-890C-A2D9-E3EF-0BA3689C5709}"/>
                  </a:ext>
                </a:extLst>
              </p:cNvPr>
              <p:cNvSpPr/>
              <p:nvPr/>
            </p:nvSpPr>
            <p:spPr>
              <a:xfrm>
                <a:off x="-24429277" y="1234437"/>
                <a:ext cx="22774" cy="38293"/>
              </a:xfrm>
              <a:custGeom>
                <a:avLst/>
                <a:gdLst>
                  <a:gd name="csX0" fmla="*/ 5764 w 22774"/>
                  <a:gd name="csY0" fmla="*/ 158 h 38293"/>
                  <a:gd name="csX1" fmla="*/ 22364 w 22774"/>
                  <a:gd name="csY1" fmla="*/ 13767 h 38293"/>
                  <a:gd name="csX2" fmla="*/ 5764 w 22774"/>
                  <a:gd name="csY2" fmla="*/ 158 h 38293"/>
                </a:gdLst>
                <a:ahLst/>
                <a:cxnLst>
                  <a:cxn ang="0">
                    <a:pos x="csX0" y="csY0"/>
                  </a:cxn>
                  <a:cxn ang="0">
                    <a:pos x="csX1" y="csY1"/>
                  </a:cxn>
                  <a:cxn ang="0">
                    <a:pos x="csX2" y="csY2"/>
                  </a:cxn>
                </a:cxnLst>
                <a:rect l="l" t="t" r="r" b="b"/>
                <a:pathLst>
                  <a:path w="22774" h="38293">
                    <a:moveTo>
                      <a:pt x="5764" y="158"/>
                    </a:moveTo>
                    <a:cubicBezTo>
                      <a:pt x="13233" y="-1336"/>
                      <a:pt x="19541" y="8124"/>
                      <a:pt x="22364" y="13767"/>
                    </a:cubicBezTo>
                    <a:cubicBezTo>
                      <a:pt x="27345" y="74342"/>
                      <a:pt x="-14987" y="4141"/>
                      <a:pt x="5764" y="158"/>
                    </a:cubicBezTo>
                    <a:close/>
                  </a:path>
                </a:pathLst>
              </a:custGeom>
              <a:solidFill>
                <a:srgbClr val="9FC6DF"/>
              </a:solidFill>
              <a:ln w="16598" cap="flat">
                <a:noFill/>
                <a:prstDash val="solid"/>
                <a:miter/>
              </a:ln>
            </p:spPr>
            <p:txBody>
              <a:bodyPr/>
              <a:lstStyle/>
              <a:p>
                <a:endParaRPr lang="fr-FR"/>
              </a:p>
            </p:txBody>
          </p:sp>
        </p:grpSp>
      </p:grpSp>
      <p:grpSp>
        <p:nvGrpSpPr>
          <p:cNvPr id="48" name="Group 2">
            <a:extLst>
              <a:ext uri="{FF2B5EF4-FFF2-40B4-BE49-F238E27FC236}">
                <a16:creationId xmlns:a16="http://schemas.microsoft.com/office/drawing/2014/main" id="{1FE5548C-19CD-DFC1-6E4B-0921009DD4D9}"/>
              </a:ext>
            </a:extLst>
          </p:cNvPr>
          <p:cNvGrpSpPr/>
          <p:nvPr/>
        </p:nvGrpSpPr>
        <p:grpSpPr>
          <a:xfrm>
            <a:off x="6302242" y="2163173"/>
            <a:ext cx="4651197" cy="3044479"/>
            <a:chOff x="332936" y="2504656"/>
            <a:chExt cx="2926080" cy="3044479"/>
          </a:xfrm>
        </p:grpSpPr>
        <p:sp>
          <p:nvSpPr>
            <p:cNvPr id="49" name="TextBox 3">
              <a:extLst>
                <a:ext uri="{FF2B5EF4-FFF2-40B4-BE49-F238E27FC236}">
                  <a16:creationId xmlns:a16="http://schemas.microsoft.com/office/drawing/2014/main" id="{073F62ED-C132-E4BA-EEDC-F21761F3A86D}"/>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4"/>
                  </a:solidFill>
                </a:rPr>
                <a:t>Lorem Ipsum</a:t>
              </a:r>
            </a:p>
          </p:txBody>
        </p:sp>
        <p:sp>
          <p:nvSpPr>
            <p:cNvPr id="50" name="TextBox 4">
              <a:extLst>
                <a:ext uri="{FF2B5EF4-FFF2-40B4-BE49-F238E27FC236}">
                  <a16:creationId xmlns:a16="http://schemas.microsoft.com/office/drawing/2014/main" id="{51B37D22-B591-5DE5-913A-996FD54E7CE1}"/>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727772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10331</TotalTime>
  <Words>226</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Creative Thinking Doodle Sticker</vt:lpstr>
      <vt:lpstr>Creative Thinking Doodle Sticker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Creative Thinking Doodle Sticker</dc:title>
  <dc:creator>PresentationGO.com</dc:creator>
  <dc:description>© Copyright PresentationGO.com - Do not distribute or sale without written permission.</dc:description>
  <cp:lastModifiedBy>Christophe Barroche</cp:lastModifiedBy>
  <cp:revision>78</cp:revision>
  <dcterms:created xsi:type="dcterms:W3CDTF">2014-11-26T05:14:11Z</dcterms:created>
  <dcterms:modified xsi:type="dcterms:W3CDTF">2026-04-29T00:50:52Z</dcterms:modified>
  <cp:category>Graphics &amp; Metaphors</cp:category>
</cp:coreProperties>
</file>