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705" r:id="rId3"/>
  </p:sldMasterIdLst>
  <p:notesMasterIdLst>
    <p:notesMasterId r:id="rId7"/>
  </p:notesMasterIdLst>
  <p:sldIdLst>
    <p:sldId id="398" r:id="rId4"/>
    <p:sldId id="407" r:id="rId5"/>
    <p:sldId id="309"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95A6"/>
    <a:srgbClr val="CEBA8B"/>
    <a:srgbClr val="D0BA94"/>
    <a:srgbClr val="941651"/>
    <a:srgbClr val="A26700"/>
    <a:srgbClr val="FF9BA4"/>
    <a:srgbClr val="805AAB"/>
    <a:srgbClr val="254470"/>
    <a:srgbClr val="3BC7E2"/>
    <a:srgbClr val="FFDB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5A96C0-E160-42E3-B2E9-575685157AB0}" v="1" dt="2025-06-23T16:17:24.93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791" autoAdjust="0"/>
    <p:restoredTop sz="96292" autoAdjust="0"/>
  </p:normalViewPr>
  <p:slideViewPr>
    <p:cSldViewPr snapToGrid="0" showGuides="1">
      <p:cViewPr varScale="1">
        <p:scale>
          <a:sx n="71" d="100"/>
          <a:sy n="71" d="100"/>
        </p:scale>
        <p:origin x="60" y="891"/>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slideMaster" Target="slideMasters/slideMaster3.xml"/><Relationship Id="rId7" Type="http://schemas.openxmlformats.org/officeDocument/2006/relationships/notesMaster" Target="notesMasters/notesMaster1.xml"/><Relationship Id="rId12" Type="http://schemas.microsoft.com/office/2016/11/relationships/changesInfo" Target="changesInfos/changesInfo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ophe Barroche" userId="edb98ab775c6addc" providerId="LiveId" clId="{775A96C0-E160-42E3-B2E9-575685157AB0}"/>
    <pc:docChg chg="custSel addSld delSld modSld">
      <pc:chgData name="Christophe Barroche" userId="edb98ab775c6addc" providerId="LiveId" clId="{775A96C0-E160-42E3-B2E9-575685157AB0}" dt="2025-06-23T16:17:34.029" v="2" actId="700"/>
      <pc:docMkLst>
        <pc:docMk/>
      </pc:docMkLst>
      <pc:sldChg chg="del">
        <pc:chgData name="Christophe Barroche" userId="edb98ab775c6addc" providerId="LiveId" clId="{775A96C0-E160-42E3-B2E9-575685157AB0}" dt="2025-06-23T16:17:30.220" v="1" actId="47"/>
        <pc:sldMkLst>
          <pc:docMk/>
          <pc:sldMk cId="1818489678" sldId="308"/>
        </pc:sldMkLst>
      </pc:sldChg>
      <pc:sldChg chg="del">
        <pc:chgData name="Christophe Barroche" userId="edb98ab775c6addc" providerId="LiveId" clId="{775A96C0-E160-42E3-B2E9-575685157AB0}" dt="2025-06-23T16:17:30.220" v="1" actId="47"/>
        <pc:sldMkLst>
          <pc:docMk/>
          <pc:sldMk cId="3533310325" sldId="311"/>
        </pc:sldMkLst>
      </pc:sldChg>
      <pc:sldChg chg="add">
        <pc:chgData name="Christophe Barroche" userId="edb98ab775c6addc" providerId="LiveId" clId="{775A96C0-E160-42E3-B2E9-575685157AB0}" dt="2025-06-23T16:17:24.917" v="0"/>
        <pc:sldMkLst>
          <pc:docMk/>
          <pc:sldMk cId="2227345063" sldId="348"/>
        </pc:sldMkLst>
      </pc:sldChg>
      <pc:sldChg chg="modSp add mod modClrScheme chgLayout">
        <pc:chgData name="Christophe Barroche" userId="edb98ab775c6addc" providerId="LiveId" clId="{775A96C0-E160-42E3-B2E9-575685157AB0}" dt="2025-06-23T16:17:34.029" v="2" actId="700"/>
        <pc:sldMkLst>
          <pc:docMk/>
          <pc:sldMk cId="2648282390" sldId="349"/>
        </pc:sldMkLst>
        <pc:spChg chg="mod ord">
          <ac:chgData name="Christophe Barroche" userId="edb98ab775c6addc" providerId="LiveId" clId="{775A96C0-E160-42E3-B2E9-575685157AB0}" dt="2025-06-23T16:17:34.029" v="2" actId="700"/>
          <ac:spMkLst>
            <pc:docMk/>
            <pc:sldMk cId="2648282390" sldId="349"/>
            <ac:spMk id="2" creationId="{2C2BFAE1-45D3-4B3B-81D2-0BF25FA84FB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4/28/2026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B10DA7-BDAD-7A9A-A0E7-D13A112306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21E44A-4061-84CB-CEF4-CD98FDD0F7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234DC5-9E3A-0A34-D7EC-F9A8DB3B7641}"/>
              </a:ext>
            </a:extLst>
          </p:cNvPr>
          <p:cNvSpPr>
            <a:spLocks noGrp="1"/>
          </p:cNvSpPr>
          <p:nvPr>
            <p:ph type="body" idx="1"/>
          </p:nvPr>
        </p:nvSpPr>
        <p:spPr/>
        <p:txBody>
          <a:bodyPr/>
          <a:lstStyle/>
          <a:p>
            <a:r>
              <a:rPr lang="en-US" dirty="0"/>
              <a:t>© Copyright </a:t>
            </a:r>
            <a:r>
              <a:rPr lang="en-US" b="1" dirty="0"/>
              <a:t>PresentationGO.com</a:t>
            </a:r>
            <a:r>
              <a:rPr lang="en-US" dirty="0"/>
              <a:t> – Free Templates &amp; Infographics for PowerPoint and Google Slides</a:t>
            </a:r>
          </a:p>
        </p:txBody>
      </p:sp>
      <p:sp>
        <p:nvSpPr>
          <p:cNvPr id="4" name="Slide Number Placeholder 3">
            <a:extLst>
              <a:ext uri="{FF2B5EF4-FFF2-40B4-BE49-F238E27FC236}">
                <a16:creationId xmlns:a16="http://schemas.microsoft.com/office/drawing/2014/main" id="{FCBE3D58-9712-2962-F338-9FB5B4A43EE3}"/>
              </a:ext>
            </a:extLst>
          </p:cNvPr>
          <p:cNvSpPr>
            <a:spLocks noGrp="1"/>
          </p:cNvSpPr>
          <p:nvPr>
            <p:ph type="sldNum" sz="quarter" idx="5"/>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25274179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D75F5A-8FEC-A64A-B68B-66F9189CED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98189B-C0A5-1E15-B504-CB1352732C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7CBC97-3785-8062-EDA0-8C88B85C1A2F}"/>
              </a:ext>
            </a:extLst>
          </p:cNvPr>
          <p:cNvSpPr>
            <a:spLocks noGrp="1"/>
          </p:cNvSpPr>
          <p:nvPr>
            <p:ph type="body" idx="1"/>
          </p:nvPr>
        </p:nvSpPr>
        <p:spPr/>
        <p:txBody>
          <a:bodyPr/>
          <a:lstStyle/>
          <a:p>
            <a:r>
              <a:rPr lang="en-US" dirty="0"/>
              <a:t>© Copyright </a:t>
            </a:r>
            <a:r>
              <a:rPr lang="en-US" b="1" dirty="0"/>
              <a:t>PresentationGO.com</a:t>
            </a:r>
            <a:r>
              <a:rPr lang="en-US" dirty="0"/>
              <a:t> – Free Templates &amp; Infographics for PowerPoint and Google Slides</a:t>
            </a:r>
          </a:p>
        </p:txBody>
      </p:sp>
      <p:sp>
        <p:nvSpPr>
          <p:cNvPr id="4" name="Slide Number Placeholder 3">
            <a:extLst>
              <a:ext uri="{FF2B5EF4-FFF2-40B4-BE49-F238E27FC236}">
                <a16:creationId xmlns:a16="http://schemas.microsoft.com/office/drawing/2014/main" id="{D3B15E52-D9BB-EE22-0DC6-53DFAAD5F49E}"/>
              </a:ext>
            </a:extLst>
          </p:cNvPr>
          <p:cNvSpPr>
            <a:spLocks noGrp="1"/>
          </p:cNvSpPr>
          <p:nvPr>
            <p:ph type="sldNum" sz="quarter" idx="5"/>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33827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00203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solidFill>
          <a:schemeClr val="tx2"/>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1F0C052-A5D5-A3A7-5015-B8AD6BFA38B5}"/>
              </a:ext>
            </a:extLst>
          </p:cNvPr>
          <p:cNvSpPr txBox="1"/>
          <p:nvPr userDrawn="1"/>
        </p:nvSpPr>
        <p:spPr>
          <a:xfrm>
            <a:off x="667330" y="550033"/>
            <a:ext cx="2107115" cy="369332"/>
          </a:xfrm>
          <a:prstGeom prst="rect">
            <a:avLst/>
          </a:prstGeom>
          <a:noFill/>
        </p:spPr>
        <p:txBody>
          <a:bodyPr wrap="none" rtlCol="0">
            <a:spAutoFit/>
          </a:bodyPr>
          <a:lstStyle/>
          <a:p>
            <a:r>
              <a:rPr lang="en-US" dirty="0">
                <a:solidFill>
                  <a:schemeClr val="bg1">
                    <a:alpha val="40157"/>
                  </a:schemeClr>
                </a:solidFill>
                <a:latin typeface="+mj-lt"/>
              </a:rPr>
              <a:t>Designed</a:t>
            </a:r>
            <a:r>
              <a:rPr lang="en-US" dirty="0">
                <a:solidFill>
                  <a:schemeClr val="bg1">
                    <a:alpha val="40157"/>
                  </a:schemeClr>
                </a:solidFill>
              </a:rPr>
              <a:t> with       by</a:t>
            </a:r>
          </a:p>
        </p:txBody>
      </p:sp>
      <p:grpSp>
        <p:nvGrpSpPr>
          <p:cNvPr id="4" name="Group 3">
            <a:extLst>
              <a:ext uri="{FF2B5EF4-FFF2-40B4-BE49-F238E27FC236}">
                <a16:creationId xmlns:a16="http://schemas.microsoft.com/office/drawing/2014/main" id="{E3BDC3D9-4956-070F-F72D-978CD8717498}"/>
              </a:ext>
            </a:extLst>
          </p:cNvPr>
          <p:cNvGrpSpPr/>
          <p:nvPr userDrawn="1"/>
        </p:nvGrpSpPr>
        <p:grpSpPr>
          <a:xfrm>
            <a:off x="757647" y="1021854"/>
            <a:ext cx="5325710" cy="549583"/>
            <a:chOff x="757647" y="1021854"/>
            <a:chExt cx="5325710" cy="549583"/>
          </a:xfrm>
        </p:grpSpPr>
        <p:sp>
          <p:nvSpPr>
            <p:cNvPr id="7" name="Shape">
              <a:extLst>
                <a:ext uri="{FF2B5EF4-FFF2-40B4-BE49-F238E27FC236}">
                  <a16:creationId xmlns:a16="http://schemas.microsoft.com/office/drawing/2014/main" id="{F1B15682-086B-6549-3383-789D334FDAC4}"/>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349345AB-AD63-E181-3B5F-534FD2A982FA}"/>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sp>
        <p:nvSpPr>
          <p:cNvPr id="12" name="Shape">
            <a:extLst>
              <a:ext uri="{FF2B5EF4-FFF2-40B4-BE49-F238E27FC236}">
                <a16:creationId xmlns:a16="http://schemas.microsoft.com/office/drawing/2014/main" id="{FD9E41AE-A002-9005-E6E5-3580179613F9}"/>
              </a:ext>
            </a:extLst>
          </p:cNvPr>
          <p:cNvSpPr/>
          <p:nvPr userDrawn="1"/>
        </p:nvSpPr>
        <p:spPr>
          <a:xfrm>
            <a:off x="2146593" y="640199"/>
            <a:ext cx="226449" cy="195222"/>
          </a:xfrm>
          <a:custGeom>
            <a:avLst/>
            <a:gdLst/>
            <a:ahLst/>
            <a:cxnLst>
              <a:cxn ang="0">
                <a:pos x="wd2" y="hd2"/>
              </a:cxn>
              <a:cxn ang="5400000">
                <a:pos x="wd2" y="hd2"/>
              </a:cxn>
              <a:cxn ang="10800000">
                <a:pos x="wd2" y="hd2"/>
              </a:cxn>
              <a:cxn ang="16200000">
                <a:pos x="wd2" y="hd2"/>
              </a:cxn>
            </a:cxnLst>
            <a:rect l="0" t="0" r="r" b="b"/>
            <a:pathLst>
              <a:path w="20767" h="20569" extrusionOk="0">
                <a:moveTo>
                  <a:pt x="1276" y="2502"/>
                </a:moveTo>
                <a:cubicBezTo>
                  <a:pt x="3176" y="-371"/>
                  <a:pt x="6676" y="-945"/>
                  <a:pt x="8976" y="1698"/>
                </a:cubicBezTo>
                <a:cubicBezTo>
                  <a:pt x="9476" y="2272"/>
                  <a:pt x="9876" y="2961"/>
                  <a:pt x="10376" y="3651"/>
                </a:cubicBezTo>
                <a:cubicBezTo>
                  <a:pt x="10876" y="2961"/>
                  <a:pt x="11276" y="2272"/>
                  <a:pt x="11776" y="1698"/>
                </a:cubicBezTo>
                <a:cubicBezTo>
                  <a:pt x="14076" y="-945"/>
                  <a:pt x="17676" y="-371"/>
                  <a:pt x="19476" y="2502"/>
                </a:cubicBezTo>
                <a:cubicBezTo>
                  <a:pt x="21176" y="5144"/>
                  <a:pt x="21076" y="7902"/>
                  <a:pt x="19876" y="10659"/>
                </a:cubicBezTo>
                <a:cubicBezTo>
                  <a:pt x="18676" y="13302"/>
                  <a:pt x="16976" y="15485"/>
                  <a:pt x="14976" y="17323"/>
                </a:cubicBezTo>
                <a:cubicBezTo>
                  <a:pt x="13876" y="18357"/>
                  <a:pt x="12376" y="19391"/>
                  <a:pt x="11076" y="20310"/>
                </a:cubicBezTo>
                <a:cubicBezTo>
                  <a:pt x="10676" y="20655"/>
                  <a:pt x="10176" y="20655"/>
                  <a:pt x="9776" y="20310"/>
                </a:cubicBezTo>
                <a:cubicBezTo>
                  <a:pt x="8476" y="19391"/>
                  <a:pt x="6976" y="18357"/>
                  <a:pt x="5876" y="17323"/>
                </a:cubicBezTo>
                <a:cubicBezTo>
                  <a:pt x="3876" y="15485"/>
                  <a:pt x="2176" y="13417"/>
                  <a:pt x="976" y="10659"/>
                </a:cubicBezTo>
                <a:cubicBezTo>
                  <a:pt x="-324" y="7902"/>
                  <a:pt x="-424" y="5144"/>
                  <a:pt x="1276" y="2502"/>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F46B88B0-8416-31F6-5282-9C6E196C9A56}"/>
              </a:ext>
            </a:extLst>
          </p:cNvPr>
          <p:cNvSpPr/>
          <p:nvPr userDrawn="1"/>
        </p:nvSpPr>
        <p:spPr>
          <a:xfrm>
            <a:off x="7387520" y="3289969"/>
            <a:ext cx="4804480" cy="2927831"/>
          </a:xfrm>
          <a:custGeom>
            <a:avLst/>
            <a:gdLst/>
            <a:ahLst/>
            <a:cxnLst>
              <a:cxn ang="0">
                <a:pos x="wd2" y="hd2"/>
              </a:cxn>
              <a:cxn ang="5400000">
                <a:pos x="wd2" y="hd2"/>
              </a:cxn>
              <a:cxn ang="10800000">
                <a:pos x="wd2" y="hd2"/>
              </a:cxn>
              <a:cxn ang="16200000">
                <a:pos x="wd2" y="hd2"/>
              </a:cxn>
            </a:cxnLst>
            <a:rect l="0" t="0" r="r" b="b"/>
            <a:pathLst>
              <a:path w="21600" h="21600" extrusionOk="0">
                <a:moveTo>
                  <a:pt x="18585" y="0"/>
                </a:moveTo>
                <a:cubicBezTo>
                  <a:pt x="19673" y="0"/>
                  <a:pt x="20698" y="434"/>
                  <a:pt x="21600" y="1199"/>
                </a:cubicBezTo>
                <a:lnTo>
                  <a:pt x="21600" y="6677"/>
                </a:lnTo>
                <a:cubicBezTo>
                  <a:pt x="20879" y="5261"/>
                  <a:pt x="19796" y="4352"/>
                  <a:pt x="18585" y="4352"/>
                </a:cubicBezTo>
                <a:cubicBezTo>
                  <a:pt x="16418" y="4352"/>
                  <a:pt x="14658" y="7240"/>
                  <a:pt x="14658" y="10796"/>
                </a:cubicBezTo>
                <a:cubicBezTo>
                  <a:pt x="14658" y="14344"/>
                  <a:pt x="16418" y="17240"/>
                  <a:pt x="18585" y="17240"/>
                </a:cubicBezTo>
                <a:cubicBezTo>
                  <a:pt x="19796" y="17240"/>
                  <a:pt x="20879" y="16339"/>
                  <a:pt x="21600" y="14915"/>
                </a:cubicBezTo>
                <a:lnTo>
                  <a:pt x="21600" y="20393"/>
                </a:lnTo>
                <a:cubicBezTo>
                  <a:pt x="20698" y="21158"/>
                  <a:pt x="19668" y="21592"/>
                  <a:pt x="18585" y="21592"/>
                </a:cubicBezTo>
                <a:cubicBezTo>
                  <a:pt x="15511" y="21592"/>
                  <a:pt x="12864" y="18109"/>
                  <a:pt x="12178" y="13250"/>
                </a:cubicBezTo>
                <a:cubicBezTo>
                  <a:pt x="11932" y="13282"/>
                  <a:pt x="11609" y="13322"/>
                  <a:pt x="11236" y="13370"/>
                </a:cubicBezTo>
                <a:lnTo>
                  <a:pt x="9677" y="13571"/>
                </a:lnTo>
                <a:cubicBezTo>
                  <a:pt x="8628" y="13708"/>
                  <a:pt x="6760" y="13949"/>
                  <a:pt x="6050" y="14030"/>
                </a:cubicBezTo>
                <a:cubicBezTo>
                  <a:pt x="5991" y="14038"/>
                  <a:pt x="5932" y="14038"/>
                  <a:pt x="5873" y="14038"/>
                </a:cubicBezTo>
                <a:cubicBezTo>
                  <a:pt x="5393" y="14038"/>
                  <a:pt x="4996" y="13805"/>
                  <a:pt x="4697" y="13346"/>
                </a:cubicBezTo>
                <a:cubicBezTo>
                  <a:pt x="4152" y="12509"/>
                  <a:pt x="4152" y="11263"/>
                  <a:pt x="4152" y="10852"/>
                </a:cubicBezTo>
                <a:cubicBezTo>
                  <a:pt x="4152" y="10442"/>
                  <a:pt x="4152" y="9195"/>
                  <a:pt x="4697" y="8350"/>
                </a:cubicBezTo>
                <a:cubicBezTo>
                  <a:pt x="4996" y="7892"/>
                  <a:pt x="5393" y="7659"/>
                  <a:pt x="5873" y="7659"/>
                </a:cubicBezTo>
                <a:cubicBezTo>
                  <a:pt x="5927" y="7659"/>
                  <a:pt x="5986" y="7659"/>
                  <a:pt x="6045" y="7667"/>
                </a:cubicBezTo>
                <a:cubicBezTo>
                  <a:pt x="7045" y="7779"/>
                  <a:pt x="10550" y="8238"/>
                  <a:pt x="12158" y="8447"/>
                </a:cubicBezTo>
                <a:cubicBezTo>
                  <a:pt x="12825" y="3532"/>
                  <a:pt x="15477" y="0"/>
                  <a:pt x="18585" y="0"/>
                </a:cubicBezTo>
                <a:close/>
                <a:moveTo>
                  <a:pt x="2937" y="20257"/>
                </a:moveTo>
                <a:cubicBezTo>
                  <a:pt x="3888" y="21149"/>
                  <a:pt x="5030" y="21600"/>
                  <a:pt x="6368" y="21600"/>
                </a:cubicBezTo>
                <a:cubicBezTo>
                  <a:pt x="7236" y="21600"/>
                  <a:pt x="8030" y="21447"/>
                  <a:pt x="8756" y="21133"/>
                </a:cubicBezTo>
                <a:cubicBezTo>
                  <a:pt x="9481" y="20820"/>
                  <a:pt x="10065" y="20458"/>
                  <a:pt x="10501" y="20031"/>
                </a:cubicBezTo>
                <a:lnTo>
                  <a:pt x="10501" y="15542"/>
                </a:lnTo>
                <a:lnTo>
                  <a:pt x="9672" y="15647"/>
                </a:lnTo>
                <a:cubicBezTo>
                  <a:pt x="9266" y="15703"/>
                  <a:pt x="8731" y="15768"/>
                  <a:pt x="8187" y="15840"/>
                </a:cubicBezTo>
                <a:lnTo>
                  <a:pt x="8187" y="17634"/>
                </a:lnTo>
                <a:cubicBezTo>
                  <a:pt x="7878" y="17731"/>
                  <a:pt x="7579" y="17811"/>
                  <a:pt x="7290" y="17867"/>
                </a:cubicBezTo>
                <a:cubicBezTo>
                  <a:pt x="6996" y="17924"/>
                  <a:pt x="6721" y="17956"/>
                  <a:pt x="6456" y="17956"/>
                </a:cubicBezTo>
                <a:cubicBezTo>
                  <a:pt x="5584" y="17956"/>
                  <a:pt x="4853" y="17650"/>
                  <a:pt x="4270" y="17031"/>
                </a:cubicBezTo>
                <a:cubicBezTo>
                  <a:pt x="3687" y="16411"/>
                  <a:pt x="3250" y="15558"/>
                  <a:pt x="2956" y="14472"/>
                </a:cubicBezTo>
                <a:cubicBezTo>
                  <a:pt x="2662" y="13386"/>
                  <a:pt x="2520" y="12139"/>
                  <a:pt x="2520" y="10724"/>
                </a:cubicBezTo>
                <a:cubicBezTo>
                  <a:pt x="2520" y="9380"/>
                  <a:pt x="2667" y="8173"/>
                  <a:pt x="2951" y="7112"/>
                </a:cubicBezTo>
                <a:cubicBezTo>
                  <a:pt x="3240" y="6050"/>
                  <a:pt x="3687" y="5213"/>
                  <a:pt x="4290" y="4594"/>
                </a:cubicBezTo>
                <a:cubicBezTo>
                  <a:pt x="4893" y="3974"/>
                  <a:pt x="5662" y="3668"/>
                  <a:pt x="6604" y="3668"/>
                </a:cubicBezTo>
                <a:cubicBezTo>
                  <a:pt x="7216" y="3668"/>
                  <a:pt x="7795" y="3781"/>
                  <a:pt x="8344" y="3998"/>
                </a:cubicBezTo>
                <a:cubicBezTo>
                  <a:pt x="8888" y="4223"/>
                  <a:pt x="9388" y="4505"/>
                  <a:pt x="9839" y="4851"/>
                </a:cubicBezTo>
                <a:lnTo>
                  <a:pt x="10094" y="1239"/>
                </a:lnTo>
                <a:cubicBezTo>
                  <a:pt x="9663" y="885"/>
                  <a:pt x="9138" y="595"/>
                  <a:pt x="8525" y="362"/>
                </a:cubicBezTo>
                <a:cubicBezTo>
                  <a:pt x="7912" y="137"/>
                  <a:pt x="7275" y="24"/>
                  <a:pt x="6608" y="24"/>
                </a:cubicBezTo>
                <a:cubicBezTo>
                  <a:pt x="5314" y="24"/>
                  <a:pt x="4172" y="467"/>
                  <a:pt x="3177" y="1360"/>
                </a:cubicBezTo>
                <a:cubicBezTo>
                  <a:pt x="2182" y="2253"/>
                  <a:pt x="1407" y="3499"/>
                  <a:pt x="843" y="5116"/>
                </a:cubicBezTo>
                <a:cubicBezTo>
                  <a:pt x="279" y="6733"/>
                  <a:pt x="0" y="8624"/>
                  <a:pt x="0" y="10788"/>
                </a:cubicBezTo>
                <a:cubicBezTo>
                  <a:pt x="0" y="12968"/>
                  <a:pt x="255" y="14875"/>
                  <a:pt x="760" y="16492"/>
                </a:cubicBezTo>
                <a:cubicBezTo>
                  <a:pt x="1260" y="18109"/>
                  <a:pt x="1985" y="19364"/>
                  <a:pt x="2937" y="20257"/>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4" name="TextBox 13">
            <a:extLst>
              <a:ext uri="{FF2B5EF4-FFF2-40B4-BE49-F238E27FC236}">
                <a16:creationId xmlns:a16="http://schemas.microsoft.com/office/drawing/2014/main" id="{99B9E8C2-CD1B-F803-4119-F7DE75A32CC8}"/>
              </a:ext>
            </a:extLst>
          </p:cNvPr>
          <p:cNvSpPr txBox="1"/>
          <p:nvPr userDrawn="1"/>
        </p:nvSpPr>
        <p:spPr>
          <a:xfrm>
            <a:off x="667330" y="1772442"/>
            <a:ext cx="7419403" cy="430887"/>
          </a:xfrm>
          <a:prstGeom prst="rect">
            <a:avLst/>
          </a:prstGeom>
          <a:noFill/>
        </p:spPr>
        <p:txBody>
          <a:bodyPr wrap="none" rtlCol="0">
            <a:spAutoFit/>
          </a:bodyPr>
          <a:lstStyle/>
          <a:p>
            <a:r>
              <a:rPr lang="en-CA" sz="2200" b="0" i="0" dirty="0">
                <a:solidFill>
                  <a:srgbClr val="FFFFFF">
                    <a:alpha val="40000"/>
                  </a:srgbClr>
                </a:solidFill>
                <a:effectLst/>
                <a:latin typeface="+mj-lt"/>
              </a:rPr>
              <a:t>Free Templates &amp; Infographics for PowerPoint and Google Slides</a:t>
            </a:r>
            <a:endParaRPr lang="en-US" sz="2200" dirty="0">
              <a:solidFill>
                <a:schemeClr val="bg1">
                  <a:alpha val="40000"/>
                </a:schemeClr>
              </a:solidFill>
              <a:latin typeface="+mj-lt"/>
            </a:endParaRPr>
          </a:p>
        </p:txBody>
      </p:sp>
      <p:sp>
        <p:nvSpPr>
          <p:cNvPr id="16" name="TextBox 15">
            <a:extLst>
              <a:ext uri="{FF2B5EF4-FFF2-40B4-BE49-F238E27FC236}">
                <a16:creationId xmlns:a16="http://schemas.microsoft.com/office/drawing/2014/main" id="{98E4583D-5F52-5CCA-15D5-7930FA3C51C6}"/>
              </a:ext>
            </a:extLst>
          </p:cNvPr>
          <p:cNvSpPr txBox="1"/>
          <p:nvPr userDrawn="1"/>
        </p:nvSpPr>
        <p:spPr>
          <a:xfrm>
            <a:off x="667329" y="5444784"/>
            <a:ext cx="4722817" cy="523220"/>
          </a:xfrm>
          <a:prstGeom prst="rect">
            <a:avLst/>
          </a:prstGeom>
          <a:noFill/>
        </p:spPr>
        <p:txBody>
          <a:bodyPr wrap="square" rtlCol="0">
            <a:spAutoFit/>
          </a:bodyPr>
          <a:lstStyle/>
          <a:p>
            <a:r>
              <a:rPr lang="en-CA" sz="2800" b="1" i="0" dirty="0">
                <a:solidFill>
                  <a:srgbClr val="FFFFFF"/>
                </a:solidFill>
                <a:effectLst/>
                <a:latin typeface="Calibri" panose="020F0502020204030204" pitchFamily="34" charset="0"/>
                <a:cs typeface="Calibri" panose="020F0502020204030204" pitchFamily="34" charset="0"/>
              </a:rPr>
              <a:t>Questions or Need Help ?</a:t>
            </a:r>
            <a:endParaRPr lang="en-US" sz="2800" b="1" i="0" dirty="0">
              <a:solidFill>
                <a:schemeClr val="bg1"/>
              </a:solidFill>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C8D8B69F-8B28-B3CE-9A02-F10F35E92CA5}"/>
              </a:ext>
            </a:extLst>
          </p:cNvPr>
          <p:cNvSpPr txBox="1"/>
          <p:nvPr userDrawn="1"/>
        </p:nvSpPr>
        <p:spPr>
          <a:xfrm>
            <a:off x="5976600" y="1307664"/>
            <a:ext cx="644407" cy="369332"/>
          </a:xfrm>
          <a:prstGeom prst="rect">
            <a:avLst/>
          </a:prstGeom>
          <a:noFill/>
        </p:spPr>
        <p:txBody>
          <a:bodyPr wrap="none" rtlCol="0">
            <a:spAutoFit/>
          </a:bodyPr>
          <a:lstStyle/>
          <a:p>
            <a:r>
              <a:rPr lang="en-CA" b="0" i="0" dirty="0">
                <a:solidFill>
                  <a:srgbClr val="FFFFFF">
                    <a:alpha val="40157"/>
                  </a:srgbClr>
                </a:solidFill>
                <a:effectLst/>
                <a:latin typeface="+mj-lt"/>
              </a:rPr>
              <a:t>.com</a:t>
            </a:r>
            <a:endParaRPr lang="en-US" dirty="0">
              <a:solidFill>
                <a:schemeClr val="bg1">
                  <a:alpha val="40157"/>
                </a:schemeClr>
              </a:solidFill>
              <a:latin typeface="+mj-lt"/>
            </a:endParaRPr>
          </a:p>
        </p:txBody>
      </p:sp>
    </p:spTree>
    <p:extLst>
      <p:ext uri="{BB962C8B-B14F-4D97-AF65-F5344CB8AC3E}">
        <p14:creationId xmlns:p14="http://schemas.microsoft.com/office/powerpoint/2010/main" val="75735481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7" name="Rectangle 6"/>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sp>
        <p:nvSpPr>
          <p:cNvPr id="20" name="Shape">
            <a:extLst>
              <a:ext uri="{FF2B5EF4-FFF2-40B4-BE49-F238E27FC236}">
                <a16:creationId xmlns:a16="http://schemas.microsoft.com/office/drawing/2014/main" id="{DDC8EC43-F02F-F14D-1C4D-3DD926402B7D}"/>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28" name="Group 27">
            <a:extLst>
              <a:ext uri="{FF2B5EF4-FFF2-40B4-BE49-F238E27FC236}">
                <a16:creationId xmlns:a16="http://schemas.microsoft.com/office/drawing/2014/main" id="{942380E3-5C89-CD99-CE73-F8FB2B0B2EA9}"/>
              </a:ext>
            </a:extLst>
          </p:cNvPr>
          <p:cNvGrpSpPr/>
          <p:nvPr userDrawn="1"/>
        </p:nvGrpSpPr>
        <p:grpSpPr>
          <a:xfrm>
            <a:off x="12313760" y="-58780"/>
            <a:ext cx="1738741" cy="604829"/>
            <a:chOff x="-1808527" y="-16654"/>
            <a:chExt cx="1738741" cy="604829"/>
          </a:xfrm>
        </p:grpSpPr>
        <p:grpSp>
          <p:nvGrpSpPr>
            <p:cNvPr id="29" name="Group 28">
              <a:extLst>
                <a:ext uri="{FF2B5EF4-FFF2-40B4-BE49-F238E27FC236}">
                  <a16:creationId xmlns:a16="http://schemas.microsoft.com/office/drawing/2014/main" id="{6C1B17E7-B758-E92C-41FE-C3FCB408B5B7}"/>
                </a:ext>
              </a:extLst>
            </p:cNvPr>
            <p:cNvGrpSpPr/>
            <p:nvPr userDrawn="1"/>
          </p:nvGrpSpPr>
          <p:grpSpPr>
            <a:xfrm>
              <a:off x="-1808527" y="-16654"/>
              <a:ext cx="1738741" cy="604829"/>
              <a:chOff x="-2250002" y="21447"/>
              <a:chExt cx="1738741" cy="604829"/>
            </a:xfrm>
          </p:grpSpPr>
          <p:sp>
            <p:nvSpPr>
              <p:cNvPr id="33" name="TextBox 32">
                <a:extLst>
                  <a:ext uri="{FF2B5EF4-FFF2-40B4-BE49-F238E27FC236}">
                    <a16:creationId xmlns:a16="http://schemas.microsoft.com/office/drawing/2014/main" id="{2592DBB0-24EB-F018-C3D8-D6F02FE0B075}"/>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34" name="TextBox 33">
                <a:extLst>
                  <a:ext uri="{FF2B5EF4-FFF2-40B4-BE49-F238E27FC236}">
                    <a16:creationId xmlns:a16="http://schemas.microsoft.com/office/drawing/2014/main" id="{0A718598-70D7-48B6-C739-86B6B29AA51D}"/>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30" name="Group 29">
              <a:extLst>
                <a:ext uri="{FF2B5EF4-FFF2-40B4-BE49-F238E27FC236}">
                  <a16:creationId xmlns:a16="http://schemas.microsoft.com/office/drawing/2014/main" id="{283F2B32-CF9B-039E-6BAD-EACA915072DD}"/>
                </a:ext>
              </a:extLst>
            </p:cNvPr>
            <p:cNvGrpSpPr/>
            <p:nvPr userDrawn="1"/>
          </p:nvGrpSpPr>
          <p:grpSpPr>
            <a:xfrm>
              <a:off x="-1719071" y="218885"/>
              <a:ext cx="1547194" cy="159662"/>
              <a:chOff x="757647" y="1021854"/>
              <a:chExt cx="5325710" cy="549583"/>
            </a:xfrm>
          </p:grpSpPr>
          <p:sp>
            <p:nvSpPr>
              <p:cNvPr id="31" name="Shape">
                <a:extLst>
                  <a:ext uri="{FF2B5EF4-FFF2-40B4-BE49-F238E27FC236}">
                    <a16:creationId xmlns:a16="http://schemas.microsoft.com/office/drawing/2014/main" id="{FDA8849F-7D05-A81E-C41D-1977C2174A48}"/>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32" name="Shape">
                <a:extLst>
                  <a:ext uri="{FF2B5EF4-FFF2-40B4-BE49-F238E27FC236}">
                    <a16:creationId xmlns:a16="http://schemas.microsoft.com/office/drawing/2014/main" id="{0289A039-CDE0-CE6C-46D3-ECDB687F6BD1}"/>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12" name="Group 11">
            <a:extLst>
              <a:ext uri="{FF2B5EF4-FFF2-40B4-BE49-F238E27FC236}">
                <a16:creationId xmlns:a16="http://schemas.microsoft.com/office/drawing/2014/main" id="{F601488E-8FFB-743B-7367-8F280AED5182}"/>
              </a:ext>
            </a:extLst>
          </p:cNvPr>
          <p:cNvGrpSpPr/>
          <p:nvPr userDrawn="1"/>
        </p:nvGrpSpPr>
        <p:grpSpPr>
          <a:xfrm>
            <a:off x="3763009" y="6404531"/>
            <a:ext cx="4665981" cy="354850"/>
            <a:chOff x="1714499" y="5181599"/>
            <a:chExt cx="4141472" cy="314961"/>
          </a:xfrm>
        </p:grpSpPr>
        <p:sp>
          <p:nvSpPr>
            <p:cNvPr id="13" name="Shape">
              <a:extLst>
                <a:ext uri="{FF2B5EF4-FFF2-40B4-BE49-F238E27FC236}">
                  <a16:creationId xmlns:a16="http://schemas.microsoft.com/office/drawing/2014/main" id="{7E1C58C8-01AA-AFF0-8E04-8F0DC8543C4A}"/>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4" name="Shape">
              <a:extLst>
                <a:ext uri="{FF2B5EF4-FFF2-40B4-BE49-F238E27FC236}">
                  <a16:creationId xmlns:a16="http://schemas.microsoft.com/office/drawing/2014/main" id="{4DA21CF1-E590-327D-79EB-27F8689C5195}"/>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20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18" name="Rectangle 17"/>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grpSp>
        <p:nvGrpSpPr>
          <p:cNvPr id="4" name="Group 3">
            <a:extLst>
              <a:ext uri="{FF2B5EF4-FFF2-40B4-BE49-F238E27FC236}">
                <a16:creationId xmlns:a16="http://schemas.microsoft.com/office/drawing/2014/main" id="{02EFF1A5-A306-8A52-C88A-8BEF71F01730}"/>
              </a:ext>
            </a:extLst>
          </p:cNvPr>
          <p:cNvGrpSpPr/>
          <p:nvPr userDrawn="1"/>
        </p:nvGrpSpPr>
        <p:grpSpPr>
          <a:xfrm>
            <a:off x="12313760" y="-58780"/>
            <a:ext cx="1738741" cy="604829"/>
            <a:chOff x="-1808527" y="-16654"/>
            <a:chExt cx="1738741" cy="604829"/>
          </a:xfrm>
        </p:grpSpPr>
        <p:grpSp>
          <p:nvGrpSpPr>
            <p:cNvPr id="5" name="Group 4">
              <a:extLst>
                <a:ext uri="{FF2B5EF4-FFF2-40B4-BE49-F238E27FC236}">
                  <a16:creationId xmlns:a16="http://schemas.microsoft.com/office/drawing/2014/main" id="{DA50FD8E-19D7-5B2F-6254-FB0B4BCB9871}"/>
                </a:ext>
              </a:extLst>
            </p:cNvPr>
            <p:cNvGrpSpPr/>
            <p:nvPr userDrawn="1"/>
          </p:nvGrpSpPr>
          <p:grpSpPr>
            <a:xfrm>
              <a:off x="-1808527" y="-16654"/>
              <a:ext cx="1738741" cy="604829"/>
              <a:chOff x="-2250002" y="21447"/>
              <a:chExt cx="1738741" cy="604829"/>
            </a:xfrm>
          </p:grpSpPr>
          <p:sp>
            <p:nvSpPr>
              <p:cNvPr id="10" name="TextBox 9">
                <a:extLst>
                  <a:ext uri="{FF2B5EF4-FFF2-40B4-BE49-F238E27FC236}">
                    <a16:creationId xmlns:a16="http://schemas.microsoft.com/office/drawing/2014/main" id="{C4213115-9842-67D1-D9D6-633479CDE9CB}"/>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11" name="TextBox 10">
                <a:extLst>
                  <a:ext uri="{FF2B5EF4-FFF2-40B4-BE49-F238E27FC236}">
                    <a16:creationId xmlns:a16="http://schemas.microsoft.com/office/drawing/2014/main" id="{BAEE582F-C1D0-CB4C-7244-58A246DA1C6C}"/>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6" name="Group 5">
              <a:extLst>
                <a:ext uri="{FF2B5EF4-FFF2-40B4-BE49-F238E27FC236}">
                  <a16:creationId xmlns:a16="http://schemas.microsoft.com/office/drawing/2014/main" id="{F5C23839-F8D9-FC13-F695-5873F14BAF9B}"/>
                </a:ext>
              </a:extLst>
            </p:cNvPr>
            <p:cNvGrpSpPr/>
            <p:nvPr userDrawn="1"/>
          </p:nvGrpSpPr>
          <p:grpSpPr>
            <a:xfrm>
              <a:off x="-1719071" y="218885"/>
              <a:ext cx="1547194" cy="159662"/>
              <a:chOff x="757647" y="1021854"/>
              <a:chExt cx="5325710" cy="549583"/>
            </a:xfrm>
          </p:grpSpPr>
          <p:sp>
            <p:nvSpPr>
              <p:cNvPr id="7" name="Shape">
                <a:extLst>
                  <a:ext uri="{FF2B5EF4-FFF2-40B4-BE49-F238E27FC236}">
                    <a16:creationId xmlns:a16="http://schemas.microsoft.com/office/drawing/2014/main" id="{D2DFAADE-AEEE-67C4-E631-0A26CC2A0487}"/>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8" name="Shape">
                <a:extLst>
                  <a:ext uri="{FF2B5EF4-FFF2-40B4-BE49-F238E27FC236}">
                    <a16:creationId xmlns:a16="http://schemas.microsoft.com/office/drawing/2014/main" id="{285A82B9-C48D-490D-BB56-464D7C52CC8C}"/>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sp>
        <p:nvSpPr>
          <p:cNvPr id="12" name="Shape">
            <a:extLst>
              <a:ext uri="{FF2B5EF4-FFF2-40B4-BE49-F238E27FC236}">
                <a16:creationId xmlns:a16="http://schemas.microsoft.com/office/drawing/2014/main" id="{EFEE98D4-2422-A234-A864-14015CDCC59A}"/>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alpha val="19699"/>
            </a:schemeClr>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16" name="Group 15">
            <a:extLst>
              <a:ext uri="{FF2B5EF4-FFF2-40B4-BE49-F238E27FC236}">
                <a16:creationId xmlns:a16="http://schemas.microsoft.com/office/drawing/2014/main" id="{EE3EAC94-F2D6-7639-EC34-D395A05EE91D}"/>
              </a:ext>
            </a:extLst>
          </p:cNvPr>
          <p:cNvGrpSpPr/>
          <p:nvPr userDrawn="1"/>
        </p:nvGrpSpPr>
        <p:grpSpPr>
          <a:xfrm>
            <a:off x="3763009" y="6404531"/>
            <a:ext cx="4665981" cy="354850"/>
            <a:chOff x="1714499" y="5181599"/>
            <a:chExt cx="4141472" cy="314961"/>
          </a:xfrm>
        </p:grpSpPr>
        <p:sp>
          <p:nvSpPr>
            <p:cNvPr id="17" name="Shape">
              <a:extLst>
                <a:ext uri="{FF2B5EF4-FFF2-40B4-BE49-F238E27FC236}">
                  <a16:creationId xmlns:a16="http://schemas.microsoft.com/office/drawing/2014/main" id="{9D0E6D66-0255-DBE1-A3E9-22CAE68EF038}"/>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9" name="Shape">
              <a:extLst>
                <a:ext uri="{FF2B5EF4-FFF2-40B4-BE49-F238E27FC236}">
                  <a16:creationId xmlns:a16="http://schemas.microsoft.com/office/drawing/2014/main" id="{F7DA369F-8273-A13B-7B94-B212C391EF3A}"/>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Date</a:t>
            </a: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Your Footer Here</a:t>
            </a: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3586658964"/>
      </p:ext>
    </p:extLst>
  </p:cSld>
  <p:clrMap bg1="lt1" tx1="dk1" bg2="lt2" tx2="dk2" accent1="accent1" accent2="accent2" accent3="accent3" accent4="accent4" accent5="accent5" accent6="accent6" hlink="hlink" folHlink="folHlink"/>
  <p:sldLayoutIdLst>
    <p:sldLayoutId id="2147483706" r:id="rId1"/>
  </p:sldLayoutIdLst>
  <p:hf hdr="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presentationgo.com/faq/"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EDF1DA-D166-55F0-9CCA-B473C1C6FD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27C0D2-1ADE-7795-F6E3-35443C3038F6}"/>
              </a:ext>
            </a:extLst>
          </p:cNvPr>
          <p:cNvSpPr>
            <a:spLocks noGrp="1"/>
          </p:cNvSpPr>
          <p:nvPr>
            <p:ph type="title"/>
          </p:nvPr>
        </p:nvSpPr>
        <p:spPr/>
        <p:txBody>
          <a:bodyPr/>
          <a:lstStyle/>
          <a:p>
            <a:r>
              <a:rPr lang="en-US" dirty="0"/>
              <a:t>Overwhelmed Doodle Sticker</a:t>
            </a:r>
          </a:p>
        </p:txBody>
      </p:sp>
      <p:grpSp>
        <p:nvGrpSpPr>
          <p:cNvPr id="9" name="Group 8">
            <a:extLst>
              <a:ext uri="{FF2B5EF4-FFF2-40B4-BE49-F238E27FC236}">
                <a16:creationId xmlns:a16="http://schemas.microsoft.com/office/drawing/2014/main" id="{70B3F4EC-4229-4C53-32E2-4B0E52D1BC50}"/>
              </a:ext>
            </a:extLst>
          </p:cNvPr>
          <p:cNvGrpSpPr/>
          <p:nvPr/>
        </p:nvGrpSpPr>
        <p:grpSpPr>
          <a:xfrm>
            <a:off x="683173" y="902537"/>
            <a:ext cx="4681993" cy="5099373"/>
            <a:chOff x="683173" y="902537"/>
            <a:chExt cx="4681993" cy="5099373"/>
          </a:xfrm>
        </p:grpSpPr>
        <p:sp>
          <p:nvSpPr>
            <p:cNvPr id="4" name="Forme libre 3">
              <a:extLst>
                <a:ext uri="{FF2B5EF4-FFF2-40B4-BE49-F238E27FC236}">
                  <a16:creationId xmlns:a16="http://schemas.microsoft.com/office/drawing/2014/main" id="{A7F0316A-7AF2-31B3-438A-D8E0F0B81060}"/>
                </a:ext>
              </a:extLst>
            </p:cNvPr>
            <p:cNvSpPr/>
            <p:nvPr/>
          </p:nvSpPr>
          <p:spPr>
            <a:xfrm>
              <a:off x="683173" y="902537"/>
              <a:ext cx="4681993" cy="5099373"/>
            </a:xfrm>
            <a:custGeom>
              <a:avLst/>
              <a:gdLst>
                <a:gd name="csX0" fmla="*/ 4463963 w 4681993"/>
                <a:gd name="csY0" fmla="*/ 3924869 h 5099373"/>
                <a:gd name="csX1" fmla="*/ 4670636 w 4681993"/>
                <a:gd name="csY1" fmla="*/ 3688375 h 5099373"/>
                <a:gd name="csX2" fmla="*/ 4642582 w 4681993"/>
                <a:gd name="csY2" fmla="*/ 3440097 h 5099373"/>
                <a:gd name="csX3" fmla="*/ 4627807 w 4681993"/>
                <a:gd name="csY3" fmla="*/ 3407237 h 5099373"/>
                <a:gd name="csX4" fmla="*/ 4163500 w 4681993"/>
                <a:gd name="csY4" fmla="*/ 2669375 h 5099373"/>
                <a:gd name="csX5" fmla="*/ 3971933 w 4681993"/>
                <a:gd name="csY5" fmla="*/ 2410643 h 5099373"/>
                <a:gd name="csX6" fmla="*/ 3942053 w 4681993"/>
                <a:gd name="csY6" fmla="*/ 2361518 h 5099373"/>
                <a:gd name="csX7" fmla="*/ 3844112 w 4681993"/>
                <a:gd name="csY7" fmla="*/ 2220950 h 5099373"/>
                <a:gd name="csX8" fmla="*/ 3864530 w 4681993"/>
                <a:gd name="csY8" fmla="*/ 2137305 h 5099373"/>
                <a:gd name="csX9" fmla="*/ 3914994 w 4681993"/>
                <a:gd name="csY9" fmla="*/ 2099466 h 5099373"/>
                <a:gd name="csX10" fmla="*/ 3981064 w 4681993"/>
                <a:gd name="csY10" fmla="*/ 1860482 h 5099373"/>
                <a:gd name="csX11" fmla="*/ 4047132 w 4681993"/>
                <a:gd name="csY11" fmla="*/ 1790945 h 5099373"/>
                <a:gd name="csX12" fmla="*/ 4121335 w 4681993"/>
                <a:gd name="csY12" fmla="*/ 1623822 h 5099373"/>
                <a:gd name="csX13" fmla="*/ 4115525 w 4681993"/>
                <a:gd name="csY13" fmla="*/ 1581669 h 5099373"/>
                <a:gd name="csX14" fmla="*/ 4187404 w 4681993"/>
                <a:gd name="csY14" fmla="*/ 1454377 h 5099373"/>
                <a:gd name="csX15" fmla="*/ 4146401 w 4681993"/>
                <a:gd name="csY15" fmla="*/ 1285263 h 5099373"/>
                <a:gd name="csX16" fmla="*/ 4140093 w 4681993"/>
                <a:gd name="csY16" fmla="*/ 1278127 h 5099373"/>
                <a:gd name="csX17" fmla="*/ 4147896 w 4681993"/>
                <a:gd name="csY17" fmla="*/ 1125110 h 5099373"/>
                <a:gd name="csX18" fmla="*/ 4305099 w 4681993"/>
                <a:gd name="csY18" fmla="*/ 1137557 h 5099373"/>
                <a:gd name="csX19" fmla="*/ 4459150 w 4681993"/>
                <a:gd name="csY19" fmla="*/ 1150668 h 5099373"/>
                <a:gd name="csX20" fmla="*/ 4483884 w 4681993"/>
                <a:gd name="csY20" fmla="*/ 1152494 h 5099373"/>
                <a:gd name="csX21" fmla="*/ 4588465 w 4681993"/>
                <a:gd name="csY21" fmla="*/ 1115319 h 5099373"/>
                <a:gd name="csX22" fmla="*/ 4650218 w 4681993"/>
                <a:gd name="csY22" fmla="*/ 995993 h 5099373"/>
                <a:gd name="csX23" fmla="*/ 4604568 w 4681993"/>
                <a:gd name="csY23" fmla="*/ 854595 h 5099373"/>
                <a:gd name="csX24" fmla="*/ 4317716 w 4681993"/>
                <a:gd name="csY24" fmla="*/ 767631 h 5099373"/>
                <a:gd name="csX25" fmla="*/ 4097929 w 4681993"/>
                <a:gd name="csY25" fmla="*/ 745226 h 5099373"/>
                <a:gd name="csX26" fmla="*/ 4025054 w 4681993"/>
                <a:gd name="csY26" fmla="*/ 748379 h 5099373"/>
                <a:gd name="csX27" fmla="*/ 3877478 w 4681993"/>
                <a:gd name="csY27" fmla="*/ 869033 h 5099373"/>
                <a:gd name="csX28" fmla="*/ 3626318 w 4681993"/>
                <a:gd name="csY28" fmla="*/ 776925 h 5099373"/>
                <a:gd name="csX29" fmla="*/ 3594445 w 4681993"/>
                <a:gd name="csY29" fmla="*/ 727468 h 5099373"/>
                <a:gd name="csX30" fmla="*/ 3566059 w 4681993"/>
                <a:gd name="csY30" fmla="*/ 596027 h 5099373"/>
                <a:gd name="csX31" fmla="*/ 3645574 w 4681993"/>
                <a:gd name="csY31" fmla="*/ 499937 h 5099373"/>
                <a:gd name="csX32" fmla="*/ 3770905 w 4681993"/>
                <a:gd name="csY32" fmla="*/ 277217 h 5099373"/>
                <a:gd name="csX33" fmla="*/ 3716788 w 4681993"/>
                <a:gd name="csY33" fmla="*/ 126193 h 5099373"/>
                <a:gd name="csX34" fmla="*/ 3571371 w 4681993"/>
                <a:gd name="csY34" fmla="*/ 76570 h 5099373"/>
                <a:gd name="csX35" fmla="*/ 3359552 w 4681993"/>
                <a:gd name="csY35" fmla="*/ 259791 h 5099373"/>
                <a:gd name="csX36" fmla="*/ 3254473 w 4681993"/>
                <a:gd name="csY36" fmla="*/ 406002 h 5099373"/>
                <a:gd name="csX37" fmla="*/ 3254473 w 4681993"/>
                <a:gd name="csY37" fmla="*/ 406334 h 5099373"/>
                <a:gd name="csX38" fmla="*/ 3228577 w 4681993"/>
                <a:gd name="csY38" fmla="*/ 452803 h 5099373"/>
                <a:gd name="csX39" fmla="*/ 3112541 w 4681993"/>
                <a:gd name="csY39" fmla="*/ 445335 h 5099373"/>
                <a:gd name="csX40" fmla="*/ 3069712 w 4681993"/>
                <a:gd name="csY40" fmla="*/ 455956 h 5099373"/>
                <a:gd name="csX41" fmla="*/ 3064068 w 4681993"/>
                <a:gd name="csY41" fmla="*/ 449153 h 5099373"/>
                <a:gd name="csX42" fmla="*/ 2869846 w 4681993"/>
                <a:gd name="csY42" fmla="*/ 380943 h 5099373"/>
                <a:gd name="csX43" fmla="*/ 2785185 w 4681993"/>
                <a:gd name="csY43" fmla="*/ 317214 h 5099373"/>
                <a:gd name="csX44" fmla="*/ 2617689 w 4681993"/>
                <a:gd name="csY44" fmla="*/ 327006 h 5099373"/>
                <a:gd name="csX45" fmla="*/ 2474596 w 4681993"/>
                <a:gd name="csY45" fmla="*/ 288668 h 5099373"/>
                <a:gd name="csX46" fmla="*/ 2353912 w 4681993"/>
                <a:gd name="csY46" fmla="*/ 346091 h 5099373"/>
                <a:gd name="csX47" fmla="*/ 2252319 w 4681993"/>
                <a:gd name="csY47" fmla="*/ 328001 h 5099373"/>
                <a:gd name="csX48" fmla="*/ 2166496 w 4681993"/>
                <a:gd name="csY48" fmla="*/ 354721 h 5099373"/>
                <a:gd name="csX49" fmla="*/ 2107564 w 4681993"/>
                <a:gd name="csY49" fmla="*/ 239876 h 5099373"/>
                <a:gd name="csX50" fmla="*/ 1989870 w 4681993"/>
                <a:gd name="csY50" fmla="*/ 50017 h 5099373"/>
                <a:gd name="csX51" fmla="*/ 1835653 w 4681993"/>
                <a:gd name="csY51" fmla="*/ 2385 h 5099373"/>
                <a:gd name="csX52" fmla="*/ 1835653 w 4681993"/>
                <a:gd name="csY52" fmla="*/ 2385 h 5099373"/>
                <a:gd name="csX53" fmla="*/ 1685090 w 4681993"/>
                <a:gd name="csY53" fmla="*/ 192245 h 5099373"/>
                <a:gd name="csX54" fmla="*/ 1770415 w 4681993"/>
                <a:gd name="csY54" fmla="*/ 407496 h 5099373"/>
                <a:gd name="csX55" fmla="*/ 1822872 w 4681993"/>
                <a:gd name="csY55" fmla="*/ 510889 h 5099373"/>
                <a:gd name="csX56" fmla="*/ 1606903 w 4681993"/>
                <a:gd name="csY56" fmla="*/ 491638 h 5099373"/>
                <a:gd name="csX57" fmla="*/ 1360058 w 4681993"/>
                <a:gd name="csY57" fmla="*/ 346423 h 5099373"/>
                <a:gd name="csX58" fmla="*/ 1221944 w 4681993"/>
                <a:gd name="csY58" fmla="*/ 338954 h 5099373"/>
                <a:gd name="csX59" fmla="*/ 1110224 w 4681993"/>
                <a:gd name="csY59" fmla="*/ 483507 h 5099373"/>
                <a:gd name="csX60" fmla="*/ 1221280 w 4681993"/>
                <a:gd name="csY60" fmla="*/ 684817 h 5099373"/>
                <a:gd name="csX61" fmla="*/ 1147741 w 4681993"/>
                <a:gd name="csY61" fmla="*/ 720498 h 5099373"/>
                <a:gd name="csX62" fmla="*/ 1093790 w 4681993"/>
                <a:gd name="csY62" fmla="*/ 616939 h 5099373"/>
                <a:gd name="csX63" fmla="*/ 934926 w 4681993"/>
                <a:gd name="csY63" fmla="*/ 580593 h 5099373"/>
                <a:gd name="csX64" fmla="*/ 577358 w 4681993"/>
                <a:gd name="csY64" fmla="*/ 686642 h 5099373"/>
                <a:gd name="csX65" fmla="*/ 455014 w 4681993"/>
                <a:gd name="csY65" fmla="*/ 810781 h 5099373"/>
                <a:gd name="csX66" fmla="*/ 504815 w 4681993"/>
                <a:gd name="csY66" fmla="*/ 993338 h 5099373"/>
                <a:gd name="csX67" fmla="*/ 629815 w 4681993"/>
                <a:gd name="csY67" fmla="*/ 1040968 h 5099373"/>
                <a:gd name="csX68" fmla="*/ 776063 w 4681993"/>
                <a:gd name="csY68" fmla="*/ 1013087 h 5099373"/>
                <a:gd name="csX69" fmla="*/ 867862 w 4681993"/>
                <a:gd name="csY69" fmla="*/ 984542 h 5099373"/>
                <a:gd name="csX70" fmla="*/ 901394 w 4681993"/>
                <a:gd name="csY70" fmla="*/ 1109510 h 5099373"/>
                <a:gd name="csX71" fmla="*/ 759628 w 4681993"/>
                <a:gd name="csY71" fmla="*/ 1382350 h 5099373"/>
                <a:gd name="csX72" fmla="*/ 780379 w 4681993"/>
                <a:gd name="csY72" fmla="*/ 1435291 h 5099373"/>
                <a:gd name="csX73" fmla="*/ 676793 w 4681993"/>
                <a:gd name="csY73" fmla="*/ 1598928 h 5099373"/>
                <a:gd name="csX74" fmla="*/ 741036 w 4681993"/>
                <a:gd name="csY74" fmla="*/ 1797418 h 5099373"/>
                <a:gd name="csX75" fmla="*/ 787351 w 4681993"/>
                <a:gd name="csY75" fmla="*/ 1827124 h 5099373"/>
                <a:gd name="csX76" fmla="*/ 788845 w 4681993"/>
                <a:gd name="csY76" fmla="*/ 1837912 h 5099373"/>
                <a:gd name="csX77" fmla="*/ 877490 w 4681993"/>
                <a:gd name="csY77" fmla="*/ 1972174 h 5099373"/>
                <a:gd name="csX78" fmla="*/ 913014 w 4681993"/>
                <a:gd name="csY78" fmla="*/ 2095815 h 5099373"/>
                <a:gd name="csX79" fmla="*/ 697875 w 4681993"/>
                <a:gd name="csY79" fmla="*/ 2310568 h 5099373"/>
                <a:gd name="csX80" fmla="*/ 461987 w 4681993"/>
                <a:gd name="csY80" fmla="*/ 2570297 h 5099373"/>
                <a:gd name="csX81" fmla="*/ 447378 w 4681993"/>
                <a:gd name="csY81" fmla="*/ 2586893 h 5099373"/>
                <a:gd name="csX82" fmla="*/ 1497 w 4681993"/>
                <a:gd name="csY82" fmla="*/ 3364253 h 5099373"/>
                <a:gd name="csX83" fmla="*/ 432107 w 4681993"/>
                <a:gd name="csY83" fmla="*/ 3699826 h 5099373"/>
                <a:gd name="csX84" fmla="*/ 1444553 w 4681993"/>
                <a:gd name="csY84" fmla="*/ 3845042 h 5099373"/>
                <a:gd name="csX85" fmla="*/ 1447707 w 4681993"/>
                <a:gd name="csY85" fmla="*/ 3919724 h 5099373"/>
                <a:gd name="csX86" fmla="*/ 1381804 w 4681993"/>
                <a:gd name="csY86" fmla="*/ 3973827 h 5099373"/>
                <a:gd name="csX87" fmla="*/ 1348935 w 4681993"/>
                <a:gd name="csY87" fmla="*/ 4148583 h 5099373"/>
                <a:gd name="csX88" fmla="*/ 1337814 w 4681993"/>
                <a:gd name="csY88" fmla="*/ 4155056 h 5099373"/>
                <a:gd name="csX89" fmla="*/ 1263113 w 4681993"/>
                <a:gd name="csY89" fmla="*/ 4428393 h 5099373"/>
                <a:gd name="csX90" fmla="*/ 1284859 w 4681993"/>
                <a:gd name="csY90" fmla="*/ 4597839 h 5099373"/>
                <a:gd name="csX91" fmla="*/ 1396246 w 4681993"/>
                <a:gd name="csY91" fmla="*/ 4716833 h 5099373"/>
                <a:gd name="csX92" fmla="*/ 1454513 w 4681993"/>
                <a:gd name="csY92" fmla="*/ 4725962 h 5099373"/>
                <a:gd name="csX93" fmla="*/ 1508297 w 4681993"/>
                <a:gd name="csY93" fmla="*/ 4717995 h 5099373"/>
                <a:gd name="csX94" fmla="*/ 1508795 w 4681993"/>
                <a:gd name="csY94" fmla="*/ 4721646 h 5099373"/>
                <a:gd name="csX95" fmla="*/ 1554612 w 4681993"/>
                <a:gd name="csY95" fmla="*/ 4865368 h 5099373"/>
                <a:gd name="csX96" fmla="*/ 1568058 w 4681993"/>
                <a:gd name="csY96" fmla="*/ 4935072 h 5099373"/>
                <a:gd name="csX97" fmla="*/ 1745680 w 4681993"/>
                <a:gd name="csY97" fmla="*/ 5089415 h 5099373"/>
                <a:gd name="csX98" fmla="*/ 1748502 w 4681993"/>
                <a:gd name="csY98" fmla="*/ 5089415 h 5099373"/>
                <a:gd name="csX99" fmla="*/ 1838808 w 4681993"/>
                <a:gd name="csY99" fmla="*/ 5061202 h 5099373"/>
                <a:gd name="csX100" fmla="*/ 1839804 w 4681993"/>
                <a:gd name="csY100" fmla="*/ 5061534 h 5099373"/>
                <a:gd name="csX101" fmla="*/ 1987545 w 4681993"/>
                <a:gd name="csY101" fmla="*/ 5091905 h 5099373"/>
                <a:gd name="csX102" fmla="*/ 2118355 w 4681993"/>
                <a:gd name="csY102" fmla="*/ 5099373 h 5099373"/>
                <a:gd name="csX103" fmla="*/ 2335486 w 4681993"/>
                <a:gd name="csY103" fmla="*/ 5040789 h 5099373"/>
                <a:gd name="csX104" fmla="*/ 2367358 w 4681993"/>
                <a:gd name="csY104" fmla="*/ 5007763 h 5099373"/>
                <a:gd name="csX105" fmla="*/ 2430937 w 4681993"/>
                <a:gd name="csY105" fmla="*/ 5052406 h 5099373"/>
                <a:gd name="csX106" fmla="*/ 2473267 w 4681993"/>
                <a:gd name="csY106" fmla="*/ 5064355 h 5099373"/>
                <a:gd name="csX107" fmla="*/ 2527384 w 4681993"/>
                <a:gd name="csY107" fmla="*/ 5073483 h 5099373"/>
                <a:gd name="csX108" fmla="*/ 2536680 w 4681993"/>
                <a:gd name="csY108" fmla="*/ 5073151 h 5099373"/>
                <a:gd name="csX109" fmla="*/ 2991525 w 4681993"/>
                <a:gd name="csY109" fmla="*/ 5047427 h 5099373"/>
                <a:gd name="csX110" fmla="*/ 3076850 w 4681993"/>
                <a:gd name="csY110" fmla="*/ 5071160 h 5099373"/>
                <a:gd name="csX111" fmla="*/ 3078511 w 4681993"/>
                <a:gd name="csY111" fmla="*/ 5071160 h 5099373"/>
                <a:gd name="csX112" fmla="*/ 3219280 w 4681993"/>
                <a:gd name="csY112" fmla="*/ 4999132 h 5099373"/>
                <a:gd name="csX113" fmla="*/ 3313071 w 4681993"/>
                <a:gd name="csY113" fmla="*/ 4847776 h 5099373"/>
                <a:gd name="csX114" fmla="*/ 3318383 w 4681993"/>
                <a:gd name="csY114" fmla="*/ 4812593 h 5099373"/>
                <a:gd name="csX115" fmla="*/ 3379970 w 4681993"/>
                <a:gd name="csY115" fmla="*/ 4700569 h 5099373"/>
                <a:gd name="csX116" fmla="*/ 3443549 w 4681993"/>
                <a:gd name="csY116" fmla="*/ 4633189 h 5099373"/>
                <a:gd name="csX117" fmla="*/ 3483223 w 4681993"/>
                <a:gd name="csY117" fmla="*/ 4446982 h 5099373"/>
                <a:gd name="csX118" fmla="*/ 3495839 w 4681993"/>
                <a:gd name="csY118" fmla="*/ 4278199 h 5099373"/>
                <a:gd name="csX119" fmla="*/ 3442221 w 4681993"/>
                <a:gd name="csY119" fmla="*/ 4167337 h 5099373"/>
                <a:gd name="csX120" fmla="*/ 3372832 w 4681993"/>
                <a:gd name="csY120" fmla="*/ 3948435 h 5099373"/>
                <a:gd name="csX121" fmla="*/ 3357560 w 4681993"/>
                <a:gd name="csY121" fmla="*/ 3937482 h 5099373"/>
                <a:gd name="csX122" fmla="*/ 3445873 w 4681993"/>
                <a:gd name="csY122" fmla="*/ 3946942 h 5099373"/>
                <a:gd name="csX123" fmla="*/ 4464462 w 4681993"/>
                <a:gd name="csY123" fmla="*/ 3925201 h 50993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Lst>
              <a:rect l="l" t="t" r="r" b="b"/>
              <a:pathLst>
                <a:path w="4681993" h="5099373">
                  <a:moveTo>
                    <a:pt x="4463963" y="3924869"/>
                  </a:moveTo>
                  <a:cubicBezTo>
                    <a:pt x="4581991" y="3883545"/>
                    <a:pt x="4643744" y="3812845"/>
                    <a:pt x="4670636" y="3688375"/>
                  </a:cubicBezTo>
                  <a:cubicBezTo>
                    <a:pt x="4696532" y="3568385"/>
                    <a:pt x="4674288" y="3507311"/>
                    <a:pt x="4642582" y="3440097"/>
                  </a:cubicBezTo>
                  <a:cubicBezTo>
                    <a:pt x="4638099" y="3430637"/>
                    <a:pt x="4633119" y="3420016"/>
                    <a:pt x="4627807" y="3407237"/>
                  </a:cubicBezTo>
                  <a:cubicBezTo>
                    <a:pt x="4510610" y="3125767"/>
                    <a:pt x="4334150" y="2893754"/>
                    <a:pt x="4163500" y="2669375"/>
                  </a:cubicBezTo>
                  <a:cubicBezTo>
                    <a:pt x="4099257" y="2584902"/>
                    <a:pt x="4032857" y="2497606"/>
                    <a:pt x="3971933" y="2410643"/>
                  </a:cubicBezTo>
                  <a:cubicBezTo>
                    <a:pt x="3967618" y="2404170"/>
                    <a:pt x="3952843" y="2379442"/>
                    <a:pt x="3942053" y="2361518"/>
                  </a:cubicBezTo>
                  <a:cubicBezTo>
                    <a:pt x="3892751" y="2278870"/>
                    <a:pt x="3872167" y="2244350"/>
                    <a:pt x="3844112" y="2220950"/>
                  </a:cubicBezTo>
                  <a:cubicBezTo>
                    <a:pt x="3855400" y="2195723"/>
                    <a:pt x="3863534" y="2167510"/>
                    <a:pt x="3864530" y="2137305"/>
                  </a:cubicBezTo>
                  <a:cubicBezTo>
                    <a:pt x="3882293" y="2127514"/>
                    <a:pt x="3899225" y="2114901"/>
                    <a:pt x="3914994" y="2099466"/>
                  </a:cubicBezTo>
                  <a:cubicBezTo>
                    <a:pt x="3981229" y="2034078"/>
                    <a:pt x="4005798" y="1941638"/>
                    <a:pt x="3981064" y="1860482"/>
                  </a:cubicBezTo>
                  <a:cubicBezTo>
                    <a:pt x="4003142" y="1842725"/>
                    <a:pt x="4024058" y="1819491"/>
                    <a:pt x="4047132" y="1790945"/>
                  </a:cubicBezTo>
                  <a:cubicBezTo>
                    <a:pt x="4095771" y="1730701"/>
                    <a:pt x="4123493" y="1684066"/>
                    <a:pt x="4121335" y="1623822"/>
                  </a:cubicBezTo>
                  <a:cubicBezTo>
                    <a:pt x="4121004" y="1612205"/>
                    <a:pt x="4119509" y="1597766"/>
                    <a:pt x="4115525" y="1581669"/>
                  </a:cubicBezTo>
                  <a:cubicBezTo>
                    <a:pt x="4153208" y="1538850"/>
                    <a:pt x="4181594" y="1483088"/>
                    <a:pt x="4187404" y="1454377"/>
                  </a:cubicBezTo>
                  <a:cubicBezTo>
                    <a:pt x="4200021" y="1392639"/>
                    <a:pt x="4185080" y="1331068"/>
                    <a:pt x="4146401" y="1285263"/>
                  </a:cubicBezTo>
                  <a:cubicBezTo>
                    <a:pt x="4144409" y="1282773"/>
                    <a:pt x="4142251" y="1280449"/>
                    <a:pt x="4140093" y="1278127"/>
                  </a:cubicBezTo>
                  <a:cubicBezTo>
                    <a:pt x="4160843" y="1229998"/>
                    <a:pt x="4163998" y="1175231"/>
                    <a:pt x="4147896" y="1125110"/>
                  </a:cubicBezTo>
                  <a:cubicBezTo>
                    <a:pt x="4201514" y="1131915"/>
                    <a:pt x="4254137" y="1134903"/>
                    <a:pt x="4305099" y="1137557"/>
                  </a:cubicBezTo>
                  <a:cubicBezTo>
                    <a:pt x="4359715" y="1140545"/>
                    <a:pt x="4411341" y="1143201"/>
                    <a:pt x="4459150" y="1150668"/>
                  </a:cubicBezTo>
                  <a:cubicBezTo>
                    <a:pt x="4467450" y="1151996"/>
                    <a:pt x="4475584" y="1152494"/>
                    <a:pt x="4483884" y="1152494"/>
                  </a:cubicBezTo>
                  <a:cubicBezTo>
                    <a:pt x="4521733" y="1152494"/>
                    <a:pt x="4558585" y="1139383"/>
                    <a:pt x="4588465" y="1115319"/>
                  </a:cubicBezTo>
                  <a:cubicBezTo>
                    <a:pt x="4624819" y="1086110"/>
                    <a:pt x="4647230" y="1042462"/>
                    <a:pt x="4650218" y="995993"/>
                  </a:cubicBezTo>
                  <a:cubicBezTo>
                    <a:pt x="4653704" y="940894"/>
                    <a:pt x="4638432" y="893429"/>
                    <a:pt x="4604568" y="854595"/>
                  </a:cubicBezTo>
                  <a:cubicBezTo>
                    <a:pt x="4556593" y="799662"/>
                    <a:pt x="4501480" y="790534"/>
                    <a:pt x="4317716" y="767631"/>
                  </a:cubicBezTo>
                  <a:cubicBezTo>
                    <a:pt x="4247331" y="758835"/>
                    <a:pt x="4132624" y="746057"/>
                    <a:pt x="4097929" y="745226"/>
                  </a:cubicBezTo>
                  <a:cubicBezTo>
                    <a:pt x="4067717" y="744396"/>
                    <a:pt x="4044642" y="745392"/>
                    <a:pt x="4025054" y="748379"/>
                  </a:cubicBezTo>
                  <a:cubicBezTo>
                    <a:pt x="3939065" y="761159"/>
                    <a:pt x="3894078" y="815593"/>
                    <a:pt x="3877478" y="869033"/>
                  </a:cubicBezTo>
                  <a:cubicBezTo>
                    <a:pt x="3824192" y="794517"/>
                    <a:pt x="3723096" y="756511"/>
                    <a:pt x="3626318" y="776925"/>
                  </a:cubicBezTo>
                  <a:cubicBezTo>
                    <a:pt x="3617851" y="758669"/>
                    <a:pt x="3607061" y="742073"/>
                    <a:pt x="3594445" y="727468"/>
                  </a:cubicBezTo>
                  <a:cubicBezTo>
                    <a:pt x="3601251" y="681829"/>
                    <a:pt x="3591124" y="636025"/>
                    <a:pt x="3566059" y="596027"/>
                  </a:cubicBezTo>
                  <a:cubicBezTo>
                    <a:pt x="3587307" y="572295"/>
                    <a:pt x="3613369" y="541261"/>
                    <a:pt x="3645574" y="499937"/>
                  </a:cubicBezTo>
                  <a:cubicBezTo>
                    <a:pt x="3755633" y="358704"/>
                    <a:pt x="3766921" y="318542"/>
                    <a:pt x="3770905" y="277217"/>
                  </a:cubicBezTo>
                  <a:cubicBezTo>
                    <a:pt x="3776383" y="220458"/>
                    <a:pt x="3756629" y="165359"/>
                    <a:pt x="3716788" y="126193"/>
                  </a:cubicBezTo>
                  <a:cubicBezTo>
                    <a:pt x="3678110" y="88354"/>
                    <a:pt x="3625322" y="70264"/>
                    <a:pt x="3571371" y="76570"/>
                  </a:cubicBezTo>
                  <a:cubicBezTo>
                    <a:pt x="3490527" y="86196"/>
                    <a:pt x="3452181" y="136980"/>
                    <a:pt x="3359552" y="259791"/>
                  </a:cubicBezTo>
                  <a:cubicBezTo>
                    <a:pt x="3358722" y="260953"/>
                    <a:pt x="3278709" y="367002"/>
                    <a:pt x="3254473" y="406002"/>
                  </a:cubicBezTo>
                  <a:lnTo>
                    <a:pt x="3254473" y="406334"/>
                  </a:lnTo>
                  <a:cubicBezTo>
                    <a:pt x="3243682" y="421935"/>
                    <a:pt x="3235051" y="437369"/>
                    <a:pt x="3228577" y="452803"/>
                  </a:cubicBezTo>
                  <a:cubicBezTo>
                    <a:pt x="3197867" y="442680"/>
                    <a:pt x="3159851" y="438199"/>
                    <a:pt x="3112541" y="445335"/>
                  </a:cubicBezTo>
                  <a:cubicBezTo>
                    <a:pt x="3097601" y="447658"/>
                    <a:pt x="3083325" y="451144"/>
                    <a:pt x="3069712" y="455956"/>
                  </a:cubicBezTo>
                  <a:cubicBezTo>
                    <a:pt x="3067887" y="453633"/>
                    <a:pt x="3066061" y="451476"/>
                    <a:pt x="3064068" y="449153"/>
                  </a:cubicBezTo>
                  <a:cubicBezTo>
                    <a:pt x="3014267" y="391730"/>
                    <a:pt x="2940563" y="367168"/>
                    <a:pt x="2869846" y="380943"/>
                  </a:cubicBezTo>
                  <a:cubicBezTo>
                    <a:pt x="2847104" y="351069"/>
                    <a:pt x="2817223" y="329494"/>
                    <a:pt x="2785185" y="317214"/>
                  </a:cubicBezTo>
                  <a:cubicBezTo>
                    <a:pt x="2730570" y="296302"/>
                    <a:pt x="2670644" y="301281"/>
                    <a:pt x="2617689" y="327006"/>
                  </a:cubicBezTo>
                  <a:cubicBezTo>
                    <a:pt x="2578844" y="298128"/>
                    <a:pt x="2529210" y="284354"/>
                    <a:pt x="2474596" y="288668"/>
                  </a:cubicBezTo>
                  <a:cubicBezTo>
                    <a:pt x="2427451" y="292319"/>
                    <a:pt x="2386614" y="316384"/>
                    <a:pt x="2353912" y="346091"/>
                  </a:cubicBezTo>
                  <a:cubicBezTo>
                    <a:pt x="2322371" y="332150"/>
                    <a:pt x="2287511" y="325512"/>
                    <a:pt x="2252319" y="328001"/>
                  </a:cubicBezTo>
                  <a:cubicBezTo>
                    <a:pt x="2220944" y="330324"/>
                    <a:pt x="2191894" y="339784"/>
                    <a:pt x="2166496" y="354721"/>
                  </a:cubicBezTo>
                  <a:cubicBezTo>
                    <a:pt x="2154046" y="329162"/>
                    <a:pt x="2135619" y="293149"/>
                    <a:pt x="2107564" y="239876"/>
                  </a:cubicBezTo>
                  <a:cubicBezTo>
                    <a:pt x="2022571" y="78396"/>
                    <a:pt x="2013109" y="70264"/>
                    <a:pt x="1989870" y="50017"/>
                  </a:cubicBezTo>
                  <a:cubicBezTo>
                    <a:pt x="1932432" y="-767"/>
                    <a:pt x="1874332" y="-3920"/>
                    <a:pt x="1835653" y="2385"/>
                  </a:cubicBezTo>
                  <a:cubicBezTo>
                    <a:pt x="1835653" y="2385"/>
                    <a:pt x="1835653" y="2385"/>
                    <a:pt x="1835653" y="2385"/>
                  </a:cubicBezTo>
                  <a:cubicBezTo>
                    <a:pt x="1744519" y="17322"/>
                    <a:pt x="1681272" y="97149"/>
                    <a:pt x="1685090" y="192245"/>
                  </a:cubicBezTo>
                  <a:cubicBezTo>
                    <a:pt x="1686583" y="228093"/>
                    <a:pt x="1690734" y="247012"/>
                    <a:pt x="1770415" y="407496"/>
                  </a:cubicBezTo>
                  <a:cubicBezTo>
                    <a:pt x="1792991" y="453135"/>
                    <a:pt x="1809923" y="486161"/>
                    <a:pt x="1822872" y="510889"/>
                  </a:cubicBezTo>
                  <a:cubicBezTo>
                    <a:pt x="1723934" y="446330"/>
                    <a:pt x="1641431" y="474047"/>
                    <a:pt x="1606903" y="491638"/>
                  </a:cubicBezTo>
                  <a:cubicBezTo>
                    <a:pt x="1586982" y="469399"/>
                    <a:pt x="1551956" y="447327"/>
                    <a:pt x="1360058" y="346423"/>
                  </a:cubicBezTo>
                  <a:cubicBezTo>
                    <a:pt x="1317229" y="324017"/>
                    <a:pt x="1266930" y="321196"/>
                    <a:pt x="1221944" y="338954"/>
                  </a:cubicBezTo>
                  <a:cubicBezTo>
                    <a:pt x="1160025" y="363350"/>
                    <a:pt x="1117363" y="418781"/>
                    <a:pt x="1110224" y="483507"/>
                  </a:cubicBezTo>
                  <a:cubicBezTo>
                    <a:pt x="1099601" y="581423"/>
                    <a:pt x="1166666" y="644986"/>
                    <a:pt x="1221280" y="684817"/>
                  </a:cubicBezTo>
                  <a:cubicBezTo>
                    <a:pt x="1194886" y="692284"/>
                    <a:pt x="1169985" y="704400"/>
                    <a:pt x="1147741" y="720498"/>
                  </a:cubicBezTo>
                  <a:cubicBezTo>
                    <a:pt x="1142595" y="681332"/>
                    <a:pt x="1124169" y="644654"/>
                    <a:pt x="1093790" y="616939"/>
                  </a:cubicBezTo>
                  <a:cubicBezTo>
                    <a:pt x="1050796" y="577938"/>
                    <a:pt x="990537" y="564163"/>
                    <a:pt x="934926" y="580593"/>
                  </a:cubicBezTo>
                  <a:lnTo>
                    <a:pt x="577358" y="686642"/>
                  </a:lnTo>
                  <a:cubicBezTo>
                    <a:pt x="517763" y="703405"/>
                    <a:pt x="471283" y="750371"/>
                    <a:pt x="455014" y="810781"/>
                  </a:cubicBezTo>
                  <a:cubicBezTo>
                    <a:pt x="437253" y="876502"/>
                    <a:pt x="457007" y="948197"/>
                    <a:pt x="504815" y="993338"/>
                  </a:cubicBezTo>
                  <a:cubicBezTo>
                    <a:pt x="542498" y="1029019"/>
                    <a:pt x="585492" y="1040968"/>
                    <a:pt x="629815" y="1040968"/>
                  </a:cubicBezTo>
                  <a:cubicBezTo>
                    <a:pt x="678454" y="1040968"/>
                    <a:pt x="728918" y="1026530"/>
                    <a:pt x="776063" y="1013087"/>
                  </a:cubicBezTo>
                  <a:cubicBezTo>
                    <a:pt x="808599" y="1003793"/>
                    <a:pt x="841467" y="993338"/>
                    <a:pt x="867862" y="984542"/>
                  </a:cubicBezTo>
                  <a:cubicBezTo>
                    <a:pt x="864210" y="1027359"/>
                    <a:pt x="875000" y="1072169"/>
                    <a:pt x="901394" y="1109510"/>
                  </a:cubicBezTo>
                  <a:cubicBezTo>
                    <a:pt x="791501" y="1146519"/>
                    <a:pt x="729416" y="1264186"/>
                    <a:pt x="759628" y="1382350"/>
                  </a:cubicBezTo>
                  <a:cubicBezTo>
                    <a:pt x="764442" y="1401435"/>
                    <a:pt x="771580" y="1419193"/>
                    <a:pt x="780379" y="1435291"/>
                  </a:cubicBezTo>
                  <a:cubicBezTo>
                    <a:pt x="726760" y="1478275"/>
                    <a:pt x="689742" y="1535531"/>
                    <a:pt x="676793" y="1598928"/>
                  </a:cubicBezTo>
                  <a:cubicBezTo>
                    <a:pt x="661355" y="1675437"/>
                    <a:pt x="685260" y="1749621"/>
                    <a:pt x="741036" y="1797418"/>
                  </a:cubicBezTo>
                  <a:cubicBezTo>
                    <a:pt x="755313" y="1809699"/>
                    <a:pt x="770916" y="1819491"/>
                    <a:pt x="787351" y="1827124"/>
                  </a:cubicBezTo>
                  <a:cubicBezTo>
                    <a:pt x="787683" y="1830610"/>
                    <a:pt x="788181" y="1834260"/>
                    <a:pt x="788845" y="1837912"/>
                  </a:cubicBezTo>
                  <a:cubicBezTo>
                    <a:pt x="797809" y="1893841"/>
                    <a:pt x="830013" y="1941305"/>
                    <a:pt x="877490" y="1972174"/>
                  </a:cubicBezTo>
                  <a:cubicBezTo>
                    <a:pt x="876660" y="2025614"/>
                    <a:pt x="893924" y="2066772"/>
                    <a:pt x="913014" y="2095815"/>
                  </a:cubicBezTo>
                  <a:cubicBezTo>
                    <a:pt x="863546" y="2135147"/>
                    <a:pt x="799303" y="2201864"/>
                    <a:pt x="697875" y="2310568"/>
                  </a:cubicBezTo>
                  <a:cubicBezTo>
                    <a:pt x="588480" y="2427902"/>
                    <a:pt x="482239" y="2547062"/>
                    <a:pt x="461987" y="2570297"/>
                  </a:cubicBezTo>
                  <a:lnTo>
                    <a:pt x="447378" y="2586893"/>
                  </a:lnTo>
                  <a:cubicBezTo>
                    <a:pt x="165175" y="2907363"/>
                    <a:pt x="-18589" y="3162113"/>
                    <a:pt x="1497" y="3364253"/>
                  </a:cubicBezTo>
                  <a:cubicBezTo>
                    <a:pt x="6975" y="3419850"/>
                    <a:pt x="19923" y="3550129"/>
                    <a:pt x="432107" y="3699826"/>
                  </a:cubicBezTo>
                  <a:cubicBezTo>
                    <a:pt x="757138" y="3817824"/>
                    <a:pt x="1119023" y="3869106"/>
                    <a:pt x="1444553" y="3845042"/>
                  </a:cubicBezTo>
                  <a:cubicBezTo>
                    <a:pt x="1445383" y="3868110"/>
                    <a:pt x="1446545" y="3893004"/>
                    <a:pt x="1447707" y="3919724"/>
                  </a:cubicBezTo>
                  <a:cubicBezTo>
                    <a:pt x="1415171" y="3934495"/>
                    <a:pt x="1394088" y="3957231"/>
                    <a:pt x="1381804" y="3973827"/>
                  </a:cubicBezTo>
                  <a:cubicBezTo>
                    <a:pt x="1352090" y="4015151"/>
                    <a:pt x="1344620" y="4052990"/>
                    <a:pt x="1348935" y="4148583"/>
                  </a:cubicBezTo>
                  <a:cubicBezTo>
                    <a:pt x="1345283" y="4150741"/>
                    <a:pt x="1341299" y="4152566"/>
                    <a:pt x="1337814" y="4155056"/>
                  </a:cubicBezTo>
                  <a:cubicBezTo>
                    <a:pt x="1247840" y="4216130"/>
                    <a:pt x="1255311" y="4319192"/>
                    <a:pt x="1263113" y="4428393"/>
                  </a:cubicBezTo>
                  <a:cubicBezTo>
                    <a:pt x="1266432" y="4474198"/>
                    <a:pt x="1273405" y="4554192"/>
                    <a:pt x="1284859" y="4597839"/>
                  </a:cubicBezTo>
                  <a:cubicBezTo>
                    <a:pt x="1299135" y="4653934"/>
                    <a:pt x="1340635" y="4698245"/>
                    <a:pt x="1396246" y="4716833"/>
                  </a:cubicBezTo>
                  <a:cubicBezTo>
                    <a:pt x="1412680" y="4722310"/>
                    <a:pt x="1432767" y="4725962"/>
                    <a:pt x="1454513" y="4725962"/>
                  </a:cubicBezTo>
                  <a:cubicBezTo>
                    <a:pt x="1471943" y="4725962"/>
                    <a:pt x="1490203" y="4723472"/>
                    <a:pt x="1508297" y="4717995"/>
                  </a:cubicBezTo>
                  <a:cubicBezTo>
                    <a:pt x="1508464" y="4719157"/>
                    <a:pt x="1508629" y="4720485"/>
                    <a:pt x="1508795" y="4721646"/>
                  </a:cubicBezTo>
                  <a:cubicBezTo>
                    <a:pt x="1517925" y="4784877"/>
                    <a:pt x="1534360" y="4831180"/>
                    <a:pt x="1554612" y="4865368"/>
                  </a:cubicBezTo>
                  <a:cubicBezTo>
                    <a:pt x="1558430" y="4891424"/>
                    <a:pt x="1562912" y="4914824"/>
                    <a:pt x="1568058" y="4935072"/>
                  </a:cubicBezTo>
                  <a:cubicBezTo>
                    <a:pt x="1597109" y="5049087"/>
                    <a:pt x="1678283" y="5089581"/>
                    <a:pt x="1745680" y="5089415"/>
                  </a:cubicBezTo>
                  <a:cubicBezTo>
                    <a:pt x="1746510" y="5089415"/>
                    <a:pt x="1747506" y="5089415"/>
                    <a:pt x="1748502" y="5089415"/>
                  </a:cubicBezTo>
                  <a:cubicBezTo>
                    <a:pt x="1778549" y="5088918"/>
                    <a:pt x="1810587" y="5079789"/>
                    <a:pt x="1838808" y="5061202"/>
                  </a:cubicBezTo>
                  <a:cubicBezTo>
                    <a:pt x="1839139" y="5061202"/>
                    <a:pt x="1839472" y="5061368"/>
                    <a:pt x="1839804" y="5061534"/>
                  </a:cubicBezTo>
                  <a:cubicBezTo>
                    <a:pt x="1882300" y="5073151"/>
                    <a:pt x="1930274" y="5086262"/>
                    <a:pt x="1987545" y="5091905"/>
                  </a:cubicBezTo>
                  <a:cubicBezTo>
                    <a:pt x="2037014" y="5096717"/>
                    <a:pt x="2080175" y="5099373"/>
                    <a:pt x="2118355" y="5099373"/>
                  </a:cubicBezTo>
                  <a:cubicBezTo>
                    <a:pt x="2221443" y="5099373"/>
                    <a:pt x="2286515" y="5080951"/>
                    <a:pt x="2335486" y="5040789"/>
                  </a:cubicBezTo>
                  <a:cubicBezTo>
                    <a:pt x="2348102" y="5030333"/>
                    <a:pt x="2358559" y="5019214"/>
                    <a:pt x="2367358" y="5007763"/>
                  </a:cubicBezTo>
                  <a:cubicBezTo>
                    <a:pt x="2383626" y="5025852"/>
                    <a:pt x="2404376" y="5041287"/>
                    <a:pt x="2430937" y="5052406"/>
                  </a:cubicBezTo>
                  <a:cubicBezTo>
                    <a:pt x="2444714" y="5058214"/>
                    <a:pt x="2458825" y="5062197"/>
                    <a:pt x="2473267" y="5064355"/>
                  </a:cubicBezTo>
                  <a:cubicBezTo>
                    <a:pt x="2490531" y="5070330"/>
                    <a:pt x="2508792" y="5073483"/>
                    <a:pt x="2527384" y="5073483"/>
                  </a:cubicBezTo>
                  <a:cubicBezTo>
                    <a:pt x="2530538" y="5073483"/>
                    <a:pt x="2533692" y="5073483"/>
                    <a:pt x="2536680" y="5073151"/>
                  </a:cubicBezTo>
                  <a:lnTo>
                    <a:pt x="2991525" y="5047427"/>
                  </a:lnTo>
                  <a:cubicBezTo>
                    <a:pt x="3018417" y="5063193"/>
                    <a:pt x="3048299" y="5070994"/>
                    <a:pt x="3076850" y="5071160"/>
                  </a:cubicBezTo>
                  <a:cubicBezTo>
                    <a:pt x="3077349" y="5071160"/>
                    <a:pt x="3078013" y="5071160"/>
                    <a:pt x="3078511" y="5071160"/>
                  </a:cubicBezTo>
                  <a:cubicBezTo>
                    <a:pt x="3128809" y="5071160"/>
                    <a:pt x="3182926" y="5048257"/>
                    <a:pt x="3219280" y="4999132"/>
                  </a:cubicBezTo>
                  <a:cubicBezTo>
                    <a:pt x="3258124" y="4972413"/>
                    <a:pt x="3299127" y="4927271"/>
                    <a:pt x="3313071" y="4847776"/>
                  </a:cubicBezTo>
                  <a:cubicBezTo>
                    <a:pt x="3315064" y="4836657"/>
                    <a:pt x="3316724" y="4824874"/>
                    <a:pt x="3318383" y="4812593"/>
                  </a:cubicBezTo>
                  <a:cubicBezTo>
                    <a:pt x="3349758" y="4786039"/>
                    <a:pt x="3370342" y="4748698"/>
                    <a:pt x="3379970" y="4700569"/>
                  </a:cubicBezTo>
                  <a:cubicBezTo>
                    <a:pt x="3405867" y="4684803"/>
                    <a:pt x="3427945" y="4661900"/>
                    <a:pt x="3443549" y="4633189"/>
                  </a:cubicBezTo>
                  <a:cubicBezTo>
                    <a:pt x="3460979" y="4602818"/>
                    <a:pt x="3466292" y="4583401"/>
                    <a:pt x="3483223" y="4446982"/>
                  </a:cubicBezTo>
                  <a:cubicBezTo>
                    <a:pt x="3500156" y="4310727"/>
                    <a:pt x="3498330" y="4297119"/>
                    <a:pt x="3495839" y="4278199"/>
                  </a:cubicBezTo>
                  <a:cubicBezTo>
                    <a:pt x="3490030" y="4234551"/>
                    <a:pt x="3470608" y="4196048"/>
                    <a:pt x="3442221" y="4167337"/>
                  </a:cubicBezTo>
                  <a:cubicBezTo>
                    <a:pt x="3445209" y="4098629"/>
                    <a:pt x="3446205" y="4008181"/>
                    <a:pt x="3372832" y="3948435"/>
                  </a:cubicBezTo>
                  <a:cubicBezTo>
                    <a:pt x="3368019" y="3944452"/>
                    <a:pt x="3362872" y="3940801"/>
                    <a:pt x="3357560" y="3937482"/>
                  </a:cubicBezTo>
                  <a:cubicBezTo>
                    <a:pt x="3386445" y="3940469"/>
                    <a:pt x="3415826" y="3943622"/>
                    <a:pt x="3445873" y="3946942"/>
                  </a:cubicBezTo>
                  <a:cubicBezTo>
                    <a:pt x="3788004" y="3984117"/>
                    <a:pt x="4175784" y="4026270"/>
                    <a:pt x="4464462" y="3925201"/>
                  </a:cubicBezTo>
                  <a:close/>
                </a:path>
              </a:pathLst>
            </a:custGeom>
            <a:solidFill>
              <a:srgbClr val="FFFFFF"/>
            </a:solidFill>
            <a:ln w="16598" cap="flat">
              <a:noFill/>
              <a:prstDash val="solid"/>
              <a:miter/>
            </a:ln>
            <a:effectLst>
              <a:outerShdw blurRad="190500" dist="38100" dir="2700000" algn="tl" rotWithShape="0">
                <a:prstClr val="black">
                  <a:alpha val="40000"/>
                </a:prstClr>
              </a:outerShdw>
            </a:effectLst>
          </p:spPr>
          <p:txBody>
            <a:bodyPr/>
            <a:lstStyle/>
            <a:p>
              <a:endParaRPr lang="fr-FR"/>
            </a:p>
          </p:txBody>
        </p:sp>
        <p:grpSp>
          <p:nvGrpSpPr>
            <p:cNvPr id="5" name="Graphique 4">
              <a:extLst>
                <a:ext uri="{FF2B5EF4-FFF2-40B4-BE49-F238E27FC236}">
                  <a16:creationId xmlns:a16="http://schemas.microsoft.com/office/drawing/2014/main" id="{822A53A4-0BD6-7B3C-F524-6332A4243E4C}"/>
                </a:ext>
              </a:extLst>
            </p:cNvPr>
            <p:cNvGrpSpPr/>
            <p:nvPr/>
          </p:nvGrpSpPr>
          <p:grpSpPr>
            <a:xfrm>
              <a:off x="848636" y="1068712"/>
              <a:ext cx="4350585" cy="4766938"/>
              <a:chOff x="-43225444" y="358473"/>
              <a:chExt cx="4350585" cy="4766938"/>
            </a:xfrm>
          </p:grpSpPr>
          <p:sp>
            <p:nvSpPr>
              <p:cNvPr id="6" name="Forme libre 5">
                <a:extLst>
                  <a:ext uri="{FF2B5EF4-FFF2-40B4-BE49-F238E27FC236}">
                    <a16:creationId xmlns:a16="http://schemas.microsoft.com/office/drawing/2014/main" id="{902826BF-5A22-90F8-1A15-D93A055E09B9}"/>
                  </a:ext>
                </a:extLst>
              </p:cNvPr>
              <p:cNvSpPr/>
              <p:nvPr/>
            </p:nvSpPr>
            <p:spPr>
              <a:xfrm>
                <a:off x="-43225444" y="646162"/>
                <a:ext cx="4326572" cy="4451296"/>
              </a:xfrm>
              <a:custGeom>
                <a:avLst/>
                <a:gdLst>
                  <a:gd name="csX0" fmla="*/ 2106611 w 4326572"/>
                  <a:gd name="csY0" fmla="*/ 442221 h 4451296"/>
                  <a:gd name="csX1" fmla="*/ 1991738 w 4326572"/>
                  <a:gd name="csY1" fmla="*/ 298664 h 4451296"/>
                  <a:gd name="csX2" fmla="*/ 2085196 w 4326572"/>
                  <a:gd name="csY2" fmla="*/ 157598 h 4451296"/>
                  <a:gd name="csX3" fmla="*/ 2062620 w 4326572"/>
                  <a:gd name="csY3" fmla="*/ 88226 h 4451296"/>
                  <a:gd name="csX4" fmla="*/ 2151265 w 4326572"/>
                  <a:gd name="csY4" fmla="*/ 78103 h 4451296"/>
                  <a:gd name="csX5" fmla="*/ 2132175 w 4326572"/>
                  <a:gd name="csY5" fmla="*/ 122248 h 4451296"/>
                  <a:gd name="csX6" fmla="*/ 2157075 w 4326572"/>
                  <a:gd name="csY6" fmla="*/ 177347 h 4451296"/>
                  <a:gd name="csX7" fmla="*/ 2131511 w 4326572"/>
                  <a:gd name="csY7" fmla="*/ 243068 h 4451296"/>
                  <a:gd name="csX8" fmla="*/ 2174671 w 4326572"/>
                  <a:gd name="csY8" fmla="*/ 309618 h 4451296"/>
                  <a:gd name="csX9" fmla="*/ 2222978 w 4326572"/>
                  <a:gd name="csY9" fmla="*/ 188135 h 4451296"/>
                  <a:gd name="csX10" fmla="*/ 2251863 w 4326572"/>
                  <a:gd name="csY10" fmla="*/ 146478 h 4451296"/>
                  <a:gd name="csX11" fmla="*/ 2255348 w 4326572"/>
                  <a:gd name="csY11" fmla="*/ 69141 h 4451296"/>
                  <a:gd name="csX12" fmla="*/ 2321584 w 4326572"/>
                  <a:gd name="csY12" fmla="*/ 267 h 4451296"/>
                  <a:gd name="csX13" fmla="*/ 2310793 w 4326572"/>
                  <a:gd name="csY13" fmla="*/ 175189 h 4451296"/>
                  <a:gd name="csX14" fmla="*/ 2278091 w 4326572"/>
                  <a:gd name="csY14" fmla="*/ 260826 h 4451296"/>
                  <a:gd name="csX15" fmla="*/ 2339843 w 4326572"/>
                  <a:gd name="csY15" fmla="*/ 199088 h 4451296"/>
                  <a:gd name="csX16" fmla="*/ 2420686 w 4326572"/>
                  <a:gd name="csY16" fmla="*/ 194275 h 4451296"/>
                  <a:gd name="csX17" fmla="*/ 2468827 w 4326572"/>
                  <a:gd name="csY17" fmla="*/ 164236 h 4451296"/>
                  <a:gd name="csX18" fmla="*/ 2482605 w 4326572"/>
                  <a:gd name="csY18" fmla="*/ 64494 h 4451296"/>
                  <a:gd name="csX19" fmla="*/ 2575899 w 4326572"/>
                  <a:gd name="csY19" fmla="*/ 87230 h 4451296"/>
                  <a:gd name="csX20" fmla="*/ 2502359 w 4326572"/>
                  <a:gd name="csY20" fmla="*/ 169878 h 4451296"/>
                  <a:gd name="csX21" fmla="*/ 2504020 w 4326572"/>
                  <a:gd name="csY21" fmla="*/ 236595 h 4451296"/>
                  <a:gd name="csX22" fmla="*/ 2474637 w 4326572"/>
                  <a:gd name="csY22" fmla="*/ 298498 h 4451296"/>
                  <a:gd name="csX23" fmla="*/ 2528920 w 4326572"/>
                  <a:gd name="csY23" fmla="*/ 355755 h 4451296"/>
                  <a:gd name="csX24" fmla="*/ 2597976 w 4326572"/>
                  <a:gd name="csY24" fmla="*/ 305800 h 4451296"/>
                  <a:gd name="csX25" fmla="*/ 2696582 w 4326572"/>
                  <a:gd name="csY25" fmla="*/ 215518 h 4451296"/>
                  <a:gd name="csX26" fmla="*/ 2767133 w 4326572"/>
                  <a:gd name="csY26" fmla="*/ 197926 h 4451296"/>
                  <a:gd name="csX27" fmla="*/ 2729451 w 4326572"/>
                  <a:gd name="csY27" fmla="*/ 230787 h 4451296"/>
                  <a:gd name="csX28" fmla="*/ 2706708 w 4326572"/>
                  <a:gd name="csY28" fmla="*/ 316422 h 4451296"/>
                  <a:gd name="csX29" fmla="*/ 2763647 w 4326572"/>
                  <a:gd name="csY29" fmla="*/ 321733 h 4451296"/>
                  <a:gd name="csX30" fmla="*/ 2808965 w 4326572"/>
                  <a:gd name="csY30" fmla="*/ 275098 h 4451296"/>
                  <a:gd name="csX31" fmla="*/ 2908234 w 4326572"/>
                  <a:gd name="csY31" fmla="*/ 321401 h 4451296"/>
                  <a:gd name="csX32" fmla="*/ 2971813 w 4326572"/>
                  <a:gd name="csY32" fmla="*/ 155772 h 4451296"/>
                  <a:gd name="csX33" fmla="*/ 3019788 w 4326572"/>
                  <a:gd name="csY33" fmla="*/ 238586 h 4451296"/>
                  <a:gd name="csX34" fmla="*/ 3028088 w 4326572"/>
                  <a:gd name="csY34" fmla="*/ 287711 h 4451296"/>
                  <a:gd name="csX35" fmla="*/ 2973805 w 4326572"/>
                  <a:gd name="csY35" fmla="*/ 339325 h 4451296"/>
                  <a:gd name="csX36" fmla="*/ 3089177 w 4326572"/>
                  <a:gd name="csY36" fmla="*/ 303312 h 4451296"/>
                  <a:gd name="csX37" fmla="*/ 3252855 w 4326572"/>
                  <a:gd name="csY37" fmla="*/ 221161 h 4451296"/>
                  <a:gd name="csX38" fmla="*/ 3034230 w 4326572"/>
                  <a:gd name="csY38" fmla="*/ 364385 h 4451296"/>
                  <a:gd name="csX39" fmla="*/ 3106275 w 4326572"/>
                  <a:gd name="csY39" fmla="*/ 372849 h 4451296"/>
                  <a:gd name="csX40" fmla="*/ 3140306 w 4326572"/>
                  <a:gd name="csY40" fmla="*/ 407037 h 4451296"/>
                  <a:gd name="csX41" fmla="*/ 3312781 w 4326572"/>
                  <a:gd name="csY41" fmla="*/ 398407 h 4451296"/>
                  <a:gd name="csX42" fmla="*/ 3177987 w 4326572"/>
                  <a:gd name="csY42" fmla="*/ 558227 h 4451296"/>
                  <a:gd name="csX43" fmla="*/ 3364740 w 4326572"/>
                  <a:gd name="csY43" fmla="*/ 548435 h 4451296"/>
                  <a:gd name="csX44" fmla="*/ 3195750 w 4326572"/>
                  <a:gd name="csY44" fmla="*/ 658965 h 4451296"/>
                  <a:gd name="csX45" fmla="*/ 3284395 w 4326572"/>
                  <a:gd name="csY45" fmla="*/ 644527 h 4451296"/>
                  <a:gd name="csX46" fmla="*/ 3389143 w 4326572"/>
                  <a:gd name="csY46" fmla="*/ 609343 h 4451296"/>
                  <a:gd name="csX47" fmla="*/ 3422509 w 4326572"/>
                  <a:gd name="csY47" fmla="*/ 535823 h 4451296"/>
                  <a:gd name="csX48" fmla="*/ 3493724 w 4326572"/>
                  <a:gd name="csY48" fmla="*/ 486200 h 4451296"/>
                  <a:gd name="csX49" fmla="*/ 3565768 w 4326572"/>
                  <a:gd name="csY49" fmla="*/ 568350 h 4451296"/>
                  <a:gd name="csX50" fmla="*/ 3268293 w 4326572"/>
                  <a:gd name="csY50" fmla="*/ 694315 h 4451296"/>
                  <a:gd name="csX51" fmla="*/ 3288047 w 4326572"/>
                  <a:gd name="csY51" fmla="*/ 719043 h 4451296"/>
                  <a:gd name="csX52" fmla="*/ 3299667 w 4326572"/>
                  <a:gd name="csY52" fmla="*/ 699128 h 4451296"/>
                  <a:gd name="csX53" fmla="*/ 3555476 w 4326572"/>
                  <a:gd name="csY53" fmla="*/ 649339 h 4451296"/>
                  <a:gd name="csX54" fmla="*/ 3631008 w 4326572"/>
                  <a:gd name="csY54" fmla="*/ 722860 h 4451296"/>
                  <a:gd name="csX55" fmla="*/ 3716332 w 4326572"/>
                  <a:gd name="csY55" fmla="*/ 728337 h 4451296"/>
                  <a:gd name="csX56" fmla="*/ 3787714 w 4326572"/>
                  <a:gd name="csY56" fmla="*/ 693817 h 4451296"/>
                  <a:gd name="csX57" fmla="*/ 3728285 w 4326572"/>
                  <a:gd name="csY57" fmla="*/ 788913 h 4451296"/>
                  <a:gd name="csX58" fmla="*/ 3699732 w 4326572"/>
                  <a:gd name="csY58" fmla="*/ 751903 h 4451296"/>
                  <a:gd name="csX59" fmla="*/ 3649101 w 4326572"/>
                  <a:gd name="csY59" fmla="*/ 749745 h 4451296"/>
                  <a:gd name="csX60" fmla="*/ 3650927 w 4326572"/>
                  <a:gd name="csY60" fmla="*/ 784099 h 4451296"/>
                  <a:gd name="csX61" fmla="*/ 3613577 w 4326572"/>
                  <a:gd name="csY61" fmla="*/ 847829 h 4451296"/>
                  <a:gd name="csX62" fmla="*/ 3633996 w 4326572"/>
                  <a:gd name="csY62" fmla="*/ 890812 h 4451296"/>
                  <a:gd name="csX63" fmla="*/ 3759991 w 4326572"/>
                  <a:gd name="csY63" fmla="*/ 923673 h 4451296"/>
                  <a:gd name="csX64" fmla="*/ 3859592 w 4326572"/>
                  <a:gd name="csY64" fmla="*/ 967486 h 4451296"/>
                  <a:gd name="csX65" fmla="*/ 3818091 w 4326572"/>
                  <a:gd name="csY65" fmla="*/ 1027066 h 4451296"/>
                  <a:gd name="csX66" fmla="*/ 3720648 w 4326572"/>
                  <a:gd name="csY66" fmla="*/ 967486 h 4451296"/>
                  <a:gd name="csX67" fmla="*/ 3578053 w 4326572"/>
                  <a:gd name="csY67" fmla="*/ 958690 h 4451296"/>
                  <a:gd name="csX68" fmla="*/ 3607767 w 4326572"/>
                  <a:gd name="csY68" fmla="*/ 902596 h 4451296"/>
                  <a:gd name="csX69" fmla="*/ 3533730 w 4326572"/>
                  <a:gd name="csY69" fmla="*/ 964831 h 4451296"/>
                  <a:gd name="csX70" fmla="*/ 3550995 w 4326572"/>
                  <a:gd name="csY70" fmla="*/ 991219 h 4451296"/>
                  <a:gd name="csX71" fmla="*/ 3549003 w 4326572"/>
                  <a:gd name="csY71" fmla="*/ 1020760 h 4451296"/>
                  <a:gd name="csX72" fmla="*/ 3656239 w 4326572"/>
                  <a:gd name="csY72" fmla="*/ 1052126 h 4451296"/>
                  <a:gd name="csX73" fmla="*/ 3659726 w 4326572"/>
                  <a:gd name="csY73" fmla="*/ 1121830 h 4451296"/>
                  <a:gd name="csX74" fmla="*/ 3790037 w 4326572"/>
                  <a:gd name="csY74" fmla="*/ 1175934 h 4451296"/>
                  <a:gd name="csX75" fmla="*/ 3704546 w 4326572"/>
                  <a:gd name="csY75" fmla="*/ 1281816 h 4451296"/>
                  <a:gd name="csX76" fmla="*/ 3672839 w 4326572"/>
                  <a:gd name="csY76" fmla="*/ 1201657 h 4451296"/>
                  <a:gd name="csX77" fmla="*/ 3749698 w 4326572"/>
                  <a:gd name="csY77" fmla="*/ 1180248 h 4451296"/>
                  <a:gd name="csX78" fmla="*/ 3585025 w 4326572"/>
                  <a:gd name="csY78" fmla="*/ 1219580 h 4451296"/>
                  <a:gd name="csX79" fmla="*/ 3583530 w 4326572"/>
                  <a:gd name="csY79" fmla="*/ 1253437 h 4451296"/>
                  <a:gd name="csX80" fmla="*/ 3573404 w 4326572"/>
                  <a:gd name="csY80" fmla="*/ 1258416 h 4451296"/>
                  <a:gd name="csX81" fmla="*/ 3622708 w 4326572"/>
                  <a:gd name="csY81" fmla="*/ 1139588 h 4451296"/>
                  <a:gd name="csX82" fmla="*/ 3588511 w 4326572"/>
                  <a:gd name="csY82" fmla="*/ 1067062 h 4451296"/>
                  <a:gd name="csX83" fmla="*/ 3517628 w 4326572"/>
                  <a:gd name="csY83" fmla="*/ 1196513 h 4451296"/>
                  <a:gd name="csX84" fmla="*/ 3548504 w 4326572"/>
                  <a:gd name="csY84" fmla="*/ 1245969 h 4451296"/>
                  <a:gd name="csX85" fmla="*/ 3522940 w 4326572"/>
                  <a:gd name="csY85" fmla="*/ 1276340 h 4451296"/>
                  <a:gd name="csX86" fmla="*/ 3538212 w 4326572"/>
                  <a:gd name="csY86" fmla="*/ 1303889 h 4451296"/>
                  <a:gd name="csX87" fmla="*/ 3548338 w 4326572"/>
                  <a:gd name="csY87" fmla="*/ 1344217 h 4451296"/>
                  <a:gd name="csX88" fmla="*/ 3563445 w 4326572"/>
                  <a:gd name="csY88" fmla="*/ 1334094 h 4451296"/>
                  <a:gd name="csX89" fmla="*/ 3591499 w 4326572"/>
                  <a:gd name="csY89" fmla="*/ 1404295 h 4451296"/>
                  <a:gd name="csX90" fmla="*/ 3654413 w 4326572"/>
                  <a:gd name="csY90" fmla="*/ 1448441 h 4451296"/>
                  <a:gd name="csX91" fmla="*/ 3599633 w 4326572"/>
                  <a:gd name="csY91" fmla="*/ 1519140 h 4451296"/>
                  <a:gd name="csX92" fmla="*/ 3616731 w 4326572"/>
                  <a:gd name="csY92" fmla="*/ 1459726 h 4451296"/>
                  <a:gd name="csX93" fmla="*/ 3530244 w 4326572"/>
                  <a:gd name="csY93" fmla="*/ 1469849 h 4451296"/>
                  <a:gd name="csX94" fmla="*/ 3532402 w 4326572"/>
                  <a:gd name="csY94" fmla="*/ 1517149 h 4451296"/>
                  <a:gd name="csX95" fmla="*/ 3460357 w 4326572"/>
                  <a:gd name="csY95" fmla="*/ 1655726 h 4451296"/>
                  <a:gd name="csX96" fmla="*/ 3533066 w 4326572"/>
                  <a:gd name="csY96" fmla="*/ 1674645 h 4451296"/>
                  <a:gd name="csX97" fmla="*/ 3457203 w 4326572"/>
                  <a:gd name="csY97" fmla="*/ 1770570 h 4451296"/>
                  <a:gd name="csX98" fmla="*/ 3417031 w 4326572"/>
                  <a:gd name="csY98" fmla="*/ 1661866 h 4451296"/>
                  <a:gd name="csX99" fmla="*/ 3389309 w 4326572"/>
                  <a:gd name="csY99" fmla="*/ 1762272 h 4451296"/>
                  <a:gd name="csX100" fmla="*/ 3512813 w 4326572"/>
                  <a:gd name="csY100" fmla="*/ 1911471 h 4451296"/>
                  <a:gd name="csX101" fmla="*/ 3570583 w 4326572"/>
                  <a:gd name="csY101" fmla="*/ 1893714 h 4451296"/>
                  <a:gd name="csX102" fmla="*/ 3669852 w 4326572"/>
                  <a:gd name="csY102" fmla="*/ 2051377 h 4451296"/>
                  <a:gd name="csX103" fmla="*/ 4308959 w 4326572"/>
                  <a:gd name="csY103" fmla="*/ 3017267 h 4451296"/>
                  <a:gd name="csX104" fmla="*/ 4243388 w 4326572"/>
                  <a:gd name="csY104" fmla="*/ 3314504 h 4451296"/>
                  <a:gd name="csX105" fmla="*/ 2993393 w 4326572"/>
                  <a:gd name="csY105" fmla="*/ 3299401 h 4451296"/>
                  <a:gd name="csX106" fmla="*/ 2968161 w 4326572"/>
                  <a:gd name="csY106" fmla="*/ 3294422 h 4451296"/>
                  <a:gd name="csX107" fmla="*/ 2963181 w 4326572"/>
                  <a:gd name="csY107" fmla="*/ 3795956 h 4451296"/>
                  <a:gd name="csX108" fmla="*/ 2927656 w 4326572"/>
                  <a:gd name="csY108" fmla="*/ 4423121 h 4451296"/>
                  <a:gd name="csX109" fmla="*/ 2897445 w 4326572"/>
                  <a:gd name="csY109" fmla="*/ 4423121 h 4451296"/>
                  <a:gd name="csX110" fmla="*/ 2917863 w 4326572"/>
                  <a:gd name="csY110" fmla="*/ 3730567 h 4451296"/>
                  <a:gd name="csX111" fmla="*/ 2922345 w 4326572"/>
                  <a:gd name="csY111" fmla="*/ 3256417 h 4451296"/>
                  <a:gd name="csX112" fmla="*/ 3887978 w 4326572"/>
                  <a:gd name="csY112" fmla="*/ 3324959 h 4451296"/>
                  <a:gd name="csX113" fmla="*/ 4267127 w 4326572"/>
                  <a:gd name="csY113" fmla="*/ 3230361 h 4451296"/>
                  <a:gd name="csX114" fmla="*/ 4030574 w 4326572"/>
                  <a:gd name="csY114" fmla="*/ 2617800 h 4451296"/>
                  <a:gd name="csX115" fmla="*/ 3567761 w 4326572"/>
                  <a:gd name="csY115" fmla="*/ 1979515 h 4451296"/>
                  <a:gd name="csX116" fmla="*/ 3557634 w 4326572"/>
                  <a:gd name="csY116" fmla="*/ 1939187 h 4451296"/>
                  <a:gd name="csX117" fmla="*/ 3537548 w 4326572"/>
                  <a:gd name="csY117" fmla="*/ 1954289 h 4451296"/>
                  <a:gd name="csX118" fmla="*/ 3353452 w 4326572"/>
                  <a:gd name="csY118" fmla="*/ 2186468 h 4451296"/>
                  <a:gd name="csX119" fmla="*/ 3363910 w 4326572"/>
                  <a:gd name="csY119" fmla="*/ 2231610 h 4451296"/>
                  <a:gd name="csX120" fmla="*/ 3325896 w 4326572"/>
                  <a:gd name="csY120" fmla="*/ 2221320 h 4451296"/>
                  <a:gd name="csX121" fmla="*/ 3340835 w 4326572"/>
                  <a:gd name="csY121" fmla="*/ 2271606 h 4451296"/>
                  <a:gd name="csX122" fmla="*/ 3770283 w 4326572"/>
                  <a:gd name="csY122" fmla="*/ 2907900 h 4451296"/>
                  <a:gd name="csX123" fmla="*/ 3760489 w 4326572"/>
                  <a:gd name="csY123" fmla="*/ 2932794 h 4451296"/>
                  <a:gd name="csX124" fmla="*/ 3728782 w 4326572"/>
                  <a:gd name="csY124" fmla="*/ 3113193 h 4451296"/>
                  <a:gd name="csX125" fmla="*/ 3723802 w 4326572"/>
                  <a:gd name="csY125" fmla="*/ 3123317 h 4451296"/>
                  <a:gd name="csX126" fmla="*/ 3713676 w 4326572"/>
                  <a:gd name="csY126" fmla="*/ 3183726 h 4451296"/>
                  <a:gd name="csX127" fmla="*/ 3708696 w 4326572"/>
                  <a:gd name="csY127" fmla="*/ 3193850 h 4451296"/>
                  <a:gd name="csX128" fmla="*/ 3703716 w 4326572"/>
                  <a:gd name="csY128" fmla="*/ 3203973 h 4451296"/>
                  <a:gd name="csX129" fmla="*/ 3688112 w 4326572"/>
                  <a:gd name="csY129" fmla="*/ 3191692 h 4451296"/>
                  <a:gd name="csX130" fmla="*/ 3698570 w 4326572"/>
                  <a:gd name="csY130" fmla="*/ 3007476 h 4451296"/>
                  <a:gd name="csX131" fmla="*/ 3698570 w 4326572"/>
                  <a:gd name="csY131" fmla="*/ 3002498 h 4451296"/>
                  <a:gd name="csX132" fmla="*/ 3703550 w 4326572"/>
                  <a:gd name="csY132" fmla="*/ 2987395 h 4451296"/>
                  <a:gd name="csX133" fmla="*/ 3724798 w 4326572"/>
                  <a:gd name="csY133" fmla="*/ 2908231 h 4451296"/>
                  <a:gd name="csX134" fmla="*/ 3274767 w 4326572"/>
                  <a:gd name="csY134" fmla="*/ 2239078 h 4451296"/>
                  <a:gd name="csX135" fmla="*/ 3292695 w 4326572"/>
                  <a:gd name="csY135" fmla="*/ 2186302 h 4451296"/>
                  <a:gd name="csX136" fmla="*/ 3170850 w 4326572"/>
                  <a:gd name="csY136" fmla="*/ 2025652 h 4451296"/>
                  <a:gd name="csX137" fmla="*/ 3024934 w 4326572"/>
                  <a:gd name="csY137" fmla="*/ 2145144 h 4451296"/>
                  <a:gd name="csX138" fmla="*/ 2849304 w 4326572"/>
                  <a:gd name="csY138" fmla="*/ 2246712 h 4451296"/>
                  <a:gd name="csX139" fmla="*/ 2768627 w 4326572"/>
                  <a:gd name="csY139" fmla="*/ 2317577 h 4451296"/>
                  <a:gd name="csX140" fmla="*/ 2831708 w 4326572"/>
                  <a:gd name="csY140" fmla="*/ 2229120 h 4451296"/>
                  <a:gd name="csX141" fmla="*/ 2806641 w 4326572"/>
                  <a:gd name="csY141" fmla="*/ 2181323 h 4451296"/>
                  <a:gd name="csX142" fmla="*/ 2675998 w 4326572"/>
                  <a:gd name="csY142" fmla="*/ 2269947 h 4451296"/>
                  <a:gd name="csX143" fmla="*/ 2570918 w 4326572"/>
                  <a:gd name="csY143" fmla="*/ 2341476 h 4451296"/>
                  <a:gd name="csX144" fmla="*/ 2599802 w 4326572"/>
                  <a:gd name="csY144" fmla="*/ 2297164 h 4451296"/>
                  <a:gd name="csX145" fmla="*/ 2534066 w 4326572"/>
                  <a:gd name="csY145" fmla="*/ 2241733 h 4451296"/>
                  <a:gd name="csX146" fmla="*/ 2403256 w 4326572"/>
                  <a:gd name="csY146" fmla="*/ 2304632 h 4451296"/>
                  <a:gd name="csX147" fmla="*/ 2383170 w 4326572"/>
                  <a:gd name="csY147" fmla="*/ 2538968 h 4451296"/>
                  <a:gd name="csX148" fmla="*/ 2413382 w 4326572"/>
                  <a:gd name="csY148" fmla="*/ 2639707 h 4451296"/>
                  <a:gd name="csX149" fmla="*/ 2438615 w 4326572"/>
                  <a:gd name="csY149" fmla="*/ 2695138 h 4451296"/>
                  <a:gd name="csX150" fmla="*/ 2438615 w 4326572"/>
                  <a:gd name="csY150" fmla="*/ 2720364 h 4451296"/>
                  <a:gd name="csX151" fmla="*/ 2438615 w 4326572"/>
                  <a:gd name="csY151" fmla="*/ 2811144 h 4451296"/>
                  <a:gd name="csX152" fmla="*/ 2383170 w 4326572"/>
                  <a:gd name="csY152" fmla="*/ 3002663 h 4451296"/>
                  <a:gd name="csX153" fmla="*/ 2378190 w 4326572"/>
                  <a:gd name="csY153" fmla="*/ 3027889 h 4451296"/>
                  <a:gd name="csX154" fmla="*/ 2378190 w 4326572"/>
                  <a:gd name="csY154" fmla="*/ 3038012 h 4451296"/>
                  <a:gd name="csX155" fmla="*/ 2358103 w 4326572"/>
                  <a:gd name="csY155" fmla="*/ 4176835 h 4451296"/>
                  <a:gd name="csX156" fmla="*/ 2347977 w 4326572"/>
                  <a:gd name="csY156" fmla="*/ 4438888 h 4451296"/>
                  <a:gd name="csX157" fmla="*/ 2307473 w 4326572"/>
                  <a:gd name="csY157" fmla="*/ 4295498 h 4451296"/>
                  <a:gd name="csX158" fmla="*/ 2347977 w 4326572"/>
                  <a:gd name="csY158" fmla="*/ 2967479 h 4451296"/>
                  <a:gd name="csX159" fmla="*/ 1995223 w 4326572"/>
                  <a:gd name="csY159" fmla="*/ 2846660 h 4451296"/>
                  <a:gd name="csX160" fmla="*/ 2025436 w 4326572"/>
                  <a:gd name="csY160" fmla="*/ 3378398 h 4451296"/>
                  <a:gd name="csX161" fmla="*/ 2040874 w 4326572"/>
                  <a:gd name="csY161" fmla="*/ 3750980 h 4451296"/>
                  <a:gd name="csX162" fmla="*/ 2086193 w 4326572"/>
                  <a:gd name="csY162" fmla="*/ 4398560 h 4451296"/>
                  <a:gd name="csX163" fmla="*/ 2045853 w 4326572"/>
                  <a:gd name="csY163" fmla="*/ 4197083 h 4451296"/>
                  <a:gd name="csX164" fmla="*/ 2045853 w 4326572"/>
                  <a:gd name="csY164" fmla="*/ 4186959 h 4451296"/>
                  <a:gd name="csX165" fmla="*/ 2040874 w 4326572"/>
                  <a:gd name="csY165" fmla="*/ 4176835 h 4451296"/>
                  <a:gd name="csX166" fmla="*/ 2035894 w 4326572"/>
                  <a:gd name="csY166" fmla="*/ 4131528 h 4451296"/>
                  <a:gd name="csX167" fmla="*/ 1965177 w 4326572"/>
                  <a:gd name="csY167" fmla="*/ 3151696 h 4451296"/>
                  <a:gd name="csX168" fmla="*/ 1980449 w 4326572"/>
                  <a:gd name="csY168" fmla="*/ 2690491 h 4451296"/>
                  <a:gd name="csX169" fmla="*/ 1993065 w 4326572"/>
                  <a:gd name="csY169" fmla="*/ 2660286 h 4451296"/>
                  <a:gd name="csX170" fmla="*/ 1920025 w 4326572"/>
                  <a:gd name="csY170" fmla="*/ 2730819 h 4451296"/>
                  <a:gd name="csX171" fmla="*/ 1740742 w 4326572"/>
                  <a:gd name="csY171" fmla="*/ 3022744 h 4451296"/>
                  <a:gd name="csX172" fmla="*/ 1778923 w 4326572"/>
                  <a:gd name="csY172" fmla="*/ 3053282 h 4451296"/>
                  <a:gd name="csX173" fmla="*/ 1909733 w 4326572"/>
                  <a:gd name="csY173" fmla="*/ 3192191 h 4451296"/>
                  <a:gd name="csX174" fmla="*/ 1814281 w 4326572"/>
                  <a:gd name="csY174" fmla="*/ 3385867 h 4451296"/>
                  <a:gd name="csX175" fmla="*/ 1811293 w 4326572"/>
                  <a:gd name="csY175" fmla="*/ 3416238 h 4451296"/>
                  <a:gd name="csX176" fmla="*/ 2026099 w 4326572"/>
                  <a:gd name="csY176" fmla="*/ 4217330 h 4451296"/>
                  <a:gd name="csX177" fmla="*/ 2006345 w 4326572"/>
                  <a:gd name="csY177" fmla="*/ 4221811 h 4451296"/>
                  <a:gd name="csX178" fmla="*/ 1763982 w 4326572"/>
                  <a:gd name="csY178" fmla="*/ 3367611 h 4451296"/>
                  <a:gd name="csX179" fmla="*/ 1863916 w 4326572"/>
                  <a:gd name="csY179" fmla="*/ 3198165 h 4451296"/>
                  <a:gd name="csX180" fmla="*/ 1708040 w 4326572"/>
                  <a:gd name="csY180" fmla="*/ 3035855 h 4451296"/>
                  <a:gd name="csX181" fmla="*/ 1899938 w 4326572"/>
                  <a:gd name="csY181" fmla="*/ 2685678 h 4451296"/>
                  <a:gd name="csX182" fmla="*/ 1904918 w 4326572"/>
                  <a:gd name="csY182" fmla="*/ 2685678 h 4451296"/>
                  <a:gd name="csX183" fmla="*/ 1909898 w 4326572"/>
                  <a:gd name="csY183" fmla="*/ 2680699 h 4451296"/>
                  <a:gd name="csX184" fmla="*/ 1937621 w 4326572"/>
                  <a:gd name="csY184" fmla="*/ 2655473 h 4451296"/>
                  <a:gd name="csX185" fmla="*/ 889152 w 4326572"/>
                  <a:gd name="csY185" fmla="*/ 2716215 h 4451296"/>
                  <a:gd name="csX186" fmla="*/ 662559 w 4326572"/>
                  <a:gd name="csY186" fmla="*/ 2685678 h 4451296"/>
                  <a:gd name="csX187" fmla="*/ 659903 w 4326572"/>
                  <a:gd name="csY187" fmla="*/ 2700946 h 4451296"/>
                  <a:gd name="csX188" fmla="*/ 503529 w 4326572"/>
                  <a:gd name="csY188" fmla="*/ 2864584 h 4451296"/>
                  <a:gd name="csX189" fmla="*/ 493569 w 4326572"/>
                  <a:gd name="csY189" fmla="*/ 2816788 h 4451296"/>
                  <a:gd name="csX190" fmla="*/ 528927 w 4326572"/>
                  <a:gd name="csY190" fmla="*/ 2786583 h 4451296"/>
                  <a:gd name="csX191" fmla="*/ 587028 w 4326572"/>
                  <a:gd name="csY191" fmla="*/ 2721194 h 4451296"/>
                  <a:gd name="csX192" fmla="*/ 408078 w 4326572"/>
                  <a:gd name="csY192" fmla="*/ 2821932 h 4451296"/>
                  <a:gd name="csX193" fmla="*/ 397952 w 4326572"/>
                  <a:gd name="csY193" fmla="*/ 2821932 h 4451296"/>
                  <a:gd name="csX194" fmla="*/ 340349 w 4326572"/>
                  <a:gd name="csY194" fmla="*/ 2837366 h 4451296"/>
                  <a:gd name="csX195" fmla="*/ 329891 w 4326572"/>
                  <a:gd name="csY195" fmla="*/ 2821766 h 4451296"/>
                  <a:gd name="csX196" fmla="*/ 634837 w 4326572"/>
                  <a:gd name="csY196" fmla="*/ 2655473 h 4451296"/>
                  <a:gd name="csX197" fmla="*/ 529094 w 4326572"/>
                  <a:gd name="csY197" fmla="*/ 2660618 h 4451296"/>
                  <a:gd name="csX198" fmla="*/ 524113 w 4326572"/>
                  <a:gd name="csY198" fmla="*/ 2635392 h 4451296"/>
                  <a:gd name="csX199" fmla="*/ 657911 w 4326572"/>
                  <a:gd name="csY199" fmla="*/ 2610664 h 4451296"/>
                  <a:gd name="csX200" fmla="*/ 1169197 w 4326572"/>
                  <a:gd name="csY200" fmla="*/ 2053202 h 4451296"/>
                  <a:gd name="csX201" fmla="*/ 977631 w 4326572"/>
                  <a:gd name="csY201" fmla="*/ 1919769 h 4451296"/>
                  <a:gd name="csX202" fmla="*/ 866907 w 4326572"/>
                  <a:gd name="csY202" fmla="*/ 1788826 h 4451296"/>
                  <a:gd name="csX203" fmla="*/ 481119 w 4326572"/>
                  <a:gd name="csY203" fmla="*/ 2222150 h 4451296"/>
                  <a:gd name="csX204" fmla="*/ 69102 w 4326572"/>
                  <a:gd name="csY204" fmla="*/ 2792723 h 4451296"/>
                  <a:gd name="csX205" fmla="*/ 70430 w 4326572"/>
                  <a:gd name="csY205" fmla="*/ 2922504 h 4451296"/>
                  <a:gd name="csX206" fmla="*/ 1363752 w 4326572"/>
                  <a:gd name="csY206" fmla="*/ 3204472 h 4451296"/>
                  <a:gd name="csX207" fmla="*/ 1380850 w 4326572"/>
                  <a:gd name="csY207" fmla="*/ 3214761 h 4451296"/>
                  <a:gd name="csX208" fmla="*/ 322753 w 4326572"/>
                  <a:gd name="csY208" fmla="*/ 3091120 h 4451296"/>
                  <a:gd name="csX209" fmla="*/ 709 w 4326572"/>
                  <a:gd name="csY209" fmla="*/ 2895120 h 4451296"/>
                  <a:gd name="csX210" fmla="*/ 420694 w 4326572"/>
                  <a:gd name="csY210" fmla="*/ 2227128 h 4451296"/>
                  <a:gd name="csX211" fmla="*/ 873215 w 4326572"/>
                  <a:gd name="csY211" fmla="*/ 1759285 h 4451296"/>
                  <a:gd name="csX212" fmla="*/ 927498 w 4326572"/>
                  <a:gd name="csY212" fmla="*/ 1786171 h 4451296"/>
                  <a:gd name="csX213" fmla="*/ 1093666 w 4326572"/>
                  <a:gd name="csY213" fmla="*/ 1625023 h 4451296"/>
                  <a:gd name="csX214" fmla="*/ 1048348 w 4326572"/>
                  <a:gd name="csY214" fmla="*/ 1612410 h 4451296"/>
                  <a:gd name="csX215" fmla="*/ 1009337 w 4326572"/>
                  <a:gd name="csY215" fmla="*/ 1682114 h 4451296"/>
                  <a:gd name="csX216" fmla="*/ 1035732 w 4326572"/>
                  <a:gd name="csY216" fmla="*/ 1576728 h 4451296"/>
                  <a:gd name="csX217" fmla="*/ 1093168 w 4326572"/>
                  <a:gd name="csY217" fmla="*/ 1563784 h 4451296"/>
                  <a:gd name="csX218" fmla="*/ 1071256 w 4326572"/>
                  <a:gd name="csY218" fmla="*/ 1536566 h 4451296"/>
                  <a:gd name="csX219" fmla="*/ 1048182 w 4326572"/>
                  <a:gd name="csY219" fmla="*/ 1464041 h 4451296"/>
                  <a:gd name="csX220" fmla="*/ 952399 w 4326572"/>
                  <a:gd name="csY220" fmla="*/ 1514161 h 4451296"/>
                  <a:gd name="csX221" fmla="*/ 894464 w 4326572"/>
                  <a:gd name="csY221" fmla="*/ 1562124 h 4451296"/>
                  <a:gd name="csX222" fmla="*/ 884504 w 4326572"/>
                  <a:gd name="csY222" fmla="*/ 1486445 h 4451296"/>
                  <a:gd name="csX223" fmla="*/ 999377 w 4326572"/>
                  <a:gd name="csY223" fmla="*/ 1429521 h 4451296"/>
                  <a:gd name="csX224" fmla="*/ 977299 w 4326572"/>
                  <a:gd name="csY224" fmla="*/ 1383052 h 4451296"/>
                  <a:gd name="csX225" fmla="*/ 960533 w 4326572"/>
                  <a:gd name="csY225" fmla="*/ 1309863 h 4451296"/>
                  <a:gd name="csX226" fmla="*/ 821257 w 4326572"/>
                  <a:gd name="csY226" fmla="*/ 1388529 h 4451296"/>
                  <a:gd name="csX227" fmla="*/ 942272 w 4326572"/>
                  <a:gd name="csY227" fmla="*/ 1259910 h 4451296"/>
                  <a:gd name="csX228" fmla="*/ 836529 w 4326572"/>
                  <a:gd name="csY228" fmla="*/ 1108719 h 4451296"/>
                  <a:gd name="csX229" fmla="*/ 755852 w 4326572"/>
                  <a:gd name="csY229" fmla="*/ 1128966 h 4451296"/>
                  <a:gd name="csX230" fmla="*/ 734438 w 4326572"/>
                  <a:gd name="csY230" fmla="*/ 1220742 h 4451296"/>
                  <a:gd name="csX231" fmla="*/ 779922 w 4326572"/>
                  <a:gd name="csY231" fmla="*/ 1079842 h 4451296"/>
                  <a:gd name="csX232" fmla="*/ 846489 w 4326572"/>
                  <a:gd name="csY232" fmla="*/ 1073369 h 4451296"/>
                  <a:gd name="csX233" fmla="*/ 871888 w 4326572"/>
                  <a:gd name="csY233" fmla="*/ 995368 h 4451296"/>
                  <a:gd name="csX234" fmla="*/ 1040048 w 4326572"/>
                  <a:gd name="csY234" fmla="*/ 901434 h 4451296"/>
                  <a:gd name="csX235" fmla="*/ 987425 w 4326572"/>
                  <a:gd name="csY235" fmla="*/ 889816 h 4451296"/>
                  <a:gd name="csX236" fmla="*/ 972651 w 4326572"/>
                  <a:gd name="csY236" fmla="*/ 841522 h 4451296"/>
                  <a:gd name="csX237" fmla="*/ 861761 w 4326572"/>
                  <a:gd name="csY237" fmla="*/ 841522 h 4451296"/>
                  <a:gd name="csX238" fmla="*/ 817771 w 4326572"/>
                  <a:gd name="csY238" fmla="*/ 926162 h 4451296"/>
                  <a:gd name="csX239" fmla="*/ 791045 w 4326572"/>
                  <a:gd name="csY239" fmla="*/ 813475 h 4451296"/>
                  <a:gd name="csX240" fmla="*/ 962691 w 4326572"/>
                  <a:gd name="csY240" fmla="*/ 811317 h 4451296"/>
                  <a:gd name="csX241" fmla="*/ 964849 w 4326572"/>
                  <a:gd name="csY241" fmla="*/ 780780 h 4451296"/>
                  <a:gd name="csX242" fmla="*/ 1093500 w 4326572"/>
                  <a:gd name="csY242" fmla="*/ 657306 h 4451296"/>
                  <a:gd name="csX243" fmla="*/ 1048182 w 4326572"/>
                  <a:gd name="csY243" fmla="*/ 556899 h 4451296"/>
                  <a:gd name="csX244" fmla="*/ 970327 w 4326572"/>
                  <a:gd name="csY244" fmla="*/ 528852 h 4451296"/>
                  <a:gd name="csX245" fmla="*/ 900108 w 4326572"/>
                  <a:gd name="csY245" fmla="*/ 574326 h 4451296"/>
                  <a:gd name="csX246" fmla="*/ 949743 w 4326572"/>
                  <a:gd name="csY246" fmla="*/ 473753 h 4451296"/>
                  <a:gd name="csX247" fmla="*/ 1071754 w 4326572"/>
                  <a:gd name="csY247" fmla="*/ 532669 h 4451296"/>
                  <a:gd name="csX248" fmla="*/ 1131183 w 4326572"/>
                  <a:gd name="csY248" fmla="*/ 518894 h 4451296"/>
                  <a:gd name="csX249" fmla="*/ 1300339 w 4326572"/>
                  <a:gd name="csY249" fmla="*/ 614819 h 4451296"/>
                  <a:gd name="csX250" fmla="*/ 1169363 w 4326572"/>
                  <a:gd name="csY250" fmla="*/ 445374 h 4451296"/>
                  <a:gd name="csX251" fmla="*/ 1098812 w 4326572"/>
                  <a:gd name="csY251" fmla="*/ 496490 h 4451296"/>
                  <a:gd name="csX252" fmla="*/ 1108607 w 4326572"/>
                  <a:gd name="csY252" fmla="*/ 390275 h 4451296"/>
                  <a:gd name="csX253" fmla="*/ 1257012 w 4326572"/>
                  <a:gd name="csY253" fmla="*/ 474085 h 4451296"/>
                  <a:gd name="csX254" fmla="*/ 1373711 w 4326572"/>
                  <a:gd name="csY254" fmla="*/ 317750 h 4451296"/>
                  <a:gd name="csX255" fmla="*/ 1496885 w 4326572"/>
                  <a:gd name="csY255" fmla="*/ 393262 h 4451296"/>
                  <a:gd name="csX256" fmla="*/ 1449077 w 4326572"/>
                  <a:gd name="csY256" fmla="*/ 423301 h 4451296"/>
                  <a:gd name="csX257" fmla="*/ 1361096 w 4326572"/>
                  <a:gd name="csY257" fmla="*/ 380981 h 4451296"/>
                  <a:gd name="csX258" fmla="*/ 1461527 w 4326572"/>
                  <a:gd name="csY258" fmla="*/ 435914 h 4451296"/>
                  <a:gd name="csX259" fmla="*/ 1479123 w 4326572"/>
                  <a:gd name="csY259" fmla="*/ 458983 h 4451296"/>
                  <a:gd name="csX260" fmla="*/ 1562290 w 4326572"/>
                  <a:gd name="csY260" fmla="*/ 418322 h 4451296"/>
                  <a:gd name="csX261" fmla="*/ 1501865 w 4326572"/>
                  <a:gd name="csY261" fmla="*/ 393262 h 4451296"/>
                  <a:gd name="csX262" fmla="*/ 1500703 w 4326572"/>
                  <a:gd name="csY262" fmla="*/ 374508 h 4451296"/>
                  <a:gd name="csX263" fmla="*/ 1477795 w 4326572"/>
                  <a:gd name="csY263" fmla="*/ 354428 h 4451296"/>
                  <a:gd name="csX264" fmla="*/ 1507343 w 4326572"/>
                  <a:gd name="csY264" fmla="*/ 299826 h 4451296"/>
                  <a:gd name="csX265" fmla="*/ 1492237 w 4326572"/>
                  <a:gd name="csY265" fmla="*/ 264642 h 4451296"/>
                  <a:gd name="csX266" fmla="*/ 1574076 w 4326572"/>
                  <a:gd name="csY266" fmla="*/ 202906 h 4451296"/>
                  <a:gd name="csX267" fmla="*/ 1568598 w 4326572"/>
                  <a:gd name="csY267" fmla="*/ 254685 h 4451296"/>
                  <a:gd name="csX268" fmla="*/ 1582210 w 4326572"/>
                  <a:gd name="csY268" fmla="*/ 300656 h 4451296"/>
                  <a:gd name="csX269" fmla="*/ 1624209 w 4326572"/>
                  <a:gd name="csY269" fmla="*/ 298996 h 4451296"/>
                  <a:gd name="csX270" fmla="*/ 1680815 w 4326572"/>
                  <a:gd name="csY270" fmla="*/ 331690 h 4451296"/>
                  <a:gd name="csX271" fmla="*/ 1766140 w 4326572"/>
                  <a:gd name="csY271" fmla="*/ 262817 h 4451296"/>
                  <a:gd name="csX272" fmla="*/ 1869726 w 4326572"/>
                  <a:gd name="csY272" fmla="*/ 333184 h 4451296"/>
                  <a:gd name="csX273" fmla="*/ 1964347 w 4326572"/>
                  <a:gd name="csY273" fmla="*/ 241076 h 4451296"/>
                  <a:gd name="csX274" fmla="*/ 1945256 w 4326572"/>
                  <a:gd name="csY274" fmla="*/ 325882 h 4451296"/>
                  <a:gd name="csX275" fmla="*/ 2011160 w 4326572"/>
                  <a:gd name="csY275" fmla="*/ 380815 h 4451296"/>
                  <a:gd name="csX276" fmla="*/ 2058304 w 4326572"/>
                  <a:gd name="csY276" fmla="*/ 414339 h 4451296"/>
                  <a:gd name="csX277" fmla="*/ 2101631 w 4326572"/>
                  <a:gd name="csY277" fmla="*/ 454169 h 4451296"/>
                  <a:gd name="csX278" fmla="*/ 2096319 w 4326572"/>
                  <a:gd name="csY278" fmla="*/ 489188 h 4451296"/>
                  <a:gd name="csX279" fmla="*/ 1975635 w 4326572"/>
                  <a:gd name="csY279" fmla="*/ 398739 h 4451296"/>
                  <a:gd name="csX280" fmla="*/ 2015642 w 4326572"/>
                  <a:gd name="csY280" fmla="*/ 456327 h 4451296"/>
                  <a:gd name="csX281" fmla="*/ 2038882 w 4326572"/>
                  <a:gd name="csY281" fmla="*/ 458651 h 4451296"/>
                  <a:gd name="csX282" fmla="*/ 2157241 w 4326572"/>
                  <a:gd name="csY282" fmla="*/ 487030 h 4451296"/>
                  <a:gd name="csX283" fmla="*/ 2106611 w 4326572"/>
                  <a:gd name="csY283" fmla="*/ 444212 h 4451296"/>
                  <a:gd name="csX284" fmla="*/ 2338349 w 4326572"/>
                  <a:gd name="csY284" fmla="*/ 34123 h 4451296"/>
                  <a:gd name="csX285" fmla="*/ 2282905 w 4326572"/>
                  <a:gd name="csY285" fmla="*/ 139840 h 4451296"/>
                  <a:gd name="csX286" fmla="*/ 2338349 w 4326572"/>
                  <a:gd name="csY286" fmla="*/ 34123 h 4451296"/>
                  <a:gd name="csX287" fmla="*/ 2550002 w 4326572"/>
                  <a:gd name="csY287" fmla="*/ 49226 h 4451296"/>
                  <a:gd name="csX288" fmla="*/ 2504683 w 4326572"/>
                  <a:gd name="csY288" fmla="*/ 134861 h 4451296"/>
                  <a:gd name="csX289" fmla="*/ 2550002 w 4326572"/>
                  <a:gd name="csY289" fmla="*/ 49226 h 4451296"/>
                  <a:gd name="csX290" fmla="*/ 2106445 w 4326572"/>
                  <a:gd name="csY290" fmla="*/ 129882 h 4451296"/>
                  <a:gd name="csX291" fmla="*/ 2093994 w 4326572"/>
                  <a:gd name="csY291" fmla="*/ 69472 h 4451296"/>
                  <a:gd name="csX292" fmla="*/ 2106445 w 4326572"/>
                  <a:gd name="csY292" fmla="*/ 129882 h 4451296"/>
                  <a:gd name="csX293" fmla="*/ 2726462 w 4326572"/>
                  <a:gd name="csY293" fmla="*/ 195271 h 4451296"/>
                  <a:gd name="csX294" fmla="*/ 2741402 w 4326572"/>
                  <a:gd name="csY294" fmla="*/ 119759 h 4451296"/>
                  <a:gd name="csX295" fmla="*/ 2726462 w 4326572"/>
                  <a:gd name="csY295" fmla="*/ 195271 h 4451296"/>
                  <a:gd name="csX296" fmla="*/ 2993559 w 4326572"/>
                  <a:gd name="csY296" fmla="*/ 185314 h 4451296"/>
                  <a:gd name="csX297" fmla="*/ 2967996 w 4326572"/>
                  <a:gd name="csY297" fmla="*/ 223318 h 4451296"/>
                  <a:gd name="csX298" fmla="*/ 2993559 w 4326572"/>
                  <a:gd name="csY298" fmla="*/ 185314 h 4451296"/>
                  <a:gd name="csX299" fmla="*/ 1547018 w 4326572"/>
                  <a:gd name="csY299" fmla="*/ 301154 h 4451296"/>
                  <a:gd name="csX300" fmla="*/ 1524940 w 4326572"/>
                  <a:gd name="csY300" fmla="*/ 210871 h 4451296"/>
                  <a:gd name="csX301" fmla="*/ 1547018 w 4326572"/>
                  <a:gd name="csY301" fmla="*/ 301154 h 4451296"/>
                  <a:gd name="csX302" fmla="*/ 2474471 w 4326572"/>
                  <a:gd name="csY302" fmla="*/ 250702 h 4451296"/>
                  <a:gd name="csX303" fmla="*/ 2456875 w 4326572"/>
                  <a:gd name="csY303" fmla="*/ 215518 h 4451296"/>
                  <a:gd name="csX304" fmla="*/ 2474471 w 4326572"/>
                  <a:gd name="csY304" fmla="*/ 250702 h 4451296"/>
                  <a:gd name="csX305" fmla="*/ 2091339 w 4326572"/>
                  <a:gd name="csY305" fmla="*/ 220497 h 4451296"/>
                  <a:gd name="csX306" fmla="*/ 2036060 w 4326572"/>
                  <a:gd name="csY306" fmla="*/ 273439 h 4451296"/>
                  <a:gd name="csX307" fmla="*/ 2061293 w 4326572"/>
                  <a:gd name="csY307" fmla="*/ 306133 h 4451296"/>
                  <a:gd name="csX308" fmla="*/ 2091339 w 4326572"/>
                  <a:gd name="csY308" fmla="*/ 220497 h 4451296"/>
                  <a:gd name="csX309" fmla="*/ 2313117 w 4326572"/>
                  <a:gd name="csY309" fmla="*/ 296009 h 4451296"/>
                  <a:gd name="csX310" fmla="*/ 2350799 w 4326572"/>
                  <a:gd name="csY310" fmla="*/ 230621 h 4451296"/>
                  <a:gd name="csX311" fmla="*/ 2313117 w 4326572"/>
                  <a:gd name="csY311" fmla="*/ 296009 h 4451296"/>
                  <a:gd name="csX312" fmla="*/ 3129681 w 4326572"/>
                  <a:gd name="csY312" fmla="*/ 301154 h 4451296"/>
                  <a:gd name="csX313" fmla="*/ 3230445 w 4326572"/>
                  <a:gd name="csY313" fmla="*/ 243234 h 4451296"/>
                  <a:gd name="csX314" fmla="*/ 3129681 w 4326572"/>
                  <a:gd name="csY314" fmla="*/ 301154 h 4451296"/>
                  <a:gd name="csX315" fmla="*/ 2686123 w 4326572"/>
                  <a:gd name="csY315" fmla="*/ 250867 h 4451296"/>
                  <a:gd name="csX316" fmla="*/ 2635825 w 4326572"/>
                  <a:gd name="csY316" fmla="*/ 291031 h 4451296"/>
                  <a:gd name="csX317" fmla="*/ 2686123 w 4326572"/>
                  <a:gd name="csY317" fmla="*/ 250867 h 4451296"/>
                  <a:gd name="csX318" fmla="*/ 1945256 w 4326572"/>
                  <a:gd name="csY318" fmla="*/ 270949 h 4451296"/>
                  <a:gd name="csX319" fmla="*/ 1904918 w 4326572"/>
                  <a:gd name="csY319" fmla="*/ 316256 h 4451296"/>
                  <a:gd name="csX320" fmla="*/ 1945256 w 4326572"/>
                  <a:gd name="csY320" fmla="*/ 270949 h 4451296"/>
                  <a:gd name="csX321" fmla="*/ 2303157 w 4326572"/>
                  <a:gd name="csY321" fmla="*/ 371687 h 4451296"/>
                  <a:gd name="csX322" fmla="*/ 2277925 w 4326572"/>
                  <a:gd name="csY322" fmla="*/ 291196 h 4451296"/>
                  <a:gd name="csX323" fmla="*/ 2303157 w 4326572"/>
                  <a:gd name="csY323" fmla="*/ 371687 h 4451296"/>
                  <a:gd name="csX324" fmla="*/ 2797013 w 4326572"/>
                  <a:gd name="csY324" fmla="*/ 331359 h 4451296"/>
                  <a:gd name="csX325" fmla="*/ 2789211 w 4326572"/>
                  <a:gd name="csY325" fmla="*/ 326214 h 4451296"/>
                  <a:gd name="csX326" fmla="*/ 2809795 w 4326572"/>
                  <a:gd name="csY326" fmla="*/ 437076 h 4451296"/>
                  <a:gd name="csX327" fmla="*/ 2928155 w 4326572"/>
                  <a:gd name="csY327" fmla="*/ 358908 h 4451296"/>
                  <a:gd name="csX328" fmla="*/ 2832371 w 4326572"/>
                  <a:gd name="csY328" fmla="*/ 399070 h 4451296"/>
                  <a:gd name="csX329" fmla="*/ 2797179 w 4326572"/>
                  <a:gd name="csY329" fmla="*/ 331193 h 4451296"/>
                  <a:gd name="csX330" fmla="*/ 2489578 w 4326572"/>
                  <a:gd name="csY330" fmla="*/ 376832 h 4451296"/>
                  <a:gd name="csX331" fmla="*/ 2665872 w 4326572"/>
                  <a:gd name="csY331" fmla="*/ 316256 h 4451296"/>
                  <a:gd name="csX332" fmla="*/ 2489578 w 4326572"/>
                  <a:gd name="csY332" fmla="*/ 376832 h 4451296"/>
                  <a:gd name="csX333" fmla="*/ 1743730 w 4326572"/>
                  <a:gd name="csY333" fmla="*/ 376666 h 4451296"/>
                  <a:gd name="csX334" fmla="*/ 1741074 w 4326572"/>
                  <a:gd name="csY334" fmla="*/ 326214 h 4451296"/>
                  <a:gd name="csX335" fmla="*/ 1743730 w 4326572"/>
                  <a:gd name="csY335" fmla="*/ 376666 h 4451296"/>
                  <a:gd name="csX336" fmla="*/ 1925005 w 4326572"/>
                  <a:gd name="csY336" fmla="*/ 371687 h 4451296"/>
                  <a:gd name="csX337" fmla="*/ 1889812 w 4326572"/>
                  <a:gd name="csY337" fmla="*/ 326380 h 4451296"/>
                  <a:gd name="csX338" fmla="*/ 1925005 w 4326572"/>
                  <a:gd name="csY338" fmla="*/ 371687 h 4451296"/>
                  <a:gd name="csX339" fmla="*/ 2217334 w 4326572"/>
                  <a:gd name="csY339" fmla="*/ 326380 h 4451296"/>
                  <a:gd name="csX340" fmla="*/ 2176996 w 4326572"/>
                  <a:gd name="csY340" fmla="*/ 366709 h 4451296"/>
                  <a:gd name="csX341" fmla="*/ 2217334 w 4326572"/>
                  <a:gd name="csY341" fmla="*/ 326380 h 4451296"/>
                  <a:gd name="csX342" fmla="*/ 1542038 w 4326572"/>
                  <a:gd name="csY342" fmla="*/ 351440 h 4451296"/>
                  <a:gd name="csX343" fmla="*/ 1506845 w 4326572"/>
                  <a:gd name="csY343" fmla="*/ 336338 h 4451296"/>
                  <a:gd name="csX344" fmla="*/ 1542038 w 4326572"/>
                  <a:gd name="csY344" fmla="*/ 351440 h 4451296"/>
                  <a:gd name="csX345" fmla="*/ 2736589 w 4326572"/>
                  <a:gd name="csY345" fmla="*/ 351440 h 4451296"/>
                  <a:gd name="csX346" fmla="*/ 2661057 w 4326572"/>
                  <a:gd name="csY346" fmla="*/ 391769 h 4451296"/>
                  <a:gd name="csX347" fmla="*/ 2736589 w 4326572"/>
                  <a:gd name="csY347" fmla="*/ 351440 h 4451296"/>
                  <a:gd name="csX348" fmla="*/ 3285557 w 4326572"/>
                  <a:gd name="csY348" fmla="*/ 402224 h 4451296"/>
                  <a:gd name="csX349" fmla="*/ 3165040 w 4326572"/>
                  <a:gd name="csY349" fmla="*/ 462302 h 4451296"/>
                  <a:gd name="csX350" fmla="*/ 3285557 w 4326572"/>
                  <a:gd name="csY350" fmla="*/ 402224 h 4451296"/>
                  <a:gd name="csX351" fmla="*/ 2629019 w 4326572"/>
                  <a:gd name="csY351" fmla="*/ 402390 h 4451296"/>
                  <a:gd name="csX352" fmla="*/ 2596151 w 4326572"/>
                  <a:gd name="csY352" fmla="*/ 440560 h 4451296"/>
                  <a:gd name="csX353" fmla="*/ 2629019 w 4326572"/>
                  <a:gd name="csY353" fmla="*/ 402390 h 4451296"/>
                  <a:gd name="csX354" fmla="*/ 3069256 w 4326572"/>
                  <a:gd name="csY354" fmla="*/ 432097 h 4451296"/>
                  <a:gd name="csX355" fmla="*/ 3124535 w 4326572"/>
                  <a:gd name="csY355" fmla="*/ 449855 h 4451296"/>
                  <a:gd name="csX356" fmla="*/ 3033898 w 4326572"/>
                  <a:gd name="csY356" fmla="*/ 402058 h 4451296"/>
                  <a:gd name="csX357" fmla="*/ 3064110 w 4326572"/>
                  <a:gd name="csY357" fmla="*/ 447365 h 4451296"/>
                  <a:gd name="csX358" fmla="*/ 3069090 w 4326572"/>
                  <a:gd name="csY358" fmla="*/ 432262 h 4451296"/>
                  <a:gd name="csX359" fmla="*/ 2948241 w 4326572"/>
                  <a:gd name="csY359" fmla="*/ 472426 h 4451296"/>
                  <a:gd name="csX360" fmla="*/ 3018792 w 4326572"/>
                  <a:gd name="csY360" fmla="*/ 419650 h 4451296"/>
                  <a:gd name="csX361" fmla="*/ 2948241 w 4326572"/>
                  <a:gd name="csY361" fmla="*/ 472426 h 4451296"/>
                  <a:gd name="csX362" fmla="*/ 1128693 w 4326572"/>
                  <a:gd name="csY362" fmla="*/ 422139 h 4451296"/>
                  <a:gd name="csX363" fmla="*/ 1078394 w 4326572"/>
                  <a:gd name="csY363" fmla="*/ 467447 h 4451296"/>
                  <a:gd name="csX364" fmla="*/ 1128693 w 4326572"/>
                  <a:gd name="csY364" fmla="*/ 422139 h 4451296"/>
                  <a:gd name="csX365" fmla="*/ 1657907 w 4326572"/>
                  <a:gd name="csY365" fmla="*/ 422139 h 4451296"/>
                  <a:gd name="csX366" fmla="*/ 1549674 w 4326572"/>
                  <a:gd name="csY366" fmla="*/ 507941 h 4451296"/>
                  <a:gd name="csX367" fmla="*/ 1657907 w 4326572"/>
                  <a:gd name="csY367" fmla="*/ 422139 h 4451296"/>
                  <a:gd name="csX368" fmla="*/ 2711356 w 4326572"/>
                  <a:gd name="csY368" fmla="*/ 492506 h 4451296"/>
                  <a:gd name="csX369" fmla="*/ 2759165 w 4326572"/>
                  <a:gd name="csY369" fmla="*/ 432097 h 4451296"/>
                  <a:gd name="csX370" fmla="*/ 2711356 w 4326572"/>
                  <a:gd name="csY370" fmla="*/ 492506 h 4451296"/>
                  <a:gd name="csX371" fmla="*/ 1511825 w 4326572"/>
                  <a:gd name="csY371" fmla="*/ 482549 h 4451296"/>
                  <a:gd name="csX372" fmla="*/ 1547018 w 4326572"/>
                  <a:gd name="csY372" fmla="*/ 442221 h 4451296"/>
                  <a:gd name="csX373" fmla="*/ 1511825 w 4326572"/>
                  <a:gd name="csY373" fmla="*/ 482549 h 4451296"/>
                  <a:gd name="csX374" fmla="*/ 2564610 w 4326572"/>
                  <a:gd name="csY374" fmla="*/ 466783 h 4451296"/>
                  <a:gd name="csX375" fmla="*/ 2535559 w 4326572"/>
                  <a:gd name="csY375" fmla="*/ 455331 h 4451296"/>
                  <a:gd name="csX376" fmla="*/ 2564610 w 4326572"/>
                  <a:gd name="csY376" fmla="*/ 466783 h 4451296"/>
                  <a:gd name="csX377" fmla="*/ 1743564 w 4326572"/>
                  <a:gd name="csY377" fmla="*/ 447365 h 4451296"/>
                  <a:gd name="csX378" fmla="*/ 1622714 w 4326572"/>
                  <a:gd name="csY378" fmla="*/ 542959 h 4451296"/>
                  <a:gd name="csX379" fmla="*/ 1743564 w 4326572"/>
                  <a:gd name="csY379" fmla="*/ 447365 h 4451296"/>
                  <a:gd name="csX380" fmla="*/ 937126 w 4326572"/>
                  <a:gd name="csY380" fmla="*/ 512754 h 4451296"/>
                  <a:gd name="csX381" fmla="*/ 901934 w 4326572"/>
                  <a:gd name="csY381" fmla="*/ 547938 h 4451296"/>
                  <a:gd name="csX382" fmla="*/ 937126 w 4326572"/>
                  <a:gd name="csY382" fmla="*/ 512754 h 4451296"/>
                  <a:gd name="csX383" fmla="*/ 3426991 w 4326572"/>
                  <a:gd name="csY383" fmla="*/ 588266 h 4451296"/>
                  <a:gd name="csX384" fmla="*/ 3526924 w 4326572"/>
                  <a:gd name="csY384" fmla="*/ 516073 h 4451296"/>
                  <a:gd name="csX385" fmla="*/ 3426991 w 4326572"/>
                  <a:gd name="csY385" fmla="*/ 588266 h 4451296"/>
                  <a:gd name="csX386" fmla="*/ 1380684 w 4326572"/>
                  <a:gd name="csY386" fmla="*/ 603534 h 4451296"/>
                  <a:gd name="csX387" fmla="*/ 1310133 w 4326572"/>
                  <a:gd name="csY387" fmla="*/ 520056 h 4451296"/>
                  <a:gd name="csX388" fmla="*/ 1339017 w 4326572"/>
                  <a:gd name="csY388" fmla="*/ 607020 h 4451296"/>
                  <a:gd name="csX389" fmla="*/ 1320259 w 4326572"/>
                  <a:gd name="csY389" fmla="*/ 641374 h 4451296"/>
                  <a:gd name="csX390" fmla="*/ 1380518 w 4326572"/>
                  <a:gd name="csY390" fmla="*/ 603534 h 4451296"/>
                  <a:gd name="csX391" fmla="*/ 3289708 w 4326572"/>
                  <a:gd name="csY391" fmla="*/ 524039 h 4451296"/>
                  <a:gd name="csX392" fmla="*/ 3217828 w 4326572"/>
                  <a:gd name="csY392" fmla="*/ 628428 h 4451296"/>
                  <a:gd name="csX393" fmla="*/ 3289708 w 4326572"/>
                  <a:gd name="csY393" fmla="*/ 524039 h 4451296"/>
                  <a:gd name="csX394" fmla="*/ 2176996 w 4326572"/>
                  <a:gd name="csY394" fmla="*/ 533001 h 4451296"/>
                  <a:gd name="csX395" fmla="*/ 2129021 w 4326572"/>
                  <a:gd name="csY395" fmla="*/ 578475 h 4451296"/>
                  <a:gd name="csX396" fmla="*/ 2176996 w 4326572"/>
                  <a:gd name="csY396" fmla="*/ 533001 h 4451296"/>
                  <a:gd name="csX397" fmla="*/ 3164874 w 4326572"/>
                  <a:gd name="csY397" fmla="*/ 608514 h 4451296"/>
                  <a:gd name="csX398" fmla="*/ 3114575 w 4326572"/>
                  <a:gd name="csY398" fmla="*/ 548104 h 4451296"/>
                  <a:gd name="csX399" fmla="*/ 3164874 w 4326572"/>
                  <a:gd name="csY399" fmla="*/ 608514 h 4451296"/>
                  <a:gd name="csX400" fmla="*/ 1098480 w 4326572"/>
                  <a:gd name="csY400" fmla="*/ 563206 h 4451296"/>
                  <a:gd name="csX401" fmla="*/ 1138819 w 4326572"/>
                  <a:gd name="csY401" fmla="*/ 638718 h 4451296"/>
                  <a:gd name="csX402" fmla="*/ 1098480 w 4326572"/>
                  <a:gd name="csY402" fmla="*/ 563206 h 4451296"/>
                  <a:gd name="csX403" fmla="*/ 1486593 w 4326572"/>
                  <a:gd name="csY403" fmla="*/ 578309 h 4451296"/>
                  <a:gd name="csX404" fmla="*/ 1426168 w 4326572"/>
                  <a:gd name="csY404" fmla="*/ 633739 h 4451296"/>
                  <a:gd name="csX405" fmla="*/ 1486593 w 4326572"/>
                  <a:gd name="csY405" fmla="*/ 578309 h 4451296"/>
                  <a:gd name="csX406" fmla="*/ 1254688 w 4326572"/>
                  <a:gd name="csY406" fmla="*/ 623616 h 4451296"/>
                  <a:gd name="csX407" fmla="*/ 1219496 w 4326572"/>
                  <a:gd name="csY407" fmla="*/ 601045 h 4451296"/>
                  <a:gd name="csX408" fmla="*/ 1254688 w 4326572"/>
                  <a:gd name="csY408" fmla="*/ 623616 h 4451296"/>
                  <a:gd name="csX409" fmla="*/ 2005681 w 4326572"/>
                  <a:gd name="csY409" fmla="*/ 663778 h 4451296"/>
                  <a:gd name="csX410" fmla="*/ 1984101 w 4326572"/>
                  <a:gd name="csY410" fmla="*/ 634569 h 4451296"/>
                  <a:gd name="csX411" fmla="*/ 1681479 w 4326572"/>
                  <a:gd name="csY411" fmla="*/ 725350 h 4451296"/>
                  <a:gd name="csX412" fmla="*/ 1249874 w 4326572"/>
                  <a:gd name="csY412" fmla="*/ 1542374 h 4451296"/>
                  <a:gd name="csX413" fmla="*/ 942106 w 4326572"/>
                  <a:gd name="csY413" fmla="*/ 1825503 h 4451296"/>
                  <a:gd name="csX414" fmla="*/ 1105951 w 4326572"/>
                  <a:gd name="csY414" fmla="*/ 1949310 h 4451296"/>
                  <a:gd name="csX415" fmla="*/ 1524110 w 4326572"/>
                  <a:gd name="csY415" fmla="*/ 1480305 h 4451296"/>
                  <a:gd name="csX416" fmla="*/ 1772116 w 4326572"/>
                  <a:gd name="csY416" fmla="*/ 962341 h 4451296"/>
                  <a:gd name="csX417" fmla="*/ 2025602 w 4326572"/>
                  <a:gd name="csY417" fmla="*/ 802522 h 4451296"/>
                  <a:gd name="csX418" fmla="*/ 1895456 w 4326572"/>
                  <a:gd name="csY418" fmla="*/ 818620 h 4451296"/>
                  <a:gd name="csX419" fmla="*/ 1647615 w 4326572"/>
                  <a:gd name="csY419" fmla="*/ 953712 h 4451296"/>
                  <a:gd name="csX420" fmla="*/ 1523777 w 4326572"/>
                  <a:gd name="csY420" fmla="*/ 1046816 h 4451296"/>
                  <a:gd name="csX421" fmla="*/ 1711692 w 4326572"/>
                  <a:gd name="csY421" fmla="*/ 856459 h 4451296"/>
                  <a:gd name="csX422" fmla="*/ 2035728 w 4326572"/>
                  <a:gd name="csY422" fmla="*/ 706762 h 4451296"/>
                  <a:gd name="csX423" fmla="*/ 2020622 w 4326572"/>
                  <a:gd name="csY423" fmla="*/ 701451 h 4451296"/>
                  <a:gd name="csX424" fmla="*/ 1811957 w 4326572"/>
                  <a:gd name="csY424" fmla="*/ 749912 h 4451296"/>
                  <a:gd name="csX425" fmla="*/ 1483937 w 4326572"/>
                  <a:gd name="csY425" fmla="*/ 1041671 h 4451296"/>
                  <a:gd name="csX426" fmla="*/ 1471487 w 4326572"/>
                  <a:gd name="csY426" fmla="*/ 1039181 h 4451296"/>
                  <a:gd name="csX427" fmla="*/ 1795191 w 4326572"/>
                  <a:gd name="csY427" fmla="*/ 717881 h 4451296"/>
                  <a:gd name="csX428" fmla="*/ 2005681 w 4326572"/>
                  <a:gd name="csY428" fmla="*/ 663778 h 4451296"/>
                  <a:gd name="csX429" fmla="*/ 3185125 w 4326572"/>
                  <a:gd name="csY429" fmla="*/ 1621372 h 4451296"/>
                  <a:gd name="csX430" fmla="*/ 2597645 w 4326572"/>
                  <a:gd name="csY430" fmla="*/ 674400 h 4451296"/>
                  <a:gd name="csX431" fmla="*/ 2494557 w 4326572"/>
                  <a:gd name="csY431" fmla="*/ 707094 h 4451296"/>
                  <a:gd name="csX432" fmla="*/ 2926163 w 4326572"/>
                  <a:gd name="csY432" fmla="*/ 897617 h 4451296"/>
                  <a:gd name="csX433" fmla="*/ 2960193 w 4326572"/>
                  <a:gd name="csY433" fmla="*/ 970971 h 4451296"/>
                  <a:gd name="csX434" fmla="*/ 2753686 w 4326572"/>
                  <a:gd name="csY434" fmla="*/ 800695 h 4451296"/>
                  <a:gd name="csX435" fmla="*/ 2571583 w 4326572"/>
                  <a:gd name="csY435" fmla="*/ 740950 h 4451296"/>
                  <a:gd name="csX436" fmla="*/ 2441603 w 4326572"/>
                  <a:gd name="csY436" fmla="*/ 744436 h 4451296"/>
                  <a:gd name="csX437" fmla="*/ 2496051 w 4326572"/>
                  <a:gd name="csY437" fmla="*/ 786257 h 4451296"/>
                  <a:gd name="csX438" fmla="*/ 2773607 w 4326572"/>
                  <a:gd name="csY438" fmla="*/ 911889 h 4451296"/>
                  <a:gd name="csX439" fmla="*/ 2885326 w 4326572"/>
                  <a:gd name="csY439" fmla="*/ 1062416 h 4451296"/>
                  <a:gd name="csX440" fmla="*/ 2784231 w 4326572"/>
                  <a:gd name="csY440" fmla="*/ 966656 h 4451296"/>
                  <a:gd name="csX441" fmla="*/ 2439112 w 4326572"/>
                  <a:gd name="csY441" fmla="*/ 805343 h 4451296"/>
                  <a:gd name="csX442" fmla="*/ 2665539 w 4326572"/>
                  <a:gd name="csY442" fmla="*/ 949231 h 4451296"/>
                  <a:gd name="csX443" fmla="*/ 2795187 w 4326572"/>
                  <a:gd name="csY443" fmla="*/ 1058930 h 4451296"/>
                  <a:gd name="csX444" fmla="*/ 2913546 w 4326572"/>
                  <a:gd name="csY444" fmla="*/ 1613406 h 4451296"/>
                  <a:gd name="csX445" fmla="*/ 3316267 w 4326572"/>
                  <a:gd name="csY445" fmla="*/ 2145476 h 4451296"/>
                  <a:gd name="csX446" fmla="*/ 3396778 w 4326572"/>
                  <a:gd name="csY446" fmla="*/ 2019511 h 4451296"/>
                  <a:gd name="csX447" fmla="*/ 3429647 w 4326572"/>
                  <a:gd name="csY447" fmla="*/ 1958936 h 4451296"/>
                  <a:gd name="csX448" fmla="*/ 3184959 w 4326572"/>
                  <a:gd name="csY448" fmla="*/ 1621372 h 4451296"/>
                  <a:gd name="csX449" fmla="*/ 3527920 w 4326572"/>
                  <a:gd name="csY449" fmla="*/ 689336 h 4451296"/>
                  <a:gd name="csX450" fmla="*/ 3600629 w 4326572"/>
                  <a:gd name="csY450" fmla="*/ 794887 h 4451296"/>
                  <a:gd name="csX451" fmla="*/ 3527920 w 4326572"/>
                  <a:gd name="csY451" fmla="*/ 689336 h 4451296"/>
                  <a:gd name="csX452" fmla="*/ 3197742 w 4326572"/>
                  <a:gd name="csY452" fmla="*/ 684026 h 4451296"/>
                  <a:gd name="csX453" fmla="*/ 3212682 w 4326572"/>
                  <a:gd name="csY453" fmla="*/ 719209 h 4451296"/>
                  <a:gd name="csX454" fmla="*/ 3197742 w 4326572"/>
                  <a:gd name="csY454" fmla="*/ 684026 h 4451296"/>
                  <a:gd name="csX455" fmla="*/ 1108607 w 4326572"/>
                  <a:gd name="csY455" fmla="*/ 689170 h 4451296"/>
                  <a:gd name="csX456" fmla="*/ 1048182 w 4326572"/>
                  <a:gd name="csY456" fmla="*/ 749580 h 4451296"/>
                  <a:gd name="csX457" fmla="*/ 1108607 w 4326572"/>
                  <a:gd name="csY457" fmla="*/ 689170 h 4451296"/>
                  <a:gd name="csX458" fmla="*/ 3795017 w 4326572"/>
                  <a:gd name="csY458" fmla="*/ 729499 h 4451296"/>
                  <a:gd name="csX459" fmla="*/ 3739573 w 4326572"/>
                  <a:gd name="csY459" fmla="*/ 759704 h 4451296"/>
                  <a:gd name="csX460" fmla="*/ 3795017 w 4326572"/>
                  <a:gd name="csY460" fmla="*/ 729499 h 4451296"/>
                  <a:gd name="csX461" fmla="*/ 1053162 w 4326572"/>
                  <a:gd name="csY461" fmla="*/ 759704 h 4451296"/>
                  <a:gd name="csX462" fmla="*/ 1002863 w 4326572"/>
                  <a:gd name="csY462" fmla="*/ 794887 h 4451296"/>
                  <a:gd name="csX463" fmla="*/ 1053162 w 4326572"/>
                  <a:gd name="csY463" fmla="*/ 759704 h 4451296"/>
                  <a:gd name="csX464" fmla="*/ 816111 w 4326572"/>
                  <a:gd name="csY464" fmla="*/ 830237 h 4451296"/>
                  <a:gd name="csX465" fmla="*/ 794531 w 4326572"/>
                  <a:gd name="csY465" fmla="*/ 894796 h 4451296"/>
                  <a:gd name="csX466" fmla="*/ 816111 w 4326572"/>
                  <a:gd name="csY466" fmla="*/ 830237 h 4451296"/>
                  <a:gd name="csX467" fmla="*/ 2284067 w 4326572"/>
                  <a:gd name="csY467" fmla="*/ 848991 h 4451296"/>
                  <a:gd name="csX468" fmla="*/ 2061293 w 4326572"/>
                  <a:gd name="csY468" fmla="*/ 878200 h 4451296"/>
                  <a:gd name="csX469" fmla="*/ 1659401 w 4326572"/>
                  <a:gd name="csY469" fmla="*/ 1844091 h 4451296"/>
                  <a:gd name="csX470" fmla="*/ 2771615 w 4326572"/>
                  <a:gd name="csY470" fmla="*/ 1699207 h 4451296"/>
                  <a:gd name="csX471" fmla="*/ 2661888 w 4326572"/>
                  <a:gd name="csY471" fmla="*/ 1048144 h 4451296"/>
                  <a:gd name="csX472" fmla="*/ 2459365 w 4326572"/>
                  <a:gd name="csY472" fmla="*/ 907907 h 4451296"/>
                  <a:gd name="csX473" fmla="*/ 2402427 w 4326572"/>
                  <a:gd name="csY473" fmla="*/ 843846 h 4451296"/>
                  <a:gd name="csX474" fmla="*/ 2283901 w 4326572"/>
                  <a:gd name="csY474" fmla="*/ 848825 h 4451296"/>
                  <a:gd name="csX475" fmla="*/ 3332369 w 4326572"/>
                  <a:gd name="csY475" fmla="*/ 901766 h 4451296"/>
                  <a:gd name="csX476" fmla="*/ 3391632 w 4326572"/>
                  <a:gd name="csY476" fmla="*/ 867744 h 4451296"/>
                  <a:gd name="csX477" fmla="*/ 3332369 w 4326572"/>
                  <a:gd name="csY477" fmla="*/ 901766 h 4451296"/>
                  <a:gd name="csX478" fmla="*/ 3608597 w 4326572"/>
                  <a:gd name="csY478" fmla="*/ 966159 h 4451296"/>
                  <a:gd name="csX479" fmla="*/ 3724301 w 4326572"/>
                  <a:gd name="csY479" fmla="*/ 933464 h 4451296"/>
                  <a:gd name="csX480" fmla="*/ 3608597 w 4326572"/>
                  <a:gd name="csY480" fmla="*/ 966159 h 4451296"/>
                  <a:gd name="csX481" fmla="*/ 3421015 w 4326572"/>
                  <a:gd name="csY481" fmla="*/ 932302 h 4451296"/>
                  <a:gd name="csX482" fmla="*/ 3386818 w 4326572"/>
                  <a:gd name="csY482" fmla="*/ 953546 h 4451296"/>
                  <a:gd name="csX483" fmla="*/ 3421015 w 4326572"/>
                  <a:gd name="csY483" fmla="*/ 932302 h 4451296"/>
                  <a:gd name="csX484" fmla="*/ 3774765 w 4326572"/>
                  <a:gd name="csY484" fmla="*/ 956201 h 4451296"/>
                  <a:gd name="csX485" fmla="*/ 3797507 w 4326572"/>
                  <a:gd name="csY485" fmla="*/ 996364 h 4451296"/>
                  <a:gd name="csX486" fmla="*/ 3825064 w 4326572"/>
                  <a:gd name="csY486" fmla="*/ 958690 h 4451296"/>
                  <a:gd name="csX487" fmla="*/ 3774765 w 4326572"/>
                  <a:gd name="csY487" fmla="*/ 956201 h 4451296"/>
                  <a:gd name="csX488" fmla="*/ 1058142 w 4326572"/>
                  <a:gd name="csY488" fmla="*/ 956201 h 4451296"/>
                  <a:gd name="csX489" fmla="*/ 972319 w 4326572"/>
                  <a:gd name="csY489" fmla="*/ 998853 h 4451296"/>
                  <a:gd name="csX490" fmla="*/ 881848 w 4326572"/>
                  <a:gd name="csY490" fmla="*/ 1060258 h 4451296"/>
                  <a:gd name="csX491" fmla="*/ 889816 w 4326572"/>
                  <a:gd name="csY491" fmla="*/ 1087642 h 4451296"/>
                  <a:gd name="csX492" fmla="*/ 874378 w 4326572"/>
                  <a:gd name="csY492" fmla="*/ 1162822 h 4451296"/>
                  <a:gd name="csX493" fmla="*/ 917870 w 4326572"/>
                  <a:gd name="csY493" fmla="*/ 1042667 h 4451296"/>
                  <a:gd name="csX494" fmla="*/ 1055154 w 4326572"/>
                  <a:gd name="csY494" fmla="*/ 1001010 h 4451296"/>
                  <a:gd name="csX495" fmla="*/ 1058142 w 4326572"/>
                  <a:gd name="csY495" fmla="*/ 956201 h 4451296"/>
                  <a:gd name="csX496" fmla="*/ 3452223 w 4326572"/>
                  <a:gd name="csY496" fmla="*/ 981427 h 4451296"/>
                  <a:gd name="csX497" fmla="*/ 3422011 w 4326572"/>
                  <a:gd name="csY497" fmla="*/ 999019 h 4451296"/>
                  <a:gd name="csX498" fmla="*/ 3452223 w 4326572"/>
                  <a:gd name="csY498" fmla="*/ 981427 h 4451296"/>
                  <a:gd name="csX499" fmla="*/ 745726 w 4326572"/>
                  <a:gd name="csY499" fmla="*/ 1157843 h 4451296"/>
                  <a:gd name="csX500" fmla="*/ 705553 w 4326572"/>
                  <a:gd name="csY500" fmla="*/ 1193027 h 4451296"/>
                  <a:gd name="csX501" fmla="*/ 745726 w 4326572"/>
                  <a:gd name="csY501" fmla="*/ 1157843 h 4451296"/>
                  <a:gd name="csX502" fmla="*/ 1038056 w 4326572"/>
                  <a:gd name="csY502" fmla="*/ 1323970 h 4451296"/>
                  <a:gd name="csX503" fmla="*/ 977631 w 4326572"/>
                  <a:gd name="csY503" fmla="*/ 1248458 h 4451296"/>
                  <a:gd name="csX504" fmla="*/ 1038056 w 4326572"/>
                  <a:gd name="csY504" fmla="*/ 1323970 h 4451296"/>
                  <a:gd name="csX505" fmla="*/ 927166 w 4326572"/>
                  <a:gd name="csY505" fmla="*/ 1288787 h 4451296"/>
                  <a:gd name="csX506" fmla="*/ 819099 w 4326572"/>
                  <a:gd name="csY506" fmla="*/ 1329281 h 4451296"/>
                  <a:gd name="csX507" fmla="*/ 927166 w 4326572"/>
                  <a:gd name="csY507" fmla="*/ 1288787 h 4451296"/>
                  <a:gd name="csX508" fmla="*/ 1086030 w 4326572"/>
                  <a:gd name="csY508" fmla="*/ 1344217 h 4451296"/>
                  <a:gd name="csX509" fmla="*/ 1055818 w 4326572"/>
                  <a:gd name="csY509" fmla="*/ 1399648 h 4451296"/>
                  <a:gd name="csX510" fmla="*/ 1086030 w 4326572"/>
                  <a:gd name="csY510" fmla="*/ 1344217 h 4451296"/>
                  <a:gd name="csX511" fmla="*/ 947253 w 4326572"/>
                  <a:gd name="csY511" fmla="*/ 1475326 h 4451296"/>
                  <a:gd name="csX512" fmla="*/ 919696 w 4326572"/>
                  <a:gd name="csY512" fmla="*/ 1535736 h 4451296"/>
                  <a:gd name="csX513" fmla="*/ 947253 w 4326572"/>
                  <a:gd name="csY513" fmla="*/ 1475326 h 4451296"/>
                  <a:gd name="csX514" fmla="*/ 3472475 w 4326572"/>
                  <a:gd name="csY514" fmla="*/ 1722110 h 4451296"/>
                  <a:gd name="csX515" fmla="*/ 3494720 w 4326572"/>
                  <a:gd name="csY515" fmla="*/ 1677134 h 4451296"/>
                  <a:gd name="csX516" fmla="*/ 3472475 w 4326572"/>
                  <a:gd name="csY516" fmla="*/ 1722110 h 4451296"/>
                  <a:gd name="csX517" fmla="*/ 2810459 w 4326572"/>
                  <a:gd name="csY517" fmla="*/ 1806086 h 4451296"/>
                  <a:gd name="csX518" fmla="*/ 2794357 w 4326572"/>
                  <a:gd name="csY518" fmla="*/ 1822516 h 4451296"/>
                  <a:gd name="csX519" fmla="*/ 2831044 w 4326572"/>
                  <a:gd name="csY519" fmla="*/ 1967732 h 4451296"/>
                  <a:gd name="csX520" fmla="*/ 2870386 w 4326572"/>
                  <a:gd name="csY520" fmla="*/ 1762106 h 4451296"/>
                  <a:gd name="csX521" fmla="*/ 2810459 w 4326572"/>
                  <a:gd name="csY521" fmla="*/ 1806086 h 4451296"/>
                  <a:gd name="csX522" fmla="*/ 1632675 w 4326572"/>
                  <a:gd name="csY522" fmla="*/ 1908484 h 4451296"/>
                  <a:gd name="csX523" fmla="*/ 1552496 w 4326572"/>
                  <a:gd name="csY523" fmla="*/ 1795464 h 4451296"/>
                  <a:gd name="csX524" fmla="*/ 1639813 w 4326572"/>
                  <a:gd name="csY524" fmla="*/ 1998600 h 4451296"/>
                  <a:gd name="csX525" fmla="*/ 1640145 w 4326572"/>
                  <a:gd name="csY525" fmla="*/ 1933378 h 4451296"/>
                  <a:gd name="csX526" fmla="*/ 1569926 w 4326572"/>
                  <a:gd name="csY526" fmla="*/ 1863177 h 4451296"/>
                  <a:gd name="csX527" fmla="*/ 1632675 w 4326572"/>
                  <a:gd name="csY527" fmla="*/ 1908317 h 4451296"/>
                  <a:gd name="csX528" fmla="*/ 1249708 w 4326572"/>
                  <a:gd name="csY528" fmla="*/ 1873300 h 4451296"/>
                  <a:gd name="csX529" fmla="*/ 1184635 w 4326572"/>
                  <a:gd name="csY529" fmla="*/ 1937029 h 4451296"/>
                  <a:gd name="csX530" fmla="*/ 1219662 w 4326572"/>
                  <a:gd name="csY530" fmla="*/ 2047393 h 4451296"/>
                  <a:gd name="csX531" fmla="*/ 858940 w 4326572"/>
                  <a:gd name="csY531" fmla="*/ 2417486 h 4451296"/>
                  <a:gd name="csX532" fmla="*/ 672353 w 4326572"/>
                  <a:gd name="csY532" fmla="*/ 2649333 h 4451296"/>
                  <a:gd name="csX533" fmla="*/ 674843 w 4326572"/>
                  <a:gd name="csY533" fmla="*/ 2662112 h 4451296"/>
                  <a:gd name="csX534" fmla="*/ 1851300 w 4326572"/>
                  <a:gd name="csY534" fmla="*/ 2638711 h 4451296"/>
                  <a:gd name="csX535" fmla="*/ 2065443 w 4326572"/>
                  <a:gd name="csY535" fmla="*/ 2578136 h 4451296"/>
                  <a:gd name="csX536" fmla="*/ 2076232 w 4326572"/>
                  <a:gd name="csY536" fmla="*/ 2342139 h 4451296"/>
                  <a:gd name="csX537" fmla="*/ 1824075 w 4326572"/>
                  <a:gd name="csY537" fmla="*/ 2213686 h 4451296"/>
                  <a:gd name="csX538" fmla="*/ 1759003 w 4326572"/>
                  <a:gd name="csY538" fmla="*/ 2143318 h 4451296"/>
                  <a:gd name="csX539" fmla="*/ 1640145 w 4326572"/>
                  <a:gd name="csY539" fmla="*/ 2145144 h 4451296"/>
                  <a:gd name="csX540" fmla="*/ 1632841 w 4326572"/>
                  <a:gd name="csY540" fmla="*/ 2203396 h 4451296"/>
                  <a:gd name="csX541" fmla="*/ 1682973 w 4326572"/>
                  <a:gd name="csY541" fmla="*/ 2176012 h 4451296"/>
                  <a:gd name="csX542" fmla="*/ 1591838 w 4326572"/>
                  <a:gd name="csY542" fmla="*/ 2188958 h 4451296"/>
                  <a:gd name="csX543" fmla="*/ 1438453 w 4326572"/>
                  <a:gd name="csY543" fmla="*/ 2120582 h 4451296"/>
                  <a:gd name="csX544" fmla="*/ 1433638 w 4326572"/>
                  <a:gd name="csY544" fmla="*/ 2170868 h 4451296"/>
                  <a:gd name="csX545" fmla="*/ 1388154 w 4326572"/>
                  <a:gd name="csY545" fmla="*/ 2080254 h 4451296"/>
                  <a:gd name="csX546" fmla="*/ 1383340 w 4326572"/>
                  <a:gd name="csY546" fmla="*/ 2150621 h 4451296"/>
                  <a:gd name="csX547" fmla="*/ 1441109 w 4326572"/>
                  <a:gd name="csY547" fmla="*/ 2075109 h 4451296"/>
                  <a:gd name="csX548" fmla="*/ 1249542 w 4326572"/>
                  <a:gd name="csY548" fmla="*/ 1873632 h 4451296"/>
                  <a:gd name="csX549" fmla="*/ 2338349 w 4326572"/>
                  <a:gd name="csY549" fmla="*/ 2432588 h 4451296"/>
                  <a:gd name="csX550" fmla="*/ 2141803 w 4326572"/>
                  <a:gd name="csY550" fmla="*/ 2548428 h 4451296"/>
                  <a:gd name="csX551" fmla="*/ 2337685 w 4326572"/>
                  <a:gd name="csY551" fmla="*/ 2457150 h 4451296"/>
                  <a:gd name="csX552" fmla="*/ 2338349 w 4326572"/>
                  <a:gd name="csY552" fmla="*/ 2432588 h 4451296"/>
                  <a:gd name="csX553" fmla="*/ 2036060 w 4326572"/>
                  <a:gd name="csY553" fmla="*/ 2815460 h 4451296"/>
                  <a:gd name="csX554" fmla="*/ 2039214 w 4326572"/>
                  <a:gd name="csY554" fmla="*/ 2860103 h 4451296"/>
                  <a:gd name="csX555" fmla="*/ 2291702 w 4326572"/>
                  <a:gd name="csY555" fmla="*/ 2957854 h 4451296"/>
                  <a:gd name="csX556" fmla="*/ 2333369 w 4326572"/>
                  <a:gd name="csY556" fmla="*/ 2651656 h 4451296"/>
                  <a:gd name="csX557" fmla="*/ 2333203 w 4326572"/>
                  <a:gd name="csY557" fmla="*/ 2492998 h 4451296"/>
                  <a:gd name="csX558" fmla="*/ 2106279 w 4326572"/>
                  <a:gd name="csY558" fmla="*/ 2606183 h 4451296"/>
                  <a:gd name="csX559" fmla="*/ 2071252 w 4326572"/>
                  <a:gd name="csY559" fmla="*/ 2811643 h 4451296"/>
                  <a:gd name="csX560" fmla="*/ 2036060 w 4326572"/>
                  <a:gd name="csY560" fmla="*/ 2815460 h 44512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 ang="0">
                    <a:pos x="csX384" y="csY384"/>
                  </a:cxn>
                  <a:cxn ang="0">
                    <a:pos x="csX385" y="csY385"/>
                  </a:cxn>
                  <a:cxn ang="0">
                    <a:pos x="csX386" y="csY386"/>
                  </a:cxn>
                  <a:cxn ang="0">
                    <a:pos x="csX387" y="csY387"/>
                  </a:cxn>
                  <a:cxn ang="0">
                    <a:pos x="csX388" y="csY388"/>
                  </a:cxn>
                  <a:cxn ang="0">
                    <a:pos x="csX389" y="csY389"/>
                  </a:cxn>
                  <a:cxn ang="0">
                    <a:pos x="csX390" y="csY390"/>
                  </a:cxn>
                  <a:cxn ang="0">
                    <a:pos x="csX391" y="csY391"/>
                  </a:cxn>
                  <a:cxn ang="0">
                    <a:pos x="csX392" y="csY392"/>
                  </a:cxn>
                  <a:cxn ang="0">
                    <a:pos x="csX393" y="csY393"/>
                  </a:cxn>
                  <a:cxn ang="0">
                    <a:pos x="csX394" y="csY394"/>
                  </a:cxn>
                  <a:cxn ang="0">
                    <a:pos x="csX395" y="csY395"/>
                  </a:cxn>
                  <a:cxn ang="0">
                    <a:pos x="csX396" y="csY396"/>
                  </a:cxn>
                  <a:cxn ang="0">
                    <a:pos x="csX397" y="csY397"/>
                  </a:cxn>
                  <a:cxn ang="0">
                    <a:pos x="csX398" y="csY398"/>
                  </a:cxn>
                  <a:cxn ang="0">
                    <a:pos x="csX399" y="csY399"/>
                  </a:cxn>
                  <a:cxn ang="0">
                    <a:pos x="csX400" y="csY400"/>
                  </a:cxn>
                  <a:cxn ang="0">
                    <a:pos x="csX401" y="csY401"/>
                  </a:cxn>
                  <a:cxn ang="0">
                    <a:pos x="csX402" y="csY402"/>
                  </a:cxn>
                  <a:cxn ang="0">
                    <a:pos x="csX403" y="csY403"/>
                  </a:cxn>
                  <a:cxn ang="0">
                    <a:pos x="csX404" y="csY404"/>
                  </a:cxn>
                  <a:cxn ang="0">
                    <a:pos x="csX405" y="csY405"/>
                  </a:cxn>
                  <a:cxn ang="0">
                    <a:pos x="csX406" y="csY406"/>
                  </a:cxn>
                  <a:cxn ang="0">
                    <a:pos x="csX407" y="csY407"/>
                  </a:cxn>
                  <a:cxn ang="0">
                    <a:pos x="csX408" y="csY408"/>
                  </a:cxn>
                  <a:cxn ang="0">
                    <a:pos x="csX409" y="csY409"/>
                  </a:cxn>
                  <a:cxn ang="0">
                    <a:pos x="csX410" y="csY410"/>
                  </a:cxn>
                  <a:cxn ang="0">
                    <a:pos x="csX411" y="csY411"/>
                  </a:cxn>
                  <a:cxn ang="0">
                    <a:pos x="csX412" y="csY412"/>
                  </a:cxn>
                  <a:cxn ang="0">
                    <a:pos x="csX413" y="csY413"/>
                  </a:cxn>
                  <a:cxn ang="0">
                    <a:pos x="csX414" y="csY414"/>
                  </a:cxn>
                  <a:cxn ang="0">
                    <a:pos x="csX415" y="csY415"/>
                  </a:cxn>
                  <a:cxn ang="0">
                    <a:pos x="csX416" y="csY416"/>
                  </a:cxn>
                  <a:cxn ang="0">
                    <a:pos x="csX417" y="csY417"/>
                  </a:cxn>
                  <a:cxn ang="0">
                    <a:pos x="csX418" y="csY418"/>
                  </a:cxn>
                  <a:cxn ang="0">
                    <a:pos x="csX419" y="csY419"/>
                  </a:cxn>
                  <a:cxn ang="0">
                    <a:pos x="csX420" y="csY420"/>
                  </a:cxn>
                  <a:cxn ang="0">
                    <a:pos x="csX421" y="csY421"/>
                  </a:cxn>
                  <a:cxn ang="0">
                    <a:pos x="csX422" y="csY422"/>
                  </a:cxn>
                  <a:cxn ang="0">
                    <a:pos x="csX423" y="csY423"/>
                  </a:cxn>
                  <a:cxn ang="0">
                    <a:pos x="csX424" y="csY424"/>
                  </a:cxn>
                  <a:cxn ang="0">
                    <a:pos x="csX425" y="csY425"/>
                  </a:cxn>
                  <a:cxn ang="0">
                    <a:pos x="csX426" y="csY426"/>
                  </a:cxn>
                  <a:cxn ang="0">
                    <a:pos x="csX427" y="csY427"/>
                  </a:cxn>
                  <a:cxn ang="0">
                    <a:pos x="csX428" y="csY428"/>
                  </a:cxn>
                  <a:cxn ang="0">
                    <a:pos x="csX429" y="csY429"/>
                  </a:cxn>
                  <a:cxn ang="0">
                    <a:pos x="csX430" y="csY430"/>
                  </a:cxn>
                  <a:cxn ang="0">
                    <a:pos x="csX431" y="csY431"/>
                  </a:cxn>
                  <a:cxn ang="0">
                    <a:pos x="csX432" y="csY432"/>
                  </a:cxn>
                  <a:cxn ang="0">
                    <a:pos x="csX433" y="csY433"/>
                  </a:cxn>
                  <a:cxn ang="0">
                    <a:pos x="csX434" y="csY434"/>
                  </a:cxn>
                  <a:cxn ang="0">
                    <a:pos x="csX435" y="csY435"/>
                  </a:cxn>
                  <a:cxn ang="0">
                    <a:pos x="csX436" y="csY436"/>
                  </a:cxn>
                  <a:cxn ang="0">
                    <a:pos x="csX437" y="csY437"/>
                  </a:cxn>
                  <a:cxn ang="0">
                    <a:pos x="csX438" y="csY438"/>
                  </a:cxn>
                  <a:cxn ang="0">
                    <a:pos x="csX439" y="csY439"/>
                  </a:cxn>
                  <a:cxn ang="0">
                    <a:pos x="csX440" y="csY440"/>
                  </a:cxn>
                  <a:cxn ang="0">
                    <a:pos x="csX441" y="csY441"/>
                  </a:cxn>
                  <a:cxn ang="0">
                    <a:pos x="csX442" y="csY442"/>
                  </a:cxn>
                  <a:cxn ang="0">
                    <a:pos x="csX443" y="csY443"/>
                  </a:cxn>
                  <a:cxn ang="0">
                    <a:pos x="csX444" y="csY444"/>
                  </a:cxn>
                  <a:cxn ang="0">
                    <a:pos x="csX445" y="csY445"/>
                  </a:cxn>
                  <a:cxn ang="0">
                    <a:pos x="csX446" y="csY446"/>
                  </a:cxn>
                  <a:cxn ang="0">
                    <a:pos x="csX447" y="csY447"/>
                  </a:cxn>
                  <a:cxn ang="0">
                    <a:pos x="csX448" y="csY448"/>
                  </a:cxn>
                  <a:cxn ang="0">
                    <a:pos x="csX449" y="csY449"/>
                  </a:cxn>
                  <a:cxn ang="0">
                    <a:pos x="csX450" y="csY450"/>
                  </a:cxn>
                  <a:cxn ang="0">
                    <a:pos x="csX451" y="csY451"/>
                  </a:cxn>
                  <a:cxn ang="0">
                    <a:pos x="csX452" y="csY452"/>
                  </a:cxn>
                  <a:cxn ang="0">
                    <a:pos x="csX453" y="csY453"/>
                  </a:cxn>
                  <a:cxn ang="0">
                    <a:pos x="csX454" y="csY454"/>
                  </a:cxn>
                  <a:cxn ang="0">
                    <a:pos x="csX455" y="csY455"/>
                  </a:cxn>
                  <a:cxn ang="0">
                    <a:pos x="csX456" y="csY456"/>
                  </a:cxn>
                  <a:cxn ang="0">
                    <a:pos x="csX457" y="csY457"/>
                  </a:cxn>
                  <a:cxn ang="0">
                    <a:pos x="csX458" y="csY458"/>
                  </a:cxn>
                  <a:cxn ang="0">
                    <a:pos x="csX459" y="csY459"/>
                  </a:cxn>
                  <a:cxn ang="0">
                    <a:pos x="csX460" y="csY460"/>
                  </a:cxn>
                  <a:cxn ang="0">
                    <a:pos x="csX461" y="csY461"/>
                  </a:cxn>
                  <a:cxn ang="0">
                    <a:pos x="csX462" y="csY462"/>
                  </a:cxn>
                  <a:cxn ang="0">
                    <a:pos x="csX463" y="csY463"/>
                  </a:cxn>
                  <a:cxn ang="0">
                    <a:pos x="csX464" y="csY464"/>
                  </a:cxn>
                  <a:cxn ang="0">
                    <a:pos x="csX465" y="csY465"/>
                  </a:cxn>
                  <a:cxn ang="0">
                    <a:pos x="csX466" y="csY466"/>
                  </a:cxn>
                  <a:cxn ang="0">
                    <a:pos x="csX467" y="csY467"/>
                  </a:cxn>
                  <a:cxn ang="0">
                    <a:pos x="csX468" y="csY468"/>
                  </a:cxn>
                  <a:cxn ang="0">
                    <a:pos x="csX469" y="csY469"/>
                  </a:cxn>
                  <a:cxn ang="0">
                    <a:pos x="csX470" y="csY470"/>
                  </a:cxn>
                  <a:cxn ang="0">
                    <a:pos x="csX471" y="csY471"/>
                  </a:cxn>
                  <a:cxn ang="0">
                    <a:pos x="csX472" y="csY472"/>
                  </a:cxn>
                  <a:cxn ang="0">
                    <a:pos x="csX473" y="csY473"/>
                  </a:cxn>
                  <a:cxn ang="0">
                    <a:pos x="csX474" y="csY474"/>
                  </a:cxn>
                  <a:cxn ang="0">
                    <a:pos x="csX475" y="csY475"/>
                  </a:cxn>
                  <a:cxn ang="0">
                    <a:pos x="csX476" y="csY476"/>
                  </a:cxn>
                  <a:cxn ang="0">
                    <a:pos x="csX477" y="csY477"/>
                  </a:cxn>
                  <a:cxn ang="0">
                    <a:pos x="csX478" y="csY478"/>
                  </a:cxn>
                  <a:cxn ang="0">
                    <a:pos x="csX479" y="csY479"/>
                  </a:cxn>
                  <a:cxn ang="0">
                    <a:pos x="csX480" y="csY480"/>
                  </a:cxn>
                  <a:cxn ang="0">
                    <a:pos x="csX481" y="csY481"/>
                  </a:cxn>
                  <a:cxn ang="0">
                    <a:pos x="csX482" y="csY482"/>
                  </a:cxn>
                  <a:cxn ang="0">
                    <a:pos x="csX483" y="csY483"/>
                  </a:cxn>
                  <a:cxn ang="0">
                    <a:pos x="csX484" y="csY484"/>
                  </a:cxn>
                  <a:cxn ang="0">
                    <a:pos x="csX485" y="csY485"/>
                  </a:cxn>
                  <a:cxn ang="0">
                    <a:pos x="csX486" y="csY486"/>
                  </a:cxn>
                  <a:cxn ang="0">
                    <a:pos x="csX487" y="csY487"/>
                  </a:cxn>
                  <a:cxn ang="0">
                    <a:pos x="csX488" y="csY488"/>
                  </a:cxn>
                  <a:cxn ang="0">
                    <a:pos x="csX489" y="csY489"/>
                  </a:cxn>
                  <a:cxn ang="0">
                    <a:pos x="csX490" y="csY490"/>
                  </a:cxn>
                  <a:cxn ang="0">
                    <a:pos x="csX491" y="csY491"/>
                  </a:cxn>
                  <a:cxn ang="0">
                    <a:pos x="csX492" y="csY492"/>
                  </a:cxn>
                  <a:cxn ang="0">
                    <a:pos x="csX493" y="csY493"/>
                  </a:cxn>
                  <a:cxn ang="0">
                    <a:pos x="csX494" y="csY494"/>
                  </a:cxn>
                  <a:cxn ang="0">
                    <a:pos x="csX495" y="csY495"/>
                  </a:cxn>
                  <a:cxn ang="0">
                    <a:pos x="csX496" y="csY496"/>
                  </a:cxn>
                  <a:cxn ang="0">
                    <a:pos x="csX497" y="csY497"/>
                  </a:cxn>
                  <a:cxn ang="0">
                    <a:pos x="csX498" y="csY498"/>
                  </a:cxn>
                  <a:cxn ang="0">
                    <a:pos x="csX499" y="csY499"/>
                  </a:cxn>
                  <a:cxn ang="0">
                    <a:pos x="csX500" y="csY500"/>
                  </a:cxn>
                  <a:cxn ang="0">
                    <a:pos x="csX501" y="csY501"/>
                  </a:cxn>
                  <a:cxn ang="0">
                    <a:pos x="csX502" y="csY502"/>
                  </a:cxn>
                  <a:cxn ang="0">
                    <a:pos x="csX503" y="csY503"/>
                  </a:cxn>
                  <a:cxn ang="0">
                    <a:pos x="csX504" y="csY504"/>
                  </a:cxn>
                  <a:cxn ang="0">
                    <a:pos x="csX505" y="csY505"/>
                  </a:cxn>
                  <a:cxn ang="0">
                    <a:pos x="csX506" y="csY506"/>
                  </a:cxn>
                  <a:cxn ang="0">
                    <a:pos x="csX507" y="csY507"/>
                  </a:cxn>
                  <a:cxn ang="0">
                    <a:pos x="csX508" y="csY508"/>
                  </a:cxn>
                  <a:cxn ang="0">
                    <a:pos x="csX509" y="csY509"/>
                  </a:cxn>
                  <a:cxn ang="0">
                    <a:pos x="csX510" y="csY510"/>
                  </a:cxn>
                  <a:cxn ang="0">
                    <a:pos x="csX511" y="csY511"/>
                  </a:cxn>
                  <a:cxn ang="0">
                    <a:pos x="csX512" y="csY512"/>
                  </a:cxn>
                  <a:cxn ang="0">
                    <a:pos x="csX513" y="csY513"/>
                  </a:cxn>
                  <a:cxn ang="0">
                    <a:pos x="csX514" y="csY514"/>
                  </a:cxn>
                  <a:cxn ang="0">
                    <a:pos x="csX515" y="csY515"/>
                  </a:cxn>
                  <a:cxn ang="0">
                    <a:pos x="csX516" y="csY516"/>
                  </a:cxn>
                  <a:cxn ang="0">
                    <a:pos x="csX517" y="csY517"/>
                  </a:cxn>
                  <a:cxn ang="0">
                    <a:pos x="csX518" y="csY518"/>
                  </a:cxn>
                  <a:cxn ang="0">
                    <a:pos x="csX519" y="csY519"/>
                  </a:cxn>
                  <a:cxn ang="0">
                    <a:pos x="csX520" y="csY520"/>
                  </a:cxn>
                  <a:cxn ang="0">
                    <a:pos x="csX521" y="csY521"/>
                  </a:cxn>
                  <a:cxn ang="0">
                    <a:pos x="csX522" y="csY522"/>
                  </a:cxn>
                  <a:cxn ang="0">
                    <a:pos x="csX523" y="csY523"/>
                  </a:cxn>
                  <a:cxn ang="0">
                    <a:pos x="csX524" y="csY524"/>
                  </a:cxn>
                  <a:cxn ang="0">
                    <a:pos x="csX525" y="csY525"/>
                  </a:cxn>
                  <a:cxn ang="0">
                    <a:pos x="csX526" y="csY526"/>
                  </a:cxn>
                  <a:cxn ang="0">
                    <a:pos x="csX527" y="csY527"/>
                  </a:cxn>
                  <a:cxn ang="0">
                    <a:pos x="csX528" y="csY528"/>
                  </a:cxn>
                  <a:cxn ang="0">
                    <a:pos x="csX529" y="csY529"/>
                  </a:cxn>
                  <a:cxn ang="0">
                    <a:pos x="csX530" y="csY530"/>
                  </a:cxn>
                  <a:cxn ang="0">
                    <a:pos x="csX531" y="csY531"/>
                  </a:cxn>
                  <a:cxn ang="0">
                    <a:pos x="csX532" y="csY532"/>
                  </a:cxn>
                  <a:cxn ang="0">
                    <a:pos x="csX533" y="csY533"/>
                  </a:cxn>
                  <a:cxn ang="0">
                    <a:pos x="csX534" y="csY534"/>
                  </a:cxn>
                  <a:cxn ang="0">
                    <a:pos x="csX535" y="csY535"/>
                  </a:cxn>
                  <a:cxn ang="0">
                    <a:pos x="csX536" y="csY536"/>
                  </a:cxn>
                  <a:cxn ang="0">
                    <a:pos x="csX537" y="csY537"/>
                  </a:cxn>
                  <a:cxn ang="0">
                    <a:pos x="csX538" y="csY538"/>
                  </a:cxn>
                  <a:cxn ang="0">
                    <a:pos x="csX539" y="csY539"/>
                  </a:cxn>
                  <a:cxn ang="0">
                    <a:pos x="csX540" y="csY540"/>
                  </a:cxn>
                  <a:cxn ang="0">
                    <a:pos x="csX541" y="csY541"/>
                  </a:cxn>
                  <a:cxn ang="0">
                    <a:pos x="csX542" y="csY542"/>
                  </a:cxn>
                  <a:cxn ang="0">
                    <a:pos x="csX543" y="csY543"/>
                  </a:cxn>
                  <a:cxn ang="0">
                    <a:pos x="csX544" y="csY544"/>
                  </a:cxn>
                  <a:cxn ang="0">
                    <a:pos x="csX545" y="csY545"/>
                  </a:cxn>
                  <a:cxn ang="0">
                    <a:pos x="csX546" y="csY546"/>
                  </a:cxn>
                  <a:cxn ang="0">
                    <a:pos x="csX547" y="csY547"/>
                  </a:cxn>
                  <a:cxn ang="0">
                    <a:pos x="csX548" y="csY548"/>
                  </a:cxn>
                  <a:cxn ang="0">
                    <a:pos x="csX549" y="csY549"/>
                  </a:cxn>
                  <a:cxn ang="0">
                    <a:pos x="csX550" y="csY550"/>
                  </a:cxn>
                  <a:cxn ang="0">
                    <a:pos x="csX551" y="csY551"/>
                  </a:cxn>
                  <a:cxn ang="0">
                    <a:pos x="csX552" y="csY552"/>
                  </a:cxn>
                  <a:cxn ang="0">
                    <a:pos x="csX553" y="csY553"/>
                  </a:cxn>
                  <a:cxn ang="0">
                    <a:pos x="csX554" y="csY554"/>
                  </a:cxn>
                  <a:cxn ang="0">
                    <a:pos x="csX555" y="csY555"/>
                  </a:cxn>
                  <a:cxn ang="0">
                    <a:pos x="csX556" y="csY556"/>
                  </a:cxn>
                  <a:cxn ang="0">
                    <a:pos x="csX557" y="csY557"/>
                  </a:cxn>
                  <a:cxn ang="0">
                    <a:pos x="csX558" y="csY558"/>
                  </a:cxn>
                  <a:cxn ang="0">
                    <a:pos x="csX559" y="csY559"/>
                  </a:cxn>
                  <a:cxn ang="0">
                    <a:pos x="csX560" y="csY560"/>
                  </a:cxn>
                </a:cxnLst>
                <a:rect l="l" t="t" r="r" b="b"/>
                <a:pathLst>
                  <a:path w="4326572" h="4451296">
                    <a:moveTo>
                      <a:pt x="2106611" y="442221"/>
                    </a:moveTo>
                    <a:cubicBezTo>
                      <a:pt x="2067102" y="392765"/>
                      <a:pt x="2051332" y="329865"/>
                      <a:pt x="1991738" y="298664"/>
                    </a:cubicBezTo>
                    <a:cubicBezTo>
                      <a:pt x="1990907" y="283064"/>
                      <a:pt x="2083869" y="172867"/>
                      <a:pt x="2085196" y="157598"/>
                    </a:cubicBezTo>
                    <a:cubicBezTo>
                      <a:pt x="2085528" y="153947"/>
                      <a:pt x="2060462" y="115278"/>
                      <a:pt x="2062620" y="88226"/>
                    </a:cubicBezTo>
                    <a:cubicBezTo>
                      <a:pt x="2068264" y="13710"/>
                      <a:pt x="2141803" y="37110"/>
                      <a:pt x="2151265" y="78103"/>
                    </a:cubicBezTo>
                    <a:cubicBezTo>
                      <a:pt x="2156079" y="98848"/>
                      <a:pt x="2131843" y="104822"/>
                      <a:pt x="2132175" y="122248"/>
                    </a:cubicBezTo>
                    <a:cubicBezTo>
                      <a:pt x="2132507" y="139675"/>
                      <a:pt x="2161557" y="148470"/>
                      <a:pt x="2157075" y="177347"/>
                    </a:cubicBezTo>
                    <a:cubicBezTo>
                      <a:pt x="2154420" y="194441"/>
                      <a:pt x="2129187" y="206556"/>
                      <a:pt x="2131511" y="243068"/>
                    </a:cubicBezTo>
                    <a:cubicBezTo>
                      <a:pt x="2133005" y="266634"/>
                      <a:pt x="2155582" y="296507"/>
                      <a:pt x="2174671" y="309618"/>
                    </a:cubicBezTo>
                    <a:cubicBezTo>
                      <a:pt x="2247214" y="286716"/>
                      <a:pt x="2213682" y="240910"/>
                      <a:pt x="2222978" y="188135"/>
                    </a:cubicBezTo>
                    <a:cubicBezTo>
                      <a:pt x="2228124" y="159258"/>
                      <a:pt x="2248875" y="156934"/>
                      <a:pt x="2251863" y="146478"/>
                    </a:cubicBezTo>
                    <a:cubicBezTo>
                      <a:pt x="2258171" y="124405"/>
                      <a:pt x="2247380" y="93040"/>
                      <a:pt x="2255348" y="69141"/>
                    </a:cubicBezTo>
                    <a:cubicBezTo>
                      <a:pt x="2257838" y="61673"/>
                      <a:pt x="2306975" y="1429"/>
                      <a:pt x="2321584" y="267"/>
                    </a:cubicBezTo>
                    <a:cubicBezTo>
                      <a:pt x="2415540" y="-7035"/>
                      <a:pt x="2328555" y="137517"/>
                      <a:pt x="2310793" y="175189"/>
                    </a:cubicBezTo>
                    <a:cubicBezTo>
                      <a:pt x="2294857" y="208714"/>
                      <a:pt x="2265641" y="211535"/>
                      <a:pt x="2278091" y="260826"/>
                    </a:cubicBezTo>
                    <a:cubicBezTo>
                      <a:pt x="2306477" y="255016"/>
                      <a:pt x="2322247" y="206224"/>
                      <a:pt x="2339843" y="199088"/>
                    </a:cubicBezTo>
                    <a:cubicBezTo>
                      <a:pt x="2364578" y="188964"/>
                      <a:pt x="2396616" y="200582"/>
                      <a:pt x="2420686" y="194275"/>
                    </a:cubicBezTo>
                    <a:cubicBezTo>
                      <a:pt x="2423343" y="193612"/>
                      <a:pt x="2467499" y="166725"/>
                      <a:pt x="2468827" y="164236"/>
                    </a:cubicBezTo>
                    <a:cubicBezTo>
                      <a:pt x="2476463" y="149632"/>
                      <a:pt x="2463017" y="100839"/>
                      <a:pt x="2482605" y="64494"/>
                    </a:cubicBezTo>
                    <a:cubicBezTo>
                      <a:pt x="2514478" y="4913"/>
                      <a:pt x="2599968" y="-11517"/>
                      <a:pt x="2575899" y="87230"/>
                    </a:cubicBezTo>
                    <a:cubicBezTo>
                      <a:pt x="2560792" y="149133"/>
                      <a:pt x="2510494" y="156436"/>
                      <a:pt x="2502359" y="169878"/>
                    </a:cubicBezTo>
                    <a:cubicBezTo>
                      <a:pt x="2492233" y="186807"/>
                      <a:pt x="2506344" y="219169"/>
                      <a:pt x="2504020" y="236595"/>
                    </a:cubicBezTo>
                    <a:cubicBezTo>
                      <a:pt x="2500533" y="261323"/>
                      <a:pt x="2474803" y="290865"/>
                      <a:pt x="2474637" y="298498"/>
                    </a:cubicBezTo>
                    <a:cubicBezTo>
                      <a:pt x="2474637" y="302482"/>
                      <a:pt x="2524936" y="355091"/>
                      <a:pt x="2528920" y="355755"/>
                    </a:cubicBezTo>
                    <a:cubicBezTo>
                      <a:pt x="2541204" y="358245"/>
                      <a:pt x="2592664" y="313767"/>
                      <a:pt x="2597976" y="305800"/>
                    </a:cubicBezTo>
                    <a:cubicBezTo>
                      <a:pt x="2618395" y="275098"/>
                      <a:pt x="2625699" y="180832"/>
                      <a:pt x="2696582" y="215518"/>
                    </a:cubicBezTo>
                    <a:cubicBezTo>
                      <a:pt x="2666038" y="22008"/>
                      <a:pt x="2843162" y="80924"/>
                      <a:pt x="2767133" y="197926"/>
                    </a:cubicBezTo>
                    <a:cubicBezTo>
                      <a:pt x="2759497" y="209709"/>
                      <a:pt x="2731608" y="226472"/>
                      <a:pt x="2729451" y="230787"/>
                    </a:cubicBezTo>
                    <a:cubicBezTo>
                      <a:pt x="2721316" y="247051"/>
                      <a:pt x="2723640" y="294847"/>
                      <a:pt x="2706708" y="316422"/>
                    </a:cubicBezTo>
                    <a:cubicBezTo>
                      <a:pt x="2725301" y="300988"/>
                      <a:pt x="2751694" y="324554"/>
                      <a:pt x="2763647" y="321733"/>
                    </a:cubicBezTo>
                    <a:cubicBezTo>
                      <a:pt x="2766801" y="321070"/>
                      <a:pt x="2787385" y="284724"/>
                      <a:pt x="2808965" y="275098"/>
                    </a:cubicBezTo>
                    <a:cubicBezTo>
                      <a:pt x="2856940" y="253689"/>
                      <a:pt x="2915206" y="252195"/>
                      <a:pt x="2908234" y="321401"/>
                    </a:cubicBezTo>
                    <a:cubicBezTo>
                      <a:pt x="3020950" y="304640"/>
                      <a:pt x="2876528" y="170211"/>
                      <a:pt x="2971813" y="155772"/>
                    </a:cubicBezTo>
                    <a:cubicBezTo>
                      <a:pt x="3053486" y="143491"/>
                      <a:pt x="3021115" y="197926"/>
                      <a:pt x="3019788" y="238586"/>
                    </a:cubicBezTo>
                    <a:cubicBezTo>
                      <a:pt x="3019456" y="251366"/>
                      <a:pt x="3035724" y="264642"/>
                      <a:pt x="3028088" y="287711"/>
                    </a:cubicBezTo>
                    <a:cubicBezTo>
                      <a:pt x="3023772" y="300656"/>
                      <a:pt x="2980280" y="319908"/>
                      <a:pt x="2973805" y="339325"/>
                    </a:cubicBezTo>
                    <a:cubicBezTo>
                      <a:pt x="2971813" y="361066"/>
                      <a:pt x="3078719" y="309949"/>
                      <a:pt x="3089177" y="303312"/>
                    </a:cubicBezTo>
                    <a:cubicBezTo>
                      <a:pt x="3124535" y="280741"/>
                      <a:pt x="3196746" y="162742"/>
                      <a:pt x="3252855" y="221161"/>
                    </a:cubicBezTo>
                    <a:cubicBezTo>
                      <a:pt x="3329880" y="301486"/>
                      <a:pt x="3018294" y="341648"/>
                      <a:pt x="3034230" y="364385"/>
                    </a:cubicBezTo>
                    <a:cubicBezTo>
                      <a:pt x="3058798" y="368866"/>
                      <a:pt x="3081873" y="364385"/>
                      <a:pt x="3106275" y="372849"/>
                    </a:cubicBezTo>
                    <a:cubicBezTo>
                      <a:pt x="3130677" y="381313"/>
                      <a:pt x="3137981" y="406207"/>
                      <a:pt x="3140306" y="407037"/>
                    </a:cubicBezTo>
                    <a:cubicBezTo>
                      <a:pt x="3149103" y="410522"/>
                      <a:pt x="3284395" y="320405"/>
                      <a:pt x="3312781" y="398407"/>
                    </a:cubicBezTo>
                    <a:cubicBezTo>
                      <a:pt x="3347144" y="492838"/>
                      <a:pt x="3072078" y="454004"/>
                      <a:pt x="3177987" y="558227"/>
                    </a:cubicBezTo>
                    <a:cubicBezTo>
                      <a:pt x="3199900" y="499311"/>
                      <a:pt x="3392131" y="454668"/>
                      <a:pt x="3364740" y="548435"/>
                    </a:cubicBezTo>
                    <a:cubicBezTo>
                      <a:pt x="3358598" y="569678"/>
                      <a:pt x="3226128" y="655978"/>
                      <a:pt x="3195750" y="658965"/>
                    </a:cubicBezTo>
                    <a:cubicBezTo>
                      <a:pt x="3251526" y="700788"/>
                      <a:pt x="3236421" y="665106"/>
                      <a:pt x="3284395" y="644527"/>
                    </a:cubicBezTo>
                    <a:cubicBezTo>
                      <a:pt x="3301161" y="637225"/>
                      <a:pt x="3382834" y="616147"/>
                      <a:pt x="3389143" y="609343"/>
                    </a:cubicBezTo>
                    <a:cubicBezTo>
                      <a:pt x="3391964" y="606356"/>
                      <a:pt x="3405410" y="556899"/>
                      <a:pt x="3422509" y="535823"/>
                    </a:cubicBezTo>
                    <a:cubicBezTo>
                      <a:pt x="3435623" y="519890"/>
                      <a:pt x="3474136" y="490681"/>
                      <a:pt x="3493724" y="486200"/>
                    </a:cubicBezTo>
                    <a:cubicBezTo>
                      <a:pt x="3545516" y="474251"/>
                      <a:pt x="3618723" y="515409"/>
                      <a:pt x="3565768" y="568350"/>
                    </a:cubicBezTo>
                    <a:cubicBezTo>
                      <a:pt x="3500032" y="634071"/>
                      <a:pt x="3319089" y="630752"/>
                      <a:pt x="3268293" y="694315"/>
                    </a:cubicBezTo>
                    <a:cubicBezTo>
                      <a:pt x="3247542" y="720205"/>
                      <a:pt x="3259329" y="730992"/>
                      <a:pt x="3288047" y="719043"/>
                    </a:cubicBezTo>
                    <a:cubicBezTo>
                      <a:pt x="3297177" y="715226"/>
                      <a:pt x="3294355" y="701617"/>
                      <a:pt x="3299667" y="699128"/>
                    </a:cubicBezTo>
                    <a:cubicBezTo>
                      <a:pt x="3370218" y="666268"/>
                      <a:pt x="3479115" y="678715"/>
                      <a:pt x="3555476" y="649339"/>
                    </a:cubicBezTo>
                    <a:cubicBezTo>
                      <a:pt x="3597641" y="652825"/>
                      <a:pt x="3622375" y="720371"/>
                      <a:pt x="3631008" y="722860"/>
                    </a:cubicBezTo>
                    <a:cubicBezTo>
                      <a:pt x="3635158" y="724022"/>
                      <a:pt x="3712182" y="729000"/>
                      <a:pt x="3716332" y="728337"/>
                    </a:cubicBezTo>
                    <a:cubicBezTo>
                      <a:pt x="3729281" y="726345"/>
                      <a:pt x="3754678" y="692158"/>
                      <a:pt x="3787714" y="693817"/>
                    </a:cubicBezTo>
                    <a:cubicBezTo>
                      <a:pt x="3852288" y="697136"/>
                      <a:pt x="3841000" y="819283"/>
                      <a:pt x="3728285" y="788913"/>
                    </a:cubicBezTo>
                    <a:cubicBezTo>
                      <a:pt x="3698902" y="780946"/>
                      <a:pt x="3707534" y="757048"/>
                      <a:pt x="3699732" y="751903"/>
                    </a:cubicBezTo>
                    <a:cubicBezTo>
                      <a:pt x="3694752" y="748585"/>
                      <a:pt x="3650927" y="748086"/>
                      <a:pt x="3649101" y="749745"/>
                    </a:cubicBezTo>
                    <a:cubicBezTo>
                      <a:pt x="3647773" y="750907"/>
                      <a:pt x="3656405" y="769495"/>
                      <a:pt x="3650927" y="784099"/>
                    </a:cubicBezTo>
                    <a:cubicBezTo>
                      <a:pt x="3644951" y="800364"/>
                      <a:pt x="3608431" y="832892"/>
                      <a:pt x="3613577" y="847829"/>
                    </a:cubicBezTo>
                    <a:cubicBezTo>
                      <a:pt x="3614407" y="850484"/>
                      <a:pt x="3647109" y="855795"/>
                      <a:pt x="3633996" y="890812"/>
                    </a:cubicBezTo>
                    <a:cubicBezTo>
                      <a:pt x="3691764" y="834386"/>
                      <a:pt x="3738410" y="917200"/>
                      <a:pt x="3759991" y="923673"/>
                    </a:cubicBezTo>
                    <a:cubicBezTo>
                      <a:pt x="3777421" y="928818"/>
                      <a:pt x="3871876" y="907243"/>
                      <a:pt x="3859592" y="967486"/>
                    </a:cubicBezTo>
                    <a:cubicBezTo>
                      <a:pt x="3858430" y="973295"/>
                      <a:pt x="3824067" y="1024079"/>
                      <a:pt x="3818091" y="1027066"/>
                    </a:cubicBezTo>
                    <a:cubicBezTo>
                      <a:pt x="3764141" y="1053952"/>
                      <a:pt x="3763145" y="969643"/>
                      <a:pt x="3720648" y="967486"/>
                    </a:cubicBezTo>
                    <a:cubicBezTo>
                      <a:pt x="3692428" y="965993"/>
                      <a:pt x="3581871" y="1041671"/>
                      <a:pt x="3578053" y="958690"/>
                    </a:cubicBezTo>
                    <a:cubicBezTo>
                      <a:pt x="3576559" y="927656"/>
                      <a:pt x="3606439" y="911723"/>
                      <a:pt x="3607767" y="902596"/>
                    </a:cubicBezTo>
                    <a:cubicBezTo>
                      <a:pt x="3617562" y="837373"/>
                      <a:pt x="3534062" y="956865"/>
                      <a:pt x="3533730" y="964831"/>
                    </a:cubicBezTo>
                    <a:cubicBezTo>
                      <a:pt x="3533398" y="974291"/>
                      <a:pt x="3548172" y="981261"/>
                      <a:pt x="3550995" y="991219"/>
                    </a:cubicBezTo>
                    <a:cubicBezTo>
                      <a:pt x="3553816" y="1001176"/>
                      <a:pt x="3544853" y="1012295"/>
                      <a:pt x="3549003" y="1020760"/>
                    </a:cubicBezTo>
                    <a:cubicBezTo>
                      <a:pt x="3569918" y="1063578"/>
                      <a:pt x="3633165" y="1025904"/>
                      <a:pt x="3656239" y="1052126"/>
                    </a:cubicBezTo>
                    <a:cubicBezTo>
                      <a:pt x="3674665" y="1073204"/>
                      <a:pt x="3650596" y="1108387"/>
                      <a:pt x="3659726" y="1121830"/>
                    </a:cubicBezTo>
                    <a:cubicBezTo>
                      <a:pt x="3663876" y="1128137"/>
                      <a:pt x="3788045" y="1116353"/>
                      <a:pt x="3790037" y="1175934"/>
                    </a:cubicBezTo>
                    <a:cubicBezTo>
                      <a:pt x="3790535" y="1189708"/>
                      <a:pt x="3718159" y="1278995"/>
                      <a:pt x="3704546" y="1281816"/>
                    </a:cubicBezTo>
                    <a:cubicBezTo>
                      <a:pt x="3660223" y="1290778"/>
                      <a:pt x="3626193" y="1183401"/>
                      <a:pt x="3672839" y="1201657"/>
                    </a:cubicBezTo>
                    <a:cubicBezTo>
                      <a:pt x="3713013" y="1217424"/>
                      <a:pt x="3661884" y="1286960"/>
                      <a:pt x="3749698" y="1180248"/>
                    </a:cubicBezTo>
                    <a:cubicBezTo>
                      <a:pt x="3714009" y="1129298"/>
                      <a:pt x="3601625" y="1173941"/>
                      <a:pt x="3585025" y="1219580"/>
                    </a:cubicBezTo>
                    <a:cubicBezTo>
                      <a:pt x="3580709" y="1231364"/>
                      <a:pt x="3586187" y="1244973"/>
                      <a:pt x="3583530" y="1253437"/>
                    </a:cubicBezTo>
                    <a:cubicBezTo>
                      <a:pt x="3581538" y="1256424"/>
                      <a:pt x="3574234" y="1257420"/>
                      <a:pt x="3573404" y="1258416"/>
                    </a:cubicBezTo>
                    <a:cubicBezTo>
                      <a:pt x="3518956" y="1185392"/>
                      <a:pt x="3609593" y="1173941"/>
                      <a:pt x="3622708" y="1139588"/>
                    </a:cubicBezTo>
                    <a:cubicBezTo>
                      <a:pt x="3629347" y="1122161"/>
                      <a:pt x="3631671" y="1040343"/>
                      <a:pt x="3588511" y="1067062"/>
                    </a:cubicBezTo>
                    <a:cubicBezTo>
                      <a:pt x="3668026" y="1153694"/>
                      <a:pt x="3528418" y="1153362"/>
                      <a:pt x="3517628" y="1196513"/>
                    </a:cubicBezTo>
                    <a:cubicBezTo>
                      <a:pt x="3512150" y="1218585"/>
                      <a:pt x="3549168" y="1231862"/>
                      <a:pt x="3548504" y="1245969"/>
                    </a:cubicBezTo>
                    <a:cubicBezTo>
                      <a:pt x="3547840" y="1260075"/>
                      <a:pt x="3525596" y="1258748"/>
                      <a:pt x="3522940" y="1276340"/>
                    </a:cubicBezTo>
                    <a:cubicBezTo>
                      <a:pt x="3520284" y="1293931"/>
                      <a:pt x="3537050" y="1300569"/>
                      <a:pt x="3538212" y="1303889"/>
                    </a:cubicBezTo>
                    <a:cubicBezTo>
                      <a:pt x="3540536" y="1311025"/>
                      <a:pt x="3544853" y="1340898"/>
                      <a:pt x="3548338" y="1344217"/>
                    </a:cubicBezTo>
                    <a:cubicBezTo>
                      <a:pt x="3557137" y="1346873"/>
                      <a:pt x="3560291" y="1340732"/>
                      <a:pt x="3563445" y="1334094"/>
                    </a:cubicBezTo>
                    <a:cubicBezTo>
                      <a:pt x="3584692" y="1350192"/>
                      <a:pt x="3580045" y="1388031"/>
                      <a:pt x="3591499" y="1404295"/>
                    </a:cubicBezTo>
                    <a:cubicBezTo>
                      <a:pt x="3597807" y="1413257"/>
                      <a:pt x="3648438" y="1436160"/>
                      <a:pt x="3654413" y="1448441"/>
                    </a:cubicBezTo>
                    <a:cubicBezTo>
                      <a:pt x="3680973" y="1503208"/>
                      <a:pt x="3591499" y="1578886"/>
                      <a:pt x="3599633" y="1519140"/>
                    </a:cubicBezTo>
                    <a:cubicBezTo>
                      <a:pt x="3602621" y="1497399"/>
                      <a:pt x="3634992" y="1487773"/>
                      <a:pt x="3616731" y="1459726"/>
                    </a:cubicBezTo>
                    <a:cubicBezTo>
                      <a:pt x="3591499" y="1420891"/>
                      <a:pt x="3550828" y="1436491"/>
                      <a:pt x="3530244" y="1469849"/>
                    </a:cubicBezTo>
                    <a:cubicBezTo>
                      <a:pt x="3514971" y="1494577"/>
                      <a:pt x="3539540" y="1494744"/>
                      <a:pt x="3532402" y="1517149"/>
                    </a:cubicBezTo>
                    <a:cubicBezTo>
                      <a:pt x="3528916" y="1528434"/>
                      <a:pt x="3401427" y="1645104"/>
                      <a:pt x="3460357" y="1655726"/>
                    </a:cubicBezTo>
                    <a:cubicBezTo>
                      <a:pt x="3476460" y="1658547"/>
                      <a:pt x="3525596" y="1637138"/>
                      <a:pt x="3533066" y="1674645"/>
                    </a:cubicBezTo>
                    <a:cubicBezTo>
                      <a:pt x="3538212" y="1700203"/>
                      <a:pt x="3479448" y="1775384"/>
                      <a:pt x="3457203" y="1770570"/>
                    </a:cubicBezTo>
                    <a:cubicBezTo>
                      <a:pt x="3412881" y="1760779"/>
                      <a:pt x="3464507" y="1678462"/>
                      <a:pt x="3417031" y="1661866"/>
                    </a:cubicBezTo>
                    <a:cubicBezTo>
                      <a:pt x="3422509" y="1701531"/>
                      <a:pt x="3380510" y="1730740"/>
                      <a:pt x="3389309" y="1762272"/>
                    </a:cubicBezTo>
                    <a:cubicBezTo>
                      <a:pt x="3391964" y="1771566"/>
                      <a:pt x="3503352" y="1908816"/>
                      <a:pt x="3512813" y="1911471"/>
                    </a:cubicBezTo>
                    <a:cubicBezTo>
                      <a:pt x="3532734" y="1917114"/>
                      <a:pt x="3536718" y="1873632"/>
                      <a:pt x="3570583" y="1893714"/>
                    </a:cubicBezTo>
                    <a:cubicBezTo>
                      <a:pt x="3581041" y="1899854"/>
                      <a:pt x="3653418" y="2027643"/>
                      <a:pt x="3669852" y="2051377"/>
                    </a:cubicBezTo>
                    <a:cubicBezTo>
                      <a:pt x="3893457" y="2371016"/>
                      <a:pt x="4157068" y="2652154"/>
                      <a:pt x="4308959" y="3017267"/>
                    </a:cubicBezTo>
                    <a:cubicBezTo>
                      <a:pt x="4334358" y="3136262"/>
                      <a:pt x="4346476" y="3230694"/>
                      <a:pt x="4243388" y="3314504"/>
                    </a:cubicBezTo>
                    <a:cubicBezTo>
                      <a:pt x="3904246" y="3433331"/>
                      <a:pt x="3353950" y="3320644"/>
                      <a:pt x="2993393" y="3299401"/>
                    </a:cubicBezTo>
                    <a:cubicBezTo>
                      <a:pt x="2984596" y="3298903"/>
                      <a:pt x="2976793" y="3295252"/>
                      <a:pt x="2968161" y="3294422"/>
                    </a:cubicBezTo>
                    <a:cubicBezTo>
                      <a:pt x="2967000" y="3460881"/>
                      <a:pt x="2968825" y="3628833"/>
                      <a:pt x="2963181" y="3795956"/>
                    </a:cubicBezTo>
                    <a:cubicBezTo>
                      <a:pt x="2956873" y="3982496"/>
                      <a:pt x="2957704" y="4244050"/>
                      <a:pt x="2927656" y="4423121"/>
                    </a:cubicBezTo>
                    <a:cubicBezTo>
                      <a:pt x="2921847" y="4457642"/>
                      <a:pt x="2903421" y="4463616"/>
                      <a:pt x="2897445" y="4423121"/>
                    </a:cubicBezTo>
                    <a:cubicBezTo>
                      <a:pt x="2873208" y="4257824"/>
                      <a:pt x="2915206" y="3916111"/>
                      <a:pt x="2917863" y="3730567"/>
                    </a:cubicBezTo>
                    <a:cubicBezTo>
                      <a:pt x="2920187" y="3572406"/>
                      <a:pt x="2903254" y="3413084"/>
                      <a:pt x="2922345" y="3256417"/>
                    </a:cubicBezTo>
                    <a:cubicBezTo>
                      <a:pt x="3244222" y="3270856"/>
                      <a:pt x="3564607" y="3334253"/>
                      <a:pt x="3887978" y="3324959"/>
                    </a:cubicBezTo>
                    <a:cubicBezTo>
                      <a:pt x="3964671" y="3322802"/>
                      <a:pt x="4231934" y="3307865"/>
                      <a:pt x="4267127" y="3230361"/>
                    </a:cubicBezTo>
                    <a:cubicBezTo>
                      <a:pt x="4339836" y="3069379"/>
                      <a:pt x="4121543" y="2748577"/>
                      <a:pt x="4030574" y="2617800"/>
                    </a:cubicBezTo>
                    <a:cubicBezTo>
                      <a:pt x="3881172" y="2402715"/>
                      <a:pt x="3706538" y="2202733"/>
                      <a:pt x="3567761" y="1979515"/>
                    </a:cubicBezTo>
                    <a:lnTo>
                      <a:pt x="3557634" y="1939187"/>
                    </a:lnTo>
                    <a:cubicBezTo>
                      <a:pt x="3537382" y="1934042"/>
                      <a:pt x="3541532" y="1949974"/>
                      <a:pt x="3537548" y="1954289"/>
                    </a:cubicBezTo>
                    <a:cubicBezTo>
                      <a:pt x="3515967" y="1977690"/>
                      <a:pt x="3357269" y="2172029"/>
                      <a:pt x="3353452" y="2186468"/>
                    </a:cubicBezTo>
                    <a:cubicBezTo>
                      <a:pt x="3347973" y="2207545"/>
                      <a:pt x="3371878" y="2211694"/>
                      <a:pt x="3363910" y="2231610"/>
                    </a:cubicBezTo>
                    <a:cubicBezTo>
                      <a:pt x="3343823" y="2252189"/>
                      <a:pt x="3336852" y="2215180"/>
                      <a:pt x="3325896" y="2221320"/>
                    </a:cubicBezTo>
                    <a:cubicBezTo>
                      <a:pt x="3299501" y="2236256"/>
                      <a:pt x="3336022" y="2262644"/>
                      <a:pt x="3340835" y="2271606"/>
                    </a:cubicBezTo>
                    <a:cubicBezTo>
                      <a:pt x="3418524" y="2416324"/>
                      <a:pt x="3741398" y="2801187"/>
                      <a:pt x="3770283" y="2907900"/>
                    </a:cubicBezTo>
                    <a:cubicBezTo>
                      <a:pt x="3780409" y="2945075"/>
                      <a:pt x="3762647" y="2926985"/>
                      <a:pt x="3760489" y="2932794"/>
                    </a:cubicBezTo>
                    <a:cubicBezTo>
                      <a:pt x="3739074" y="2991211"/>
                      <a:pt x="3737913" y="3052120"/>
                      <a:pt x="3728782" y="3113193"/>
                    </a:cubicBezTo>
                    <a:cubicBezTo>
                      <a:pt x="3728782" y="3113691"/>
                      <a:pt x="3724798" y="3115517"/>
                      <a:pt x="3723802" y="3123317"/>
                    </a:cubicBezTo>
                    <a:cubicBezTo>
                      <a:pt x="3720980" y="3143398"/>
                      <a:pt x="3716166" y="3163977"/>
                      <a:pt x="3713676" y="3183726"/>
                    </a:cubicBezTo>
                    <a:lnTo>
                      <a:pt x="3708696" y="3193850"/>
                    </a:lnTo>
                    <a:cubicBezTo>
                      <a:pt x="3708198" y="3197999"/>
                      <a:pt x="3703716" y="3203144"/>
                      <a:pt x="3703716" y="3203973"/>
                    </a:cubicBezTo>
                    <a:cubicBezTo>
                      <a:pt x="3697242" y="3198662"/>
                      <a:pt x="3689772" y="3202314"/>
                      <a:pt x="3688112" y="3191692"/>
                    </a:cubicBezTo>
                    <a:cubicBezTo>
                      <a:pt x="3685622" y="3175761"/>
                      <a:pt x="3695582" y="3029714"/>
                      <a:pt x="3698570" y="3007476"/>
                    </a:cubicBezTo>
                    <a:cubicBezTo>
                      <a:pt x="3698736" y="3005816"/>
                      <a:pt x="3698404" y="3004157"/>
                      <a:pt x="3698570" y="3002498"/>
                    </a:cubicBezTo>
                    <a:cubicBezTo>
                      <a:pt x="3698570" y="3001667"/>
                      <a:pt x="3702222" y="2995527"/>
                      <a:pt x="3703550" y="2987395"/>
                    </a:cubicBezTo>
                    <a:cubicBezTo>
                      <a:pt x="3709028" y="2954369"/>
                      <a:pt x="3731273" y="2929972"/>
                      <a:pt x="3724798" y="2908231"/>
                    </a:cubicBezTo>
                    <a:cubicBezTo>
                      <a:pt x="3676160" y="2800523"/>
                      <a:pt x="3277755" y="2311437"/>
                      <a:pt x="3274767" y="2239078"/>
                    </a:cubicBezTo>
                    <a:cubicBezTo>
                      <a:pt x="3273771" y="2217171"/>
                      <a:pt x="3294521" y="2199081"/>
                      <a:pt x="3292695" y="2186302"/>
                    </a:cubicBezTo>
                    <a:cubicBezTo>
                      <a:pt x="3290537" y="2172029"/>
                      <a:pt x="3186620" y="2048721"/>
                      <a:pt x="3170850" y="2025652"/>
                    </a:cubicBezTo>
                    <a:cubicBezTo>
                      <a:pt x="3156241" y="2022831"/>
                      <a:pt x="3046680" y="2129543"/>
                      <a:pt x="3024934" y="2145144"/>
                    </a:cubicBezTo>
                    <a:cubicBezTo>
                      <a:pt x="2977292" y="2179166"/>
                      <a:pt x="2892133" y="2214848"/>
                      <a:pt x="2849304" y="2246712"/>
                    </a:cubicBezTo>
                    <a:cubicBezTo>
                      <a:pt x="2837352" y="2255508"/>
                      <a:pt x="2787219" y="2342969"/>
                      <a:pt x="2768627" y="2317577"/>
                    </a:cubicBezTo>
                    <a:cubicBezTo>
                      <a:pt x="2751694" y="2294508"/>
                      <a:pt x="2832205" y="2235094"/>
                      <a:pt x="2831708" y="2229120"/>
                    </a:cubicBezTo>
                    <a:cubicBezTo>
                      <a:pt x="2831541" y="2226299"/>
                      <a:pt x="2793859" y="2205222"/>
                      <a:pt x="2806641" y="2181323"/>
                    </a:cubicBezTo>
                    <a:cubicBezTo>
                      <a:pt x="2765307" y="2214515"/>
                      <a:pt x="2719656" y="2240074"/>
                      <a:pt x="2675998" y="2269947"/>
                    </a:cubicBezTo>
                    <a:cubicBezTo>
                      <a:pt x="2642300" y="2293015"/>
                      <a:pt x="2617731" y="2336331"/>
                      <a:pt x="2570918" y="2341476"/>
                    </a:cubicBezTo>
                    <a:cubicBezTo>
                      <a:pt x="2517466" y="2347450"/>
                      <a:pt x="2540208" y="2281564"/>
                      <a:pt x="2599802" y="2297164"/>
                    </a:cubicBezTo>
                    <a:cubicBezTo>
                      <a:pt x="2574902" y="2302143"/>
                      <a:pt x="2538216" y="2243392"/>
                      <a:pt x="2534066" y="2241733"/>
                    </a:cubicBezTo>
                    <a:cubicBezTo>
                      <a:pt x="2527259" y="2239078"/>
                      <a:pt x="2408236" y="2299321"/>
                      <a:pt x="2403256" y="2304632"/>
                    </a:cubicBezTo>
                    <a:cubicBezTo>
                      <a:pt x="2386656" y="2322059"/>
                      <a:pt x="2380514" y="2506607"/>
                      <a:pt x="2383170" y="2538968"/>
                    </a:cubicBezTo>
                    <a:cubicBezTo>
                      <a:pt x="2386988" y="2584940"/>
                      <a:pt x="2398110" y="2598383"/>
                      <a:pt x="2413382" y="2639707"/>
                    </a:cubicBezTo>
                    <a:cubicBezTo>
                      <a:pt x="2415208" y="2657465"/>
                      <a:pt x="2413881" y="2701278"/>
                      <a:pt x="2438615" y="2695138"/>
                    </a:cubicBezTo>
                    <a:cubicBezTo>
                      <a:pt x="2439611" y="2703104"/>
                      <a:pt x="2437950" y="2712066"/>
                      <a:pt x="2438615" y="2720364"/>
                    </a:cubicBezTo>
                    <a:cubicBezTo>
                      <a:pt x="2440773" y="2747415"/>
                      <a:pt x="2439943" y="2783595"/>
                      <a:pt x="2438615" y="2811144"/>
                    </a:cubicBezTo>
                    <a:cubicBezTo>
                      <a:pt x="2398608" y="2869563"/>
                      <a:pt x="2390308" y="2934121"/>
                      <a:pt x="2383170" y="3002663"/>
                    </a:cubicBezTo>
                    <a:cubicBezTo>
                      <a:pt x="2382174" y="3011625"/>
                      <a:pt x="2378854" y="3020421"/>
                      <a:pt x="2378190" y="3027889"/>
                    </a:cubicBezTo>
                    <a:cubicBezTo>
                      <a:pt x="2377858" y="3031209"/>
                      <a:pt x="2378522" y="3034694"/>
                      <a:pt x="2378190" y="3038012"/>
                    </a:cubicBezTo>
                    <a:cubicBezTo>
                      <a:pt x="2349140" y="3404122"/>
                      <a:pt x="2364744" y="3806412"/>
                      <a:pt x="2358103" y="4176835"/>
                    </a:cubicBezTo>
                    <a:cubicBezTo>
                      <a:pt x="2356610" y="4264297"/>
                      <a:pt x="2357107" y="4351925"/>
                      <a:pt x="2347977" y="4438888"/>
                    </a:cubicBezTo>
                    <a:cubicBezTo>
                      <a:pt x="2301165" y="4484195"/>
                      <a:pt x="2308635" y="4327196"/>
                      <a:pt x="2307473" y="4295498"/>
                    </a:cubicBezTo>
                    <a:cubicBezTo>
                      <a:pt x="2291039" y="3853046"/>
                      <a:pt x="2320588" y="3408271"/>
                      <a:pt x="2347977" y="2967479"/>
                    </a:cubicBezTo>
                    <a:cubicBezTo>
                      <a:pt x="2220986" y="3084316"/>
                      <a:pt x="2015973" y="3025399"/>
                      <a:pt x="1995223" y="2846660"/>
                    </a:cubicBezTo>
                    <a:cubicBezTo>
                      <a:pt x="1983935" y="3023574"/>
                      <a:pt x="2014480" y="3201484"/>
                      <a:pt x="2025436" y="3378398"/>
                    </a:cubicBezTo>
                    <a:cubicBezTo>
                      <a:pt x="2033072" y="3502371"/>
                      <a:pt x="2032407" y="3627007"/>
                      <a:pt x="2040874" y="3750980"/>
                    </a:cubicBezTo>
                    <a:cubicBezTo>
                      <a:pt x="2051166" y="3903332"/>
                      <a:pt x="2113915" y="4275251"/>
                      <a:pt x="2086193" y="4398560"/>
                    </a:cubicBezTo>
                    <a:cubicBezTo>
                      <a:pt x="2054154" y="4340473"/>
                      <a:pt x="2058802" y="4262472"/>
                      <a:pt x="2045853" y="4197083"/>
                    </a:cubicBezTo>
                    <a:cubicBezTo>
                      <a:pt x="2045190" y="4193930"/>
                      <a:pt x="2046518" y="4190113"/>
                      <a:pt x="2045853" y="4186959"/>
                    </a:cubicBezTo>
                    <a:cubicBezTo>
                      <a:pt x="2044360" y="4179823"/>
                      <a:pt x="2040874" y="4177500"/>
                      <a:pt x="2040874" y="4176835"/>
                    </a:cubicBezTo>
                    <a:cubicBezTo>
                      <a:pt x="2038218" y="4164057"/>
                      <a:pt x="2039545" y="4148290"/>
                      <a:pt x="2035894" y="4131528"/>
                    </a:cubicBezTo>
                    <a:cubicBezTo>
                      <a:pt x="2012819" y="3805747"/>
                      <a:pt x="1976465" y="3478307"/>
                      <a:pt x="1965177" y="3151696"/>
                    </a:cubicBezTo>
                    <a:cubicBezTo>
                      <a:pt x="1959865" y="2999509"/>
                      <a:pt x="1952229" y="2839358"/>
                      <a:pt x="1980449" y="2690491"/>
                    </a:cubicBezTo>
                    <a:cubicBezTo>
                      <a:pt x="1983438" y="2685844"/>
                      <a:pt x="1995057" y="2666427"/>
                      <a:pt x="1993065" y="2660286"/>
                    </a:cubicBezTo>
                    <a:cubicBezTo>
                      <a:pt x="1971817" y="2683354"/>
                      <a:pt x="1940276" y="2708747"/>
                      <a:pt x="1920025" y="2730819"/>
                    </a:cubicBezTo>
                    <a:cubicBezTo>
                      <a:pt x="1841671" y="2815792"/>
                      <a:pt x="1794527" y="2921674"/>
                      <a:pt x="1740742" y="3022744"/>
                    </a:cubicBezTo>
                    <a:cubicBezTo>
                      <a:pt x="1740742" y="3040668"/>
                      <a:pt x="1771785" y="3046809"/>
                      <a:pt x="1778923" y="3053282"/>
                    </a:cubicBezTo>
                    <a:cubicBezTo>
                      <a:pt x="1805981" y="3077677"/>
                      <a:pt x="1908072" y="3161487"/>
                      <a:pt x="1909733" y="3192191"/>
                    </a:cubicBezTo>
                    <a:cubicBezTo>
                      <a:pt x="1912554" y="3244800"/>
                      <a:pt x="1785396" y="3331100"/>
                      <a:pt x="1814281" y="3385867"/>
                    </a:cubicBezTo>
                    <a:cubicBezTo>
                      <a:pt x="1811459" y="3395824"/>
                      <a:pt x="1807641" y="3405450"/>
                      <a:pt x="1811293" y="3416238"/>
                    </a:cubicBezTo>
                    <a:lnTo>
                      <a:pt x="2026099" y="4217330"/>
                    </a:lnTo>
                    <a:cubicBezTo>
                      <a:pt x="2020622" y="4220649"/>
                      <a:pt x="2012653" y="4226623"/>
                      <a:pt x="2006345" y="4221811"/>
                    </a:cubicBezTo>
                    <a:cubicBezTo>
                      <a:pt x="1970821" y="4195258"/>
                      <a:pt x="1795357" y="3464034"/>
                      <a:pt x="1763982" y="3367611"/>
                    </a:cubicBezTo>
                    <a:lnTo>
                      <a:pt x="1863916" y="3198165"/>
                    </a:lnTo>
                    <a:cubicBezTo>
                      <a:pt x="1846817" y="3163977"/>
                      <a:pt x="1711360" y="3062575"/>
                      <a:pt x="1708040" y="3035855"/>
                    </a:cubicBezTo>
                    <a:cubicBezTo>
                      <a:pt x="1700404" y="2974284"/>
                      <a:pt x="1859101" y="2744263"/>
                      <a:pt x="1899938" y="2685678"/>
                    </a:cubicBezTo>
                    <a:cubicBezTo>
                      <a:pt x="1901598" y="2685346"/>
                      <a:pt x="1903424" y="2686010"/>
                      <a:pt x="1904918" y="2685678"/>
                    </a:cubicBezTo>
                    <a:cubicBezTo>
                      <a:pt x="1907242" y="2685015"/>
                      <a:pt x="1908902" y="2681031"/>
                      <a:pt x="1909898" y="2680699"/>
                    </a:cubicBezTo>
                    <a:cubicBezTo>
                      <a:pt x="1914546" y="2679039"/>
                      <a:pt x="1937621" y="2662775"/>
                      <a:pt x="1937621" y="2655473"/>
                    </a:cubicBezTo>
                    <a:cubicBezTo>
                      <a:pt x="1596155" y="2706755"/>
                      <a:pt x="1235100" y="2732479"/>
                      <a:pt x="889152" y="2716215"/>
                    </a:cubicBezTo>
                    <a:cubicBezTo>
                      <a:pt x="852963" y="2714555"/>
                      <a:pt x="673515" y="2682359"/>
                      <a:pt x="662559" y="2685678"/>
                    </a:cubicBezTo>
                    <a:cubicBezTo>
                      <a:pt x="656417" y="2687503"/>
                      <a:pt x="662061" y="2698457"/>
                      <a:pt x="659903" y="2700946"/>
                    </a:cubicBezTo>
                    <a:cubicBezTo>
                      <a:pt x="640315" y="2724181"/>
                      <a:pt x="519631" y="2858443"/>
                      <a:pt x="503529" y="2864584"/>
                    </a:cubicBezTo>
                    <a:cubicBezTo>
                      <a:pt x="455887" y="2882673"/>
                      <a:pt x="479625" y="2835706"/>
                      <a:pt x="493569" y="2816788"/>
                    </a:cubicBezTo>
                    <a:cubicBezTo>
                      <a:pt x="508675" y="2811311"/>
                      <a:pt x="520461" y="2799859"/>
                      <a:pt x="528927" y="2786583"/>
                    </a:cubicBezTo>
                    <a:lnTo>
                      <a:pt x="587028" y="2721194"/>
                    </a:lnTo>
                    <a:lnTo>
                      <a:pt x="408078" y="2821932"/>
                    </a:lnTo>
                    <a:cubicBezTo>
                      <a:pt x="405090" y="2822596"/>
                      <a:pt x="401106" y="2821268"/>
                      <a:pt x="397952" y="2821932"/>
                    </a:cubicBezTo>
                    <a:cubicBezTo>
                      <a:pt x="378032" y="2826413"/>
                      <a:pt x="357448" y="2821600"/>
                      <a:pt x="340349" y="2837366"/>
                    </a:cubicBezTo>
                    <a:cubicBezTo>
                      <a:pt x="327235" y="2840021"/>
                      <a:pt x="322089" y="2833549"/>
                      <a:pt x="329891" y="2821766"/>
                    </a:cubicBezTo>
                    <a:cubicBezTo>
                      <a:pt x="340183" y="2806166"/>
                      <a:pt x="626869" y="2673231"/>
                      <a:pt x="634837" y="2655473"/>
                    </a:cubicBezTo>
                    <a:cubicBezTo>
                      <a:pt x="649445" y="2622779"/>
                      <a:pt x="537394" y="2658129"/>
                      <a:pt x="529094" y="2660618"/>
                    </a:cubicBezTo>
                    <a:lnTo>
                      <a:pt x="524113" y="2635392"/>
                    </a:lnTo>
                    <a:cubicBezTo>
                      <a:pt x="569266" y="2622613"/>
                      <a:pt x="600474" y="2597221"/>
                      <a:pt x="657911" y="2610664"/>
                    </a:cubicBezTo>
                    <a:cubicBezTo>
                      <a:pt x="809139" y="2408690"/>
                      <a:pt x="976137" y="2216009"/>
                      <a:pt x="1169197" y="2053202"/>
                    </a:cubicBezTo>
                    <a:cubicBezTo>
                      <a:pt x="1097816" y="2020010"/>
                      <a:pt x="1026602" y="1984162"/>
                      <a:pt x="977631" y="1919769"/>
                    </a:cubicBezTo>
                    <a:lnTo>
                      <a:pt x="866907" y="1788826"/>
                    </a:lnTo>
                    <a:cubicBezTo>
                      <a:pt x="748382" y="1941842"/>
                      <a:pt x="607778" y="2076105"/>
                      <a:pt x="481119" y="2222150"/>
                    </a:cubicBezTo>
                    <a:cubicBezTo>
                      <a:pt x="354625" y="2368029"/>
                      <a:pt x="123883" y="2613319"/>
                      <a:pt x="69102" y="2792723"/>
                    </a:cubicBezTo>
                    <a:cubicBezTo>
                      <a:pt x="52999" y="2845332"/>
                      <a:pt x="30921" y="2883503"/>
                      <a:pt x="70430" y="2922504"/>
                    </a:cubicBezTo>
                    <a:cubicBezTo>
                      <a:pt x="295031" y="3144560"/>
                      <a:pt x="1059636" y="3193684"/>
                      <a:pt x="1363752" y="3204472"/>
                    </a:cubicBezTo>
                    <a:cubicBezTo>
                      <a:pt x="1371720" y="3204804"/>
                      <a:pt x="1382178" y="3200156"/>
                      <a:pt x="1380850" y="3214761"/>
                    </a:cubicBezTo>
                    <a:cubicBezTo>
                      <a:pt x="1038886" y="3262392"/>
                      <a:pt x="648117" y="3209284"/>
                      <a:pt x="322753" y="3091120"/>
                    </a:cubicBezTo>
                    <a:cubicBezTo>
                      <a:pt x="259008" y="3068051"/>
                      <a:pt x="8013" y="2968807"/>
                      <a:pt x="709" y="2895120"/>
                    </a:cubicBezTo>
                    <a:cubicBezTo>
                      <a:pt x="-17053" y="2716547"/>
                      <a:pt x="303829" y="2360229"/>
                      <a:pt x="420694" y="2227128"/>
                    </a:cubicBezTo>
                    <a:cubicBezTo>
                      <a:pt x="470329" y="2170701"/>
                      <a:pt x="840513" y="1756796"/>
                      <a:pt x="873215" y="1759285"/>
                    </a:cubicBezTo>
                    <a:cubicBezTo>
                      <a:pt x="886330" y="1760281"/>
                      <a:pt x="910234" y="1790818"/>
                      <a:pt x="927498" y="1786171"/>
                    </a:cubicBezTo>
                    <a:cubicBezTo>
                      <a:pt x="940612" y="1782686"/>
                      <a:pt x="1067604" y="1641951"/>
                      <a:pt x="1093666" y="1625023"/>
                    </a:cubicBezTo>
                    <a:cubicBezTo>
                      <a:pt x="1082046" y="1629504"/>
                      <a:pt x="1049842" y="1610584"/>
                      <a:pt x="1048348" y="1612410"/>
                    </a:cubicBezTo>
                    <a:cubicBezTo>
                      <a:pt x="1045028" y="1616890"/>
                      <a:pt x="1048680" y="1679458"/>
                      <a:pt x="1009337" y="1682114"/>
                    </a:cubicBezTo>
                    <a:cubicBezTo>
                      <a:pt x="954556" y="1687922"/>
                      <a:pt x="984271" y="1580711"/>
                      <a:pt x="1035732" y="1576728"/>
                    </a:cubicBezTo>
                    <a:cubicBezTo>
                      <a:pt x="1050672" y="1575566"/>
                      <a:pt x="1089516" y="1597806"/>
                      <a:pt x="1093168" y="1563784"/>
                    </a:cubicBezTo>
                    <a:cubicBezTo>
                      <a:pt x="1094330" y="1552830"/>
                      <a:pt x="1074410" y="1545527"/>
                      <a:pt x="1071256" y="1536566"/>
                    </a:cubicBezTo>
                    <a:cubicBezTo>
                      <a:pt x="1065446" y="1519638"/>
                      <a:pt x="1059802" y="1472505"/>
                      <a:pt x="1048182" y="1464041"/>
                    </a:cubicBezTo>
                    <a:cubicBezTo>
                      <a:pt x="1024111" y="1446616"/>
                      <a:pt x="970659" y="1494080"/>
                      <a:pt x="952399" y="1514161"/>
                    </a:cubicBezTo>
                    <a:cubicBezTo>
                      <a:pt x="935799" y="1532583"/>
                      <a:pt x="933972" y="1594818"/>
                      <a:pt x="894464" y="1562124"/>
                    </a:cubicBezTo>
                    <a:cubicBezTo>
                      <a:pt x="871390" y="1543039"/>
                      <a:pt x="876204" y="1511506"/>
                      <a:pt x="884504" y="1486445"/>
                    </a:cubicBezTo>
                    <a:cubicBezTo>
                      <a:pt x="909570" y="1410435"/>
                      <a:pt x="983275" y="1471011"/>
                      <a:pt x="999377" y="1429521"/>
                    </a:cubicBezTo>
                    <a:cubicBezTo>
                      <a:pt x="1004689" y="1415746"/>
                      <a:pt x="977797" y="1407117"/>
                      <a:pt x="977299" y="1383052"/>
                    </a:cubicBezTo>
                    <a:cubicBezTo>
                      <a:pt x="976801" y="1351022"/>
                      <a:pt x="1030752" y="1335255"/>
                      <a:pt x="960533" y="1309863"/>
                    </a:cubicBezTo>
                    <a:cubicBezTo>
                      <a:pt x="933806" y="1356830"/>
                      <a:pt x="879855" y="1402968"/>
                      <a:pt x="821257" y="1388529"/>
                    </a:cubicBezTo>
                    <a:cubicBezTo>
                      <a:pt x="716842" y="1362805"/>
                      <a:pt x="874046" y="1212610"/>
                      <a:pt x="942272" y="1259910"/>
                    </a:cubicBezTo>
                    <a:cubicBezTo>
                      <a:pt x="915214" y="1181908"/>
                      <a:pt x="812459" y="1211282"/>
                      <a:pt x="836529" y="1108719"/>
                    </a:cubicBezTo>
                    <a:cubicBezTo>
                      <a:pt x="824079" y="1102081"/>
                      <a:pt x="758508" y="1123489"/>
                      <a:pt x="755852" y="1128966"/>
                    </a:cubicBezTo>
                    <a:cubicBezTo>
                      <a:pt x="753528" y="1133945"/>
                      <a:pt x="808641" y="1193359"/>
                      <a:pt x="734438" y="1220742"/>
                    </a:cubicBezTo>
                    <a:cubicBezTo>
                      <a:pt x="639319" y="1255926"/>
                      <a:pt x="652599" y="1120502"/>
                      <a:pt x="779922" y="1079842"/>
                    </a:cubicBezTo>
                    <a:cubicBezTo>
                      <a:pt x="798349" y="1073867"/>
                      <a:pt x="843999" y="1075526"/>
                      <a:pt x="846489" y="1073369"/>
                    </a:cubicBezTo>
                    <a:cubicBezTo>
                      <a:pt x="849643" y="1070714"/>
                      <a:pt x="846987" y="1015449"/>
                      <a:pt x="871888" y="995368"/>
                    </a:cubicBezTo>
                    <a:cubicBezTo>
                      <a:pt x="880520" y="988397"/>
                      <a:pt x="1096820" y="941762"/>
                      <a:pt x="1040048" y="901434"/>
                    </a:cubicBezTo>
                    <a:cubicBezTo>
                      <a:pt x="1026104" y="891477"/>
                      <a:pt x="1002697" y="903924"/>
                      <a:pt x="987425" y="889816"/>
                    </a:cubicBezTo>
                    <a:cubicBezTo>
                      <a:pt x="979457" y="882514"/>
                      <a:pt x="974809" y="842850"/>
                      <a:pt x="972651" y="841522"/>
                    </a:cubicBezTo>
                    <a:cubicBezTo>
                      <a:pt x="967837" y="838701"/>
                      <a:pt x="865746" y="837705"/>
                      <a:pt x="861761" y="841522"/>
                    </a:cubicBezTo>
                    <a:cubicBezTo>
                      <a:pt x="858109" y="845008"/>
                      <a:pt x="863255" y="915872"/>
                      <a:pt x="817771" y="926162"/>
                    </a:cubicBezTo>
                    <a:cubicBezTo>
                      <a:pt x="740912" y="943588"/>
                      <a:pt x="731616" y="830403"/>
                      <a:pt x="791045" y="813475"/>
                    </a:cubicBezTo>
                    <a:cubicBezTo>
                      <a:pt x="819265" y="805509"/>
                      <a:pt x="956549" y="817292"/>
                      <a:pt x="962691" y="811317"/>
                    </a:cubicBezTo>
                    <a:cubicBezTo>
                      <a:pt x="964019" y="809989"/>
                      <a:pt x="960533" y="788747"/>
                      <a:pt x="964849" y="780780"/>
                    </a:cubicBezTo>
                    <a:cubicBezTo>
                      <a:pt x="989915" y="735971"/>
                      <a:pt x="1062292" y="705268"/>
                      <a:pt x="1093500" y="657306"/>
                    </a:cubicBezTo>
                    <a:cubicBezTo>
                      <a:pt x="1037226" y="615981"/>
                      <a:pt x="1011993" y="637722"/>
                      <a:pt x="1048182" y="556899"/>
                    </a:cubicBezTo>
                    <a:cubicBezTo>
                      <a:pt x="1033573" y="556236"/>
                      <a:pt x="977963" y="526529"/>
                      <a:pt x="970327" y="528852"/>
                    </a:cubicBezTo>
                    <a:cubicBezTo>
                      <a:pt x="966011" y="530180"/>
                      <a:pt x="953229" y="582125"/>
                      <a:pt x="900108" y="574326"/>
                    </a:cubicBezTo>
                    <a:cubicBezTo>
                      <a:pt x="816277" y="561879"/>
                      <a:pt x="915712" y="471430"/>
                      <a:pt x="949743" y="473753"/>
                    </a:cubicBezTo>
                    <a:cubicBezTo>
                      <a:pt x="964849" y="474749"/>
                      <a:pt x="1051336" y="529682"/>
                      <a:pt x="1071754" y="532669"/>
                    </a:cubicBezTo>
                    <a:cubicBezTo>
                      <a:pt x="1092172" y="535657"/>
                      <a:pt x="1118401" y="518894"/>
                      <a:pt x="1131183" y="518894"/>
                    </a:cubicBezTo>
                    <a:cubicBezTo>
                      <a:pt x="1194761" y="518894"/>
                      <a:pt x="1248712" y="587934"/>
                      <a:pt x="1300339" y="614819"/>
                    </a:cubicBezTo>
                    <a:cubicBezTo>
                      <a:pt x="1303659" y="584449"/>
                      <a:pt x="1182809" y="447863"/>
                      <a:pt x="1169363" y="445374"/>
                    </a:cubicBezTo>
                    <a:cubicBezTo>
                      <a:pt x="1154921" y="442718"/>
                      <a:pt x="1118068" y="488523"/>
                      <a:pt x="1098812" y="496490"/>
                    </a:cubicBezTo>
                    <a:cubicBezTo>
                      <a:pt x="1008175" y="533499"/>
                      <a:pt x="1036230" y="401726"/>
                      <a:pt x="1108607" y="390275"/>
                    </a:cubicBezTo>
                    <a:cubicBezTo>
                      <a:pt x="1198580" y="376002"/>
                      <a:pt x="1228128" y="479894"/>
                      <a:pt x="1257012" y="474085"/>
                    </a:cubicBezTo>
                    <a:cubicBezTo>
                      <a:pt x="1277928" y="443549"/>
                      <a:pt x="1335365" y="319908"/>
                      <a:pt x="1373711" y="317750"/>
                    </a:cubicBezTo>
                    <a:cubicBezTo>
                      <a:pt x="1395292" y="316588"/>
                      <a:pt x="1461029" y="396914"/>
                      <a:pt x="1496885" y="393262"/>
                    </a:cubicBezTo>
                    <a:cubicBezTo>
                      <a:pt x="1507343" y="428446"/>
                      <a:pt x="1478791" y="430603"/>
                      <a:pt x="1449077" y="423301"/>
                    </a:cubicBezTo>
                    <a:cubicBezTo>
                      <a:pt x="1429488" y="418488"/>
                      <a:pt x="1360763" y="333350"/>
                      <a:pt x="1361096" y="380981"/>
                    </a:cubicBezTo>
                    <a:cubicBezTo>
                      <a:pt x="1361096" y="393096"/>
                      <a:pt x="1449409" y="430271"/>
                      <a:pt x="1461527" y="435914"/>
                    </a:cubicBezTo>
                    <a:cubicBezTo>
                      <a:pt x="1468167" y="439067"/>
                      <a:pt x="1463187" y="455663"/>
                      <a:pt x="1479123" y="458983"/>
                    </a:cubicBezTo>
                    <a:cubicBezTo>
                      <a:pt x="1495059" y="462302"/>
                      <a:pt x="1542536" y="421642"/>
                      <a:pt x="1562290" y="418322"/>
                    </a:cubicBezTo>
                    <a:cubicBezTo>
                      <a:pt x="1517469" y="405875"/>
                      <a:pt x="1530086" y="432429"/>
                      <a:pt x="1501865" y="393262"/>
                    </a:cubicBezTo>
                    <a:cubicBezTo>
                      <a:pt x="1500703" y="391603"/>
                      <a:pt x="1504189" y="380981"/>
                      <a:pt x="1500703" y="374508"/>
                    </a:cubicBezTo>
                    <a:cubicBezTo>
                      <a:pt x="1498379" y="370193"/>
                      <a:pt x="1481945" y="367871"/>
                      <a:pt x="1477795" y="354428"/>
                    </a:cubicBezTo>
                    <a:cubicBezTo>
                      <a:pt x="1465345" y="314098"/>
                      <a:pt x="1506513" y="304473"/>
                      <a:pt x="1507343" y="299826"/>
                    </a:cubicBezTo>
                    <a:cubicBezTo>
                      <a:pt x="1508339" y="293188"/>
                      <a:pt x="1492901" y="276426"/>
                      <a:pt x="1492237" y="264642"/>
                    </a:cubicBezTo>
                    <a:cubicBezTo>
                      <a:pt x="1489249" y="203735"/>
                      <a:pt x="1511493" y="156436"/>
                      <a:pt x="1574076" y="202906"/>
                    </a:cubicBezTo>
                    <a:cubicBezTo>
                      <a:pt x="1631845" y="245723"/>
                      <a:pt x="1572250" y="245225"/>
                      <a:pt x="1568598" y="254685"/>
                    </a:cubicBezTo>
                    <a:cubicBezTo>
                      <a:pt x="1567768" y="256843"/>
                      <a:pt x="1578060" y="298167"/>
                      <a:pt x="1582210" y="300656"/>
                    </a:cubicBezTo>
                    <a:cubicBezTo>
                      <a:pt x="1585863" y="302813"/>
                      <a:pt x="1610431" y="293852"/>
                      <a:pt x="1624209" y="298996"/>
                    </a:cubicBezTo>
                    <a:cubicBezTo>
                      <a:pt x="1637987" y="304141"/>
                      <a:pt x="1672183" y="332521"/>
                      <a:pt x="1680815" y="331690"/>
                    </a:cubicBezTo>
                    <a:cubicBezTo>
                      <a:pt x="1694760" y="330197"/>
                      <a:pt x="1735928" y="261157"/>
                      <a:pt x="1766140" y="262817"/>
                    </a:cubicBezTo>
                    <a:cubicBezTo>
                      <a:pt x="1789049" y="263979"/>
                      <a:pt x="1858105" y="340154"/>
                      <a:pt x="1869726" y="333184"/>
                    </a:cubicBezTo>
                    <a:cubicBezTo>
                      <a:pt x="1873876" y="292026"/>
                      <a:pt x="1913218" y="216680"/>
                      <a:pt x="1964347" y="241076"/>
                    </a:cubicBezTo>
                    <a:cubicBezTo>
                      <a:pt x="2010993" y="263481"/>
                      <a:pt x="1947747" y="307461"/>
                      <a:pt x="1945256" y="325882"/>
                    </a:cubicBezTo>
                    <a:cubicBezTo>
                      <a:pt x="1937455" y="383305"/>
                      <a:pt x="1976465" y="365049"/>
                      <a:pt x="2011160" y="380815"/>
                    </a:cubicBezTo>
                    <a:cubicBezTo>
                      <a:pt x="2024440" y="386789"/>
                      <a:pt x="2047348" y="404216"/>
                      <a:pt x="2058304" y="414339"/>
                    </a:cubicBezTo>
                    <a:cubicBezTo>
                      <a:pt x="2070589" y="425791"/>
                      <a:pt x="2080548" y="468443"/>
                      <a:pt x="2101631" y="454169"/>
                    </a:cubicBezTo>
                    <a:cubicBezTo>
                      <a:pt x="2099970" y="465787"/>
                      <a:pt x="2099473" y="477737"/>
                      <a:pt x="2096319" y="489188"/>
                    </a:cubicBezTo>
                    <a:cubicBezTo>
                      <a:pt x="2079552" y="502132"/>
                      <a:pt x="2013484" y="393262"/>
                      <a:pt x="1975635" y="398739"/>
                    </a:cubicBezTo>
                    <a:cubicBezTo>
                      <a:pt x="1966671" y="408862"/>
                      <a:pt x="2006677" y="448195"/>
                      <a:pt x="2015642" y="456327"/>
                    </a:cubicBezTo>
                    <a:cubicBezTo>
                      <a:pt x="2018298" y="458817"/>
                      <a:pt x="2031080" y="451182"/>
                      <a:pt x="2038882" y="458651"/>
                    </a:cubicBezTo>
                    <a:cubicBezTo>
                      <a:pt x="2084200" y="502132"/>
                      <a:pt x="2081544" y="574989"/>
                      <a:pt x="2157241" y="487030"/>
                    </a:cubicBezTo>
                    <a:cubicBezTo>
                      <a:pt x="2125535" y="469604"/>
                      <a:pt x="2127029" y="469604"/>
                      <a:pt x="2106611" y="444212"/>
                    </a:cubicBezTo>
                    <a:close/>
                    <a:moveTo>
                      <a:pt x="2338349" y="34123"/>
                    </a:moveTo>
                    <a:cubicBezTo>
                      <a:pt x="2307971" y="-14005"/>
                      <a:pt x="2267964" y="118099"/>
                      <a:pt x="2282905" y="139840"/>
                    </a:cubicBezTo>
                    <a:cubicBezTo>
                      <a:pt x="2297347" y="130712"/>
                      <a:pt x="2342665" y="40928"/>
                      <a:pt x="2338349" y="34123"/>
                    </a:cubicBezTo>
                    <a:close/>
                    <a:moveTo>
                      <a:pt x="2550002" y="49226"/>
                    </a:moveTo>
                    <a:cubicBezTo>
                      <a:pt x="2538714" y="36446"/>
                      <a:pt x="2483269" y="117601"/>
                      <a:pt x="2504683" y="134861"/>
                    </a:cubicBezTo>
                    <a:cubicBezTo>
                      <a:pt x="2519125" y="144321"/>
                      <a:pt x="2558800" y="59183"/>
                      <a:pt x="2550002" y="49226"/>
                    </a:cubicBezTo>
                    <a:close/>
                    <a:moveTo>
                      <a:pt x="2106445" y="129882"/>
                    </a:moveTo>
                    <a:cubicBezTo>
                      <a:pt x="2107274" y="117768"/>
                      <a:pt x="2126033" y="56859"/>
                      <a:pt x="2093994" y="69472"/>
                    </a:cubicBezTo>
                    <a:cubicBezTo>
                      <a:pt x="2079386" y="75116"/>
                      <a:pt x="2084532" y="129716"/>
                      <a:pt x="2106445" y="129882"/>
                    </a:cubicBezTo>
                    <a:close/>
                    <a:moveTo>
                      <a:pt x="2726462" y="195271"/>
                    </a:moveTo>
                    <a:cubicBezTo>
                      <a:pt x="2758335" y="174360"/>
                      <a:pt x="2750035" y="150129"/>
                      <a:pt x="2741402" y="119759"/>
                    </a:cubicBezTo>
                    <a:lnTo>
                      <a:pt x="2726462" y="195271"/>
                    </a:lnTo>
                    <a:close/>
                    <a:moveTo>
                      <a:pt x="2993559" y="185314"/>
                    </a:moveTo>
                    <a:cubicBezTo>
                      <a:pt x="2974967" y="167390"/>
                      <a:pt x="2953387" y="211037"/>
                      <a:pt x="2967996" y="223318"/>
                    </a:cubicBezTo>
                    <a:cubicBezTo>
                      <a:pt x="2992397" y="243897"/>
                      <a:pt x="2996714" y="188301"/>
                      <a:pt x="2993559" y="185314"/>
                    </a:cubicBezTo>
                    <a:close/>
                    <a:moveTo>
                      <a:pt x="1547018" y="301154"/>
                    </a:moveTo>
                    <a:cubicBezTo>
                      <a:pt x="1537224" y="284558"/>
                      <a:pt x="1558970" y="194773"/>
                      <a:pt x="1524940" y="210871"/>
                    </a:cubicBezTo>
                    <a:cubicBezTo>
                      <a:pt x="1502031" y="237923"/>
                      <a:pt x="1530252" y="279081"/>
                      <a:pt x="1547018" y="301154"/>
                    </a:cubicBezTo>
                    <a:close/>
                    <a:moveTo>
                      <a:pt x="2474471" y="250702"/>
                    </a:moveTo>
                    <a:cubicBezTo>
                      <a:pt x="2474969" y="235932"/>
                      <a:pt x="2478953" y="212199"/>
                      <a:pt x="2456875" y="215518"/>
                    </a:cubicBezTo>
                    <a:cubicBezTo>
                      <a:pt x="2440607" y="218008"/>
                      <a:pt x="2469491" y="248710"/>
                      <a:pt x="2474471" y="250702"/>
                    </a:cubicBezTo>
                    <a:close/>
                    <a:moveTo>
                      <a:pt x="2091339" y="220497"/>
                    </a:moveTo>
                    <a:lnTo>
                      <a:pt x="2036060" y="273439"/>
                    </a:lnTo>
                    <a:lnTo>
                      <a:pt x="2061293" y="306133"/>
                    </a:lnTo>
                    <a:lnTo>
                      <a:pt x="2091339" y="220497"/>
                    </a:lnTo>
                    <a:close/>
                    <a:moveTo>
                      <a:pt x="2313117" y="296009"/>
                    </a:moveTo>
                    <a:cubicBezTo>
                      <a:pt x="2365076" y="310282"/>
                      <a:pt x="2360760" y="267463"/>
                      <a:pt x="2350799" y="230621"/>
                    </a:cubicBezTo>
                    <a:lnTo>
                      <a:pt x="2313117" y="296009"/>
                    </a:lnTo>
                    <a:close/>
                    <a:moveTo>
                      <a:pt x="3129681" y="301154"/>
                    </a:moveTo>
                    <a:cubicBezTo>
                      <a:pt x="3166036" y="290035"/>
                      <a:pt x="3209528" y="279745"/>
                      <a:pt x="3230445" y="243234"/>
                    </a:cubicBezTo>
                    <a:cubicBezTo>
                      <a:pt x="3217496" y="207220"/>
                      <a:pt x="3136653" y="285055"/>
                      <a:pt x="3129681" y="301154"/>
                    </a:cubicBezTo>
                    <a:close/>
                    <a:moveTo>
                      <a:pt x="2686123" y="250867"/>
                    </a:moveTo>
                    <a:cubicBezTo>
                      <a:pt x="2666369" y="224811"/>
                      <a:pt x="2626197" y="281571"/>
                      <a:pt x="2635825" y="291031"/>
                    </a:cubicBezTo>
                    <a:cubicBezTo>
                      <a:pt x="2643959" y="299163"/>
                      <a:pt x="2695586" y="263314"/>
                      <a:pt x="2686123" y="250867"/>
                    </a:cubicBezTo>
                    <a:close/>
                    <a:moveTo>
                      <a:pt x="1945256" y="270949"/>
                    </a:moveTo>
                    <a:cubicBezTo>
                      <a:pt x="1933138" y="259830"/>
                      <a:pt x="1902096" y="304141"/>
                      <a:pt x="1904918" y="316256"/>
                    </a:cubicBezTo>
                    <a:lnTo>
                      <a:pt x="1945256" y="270949"/>
                    </a:lnTo>
                    <a:close/>
                    <a:moveTo>
                      <a:pt x="2303157" y="371687"/>
                    </a:moveTo>
                    <a:cubicBezTo>
                      <a:pt x="2333203" y="390938"/>
                      <a:pt x="2292201" y="275430"/>
                      <a:pt x="2277925" y="291196"/>
                    </a:cubicBezTo>
                    <a:cubicBezTo>
                      <a:pt x="2281743" y="301984"/>
                      <a:pt x="2299671" y="369530"/>
                      <a:pt x="2303157" y="371687"/>
                    </a:cubicBezTo>
                    <a:close/>
                    <a:moveTo>
                      <a:pt x="2797013" y="331359"/>
                    </a:moveTo>
                    <a:cubicBezTo>
                      <a:pt x="2987251" y="327376"/>
                      <a:pt x="2816933" y="254353"/>
                      <a:pt x="2789211" y="326214"/>
                    </a:cubicBezTo>
                    <a:cubicBezTo>
                      <a:pt x="2787219" y="331525"/>
                      <a:pt x="2803155" y="434586"/>
                      <a:pt x="2809795" y="437076"/>
                    </a:cubicBezTo>
                    <a:lnTo>
                      <a:pt x="2928155" y="358908"/>
                    </a:lnTo>
                    <a:cubicBezTo>
                      <a:pt x="2887484" y="366044"/>
                      <a:pt x="2778587" y="338163"/>
                      <a:pt x="2832371" y="399070"/>
                    </a:cubicBezTo>
                    <a:cubicBezTo>
                      <a:pt x="2792365" y="432097"/>
                      <a:pt x="2813448" y="356584"/>
                      <a:pt x="2797179" y="331193"/>
                    </a:cubicBezTo>
                    <a:close/>
                    <a:moveTo>
                      <a:pt x="2489578" y="376832"/>
                    </a:moveTo>
                    <a:cubicBezTo>
                      <a:pt x="2513979" y="468443"/>
                      <a:pt x="2689111" y="342976"/>
                      <a:pt x="2665872" y="316256"/>
                    </a:cubicBezTo>
                    <a:cubicBezTo>
                      <a:pt x="2582206" y="318746"/>
                      <a:pt x="2575068" y="434752"/>
                      <a:pt x="2489578" y="376832"/>
                    </a:cubicBezTo>
                    <a:close/>
                    <a:moveTo>
                      <a:pt x="1743730" y="376666"/>
                    </a:moveTo>
                    <a:cubicBezTo>
                      <a:pt x="1775935" y="365049"/>
                      <a:pt x="1770457" y="336005"/>
                      <a:pt x="1741074" y="326214"/>
                    </a:cubicBezTo>
                    <a:cubicBezTo>
                      <a:pt x="1694262" y="353266"/>
                      <a:pt x="1730284" y="350610"/>
                      <a:pt x="1743730" y="376666"/>
                    </a:cubicBezTo>
                    <a:close/>
                    <a:moveTo>
                      <a:pt x="1925005" y="371687"/>
                    </a:moveTo>
                    <a:cubicBezTo>
                      <a:pt x="1928491" y="348619"/>
                      <a:pt x="1911725" y="330695"/>
                      <a:pt x="1889812" y="326380"/>
                    </a:cubicBezTo>
                    <a:lnTo>
                      <a:pt x="1925005" y="371687"/>
                    </a:lnTo>
                    <a:close/>
                    <a:moveTo>
                      <a:pt x="2217334" y="326380"/>
                    </a:moveTo>
                    <a:lnTo>
                      <a:pt x="2176996" y="366709"/>
                    </a:lnTo>
                    <a:cubicBezTo>
                      <a:pt x="2193762" y="361895"/>
                      <a:pt x="2216836" y="345133"/>
                      <a:pt x="2217334" y="326380"/>
                    </a:cubicBezTo>
                    <a:close/>
                    <a:moveTo>
                      <a:pt x="1542038" y="351440"/>
                    </a:moveTo>
                    <a:cubicBezTo>
                      <a:pt x="1540710" y="340487"/>
                      <a:pt x="1511493" y="332521"/>
                      <a:pt x="1506845" y="336338"/>
                    </a:cubicBezTo>
                    <a:cubicBezTo>
                      <a:pt x="1494561" y="346793"/>
                      <a:pt x="1536062" y="356917"/>
                      <a:pt x="1542038" y="351440"/>
                    </a:cubicBezTo>
                    <a:close/>
                    <a:moveTo>
                      <a:pt x="2736589" y="351440"/>
                    </a:moveTo>
                    <a:cubicBezTo>
                      <a:pt x="2725798" y="313435"/>
                      <a:pt x="2652757" y="383636"/>
                      <a:pt x="2661057" y="391769"/>
                    </a:cubicBezTo>
                    <a:lnTo>
                      <a:pt x="2736589" y="351440"/>
                    </a:lnTo>
                    <a:close/>
                    <a:moveTo>
                      <a:pt x="3285557" y="402224"/>
                    </a:moveTo>
                    <a:cubicBezTo>
                      <a:pt x="3263147" y="381147"/>
                      <a:pt x="3130345" y="419650"/>
                      <a:pt x="3165040" y="462302"/>
                    </a:cubicBezTo>
                    <a:cubicBezTo>
                      <a:pt x="3169521" y="467944"/>
                      <a:pt x="3308465" y="423633"/>
                      <a:pt x="3285557" y="402224"/>
                    </a:cubicBezTo>
                    <a:close/>
                    <a:moveTo>
                      <a:pt x="2629019" y="402390"/>
                    </a:moveTo>
                    <a:lnTo>
                      <a:pt x="2596151" y="440560"/>
                    </a:lnTo>
                    <a:cubicBezTo>
                      <a:pt x="2589510" y="483212"/>
                      <a:pt x="2684961" y="406373"/>
                      <a:pt x="2629019" y="402390"/>
                    </a:cubicBezTo>
                    <a:close/>
                    <a:moveTo>
                      <a:pt x="3069256" y="432097"/>
                    </a:moveTo>
                    <a:cubicBezTo>
                      <a:pt x="3075398" y="430271"/>
                      <a:pt x="3122377" y="455497"/>
                      <a:pt x="3124535" y="449855"/>
                    </a:cubicBezTo>
                    <a:cubicBezTo>
                      <a:pt x="3104781" y="400067"/>
                      <a:pt x="3085524" y="397245"/>
                      <a:pt x="3033898" y="402058"/>
                    </a:cubicBezTo>
                    <a:lnTo>
                      <a:pt x="3064110" y="447365"/>
                    </a:lnTo>
                    <a:cubicBezTo>
                      <a:pt x="3073739" y="449191"/>
                      <a:pt x="3067098" y="432927"/>
                      <a:pt x="3069090" y="432262"/>
                    </a:cubicBezTo>
                    <a:close/>
                    <a:moveTo>
                      <a:pt x="2948241" y="472426"/>
                    </a:moveTo>
                    <a:cubicBezTo>
                      <a:pt x="2966335" y="481387"/>
                      <a:pt x="3020618" y="428446"/>
                      <a:pt x="3018792" y="419650"/>
                    </a:cubicBezTo>
                    <a:cubicBezTo>
                      <a:pt x="3013314" y="393926"/>
                      <a:pt x="2938613" y="463298"/>
                      <a:pt x="2948241" y="472426"/>
                    </a:cubicBezTo>
                    <a:close/>
                    <a:moveTo>
                      <a:pt x="1128693" y="422139"/>
                    </a:moveTo>
                    <a:cubicBezTo>
                      <a:pt x="1115579" y="399901"/>
                      <a:pt x="1067272" y="446370"/>
                      <a:pt x="1078394" y="467447"/>
                    </a:cubicBezTo>
                    <a:cubicBezTo>
                      <a:pt x="1089184" y="466949"/>
                      <a:pt x="1134503" y="431765"/>
                      <a:pt x="1128693" y="422139"/>
                    </a:cubicBezTo>
                    <a:close/>
                    <a:moveTo>
                      <a:pt x="1657907" y="422139"/>
                    </a:moveTo>
                    <a:cubicBezTo>
                      <a:pt x="1643631" y="407368"/>
                      <a:pt x="1488087" y="523541"/>
                      <a:pt x="1549674" y="507941"/>
                    </a:cubicBezTo>
                    <a:cubicBezTo>
                      <a:pt x="1583040" y="480059"/>
                      <a:pt x="1635497" y="461638"/>
                      <a:pt x="1657907" y="422139"/>
                    </a:cubicBezTo>
                    <a:close/>
                    <a:moveTo>
                      <a:pt x="2711356" y="492506"/>
                    </a:moveTo>
                    <a:cubicBezTo>
                      <a:pt x="2719324" y="501137"/>
                      <a:pt x="2780911" y="437076"/>
                      <a:pt x="2759165" y="432097"/>
                    </a:cubicBezTo>
                    <a:cubicBezTo>
                      <a:pt x="2742897" y="428280"/>
                      <a:pt x="2704384" y="484873"/>
                      <a:pt x="2711356" y="492506"/>
                    </a:cubicBezTo>
                    <a:close/>
                    <a:moveTo>
                      <a:pt x="1511825" y="482549"/>
                    </a:moveTo>
                    <a:lnTo>
                      <a:pt x="1547018" y="442221"/>
                    </a:lnTo>
                    <a:cubicBezTo>
                      <a:pt x="1526765" y="448858"/>
                      <a:pt x="1508173" y="457489"/>
                      <a:pt x="1511825" y="482549"/>
                    </a:cubicBezTo>
                    <a:close/>
                    <a:moveTo>
                      <a:pt x="2564610" y="466783"/>
                    </a:moveTo>
                    <a:cubicBezTo>
                      <a:pt x="2578721" y="445208"/>
                      <a:pt x="2541701" y="433424"/>
                      <a:pt x="2535559" y="455331"/>
                    </a:cubicBezTo>
                    <a:cubicBezTo>
                      <a:pt x="2529417" y="477238"/>
                      <a:pt x="2560128" y="473587"/>
                      <a:pt x="2564610" y="466783"/>
                    </a:cubicBezTo>
                    <a:close/>
                    <a:moveTo>
                      <a:pt x="1743564" y="447365"/>
                    </a:moveTo>
                    <a:cubicBezTo>
                      <a:pt x="1715676" y="439400"/>
                      <a:pt x="1605284" y="523707"/>
                      <a:pt x="1622714" y="542959"/>
                    </a:cubicBezTo>
                    <a:cubicBezTo>
                      <a:pt x="1629355" y="550261"/>
                      <a:pt x="1738086" y="461140"/>
                      <a:pt x="1743564" y="447365"/>
                    </a:cubicBezTo>
                    <a:close/>
                    <a:moveTo>
                      <a:pt x="937126" y="512754"/>
                    </a:moveTo>
                    <a:cubicBezTo>
                      <a:pt x="922352" y="505119"/>
                      <a:pt x="896290" y="542461"/>
                      <a:pt x="901934" y="547938"/>
                    </a:cubicBezTo>
                    <a:cubicBezTo>
                      <a:pt x="914882" y="554742"/>
                      <a:pt x="945260" y="520886"/>
                      <a:pt x="937126" y="512754"/>
                    </a:cubicBezTo>
                    <a:close/>
                    <a:moveTo>
                      <a:pt x="3426991" y="588266"/>
                    </a:moveTo>
                    <a:cubicBezTo>
                      <a:pt x="3452721" y="607849"/>
                      <a:pt x="3618391" y="536985"/>
                      <a:pt x="3526924" y="516073"/>
                    </a:cubicBezTo>
                    <a:cubicBezTo>
                      <a:pt x="3478783" y="505119"/>
                      <a:pt x="3447907" y="551754"/>
                      <a:pt x="3426991" y="588266"/>
                    </a:cubicBezTo>
                    <a:close/>
                    <a:moveTo>
                      <a:pt x="1380684" y="603534"/>
                    </a:moveTo>
                    <a:cubicBezTo>
                      <a:pt x="1318101" y="639382"/>
                      <a:pt x="1358273" y="499145"/>
                      <a:pt x="1310133" y="520056"/>
                    </a:cubicBezTo>
                    <a:cubicBezTo>
                      <a:pt x="1281581" y="532337"/>
                      <a:pt x="1339515" y="579304"/>
                      <a:pt x="1339017" y="607020"/>
                    </a:cubicBezTo>
                    <a:cubicBezTo>
                      <a:pt x="1338851" y="619799"/>
                      <a:pt x="1319761" y="638718"/>
                      <a:pt x="1320259" y="641374"/>
                    </a:cubicBezTo>
                    <a:cubicBezTo>
                      <a:pt x="1325571" y="666765"/>
                      <a:pt x="1393300" y="611169"/>
                      <a:pt x="1380518" y="603534"/>
                    </a:cubicBezTo>
                    <a:close/>
                    <a:moveTo>
                      <a:pt x="3289708" y="524039"/>
                    </a:moveTo>
                    <a:cubicBezTo>
                      <a:pt x="3240903" y="529516"/>
                      <a:pt x="3186288" y="573661"/>
                      <a:pt x="3217828" y="628428"/>
                    </a:cubicBezTo>
                    <a:cubicBezTo>
                      <a:pt x="3244554" y="603700"/>
                      <a:pt x="3417528" y="509767"/>
                      <a:pt x="3289708" y="524039"/>
                    </a:cubicBezTo>
                    <a:close/>
                    <a:moveTo>
                      <a:pt x="2176996" y="533001"/>
                    </a:moveTo>
                    <a:cubicBezTo>
                      <a:pt x="2157574" y="526694"/>
                      <a:pt x="2114911" y="558725"/>
                      <a:pt x="2129021" y="578475"/>
                    </a:cubicBezTo>
                    <a:cubicBezTo>
                      <a:pt x="2141140" y="595568"/>
                      <a:pt x="2184133" y="548767"/>
                      <a:pt x="2176996" y="533001"/>
                    </a:cubicBezTo>
                    <a:close/>
                    <a:moveTo>
                      <a:pt x="3164874" y="608514"/>
                    </a:moveTo>
                    <a:cubicBezTo>
                      <a:pt x="3172012" y="600547"/>
                      <a:pt x="3124867" y="536652"/>
                      <a:pt x="3114575" y="548104"/>
                    </a:cubicBezTo>
                    <a:cubicBezTo>
                      <a:pt x="3100797" y="563372"/>
                      <a:pt x="3155578" y="598389"/>
                      <a:pt x="3164874" y="608514"/>
                    </a:cubicBezTo>
                    <a:close/>
                    <a:moveTo>
                      <a:pt x="1098480" y="563206"/>
                    </a:moveTo>
                    <a:cubicBezTo>
                      <a:pt x="1024277" y="599385"/>
                      <a:pt x="1096322" y="617641"/>
                      <a:pt x="1138819" y="638718"/>
                    </a:cubicBezTo>
                    <a:cubicBezTo>
                      <a:pt x="1137657" y="602372"/>
                      <a:pt x="1067106" y="601211"/>
                      <a:pt x="1098480" y="563206"/>
                    </a:cubicBezTo>
                    <a:close/>
                    <a:moveTo>
                      <a:pt x="1486593" y="578309"/>
                    </a:moveTo>
                    <a:cubicBezTo>
                      <a:pt x="1475305" y="567853"/>
                      <a:pt x="1411726" y="617807"/>
                      <a:pt x="1426168" y="633739"/>
                    </a:cubicBezTo>
                    <a:cubicBezTo>
                      <a:pt x="1433140" y="641540"/>
                      <a:pt x="1492237" y="596730"/>
                      <a:pt x="1486593" y="578309"/>
                    </a:cubicBezTo>
                    <a:close/>
                    <a:moveTo>
                      <a:pt x="1254688" y="623616"/>
                    </a:moveTo>
                    <a:cubicBezTo>
                      <a:pt x="1260996" y="608181"/>
                      <a:pt x="1222982" y="579304"/>
                      <a:pt x="1219496" y="601045"/>
                    </a:cubicBezTo>
                    <a:cubicBezTo>
                      <a:pt x="1218998" y="603866"/>
                      <a:pt x="1249044" y="629259"/>
                      <a:pt x="1254688" y="623616"/>
                    </a:cubicBezTo>
                    <a:close/>
                    <a:moveTo>
                      <a:pt x="2005681" y="663778"/>
                    </a:moveTo>
                    <a:cubicBezTo>
                      <a:pt x="2006511" y="662119"/>
                      <a:pt x="1992899" y="636063"/>
                      <a:pt x="1984101" y="634569"/>
                    </a:cubicBezTo>
                    <a:cubicBezTo>
                      <a:pt x="1960363" y="630420"/>
                      <a:pt x="1714182" y="707094"/>
                      <a:pt x="1681479" y="725350"/>
                    </a:cubicBezTo>
                    <a:cubicBezTo>
                      <a:pt x="1422682" y="869237"/>
                      <a:pt x="1345823" y="1285799"/>
                      <a:pt x="1249874" y="1542374"/>
                    </a:cubicBezTo>
                    <a:lnTo>
                      <a:pt x="942106" y="1825503"/>
                    </a:lnTo>
                    <a:cubicBezTo>
                      <a:pt x="977797" y="1852389"/>
                      <a:pt x="1059470" y="1969392"/>
                      <a:pt x="1105951" y="1949310"/>
                    </a:cubicBezTo>
                    <a:cubicBezTo>
                      <a:pt x="1235930" y="1803762"/>
                      <a:pt x="1447085" y="1666347"/>
                      <a:pt x="1524110" y="1480305"/>
                    </a:cubicBezTo>
                    <a:cubicBezTo>
                      <a:pt x="1610597" y="1271526"/>
                      <a:pt x="1557476" y="1118179"/>
                      <a:pt x="1772116" y="962341"/>
                    </a:cubicBezTo>
                    <a:cubicBezTo>
                      <a:pt x="1856113" y="901268"/>
                      <a:pt x="1963683" y="886166"/>
                      <a:pt x="2025602" y="802522"/>
                    </a:cubicBezTo>
                    <a:cubicBezTo>
                      <a:pt x="2024938" y="785926"/>
                      <a:pt x="1908238" y="815300"/>
                      <a:pt x="1895456" y="818620"/>
                    </a:cubicBezTo>
                    <a:cubicBezTo>
                      <a:pt x="1792037" y="845505"/>
                      <a:pt x="1727628" y="885336"/>
                      <a:pt x="1647615" y="953712"/>
                    </a:cubicBezTo>
                    <a:cubicBezTo>
                      <a:pt x="1632509" y="966490"/>
                      <a:pt x="1512158" y="1109880"/>
                      <a:pt x="1523777" y="1046816"/>
                    </a:cubicBezTo>
                    <a:cubicBezTo>
                      <a:pt x="1529421" y="1016113"/>
                      <a:pt x="1678325" y="878034"/>
                      <a:pt x="1711692" y="856459"/>
                    </a:cubicBezTo>
                    <a:cubicBezTo>
                      <a:pt x="1827229" y="781777"/>
                      <a:pt x="1959533" y="804015"/>
                      <a:pt x="2035728" y="706762"/>
                    </a:cubicBezTo>
                    <a:cubicBezTo>
                      <a:pt x="2029586" y="696970"/>
                      <a:pt x="2027261" y="701451"/>
                      <a:pt x="2020622" y="701451"/>
                    </a:cubicBezTo>
                    <a:cubicBezTo>
                      <a:pt x="2004353" y="701451"/>
                      <a:pt x="1835529" y="742443"/>
                      <a:pt x="1811957" y="749912"/>
                    </a:cubicBezTo>
                    <a:cubicBezTo>
                      <a:pt x="1674839" y="793725"/>
                      <a:pt x="1557144" y="923008"/>
                      <a:pt x="1483937" y="1041671"/>
                    </a:cubicBezTo>
                    <a:lnTo>
                      <a:pt x="1471487" y="1039181"/>
                    </a:lnTo>
                    <a:cubicBezTo>
                      <a:pt x="1516141" y="906247"/>
                      <a:pt x="1663551" y="765181"/>
                      <a:pt x="1795191" y="717881"/>
                    </a:cubicBezTo>
                    <a:cubicBezTo>
                      <a:pt x="1823743" y="707592"/>
                      <a:pt x="2001199" y="673570"/>
                      <a:pt x="2005681" y="663778"/>
                    </a:cubicBezTo>
                    <a:close/>
                    <a:moveTo>
                      <a:pt x="3185125" y="1621372"/>
                    </a:moveTo>
                    <a:cubicBezTo>
                      <a:pt x="3053155" y="1235845"/>
                      <a:pt x="3131673" y="784432"/>
                      <a:pt x="2597645" y="674400"/>
                    </a:cubicBezTo>
                    <a:cubicBezTo>
                      <a:pt x="2563946" y="667430"/>
                      <a:pt x="2479617" y="647514"/>
                      <a:pt x="2494557" y="707094"/>
                    </a:cubicBezTo>
                    <a:cubicBezTo>
                      <a:pt x="2663547" y="702115"/>
                      <a:pt x="2813945" y="775470"/>
                      <a:pt x="2926163" y="897617"/>
                    </a:cubicBezTo>
                    <a:cubicBezTo>
                      <a:pt x="2937451" y="909898"/>
                      <a:pt x="2989409" y="957695"/>
                      <a:pt x="2960193" y="970971"/>
                    </a:cubicBezTo>
                    <a:cubicBezTo>
                      <a:pt x="2946083" y="977444"/>
                      <a:pt x="2791369" y="820777"/>
                      <a:pt x="2753686" y="800695"/>
                    </a:cubicBezTo>
                    <a:cubicBezTo>
                      <a:pt x="2719490" y="782274"/>
                      <a:pt x="2610427" y="747754"/>
                      <a:pt x="2571583" y="740950"/>
                    </a:cubicBezTo>
                    <a:cubicBezTo>
                      <a:pt x="2546018" y="736469"/>
                      <a:pt x="2449903" y="723358"/>
                      <a:pt x="2441603" y="744436"/>
                    </a:cubicBezTo>
                    <a:cubicBezTo>
                      <a:pt x="2418861" y="802687"/>
                      <a:pt x="2463848" y="779121"/>
                      <a:pt x="2496051" y="786257"/>
                    </a:cubicBezTo>
                    <a:cubicBezTo>
                      <a:pt x="2572246" y="803185"/>
                      <a:pt x="2709696" y="866250"/>
                      <a:pt x="2773607" y="911889"/>
                    </a:cubicBezTo>
                    <a:cubicBezTo>
                      <a:pt x="2787551" y="921847"/>
                      <a:pt x="2944256" y="1058101"/>
                      <a:pt x="2885326" y="1062416"/>
                    </a:cubicBezTo>
                    <a:cubicBezTo>
                      <a:pt x="2878354" y="1062913"/>
                      <a:pt x="2801329" y="980099"/>
                      <a:pt x="2784231" y="966656"/>
                    </a:cubicBezTo>
                    <a:cubicBezTo>
                      <a:pt x="2689776" y="892140"/>
                      <a:pt x="2554650" y="834883"/>
                      <a:pt x="2439112" y="805343"/>
                    </a:cubicBezTo>
                    <a:cubicBezTo>
                      <a:pt x="2404418" y="838866"/>
                      <a:pt x="2650765" y="940600"/>
                      <a:pt x="2665539" y="949231"/>
                    </a:cubicBezTo>
                    <a:cubicBezTo>
                      <a:pt x="2697744" y="968150"/>
                      <a:pt x="2778089" y="1028062"/>
                      <a:pt x="2795187" y="1058930"/>
                    </a:cubicBezTo>
                    <a:cubicBezTo>
                      <a:pt x="2857438" y="1171286"/>
                      <a:pt x="2852125" y="1468521"/>
                      <a:pt x="2913546" y="1613406"/>
                    </a:cubicBezTo>
                    <a:lnTo>
                      <a:pt x="3316267" y="2145476"/>
                    </a:lnTo>
                    <a:cubicBezTo>
                      <a:pt x="3329050" y="2151118"/>
                      <a:pt x="3388312" y="2036440"/>
                      <a:pt x="3396778" y="2019511"/>
                    </a:cubicBezTo>
                    <a:cubicBezTo>
                      <a:pt x="3402423" y="2008392"/>
                      <a:pt x="3431307" y="1965077"/>
                      <a:pt x="3429647" y="1958936"/>
                    </a:cubicBezTo>
                    <a:lnTo>
                      <a:pt x="3184959" y="1621372"/>
                    </a:lnTo>
                    <a:close/>
                    <a:moveTo>
                      <a:pt x="3527920" y="689336"/>
                    </a:moveTo>
                    <a:lnTo>
                      <a:pt x="3600629" y="794887"/>
                    </a:lnTo>
                    <a:cubicBezTo>
                      <a:pt x="3638312" y="790572"/>
                      <a:pt x="3546346" y="642203"/>
                      <a:pt x="3527920" y="689336"/>
                    </a:cubicBezTo>
                    <a:close/>
                    <a:moveTo>
                      <a:pt x="3197742" y="684026"/>
                    </a:moveTo>
                    <a:cubicBezTo>
                      <a:pt x="3178320" y="690498"/>
                      <a:pt x="3196912" y="724188"/>
                      <a:pt x="3212682" y="719209"/>
                    </a:cubicBezTo>
                    <a:cubicBezTo>
                      <a:pt x="3232437" y="713069"/>
                      <a:pt x="3208034" y="680540"/>
                      <a:pt x="3197742" y="684026"/>
                    </a:cubicBezTo>
                    <a:close/>
                    <a:moveTo>
                      <a:pt x="1108607" y="689170"/>
                    </a:moveTo>
                    <a:lnTo>
                      <a:pt x="1048182" y="749580"/>
                    </a:lnTo>
                    <a:cubicBezTo>
                      <a:pt x="1079058" y="757048"/>
                      <a:pt x="1100638" y="714562"/>
                      <a:pt x="1108607" y="689170"/>
                    </a:cubicBezTo>
                    <a:close/>
                    <a:moveTo>
                      <a:pt x="3795017" y="729499"/>
                    </a:moveTo>
                    <a:cubicBezTo>
                      <a:pt x="3787879" y="722860"/>
                      <a:pt x="3736585" y="739954"/>
                      <a:pt x="3739573" y="759704"/>
                    </a:cubicBezTo>
                    <a:cubicBezTo>
                      <a:pt x="3755343" y="770657"/>
                      <a:pt x="3814107" y="747257"/>
                      <a:pt x="3795017" y="729499"/>
                    </a:cubicBezTo>
                    <a:close/>
                    <a:moveTo>
                      <a:pt x="1053162" y="759704"/>
                    </a:moveTo>
                    <a:cubicBezTo>
                      <a:pt x="1045526" y="745099"/>
                      <a:pt x="990745" y="784099"/>
                      <a:pt x="1002863" y="794887"/>
                    </a:cubicBezTo>
                    <a:cubicBezTo>
                      <a:pt x="1017471" y="799369"/>
                      <a:pt x="1062790" y="777959"/>
                      <a:pt x="1053162" y="759704"/>
                    </a:cubicBezTo>
                    <a:close/>
                    <a:moveTo>
                      <a:pt x="816111" y="830237"/>
                    </a:moveTo>
                    <a:cubicBezTo>
                      <a:pt x="798515" y="819781"/>
                      <a:pt x="753196" y="882680"/>
                      <a:pt x="794531" y="894796"/>
                    </a:cubicBezTo>
                    <a:cubicBezTo>
                      <a:pt x="840347" y="908404"/>
                      <a:pt x="823249" y="834386"/>
                      <a:pt x="816111" y="830237"/>
                    </a:cubicBezTo>
                    <a:close/>
                    <a:moveTo>
                      <a:pt x="2284067" y="848991"/>
                    </a:moveTo>
                    <a:cubicBezTo>
                      <a:pt x="2186955" y="840693"/>
                      <a:pt x="2163882" y="829241"/>
                      <a:pt x="2061293" y="878200"/>
                    </a:cubicBezTo>
                    <a:cubicBezTo>
                      <a:pt x="1683471" y="1058267"/>
                      <a:pt x="1547184" y="1446283"/>
                      <a:pt x="1659401" y="1844091"/>
                    </a:cubicBezTo>
                    <a:cubicBezTo>
                      <a:pt x="1864912" y="2572659"/>
                      <a:pt x="2717332" y="2369523"/>
                      <a:pt x="2771615" y="1699207"/>
                    </a:cubicBezTo>
                    <a:cubicBezTo>
                      <a:pt x="2783567" y="1551668"/>
                      <a:pt x="2746548" y="1168962"/>
                      <a:pt x="2661888" y="1048144"/>
                    </a:cubicBezTo>
                    <a:cubicBezTo>
                      <a:pt x="2600964" y="961014"/>
                      <a:pt x="2521616" y="955205"/>
                      <a:pt x="2459365" y="907907"/>
                    </a:cubicBezTo>
                    <a:cubicBezTo>
                      <a:pt x="2446583" y="898280"/>
                      <a:pt x="2426662" y="852475"/>
                      <a:pt x="2402427" y="843846"/>
                    </a:cubicBezTo>
                    <a:cubicBezTo>
                      <a:pt x="2362420" y="829573"/>
                      <a:pt x="2325401" y="852310"/>
                      <a:pt x="2283901" y="848825"/>
                    </a:cubicBezTo>
                    <a:close/>
                    <a:moveTo>
                      <a:pt x="3332369" y="901766"/>
                    </a:moveTo>
                    <a:cubicBezTo>
                      <a:pt x="3304647" y="963669"/>
                      <a:pt x="3453883" y="861604"/>
                      <a:pt x="3391632" y="867744"/>
                    </a:cubicBezTo>
                    <a:cubicBezTo>
                      <a:pt x="3382336" y="873220"/>
                      <a:pt x="3335026" y="895792"/>
                      <a:pt x="3332369" y="901766"/>
                    </a:cubicBezTo>
                    <a:close/>
                    <a:moveTo>
                      <a:pt x="3608597" y="966159"/>
                    </a:moveTo>
                    <a:lnTo>
                      <a:pt x="3724301" y="933464"/>
                    </a:lnTo>
                    <a:cubicBezTo>
                      <a:pt x="3694752" y="886332"/>
                      <a:pt x="3618723" y="924004"/>
                      <a:pt x="3608597" y="966159"/>
                    </a:cubicBezTo>
                    <a:close/>
                    <a:moveTo>
                      <a:pt x="3421015" y="932302"/>
                    </a:moveTo>
                    <a:cubicBezTo>
                      <a:pt x="3411055" y="932967"/>
                      <a:pt x="3380178" y="936120"/>
                      <a:pt x="3386818" y="953546"/>
                    </a:cubicBezTo>
                    <a:cubicBezTo>
                      <a:pt x="3395285" y="976116"/>
                      <a:pt x="3486087" y="927822"/>
                      <a:pt x="3421015" y="932302"/>
                    </a:cubicBezTo>
                    <a:close/>
                    <a:moveTo>
                      <a:pt x="3774765" y="956201"/>
                    </a:moveTo>
                    <a:cubicBezTo>
                      <a:pt x="3771445" y="961678"/>
                      <a:pt x="3795017" y="996364"/>
                      <a:pt x="3797507" y="996364"/>
                    </a:cubicBezTo>
                    <a:cubicBezTo>
                      <a:pt x="3799831" y="996364"/>
                      <a:pt x="3825395" y="961014"/>
                      <a:pt x="3825064" y="958690"/>
                    </a:cubicBezTo>
                    <a:cubicBezTo>
                      <a:pt x="3823071" y="941431"/>
                      <a:pt x="3777587" y="951720"/>
                      <a:pt x="3774765" y="956201"/>
                    </a:cubicBezTo>
                    <a:close/>
                    <a:moveTo>
                      <a:pt x="1058142" y="956201"/>
                    </a:moveTo>
                    <a:cubicBezTo>
                      <a:pt x="1052664" y="952052"/>
                      <a:pt x="985765" y="993044"/>
                      <a:pt x="972319" y="998853"/>
                    </a:cubicBezTo>
                    <a:cubicBezTo>
                      <a:pt x="922684" y="1020593"/>
                      <a:pt x="897950" y="989725"/>
                      <a:pt x="881848" y="1060258"/>
                    </a:cubicBezTo>
                    <a:cubicBezTo>
                      <a:pt x="879026" y="1072872"/>
                      <a:pt x="890978" y="1081170"/>
                      <a:pt x="889816" y="1087642"/>
                    </a:cubicBezTo>
                    <a:cubicBezTo>
                      <a:pt x="886994" y="1101582"/>
                      <a:pt x="847154" y="1137596"/>
                      <a:pt x="874378" y="1162822"/>
                    </a:cubicBezTo>
                    <a:cubicBezTo>
                      <a:pt x="887990" y="1151039"/>
                      <a:pt x="911562" y="1046317"/>
                      <a:pt x="917870" y="1042667"/>
                    </a:cubicBezTo>
                    <a:cubicBezTo>
                      <a:pt x="931980" y="1034701"/>
                      <a:pt x="1025938" y="1039016"/>
                      <a:pt x="1055154" y="1001010"/>
                    </a:cubicBezTo>
                    <a:cubicBezTo>
                      <a:pt x="1063620" y="989891"/>
                      <a:pt x="1064948" y="961180"/>
                      <a:pt x="1058142" y="956201"/>
                    </a:cubicBezTo>
                    <a:close/>
                    <a:moveTo>
                      <a:pt x="3452223" y="981427"/>
                    </a:moveTo>
                    <a:cubicBezTo>
                      <a:pt x="3448571" y="977941"/>
                      <a:pt x="3420019" y="986904"/>
                      <a:pt x="3422011" y="999019"/>
                    </a:cubicBezTo>
                    <a:cubicBezTo>
                      <a:pt x="3425331" y="1018105"/>
                      <a:pt x="3463843" y="992878"/>
                      <a:pt x="3452223" y="981427"/>
                    </a:cubicBezTo>
                    <a:close/>
                    <a:moveTo>
                      <a:pt x="745726" y="1157843"/>
                    </a:moveTo>
                    <a:cubicBezTo>
                      <a:pt x="722652" y="1133779"/>
                      <a:pt x="701071" y="1188878"/>
                      <a:pt x="705553" y="1193027"/>
                    </a:cubicBezTo>
                    <a:cubicBezTo>
                      <a:pt x="715182" y="1201989"/>
                      <a:pt x="751702" y="1175103"/>
                      <a:pt x="745726" y="1157843"/>
                    </a:cubicBezTo>
                    <a:close/>
                    <a:moveTo>
                      <a:pt x="1038056" y="1323970"/>
                    </a:moveTo>
                    <a:cubicBezTo>
                      <a:pt x="1050008" y="1311191"/>
                      <a:pt x="989085" y="1256424"/>
                      <a:pt x="977631" y="1248458"/>
                    </a:cubicBezTo>
                    <a:cubicBezTo>
                      <a:pt x="950739" y="1268539"/>
                      <a:pt x="1034238" y="1327953"/>
                      <a:pt x="1038056" y="1323970"/>
                    </a:cubicBezTo>
                    <a:close/>
                    <a:moveTo>
                      <a:pt x="927166" y="1288787"/>
                    </a:moveTo>
                    <a:cubicBezTo>
                      <a:pt x="889816" y="1271692"/>
                      <a:pt x="837027" y="1295093"/>
                      <a:pt x="819099" y="1329281"/>
                    </a:cubicBezTo>
                    <a:cubicBezTo>
                      <a:pt x="783243" y="1397657"/>
                      <a:pt x="930984" y="1339902"/>
                      <a:pt x="927166" y="1288787"/>
                    </a:cubicBezTo>
                    <a:close/>
                    <a:moveTo>
                      <a:pt x="1086030" y="1344217"/>
                    </a:moveTo>
                    <a:cubicBezTo>
                      <a:pt x="1079888" y="1344715"/>
                      <a:pt x="1034736" y="1397325"/>
                      <a:pt x="1055818" y="1399648"/>
                    </a:cubicBezTo>
                    <a:cubicBezTo>
                      <a:pt x="1063122" y="1400478"/>
                      <a:pt x="1118899" y="1341562"/>
                      <a:pt x="1086030" y="1344217"/>
                    </a:cubicBezTo>
                    <a:close/>
                    <a:moveTo>
                      <a:pt x="947253" y="1475326"/>
                    </a:moveTo>
                    <a:cubicBezTo>
                      <a:pt x="910068" y="1466199"/>
                      <a:pt x="901934" y="1511672"/>
                      <a:pt x="919696" y="1535736"/>
                    </a:cubicBezTo>
                    <a:lnTo>
                      <a:pt x="947253" y="1475326"/>
                    </a:lnTo>
                    <a:close/>
                    <a:moveTo>
                      <a:pt x="3472475" y="1722110"/>
                    </a:moveTo>
                    <a:cubicBezTo>
                      <a:pt x="3482602" y="1714642"/>
                      <a:pt x="3514308" y="1683773"/>
                      <a:pt x="3494720" y="1677134"/>
                    </a:cubicBezTo>
                    <a:cubicBezTo>
                      <a:pt x="3469156" y="1668505"/>
                      <a:pt x="3469653" y="1704850"/>
                      <a:pt x="3472475" y="1722110"/>
                    </a:cubicBezTo>
                    <a:close/>
                    <a:moveTo>
                      <a:pt x="2810459" y="1806086"/>
                    </a:moveTo>
                    <a:cubicBezTo>
                      <a:pt x="2808965" y="1809572"/>
                      <a:pt x="2798175" y="1810899"/>
                      <a:pt x="2794357" y="1822516"/>
                    </a:cubicBezTo>
                    <a:cubicBezTo>
                      <a:pt x="2776097" y="1877615"/>
                      <a:pt x="2750698" y="1961425"/>
                      <a:pt x="2831044" y="1967732"/>
                    </a:cubicBezTo>
                    <a:cubicBezTo>
                      <a:pt x="2960691" y="1977690"/>
                      <a:pt x="2989077" y="1777209"/>
                      <a:pt x="2870386" y="1762106"/>
                    </a:cubicBezTo>
                    <a:cubicBezTo>
                      <a:pt x="2795852" y="1752647"/>
                      <a:pt x="2827724" y="1768745"/>
                      <a:pt x="2810459" y="1806086"/>
                    </a:cubicBezTo>
                    <a:close/>
                    <a:moveTo>
                      <a:pt x="1632675" y="1908484"/>
                    </a:moveTo>
                    <a:cubicBezTo>
                      <a:pt x="1602795" y="1862678"/>
                      <a:pt x="1627695" y="1750655"/>
                      <a:pt x="1552496" y="1795464"/>
                    </a:cubicBezTo>
                    <a:cubicBezTo>
                      <a:pt x="1445259" y="1859525"/>
                      <a:pt x="1520125" y="2053368"/>
                      <a:pt x="1639813" y="1998600"/>
                    </a:cubicBezTo>
                    <a:cubicBezTo>
                      <a:pt x="1666705" y="1986319"/>
                      <a:pt x="1652097" y="1943833"/>
                      <a:pt x="1640145" y="1933378"/>
                    </a:cubicBezTo>
                    <a:cubicBezTo>
                      <a:pt x="1633173" y="1927403"/>
                      <a:pt x="1540046" y="1944498"/>
                      <a:pt x="1569926" y="1863177"/>
                    </a:cubicBezTo>
                    <a:cubicBezTo>
                      <a:pt x="1591672" y="1803928"/>
                      <a:pt x="1607774" y="1932051"/>
                      <a:pt x="1632675" y="1908317"/>
                    </a:cubicBezTo>
                    <a:close/>
                    <a:moveTo>
                      <a:pt x="1249708" y="1873300"/>
                    </a:moveTo>
                    <a:cubicBezTo>
                      <a:pt x="1241740" y="1866993"/>
                      <a:pt x="1185133" y="1931718"/>
                      <a:pt x="1184635" y="1937029"/>
                    </a:cubicBezTo>
                    <a:cubicBezTo>
                      <a:pt x="1183639" y="1949643"/>
                      <a:pt x="1245558" y="2020839"/>
                      <a:pt x="1219662" y="2047393"/>
                    </a:cubicBezTo>
                    <a:cubicBezTo>
                      <a:pt x="1099144" y="2170038"/>
                      <a:pt x="972153" y="2287705"/>
                      <a:pt x="858940" y="2417486"/>
                    </a:cubicBezTo>
                    <a:cubicBezTo>
                      <a:pt x="835533" y="2444205"/>
                      <a:pt x="675341" y="2634728"/>
                      <a:pt x="672353" y="2649333"/>
                    </a:cubicBezTo>
                    <a:cubicBezTo>
                      <a:pt x="671357" y="2654477"/>
                      <a:pt x="666875" y="2656635"/>
                      <a:pt x="674843" y="2662112"/>
                    </a:cubicBezTo>
                    <a:cubicBezTo>
                      <a:pt x="1056150" y="2697296"/>
                      <a:pt x="1471487" y="2692648"/>
                      <a:pt x="1851300" y="2638711"/>
                    </a:cubicBezTo>
                    <a:cubicBezTo>
                      <a:pt x="1931976" y="2627260"/>
                      <a:pt x="1993397" y="2617468"/>
                      <a:pt x="2065443" y="2578136"/>
                    </a:cubicBezTo>
                    <a:lnTo>
                      <a:pt x="2076232" y="2342139"/>
                    </a:lnTo>
                    <a:cubicBezTo>
                      <a:pt x="1977793" y="2325212"/>
                      <a:pt x="1899772" y="2274925"/>
                      <a:pt x="1824075" y="2213686"/>
                    </a:cubicBezTo>
                    <a:cubicBezTo>
                      <a:pt x="1810131" y="2202400"/>
                      <a:pt x="1763485" y="2144812"/>
                      <a:pt x="1759003" y="2143318"/>
                    </a:cubicBezTo>
                    <a:cubicBezTo>
                      <a:pt x="1753358" y="2141327"/>
                      <a:pt x="1645623" y="2142986"/>
                      <a:pt x="1640145" y="2145144"/>
                    </a:cubicBezTo>
                    <a:cubicBezTo>
                      <a:pt x="1614249" y="2155267"/>
                      <a:pt x="1605616" y="2187464"/>
                      <a:pt x="1632841" y="2203396"/>
                    </a:cubicBezTo>
                    <a:cubicBezTo>
                      <a:pt x="1673677" y="2227295"/>
                      <a:pt x="1653923" y="2184145"/>
                      <a:pt x="1682973" y="2176012"/>
                    </a:cubicBezTo>
                    <a:cubicBezTo>
                      <a:pt x="1668199" y="2299819"/>
                      <a:pt x="1624043" y="2212192"/>
                      <a:pt x="1591838" y="2188958"/>
                    </a:cubicBezTo>
                    <a:cubicBezTo>
                      <a:pt x="1566440" y="2170536"/>
                      <a:pt x="1459701" y="2085066"/>
                      <a:pt x="1438453" y="2120582"/>
                    </a:cubicBezTo>
                    <a:cubicBezTo>
                      <a:pt x="1428990" y="2136348"/>
                      <a:pt x="1453061" y="2163731"/>
                      <a:pt x="1433638" y="2170868"/>
                    </a:cubicBezTo>
                    <a:cubicBezTo>
                      <a:pt x="1386992" y="2132199"/>
                      <a:pt x="1444262" y="2104317"/>
                      <a:pt x="1388154" y="2080254"/>
                    </a:cubicBezTo>
                    <a:lnTo>
                      <a:pt x="1383340" y="2150621"/>
                    </a:lnTo>
                    <a:cubicBezTo>
                      <a:pt x="1334037" y="2085066"/>
                      <a:pt x="1359104" y="2030631"/>
                      <a:pt x="1441109" y="2075109"/>
                    </a:cubicBezTo>
                    <a:cubicBezTo>
                      <a:pt x="1432809" y="1937029"/>
                      <a:pt x="1244728" y="2025984"/>
                      <a:pt x="1249542" y="1873632"/>
                    </a:cubicBezTo>
                    <a:close/>
                    <a:moveTo>
                      <a:pt x="2338349" y="2432588"/>
                    </a:moveTo>
                    <a:lnTo>
                      <a:pt x="2141803" y="2548428"/>
                    </a:lnTo>
                    <a:cubicBezTo>
                      <a:pt x="2166371" y="2538803"/>
                      <a:pt x="2331377" y="2465946"/>
                      <a:pt x="2337685" y="2457150"/>
                    </a:cubicBezTo>
                    <a:cubicBezTo>
                      <a:pt x="2340839" y="2452835"/>
                      <a:pt x="2337188" y="2439227"/>
                      <a:pt x="2338349" y="2432588"/>
                    </a:cubicBezTo>
                    <a:close/>
                    <a:moveTo>
                      <a:pt x="2036060" y="2815460"/>
                    </a:moveTo>
                    <a:cubicBezTo>
                      <a:pt x="2032574" y="2819775"/>
                      <a:pt x="2037720" y="2851307"/>
                      <a:pt x="2039214" y="2860103"/>
                    </a:cubicBezTo>
                    <a:cubicBezTo>
                      <a:pt x="2060130" y="2975280"/>
                      <a:pt x="2196086" y="3018928"/>
                      <a:pt x="2291702" y="2957854"/>
                    </a:cubicBezTo>
                    <a:cubicBezTo>
                      <a:pt x="2419857" y="2876035"/>
                      <a:pt x="2343164" y="2769654"/>
                      <a:pt x="2333369" y="2651656"/>
                    </a:cubicBezTo>
                    <a:cubicBezTo>
                      <a:pt x="2329053" y="2600208"/>
                      <a:pt x="2336357" y="2544778"/>
                      <a:pt x="2333203" y="2492998"/>
                    </a:cubicBezTo>
                    <a:cubicBezTo>
                      <a:pt x="2292533" y="2524199"/>
                      <a:pt x="2131013" y="2572493"/>
                      <a:pt x="2106279" y="2606183"/>
                    </a:cubicBezTo>
                    <a:cubicBezTo>
                      <a:pt x="2076232" y="2646843"/>
                      <a:pt x="2085031" y="2790565"/>
                      <a:pt x="2071252" y="2811643"/>
                    </a:cubicBezTo>
                    <a:cubicBezTo>
                      <a:pt x="2059964" y="2829068"/>
                      <a:pt x="2037056" y="2814132"/>
                      <a:pt x="2036060" y="2815460"/>
                    </a:cubicBezTo>
                    <a:close/>
                  </a:path>
                </a:pathLst>
              </a:custGeom>
              <a:solidFill>
                <a:srgbClr val="151717"/>
              </a:solidFill>
              <a:ln w="16598" cap="flat">
                <a:noFill/>
                <a:prstDash val="solid"/>
                <a:miter/>
              </a:ln>
            </p:spPr>
            <p:txBody>
              <a:bodyPr/>
              <a:lstStyle/>
              <a:p>
                <a:endParaRPr lang="fr-FR"/>
              </a:p>
            </p:txBody>
          </p:sp>
          <p:sp>
            <p:nvSpPr>
              <p:cNvPr id="7" name="Forme libre 6">
                <a:extLst>
                  <a:ext uri="{FF2B5EF4-FFF2-40B4-BE49-F238E27FC236}">
                    <a16:creationId xmlns:a16="http://schemas.microsoft.com/office/drawing/2014/main" id="{E614B6A1-6155-697F-E0AD-EDA5858BACA3}"/>
                  </a:ext>
                </a:extLst>
              </p:cNvPr>
              <p:cNvSpPr/>
              <p:nvPr/>
            </p:nvSpPr>
            <p:spPr>
              <a:xfrm>
                <a:off x="-40877135" y="2599622"/>
                <a:ext cx="1933716" cy="2499534"/>
              </a:xfrm>
              <a:custGeom>
                <a:avLst/>
                <a:gdLst>
                  <a:gd name="csX0" fmla="*/ 1219783 w 1933716"/>
                  <a:gd name="csY0" fmla="*/ 25558 h 2499534"/>
                  <a:gd name="csX1" fmla="*/ 1682596 w 1933716"/>
                  <a:gd name="csY1" fmla="*/ 663843 h 2499534"/>
                  <a:gd name="csX2" fmla="*/ 1919149 w 1933716"/>
                  <a:gd name="csY2" fmla="*/ 1276404 h 2499534"/>
                  <a:gd name="csX3" fmla="*/ 1540001 w 1933716"/>
                  <a:gd name="csY3" fmla="*/ 1371002 h 2499534"/>
                  <a:gd name="csX4" fmla="*/ 574367 w 1933716"/>
                  <a:gd name="csY4" fmla="*/ 1302460 h 2499534"/>
                  <a:gd name="csX5" fmla="*/ 569885 w 1933716"/>
                  <a:gd name="csY5" fmla="*/ 1776610 h 2499534"/>
                  <a:gd name="csX6" fmla="*/ 549466 w 1933716"/>
                  <a:gd name="csY6" fmla="*/ 2469164 h 2499534"/>
                  <a:gd name="csX7" fmla="*/ 12616 w 1933716"/>
                  <a:gd name="csY7" fmla="*/ 2499535 h 2499534"/>
                  <a:gd name="csX8" fmla="*/ 0 w 1933716"/>
                  <a:gd name="csY8" fmla="*/ 2484267 h 2499534"/>
                  <a:gd name="csX9" fmla="*/ 10126 w 1933716"/>
                  <a:gd name="csY9" fmla="*/ 2222215 h 2499534"/>
                  <a:gd name="csX10" fmla="*/ 25398 w 1933716"/>
                  <a:gd name="csY10" fmla="*/ 2149358 h 2499534"/>
                  <a:gd name="csX11" fmla="*/ 65571 w 1933716"/>
                  <a:gd name="csY11" fmla="*/ 1330341 h 2499534"/>
                  <a:gd name="csX12" fmla="*/ 202190 w 1933716"/>
                  <a:gd name="csY12" fmla="*/ 1539452 h 2499534"/>
                  <a:gd name="csX13" fmla="*/ 142928 w 1933716"/>
                  <a:gd name="csY13" fmla="*/ 1823245 h 2499534"/>
                  <a:gd name="csX14" fmla="*/ 66567 w 1933716"/>
                  <a:gd name="csY14" fmla="*/ 2354817 h 2499534"/>
                  <a:gd name="csX15" fmla="*/ 95617 w 1933716"/>
                  <a:gd name="csY15" fmla="*/ 2345191 h 2499534"/>
                  <a:gd name="csX16" fmla="*/ 237383 w 1933716"/>
                  <a:gd name="csY16" fmla="*/ 1559699 h 2499534"/>
                  <a:gd name="csX17" fmla="*/ 101095 w 1933716"/>
                  <a:gd name="csY17" fmla="*/ 1302792 h 2499534"/>
                  <a:gd name="csX18" fmla="*/ 282203 w 1933716"/>
                  <a:gd name="csY18" fmla="*/ 1050199 h 2499534"/>
                  <a:gd name="csX19" fmla="*/ 191732 w 1933716"/>
                  <a:gd name="csY19" fmla="*/ 750640 h 2499534"/>
                  <a:gd name="csX20" fmla="*/ 642096 w 1933716"/>
                  <a:gd name="csY20" fmla="*/ 882247 h 2499534"/>
                  <a:gd name="csX21" fmla="*/ 1285354 w 1933716"/>
                  <a:gd name="csY21" fmla="*/ 1017671 h 2499534"/>
                  <a:gd name="csX22" fmla="*/ 1240202 w 1933716"/>
                  <a:gd name="csY22" fmla="*/ 1176496 h 2499534"/>
                  <a:gd name="csX23" fmla="*/ 1260121 w 1933716"/>
                  <a:gd name="csY23" fmla="*/ 1178985 h 2499534"/>
                  <a:gd name="csX24" fmla="*/ 1271907 w 1933716"/>
                  <a:gd name="csY24" fmla="*/ 1188611 h 2499534"/>
                  <a:gd name="csX25" fmla="*/ 1350758 w 1933716"/>
                  <a:gd name="csY25" fmla="*/ 1053021 h 2499534"/>
                  <a:gd name="csX26" fmla="*/ 1340300 w 1933716"/>
                  <a:gd name="csY26" fmla="*/ 1237237 h 2499534"/>
                  <a:gd name="csX27" fmla="*/ 1355904 w 1933716"/>
                  <a:gd name="csY27" fmla="*/ 1249518 h 2499534"/>
                  <a:gd name="csX28" fmla="*/ 1373999 w 1933716"/>
                  <a:gd name="csY28" fmla="*/ 1284537 h 2499534"/>
                  <a:gd name="csX29" fmla="*/ 1436581 w 1933716"/>
                  <a:gd name="csY29" fmla="*/ 1022816 h 2499534"/>
                  <a:gd name="csX30" fmla="*/ 1484722 w 1933716"/>
                  <a:gd name="csY30" fmla="*/ 987467 h 2499534"/>
                  <a:gd name="csX31" fmla="*/ 1180274 w 1933716"/>
                  <a:gd name="csY31" fmla="*/ 581029 h 2499534"/>
                  <a:gd name="csX32" fmla="*/ 1025726 w 1933716"/>
                  <a:gd name="csY32" fmla="*/ 322296 h 2499534"/>
                  <a:gd name="csX33" fmla="*/ 992858 w 1933716"/>
                  <a:gd name="csY33" fmla="*/ 317317 h 2499534"/>
                  <a:gd name="csX34" fmla="*/ 977917 w 1933716"/>
                  <a:gd name="csY34" fmla="*/ 267030 h 2499534"/>
                  <a:gd name="csX35" fmla="*/ 1015933 w 1933716"/>
                  <a:gd name="csY35" fmla="*/ 277321 h 2499534"/>
                  <a:gd name="csX36" fmla="*/ 1005474 w 1933716"/>
                  <a:gd name="csY36" fmla="*/ 232179 h 2499534"/>
                  <a:gd name="csX37" fmla="*/ 1189570 w 1933716"/>
                  <a:gd name="csY37" fmla="*/ 0 h 2499534"/>
                  <a:gd name="csX38" fmla="*/ 1219783 w 1933716"/>
                  <a:gd name="csY38" fmla="*/ 25226 h 2499534"/>
                  <a:gd name="csX39" fmla="*/ 1198036 w 1933716"/>
                  <a:gd name="csY39" fmla="*/ 46635 h 2499534"/>
                  <a:gd name="csX40" fmla="*/ 1083661 w 1933716"/>
                  <a:gd name="csY40" fmla="*/ 194838 h 2499534"/>
                  <a:gd name="csX41" fmla="*/ 1214304 w 1933716"/>
                  <a:gd name="csY41" fmla="*/ 54103 h 2499534"/>
                  <a:gd name="csX42" fmla="*/ 1198036 w 1933716"/>
                  <a:gd name="csY42" fmla="*/ 46635 h 24995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1933716" h="2499534">
                    <a:moveTo>
                      <a:pt x="1219783" y="25558"/>
                    </a:moveTo>
                    <a:cubicBezTo>
                      <a:pt x="1358560" y="248775"/>
                      <a:pt x="1533194" y="448758"/>
                      <a:pt x="1682596" y="663843"/>
                    </a:cubicBezTo>
                    <a:cubicBezTo>
                      <a:pt x="1773400" y="794620"/>
                      <a:pt x="1991858" y="1115423"/>
                      <a:pt x="1919149" y="1276404"/>
                    </a:cubicBezTo>
                    <a:cubicBezTo>
                      <a:pt x="1884123" y="1354073"/>
                      <a:pt x="1616859" y="1368844"/>
                      <a:pt x="1540001" y="1371002"/>
                    </a:cubicBezTo>
                    <a:cubicBezTo>
                      <a:pt x="1216628" y="1380295"/>
                      <a:pt x="896079" y="1316898"/>
                      <a:pt x="574367" y="1302460"/>
                    </a:cubicBezTo>
                    <a:cubicBezTo>
                      <a:pt x="555277" y="1459293"/>
                      <a:pt x="572208" y="1618450"/>
                      <a:pt x="569885" y="1776610"/>
                    </a:cubicBezTo>
                    <a:cubicBezTo>
                      <a:pt x="567229" y="1962154"/>
                      <a:pt x="525231" y="2303867"/>
                      <a:pt x="549466" y="2469164"/>
                    </a:cubicBezTo>
                    <a:lnTo>
                      <a:pt x="12616" y="2499535"/>
                    </a:lnTo>
                    <a:lnTo>
                      <a:pt x="0" y="2484267"/>
                    </a:lnTo>
                    <a:cubicBezTo>
                      <a:pt x="9130" y="2397303"/>
                      <a:pt x="8466" y="2309676"/>
                      <a:pt x="10126" y="2222215"/>
                    </a:cubicBezTo>
                    <a:cubicBezTo>
                      <a:pt x="24237" y="2216904"/>
                      <a:pt x="24900" y="2162635"/>
                      <a:pt x="25398" y="2149358"/>
                    </a:cubicBezTo>
                    <a:cubicBezTo>
                      <a:pt x="36354" y="1875854"/>
                      <a:pt x="45983" y="1603347"/>
                      <a:pt x="65571" y="1330341"/>
                    </a:cubicBezTo>
                    <a:cubicBezTo>
                      <a:pt x="85823" y="1389258"/>
                      <a:pt x="198704" y="1484519"/>
                      <a:pt x="202190" y="1539452"/>
                    </a:cubicBezTo>
                    <a:cubicBezTo>
                      <a:pt x="205677" y="1595215"/>
                      <a:pt x="154714" y="1754537"/>
                      <a:pt x="142928" y="1823245"/>
                    </a:cubicBezTo>
                    <a:cubicBezTo>
                      <a:pt x="131972" y="1886808"/>
                      <a:pt x="55943" y="2330255"/>
                      <a:pt x="66567" y="2354817"/>
                    </a:cubicBezTo>
                    <a:cubicBezTo>
                      <a:pt x="74369" y="2372575"/>
                      <a:pt x="94289" y="2359962"/>
                      <a:pt x="95617" y="2345191"/>
                    </a:cubicBezTo>
                    <a:lnTo>
                      <a:pt x="237383" y="1559699"/>
                    </a:lnTo>
                    <a:cubicBezTo>
                      <a:pt x="255311" y="1448671"/>
                      <a:pt x="136122" y="1394900"/>
                      <a:pt x="101095" y="1302792"/>
                    </a:cubicBezTo>
                    <a:cubicBezTo>
                      <a:pt x="116699" y="1243378"/>
                      <a:pt x="277057" y="1093350"/>
                      <a:pt x="282203" y="1050199"/>
                    </a:cubicBezTo>
                    <a:cubicBezTo>
                      <a:pt x="291167" y="974521"/>
                      <a:pt x="218127" y="824161"/>
                      <a:pt x="191732" y="750640"/>
                    </a:cubicBezTo>
                    <a:cubicBezTo>
                      <a:pt x="271247" y="792130"/>
                      <a:pt x="541996" y="857519"/>
                      <a:pt x="642096" y="882247"/>
                    </a:cubicBezTo>
                    <a:cubicBezTo>
                      <a:pt x="854081" y="934525"/>
                      <a:pt x="1073369" y="964398"/>
                      <a:pt x="1285354" y="1017671"/>
                    </a:cubicBezTo>
                    <a:cubicBezTo>
                      <a:pt x="1283195" y="1053021"/>
                      <a:pt x="1210154" y="1149112"/>
                      <a:pt x="1240202" y="1176496"/>
                    </a:cubicBezTo>
                    <a:cubicBezTo>
                      <a:pt x="1245513" y="1181309"/>
                      <a:pt x="1256137" y="1177492"/>
                      <a:pt x="1260121" y="1178985"/>
                    </a:cubicBezTo>
                    <a:cubicBezTo>
                      <a:pt x="1263109" y="1180147"/>
                      <a:pt x="1262611" y="1189939"/>
                      <a:pt x="1271907" y="1188611"/>
                    </a:cubicBezTo>
                    <a:cubicBezTo>
                      <a:pt x="1299463" y="1184794"/>
                      <a:pt x="1336649" y="1078247"/>
                      <a:pt x="1350758" y="1053021"/>
                    </a:cubicBezTo>
                    <a:cubicBezTo>
                      <a:pt x="1347770" y="1075259"/>
                      <a:pt x="1337645" y="1221305"/>
                      <a:pt x="1340300" y="1237237"/>
                    </a:cubicBezTo>
                    <a:cubicBezTo>
                      <a:pt x="1341960" y="1247859"/>
                      <a:pt x="1349430" y="1244207"/>
                      <a:pt x="1355904" y="1249518"/>
                    </a:cubicBezTo>
                    <a:cubicBezTo>
                      <a:pt x="1355904" y="1258148"/>
                      <a:pt x="1365200" y="1283209"/>
                      <a:pt x="1373999" y="1284537"/>
                    </a:cubicBezTo>
                    <a:cubicBezTo>
                      <a:pt x="1427119" y="1292835"/>
                      <a:pt x="1427451" y="1033106"/>
                      <a:pt x="1436581" y="1022816"/>
                    </a:cubicBezTo>
                    <a:cubicBezTo>
                      <a:pt x="1439072" y="1019995"/>
                      <a:pt x="1496010" y="1041238"/>
                      <a:pt x="1484722" y="987467"/>
                    </a:cubicBezTo>
                    <a:cubicBezTo>
                      <a:pt x="1386283" y="850217"/>
                      <a:pt x="1275228" y="720767"/>
                      <a:pt x="1180274" y="581029"/>
                    </a:cubicBezTo>
                    <a:cubicBezTo>
                      <a:pt x="1154378" y="542858"/>
                      <a:pt x="1037845" y="331258"/>
                      <a:pt x="1025726" y="322296"/>
                    </a:cubicBezTo>
                    <a:cubicBezTo>
                      <a:pt x="1015102" y="314496"/>
                      <a:pt x="1004645" y="317151"/>
                      <a:pt x="992858" y="317317"/>
                    </a:cubicBezTo>
                    <a:cubicBezTo>
                      <a:pt x="988044" y="308355"/>
                      <a:pt x="951524" y="281967"/>
                      <a:pt x="977917" y="267030"/>
                    </a:cubicBezTo>
                    <a:cubicBezTo>
                      <a:pt x="988708" y="260890"/>
                      <a:pt x="995846" y="297734"/>
                      <a:pt x="1015933" y="277321"/>
                    </a:cubicBezTo>
                    <a:cubicBezTo>
                      <a:pt x="1023900" y="257405"/>
                      <a:pt x="999830" y="253090"/>
                      <a:pt x="1005474" y="232179"/>
                    </a:cubicBezTo>
                    <a:cubicBezTo>
                      <a:pt x="1009292" y="217907"/>
                      <a:pt x="1167990" y="23400"/>
                      <a:pt x="1189570" y="0"/>
                    </a:cubicBezTo>
                    <a:cubicBezTo>
                      <a:pt x="1202685" y="10788"/>
                      <a:pt x="1197373" y="39996"/>
                      <a:pt x="1219783" y="25226"/>
                    </a:cubicBezTo>
                    <a:close/>
                    <a:moveTo>
                      <a:pt x="1198036" y="46635"/>
                    </a:moveTo>
                    <a:cubicBezTo>
                      <a:pt x="1188077" y="47963"/>
                      <a:pt x="1048967" y="179736"/>
                      <a:pt x="1083661" y="194838"/>
                    </a:cubicBezTo>
                    <a:cubicBezTo>
                      <a:pt x="1103747" y="177080"/>
                      <a:pt x="1219616" y="67877"/>
                      <a:pt x="1214304" y="54103"/>
                    </a:cubicBezTo>
                    <a:cubicBezTo>
                      <a:pt x="1210985" y="45473"/>
                      <a:pt x="1206170" y="45639"/>
                      <a:pt x="1198036" y="46635"/>
                    </a:cubicBezTo>
                    <a:close/>
                  </a:path>
                </a:pathLst>
              </a:custGeom>
              <a:solidFill>
                <a:schemeClr val="accent2"/>
              </a:solidFill>
              <a:ln w="16598" cap="flat">
                <a:noFill/>
                <a:prstDash val="solid"/>
                <a:miter/>
              </a:ln>
            </p:spPr>
            <p:txBody>
              <a:bodyPr/>
              <a:lstStyle/>
              <a:p>
                <a:endParaRPr lang="fr-FR"/>
              </a:p>
            </p:txBody>
          </p:sp>
          <p:sp>
            <p:nvSpPr>
              <p:cNvPr id="8" name="Forme libre 7">
                <a:extLst>
                  <a:ext uri="{FF2B5EF4-FFF2-40B4-BE49-F238E27FC236}">
                    <a16:creationId xmlns:a16="http://schemas.microsoft.com/office/drawing/2014/main" id="{6949FBBA-D02A-9292-12EB-FFFF44BE453D}"/>
                  </a:ext>
                </a:extLst>
              </p:cNvPr>
              <p:cNvSpPr/>
              <p:nvPr/>
            </p:nvSpPr>
            <p:spPr>
              <a:xfrm>
                <a:off x="-43155347" y="2516974"/>
                <a:ext cx="2016426" cy="2608437"/>
              </a:xfrm>
              <a:custGeom>
                <a:avLst/>
                <a:gdLst>
                  <a:gd name="csX0" fmla="*/ 907367 w 2016426"/>
                  <a:gd name="csY0" fmla="*/ 47797 h 2608437"/>
                  <a:gd name="csX1" fmla="*/ 1098934 w 2016426"/>
                  <a:gd name="csY1" fmla="*/ 181229 h 2608437"/>
                  <a:gd name="csX2" fmla="*/ 587648 w 2016426"/>
                  <a:gd name="csY2" fmla="*/ 738690 h 2608437"/>
                  <a:gd name="csX3" fmla="*/ 453850 w 2016426"/>
                  <a:gd name="csY3" fmla="*/ 763419 h 2608437"/>
                  <a:gd name="csX4" fmla="*/ 262781 w 2016426"/>
                  <a:gd name="csY4" fmla="*/ 856025 h 2608437"/>
                  <a:gd name="csX5" fmla="*/ 278884 w 2016426"/>
                  <a:gd name="csY5" fmla="*/ 863327 h 2608437"/>
                  <a:gd name="csX6" fmla="*/ 458996 w 2016426"/>
                  <a:gd name="csY6" fmla="*/ 788645 h 2608437"/>
                  <a:gd name="csX7" fmla="*/ 564739 w 2016426"/>
                  <a:gd name="csY7" fmla="*/ 783500 h 2608437"/>
                  <a:gd name="csX8" fmla="*/ 259794 w 2016426"/>
                  <a:gd name="csY8" fmla="*/ 949793 h 2608437"/>
                  <a:gd name="csX9" fmla="*/ 270251 w 2016426"/>
                  <a:gd name="csY9" fmla="*/ 965393 h 2608437"/>
                  <a:gd name="csX10" fmla="*/ 327854 w 2016426"/>
                  <a:gd name="csY10" fmla="*/ 949959 h 2608437"/>
                  <a:gd name="csX11" fmla="*/ 335158 w 2016426"/>
                  <a:gd name="csY11" fmla="*/ 959916 h 2608437"/>
                  <a:gd name="csX12" fmla="*/ 423637 w 2016426"/>
                  <a:gd name="csY12" fmla="*/ 944981 h 2608437"/>
                  <a:gd name="csX13" fmla="*/ 433598 w 2016426"/>
                  <a:gd name="csY13" fmla="*/ 992776 h 2608437"/>
                  <a:gd name="csX14" fmla="*/ 589971 w 2016426"/>
                  <a:gd name="csY14" fmla="*/ 829139 h 2608437"/>
                  <a:gd name="csX15" fmla="*/ 1242858 w 2016426"/>
                  <a:gd name="csY15" fmla="*/ 869634 h 2608437"/>
                  <a:gd name="csX16" fmla="*/ 1829840 w 2016426"/>
                  <a:gd name="csY16" fmla="*/ 814037 h 2608437"/>
                  <a:gd name="csX17" fmla="*/ 1637942 w 2016426"/>
                  <a:gd name="csY17" fmla="*/ 1164214 h 2608437"/>
                  <a:gd name="csX18" fmla="*/ 1793818 w 2016426"/>
                  <a:gd name="csY18" fmla="*/ 1326524 h 2608437"/>
                  <a:gd name="csX19" fmla="*/ 1693885 w 2016426"/>
                  <a:gd name="csY19" fmla="*/ 1495970 h 2608437"/>
                  <a:gd name="csX20" fmla="*/ 1936247 w 2016426"/>
                  <a:gd name="csY20" fmla="*/ 2350170 h 2608437"/>
                  <a:gd name="csX21" fmla="*/ 1956002 w 2016426"/>
                  <a:gd name="csY21" fmla="*/ 2345689 h 2608437"/>
                  <a:gd name="csX22" fmla="*/ 1976088 w 2016426"/>
                  <a:gd name="csY22" fmla="*/ 2325608 h 2608437"/>
                  <a:gd name="csX23" fmla="*/ 2016427 w 2016426"/>
                  <a:gd name="csY23" fmla="*/ 2527084 h 2608437"/>
                  <a:gd name="csX24" fmla="*/ 1993851 w 2016426"/>
                  <a:gd name="csY24" fmla="*/ 2587660 h 2608437"/>
                  <a:gd name="csX25" fmla="*/ 1767590 w 2016426"/>
                  <a:gd name="csY25" fmla="*/ 2601932 h 2608437"/>
                  <a:gd name="csX26" fmla="*/ 1564735 w 2016426"/>
                  <a:gd name="csY26" fmla="*/ 2557123 h 2608437"/>
                  <a:gd name="csX27" fmla="*/ 1547471 w 2016426"/>
                  <a:gd name="csY27" fmla="*/ 2567412 h 2608437"/>
                  <a:gd name="csX28" fmla="*/ 1512113 w 2016426"/>
                  <a:gd name="csY28" fmla="*/ 2416222 h 2608437"/>
                  <a:gd name="csX29" fmla="*/ 1466794 w 2016426"/>
                  <a:gd name="csY29" fmla="*/ 1380793 h 2608437"/>
                  <a:gd name="csX30" fmla="*/ 1436416 w 2016426"/>
                  <a:gd name="csY30" fmla="*/ 1395730 h 2608437"/>
                  <a:gd name="csX31" fmla="*/ 1451688 w 2016426"/>
                  <a:gd name="csY31" fmla="*/ 1907387 h 2608437"/>
                  <a:gd name="csX32" fmla="*/ 1436582 w 2016426"/>
                  <a:gd name="csY32" fmla="*/ 1902408 h 2608437"/>
                  <a:gd name="csX33" fmla="*/ 1415998 w 2016426"/>
                  <a:gd name="csY33" fmla="*/ 1335984 h 2608437"/>
                  <a:gd name="csX34" fmla="*/ 1375991 w 2016426"/>
                  <a:gd name="csY34" fmla="*/ 1343120 h 2608437"/>
                  <a:gd name="csX35" fmla="*/ 1310420 w 2016426"/>
                  <a:gd name="csY35" fmla="*/ 1343120 h 2608437"/>
                  <a:gd name="csX36" fmla="*/ 1293322 w 2016426"/>
                  <a:gd name="csY36" fmla="*/ 1332831 h 2608437"/>
                  <a:gd name="csX37" fmla="*/ 0 w 2016426"/>
                  <a:gd name="csY37" fmla="*/ 1050863 h 2608437"/>
                  <a:gd name="csX38" fmla="*/ 375497 w 2016426"/>
                  <a:gd name="csY38" fmla="*/ 466349 h 2608437"/>
                  <a:gd name="csX39" fmla="*/ 816398 w 2016426"/>
                  <a:gd name="csY39" fmla="*/ 0 h 2608437"/>
                  <a:gd name="csX40" fmla="*/ 907201 w 2016426"/>
                  <a:gd name="csY40" fmla="*/ 48294 h 26084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Lst>
                <a:rect l="l" t="t" r="r" b="b"/>
                <a:pathLst>
                  <a:path w="2016426" h="2608437">
                    <a:moveTo>
                      <a:pt x="907367" y="47797"/>
                    </a:moveTo>
                    <a:cubicBezTo>
                      <a:pt x="956338" y="112189"/>
                      <a:pt x="1027387" y="148037"/>
                      <a:pt x="1098934" y="181229"/>
                    </a:cubicBezTo>
                    <a:cubicBezTo>
                      <a:pt x="905873" y="343870"/>
                      <a:pt x="738875" y="536717"/>
                      <a:pt x="587648" y="738690"/>
                    </a:cubicBezTo>
                    <a:cubicBezTo>
                      <a:pt x="530211" y="725248"/>
                      <a:pt x="499003" y="750640"/>
                      <a:pt x="453850" y="763419"/>
                    </a:cubicBezTo>
                    <a:cubicBezTo>
                      <a:pt x="424633" y="771718"/>
                      <a:pt x="248339" y="819016"/>
                      <a:pt x="262781" y="856025"/>
                    </a:cubicBezTo>
                    <a:cubicBezTo>
                      <a:pt x="266267" y="864987"/>
                      <a:pt x="270915" y="863826"/>
                      <a:pt x="278884" y="863327"/>
                    </a:cubicBezTo>
                    <a:cubicBezTo>
                      <a:pt x="293326" y="862165"/>
                      <a:pt x="427621" y="798105"/>
                      <a:pt x="458996" y="788645"/>
                    </a:cubicBezTo>
                    <a:cubicBezTo>
                      <a:pt x="467462" y="786156"/>
                      <a:pt x="579347" y="750806"/>
                      <a:pt x="564739" y="783500"/>
                    </a:cubicBezTo>
                    <a:cubicBezTo>
                      <a:pt x="556771" y="801424"/>
                      <a:pt x="270086" y="934193"/>
                      <a:pt x="259794" y="949793"/>
                    </a:cubicBezTo>
                    <a:cubicBezTo>
                      <a:pt x="251991" y="961577"/>
                      <a:pt x="257303" y="968048"/>
                      <a:pt x="270251" y="965393"/>
                    </a:cubicBezTo>
                    <a:cubicBezTo>
                      <a:pt x="287350" y="949627"/>
                      <a:pt x="307934" y="954439"/>
                      <a:pt x="327854" y="949959"/>
                    </a:cubicBezTo>
                    <a:cubicBezTo>
                      <a:pt x="319222" y="962240"/>
                      <a:pt x="322708" y="961244"/>
                      <a:pt x="335158" y="959916"/>
                    </a:cubicBezTo>
                    <a:cubicBezTo>
                      <a:pt x="348604" y="958423"/>
                      <a:pt x="415005" y="947968"/>
                      <a:pt x="423637" y="944981"/>
                    </a:cubicBezTo>
                    <a:cubicBezTo>
                      <a:pt x="409693" y="963899"/>
                      <a:pt x="385955" y="1010867"/>
                      <a:pt x="433598" y="992776"/>
                    </a:cubicBezTo>
                    <a:cubicBezTo>
                      <a:pt x="449700" y="986636"/>
                      <a:pt x="570383" y="852374"/>
                      <a:pt x="589971" y="829139"/>
                    </a:cubicBezTo>
                    <a:cubicBezTo>
                      <a:pt x="794320" y="883409"/>
                      <a:pt x="1031371" y="878430"/>
                      <a:pt x="1242858" y="869634"/>
                    </a:cubicBezTo>
                    <a:cubicBezTo>
                      <a:pt x="1403049" y="862996"/>
                      <a:pt x="1678114" y="847229"/>
                      <a:pt x="1829840" y="814037"/>
                    </a:cubicBezTo>
                    <a:cubicBezTo>
                      <a:pt x="1789004" y="872787"/>
                      <a:pt x="1630140" y="1102808"/>
                      <a:pt x="1637942" y="1164214"/>
                    </a:cubicBezTo>
                    <a:cubicBezTo>
                      <a:pt x="1641262" y="1190934"/>
                      <a:pt x="1776720" y="1292336"/>
                      <a:pt x="1793818" y="1326524"/>
                    </a:cubicBezTo>
                    <a:lnTo>
                      <a:pt x="1693885" y="1495970"/>
                    </a:lnTo>
                    <a:cubicBezTo>
                      <a:pt x="1725259" y="1592393"/>
                      <a:pt x="1900558" y="2323616"/>
                      <a:pt x="1936247" y="2350170"/>
                    </a:cubicBezTo>
                    <a:cubicBezTo>
                      <a:pt x="1942555" y="2354816"/>
                      <a:pt x="1950524" y="2349008"/>
                      <a:pt x="1956002" y="2345689"/>
                    </a:cubicBezTo>
                    <a:cubicBezTo>
                      <a:pt x="1968784" y="2337889"/>
                      <a:pt x="1961148" y="2323451"/>
                      <a:pt x="1976088" y="2325608"/>
                    </a:cubicBezTo>
                    <a:cubicBezTo>
                      <a:pt x="1989037" y="2390996"/>
                      <a:pt x="1984388" y="2468998"/>
                      <a:pt x="2016427" y="2527084"/>
                    </a:cubicBezTo>
                    <a:cubicBezTo>
                      <a:pt x="2012277" y="2545506"/>
                      <a:pt x="2009787" y="2574549"/>
                      <a:pt x="1993851" y="2587660"/>
                    </a:cubicBezTo>
                    <a:cubicBezTo>
                      <a:pt x="1955670" y="2619027"/>
                      <a:pt x="1818054" y="2606911"/>
                      <a:pt x="1767590" y="2601932"/>
                    </a:cubicBezTo>
                    <a:cubicBezTo>
                      <a:pt x="1692889" y="2594630"/>
                      <a:pt x="1631136" y="2568408"/>
                      <a:pt x="1564735" y="2557123"/>
                    </a:cubicBezTo>
                    <a:cubicBezTo>
                      <a:pt x="1553945" y="2555297"/>
                      <a:pt x="1562079" y="2572392"/>
                      <a:pt x="1547471" y="2567412"/>
                    </a:cubicBezTo>
                    <a:cubicBezTo>
                      <a:pt x="1536515" y="2522935"/>
                      <a:pt x="1556767" y="2439125"/>
                      <a:pt x="1512113" y="2416222"/>
                    </a:cubicBezTo>
                    <a:cubicBezTo>
                      <a:pt x="1507299" y="2071024"/>
                      <a:pt x="1480406" y="1725494"/>
                      <a:pt x="1466794" y="1380793"/>
                    </a:cubicBezTo>
                    <a:cubicBezTo>
                      <a:pt x="1445546" y="1349592"/>
                      <a:pt x="1439072" y="1373325"/>
                      <a:pt x="1436416" y="1395730"/>
                    </a:cubicBezTo>
                    <a:cubicBezTo>
                      <a:pt x="1420479" y="1525013"/>
                      <a:pt x="1445546" y="1767647"/>
                      <a:pt x="1451688" y="1907387"/>
                    </a:cubicBezTo>
                    <a:cubicBezTo>
                      <a:pt x="1445214" y="1897761"/>
                      <a:pt x="1447538" y="1893944"/>
                      <a:pt x="1436582" y="1902408"/>
                    </a:cubicBezTo>
                    <a:cubicBezTo>
                      <a:pt x="1429278" y="1761342"/>
                      <a:pt x="1442226" y="1451326"/>
                      <a:pt x="1415998" y="1335984"/>
                    </a:cubicBezTo>
                    <a:cubicBezTo>
                      <a:pt x="1406535" y="1293996"/>
                      <a:pt x="1380307" y="1318557"/>
                      <a:pt x="1375991" y="1343120"/>
                    </a:cubicBezTo>
                    <a:cubicBezTo>
                      <a:pt x="1355241" y="1345112"/>
                      <a:pt x="1330507" y="1340298"/>
                      <a:pt x="1310420" y="1343120"/>
                    </a:cubicBezTo>
                    <a:cubicBezTo>
                      <a:pt x="1311748" y="1328516"/>
                      <a:pt x="1301290" y="1333162"/>
                      <a:pt x="1293322" y="1332831"/>
                    </a:cubicBezTo>
                    <a:cubicBezTo>
                      <a:pt x="989207" y="1322043"/>
                      <a:pt x="224601" y="1272918"/>
                      <a:pt x="0" y="1050863"/>
                    </a:cubicBezTo>
                    <a:cubicBezTo>
                      <a:pt x="18426" y="818850"/>
                      <a:pt x="224767" y="631314"/>
                      <a:pt x="375497" y="466349"/>
                    </a:cubicBezTo>
                    <a:cubicBezTo>
                      <a:pt x="519420" y="308687"/>
                      <a:pt x="680443" y="165462"/>
                      <a:pt x="816398" y="0"/>
                    </a:cubicBezTo>
                    <a:lnTo>
                      <a:pt x="907201" y="48294"/>
                    </a:lnTo>
                    <a:close/>
                  </a:path>
                </a:pathLst>
              </a:custGeom>
              <a:solidFill>
                <a:schemeClr val="accent2"/>
              </a:solidFill>
              <a:ln w="16598" cap="flat">
                <a:noFill/>
                <a:prstDash val="solid"/>
                <a:miter/>
              </a:ln>
            </p:spPr>
            <p:txBody>
              <a:bodyPr/>
              <a:lstStyle/>
              <a:p>
                <a:endParaRPr lang="fr-FR"/>
              </a:p>
            </p:txBody>
          </p:sp>
          <p:sp>
            <p:nvSpPr>
              <p:cNvPr id="10" name="Forme libre 9">
                <a:extLst>
                  <a:ext uri="{FF2B5EF4-FFF2-40B4-BE49-F238E27FC236}">
                    <a16:creationId xmlns:a16="http://schemas.microsoft.com/office/drawing/2014/main" id="{CBB37432-6FBF-75A7-7DE3-FEFC1DA7CA4E}"/>
                  </a:ext>
                </a:extLst>
              </p:cNvPr>
              <p:cNvSpPr/>
              <p:nvPr/>
            </p:nvSpPr>
            <p:spPr>
              <a:xfrm>
                <a:off x="-41723985" y="3882613"/>
                <a:ext cx="86928" cy="1232990"/>
              </a:xfrm>
              <a:custGeom>
                <a:avLst/>
                <a:gdLst>
                  <a:gd name="csX0" fmla="*/ 80916 w 86928"/>
                  <a:gd name="csY0" fmla="*/ 1050416 h 1232990"/>
                  <a:gd name="csX1" fmla="*/ 86062 w 86928"/>
                  <a:gd name="csY1" fmla="*/ 1219033 h 1232990"/>
                  <a:gd name="csX2" fmla="*/ 61328 w 86928"/>
                  <a:gd name="csY2" fmla="*/ 1203599 h 1232990"/>
                  <a:gd name="csX3" fmla="*/ 20492 w 86928"/>
                  <a:gd name="csY3" fmla="*/ 541581 h 1232990"/>
                  <a:gd name="csX4" fmla="*/ 5220 w 86928"/>
                  <a:gd name="csY4" fmla="*/ 29924 h 1232990"/>
                  <a:gd name="csX5" fmla="*/ 35598 w 86928"/>
                  <a:gd name="csY5" fmla="*/ 14988 h 1232990"/>
                  <a:gd name="csX6" fmla="*/ 80916 w 86928"/>
                  <a:gd name="csY6" fmla="*/ 1050416 h 123299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86928" h="1232990">
                    <a:moveTo>
                      <a:pt x="80916" y="1050416"/>
                    </a:moveTo>
                    <a:cubicBezTo>
                      <a:pt x="81414" y="1080787"/>
                      <a:pt x="89549" y="1203599"/>
                      <a:pt x="86062" y="1219033"/>
                    </a:cubicBezTo>
                    <a:cubicBezTo>
                      <a:pt x="79091" y="1251063"/>
                      <a:pt x="65478" y="1220195"/>
                      <a:pt x="61328" y="1203599"/>
                    </a:cubicBezTo>
                    <a:cubicBezTo>
                      <a:pt x="27132" y="1068839"/>
                      <a:pt x="27464" y="700239"/>
                      <a:pt x="20492" y="541581"/>
                    </a:cubicBezTo>
                    <a:cubicBezTo>
                      <a:pt x="14350" y="401842"/>
                      <a:pt x="-10716" y="159208"/>
                      <a:pt x="5220" y="29924"/>
                    </a:cubicBezTo>
                    <a:cubicBezTo>
                      <a:pt x="8042" y="7519"/>
                      <a:pt x="14350" y="-16213"/>
                      <a:pt x="35598" y="14988"/>
                    </a:cubicBezTo>
                    <a:cubicBezTo>
                      <a:pt x="49376" y="359854"/>
                      <a:pt x="76268" y="705384"/>
                      <a:pt x="80916" y="1050416"/>
                    </a:cubicBezTo>
                    <a:close/>
                  </a:path>
                </a:pathLst>
              </a:custGeom>
              <a:solidFill>
                <a:srgbClr val="151717"/>
              </a:solidFill>
              <a:ln w="16598" cap="flat">
                <a:noFill/>
                <a:prstDash val="solid"/>
                <a:miter/>
              </a:ln>
            </p:spPr>
            <p:txBody>
              <a:bodyPr/>
              <a:lstStyle/>
              <a:p>
                <a:endParaRPr lang="fr-FR"/>
              </a:p>
            </p:txBody>
          </p:sp>
          <p:sp>
            <p:nvSpPr>
              <p:cNvPr id="11" name="Forme libre 10">
                <a:extLst>
                  <a:ext uri="{FF2B5EF4-FFF2-40B4-BE49-F238E27FC236}">
                    <a16:creationId xmlns:a16="http://schemas.microsoft.com/office/drawing/2014/main" id="{591B41D5-4784-4DC4-E2AB-D7B2A0300AC2}"/>
                  </a:ext>
                </a:extLst>
              </p:cNvPr>
              <p:cNvSpPr/>
              <p:nvPr/>
            </p:nvSpPr>
            <p:spPr>
              <a:xfrm>
                <a:off x="-41783273" y="3829918"/>
                <a:ext cx="101977" cy="1147397"/>
              </a:xfrm>
              <a:custGeom>
                <a:avLst/>
                <a:gdLst>
                  <a:gd name="csX0" fmla="*/ 64508 w 101977"/>
                  <a:gd name="csY0" fmla="*/ 589132 h 1147397"/>
                  <a:gd name="csX1" fmla="*/ 100364 w 101977"/>
                  <a:gd name="csY1" fmla="*/ 1120704 h 1147397"/>
                  <a:gd name="csX2" fmla="*/ 64674 w 101977"/>
                  <a:gd name="csY2" fmla="*/ 1060129 h 1147397"/>
                  <a:gd name="csX3" fmla="*/ 19023 w 101977"/>
                  <a:gd name="csY3" fmla="*/ 516275 h 1147397"/>
                  <a:gd name="csX4" fmla="*/ 4083 w 101977"/>
                  <a:gd name="csY4" fmla="*/ 29844 h 1147397"/>
                  <a:gd name="csX5" fmla="*/ 44090 w 101977"/>
                  <a:gd name="csY5" fmla="*/ 22708 h 1147397"/>
                  <a:gd name="csX6" fmla="*/ 64674 w 101977"/>
                  <a:gd name="csY6" fmla="*/ 589132 h 114739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01977" h="1147397">
                    <a:moveTo>
                      <a:pt x="64508" y="589132"/>
                    </a:moveTo>
                    <a:cubicBezTo>
                      <a:pt x="72476" y="744471"/>
                      <a:pt x="110158" y="976319"/>
                      <a:pt x="100364" y="1120704"/>
                    </a:cubicBezTo>
                    <a:cubicBezTo>
                      <a:pt x="94886" y="1200531"/>
                      <a:pt x="67164" y="1077554"/>
                      <a:pt x="64674" y="1060129"/>
                    </a:cubicBezTo>
                    <a:cubicBezTo>
                      <a:pt x="40936" y="894665"/>
                      <a:pt x="27821" y="684725"/>
                      <a:pt x="19023" y="516275"/>
                    </a:cubicBezTo>
                    <a:cubicBezTo>
                      <a:pt x="13711" y="416865"/>
                      <a:pt x="-9197" y="108012"/>
                      <a:pt x="4083" y="29844"/>
                    </a:cubicBezTo>
                    <a:cubicBezTo>
                      <a:pt x="8233" y="5282"/>
                      <a:pt x="34461" y="-19281"/>
                      <a:pt x="44090" y="22708"/>
                    </a:cubicBezTo>
                    <a:cubicBezTo>
                      <a:pt x="70318" y="138217"/>
                      <a:pt x="57370" y="448231"/>
                      <a:pt x="64674" y="589132"/>
                    </a:cubicBezTo>
                    <a:close/>
                  </a:path>
                </a:pathLst>
              </a:custGeom>
              <a:solidFill>
                <a:srgbClr val="151717"/>
              </a:solidFill>
              <a:ln w="16598" cap="flat">
                <a:noFill/>
                <a:prstDash val="solid"/>
                <a:miter/>
              </a:ln>
            </p:spPr>
            <p:txBody>
              <a:bodyPr/>
              <a:lstStyle/>
              <a:p>
                <a:endParaRPr lang="fr-FR"/>
              </a:p>
            </p:txBody>
          </p:sp>
          <p:sp>
            <p:nvSpPr>
              <p:cNvPr id="12" name="Forme libre 11">
                <a:extLst>
                  <a:ext uri="{FF2B5EF4-FFF2-40B4-BE49-F238E27FC236}">
                    <a16:creationId xmlns:a16="http://schemas.microsoft.com/office/drawing/2014/main" id="{54A984C4-C3A5-1DEE-D71A-E21A4E37893A}"/>
                  </a:ext>
                </a:extLst>
              </p:cNvPr>
              <p:cNvSpPr/>
              <p:nvPr/>
            </p:nvSpPr>
            <p:spPr>
              <a:xfrm>
                <a:off x="-39355242" y="1103458"/>
                <a:ext cx="449219" cy="75539"/>
              </a:xfrm>
              <a:custGeom>
                <a:avLst/>
                <a:gdLst>
                  <a:gd name="csX0" fmla="*/ 448883 w 449219"/>
                  <a:gd name="csY0" fmla="*/ 75540 h 75539"/>
                  <a:gd name="csX1" fmla="*/ 99283 w 449219"/>
                  <a:gd name="csY1" fmla="*/ 44670 h 75539"/>
                  <a:gd name="csX2" fmla="*/ 58114 w 449219"/>
                  <a:gd name="csY2" fmla="*/ 193 h 75539"/>
                  <a:gd name="csX3" fmla="*/ 443903 w 449219"/>
                  <a:gd name="csY3" fmla="*/ 52802 h 75539"/>
                  <a:gd name="csX4" fmla="*/ 448883 w 449219"/>
                  <a:gd name="csY4" fmla="*/ 75540 h 75539"/>
                </a:gdLst>
                <a:ahLst/>
                <a:cxnLst>
                  <a:cxn ang="0">
                    <a:pos x="csX0" y="csY0"/>
                  </a:cxn>
                  <a:cxn ang="0">
                    <a:pos x="csX1" y="csY1"/>
                  </a:cxn>
                  <a:cxn ang="0">
                    <a:pos x="csX2" y="csY2"/>
                  </a:cxn>
                  <a:cxn ang="0">
                    <a:pos x="csX3" y="csY3"/>
                  </a:cxn>
                  <a:cxn ang="0">
                    <a:pos x="csX4" y="csY4"/>
                  </a:cxn>
                </a:cxnLst>
                <a:rect l="l" t="t" r="r" b="b"/>
                <a:pathLst>
                  <a:path w="449219" h="75539">
                    <a:moveTo>
                      <a:pt x="448883" y="75540"/>
                    </a:moveTo>
                    <a:cubicBezTo>
                      <a:pt x="334010" y="57782"/>
                      <a:pt x="213658" y="63590"/>
                      <a:pt x="99283" y="44670"/>
                    </a:cubicBezTo>
                    <a:cubicBezTo>
                      <a:pt x="54960" y="37368"/>
                      <a:pt x="-74355" y="-3126"/>
                      <a:pt x="58114" y="193"/>
                    </a:cubicBezTo>
                    <a:cubicBezTo>
                      <a:pt x="99116" y="1189"/>
                      <a:pt x="431121" y="38199"/>
                      <a:pt x="443903" y="52802"/>
                    </a:cubicBezTo>
                    <a:cubicBezTo>
                      <a:pt x="450211" y="59940"/>
                      <a:pt x="449381" y="66910"/>
                      <a:pt x="448883" y="75540"/>
                    </a:cubicBezTo>
                    <a:close/>
                  </a:path>
                </a:pathLst>
              </a:custGeom>
              <a:solidFill>
                <a:srgbClr val="151717"/>
              </a:solidFill>
              <a:ln w="16598" cap="flat">
                <a:noFill/>
                <a:prstDash val="solid"/>
                <a:miter/>
              </a:ln>
            </p:spPr>
            <p:txBody>
              <a:bodyPr/>
              <a:lstStyle/>
              <a:p>
                <a:endParaRPr lang="fr-FR"/>
              </a:p>
            </p:txBody>
          </p:sp>
          <p:sp>
            <p:nvSpPr>
              <p:cNvPr id="13" name="Forme libre 12">
                <a:extLst>
                  <a:ext uri="{FF2B5EF4-FFF2-40B4-BE49-F238E27FC236}">
                    <a16:creationId xmlns:a16="http://schemas.microsoft.com/office/drawing/2014/main" id="{F182F52F-9BDF-417F-873D-69B1C20FF0E2}"/>
                  </a:ext>
                </a:extLst>
              </p:cNvPr>
              <p:cNvSpPr/>
              <p:nvPr/>
            </p:nvSpPr>
            <p:spPr>
              <a:xfrm>
                <a:off x="-41540347" y="358473"/>
                <a:ext cx="183695" cy="325416"/>
              </a:xfrm>
              <a:custGeom>
                <a:avLst/>
                <a:gdLst>
                  <a:gd name="csX0" fmla="*/ 11488 w 183695"/>
                  <a:gd name="csY0" fmla="*/ 180 h 325416"/>
                  <a:gd name="csX1" fmla="*/ 30578 w 183695"/>
                  <a:gd name="csY1" fmla="*/ 9806 h 325416"/>
                  <a:gd name="csX2" fmla="*/ 182470 w 183695"/>
                  <a:gd name="csY2" fmla="*/ 296586 h 325416"/>
                  <a:gd name="csX3" fmla="*/ 144953 w 183695"/>
                  <a:gd name="csY3" fmla="*/ 313680 h 325416"/>
                  <a:gd name="csX4" fmla="*/ 34 w 183695"/>
                  <a:gd name="csY4" fmla="*/ 19764 h 325416"/>
                  <a:gd name="csX5" fmla="*/ 11488 w 183695"/>
                  <a:gd name="csY5" fmla="*/ 346 h 325416"/>
                </a:gdLst>
                <a:ahLst/>
                <a:cxnLst>
                  <a:cxn ang="0">
                    <a:pos x="csX0" y="csY0"/>
                  </a:cxn>
                  <a:cxn ang="0">
                    <a:pos x="csX1" y="csY1"/>
                  </a:cxn>
                  <a:cxn ang="0">
                    <a:pos x="csX2" y="csY2"/>
                  </a:cxn>
                  <a:cxn ang="0">
                    <a:pos x="csX3" y="csY3"/>
                  </a:cxn>
                  <a:cxn ang="0">
                    <a:pos x="csX4" y="csY4"/>
                  </a:cxn>
                  <a:cxn ang="0">
                    <a:pos x="csX5" y="csY5"/>
                  </a:cxn>
                </a:cxnLst>
                <a:rect l="l" t="t" r="r" b="b"/>
                <a:pathLst>
                  <a:path w="183695" h="325416">
                    <a:moveTo>
                      <a:pt x="11488" y="180"/>
                    </a:moveTo>
                    <a:cubicBezTo>
                      <a:pt x="19124" y="-1147"/>
                      <a:pt x="25432" y="5159"/>
                      <a:pt x="30578" y="9806"/>
                    </a:cubicBezTo>
                    <a:cubicBezTo>
                      <a:pt x="42863" y="20427"/>
                      <a:pt x="178818" y="280654"/>
                      <a:pt x="182470" y="296586"/>
                    </a:cubicBezTo>
                    <a:cubicBezTo>
                      <a:pt x="189608" y="327289"/>
                      <a:pt x="164044" y="334259"/>
                      <a:pt x="144953" y="313680"/>
                    </a:cubicBezTo>
                    <a:cubicBezTo>
                      <a:pt x="132835" y="300569"/>
                      <a:pt x="698" y="36194"/>
                      <a:pt x="34" y="19764"/>
                    </a:cubicBezTo>
                    <a:cubicBezTo>
                      <a:pt x="-298" y="10968"/>
                      <a:pt x="1694" y="2006"/>
                      <a:pt x="11488" y="346"/>
                    </a:cubicBezTo>
                    <a:close/>
                  </a:path>
                </a:pathLst>
              </a:custGeom>
              <a:solidFill>
                <a:srgbClr val="151717"/>
              </a:solidFill>
              <a:ln w="16598" cap="flat">
                <a:noFill/>
                <a:prstDash val="solid"/>
                <a:miter/>
              </a:ln>
            </p:spPr>
            <p:txBody>
              <a:bodyPr/>
              <a:lstStyle/>
              <a:p>
                <a:endParaRPr lang="fr-FR"/>
              </a:p>
            </p:txBody>
          </p:sp>
          <p:sp>
            <p:nvSpPr>
              <p:cNvPr id="14" name="Forme libre 13">
                <a:extLst>
                  <a:ext uri="{FF2B5EF4-FFF2-40B4-BE49-F238E27FC236}">
                    <a16:creationId xmlns:a16="http://schemas.microsoft.com/office/drawing/2014/main" id="{96C128F3-130C-B0A5-0BE8-7DFB4CD2CAA0}"/>
                  </a:ext>
                </a:extLst>
              </p:cNvPr>
              <p:cNvSpPr/>
              <p:nvPr/>
            </p:nvSpPr>
            <p:spPr>
              <a:xfrm>
                <a:off x="-42776655" y="932048"/>
                <a:ext cx="368888" cy="135501"/>
              </a:xfrm>
              <a:custGeom>
                <a:avLst/>
                <a:gdLst>
                  <a:gd name="csX0" fmla="*/ 367488 w 368888"/>
                  <a:gd name="csY0" fmla="*/ 165 h 135501"/>
                  <a:gd name="csX1" fmla="*/ 237840 w 368888"/>
                  <a:gd name="csY1" fmla="*/ 74516 h 135501"/>
                  <a:gd name="csX2" fmla="*/ 4109 w 368888"/>
                  <a:gd name="csY2" fmla="*/ 133100 h 135501"/>
                  <a:gd name="csX3" fmla="*/ 8093 w 368888"/>
                  <a:gd name="csY3" fmla="*/ 106713 h 135501"/>
                  <a:gd name="csX4" fmla="*/ 367488 w 368888"/>
                  <a:gd name="csY4" fmla="*/ 0 h 135501"/>
                </a:gdLst>
                <a:ahLst/>
                <a:cxnLst>
                  <a:cxn ang="0">
                    <a:pos x="csX0" y="csY0"/>
                  </a:cxn>
                  <a:cxn ang="0">
                    <a:pos x="csX1" y="csY1"/>
                  </a:cxn>
                  <a:cxn ang="0">
                    <a:pos x="csX2" y="csY2"/>
                  </a:cxn>
                  <a:cxn ang="0">
                    <a:pos x="csX3" y="csY3"/>
                  </a:cxn>
                  <a:cxn ang="0">
                    <a:pos x="csX4" y="csY4"/>
                  </a:cxn>
                </a:cxnLst>
                <a:rect l="l" t="t" r="r" b="b"/>
                <a:pathLst>
                  <a:path w="368888" h="135501">
                    <a:moveTo>
                      <a:pt x="367488" y="165"/>
                    </a:moveTo>
                    <a:cubicBezTo>
                      <a:pt x="383922" y="15102"/>
                      <a:pt x="250622" y="69538"/>
                      <a:pt x="237840" y="74516"/>
                    </a:cubicBezTo>
                    <a:cubicBezTo>
                      <a:pt x="207960" y="86299"/>
                      <a:pt x="20211" y="148369"/>
                      <a:pt x="4109" y="133100"/>
                    </a:cubicBezTo>
                    <a:cubicBezTo>
                      <a:pt x="-207" y="128951"/>
                      <a:pt x="-3859" y="109534"/>
                      <a:pt x="8093" y="106713"/>
                    </a:cubicBezTo>
                    <a:lnTo>
                      <a:pt x="367488" y="0"/>
                    </a:lnTo>
                    <a:close/>
                  </a:path>
                </a:pathLst>
              </a:custGeom>
              <a:solidFill>
                <a:srgbClr val="151717"/>
              </a:solidFill>
              <a:ln w="16598" cap="flat">
                <a:noFill/>
                <a:prstDash val="solid"/>
                <a:miter/>
              </a:ln>
            </p:spPr>
            <p:txBody>
              <a:bodyPr/>
              <a:lstStyle/>
              <a:p>
                <a:endParaRPr lang="fr-FR"/>
              </a:p>
            </p:txBody>
          </p:sp>
          <p:sp>
            <p:nvSpPr>
              <p:cNvPr id="15" name="Forme libre 14">
                <a:extLst>
                  <a:ext uri="{FF2B5EF4-FFF2-40B4-BE49-F238E27FC236}">
                    <a16:creationId xmlns:a16="http://schemas.microsoft.com/office/drawing/2014/main" id="{685FA25C-A1E0-9E82-09A8-F3C4BC10366A}"/>
                  </a:ext>
                </a:extLst>
              </p:cNvPr>
              <p:cNvSpPr/>
              <p:nvPr/>
            </p:nvSpPr>
            <p:spPr>
              <a:xfrm>
                <a:off x="-40012476" y="433746"/>
                <a:ext cx="227414" cy="294798"/>
              </a:xfrm>
              <a:custGeom>
                <a:avLst/>
                <a:gdLst>
                  <a:gd name="csX0" fmla="*/ 212362 w 227414"/>
                  <a:gd name="csY0" fmla="*/ 87 h 294798"/>
                  <a:gd name="csX1" fmla="*/ 227302 w 227414"/>
                  <a:gd name="csY1" fmla="*/ 19837 h 294798"/>
                  <a:gd name="csX2" fmla="*/ 7515 w 227414"/>
                  <a:gd name="csY2" fmla="*/ 294668 h 294798"/>
                  <a:gd name="csX3" fmla="*/ 16480 w 227414"/>
                  <a:gd name="csY3" fmla="*/ 253011 h 294798"/>
                  <a:gd name="csX4" fmla="*/ 212362 w 227414"/>
                  <a:gd name="csY4" fmla="*/ 87 h 294798"/>
                </a:gdLst>
                <a:ahLst/>
                <a:cxnLst>
                  <a:cxn ang="0">
                    <a:pos x="csX0" y="csY0"/>
                  </a:cxn>
                  <a:cxn ang="0">
                    <a:pos x="csX1" y="csY1"/>
                  </a:cxn>
                  <a:cxn ang="0">
                    <a:pos x="csX2" y="csY2"/>
                  </a:cxn>
                  <a:cxn ang="0">
                    <a:pos x="csX3" y="csY3"/>
                  </a:cxn>
                  <a:cxn ang="0">
                    <a:pos x="csX4" y="csY4"/>
                  </a:cxn>
                </a:cxnLst>
                <a:rect l="l" t="t" r="r" b="b"/>
                <a:pathLst>
                  <a:path w="227414" h="294798">
                    <a:moveTo>
                      <a:pt x="212362" y="87"/>
                    </a:moveTo>
                    <a:cubicBezTo>
                      <a:pt x="222654" y="-1074"/>
                      <a:pt x="228298" y="9547"/>
                      <a:pt x="227302" y="19837"/>
                    </a:cubicBezTo>
                    <a:cubicBezTo>
                      <a:pt x="224147" y="52863"/>
                      <a:pt x="28431" y="301307"/>
                      <a:pt x="7515" y="294668"/>
                    </a:cubicBezTo>
                    <a:cubicBezTo>
                      <a:pt x="-11741" y="288527"/>
                      <a:pt x="11499" y="261808"/>
                      <a:pt x="16480" y="253011"/>
                    </a:cubicBezTo>
                    <a:cubicBezTo>
                      <a:pt x="29926" y="229445"/>
                      <a:pt x="196592" y="2079"/>
                      <a:pt x="212362" y="87"/>
                    </a:cubicBezTo>
                    <a:close/>
                  </a:path>
                </a:pathLst>
              </a:custGeom>
              <a:solidFill>
                <a:srgbClr val="151717"/>
              </a:solidFill>
              <a:ln w="16598" cap="flat">
                <a:noFill/>
                <a:prstDash val="solid"/>
                <a:miter/>
              </a:ln>
            </p:spPr>
            <p:txBody>
              <a:bodyPr/>
              <a:lstStyle/>
              <a:p>
                <a:endParaRPr lang="fr-FR"/>
              </a:p>
            </p:txBody>
          </p:sp>
          <p:sp>
            <p:nvSpPr>
              <p:cNvPr id="16" name="Forme libre 15">
                <a:extLst>
                  <a:ext uri="{FF2B5EF4-FFF2-40B4-BE49-F238E27FC236}">
                    <a16:creationId xmlns:a16="http://schemas.microsoft.com/office/drawing/2014/main" id="{9647C4A1-42D0-C82F-869D-5695BCB853CF}"/>
                  </a:ext>
                </a:extLst>
              </p:cNvPr>
              <p:cNvSpPr/>
              <p:nvPr/>
            </p:nvSpPr>
            <p:spPr>
              <a:xfrm>
                <a:off x="-41877489" y="4262600"/>
                <a:ext cx="49263" cy="380388"/>
              </a:xfrm>
              <a:custGeom>
                <a:avLst/>
                <a:gdLst>
                  <a:gd name="csX0" fmla="*/ 17622 w 49263"/>
                  <a:gd name="csY0" fmla="*/ 280 h 380388"/>
                  <a:gd name="csX1" fmla="*/ 45344 w 49263"/>
                  <a:gd name="csY1" fmla="*/ 378173 h 380388"/>
                  <a:gd name="csX2" fmla="*/ 29408 w 49263"/>
                  <a:gd name="csY2" fmla="*/ 364233 h 380388"/>
                  <a:gd name="csX3" fmla="*/ 2516 w 49263"/>
                  <a:gd name="csY3" fmla="*/ 280 h 380388"/>
                  <a:gd name="csX4" fmla="*/ 17622 w 49263"/>
                  <a:gd name="csY4" fmla="*/ 280 h 380388"/>
                </a:gdLst>
                <a:ahLst/>
                <a:cxnLst>
                  <a:cxn ang="0">
                    <a:pos x="csX0" y="csY0"/>
                  </a:cxn>
                  <a:cxn ang="0">
                    <a:pos x="csX1" y="csY1"/>
                  </a:cxn>
                  <a:cxn ang="0">
                    <a:pos x="csX2" y="csY2"/>
                  </a:cxn>
                  <a:cxn ang="0">
                    <a:pos x="csX3" y="csY3"/>
                  </a:cxn>
                  <a:cxn ang="0">
                    <a:pos x="csX4" y="csY4"/>
                  </a:cxn>
                </a:cxnLst>
                <a:rect l="l" t="t" r="r" b="b"/>
                <a:pathLst>
                  <a:path w="49263" h="380388">
                    <a:moveTo>
                      <a:pt x="17622" y="280"/>
                    </a:moveTo>
                    <a:cubicBezTo>
                      <a:pt x="22270" y="43762"/>
                      <a:pt x="61612" y="368382"/>
                      <a:pt x="45344" y="378173"/>
                    </a:cubicBezTo>
                    <a:cubicBezTo>
                      <a:pt x="32230" y="386139"/>
                      <a:pt x="31898" y="370538"/>
                      <a:pt x="29408" y="364233"/>
                    </a:cubicBezTo>
                    <a:cubicBezTo>
                      <a:pt x="17622" y="332866"/>
                      <a:pt x="-8108" y="15217"/>
                      <a:pt x="2516" y="280"/>
                    </a:cubicBezTo>
                    <a:cubicBezTo>
                      <a:pt x="3014" y="-550"/>
                      <a:pt x="14136" y="778"/>
                      <a:pt x="17622" y="280"/>
                    </a:cubicBezTo>
                    <a:close/>
                  </a:path>
                </a:pathLst>
              </a:custGeom>
              <a:solidFill>
                <a:srgbClr val="151717"/>
              </a:solidFill>
              <a:ln w="16598" cap="flat">
                <a:noFill/>
                <a:prstDash val="solid"/>
                <a:miter/>
              </a:ln>
            </p:spPr>
            <p:txBody>
              <a:bodyPr/>
              <a:lstStyle/>
              <a:p>
                <a:endParaRPr lang="fr-FR"/>
              </a:p>
            </p:txBody>
          </p:sp>
          <p:sp>
            <p:nvSpPr>
              <p:cNvPr id="17" name="Forme libre 16">
                <a:extLst>
                  <a:ext uri="{FF2B5EF4-FFF2-40B4-BE49-F238E27FC236}">
                    <a16:creationId xmlns:a16="http://schemas.microsoft.com/office/drawing/2014/main" id="{016EF54D-2F18-0D06-0C37-01A413C71DF3}"/>
                  </a:ext>
                </a:extLst>
              </p:cNvPr>
              <p:cNvSpPr/>
              <p:nvPr/>
            </p:nvSpPr>
            <p:spPr>
              <a:xfrm>
                <a:off x="-42116040" y="685762"/>
                <a:ext cx="216694" cy="140251"/>
              </a:xfrm>
              <a:custGeom>
                <a:avLst/>
                <a:gdLst>
                  <a:gd name="csX0" fmla="*/ 7502 w 216694"/>
                  <a:gd name="csY0" fmla="*/ 0 h 140251"/>
                  <a:gd name="csX1" fmla="*/ 210855 w 216694"/>
                  <a:gd name="csY1" fmla="*/ 112853 h 140251"/>
                  <a:gd name="csX2" fmla="*/ 213677 w 216694"/>
                  <a:gd name="csY2" fmla="*/ 135922 h 140251"/>
                  <a:gd name="csX3" fmla="*/ 74069 w 216694"/>
                  <a:gd name="csY3" fmla="*/ 78334 h 140251"/>
                  <a:gd name="csX4" fmla="*/ 7502 w 216694"/>
                  <a:gd name="csY4" fmla="*/ 0 h 140251"/>
                </a:gdLst>
                <a:ahLst/>
                <a:cxnLst>
                  <a:cxn ang="0">
                    <a:pos x="csX0" y="csY0"/>
                  </a:cxn>
                  <a:cxn ang="0">
                    <a:pos x="csX1" y="csY1"/>
                  </a:cxn>
                  <a:cxn ang="0">
                    <a:pos x="csX2" y="csY2"/>
                  </a:cxn>
                  <a:cxn ang="0">
                    <a:pos x="csX3" y="csY3"/>
                  </a:cxn>
                  <a:cxn ang="0">
                    <a:pos x="csX4" y="csY4"/>
                  </a:cxn>
                </a:cxnLst>
                <a:rect l="l" t="t" r="r" b="b"/>
                <a:pathLst>
                  <a:path w="216694" h="140251">
                    <a:moveTo>
                      <a:pt x="7502" y="0"/>
                    </a:moveTo>
                    <a:cubicBezTo>
                      <a:pt x="33564" y="13609"/>
                      <a:pt x="203716" y="103559"/>
                      <a:pt x="210855" y="112853"/>
                    </a:cubicBezTo>
                    <a:cubicBezTo>
                      <a:pt x="216001" y="119492"/>
                      <a:pt x="219487" y="128952"/>
                      <a:pt x="213677" y="135922"/>
                    </a:cubicBezTo>
                    <a:cubicBezTo>
                      <a:pt x="195749" y="157663"/>
                      <a:pt x="92495" y="91112"/>
                      <a:pt x="74069" y="78334"/>
                    </a:cubicBezTo>
                    <a:cubicBezTo>
                      <a:pt x="65769" y="72525"/>
                      <a:pt x="-26528" y="13443"/>
                      <a:pt x="7502" y="0"/>
                    </a:cubicBezTo>
                    <a:close/>
                  </a:path>
                </a:pathLst>
              </a:custGeom>
              <a:solidFill>
                <a:srgbClr val="151717"/>
              </a:solidFill>
              <a:ln w="16598" cap="flat">
                <a:noFill/>
                <a:prstDash val="solid"/>
                <a:miter/>
              </a:ln>
            </p:spPr>
            <p:txBody>
              <a:bodyPr/>
              <a:lstStyle/>
              <a:p>
                <a:endParaRPr lang="fr-FR"/>
              </a:p>
            </p:txBody>
          </p:sp>
          <p:sp>
            <p:nvSpPr>
              <p:cNvPr id="18" name="Forme libre 17">
                <a:extLst>
                  <a:ext uri="{FF2B5EF4-FFF2-40B4-BE49-F238E27FC236}">
                    <a16:creationId xmlns:a16="http://schemas.microsoft.com/office/drawing/2014/main" id="{D58007CF-0B74-7C43-CB34-4A237A5B3286}"/>
                  </a:ext>
                </a:extLst>
              </p:cNvPr>
              <p:cNvSpPr/>
              <p:nvPr/>
            </p:nvSpPr>
            <p:spPr>
              <a:xfrm>
                <a:off x="-40109002" y="4473185"/>
                <a:ext cx="48851" cy="278715"/>
              </a:xfrm>
              <a:custGeom>
                <a:avLst/>
                <a:gdLst>
                  <a:gd name="csX0" fmla="*/ 3113 w 48851"/>
                  <a:gd name="csY0" fmla="*/ 278449 h 278715"/>
                  <a:gd name="csX1" fmla="*/ 24361 w 48851"/>
                  <a:gd name="csY1" fmla="*/ 9925 h 278715"/>
                  <a:gd name="csX2" fmla="*/ 48764 w 48851"/>
                  <a:gd name="csY2" fmla="*/ 18555 h 278715"/>
                  <a:gd name="csX3" fmla="*/ 17057 w 48851"/>
                  <a:gd name="csY3" fmla="*/ 269488 h 278715"/>
                  <a:gd name="csX4" fmla="*/ 3278 w 48851"/>
                  <a:gd name="csY4" fmla="*/ 278283 h 278715"/>
                </a:gdLst>
                <a:ahLst/>
                <a:cxnLst>
                  <a:cxn ang="0">
                    <a:pos x="csX0" y="csY0"/>
                  </a:cxn>
                  <a:cxn ang="0">
                    <a:pos x="csX1" y="csY1"/>
                  </a:cxn>
                  <a:cxn ang="0">
                    <a:pos x="csX2" y="csY2"/>
                  </a:cxn>
                  <a:cxn ang="0">
                    <a:pos x="csX3" y="csY3"/>
                  </a:cxn>
                  <a:cxn ang="0">
                    <a:pos x="csX4" y="csY4"/>
                  </a:cxn>
                </a:cxnLst>
                <a:rect l="l" t="t" r="r" b="b"/>
                <a:pathLst>
                  <a:path w="48851" h="278715">
                    <a:moveTo>
                      <a:pt x="3113" y="278449"/>
                    </a:moveTo>
                    <a:cubicBezTo>
                      <a:pt x="-7843" y="267994"/>
                      <a:pt x="12741" y="31666"/>
                      <a:pt x="24361" y="9925"/>
                    </a:cubicBezTo>
                    <a:cubicBezTo>
                      <a:pt x="33823" y="-7999"/>
                      <a:pt x="46273" y="465"/>
                      <a:pt x="48764" y="18555"/>
                    </a:cubicBezTo>
                    <a:cubicBezTo>
                      <a:pt x="50590" y="32994"/>
                      <a:pt x="23365" y="258534"/>
                      <a:pt x="17057" y="269488"/>
                    </a:cubicBezTo>
                    <a:cubicBezTo>
                      <a:pt x="13239" y="275961"/>
                      <a:pt x="12409" y="280110"/>
                      <a:pt x="3278" y="278283"/>
                    </a:cubicBezTo>
                    <a:close/>
                  </a:path>
                </a:pathLst>
              </a:custGeom>
              <a:solidFill>
                <a:srgbClr val="151717"/>
              </a:solidFill>
              <a:ln w="16598" cap="flat">
                <a:noFill/>
                <a:prstDash val="solid"/>
                <a:miter/>
              </a:ln>
            </p:spPr>
            <p:txBody>
              <a:bodyPr/>
              <a:lstStyle/>
              <a:p>
                <a:endParaRPr lang="fr-FR"/>
              </a:p>
            </p:txBody>
          </p:sp>
          <p:sp>
            <p:nvSpPr>
              <p:cNvPr id="19" name="Forme libre 18">
                <a:extLst>
                  <a:ext uri="{FF2B5EF4-FFF2-40B4-BE49-F238E27FC236}">
                    <a16:creationId xmlns:a16="http://schemas.microsoft.com/office/drawing/2014/main" id="{3B9894DB-5BBA-5310-D590-CBF98B137955}"/>
                  </a:ext>
                </a:extLst>
              </p:cNvPr>
              <p:cNvSpPr/>
              <p:nvPr/>
            </p:nvSpPr>
            <p:spPr>
              <a:xfrm>
                <a:off x="-41966275" y="4483444"/>
                <a:ext cx="38367" cy="268937"/>
              </a:xfrm>
              <a:custGeom>
                <a:avLst/>
                <a:gdLst>
                  <a:gd name="csX0" fmla="*/ 35525 w 38367"/>
                  <a:gd name="csY0" fmla="*/ 267859 h 268937"/>
                  <a:gd name="csX1" fmla="*/ 20253 w 38367"/>
                  <a:gd name="csY1" fmla="*/ 265369 h 268937"/>
                  <a:gd name="csX2" fmla="*/ 5810 w 38367"/>
                  <a:gd name="csY2" fmla="*/ 1325 h 268937"/>
                  <a:gd name="csX3" fmla="*/ 25897 w 38367"/>
                  <a:gd name="csY3" fmla="*/ 13938 h 268937"/>
                  <a:gd name="csX4" fmla="*/ 35525 w 38367"/>
                  <a:gd name="csY4" fmla="*/ 268024 h 268937"/>
                </a:gdLst>
                <a:ahLst/>
                <a:cxnLst>
                  <a:cxn ang="0">
                    <a:pos x="csX0" y="csY0"/>
                  </a:cxn>
                  <a:cxn ang="0">
                    <a:pos x="csX1" y="csY1"/>
                  </a:cxn>
                  <a:cxn ang="0">
                    <a:pos x="csX2" y="csY2"/>
                  </a:cxn>
                  <a:cxn ang="0">
                    <a:pos x="csX3" y="csY3"/>
                  </a:cxn>
                  <a:cxn ang="0">
                    <a:pos x="csX4" y="csY4"/>
                  </a:cxn>
                </a:cxnLst>
                <a:rect l="l" t="t" r="r" b="b"/>
                <a:pathLst>
                  <a:path w="38367" h="268937">
                    <a:moveTo>
                      <a:pt x="35525" y="267859"/>
                    </a:moveTo>
                    <a:cubicBezTo>
                      <a:pt x="34197" y="269020"/>
                      <a:pt x="21415" y="270348"/>
                      <a:pt x="20253" y="265369"/>
                    </a:cubicBezTo>
                    <a:cubicBezTo>
                      <a:pt x="10292" y="233670"/>
                      <a:pt x="-9960" y="11947"/>
                      <a:pt x="5810" y="1325"/>
                    </a:cubicBezTo>
                    <a:cubicBezTo>
                      <a:pt x="11952" y="-2824"/>
                      <a:pt x="26395" y="3151"/>
                      <a:pt x="25897" y="13938"/>
                    </a:cubicBezTo>
                    <a:cubicBezTo>
                      <a:pt x="18925" y="45969"/>
                      <a:pt x="47145" y="258233"/>
                      <a:pt x="35525" y="268024"/>
                    </a:cubicBezTo>
                    <a:close/>
                  </a:path>
                </a:pathLst>
              </a:custGeom>
              <a:solidFill>
                <a:srgbClr val="151717"/>
              </a:solidFill>
              <a:ln w="16598" cap="flat">
                <a:noFill/>
                <a:prstDash val="solid"/>
                <a:miter/>
              </a:ln>
            </p:spPr>
            <p:txBody>
              <a:bodyPr/>
              <a:lstStyle/>
              <a:p>
                <a:endParaRPr lang="fr-FR"/>
              </a:p>
            </p:txBody>
          </p:sp>
          <p:sp>
            <p:nvSpPr>
              <p:cNvPr id="20" name="Forme libre 19">
                <a:extLst>
                  <a:ext uri="{FF2B5EF4-FFF2-40B4-BE49-F238E27FC236}">
                    <a16:creationId xmlns:a16="http://schemas.microsoft.com/office/drawing/2014/main" id="{C3BA7BF8-6E00-2EB1-B152-6BE1093ADDBD}"/>
                  </a:ext>
                </a:extLst>
              </p:cNvPr>
              <p:cNvSpPr/>
              <p:nvPr/>
            </p:nvSpPr>
            <p:spPr>
              <a:xfrm>
                <a:off x="-38981890" y="3663264"/>
                <a:ext cx="107031" cy="297236"/>
              </a:xfrm>
              <a:custGeom>
                <a:avLst/>
                <a:gdLst>
                  <a:gd name="csX0" fmla="*/ 65571 w 107031"/>
                  <a:gd name="csY0" fmla="*/ 0 h 297236"/>
                  <a:gd name="csX1" fmla="*/ 99269 w 107031"/>
                  <a:gd name="csY1" fmla="*/ 182392 h 297236"/>
                  <a:gd name="csX2" fmla="*/ 0 w 107031"/>
                  <a:gd name="csY2" fmla="*/ 297236 h 297236"/>
                  <a:gd name="csX3" fmla="*/ 65571 w 107031"/>
                  <a:gd name="csY3" fmla="*/ 0 h 297236"/>
                </a:gdLst>
                <a:ahLst/>
                <a:cxnLst>
                  <a:cxn ang="0">
                    <a:pos x="csX0" y="csY0"/>
                  </a:cxn>
                  <a:cxn ang="0">
                    <a:pos x="csX1" y="csY1"/>
                  </a:cxn>
                  <a:cxn ang="0">
                    <a:pos x="csX2" y="csY2"/>
                  </a:cxn>
                  <a:cxn ang="0">
                    <a:pos x="csX3" y="csY3"/>
                  </a:cxn>
                </a:cxnLst>
                <a:rect l="l" t="t" r="r" b="b"/>
                <a:pathLst>
                  <a:path w="107031" h="297236">
                    <a:moveTo>
                      <a:pt x="65571" y="0"/>
                    </a:moveTo>
                    <a:cubicBezTo>
                      <a:pt x="97277" y="76176"/>
                      <a:pt x="119522" y="88623"/>
                      <a:pt x="99269" y="182392"/>
                    </a:cubicBezTo>
                    <a:cubicBezTo>
                      <a:pt x="84662" y="250435"/>
                      <a:pt x="62583" y="275329"/>
                      <a:pt x="0" y="297236"/>
                    </a:cubicBezTo>
                    <a:cubicBezTo>
                      <a:pt x="103088" y="213426"/>
                      <a:pt x="90969" y="118828"/>
                      <a:pt x="65571" y="0"/>
                    </a:cubicBezTo>
                    <a:close/>
                  </a:path>
                </a:pathLst>
              </a:custGeom>
              <a:solidFill>
                <a:srgbClr val="3E637D"/>
              </a:solidFill>
              <a:ln w="16598" cap="flat">
                <a:noFill/>
                <a:prstDash val="solid"/>
                <a:miter/>
              </a:ln>
            </p:spPr>
            <p:txBody>
              <a:bodyPr/>
              <a:lstStyle/>
              <a:p>
                <a:endParaRPr lang="fr-FR"/>
              </a:p>
            </p:txBody>
          </p:sp>
          <p:sp>
            <p:nvSpPr>
              <p:cNvPr id="21" name="Forme libre 20">
                <a:extLst>
                  <a:ext uri="{FF2B5EF4-FFF2-40B4-BE49-F238E27FC236}">
                    <a16:creationId xmlns:a16="http://schemas.microsoft.com/office/drawing/2014/main" id="{53BC23D1-7368-E53A-C4C4-BBE0EA25B17B}"/>
                  </a:ext>
                </a:extLst>
              </p:cNvPr>
              <p:cNvSpPr/>
              <p:nvPr/>
            </p:nvSpPr>
            <p:spPr>
              <a:xfrm>
                <a:off x="-41251110" y="1042710"/>
                <a:ext cx="182906" cy="129990"/>
              </a:xfrm>
              <a:custGeom>
                <a:avLst/>
                <a:gdLst>
                  <a:gd name="csX0" fmla="*/ 132276 w 182906"/>
                  <a:gd name="csY0" fmla="*/ 45673 h 129990"/>
                  <a:gd name="csX1" fmla="*/ 182906 w 182906"/>
                  <a:gd name="csY1" fmla="*/ 88491 h 129990"/>
                  <a:gd name="csX2" fmla="*/ 64547 w 182906"/>
                  <a:gd name="csY2" fmla="*/ 60112 h 129990"/>
                  <a:gd name="csX3" fmla="*/ 41307 w 182906"/>
                  <a:gd name="csY3" fmla="*/ 57788 h 129990"/>
                  <a:gd name="csX4" fmla="*/ 1300 w 182906"/>
                  <a:gd name="csY4" fmla="*/ 200 h 129990"/>
                  <a:gd name="csX5" fmla="*/ 121984 w 182906"/>
                  <a:gd name="csY5" fmla="*/ 90649 h 129990"/>
                  <a:gd name="csX6" fmla="*/ 127296 w 182906"/>
                  <a:gd name="csY6" fmla="*/ 55630 h 129990"/>
                  <a:gd name="csX7" fmla="*/ 132276 w 182906"/>
                  <a:gd name="csY7" fmla="*/ 45507 h 1299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906" h="129990">
                    <a:moveTo>
                      <a:pt x="132276" y="45673"/>
                    </a:moveTo>
                    <a:cubicBezTo>
                      <a:pt x="152694" y="71231"/>
                      <a:pt x="151034" y="71065"/>
                      <a:pt x="182906" y="88491"/>
                    </a:cubicBezTo>
                    <a:cubicBezTo>
                      <a:pt x="107043" y="176616"/>
                      <a:pt x="109700" y="103593"/>
                      <a:pt x="64547" y="60112"/>
                    </a:cubicBezTo>
                    <a:cubicBezTo>
                      <a:pt x="56745" y="52643"/>
                      <a:pt x="44129" y="60278"/>
                      <a:pt x="41307" y="57788"/>
                    </a:cubicBezTo>
                    <a:cubicBezTo>
                      <a:pt x="32342" y="49656"/>
                      <a:pt x="-7664" y="10323"/>
                      <a:pt x="1300" y="200"/>
                    </a:cubicBezTo>
                    <a:cubicBezTo>
                      <a:pt x="38983" y="-5277"/>
                      <a:pt x="105217" y="103593"/>
                      <a:pt x="121984" y="90649"/>
                    </a:cubicBezTo>
                    <a:cubicBezTo>
                      <a:pt x="125138" y="79198"/>
                      <a:pt x="125635" y="67248"/>
                      <a:pt x="127296" y="55630"/>
                    </a:cubicBezTo>
                    <a:cubicBezTo>
                      <a:pt x="127960" y="51648"/>
                      <a:pt x="127627" y="47332"/>
                      <a:pt x="132276" y="45507"/>
                    </a:cubicBezTo>
                    <a:close/>
                  </a:path>
                </a:pathLst>
              </a:custGeom>
              <a:solidFill>
                <a:srgbClr val="ECEBEC"/>
              </a:solidFill>
              <a:ln w="16598" cap="flat">
                <a:noFill/>
                <a:prstDash val="solid"/>
                <a:miter/>
              </a:ln>
            </p:spPr>
            <p:txBody>
              <a:bodyPr/>
              <a:lstStyle/>
              <a:p>
                <a:endParaRPr lang="fr-FR"/>
              </a:p>
            </p:txBody>
          </p:sp>
          <p:sp>
            <p:nvSpPr>
              <p:cNvPr id="22" name="Forme libre 21">
                <a:extLst>
                  <a:ext uri="{FF2B5EF4-FFF2-40B4-BE49-F238E27FC236}">
                    <a16:creationId xmlns:a16="http://schemas.microsoft.com/office/drawing/2014/main" id="{E8288285-44A3-3329-DF60-2885CE4C6A95}"/>
                  </a:ext>
                </a:extLst>
              </p:cNvPr>
              <p:cNvSpPr/>
              <p:nvPr/>
            </p:nvSpPr>
            <p:spPr>
              <a:xfrm>
                <a:off x="-40144471" y="4267836"/>
                <a:ext cx="29894" cy="267054"/>
              </a:xfrm>
              <a:custGeom>
                <a:avLst/>
                <a:gdLst>
                  <a:gd name="csX0" fmla="*/ 16005 w 29894"/>
                  <a:gd name="csY0" fmla="*/ 189 h 267054"/>
                  <a:gd name="csX1" fmla="*/ 28622 w 29894"/>
                  <a:gd name="csY1" fmla="*/ 98604 h 267054"/>
                  <a:gd name="csX2" fmla="*/ 5713 w 29894"/>
                  <a:gd name="csY2" fmla="*/ 267054 h 267054"/>
                  <a:gd name="csX3" fmla="*/ 15839 w 29894"/>
                  <a:gd name="csY3" fmla="*/ 189 h 267054"/>
                </a:gdLst>
                <a:ahLst/>
                <a:cxnLst>
                  <a:cxn ang="0">
                    <a:pos x="csX0" y="csY0"/>
                  </a:cxn>
                  <a:cxn ang="0">
                    <a:pos x="csX1" y="csY1"/>
                  </a:cxn>
                  <a:cxn ang="0">
                    <a:pos x="csX2" y="csY2"/>
                  </a:cxn>
                  <a:cxn ang="0">
                    <a:pos x="csX3" y="csY3"/>
                  </a:cxn>
                </a:cxnLst>
                <a:rect l="l" t="t" r="r" b="b"/>
                <a:pathLst>
                  <a:path w="29894" h="267054">
                    <a:moveTo>
                      <a:pt x="16005" y="189"/>
                    </a:moveTo>
                    <a:cubicBezTo>
                      <a:pt x="35096" y="-4624"/>
                      <a:pt x="29120" y="84000"/>
                      <a:pt x="28622" y="98604"/>
                    </a:cubicBezTo>
                    <a:cubicBezTo>
                      <a:pt x="27128" y="150882"/>
                      <a:pt x="20155" y="216602"/>
                      <a:pt x="5713" y="267054"/>
                    </a:cubicBezTo>
                    <a:cubicBezTo>
                      <a:pt x="-6571" y="240335"/>
                      <a:pt x="2891" y="3342"/>
                      <a:pt x="15839" y="189"/>
                    </a:cubicBezTo>
                    <a:close/>
                  </a:path>
                </a:pathLst>
              </a:custGeom>
              <a:solidFill>
                <a:srgbClr val="151717"/>
              </a:solidFill>
              <a:ln w="16598" cap="flat">
                <a:noFill/>
                <a:prstDash val="solid"/>
                <a:miter/>
              </a:ln>
            </p:spPr>
            <p:txBody>
              <a:bodyPr/>
              <a:lstStyle/>
              <a:p>
                <a:endParaRPr lang="fr-FR"/>
              </a:p>
            </p:txBody>
          </p:sp>
          <p:sp>
            <p:nvSpPr>
              <p:cNvPr id="23" name="Forme libre 22">
                <a:extLst>
                  <a:ext uri="{FF2B5EF4-FFF2-40B4-BE49-F238E27FC236}">
                    <a16:creationId xmlns:a16="http://schemas.microsoft.com/office/drawing/2014/main" id="{48AD0893-3F84-ACE6-6D7A-1094B9EBF66E}"/>
                  </a:ext>
                </a:extLst>
              </p:cNvPr>
              <p:cNvSpPr/>
              <p:nvPr/>
            </p:nvSpPr>
            <p:spPr>
              <a:xfrm>
                <a:off x="-41864516" y="1011154"/>
                <a:ext cx="201195" cy="92689"/>
              </a:xfrm>
              <a:custGeom>
                <a:avLst/>
                <a:gdLst>
                  <a:gd name="csX0" fmla="*/ 140771 w 201195"/>
                  <a:gd name="csY0" fmla="*/ 26778 h 92689"/>
                  <a:gd name="csX1" fmla="*/ 201196 w 201195"/>
                  <a:gd name="csY1" fmla="*/ 51837 h 92689"/>
                  <a:gd name="csX2" fmla="*/ 118029 w 201195"/>
                  <a:gd name="csY2" fmla="*/ 92497 h 92689"/>
                  <a:gd name="csX3" fmla="*/ 100433 w 201195"/>
                  <a:gd name="csY3" fmla="*/ 69429 h 92689"/>
                  <a:gd name="csX4" fmla="*/ 1 w 201195"/>
                  <a:gd name="csY4" fmla="*/ 14496 h 92689"/>
                  <a:gd name="csX5" fmla="*/ 87983 w 201195"/>
                  <a:gd name="csY5" fmla="*/ 56816 h 92689"/>
                  <a:gd name="csX6" fmla="*/ 135791 w 201195"/>
                  <a:gd name="csY6" fmla="*/ 26778 h 92689"/>
                  <a:gd name="csX7" fmla="*/ 140771 w 201195"/>
                  <a:gd name="csY7" fmla="*/ 26778 h 926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01195" h="92689">
                    <a:moveTo>
                      <a:pt x="140771" y="26778"/>
                    </a:moveTo>
                    <a:cubicBezTo>
                      <a:pt x="168991" y="66110"/>
                      <a:pt x="156375" y="39390"/>
                      <a:pt x="201196" y="51837"/>
                    </a:cubicBezTo>
                    <a:cubicBezTo>
                      <a:pt x="181607" y="55156"/>
                      <a:pt x="134629" y="95817"/>
                      <a:pt x="118029" y="92497"/>
                    </a:cubicBezTo>
                    <a:cubicBezTo>
                      <a:pt x="101429" y="89178"/>
                      <a:pt x="107073" y="72582"/>
                      <a:pt x="100433" y="69429"/>
                    </a:cubicBezTo>
                    <a:cubicBezTo>
                      <a:pt x="88148" y="63620"/>
                      <a:pt x="1" y="26611"/>
                      <a:pt x="1" y="14496"/>
                    </a:cubicBezTo>
                    <a:cubicBezTo>
                      <a:pt x="-331" y="-33301"/>
                      <a:pt x="68394" y="52003"/>
                      <a:pt x="87983" y="56816"/>
                    </a:cubicBezTo>
                    <a:cubicBezTo>
                      <a:pt x="117697" y="64119"/>
                      <a:pt x="146249" y="61795"/>
                      <a:pt x="135791" y="26778"/>
                    </a:cubicBezTo>
                    <a:lnTo>
                      <a:pt x="140771" y="26778"/>
                    </a:lnTo>
                    <a:close/>
                  </a:path>
                </a:pathLst>
              </a:custGeom>
              <a:solidFill>
                <a:srgbClr val="ECEBEC"/>
              </a:solidFill>
              <a:ln w="16598" cap="flat">
                <a:noFill/>
                <a:prstDash val="solid"/>
                <a:miter/>
              </a:ln>
            </p:spPr>
            <p:txBody>
              <a:bodyPr/>
              <a:lstStyle/>
              <a:p>
                <a:endParaRPr lang="fr-FR"/>
              </a:p>
            </p:txBody>
          </p:sp>
          <p:sp>
            <p:nvSpPr>
              <p:cNvPr id="24" name="Forme libre 23">
                <a:extLst>
                  <a:ext uri="{FF2B5EF4-FFF2-40B4-BE49-F238E27FC236}">
                    <a16:creationId xmlns:a16="http://schemas.microsoft.com/office/drawing/2014/main" id="{B5B62BAC-B196-10CA-5F2B-A9E4AF4278DF}"/>
                  </a:ext>
                </a:extLst>
              </p:cNvPr>
              <p:cNvSpPr/>
              <p:nvPr/>
            </p:nvSpPr>
            <p:spPr>
              <a:xfrm>
                <a:off x="-40194078" y="4640275"/>
                <a:ext cx="34293" cy="239600"/>
              </a:xfrm>
              <a:custGeom>
                <a:avLst/>
                <a:gdLst>
                  <a:gd name="csX0" fmla="*/ 32743 w 34293"/>
                  <a:gd name="csY0" fmla="*/ 498 h 239600"/>
                  <a:gd name="csX1" fmla="*/ 22618 w 34293"/>
                  <a:gd name="csY1" fmla="*/ 199484 h 239600"/>
                  <a:gd name="csX2" fmla="*/ 2863 w 34293"/>
                  <a:gd name="csY2" fmla="*/ 237324 h 239600"/>
                  <a:gd name="csX3" fmla="*/ 17803 w 34293"/>
                  <a:gd name="csY3" fmla="*/ 498 h 239600"/>
                  <a:gd name="csX4" fmla="*/ 32910 w 34293"/>
                  <a:gd name="csY4" fmla="*/ 498 h 239600"/>
                </a:gdLst>
                <a:ahLst/>
                <a:cxnLst>
                  <a:cxn ang="0">
                    <a:pos x="csX0" y="csY0"/>
                  </a:cxn>
                  <a:cxn ang="0">
                    <a:pos x="csX1" y="csY1"/>
                  </a:cxn>
                  <a:cxn ang="0">
                    <a:pos x="csX2" y="csY2"/>
                  </a:cxn>
                  <a:cxn ang="0">
                    <a:pos x="csX3" y="csY3"/>
                  </a:cxn>
                  <a:cxn ang="0">
                    <a:pos x="csX4" y="csY4"/>
                  </a:cxn>
                </a:cxnLst>
                <a:rect l="l" t="t" r="r" b="b"/>
                <a:pathLst>
                  <a:path w="34293" h="239600">
                    <a:moveTo>
                      <a:pt x="32743" y="498"/>
                    </a:moveTo>
                    <a:cubicBezTo>
                      <a:pt x="38553" y="8630"/>
                      <a:pt x="26435" y="176416"/>
                      <a:pt x="22618" y="199484"/>
                    </a:cubicBezTo>
                    <a:cubicBezTo>
                      <a:pt x="20626" y="211931"/>
                      <a:pt x="20293" y="249107"/>
                      <a:pt x="2863" y="237324"/>
                    </a:cubicBezTo>
                    <a:cubicBezTo>
                      <a:pt x="-6931" y="230685"/>
                      <a:pt x="10997" y="10290"/>
                      <a:pt x="17803" y="498"/>
                    </a:cubicBezTo>
                    <a:cubicBezTo>
                      <a:pt x="18301" y="-166"/>
                      <a:pt x="32411" y="-166"/>
                      <a:pt x="32910" y="498"/>
                    </a:cubicBezTo>
                    <a:close/>
                  </a:path>
                </a:pathLst>
              </a:custGeom>
              <a:solidFill>
                <a:srgbClr val="151717"/>
              </a:solidFill>
              <a:ln w="16598" cap="flat">
                <a:noFill/>
                <a:prstDash val="solid"/>
                <a:miter/>
              </a:ln>
            </p:spPr>
            <p:txBody>
              <a:bodyPr/>
              <a:lstStyle/>
              <a:p>
                <a:endParaRPr lang="fr-FR"/>
              </a:p>
            </p:txBody>
          </p:sp>
          <p:sp>
            <p:nvSpPr>
              <p:cNvPr id="25" name="Forme libre 24">
                <a:extLst>
                  <a:ext uri="{FF2B5EF4-FFF2-40B4-BE49-F238E27FC236}">
                    <a16:creationId xmlns:a16="http://schemas.microsoft.com/office/drawing/2014/main" id="{6CF6B7CC-97DF-A588-C97E-2CB20162FADF}"/>
                  </a:ext>
                </a:extLst>
              </p:cNvPr>
              <p:cNvSpPr/>
              <p:nvPr/>
            </p:nvSpPr>
            <p:spPr>
              <a:xfrm>
                <a:off x="-39687565" y="1899765"/>
                <a:ext cx="45484" cy="91180"/>
              </a:xfrm>
              <a:custGeom>
                <a:avLst/>
                <a:gdLst>
                  <a:gd name="csX0" fmla="*/ 25233 w 45484"/>
                  <a:gd name="csY0" fmla="*/ 80491 h 91180"/>
                  <a:gd name="csX1" fmla="*/ 10127 w 45484"/>
                  <a:gd name="csY1" fmla="*/ 90614 h 91180"/>
                  <a:gd name="csX2" fmla="*/ 0 w 45484"/>
                  <a:gd name="csY2" fmla="*/ 50286 h 91180"/>
                  <a:gd name="csX3" fmla="*/ 35359 w 45484"/>
                  <a:gd name="csY3" fmla="*/ 4979 h 91180"/>
                  <a:gd name="csX4" fmla="*/ 45484 w 45484"/>
                  <a:gd name="csY4" fmla="*/ 0 h 91180"/>
                  <a:gd name="csX5" fmla="*/ 25399 w 45484"/>
                  <a:gd name="csY5" fmla="*/ 80657 h 91180"/>
                </a:gdLst>
                <a:ahLst/>
                <a:cxnLst>
                  <a:cxn ang="0">
                    <a:pos x="csX0" y="csY0"/>
                  </a:cxn>
                  <a:cxn ang="0">
                    <a:pos x="csX1" y="csY1"/>
                  </a:cxn>
                  <a:cxn ang="0">
                    <a:pos x="csX2" y="csY2"/>
                  </a:cxn>
                  <a:cxn ang="0">
                    <a:pos x="csX3" y="csY3"/>
                  </a:cxn>
                  <a:cxn ang="0">
                    <a:pos x="csX4" y="csY4"/>
                  </a:cxn>
                  <a:cxn ang="0">
                    <a:pos x="csX5" y="csY5"/>
                  </a:cxn>
                </a:cxnLst>
                <a:rect l="l" t="t" r="r" b="b"/>
                <a:pathLst>
                  <a:path w="45484" h="91180">
                    <a:moveTo>
                      <a:pt x="25233" y="80491"/>
                    </a:moveTo>
                    <a:cubicBezTo>
                      <a:pt x="22245" y="86963"/>
                      <a:pt x="18924" y="93104"/>
                      <a:pt x="10127" y="90614"/>
                    </a:cubicBezTo>
                    <a:cubicBezTo>
                      <a:pt x="6474" y="87295"/>
                      <a:pt x="2324" y="57422"/>
                      <a:pt x="0" y="50286"/>
                    </a:cubicBezTo>
                    <a:cubicBezTo>
                      <a:pt x="16269" y="46469"/>
                      <a:pt x="26395" y="16927"/>
                      <a:pt x="35359" y="4979"/>
                    </a:cubicBezTo>
                    <a:cubicBezTo>
                      <a:pt x="36188" y="3983"/>
                      <a:pt x="43492" y="2987"/>
                      <a:pt x="45484" y="0"/>
                    </a:cubicBezTo>
                    <a:cubicBezTo>
                      <a:pt x="40338" y="16927"/>
                      <a:pt x="32537" y="65222"/>
                      <a:pt x="25399" y="80657"/>
                    </a:cubicBezTo>
                    <a:close/>
                  </a:path>
                </a:pathLst>
              </a:custGeom>
              <a:solidFill>
                <a:srgbClr val="3E637D"/>
              </a:solidFill>
              <a:ln w="16598" cap="flat">
                <a:noFill/>
                <a:prstDash val="solid"/>
                <a:miter/>
              </a:ln>
            </p:spPr>
            <p:txBody>
              <a:bodyPr/>
              <a:lstStyle/>
              <a:p>
                <a:endParaRPr lang="fr-FR"/>
              </a:p>
            </p:txBody>
          </p:sp>
          <p:sp>
            <p:nvSpPr>
              <p:cNvPr id="26" name="Forme libre 25">
                <a:extLst>
                  <a:ext uri="{FF2B5EF4-FFF2-40B4-BE49-F238E27FC236}">
                    <a16:creationId xmlns:a16="http://schemas.microsoft.com/office/drawing/2014/main" id="{4CD38C0B-4FBE-9411-611B-77673C37CCD2}"/>
                  </a:ext>
                </a:extLst>
              </p:cNvPr>
              <p:cNvSpPr/>
              <p:nvPr/>
            </p:nvSpPr>
            <p:spPr>
              <a:xfrm>
                <a:off x="-41446688" y="3335823"/>
                <a:ext cx="257136" cy="1441037"/>
              </a:xfrm>
              <a:custGeom>
                <a:avLst/>
                <a:gdLst>
                  <a:gd name="csX0" fmla="*/ 257137 w 257136"/>
                  <a:gd name="csY0" fmla="*/ 1441038 h 1441037"/>
                  <a:gd name="csX1" fmla="*/ 63081 w 257136"/>
                  <a:gd name="csY1" fmla="*/ 705832 h 1441037"/>
                  <a:gd name="csX2" fmla="*/ 121015 w 257136"/>
                  <a:gd name="csY2" fmla="*/ 614719 h 1441037"/>
                  <a:gd name="csX3" fmla="*/ 35359 w 257136"/>
                  <a:gd name="csY3" fmla="*/ 695376 h 1441037"/>
                  <a:gd name="csX4" fmla="*/ 130810 w 257136"/>
                  <a:gd name="csY4" fmla="*/ 501699 h 1441037"/>
                  <a:gd name="csX5" fmla="*/ 0 w 257136"/>
                  <a:gd name="csY5" fmla="*/ 362790 h 1441037"/>
                  <a:gd name="csX6" fmla="*/ 151228 w 257136"/>
                  <a:gd name="csY6" fmla="*/ 50453 h 1441037"/>
                  <a:gd name="csX7" fmla="*/ 201692 w 257136"/>
                  <a:gd name="csY7" fmla="*/ 0 h 1441037"/>
                  <a:gd name="csX8" fmla="*/ 186420 w 257136"/>
                  <a:gd name="csY8" fmla="*/ 461206 h 1441037"/>
                  <a:gd name="csX9" fmla="*/ 257137 w 257136"/>
                  <a:gd name="csY9" fmla="*/ 1441038 h 14410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57136" h="1441037">
                    <a:moveTo>
                      <a:pt x="257137" y="1441038"/>
                    </a:moveTo>
                    <a:cubicBezTo>
                      <a:pt x="203020" y="1199896"/>
                      <a:pt x="113877" y="950291"/>
                      <a:pt x="63081" y="705832"/>
                    </a:cubicBezTo>
                    <a:lnTo>
                      <a:pt x="121015" y="614719"/>
                    </a:lnTo>
                    <a:cubicBezTo>
                      <a:pt x="105577" y="600280"/>
                      <a:pt x="39840" y="680107"/>
                      <a:pt x="35359" y="695376"/>
                    </a:cubicBezTo>
                    <a:cubicBezTo>
                      <a:pt x="6639" y="640609"/>
                      <a:pt x="133631" y="554309"/>
                      <a:pt x="130810" y="501699"/>
                    </a:cubicBezTo>
                    <a:cubicBezTo>
                      <a:pt x="129149" y="470997"/>
                      <a:pt x="27058" y="387187"/>
                      <a:pt x="0" y="362790"/>
                    </a:cubicBezTo>
                    <a:cubicBezTo>
                      <a:pt x="45318" y="257405"/>
                      <a:pt x="83333" y="143888"/>
                      <a:pt x="151228" y="50453"/>
                    </a:cubicBezTo>
                    <a:cubicBezTo>
                      <a:pt x="157536" y="41822"/>
                      <a:pt x="187748" y="22073"/>
                      <a:pt x="201692" y="0"/>
                    </a:cubicBezTo>
                    <a:cubicBezTo>
                      <a:pt x="173472" y="149032"/>
                      <a:pt x="181108" y="309019"/>
                      <a:pt x="186420" y="461206"/>
                    </a:cubicBezTo>
                    <a:cubicBezTo>
                      <a:pt x="197708" y="787816"/>
                      <a:pt x="234229" y="1115257"/>
                      <a:pt x="257137" y="1441038"/>
                    </a:cubicBezTo>
                    <a:close/>
                  </a:path>
                </a:pathLst>
              </a:custGeom>
              <a:solidFill>
                <a:schemeClr val="accent2"/>
              </a:solidFill>
              <a:ln w="16598" cap="flat">
                <a:noFill/>
                <a:prstDash val="solid"/>
                <a:miter/>
              </a:ln>
            </p:spPr>
            <p:txBody>
              <a:bodyPr/>
              <a:lstStyle/>
              <a:p>
                <a:endParaRPr lang="fr-FR"/>
              </a:p>
            </p:txBody>
          </p:sp>
          <p:sp>
            <p:nvSpPr>
              <p:cNvPr id="27" name="Forme libre 26">
                <a:extLst>
                  <a:ext uri="{FF2B5EF4-FFF2-40B4-BE49-F238E27FC236}">
                    <a16:creationId xmlns:a16="http://schemas.microsoft.com/office/drawing/2014/main" id="{600F5140-E368-4156-F6FC-6853279A5D2C}"/>
                  </a:ext>
                </a:extLst>
              </p:cNvPr>
              <p:cNvSpPr/>
              <p:nvPr/>
            </p:nvSpPr>
            <p:spPr>
              <a:xfrm>
                <a:off x="-40841610" y="3181324"/>
                <a:ext cx="212843" cy="703664"/>
              </a:xfrm>
              <a:custGeom>
                <a:avLst/>
                <a:gdLst>
                  <a:gd name="csX0" fmla="*/ 70385 w 212843"/>
                  <a:gd name="csY0" fmla="*/ 53595 h 703664"/>
                  <a:gd name="csX1" fmla="*/ 64243 w 212843"/>
                  <a:gd name="csY1" fmla="*/ 67370 h 703664"/>
                  <a:gd name="csX2" fmla="*/ 211984 w 212843"/>
                  <a:gd name="csY2" fmla="*/ 464348 h 703664"/>
                  <a:gd name="csX3" fmla="*/ 35192 w 212843"/>
                  <a:gd name="csY3" fmla="*/ 703664 h 703664"/>
                  <a:gd name="csX4" fmla="*/ 50797 w 212843"/>
                  <a:gd name="csY4" fmla="*/ 454723 h 703664"/>
                  <a:gd name="csX5" fmla="*/ 55444 w 212843"/>
                  <a:gd name="csY5" fmla="*/ 184705 h 703664"/>
                  <a:gd name="csX6" fmla="*/ 55444 w 212843"/>
                  <a:gd name="csY6" fmla="*/ 159478 h 703664"/>
                  <a:gd name="csX7" fmla="*/ 30212 w 212843"/>
                  <a:gd name="csY7" fmla="*/ 104048 h 703664"/>
                  <a:gd name="csX8" fmla="*/ 0 w 212843"/>
                  <a:gd name="csY8" fmla="*/ 3310 h 703664"/>
                  <a:gd name="csX9" fmla="*/ 37350 w 212843"/>
                  <a:gd name="csY9" fmla="*/ 43970 h 703664"/>
                  <a:gd name="csX10" fmla="*/ 70551 w 212843"/>
                  <a:gd name="csY10" fmla="*/ 53595 h 7036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12843" h="703664">
                    <a:moveTo>
                      <a:pt x="70385" y="53595"/>
                    </a:moveTo>
                    <a:cubicBezTo>
                      <a:pt x="54780" y="51770"/>
                      <a:pt x="60259" y="57744"/>
                      <a:pt x="64243" y="67370"/>
                    </a:cubicBezTo>
                    <a:cubicBezTo>
                      <a:pt x="104747" y="163960"/>
                      <a:pt x="224103" y="356806"/>
                      <a:pt x="211984" y="464348"/>
                    </a:cubicBezTo>
                    <a:cubicBezTo>
                      <a:pt x="208000" y="499034"/>
                      <a:pt x="52124" y="652714"/>
                      <a:pt x="35192" y="703664"/>
                    </a:cubicBezTo>
                    <a:cubicBezTo>
                      <a:pt x="41501" y="620850"/>
                      <a:pt x="43160" y="537371"/>
                      <a:pt x="50797" y="454723"/>
                    </a:cubicBezTo>
                    <a:cubicBezTo>
                      <a:pt x="58432" y="371411"/>
                      <a:pt x="106905" y="271337"/>
                      <a:pt x="55444" y="184705"/>
                    </a:cubicBezTo>
                    <a:cubicBezTo>
                      <a:pt x="54780" y="176573"/>
                      <a:pt x="56440" y="167611"/>
                      <a:pt x="55444" y="159478"/>
                    </a:cubicBezTo>
                    <a:cubicBezTo>
                      <a:pt x="51294" y="127946"/>
                      <a:pt x="32868" y="111184"/>
                      <a:pt x="30212" y="104048"/>
                    </a:cubicBezTo>
                    <a:cubicBezTo>
                      <a:pt x="14940" y="62724"/>
                      <a:pt x="3818" y="49281"/>
                      <a:pt x="0" y="3310"/>
                    </a:cubicBezTo>
                    <a:cubicBezTo>
                      <a:pt x="25896" y="-12124"/>
                      <a:pt x="18758" y="30694"/>
                      <a:pt x="37350" y="43970"/>
                    </a:cubicBezTo>
                    <a:cubicBezTo>
                      <a:pt x="47476" y="51273"/>
                      <a:pt x="60259" y="45297"/>
                      <a:pt x="70551" y="53595"/>
                    </a:cubicBezTo>
                    <a:close/>
                  </a:path>
                </a:pathLst>
              </a:custGeom>
              <a:solidFill>
                <a:schemeClr val="accent2"/>
              </a:solidFill>
              <a:ln w="16598" cap="flat">
                <a:noFill/>
                <a:prstDash val="solid"/>
                <a:miter/>
              </a:ln>
            </p:spPr>
            <p:txBody>
              <a:bodyPr/>
              <a:lstStyle/>
              <a:p>
                <a:endParaRPr lang="fr-FR"/>
              </a:p>
            </p:txBody>
          </p:sp>
          <p:sp>
            <p:nvSpPr>
              <p:cNvPr id="28" name="Forme libre 27">
                <a:extLst>
                  <a:ext uri="{FF2B5EF4-FFF2-40B4-BE49-F238E27FC236}">
                    <a16:creationId xmlns:a16="http://schemas.microsoft.com/office/drawing/2014/main" id="{995EDD40-288E-5B5C-A261-9B2BB81C5AEE}"/>
                  </a:ext>
                </a:extLst>
              </p:cNvPr>
              <p:cNvSpPr/>
              <p:nvPr/>
            </p:nvSpPr>
            <p:spPr>
              <a:xfrm>
                <a:off x="-39884111" y="2916919"/>
                <a:ext cx="493339" cy="967931"/>
              </a:xfrm>
              <a:custGeom>
                <a:avLst/>
                <a:gdLst>
                  <a:gd name="csX0" fmla="*/ 0 w 493339"/>
                  <a:gd name="csY0" fmla="*/ 518 h 967931"/>
                  <a:gd name="csX1" fmla="*/ 32868 w 493339"/>
                  <a:gd name="csY1" fmla="*/ 5497 h 967931"/>
                  <a:gd name="csX2" fmla="*/ 187416 w 493339"/>
                  <a:gd name="csY2" fmla="*/ 264229 h 967931"/>
                  <a:gd name="csX3" fmla="*/ 491864 w 493339"/>
                  <a:gd name="csY3" fmla="*/ 670667 h 967931"/>
                  <a:gd name="csX4" fmla="*/ 443723 w 493339"/>
                  <a:gd name="csY4" fmla="*/ 706017 h 967931"/>
                  <a:gd name="csX5" fmla="*/ 381140 w 493339"/>
                  <a:gd name="csY5" fmla="*/ 967737 h 967931"/>
                  <a:gd name="csX6" fmla="*/ 363046 w 493339"/>
                  <a:gd name="csY6" fmla="*/ 932720 h 967931"/>
                  <a:gd name="csX7" fmla="*/ 368026 w 493339"/>
                  <a:gd name="csY7" fmla="*/ 922596 h 967931"/>
                  <a:gd name="csX8" fmla="*/ 373006 w 493339"/>
                  <a:gd name="csY8" fmla="*/ 912472 h 967931"/>
                  <a:gd name="csX9" fmla="*/ 383132 w 493339"/>
                  <a:gd name="csY9" fmla="*/ 852063 h 967931"/>
                  <a:gd name="csX10" fmla="*/ 388113 w 493339"/>
                  <a:gd name="csY10" fmla="*/ 841939 h 967931"/>
                  <a:gd name="csX11" fmla="*/ 419819 w 493339"/>
                  <a:gd name="csY11" fmla="*/ 661539 h 967931"/>
                  <a:gd name="csX12" fmla="*/ 429613 w 493339"/>
                  <a:gd name="csY12" fmla="*/ 636645 h 967931"/>
                  <a:gd name="csX13" fmla="*/ 166 w 493339"/>
                  <a:gd name="csY13" fmla="*/ 352 h 9679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493339" h="967931">
                    <a:moveTo>
                      <a:pt x="0" y="518"/>
                    </a:moveTo>
                    <a:cubicBezTo>
                      <a:pt x="11785" y="352"/>
                      <a:pt x="22244" y="-2138"/>
                      <a:pt x="32868" y="5497"/>
                    </a:cubicBezTo>
                    <a:cubicBezTo>
                      <a:pt x="44986" y="14292"/>
                      <a:pt x="161520" y="225892"/>
                      <a:pt x="187416" y="264229"/>
                    </a:cubicBezTo>
                    <a:cubicBezTo>
                      <a:pt x="282370" y="404134"/>
                      <a:pt x="393259" y="533418"/>
                      <a:pt x="491864" y="670667"/>
                    </a:cubicBezTo>
                    <a:cubicBezTo>
                      <a:pt x="503152" y="724439"/>
                      <a:pt x="446047" y="703196"/>
                      <a:pt x="443723" y="706017"/>
                    </a:cubicBezTo>
                    <a:cubicBezTo>
                      <a:pt x="434759" y="716306"/>
                      <a:pt x="434427" y="976035"/>
                      <a:pt x="381140" y="967737"/>
                    </a:cubicBezTo>
                    <a:cubicBezTo>
                      <a:pt x="372176" y="966409"/>
                      <a:pt x="363046" y="941349"/>
                      <a:pt x="363046" y="932720"/>
                    </a:cubicBezTo>
                    <a:cubicBezTo>
                      <a:pt x="363046" y="931890"/>
                      <a:pt x="367694" y="926745"/>
                      <a:pt x="368026" y="922596"/>
                    </a:cubicBezTo>
                    <a:cubicBezTo>
                      <a:pt x="368026" y="922098"/>
                      <a:pt x="372342" y="918115"/>
                      <a:pt x="373006" y="912472"/>
                    </a:cubicBezTo>
                    <a:cubicBezTo>
                      <a:pt x="375496" y="892723"/>
                      <a:pt x="380144" y="871977"/>
                      <a:pt x="383132" y="852063"/>
                    </a:cubicBezTo>
                    <a:lnTo>
                      <a:pt x="388113" y="841939"/>
                    </a:lnTo>
                    <a:cubicBezTo>
                      <a:pt x="397243" y="781031"/>
                      <a:pt x="398239" y="719958"/>
                      <a:pt x="419819" y="661539"/>
                    </a:cubicBezTo>
                    <a:cubicBezTo>
                      <a:pt x="421977" y="655897"/>
                      <a:pt x="439573" y="673820"/>
                      <a:pt x="429613" y="636645"/>
                    </a:cubicBezTo>
                    <a:cubicBezTo>
                      <a:pt x="400563" y="529933"/>
                      <a:pt x="77689" y="145070"/>
                      <a:pt x="166" y="352"/>
                    </a:cubicBezTo>
                    <a:close/>
                  </a:path>
                </a:pathLst>
              </a:custGeom>
              <a:solidFill>
                <a:srgbClr val="ECEBEC"/>
              </a:solidFill>
              <a:ln w="16598" cap="flat">
                <a:noFill/>
                <a:prstDash val="solid"/>
                <a:miter/>
              </a:ln>
            </p:spPr>
            <p:txBody>
              <a:bodyPr/>
              <a:lstStyle/>
              <a:p>
                <a:endParaRPr lang="fr-FR"/>
              </a:p>
            </p:txBody>
          </p:sp>
          <p:sp>
            <p:nvSpPr>
              <p:cNvPr id="29" name="Forme libre 28">
                <a:extLst>
                  <a:ext uri="{FF2B5EF4-FFF2-40B4-BE49-F238E27FC236}">
                    <a16:creationId xmlns:a16="http://schemas.microsoft.com/office/drawing/2014/main" id="{54187079-A783-B289-5BEC-98075CE2E9D8}"/>
                  </a:ext>
                </a:extLst>
              </p:cNvPr>
              <p:cNvSpPr/>
              <p:nvPr/>
            </p:nvSpPr>
            <p:spPr>
              <a:xfrm>
                <a:off x="-42565736" y="3300307"/>
                <a:ext cx="1278078" cy="91235"/>
              </a:xfrm>
              <a:custGeom>
                <a:avLst/>
                <a:gdLst>
                  <a:gd name="csX0" fmla="*/ 360 w 1278078"/>
                  <a:gd name="csY0" fmla="*/ 45474 h 91235"/>
                  <a:gd name="csX1" fmla="*/ 3016 w 1278078"/>
                  <a:gd name="csY1" fmla="*/ 30205 h 91235"/>
                  <a:gd name="csX2" fmla="*/ 229609 w 1278078"/>
                  <a:gd name="csY2" fmla="*/ 60742 h 91235"/>
                  <a:gd name="csX3" fmla="*/ 1278078 w 1278078"/>
                  <a:gd name="csY3" fmla="*/ 0 h 91235"/>
                  <a:gd name="csX4" fmla="*/ 1250355 w 1278078"/>
                  <a:gd name="csY4" fmla="*/ 25226 h 91235"/>
                  <a:gd name="csX5" fmla="*/ 1245376 w 1278078"/>
                  <a:gd name="csY5" fmla="*/ 30205 h 91235"/>
                  <a:gd name="csX6" fmla="*/ 1240396 w 1278078"/>
                  <a:gd name="csY6" fmla="*/ 30205 h 91235"/>
                  <a:gd name="csX7" fmla="*/ 653412 w 1278078"/>
                  <a:gd name="csY7" fmla="*/ 85802 h 91235"/>
                  <a:gd name="csX8" fmla="*/ 527 w 1278078"/>
                  <a:gd name="csY8" fmla="*/ 45308 h 912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278078" h="91235">
                    <a:moveTo>
                      <a:pt x="360" y="45474"/>
                    </a:moveTo>
                    <a:cubicBezTo>
                      <a:pt x="2352" y="43150"/>
                      <a:pt x="-3126" y="32196"/>
                      <a:pt x="3016" y="30205"/>
                    </a:cubicBezTo>
                    <a:cubicBezTo>
                      <a:pt x="13973" y="26720"/>
                      <a:pt x="193421" y="58917"/>
                      <a:pt x="229609" y="60742"/>
                    </a:cubicBezTo>
                    <a:cubicBezTo>
                      <a:pt x="575557" y="77006"/>
                      <a:pt x="936612" y="51282"/>
                      <a:pt x="1278078" y="0"/>
                    </a:cubicBezTo>
                    <a:cubicBezTo>
                      <a:pt x="1278078" y="7302"/>
                      <a:pt x="1255170" y="23567"/>
                      <a:pt x="1250355" y="25226"/>
                    </a:cubicBezTo>
                    <a:lnTo>
                      <a:pt x="1245376" y="30205"/>
                    </a:lnTo>
                    <a:cubicBezTo>
                      <a:pt x="1243882" y="30537"/>
                      <a:pt x="1241889" y="29874"/>
                      <a:pt x="1240396" y="30205"/>
                    </a:cubicBezTo>
                    <a:cubicBezTo>
                      <a:pt x="1088836" y="63563"/>
                      <a:pt x="813770" y="79330"/>
                      <a:pt x="653412" y="85802"/>
                    </a:cubicBezTo>
                    <a:cubicBezTo>
                      <a:pt x="441760" y="94598"/>
                      <a:pt x="204875" y="99411"/>
                      <a:pt x="527" y="45308"/>
                    </a:cubicBezTo>
                    <a:close/>
                  </a:path>
                </a:pathLst>
              </a:custGeom>
              <a:solidFill>
                <a:srgbClr val="ECEBEC"/>
              </a:solidFill>
              <a:ln w="16598" cap="flat">
                <a:noFill/>
                <a:prstDash val="solid"/>
                <a:miter/>
              </a:ln>
            </p:spPr>
            <p:txBody>
              <a:bodyPr/>
              <a:lstStyle/>
              <a:p>
                <a:endParaRPr lang="fr-FR"/>
              </a:p>
            </p:txBody>
          </p:sp>
          <p:sp>
            <p:nvSpPr>
              <p:cNvPr id="30" name="Forme libre 29">
                <a:extLst>
                  <a:ext uri="{FF2B5EF4-FFF2-40B4-BE49-F238E27FC236}">
                    <a16:creationId xmlns:a16="http://schemas.microsoft.com/office/drawing/2014/main" id="{2D059052-C679-4ECC-AB60-041BDCB605E5}"/>
                  </a:ext>
                </a:extLst>
              </p:cNvPr>
              <p:cNvSpPr/>
              <p:nvPr/>
            </p:nvSpPr>
            <p:spPr>
              <a:xfrm>
                <a:off x="-41415847" y="3948639"/>
                <a:ext cx="236614" cy="913691"/>
              </a:xfrm>
              <a:custGeom>
                <a:avLst/>
                <a:gdLst>
                  <a:gd name="csX0" fmla="*/ 4684 w 236614"/>
                  <a:gd name="csY0" fmla="*/ 82395 h 913691"/>
                  <a:gd name="csX1" fmla="*/ 90341 w 236614"/>
                  <a:gd name="csY1" fmla="*/ 1738 h 913691"/>
                  <a:gd name="csX2" fmla="*/ 32406 w 236614"/>
                  <a:gd name="csY2" fmla="*/ 92850 h 913691"/>
                  <a:gd name="csX3" fmla="*/ 226463 w 236614"/>
                  <a:gd name="csY3" fmla="*/ 828056 h 913691"/>
                  <a:gd name="csX4" fmla="*/ 231443 w 236614"/>
                  <a:gd name="csY4" fmla="*/ 873363 h 913691"/>
                  <a:gd name="csX5" fmla="*/ 236422 w 236614"/>
                  <a:gd name="csY5" fmla="*/ 883488 h 913691"/>
                  <a:gd name="csX6" fmla="*/ 236422 w 236614"/>
                  <a:gd name="csY6" fmla="*/ 893611 h 913691"/>
                  <a:gd name="csX7" fmla="*/ 216337 w 236614"/>
                  <a:gd name="csY7" fmla="*/ 913691 h 913691"/>
                  <a:gd name="csX8" fmla="*/ 1530 w 236614"/>
                  <a:gd name="csY8" fmla="*/ 112600 h 913691"/>
                  <a:gd name="csX9" fmla="*/ 4518 w 236614"/>
                  <a:gd name="csY9" fmla="*/ 82229 h 91369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36614" h="913691">
                    <a:moveTo>
                      <a:pt x="4684" y="82395"/>
                    </a:moveTo>
                    <a:cubicBezTo>
                      <a:pt x="9166" y="67127"/>
                      <a:pt x="74903" y="-12701"/>
                      <a:pt x="90341" y="1738"/>
                    </a:cubicBezTo>
                    <a:lnTo>
                      <a:pt x="32406" y="92850"/>
                    </a:lnTo>
                    <a:cubicBezTo>
                      <a:pt x="83203" y="337310"/>
                      <a:pt x="172346" y="586916"/>
                      <a:pt x="226463" y="828056"/>
                    </a:cubicBezTo>
                    <a:cubicBezTo>
                      <a:pt x="230280" y="844818"/>
                      <a:pt x="228787" y="860751"/>
                      <a:pt x="231443" y="873363"/>
                    </a:cubicBezTo>
                    <a:lnTo>
                      <a:pt x="236422" y="883488"/>
                    </a:lnTo>
                    <a:cubicBezTo>
                      <a:pt x="237087" y="886641"/>
                      <a:pt x="235759" y="890458"/>
                      <a:pt x="236422" y="893611"/>
                    </a:cubicBezTo>
                    <a:cubicBezTo>
                      <a:pt x="221317" y="891453"/>
                      <a:pt x="229118" y="905892"/>
                      <a:pt x="216337" y="913691"/>
                    </a:cubicBezTo>
                    <a:lnTo>
                      <a:pt x="1530" y="112600"/>
                    </a:lnTo>
                    <a:cubicBezTo>
                      <a:pt x="-2122" y="101978"/>
                      <a:pt x="1530" y="92352"/>
                      <a:pt x="4518" y="82229"/>
                    </a:cubicBezTo>
                    <a:close/>
                  </a:path>
                </a:pathLst>
              </a:custGeom>
              <a:solidFill>
                <a:srgbClr val="ECEBEC"/>
              </a:solidFill>
              <a:ln w="16598" cap="flat">
                <a:noFill/>
                <a:prstDash val="solid"/>
                <a:miter/>
              </a:ln>
            </p:spPr>
            <p:txBody>
              <a:bodyPr/>
              <a:lstStyle/>
              <a:p>
                <a:endParaRPr lang="fr-FR"/>
              </a:p>
            </p:txBody>
          </p:sp>
          <p:sp>
            <p:nvSpPr>
              <p:cNvPr id="32" name="Forme libre 31">
                <a:extLst>
                  <a:ext uri="{FF2B5EF4-FFF2-40B4-BE49-F238E27FC236}">
                    <a16:creationId xmlns:a16="http://schemas.microsoft.com/office/drawing/2014/main" id="{E2A53508-6535-D30F-E4C5-5AB833A55D97}"/>
                  </a:ext>
                </a:extLst>
              </p:cNvPr>
              <p:cNvSpPr/>
              <p:nvPr/>
            </p:nvSpPr>
            <p:spPr>
              <a:xfrm>
                <a:off x="-42360537" y="1602069"/>
                <a:ext cx="197512" cy="206915"/>
              </a:xfrm>
              <a:custGeom>
                <a:avLst/>
                <a:gdLst>
                  <a:gd name="csX0" fmla="*/ 193235 w 197512"/>
                  <a:gd name="csY0" fmla="*/ 294 h 206915"/>
                  <a:gd name="csX1" fmla="*/ 190247 w 197512"/>
                  <a:gd name="csY1" fmla="*/ 45104 h 206915"/>
                  <a:gd name="csX2" fmla="*/ 52963 w 197512"/>
                  <a:gd name="csY2" fmla="*/ 86760 h 206915"/>
                  <a:gd name="csX3" fmla="*/ 9470 w 197512"/>
                  <a:gd name="csY3" fmla="*/ 206916 h 206915"/>
                  <a:gd name="csX4" fmla="*/ 24909 w 197512"/>
                  <a:gd name="csY4" fmla="*/ 131736 h 206915"/>
                  <a:gd name="csX5" fmla="*/ 16941 w 197512"/>
                  <a:gd name="csY5" fmla="*/ 104352 h 206915"/>
                  <a:gd name="csX6" fmla="*/ 107412 w 197512"/>
                  <a:gd name="csY6" fmla="*/ 42946 h 206915"/>
                  <a:gd name="csX7" fmla="*/ 193235 w 197512"/>
                  <a:gd name="csY7" fmla="*/ 294 h 20691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97512" h="206915">
                    <a:moveTo>
                      <a:pt x="193235" y="294"/>
                    </a:moveTo>
                    <a:cubicBezTo>
                      <a:pt x="199875" y="5439"/>
                      <a:pt x="198713" y="34151"/>
                      <a:pt x="190247" y="45104"/>
                    </a:cubicBezTo>
                    <a:cubicBezTo>
                      <a:pt x="161030" y="82943"/>
                      <a:pt x="67073" y="78794"/>
                      <a:pt x="52963" y="86760"/>
                    </a:cubicBezTo>
                    <a:cubicBezTo>
                      <a:pt x="46655" y="90246"/>
                      <a:pt x="23083" y="194967"/>
                      <a:pt x="9470" y="206916"/>
                    </a:cubicBezTo>
                    <a:cubicBezTo>
                      <a:pt x="-17754" y="181689"/>
                      <a:pt x="22087" y="145676"/>
                      <a:pt x="24909" y="131736"/>
                    </a:cubicBezTo>
                    <a:cubicBezTo>
                      <a:pt x="26237" y="125429"/>
                      <a:pt x="14119" y="116965"/>
                      <a:pt x="16941" y="104352"/>
                    </a:cubicBezTo>
                    <a:cubicBezTo>
                      <a:pt x="33209" y="33819"/>
                      <a:pt x="57943" y="64687"/>
                      <a:pt x="107412" y="42946"/>
                    </a:cubicBezTo>
                    <a:cubicBezTo>
                      <a:pt x="120858" y="37138"/>
                      <a:pt x="187756" y="-3855"/>
                      <a:pt x="193235" y="294"/>
                    </a:cubicBezTo>
                    <a:close/>
                  </a:path>
                </a:pathLst>
              </a:custGeom>
              <a:solidFill>
                <a:srgbClr val="ECEBEC"/>
              </a:solidFill>
              <a:ln w="16598" cap="flat">
                <a:noFill/>
                <a:prstDash val="solid"/>
                <a:miter/>
              </a:ln>
            </p:spPr>
            <p:txBody>
              <a:bodyPr/>
              <a:lstStyle/>
              <a:p>
                <a:endParaRPr lang="fr-FR"/>
              </a:p>
            </p:txBody>
          </p:sp>
          <p:sp>
            <p:nvSpPr>
              <p:cNvPr id="33" name="Forme libre 32">
                <a:extLst>
                  <a:ext uri="{FF2B5EF4-FFF2-40B4-BE49-F238E27FC236}">
                    <a16:creationId xmlns:a16="http://schemas.microsoft.com/office/drawing/2014/main" id="{10FE6ED3-D9D6-8D1E-D910-7790D3EBAAF3}"/>
                  </a:ext>
                </a:extLst>
              </p:cNvPr>
              <p:cNvSpPr/>
              <p:nvPr/>
            </p:nvSpPr>
            <p:spPr>
              <a:xfrm>
                <a:off x="-40436569" y="941044"/>
                <a:ext cx="139113" cy="142360"/>
              </a:xfrm>
              <a:custGeom>
                <a:avLst/>
                <a:gdLst>
                  <a:gd name="csX0" fmla="*/ 8137 w 139113"/>
                  <a:gd name="csY0" fmla="*/ 36478 h 142360"/>
                  <a:gd name="csX1" fmla="*/ 43330 w 139113"/>
                  <a:gd name="csY1" fmla="*/ 104355 h 142360"/>
                  <a:gd name="csX2" fmla="*/ 139113 w 139113"/>
                  <a:gd name="csY2" fmla="*/ 64193 h 142360"/>
                  <a:gd name="csX3" fmla="*/ 20754 w 139113"/>
                  <a:gd name="csY3" fmla="*/ 142361 h 142360"/>
                  <a:gd name="csX4" fmla="*/ 169 w 139113"/>
                  <a:gd name="csY4" fmla="*/ 31499 h 142360"/>
                  <a:gd name="csX5" fmla="*/ 7972 w 139113"/>
                  <a:gd name="csY5" fmla="*/ 36644 h 142360"/>
                </a:gdLst>
                <a:ahLst/>
                <a:cxnLst>
                  <a:cxn ang="0">
                    <a:pos x="csX0" y="csY0"/>
                  </a:cxn>
                  <a:cxn ang="0">
                    <a:pos x="csX1" y="csY1"/>
                  </a:cxn>
                  <a:cxn ang="0">
                    <a:pos x="csX2" y="csY2"/>
                  </a:cxn>
                  <a:cxn ang="0">
                    <a:pos x="csX3" y="csY3"/>
                  </a:cxn>
                  <a:cxn ang="0">
                    <a:pos x="csX4" y="csY4"/>
                  </a:cxn>
                  <a:cxn ang="0">
                    <a:pos x="csX5" y="csY5"/>
                  </a:cxn>
                </a:cxnLst>
                <a:rect l="l" t="t" r="r" b="b"/>
                <a:pathLst>
                  <a:path w="139113" h="142360">
                    <a:moveTo>
                      <a:pt x="8137" y="36478"/>
                    </a:moveTo>
                    <a:cubicBezTo>
                      <a:pt x="24406" y="61869"/>
                      <a:pt x="3490" y="137216"/>
                      <a:pt x="43330" y="104355"/>
                    </a:cubicBezTo>
                    <a:cubicBezTo>
                      <a:pt x="-10455" y="43448"/>
                      <a:pt x="98442" y="71329"/>
                      <a:pt x="139113" y="64193"/>
                    </a:cubicBezTo>
                    <a:lnTo>
                      <a:pt x="20754" y="142361"/>
                    </a:lnTo>
                    <a:cubicBezTo>
                      <a:pt x="14279" y="139871"/>
                      <a:pt x="-1823" y="36809"/>
                      <a:pt x="169" y="31499"/>
                    </a:cubicBezTo>
                    <a:cubicBezTo>
                      <a:pt x="27891" y="-40362"/>
                      <a:pt x="198210" y="32660"/>
                      <a:pt x="7972" y="36644"/>
                    </a:cubicBezTo>
                    <a:close/>
                  </a:path>
                </a:pathLst>
              </a:custGeom>
              <a:solidFill>
                <a:srgbClr val="ECEBEC"/>
              </a:solidFill>
              <a:ln w="16598" cap="flat">
                <a:noFill/>
                <a:prstDash val="solid"/>
                <a:miter/>
              </a:ln>
            </p:spPr>
            <p:txBody>
              <a:bodyPr/>
              <a:lstStyle/>
              <a:p>
                <a:endParaRPr lang="fr-FR"/>
              </a:p>
            </p:txBody>
          </p:sp>
          <p:sp>
            <p:nvSpPr>
              <p:cNvPr id="34" name="Forme libre 33">
                <a:extLst>
                  <a:ext uri="{FF2B5EF4-FFF2-40B4-BE49-F238E27FC236}">
                    <a16:creationId xmlns:a16="http://schemas.microsoft.com/office/drawing/2014/main" id="{6984847C-3674-B4BF-FC67-DE961E90A0E5}"/>
                  </a:ext>
                </a:extLst>
              </p:cNvPr>
              <p:cNvSpPr/>
              <p:nvPr/>
            </p:nvSpPr>
            <p:spPr>
              <a:xfrm>
                <a:off x="-40016961" y="1168734"/>
                <a:ext cx="127790" cy="105856"/>
              </a:xfrm>
              <a:custGeom>
                <a:avLst/>
                <a:gdLst>
                  <a:gd name="csX0" fmla="*/ 81224 w 127790"/>
                  <a:gd name="csY0" fmla="*/ 1467 h 105856"/>
                  <a:gd name="csX1" fmla="*/ 9345 w 127790"/>
                  <a:gd name="csY1" fmla="*/ 105856 h 105856"/>
                  <a:gd name="csX2" fmla="*/ 81224 w 127790"/>
                  <a:gd name="csY2" fmla="*/ 1467 h 105856"/>
                </a:gdLst>
                <a:ahLst/>
                <a:cxnLst>
                  <a:cxn ang="0">
                    <a:pos x="csX0" y="csY0"/>
                  </a:cxn>
                  <a:cxn ang="0">
                    <a:pos x="csX1" y="csY1"/>
                  </a:cxn>
                  <a:cxn ang="0">
                    <a:pos x="csX2" y="csY2"/>
                  </a:cxn>
                </a:cxnLst>
                <a:rect l="l" t="t" r="r" b="b"/>
                <a:pathLst>
                  <a:path w="127790" h="105856">
                    <a:moveTo>
                      <a:pt x="81224" y="1467"/>
                    </a:moveTo>
                    <a:cubicBezTo>
                      <a:pt x="209045" y="-12805"/>
                      <a:pt x="36071" y="81128"/>
                      <a:pt x="9345" y="105856"/>
                    </a:cubicBezTo>
                    <a:cubicBezTo>
                      <a:pt x="-22196" y="51090"/>
                      <a:pt x="32253" y="6944"/>
                      <a:pt x="81224" y="1467"/>
                    </a:cubicBezTo>
                    <a:close/>
                  </a:path>
                </a:pathLst>
              </a:custGeom>
              <a:solidFill>
                <a:srgbClr val="ECEBEC"/>
              </a:solidFill>
              <a:ln w="16598" cap="flat">
                <a:noFill/>
                <a:prstDash val="solid"/>
                <a:miter/>
              </a:ln>
            </p:spPr>
            <p:txBody>
              <a:bodyPr/>
              <a:lstStyle/>
              <a:p>
                <a:endParaRPr lang="fr-FR"/>
              </a:p>
            </p:txBody>
          </p:sp>
          <p:sp>
            <p:nvSpPr>
              <p:cNvPr id="35" name="Forme libre 34">
                <a:extLst>
                  <a:ext uri="{FF2B5EF4-FFF2-40B4-BE49-F238E27FC236}">
                    <a16:creationId xmlns:a16="http://schemas.microsoft.com/office/drawing/2014/main" id="{9235BE4A-BC99-86ED-0D6E-40058A3262C0}"/>
                  </a:ext>
                </a:extLst>
              </p:cNvPr>
              <p:cNvSpPr/>
              <p:nvPr/>
            </p:nvSpPr>
            <p:spPr>
              <a:xfrm>
                <a:off x="-39708702" y="1707909"/>
                <a:ext cx="109410" cy="242141"/>
              </a:xfrm>
              <a:custGeom>
                <a:avLst/>
                <a:gdLst>
                  <a:gd name="csX0" fmla="*/ 21137 w 109410"/>
                  <a:gd name="csY0" fmla="*/ 242142 h 242141"/>
                  <a:gd name="csX1" fmla="*/ 5866 w 109410"/>
                  <a:gd name="csY1" fmla="*/ 214593 h 242141"/>
                  <a:gd name="csX2" fmla="*/ 31430 w 109410"/>
                  <a:gd name="csY2" fmla="*/ 184222 h 242141"/>
                  <a:gd name="csX3" fmla="*/ 553 w 109410"/>
                  <a:gd name="csY3" fmla="*/ 134766 h 242141"/>
                  <a:gd name="csX4" fmla="*/ 71437 w 109410"/>
                  <a:gd name="csY4" fmla="*/ 5315 h 242141"/>
                  <a:gd name="csX5" fmla="*/ 105633 w 109410"/>
                  <a:gd name="csY5" fmla="*/ 77841 h 242141"/>
                  <a:gd name="csX6" fmla="*/ 56330 w 109410"/>
                  <a:gd name="csY6" fmla="*/ 196669 h 242141"/>
                  <a:gd name="csX7" fmla="*/ 20971 w 109410"/>
                  <a:gd name="csY7" fmla="*/ 241976 h 2421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09410" h="242141">
                    <a:moveTo>
                      <a:pt x="21137" y="242142"/>
                    </a:moveTo>
                    <a:cubicBezTo>
                      <a:pt x="19975" y="238822"/>
                      <a:pt x="3375" y="231686"/>
                      <a:pt x="5866" y="214593"/>
                    </a:cubicBezTo>
                    <a:cubicBezTo>
                      <a:pt x="8356" y="197498"/>
                      <a:pt x="30766" y="198163"/>
                      <a:pt x="31430" y="184222"/>
                    </a:cubicBezTo>
                    <a:cubicBezTo>
                      <a:pt x="32094" y="170280"/>
                      <a:pt x="-4925" y="156838"/>
                      <a:pt x="553" y="134766"/>
                    </a:cubicBezTo>
                    <a:cubicBezTo>
                      <a:pt x="11344" y="91615"/>
                      <a:pt x="150951" y="91947"/>
                      <a:pt x="71437" y="5315"/>
                    </a:cubicBezTo>
                    <a:cubicBezTo>
                      <a:pt x="114597" y="-21404"/>
                      <a:pt x="112439" y="60414"/>
                      <a:pt x="105633" y="77841"/>
                    </a:cubicBezTo>
                    <a:cubicBezTo>
                      <a:pt x="92353" y="112194"/>
                      <a:pt x="1716" y="123645"/>
                      <a:pt x="56330" y="196669"/>
                    </a:cubicBezTo>
                    <a:cubicBezTo>
                      <a:pt x="47532" y="208617"/>
                      <a:pt x="37240" y="238159"/>
                      <a:pt x="20971" y="241976"/>
                    </a:cubicBezTo>
                    <a:close/>
                  </a:path>
                </a:pathLst>
              </a:custGeom>
              <a:solidFill>
                <a:srgbClr val="ECEBEC"/>
              </a:solidFill>
              <a:ln w="16598" cap="flat">
                <a:noFill/>
                <a:prstDash val="solid"/>
                <a:miter/>
              </a:ln>
            </p:spPr>
            <p:txBody>
              <a:bodyPr/>
              <a:lstStyle/>
              <a:p>
                <a:endParaRPr lang="fr-FR"/>
              </a:p>
            </p:txBody>
          </p:sp>
          <p:sp>
            <p:nvSpPr>
              <p:cNvPr id="36" name="Forme libre 35">
                <a:extLst>
                  <a:ext uri="{FF2B5EF4-FFF2-40B4-BE49-F238E27FC236}">
                    <a16:creationId xmlns:a16="http://schemas.microsoft.com/office/drawing/2014/main" id="{1604109E-B04E-EFE4-5092-EB63B929B0C9}"/>
                  </a:ext>
                </a:extLst>
              </p:cNvPr>
              <p:cNvSpPr/>
              <p:nvPr/>
            </p:nvSpPr>
            <p:spPr>
              <a:xfrm>
                <a:off x="-42893571" y="3280227"/>
                <a:ext cx="197053" cy="100318"/>
              </a:xfrm>
              <a:custGeom>
                <a:avLst/>
                <a:gdLst>
                  <a:gd name="csX0" fmla="*/ 197054 w 197053"/>
                  <a:gd name="csY0" fmla="*/ 25225 h 100318"/>
                  <a:gd name="csX1" fmla="*/ 16942 w 197053"/>
                  <a:gd name="csY1" fmla="*/ 99908 h 100318"/>
                  <a:gd name="csX2" fmla="*/ 839 w 197053"/>
                  <a:gd name="csY2" fmla="*/ 92605 h 100318"/>
                  <a:gd name="csX3" fmla="*/ 191908 w 197053"/>
                  <a:gd name="csY3" fmla="*/ 0 h 100318"/>
                  <a:gd name="csX4" fmla="*/ 196888 w 197053"/>
                  <a:gd name="csY4" fmla="*/ 25225 h 100318"/>
                </a:gdLst>
                <a:ahLst/>
                <a:cxnLst>
                  <a:cxn ang="0">
                    <a:pos x="csX0" y="csY0"/>
                  </a:cxn>
                  <a:cxn ang="0">
                    <a:pos x="csX1" y="csY1"/>
                  </a:cxn>
                  <a:cxn ang="0">
                    <a:pos x="csX2" y="csY2"/>
                  </a:cxn>
                  <a:cxn ang="0">
                    <a:pos x="csX3" y="csY3"/>
                  </a:cxn>
                  <a:cxn ang="0">
                    <a:pos x="csX4" y="csY4"/>
                  </a:cxn>
                </a:cxnLst>
                <a:rect l="l" t="t" r="r" b="b"/>
                <a:pathLst>
                  <a:path w="197053" h="100318">
                    <a:moveTo>
                      <a:pt x="197054" y="25225"/>
                    </a:moveTo>
                    <a:cubicBezTo>
                      <a:pt x="165679" y="34519"/>
                      <a:pt x="31384" y="98747"/>
                      <a:pt x="16942" y="99908"/>
                    </a:cubicBezTo>
                    <a:cubicBezTo>
                      <a:pt x="8974" y="100572"/>
                      <a:pt x="4325" y="101568"/>
                      <a:pt x="839" y="92605"/>
                    </a:cubicBezTo>
                    <a:cubicBezTo>
                      <a:pt x="-13603" y="55596"/>
                      <a:pt x="162691" y="8298"/>
                      <a:pt x="191908" y="0"/>
                    </a:cubicBezTo>
                    <a:lnTo>
                      <a:pt x="196888" y="25225"/>
                    </a:lnTo>
                    <a:close/>
                  </a:path>
                </a:pathLst>
              </a:custGeom>
              <a:solidFill>
                <a:srgbClr val="ECEBEC"/>
              </a:solidFill>
              <a:ln w="16598" cap="flat">
                <a:noFill/>
                <a:prstDash val="solid"/>
                <a:miter/>
              </a:ln>
            </p:spPr>
            <p:txBody>
              <a:bodyPr/>
              <a:lstStyle/>
              <a:p>
                <a:endParaRPr lang="fr-FR"/>
              </a:p>
            </p:txBody>
          </p:sp>
          <p:sp>
            <p:nvSpPr>
              <p:cNvPr id="37" name="Forme libre 36">
                <a:extLst>
                  <a:ext uri="{FF2B5EF4-FFF2-40B4-BE49-F238E27FC236}">
                    <a16:creationId xmlns:a16="http://schemas.microsoft.com/office/drawing/2014/main" id="{2DAE3909-F095-9FF9-5151-6780F95DE55B}"/>
                  </a:ext>
                </a:extLst>
              </p:cNvPr>
              <p:cNvSpPr/>
              <p:nvPr/>
            </p:nvSpPr>
            <p:spPr>
              <a:xfrm>
                <a:off x="-40841776" y="3456643"/>
                <a:ext cx="55444" cy="211599"/>
              </a:xfrm>
              <a:custGeom>
                <a:avLst/>
                <a:gdLst>
                  <a:gd name="csX0" fmla="*/ 55444 w 55444"/>
                  <a:gd name="csY0" fmla="*/ 0 h 211599"/>
                  <a:gd name="csX1" fmla="*/ 20086 w 55444"/>
                  <a:gd name="csY1" fmla="*/ 211600 h 211599"/>
                  <a:gd name="csX2" fmla="*/ 0 w 55444"/>
                  <a:gd name="csY2" fmla="*/ 191518 h 211599"/>
                  <a:gd name="csX3" fmla="*/ 55444 w 55444"/>
                  <a:gd name="csY3" fmla="*/ 0 h 211599"/>
                </a:gdLst>
                <a:ahLst/>
                <a:cxnLst>
                  <a:cxn ang="0">
                    <a:pos x="csX0" y="csY0"/>
                  </a:cxn>
                  <a:cxn ang="0">
                    <a:pos x="csX1" y="csY1"/>
                  </a:cxn>
                  <a:cxn ang="0">
                    <a:pos x="csX2" y="csY2"/>
                  </a:cxn>
                  <a:cxn ang="0">
                    <a:pos x="csX3" y="csY3"/>
                  </a:cxn>
                </a:cxnLst>
                <a:rect l="l" t="t" r="r" b="b"/>
                <a:pathLst>
                  <a:path w="55444" h="211599">
                    <a:moveTo>
                      <a:pt x="55444" y="0"/>
                    </a:moveTo>
                    <a:cubicBezTo>
                      <a:pt x="51793" y="78997"/>
                      <a:pt x="34030" y="134594"/>
                      <a:pt x="20086" y="211600"/>
                    </a:cubicBezTo>
                    <a:lnTo>
                      <a:pt x="0" y="191518"/>
                    </a:lnTo>
                    <a:cubicBezTo>
                      <a:pt x="7138" y="122976"/>
                      <a:pt x="15438" y="58584"/>
                      <a:pt x="55444" y="0"/>
                    </a:cubicBezTo>
                    <a:close/>
                  </a:path>
                </a:pathLst>
              </a:custGeom>
              <a:solidFill>
                <a:schemeClr val="accent2"/>
              </a:solidFill>
              <a:ln w="16598" cap="flat">
                <a:noFill/>
                <a:prstDash val="solid"/>
                <a:miter/>
              </a:ln>
            </p:spPr>
            <p:txBody>
              <a:bodyPr/>
              <a:lstStyle/>
              <a:p>
                <a:endParaRPr lang="fr-FR"/>
              </a:p>
            </p:txBody>
          </p:sp>
          <p:sp>
            <p:nvSpPr>
              <p:cNvPr id="38" name="Forme libre 37">
                <a:extLst>
                  <a:ext uri="{FF2B5EF4-FFF2-40B4-BE49-F238E27FC236}">
                    <a16:creationId xmlns:a16="http://schemas.microsoft.com/office/drawing/2014/main" id="{AF440377-B366-9034-B940-A023BC5D9D78}"/>
                  </a:ext>
                </a:extLst>
              </p:cNvPr>
              <p:cNvSpPr/>
              <p:nvPr/>
            </p:nvSpPr>
            <p:spPr>
              <a:xfrm>
                <a:off x="-40735867" y="962418"/>
                <a:ext cx="178410" cy="93464"/>
              </a:xfrm>
              <a:custGeom>
                <a:avLst/>
                <a:gdLst>
                  <a:gd name="csX0" fmla="*/ 0 w 178410"/>
                  <a:gd name="csY0" fmla="*/ 60576 h 93464"/>
                  <a:gd name="csX1" fmla="*/ 176294 w 178410"/>
                  <a:gd name="csY1" fmla="*/ 0 h 93464"/>
                  <a:gd name="csX2" fmla="*/ 0 w 178410"/>
                  <a:gd name="csY2" fmla="*/ 60576 h 93464"/>
                </a:gdLst>
                <a:ahLst/>
                <a:cxnLst>
                  <a:cxn ang="0">
                    <a:pos x="csX0" y="csY0"/>
                  </a:cxn>
                  <a:cxn ang="0">
                    <a:pos x="csX1" y="csY1"/>
                  </a:cxn>
                  <a:cxn ang="0">
                    <a:pos x="csX2" y="csY2"/>
                  </a:cxn>
                </a:cxnLst>
                <a:rect l="l" t="t" r="r" b="b"/>
                <a:pathLst>
                  <a:path w="178410" h="93464">
                    <a:moveTo>
                      <a:pt x="0" y="60576"/>
                    </a:moveTo>
                    <a:cubicBezTo>
                      <a:pt x="85490" y="118496"/>
                      <a:pt x="92795" y="2656"/>
                      <a:pt x="176294" y="0"/>
                    </a:cubicBezTo>
                    <a:cubicBezTo>
                      <a:pt x="199534" y="26554"/>
                      <a:pt x="24236" y="152021"/>
                      <a:pt x="0" y="60576"/>
                    </a:cubicBezTo>
                    <a:close/>
                  </a:path>
                </a:pathLst>
              </a:custGeom>
              <a:solidFill>
                <a:srgbClr val="ECEBEC"/>
              </a:solidFill>
              <a:ln w="16598" cap="flat">
                <a:noFill/>
                <a:prstDash val="solid"/>
                <a:miter/>
              </a:ln>
            </p:spPr>
            <p:txBody>
              <a:bodyPr/>
              <a:lstStyle/>
              <a:p>
                <a:endParaRPr lang="fr-FR"/>
              </a:p>
            </p:txBody>
          </p:sp>
          <p:sp>
            <p:nvSpPr>
              <p:cNvPr id="39" name="Forme libre 38">
                <a:extLst>
                  <a:ext uri="{FF2B5EF4-FFF2-40B4-BE49-F238E27FC236}">
                    <a16:creationId xmlns:a16="http://schemas.microsoft.com/office/drawing/2014/main" id="{14EBD530-779E-F473-AB9A-35585EDA1751}"/>
                  </a:ext>
                </a:extLst>
              </p:cNvPr>
              <p:cNvSpPr/>
              <p:nvPr/>
            </p:nvSpPr>
            <p:spPr>
              <a:xfrm>
                <a:off x="-40066146" y="1042364"/>
                <a:ext cx="128775" cy="66593"/>
              </a:xfrm>
              <a:custGeom>
                <a:avLst/>
                <a:gdLst>
                  <a:gd name="csX0" fmla="*/ 126259 w 128775"/>
                  <a:gd name="csY0" fmla="*/ 6022 h 66593"/>
                  <a:gd name="csX1" fmla="*/ 5741 w 128775"/>
                  <a:gd name="csY1" fmla="*/ 66101 h 66593"/>
                  <a:gd name="csX2" fmla="*/ 126259 w 128775"/>
                  <a:gd name="csY2" fmla="*/ 6022 h 66593"/>
                </a:gdLst>
                <a:ahLst/>
                <a:cxnLst>
                  <a:cxn ang="0">
                    <a:pos x="csX0" y="csY0"/>
                  </a:cxn>
                  <a:cxn ang="0">
                    <a:pos x="csX1" y="csY1"/>
                  </a:cxn>
                  <a:cxn ang="0">
                    <a:pos x="csX2" y="csY2"/>
                  </a:cxn>
                </a:cxnLst>
                <a:rect l="l" t="t" r="r" b="b"/>
                <a:pathLst>
                  <a:path w="128775" h="66593">
                    <a:moveTo>
                      <a:pt x="126259" y="6022"/>
                    </a:moveTo>
                    <a:cubicBezTo>
                      <a:pt x="149001" y="27432"/>
                      <a:pt x="10223" y="71743"/>
                      <a:pt x="5741" y="66101"/>
                    </a:cubicBezTo>
                    <a:cubicBezTo>
                      <a:pt x="-28954" y="23283"/>
                      <a:pt x="104014" y="-15220"/>
                      <a:pt x="126259" y="6022"/>
                    </a:cubicBezTo>
                    <a:close/>
                  </a:path>
                </a:pathLst>
              </a:custGeom>
              <a:solidFill>
                <a:srgbClr val="ECEBEC"/>
              </a:solidFill>
              <a:ln w="16598" cap="flat">
                <a:noFill/>
                <a:prstDash val="solid"/>
                <a:miter/>
              </a:ln>
            </p:spPr>
            <p:txBody>
              <a:bodyPr/>
              <a:lstStyle/>
              <a:p>
                <a:endParaRPr lang="fr-FR"/>
              </a:p>
            </p:txBody>
          </p:sp>
          <p:sp>
            <p:nvSpPr>
              <p:cNvPr id="40" name="Forme libre 39">
                <a:extLst>
                  <a:ext uri="{FF2B5EF4-FFF2-40B4-BE49-F238E27FC236}">
                    <a16:creationId xmlns:a16="http://schemas.microsoft.com/office/drawing/2014/main" id="{685D2B8F-3315-9988-ED49-C0884331FCAA}"/>
                  </a:ext>
                </a:extLst>
              </p:cNvPr>
              <p:cNvSpPr/>
              <p:nvPr/>
            </p:nvSpPr>
            <p:spPr>
              <a:xfrm>
                <a:off x="-41083641" y="3078750"/>
                <a:ext cx="197235" cy="115840"/>
              </a:xfrm>
              <a:custGeom>
                <a:avLst/>
                <a:gdLst>
                  <a:gd name="csX0" fmla="*/ 196546 w 197235"/>
                  <a:gd name="csY0" fmla="*/ 0 h 115840"/>
                  <a:gd name="csX1" fmla="*/ 195882 w 197235"/>
                  <a:gd name="csY1" fmla="*/ 24562 h 115840"/>
                  <a:gd name="csX2" fmla="*/ 0 w 197235"/>
                  <a:gd name="csY2" fmla="*/ 115840 h 115840"/>
                  <a:gd name="csX3" fmla="*/ 196546 w 197235"/>
                  <a:gd name="csY3" fmla="*/ 0 h 115840"/>
                </a:gdLst>
                <a:ahLst/>
                <a:cxnLst>
                  <a:cxn ang="0">
                    <a:pos x="csX0" y="csY0"/>
                  </a:cxn>
                  <a:cxn ang="0">
                    <a:pos x="csX1" y="csY1"/>
                  </a:cxn>
                  <a:cxn ang="0">
                    <a:pos x="csX2" y="csY2"/>
                  </a:cxn>
                  <a:cxn ang="0">
                    <a:pos x="csX3" y="csY3"/>
                  </a:cxn>
                </a:cxnLst>
                <a:rect l="l" t="t" r="r" b="b"/>
                <a:pathLst>
                  <a:path w="197235" h="115840">
                    <a:moveTo>
                      <a:pt x="196546" y="0"/>
                    </a:moveTo>
                    <a:cubicBezTo>
                      <a:pt x="195550" y="6639"/>
                      <a:pt x="199036" y="20082"/>
                      <a:pt x="195882" y="24562"/>
                    </a:cubicBezTo>
                    <a:cubicBezTo>
                      <a:pt x="189574" y="33358"/>
                      <a:pt x="24568" y="106215"/>
                      <a:pt x="0" y="115840"/>
                    </a:cubicBezTo>
                    <a:lnTo>
                      <a:pt x="196546" y="0"/>
                    </a:lnTo>
                    <a:close/>
                  </a:path>
                </a:pathLst>
              </a:custGeom>
              <a:solidFill>
                <a:srgbClr val="ECEBEC"/>
              </a:solidFill>
              <a:ln w="16598" cap="flat">
                <a:noFill/>
                <a:prstDash val="solid"/>
                <a:miter/>
              </a:ln>
            </p:spPr>
            <p:txBody>
              <a:bodyPr/>
              <a:lstStyle/>
              <a:p>
                <a:endParaRPr lang="fr-FR"/>
              </a:p>
            </p:txBody>
          </p:sp>
          <p:sp>
            <p:nvSpPr>
              <p:cNvPr id="41" name="Forme libre 40">
                <a:extLst>
                  <a:ext uri="{FF2B5EF4-FFF2-40B4-BE49-F238E27FC236}">
                    <a16:creationId xmlns:a16="http://schemas.microsoft.com/office/drawing/2014/main" id="{FCA04602-7981-03AA-986D-C2D09912F973}"/>
                  </a:ext>
                </a:extLst>
              </p:cNvPr>
              <p:cNvSpPr/>
              <p:nvPr/>
            </p:nvSpPr>
            <p:spPr>
              <a:xfrm>
                <a:off x="-42817533" y="3366028"/>
                <a:ext cx="179116" cy="100738"/>
              </a:xfrm>
              <a:custGeom>
                <a:avLst/>
                <a:gdLst>
                  <a:gd name="csX0" fmla="*/ 166 w 179116"/>
                  <a:gd name="csY0" fmla="*/ 100738 h 100738"/>
                  <a:gd name="csX1" fmla="*/ 179116 w 179116"/>
                  <a:gd name="csY1" fmla="*/ 0 h 100738"/>
                  <a:gd name="csX2" fmla="*/ 121016 w 179116"/>
                  <a:gd name="csY2" fmla="*/ 65389 h 100738"/>
                  <a:gd name="csX3" fmla="*/ 0 w 179116"/>
                  <a:gd name="csY3" fmla="*/ 100738 h 100738"/>
                </a:gdLst>
                <a:ahLst/>
                <a:cxnLst>
                  <a:cxn ang="0">
                    <a:pos x="csX0" y="csY0"/>
                  </a:cxn>
                  <a:cxn ang="0">
                    <a:pos x="csX1" y="csY1"/>
                  </a:cxn>
                  <a:cxn ang="0">
                    <a:pos x="csX2" y="csY2"/>
                  </a:cxn>
                  <a:cxn ang="0">
                    <a:pos x="csX3" y="csY3"/>
                  </a:cxn>
                </a:cxnLst>
                <a:rect l="l" t="t" r="r" b="b"/>
                <a:pathLst>
                  <a:path w="179116" h="100738">
                    <a:moveTo>
                      <a:pt x="166" y="100738"/>
                    </a:moveTo>
                    <a:lnTo>
                      <a:pt x="179116" y="0"/>
                    </a:lnTo>
                    <a:lnTo>
                      <a:pt x="121016" y="65389"/>
                    </a:lnTo>
                    <a:cubicBezTo>
                      <a:pt x="80013" y="74185"/>
                      <a:pt x="40671" y="91112"/>
                      <a:pt x="0" y="100738"/>
                    </a:cubicBezTo>
                    <a:close/>
                  </a:path>
                </a:pathLst>
              </a:custGeom>
              <a:solidFill>
                <a:schemeClr val="accent2"/>
              </a:solidFill>
              <a:ln w="16598" cap="flat">
                <a:noFill/>
                <a:prstDash val="solid"/>
                <a:miter/>
              </a:ln>
            </p:spPr>
            <p:txBody>
              <a:bodyPr/>
              <a:lstStyle/>
              <a:p>
                <a:endParaRPr lang="fr-FR"/>
              </a:p>
            </p:txBody>
          </p:sp>
          <p:sp>
            <p:nvSpPr>
              <p:cNvPr id="42" name="Forme libre 41">
                <a:extLst>
                  <a:ext uri="{FF2B5EF4-FFF2-40B4-BE49-F238E27FC236}">
                    <a16:creationId xmlns:a16="http://schemas.microsoft.com/office/drawing/2014/main" id="{4416BD63-753A-C9F0-3DAD-DBD9BFB5FD70}"/>
                  </a:ext>
                </a:extLst>
              </p:cNvPr>
              <p:cNvSpPr/>
              <p:nvPr/>
            </p:nvSpPr>
            <p:spPr>
              <a:xfrm>
                <a:off x="-39616848" y="1557785"/>
                <a:ext cx="115703" cy="54536"/>
              </a:xfrm>
              <a:custGeom>
                <a:avLst/>
                <a:gdLst>
                  <a:gd name="csX0" fmla="*/ 0 w 115703"/>
                  <a:gd name="csY0" fmla="*/ 54537 h 54536"/>
                  <a:gd name="csX1" fmla="*/ 115704 w 115703"/>
                  <a:gd name="csY1" fmla="*/ 21842 h 54536"/>
                  <a:gd name="csX2" fmla="*/ 0 w 115703"/>
                  <a:gd name="csY2" fmla="*/ 54537 h 54536"/>
                </a:gdLst>
                <a:ahLst/>
                <a:cxnLst>
                  <a:cxn ang="0">
                    <a:pos x="csX0" y="csY0"/>
                  </a:cxn>
                  <a:cxn ang="0">
                    <a:pos x="csX1" y="csY1"/>
                  </a:cxn>
                  <a:cxn ang="0">
                    <a:pos x="csX2" y="csY2"/>
                  </a:cxn>
                </a:cxnLst>
                <a:rect l="l" t="t" r="r" b="b"/>
                <a:pathLst>
                  <a:path w="115703" h="54536">
                    <a:moveTo>
                      <a:pt x="0" y="54537"/>
                    </a:moveTo>
                    <a:cubicBezTo>
                      <a:pt x="10126" y="12382"/>
                      <a:pt x="86155" y="-25290"/>
                      <a:pt x="115704" y="21842"/>
                    </a:cubicBezTo>
                    <a:lnTo>
                      <a:pt x="0" y="54537"/>
                    </a:lnTo>
                    <a:close/>
                  </a:path>
                </a:pathLst>
              </a:custGeom>
              <a:solidFill>
                <a:srgbClr val="ECEBEC"/>
              </a:solidFill>
              <a:ln w="16598" cap="flat">
                <a:noFill/>
                <a:prstDash val="solid"/>
                <a:miter/>
              </a:ln>
            </p:spPr>
            <p:txBody>
              <a:bodyPr/>
              <a:lstStyle/>
              <a:p>
                <a:endParaRPr lang="fr-FR"/>
              </a:p>
            </p:txBody>
          </p:sp>
          <p:sp>
            <p:nvSpPr>
              <p:cNvPr id="43" name="Forme libre 42">
                <a:extLst>
                  <a:ext uri="{FF2B5EF4-FFF2-40B4-BE49-F238E27FC236}">
                    <a16:creationId xmlns:a16="http://schemas.microsoft.com/office/drawing/2014/main" id="{8D097DD2-E0B7-2423-C14B-96EC70BD97A1}"/>
                  </a:ext>
                </a:extLst>
              </p:cNvPr>
              <p:cNvSpPr/>
              <p:nvPr/>
            </p:nvSpPr>
            <p:spPr>
              <a:xfrm>
                <a:off x="-41923074" y="1164081"/>
                <a:ext cx="79880" cy="129988"/>
              </a:xfrm>
              <a:custGeom>
                <a:avLst/>
                <a:gdLst>
                  <a:gd name="csX0" fmla="*/ 78314 w 79880"/>
                  <a:gd name="csY0" fmla="*/ 85616 h 129988"/>
                  <a:gd name="csX1" fmla="*/ 18055 w 79880"/>
                  <a:gd name="csY1" fmla="*/ 123455 h 129988"/>
                  <a:gd name="csX2" fmla="*/ 36813 w 79880"/>
                  <a:gd name="csY2" fmla="*/ 89101 h 129988"/>
                  <a:gd name="csX3" fmla="*/ 7929 w 79880"/>
                  <a:gd name="csY3" fmla="*/ 2138 h 129988"/>
                  <a:gd name="csX4" fmla="*/ 78480 w 79880"/>
                  <a:gd name="csY4" fmla="*/ 85616 h 129988"/>
                </a:gdLst>
                <a:ahLst/>
                <a:cxnLst>
                  <a:cxn ang="0">
                    <a:pos x="csX0" y="csY0"/>
                  </a:cxn>
                  <a:cxn ang="0">
                    <a:pos x="csX1" y="csY1"/>
                  </a:cxn>
                  <a:cxn ang="0">
                    <a:pos x="csX2" y="csY2"/>
                  </a:cxn>
                  <a:cxn ang="0">
                    <a:pos x="csX3" y="csY3"/>
                  </a:cxn>
                  <a:cxn ang="0">
                    <a:pos x="csX4" y="csY4"/>
                  </a:cxn>
                </a:cxnLst>
                <a:rect l="l" t="t" r="r" b="b"/>
                <a:pathLst>
                  <a:path w="79880" h="129988">
                    <a:moveTo>
                      <a:pt x="78314" y="85616"/>
                    </a:moveTo>
                    <a:cubicBezTo>
                      <a:pt x="90930" y="93250"/>
                      <a:pt x="23367" y="148682"/>
                      <a:pt x="18055" y="123455"/>
                    </a:cubicBezTo>
                    <a:cubicBezTo>
                      <a:pt x="17557" y="120799"/>
                      <a:pt x="36647" y="101881"/>
                      <a:pt x="36813" y="89101"/>
                    </a:cubicBezTo>
                    <a:cubicBezTo>
                      <a:pt x="37145" y="61386"/>
                      <a:pt x="-20624" y="14585"/>
                      <a:pt x="7929" y="2138"/>
                    </a:cubicBezTo>
                    <a:cubicBezTo>
                      <a:pt x="56069" y="-18773"/>
                      <a:pt x="15897" y="121464"/>
                      <a:pt x="78480" y="85616"/>
                    </a:cubicBezTo>
                    <a:close/>
                  </a:path>
                </a:pathLst>
              </a:custGeom>
              <a:solidFill>
                <a:srgbClr val="ECEBEC"/>
              </a:solidFill>
              <a:ln w="16598" cap="flat">
                <a:noFill/>
                <a:prstDash val="solid"/>
                <a:miter/>
              </a:ln>
            </p:spPr>
            <p:txBody>
              <a:bodyPr/>
              <a:lstStyle/>
              <a:p>
                <a:endParaRPr lang="fr-FR"/>
              </a:p>
            </p:txBody>
          </p:sp>
          <p:sp>
            <p:nvSpPr>
              <p:cNvPr id="44" name="Forme libre 43">
                <a:extLst>
                  <a:ext uri="{FF2B5EF4-FFF2-40B4-BE49-F238E27FC236}">
                    <a16:creationId xmlns:a16="http://schemas.microsoft.com/office/drawing/2014/main" id="{DD4253C4-73A3-7D12-88E0-1029DF54944E}"/>
                  </a:ext>
                </a:extLst>
              </p:cNvPr>
              <p:cNvSpPr/>
              <p:nvPr/>
            </p:nvSpPr>
            <p:spPr>
              <a:xfrm>
                <a:off x="-39697524" y="1326262"/>
                <a:ext cx="81687" cy="114787"/>
              </a:xfrm>
              <a:custGeom>
                <a:avLst/>
                <a:gdLst>
                  <a:gd name="csX0" fmla="*/ 0 w 81687"/>
                  <a:gd name="csY0" fmla="*/ 9237 h 114787"/>
                  <a:gd name="csX1" fmla="*/ 72709 w 81687"/>
                  <a:gd name="csY1" fmla="*/ 114788 h 114787"/>
                  <a:gd name="csX2" fmla="*/ 0 w 81687"/>
                  <a:gd name="csY2" fmla="*/ 9237 h 114787"/>
                </a:gdLst>
                <a:ahLst/>
                <a:cxnLst>
                  <a:cxn ang="0">
                    <a:pos x="csX0" y="csY0"/>
                  </a:cxn>
                  <a:cxn ang="0">
                    <a:pos x="csX1" y="csY1"/>
                  </a:cxn>
                  <a:cxn ang="0">
                    <a:pos x="csX2" y="csY2"/>
                  </a:cxn>
                </a:cxnLst>
                <a:rect l="l" t="t" r="r" b="b"/>
                <a:pathLst>
                  <a:path w="81687" h="114787">
                    <a:moveTo>
                      <a:pt x="0" y="9237"/>
                    </a:moveTo>
                    <a:cubicBezTo>
                      <a:pt x="18426" y="-37897"/>
                      <a:pt x="110392" y="110472"/>
                      <a:pt x="72709" y="114788"/>
                    </a:cubicBezTo>
                    <a:lnTo>
                      <a:pt x="0" y="9237"/>
                    </a:lnTo>
                    <a:close/>
                  </a:path>
                </a:pathLst>
              </a:custGeom>
              <a:solidFill>
                <a:srgbClr val="ECEBEC"/>
              </a:solidFill>
              <a:ln w="16598" cap="flat">
                <a:noFill/>
                <a:prstDash val="solid"/>
                <a:miter/>
              </a:ln>
            </p:spPr>
            <p:txBody>
              <a:bodyPr/>
              <a:lstStyle/>
              <a:p>
                <a:endParaRPr lang="fr-FR"/>
              </a:p>
            </p:txBody>
          </p:sp>
          <p:sp>
            <p:nvSpPr>
              <p:cNvPr id="45" name="Forme libre 44">
                <a:extLst>
                  <a:ext uri="{FF2B5EF4-FFF2-40B4-BE49-F238E27FC236}">
                    <a16:creationId xmlns:a16="http://schemas.microsoft.com/office/drawing/2014/main" id="{F87E953D-5A1E-C6B8-F47A-75871E5D578C}"/>
                  </a:ext>
                </a:extLst>
              </p:cNvPr>
              <p:cNvSpPr/>
              <p:nvPr/>
            </p:nvSpPr>
            <p:spPr>
              <a:xfrm>
                <a:off x="-41604586" y="1092978"/>
                <a:ext cx="122705" cy="96586"/>
              </a:xfrm>
              <a:custGeom>
                <a:avLst/>
                <a:gdLst>
                  <a:gd name="csX0" fmla="*/ 122706 w 122705"/>
                  <a:gd name="csY0" fmla="*/ 550 h 96586"/>
                  <a:gd name="csX1" fmla="*/ 1856 w 122705"/>
                  <a:gd name="csY1" fmla="*/ 96143 h 96586"/>
                  <a:gd name="csX2" fmla="*/ 122706 w 122705"/>
                  <a:gd name="csY2" fmla="*/ 550 h 96586"/>
                </a:gdLst>
                <a:ahLst/>
                <a:cxnLst>
                  <a:cxn ang="0">
                    <a:pos x="csX0" y="csY0"/>
                  </a:cxn>
                  <a:cxn ang="0">
                    <a:pos x="csX1" y="csY1"/>
                  </a:cxn>
                  <a:cxn ang="0">
                    <a:pos x="csX2" y="csY2"/>
                  </a:cxn>
                </a:cxnLst>
                <a:rect l="l" t="t" r="r" b="b"/>
                <a:pathLst>
                  <a:path w="122705" h="96586">
                    <a:moveTo>
                      <a:pt x="122706" y="550"/>
                    </a:moveTo>
                    <a:cubicBezTo>
                      <a:pt x="117061" y="14325"/>
                      <a:pt x="8496" y="103612"/>
                      <a:pt x="1856" y="96143"/>
                    </a:cubicBezTo>
                    <a:cubicBezTo>
                      <a:pt x="-15574" y="76891"/>
                      <a:pt x="94817" y="-7582"/>
                      <a:pt x="122706" y="550"/>
                    </a:cubicBezTo>
                    <a:close/>
                  </a:path>
                </a:pathLst>
              </a:custGeom>
              <a:solidFill>
                <a:srgbClr val="ECEBEC"/>
              </a:solidFill>
              <a:ln w="16598" cap="flat">
                <a:noFill/>
                <a:prstDash val="solid"/>
                <a:miter/>
              </a:ln>
            </p:spPr>
            <p:txBody>
              <a:bodyPr/>
              <a:lstStyle/>
              <a:p>
                <a:endParaRPr lang="fr-FR"/>
              </a:p>
            </p:txBody>
          </p:sp>
          <p:sp>
            <p:nvSpPr>
              <p:cNvPr id="46" name="Forme libre 45">
                <a:extLst>
                  <a:ext uri="{FF2B5EF4-FFF2-40B4-BE49-F238E27FC236}">
                    <a16:creationId xmlns:a16="http://schemas.microsoft.com/office/drawing/2014/main" id="{42C3BD25-4E61-DE25-4697-FF09866D0C11}"/>
                  </a:ext>
                </a:extLst>
              </p:cNvPr>
              <p:cNvSpPr/>
              <p:nvPr/>
            </p:nvSpPr>
            <p:spPr>
              <a:xfrm>
                <a:off x="-40945772" y="669811"/>
                <a:ext cx="58964" cy="116191"/>
              </a:xfrm>
              <a:custGeom>
                <a:avLst/>
                <a:gdLst>
                  <a:gd name="csX0" fmla="*/ 58676 w 58964"/>
                  <a:gd name="csY0" fmla="*/ 10475 h 116191"/>
                  <a:gd name="csX1" fmla="*/ 3232 w 58964"/>
                  <a:gd name="csY1" fmla="*/ 116192 h 116191"/>
                  <a:gd name="csX2" fmla="*/ 58676 w 58964"/>
                  <a:gd name="csY2" fmla="*/ 10475 h 116191"/>
                </a:gdLst>
                <a:ahLst/>
                <a:cxnLst>
                  <a:cxn ang="0">
                    <a:pos x="csX0" y="csY0"/>
                  </a:cxn>
                  <a:cxn ang="0">
                    <a:pos x="csX1" y="csY1"/>
                  </a:cxn>
                  <a:cxn ang="0">
                    <a:pos x="csX2" y="csY2"/>
                  </a:cxn>
                </a:cxnLst>
                <a:rect l="l" t="t" r="r" b="b"/>
                <a:pathLst>
                  <a:path w="58964" h="116191">
                    <a:moveTo>
                      <a:pt x="58676" y="10475"/>
                    </a:moveTo>
                    <a:cubicBezTo>
                      <a:pt x="62993" y="17446"/>
                      <a:pt x="17674" y="107064"/>
                      <a:pt x="3232" y="116192"/>
                    </a:cubicBezTo>
                    <a:cubicBezTo>
                      <a:pt x="-11708" y="94451"/>
                      <a:pt x="28299" y="-37653"/>
                      <a:pt x="58676" y="10475"/>
                    </a:cubicBezTo>
                    <a:close/>
                  </a:path>
                </a:pathLst>
              </a:custGeom>
              <a:solidFill>
                <a:srgbClr val="ECEBEC"/>
              </a:solidFill>
              <a:ln w="16598" cap="flat">
                <a:noFill/>
                <a:prstDash val="solid"/>
                <a:miter/>
              </a:ln>
            </p:spPr>
            <p:txBody>
              <a:bodyPr/>
              <a:lstStyle/>
              <a:p>
                <a:endParaRPr lang="fr-FR"/>
              </a:p>
            </p:txBody>
          </p:sp>
          <p:sp>
            <p:nvSpPr>
              <p:cNvPr id="47" name="Forme libre 46">
                <a:extLst>
                  <a:ext uri="{FF2B5EF4-FFF2-40B4-BE49-F238E27FC236}">
                    <a16:creationId xmlns:a16="http://schemas.microsoft.com/office/drawing/2014/main" id="{2EA0C424-4C65-0B89-2F1D-6D7060854C49}"/>
                  </a:ext>
                </a:extLst>
              </p:cNvPr>
              <p:cNvSpPr/>
              <p:nvPr/>
            </p:nvSpPr>
            <p:spPr>
              <a:xfrm>
                <a:off x="-41690132" y="1066974"/>
                <a:ext cx="122595" cy="88573"/>
              </a:xfrm>
              <a:custGeom>
                <a:avLst/>
                <a:gdLst>
                  <a:gd name="csX0" fmla="*/ 122595 w 122595"/>
                  <a:gd name="csY0" fmla="*/ 1328 h 88573"/>
                  <a:gd name="csX1" fmla="*/ 14362 w 122595"/>
                  <a:gd name="csY1" fmla="*/ 87130 h 88573"/>
                  <a:gd name="csX2" fmla="*/ 122595 w 122595"/>
                  <a:gd name="csY2" fmla="*/ 1328 h 88573"/>
                </a:gdLst>
                <a:ahLst/>
                <a:cxnLst>
                  <a:cxn ang="0">
                    <a:pos x="csX0" y="csY0"/>
                  </a:cxn>
                  <a:cxn ang="0">
                    <a:pos x="csX1" y="csY1"/>
                  </a:cxn>
                  <a:cxn ang="0">
                    <a:pos x="csX2" y="csY2"/>
                  </a:cxn>
                </a:cxnLst>
                <a:rect l="l" t="t" r="r" b="b"/>
                <a:pathLst>
                  <a:path w="122595" h="88573">
                    <a:moveTo>
                      <a:pt x="122595" y="1328"/>
                    </a:moveTo>
                    <a:cubicBezTo>
                      <a:pt x="100185" y="40826"/>
                      <a:pt x="47728" y="59248"/>
                      <a:pt x="14362" y="87130"/>
                    </a:cubicBezTo>
                    <a:cubicBezTo>
                      <a:pt x="-47225" y="102729"/>
                      <a:pt x="108319" y="-13608"/>
                      <a:pt x="122595" y="1328"/>
                    </a:cubicBezTo>
                    <a:close/>
                  </a:path>
                </a:pathLst>
              </a:custGeom>
              <a:solidFill>
                <a:srgbClr val="ECEBEC"/>
              </a:solidFill>
              <a:ln w="16598" cap="flat">
                <a:noFill/>
                <a:prstDash val="solid"/>
                <a:miter/>
              </a:ln>
            </p:spPr>
            <p:txBody>
              <a:bodyPr/>
              <a:lstStyle/>
              <a:p>
                <a:endParaRPr lang="fr-FR"/>
              </a:p>
            </p:txBody>
          </p:sp>
          <p:sp>
            <p:nvSpPr>
              <p:cNvPr id="48" name="Forme libre 47">
                <a:extLst>
                  <a:ext uri="{FF2B5EF4-FFF2-40B4-BE49-F238E27FC236}">
                    <a16:creationId xmlns:a16="http://schemas.microsoft.com/office/drawing/2014/main" id="{418B1E6D-B888-2002-CD05-A9A265716BC7}"/>
                  </a:ext>
                </a:extLst>
              </p:cNvPr>
              <p:cNvSpPr/>
              <p:nvPr/>
            </p:nvSpPr>
            <p:spPr>
              <a:xfrm>
                <a:off x="-40095763" y="880000"/>
                <a:ext cx="100763" cy="67316"/>
              </a:xfrm>
              <a:custGeom>
                <a:avLst/>
                <a:gdLst>
                  <a:gd name="csX0" fmla="*/ 0 w 100763"/>
                  <a:gd name="csY0" fmla="*/ 67317 h 67316"/>
                  <a:gd name="csX1" fmla="*/ 100763 w 100763"/>
                  <a:gd name="csY1" fmla="*/ 9396 h 67316"/>
                  <a:gd name="csX2" fmla="*/ 0 w 100763"/>
                  <a:gd name="csY2" fmla="*/ 67317 h 67316"/>
                </a:gdLst>
                <a:ahLst/>
                <a:cxnLst>
                  <a:cxn ang="0">
                    <a:pos x="csX0" y="csY0"/>
                  </a:cxn>
                  <a:cxn ang="0">
                    <a:pos x="csX1" y="csY1"/>
                  </a:cxn>
                  <a:cxn ang="0">
                    <a:pos x="csX2" y="csY2"/>
                  </a:cxn>
                </a:cxnLst>
                <a:rect l="l" t="t" r="r" b="b"/>
                <a:pathLst>
                  <a:path w="100763" h="67316">
                    <a:moveTo>
                      <a:pt x="0" y="67317"/>
                    </a:moveTo>
                    <a:cubicBezTo>
                      <a:pt x="6806" y="51384"/>
                      <a:pt x="87815" y="-26618"/>
                      <a:pt x="100763" y="9396"/>
                    </a:cubicBezTo>
                    <a:cubicBezTo>
                      <a:pt x="79847" y="45742"/>
                      <a:pt x="36354" y="56197"/>
                      <a:pt x="0" y="67317"/>
                    </a:cubicBezTo>
                    <a:close/>
                  </a:path>
                </a:pathLst>
              </a:custGeom>
              <a:solidFill>
                <a:srgbClr val="ECEBEC"/>
              </a:solidFill>
              <a:ln w="16598" cap="flat">
                <a:noFill/>
                <a:prstDash val="solid"/>
                <a:miter/>
              </a:ln>
            </p:spPr>
            <p:txBody>
              <a:bodyPr/>
              <a:lstStyle/>
              <a:p>
                <a:endParaRPr lang="fr-FR"/>
              </a:p>
            </p:txBody>
          </p:sp>
          <p:sp>
            <p:nvSpPr>
              <p:cNvPr id="49" name="Forme libre 48">
                <a:extLst>
                  <a:ext uri="{FF2B5EF4-FFF2-40B4-BE49-F238E27FC236}">
                    <a16:creationId xmlns:a16="http://schemas.microsoft.com/office/drawing/2014/main" id="{EF711AE7-3234-A6B2-D053-81B854729C6B}"/>
                  </a:ext>
                </a:extLst>
              </p:cNvPr>
              <p:cNvSpPr/>
              <p:nvPr/>
            </p:nvSpPr>
            <p:spPr>
              <a:xfrm>
                <a:off x="-42447808" y="1475229"/>
                <a:ext cx="47643" cy="67399"/>
              </a:xfrm>
              <a:custGeom>
                <a:avLst/>
                <a:gdLst>
                  <a:gd name="csX0" fmla="*/ 38475 w 47643"/>
                  <a:gd name="csY0" fmla="*/ 1170 h 67399"/>
                  <a:gd name="csX1" fmla="*/ 16895 w 47643"/>
                  <a:gd name="csY1" fmla="*/ 65729 h 67399"/>
                  <a:gd name="csX2" fmla="*/ 38475 w 47643"/>
                  <a:gd name="csY2" fmla="*/ 1170 h 67399"/>
                </a:gdLst>
                <a:ahLst/>
                <a:cxnLst>
                  <a:cxn ang="0">
                    <a:pos x="csX0" y="csY0"/>
                  </a:cxn>
                  <a:cxn ang="0">
                    <a:pos x="csX1" y="csY1"/>
                  </a:cxn>
                  <a:cxn ang="0">
                    <a:pos x="csX2" y="csY2"/>
                  </a:cxn>
                </a:cxnLst>
                <a:rect l="l" t="t" r="r" b="b"/>
                <a:pathLst>
                  <a:path w="47643" h="67399">
                    <a:moveTo>
                      <a:pt x="38475" y="1170"/>
                    </a:moveTo>
                    <a:cubicBezTo>
                      <a:pt x="45779" y="5485"/>
                      <a:pt x="62711" y="79337"/>
                      <a:pt x="16895" y="65729"/>
                    </a:cubicBezTo>
                    <a:cubicBezTo>
                      <a:pt x="-24440" y="53447"/>
                      <a:pt x="20879" y="-9286"/>
                      <a:pt x="38475" y="1170"/>
                    </a:cubicBezTo>
                    <a:close/>
                  </a:path>
                </a:pathLst>
              </a:custGeom>
              <a:solidFill>
                <a:srgbClr val="ECEBEC"/>
              </a:solidFill>
              <a:ln w="16598" cap="flat">
                <a:noFill/>
                <a:prstDash val="solid"/>
                <a:miter/>
              </a:ln>
            </p:spPr>
            <p:txBody>
              <a:bodyPr/>
              <a:lstStyle/>
              <a:p>
                <a:endParaRPr lang="fr-FR"/>
              </a:p>
            </p:txBody>
          </p:sp>
          <p:sp>
            <p:nvSpPr>
              <p:cNvPr id="50" name="Forme libre 49">
                <a:extLst>
                  <a:ext uri="{FF2B5EF4-FFF2-40B4-BE49-F238E27FC236}">
                    <a16:creationId xmlns:a16="http://schemas.microsoft.com/office/drawing/2014/main" id="{0142E0EF-2C28-A399-CD63-29696C806877}"/>
                  </a:ext>
                </a:extLst>
              </p:cNvPr>
              <p:cNvSpPr/>
              <p:nvPr/>
            </p:nvSpPr>
            <p:spPr>
              <a:xfrm>
                <a:off x="-40191380" y="1046396"/>
                <a:ext cx="90637" cy="50280"/>
              </a:xfrm>
              <a:custGeom>
                <a:avLst/>
                <a:gdLst>
                  <a:gd name="csX0" fmla="*/ 35192 w 90637"/>
                  <a:gd name="csY0" fmla="*/ 31864 h 50280"/>
                  <a:gd name="csX1" fmla="*/ 30212 w 90637"/>
                  <a:gd name="csY1" fmla="*/ 46966 h 50280"/>
                  <a:gd name="csX2" fmla="*/ 0 w 90637"/>
                  <a:gd name="csY2" fmla="*/ 1659 h 50280"/>
                  <a:gd name="csX3" fmla="*/ 90637 w 90637"/>
                  <a:gd name="csY3" fmla="*/ 49456 h 50280"/>
                  <a:gd name="csX4" fmla="*/ 35359 w 90637"/>
                  <a:gd name="csY4" fmla="*/ 31698 h 50280"/>
                </a:gdLst>
                <a:ahLst/>
                <a:cxnLst>
                  <a:cxn ang="0">
                    <a:pos x="csX0" y="csY0"/>
                  </a:cxn>
                  <a:cxn ang="0">
                    <a:pos x="csX1" y="csY1"/>
                  </a:cxn>
                  <a:cxn ang="0">
                    <a:pos x="csX2" y="csY2"/>
                  </a:cxn>
                  <a:cxn ang="0">
                    <a:pos x="csX3" y="csY3"/>
                  </a:cxn>
                  <a:cxn ang="0">
                    <a:pos x="csX4" y="csY4"/>
                  </a:cxn>
                </a:cxnLst>
                <a:rect l="l" t="t" r="r" b="b"/>
                <a:pathLst>
                  <a:path w="90637" h="50280">
                    <a:moveTo>
                      <a:pt x="35192" y="31864"/>
                    </a:moveTo>
                    <a:cubicBezTo>
                      <a:pt x="33200" y="32527"/>
                      <a:pt x="39841" y="48791"/>
                      <a:pt x="30212" y="46966"/>
                    </a:cubicBezTo>
                    <a:lnTo>
                      <a:pt x="0" y="1659"/>
                    </a:lnTo>
                    <a:cubicBezTo>
                      <a:pt x="51626" y="-3155"/>
                      <a:pt x="70717" y="-333"/>
                      <a:pt x="90637" y="49456"/>
                    </a:cubicBezTo>
                    <a:cubicBezTo>
                      <a:pt x="88479" y="55098"/>
                      <a:pt x="41501" y="29872"/>
                      <a:pt x="35359" y="31698"/>
                    </a:cubicBezTo>
                    <a:close/>
                  </a:path>
                </a:pathLst>
              </a:custGeom>
              <a:solidFill>
                <a:srgbClr val="ECEBEC"/>
              </a:solidFill>
              <a:ln w="16598" cap="flat">
                <a:noFill/>
                <a:prstDash val="solid"/>
                <a:miter/>
              </a:ln>
            </p:spPr>
            <p:txBody>
              <a:bodyPr/>
              <a:lstStyle/>
              <a:p>
                <a:endParaRPr lang="fr-FR"/>
              </a:p>
            </p:txBody>
          </p:sp>
          <p:sp>
            <p:nvSpPr>
              <p:cNvPr id="51" name="Forme libre 50">
                <a:extLst>
                  <a:ext uri="{FF2B5EF4-FFF2-40B4-BE49-F238E27FC236}">
                    <a16:creationId xmlns:a16="http://schemas.microsoft.com/office/drawing/2014/main" id="{EDC6419C-AC74-46CA-4096-87F77487A98E}"/>
                  </a:ext>
                </a:extLst>
              </p:cNvPr>
              <p:cNvSpPr/>
              <p:nvPr/>
            </p:nvSpPr>
            <p:spPr>
              <a:xfrm>
                <a:off x="-40725633" y="694061"/>
                <a:ext cx="51449" cy="87671"/>
              </a:xfrm>
              <a:custGeom>
                <a:avLst/>
                <a:gdLst>
                  <a:gd name="csX0" fmla="*/ 50190 w 51449"/>
                  <a:gd name="csY0" fmla="*/ 1327 h 87671"/>
                  <a:gd name="csX1" fmla="*/ 4872 w 51449"/>
                  <a:gd name="csY1" fmla="*/ 86963 h 87671"/>
                  <a:gd name="csX2" fmla="*/ 50190 w 51449"/>
                  <a:gd name="csY2" fmla="*/ 1327 h 87671"/>
                </a:gdLst>
                <a:ahLst/>
                <a:cxnLst>
                  <a:cxn ang="0">
                    <a:pos x="csX0" y="csY0"/>
                  </a:cxn>
                  <a:cxn ang="0">
                    <a:pos x="csX1" y="csY1"/>
                  </a:cxn>
                  <a:cxn ang="0">
                    <a:pos x="csX2" y="csY2"/>
                  </a:cxn>
                </a:cxnLst>
                <a:rect l="l" t="t" r="r" b="b"/>
                <a:pathLst>
                  <a:path w="51449" h="87671">
                    <a:moveTo>
                      <a:pt x="50190" y="1327"/>
                    </a:moveTo>
                    <a:cubicBezTo>
                      <a:pt x="58989" y="11285"/>
                      <a:pt x="19314" y="96257"/>
                      <a:pt x="4872" y="86963"/>
                    </a:cubicBezTo>
                    <a:cubicBezTo>
                      <a:pt x="-16542" y="69703"/>
                      <a:pt x="38902" y="-11286"/>
                      <a:pt x="50190" y="1327"/>
                    </a:cubicBezTo>
                    <a:close/>
                  </a:path>
                </a:pathLst>
              </a:custGeom>
              <a:solidFill>
                <a:srgbClr val="ECEBEC"/>
              </a:solidFill>
              <a:ln w="16598" cap="flat">
                <a:noFill/>
                <a:prstDash val="solid"/>
                <a:miter/>
              </a:ln>
            </p:spPr>
            <p:txBody>
              <a:bodyPr/>
              <a:lstStyle/>
              <a:p>
                <a:endParaRPr lang="fr-FR"/>
              </a:p>
            </p:txBody>
          </p:sp>
          <p:sp>
            <p:nvSpPr>
              <p:cNvPr id="52" name="Forme libre 51">
                <a:extLst>
                  <a:ext uri="{FF2B5EF4-FFF2-40B4-BE49-F238E27FC236}">
                    <a16:creationId xmlns:a16="http://schemas.microsoft.com/office/drawing/2014/main" id="{A8D48FFE-3847-38B3-2912-5AD849665C96}"/>
                  </a:ext>
                </a:extLst>
              </p:cNvPr>
              <p:cNvSpPr/>
              <p:nvPr/>
            </p:nvSpPr>
            <p:spPr>
              <a:xfrm>
                <a:off x="-39896548" y="1513639"/>
                <a:ext cx="78069" cy="54298"/>
              </a:xfrm>
              <a:custGeom>
                <a:avLst/>
                <a:gdLst>
                  <a:gd name="csX0" fmla="*/ 3473 w 78069"/>
                  <a:gd name="csY0" fmla="*/ 34290 h 54298"/>
                  <a:gd name="csX1" fmla="*/ 62736 w 78069"/>
                  <a:gd name="csY1" fmla="*/ 268 h 54298"/>
                  <a:gd name="csX2" fmla="*/ 3473 w 78069"/>
                  <a:gd name="csY2" fmla="*/ 34290 h 54298"/>
                </a:gdLst>
                <a:ahLst/>
                <a:cxnLst>
                  <a:cxn ang="0">
                    <a:pos x="csX0" y="csY0"/>
                  </a:cxn>
                  <a:cxn ang="0">
                    <a:pos x="csX1" y="csY1"/>
                  </a:cxn>
                  <a:cxn ang="0">
                    <a:pos x="csX2" y="csY2"/>
                  </a:cxn>
                </a:cxnLst>
                <a:rect l="l" t="t" r="r" b="b"/>
                <a:pathLst>
                  <a:path w="78069" h="54298">
                    <a:moveTo>
                      <a:pt x="3473" y="34290"/>
                    </a:moveTo>
                    <a:cubicBezTo>
                      <a:pt x="6130" y="28315"/>
                      <a:pt x="53440" y="5744"/>
                      <a:pt x="62736" y="268"/>
                    </a:cubicBezTo>
                    <a:cubicBezTo>
                      <a:pt x="124987" y="-5873"/>
                      <a:pt x="-24249" y="96193"/>
                      <a:pt x="3473" y="34290"/>
                    </a:cubicBezTo>
                    <a:close/>
                  </a:path>
                </a:pathLst>
              </a:custGeom>
              <a:solidFill>
                <a:srgbClr val="ECEBEC"/>
              </a:solidFill>
              <a:ln w="16598" cap="flat">
                <a:noFill/>
                <a:prstDash val="solid"/>
                <a:miter/>
              </a:ln>
            </p:spPr>
            <p:txBody>
              <a:bodyPr/>
              <a:lstStyle/>
              <a:p>
                <a:endParaRPr lang="fr-FR"/>
              </a:p>
            </p:txBody>
          </p:sp>
          <p:sp>
            <p:nvSpPr>
              <p:cNvPr id="53" name="Forme libre 52">
                <a:extLst>
                  <a:ext uri="{FF2B5EF4-FFF2-40B4-BE49-F238E27FC236}">
                    <a16:creationId xmlns:a16="http://schemas.microsoft.com/office/drawing/2014/main" id="{AF21AEDE-3715-3974-2132-578542A44144}"/>
                  </a:ext>
                </a:extLst>
              </p:cNvPr>
              <p:cNvSpPr/>
              <p:nvPr/>
            </p:nvSpPr>
            <p:spPr>
              <a:xfrm>
                <a:off x="-41189385" y="866660"/>
                <a:ext cx="55278" cy="85635"/>
              </a:xfrm>
              <a:custGeom>
                <a:avLst/>
                <a:gdLst>
                  <a:gd name="csX0" fmla="*/ 55279 w 55278"/>
                  <a:gd name="csY0" fmla="*/ 0 h 85635"/>
                  <a:gd name="csX1" fmla="*/ 25233 w 55278"/>
                  <a:gd name="csY1" fmla="*/ 85635 h 85635"/>
                  <a:gd name="csX2" fmla="*/ 0 w 55278"/>
                  <a:gd name="csY2" fmla="*/ 52942 h 85635"/>
                  <a:gd name="csX3" fmla="*/ 55279 w 55278"/>
                  <a:gd name="csY3" fmla="*/ 0 h 85635"/>
                </a:gdLst>
                <a:ahLst/>
                <a:cxnLst>
                  <a:cxn ang="0">
                    <a:pos x="csX0" y="csY0"/>
                  </a:cxn>
                  <a:cxn ang="0">
                    <a:pos x="csX1" y="csY1"/>
                  </a:cxn>
                  <a:cxn ang="0">
                    <a:pos x="csX2" y="csY2"/>
                  </a:cxn>
                  <a:cxn ang="0">
                    <a:pos x="csX3" y="csY3"/>
                  </a:cxn>
                </a:cxnLst>
                <a:rect l="l" t="t" r="r" b="b"/>
                <a:pathLst>
                  <a:path w="55278" h="85635">
                    <a:moveTo>
                      <a:pt x="55279" y="0"/>
                    </a:moveTo>
                    <a:lnTo>
                      <a:pt x="25233" y="85635"/>
                    </a:lnTo>
                    <a:lnTo>
                      <a:pt x="0" y="52942"/>
                    </a:lnTo>
                    <a:lnTo>
                      <a:pt x="55279" y="0"/>
                    </a:lnTo>
                    <a:close/>
                  </a:path>
                </a:pathLst>
              </a:custGeom>
              <a:solidFill>
                <a:srgbClr val="ECEBEC"/>
              </a:solidFill>
              <a:ln w="16598" cap="flat">
                <a:noFill/>
                <a:prstDash val="solid"/>
                <a:miter/>
              </a:ln>
            </p:spPr>
            <p:txBody>
              <a:bodyPr/>
              <a:lstStyle/>
              <a:p>
                <a:endParaRPr lang="fr-FR"/>
              </a:p>
            </p:txBody>
          </p:sp>
          <p:sp>
            <p:nvSpPr>
              <p:cNvPr id="54" name="Forme libre 53">
                <a:extLst>
                  <a:ext uri="{FF2B5EF4-FFF2-40B4-BE49-F238E27FC236}">
                    <a16:creationId xmlns:a16="http://schemas.microsoft.com/office/drawing/2014/main" id="{FCB7918D-F512-C4B7-E45B-C61AFA93A7D0}"/>
                  </a:ext>
                </a:extLst>
              </p:cNvPr>
              <p:cNvSpPr/>
              <p:nvPr/>
            </p:nvSpPr>
            <p:spPr>
              <a:xfrm>
                <a:off x="-42158941" y="1209368"/>
                <a:ext cx="72315" cy="75511"/>
              </a:xfrm>
              <a:custGeom>
                <a:avLst/>
                <a:gdLst>
                  <a:gd name="csX0" fmla="*/ 31977 w 72315"/>
                  <a:gd name="csY0" fmla="*/ 0 h 75511"/>
                  <a:gd name="csX1" fmla="*/ 72315 w 72315"/>
                  <a:gd name="csY1" fmla="*/ 75512 h 75511"/>
                  <a:gd name="csX2" fmla="*/ 31977 w 72315"/>
                  <a:gd name="csY2" fmla="*/ 0 h 75511"/>
                </a:gdLst>
                <a:ahLst/>
                <a:cxnLst>
                  <a:cxn ang="0">
                    <a:pos x="csX0" y="csY0"/>
                  </a:cxn>
                  <a:cxn ang="0">
                    <a:pos x="csX1" y="csY1"/>
                  </a:cxn>
                  <a:cxn ang="0">
                    <a:pos x="csX2" y="csY2"/>
                  </a:cxn>
                </a:cxnLst>
                <a:rect l="l" t="t" r="r" b="b"/>
                <a:pathLst>
                  <a:path w="72315" h="75511">
                    <a:moveTo>
                      <a:pt x="31977" y="0"/>
                    </a:moveTo>
                    <a:cubicBezTo>
                      <a:pt x="437" y="37840"/>
                      <a:pt x="71154" y="39166"/>
                      <a:pt x="72315" y="75512"/>
                    </a:cubicBezTo>
                    <a:cubicBezTo>
                      <a:pt x="29985" y="54436"/>
                      <a:pt x="-42060" y="36179"/>
                      <a:pt x="31977" y="0"/>
                    </a:cubicBezTo>
                    <a:close/>
                  </a:path>
                </a:pathLst>
              </a:custGeom>
              <a:solidFill>
                <a:srgbClr val="ECEBEC"/>
              </a:solidFill>
              <a:ln w="16598" cap="flat">
                <a:noFill/>
                <a:prstDash val="solid"/>
                <a:miter/>
              </a:ln>
            </p:spPr>
            <p:txBody>
              <a:bodyPr/>
              <a:lstStyle/>
              <a:p>
                <a:endParaRPr lang="fr-FR"/>
              </a:p>
            </p:txBody>
          </p:sp>
          <p:sp>
            <p:nvSpPr>
              <p:cNvPr id="55" name="Forme libre 54">
                <a:extLst>
                  <a:ext uri="{FF2B5EF4-FFF2-40B4-BE49-F238E27FC236}">
                    <a16:creationId xmlns:a16="http://schemas.microsoft.com/office/drawing/2014/main" id="{B9746EC3-B9BD-B94C-FC3C-844D80F663D6}"/>
                  </a:ext>
                </a:extLst>
              </p:cNvPr>
              <p:cNvSpPr/>
              <p:nvPr/>
            </p:nvSpPr>
            <p:spPr>
              <a:xfrm>
                <a:off x="-41709111" y="855108"/>
                <a:ext cx="30684" cy="92208"/>
              </a:xfrm>
              <a:custGeom>
                <a:avLst/>
                <a:gdLst>
                  <a:gd name="csX0" fmla="*/ 30684 w 30684"/>
                  <a:gd name="csY0" fmla="*/ 92209 h 92208"/>
                  <a:gd name="csX1" fmla="*/ 8606 w 30684"/>
                  <a:gd name="csY1" fmla="*/ 1926 h 92208"/>
                  <a:gd name="csX2" fmla="*/ 30684 w 30684"/>
                  <a:gd name="csY2" fmla="*/ 92209 h 92208"/>
                </a:gdLst>
                <a:ahLst/>
                <a:cxnLst>
                  <a:cxn ang="0">
                    <a:pos x="csX0" y="csY0"/>
                  </a:cxn>
                  <a:cxn ang="0">
                    <a:pos x="csX1" y="csY1"/>
                  </a:cxn>
                  <a:cxn ang="0">
                    <a:pos x="csX2" y="csY2"/>
                  </a:cxn>
                </a:cxnLst>
                <a:rect l="l" t="t" r="r" b="b"/>
                <a:pathLst>
                  <a:path w="30684" h="92208">
                    <a:moveTo>
                      <a:pt x="30684" y="92209"/>
                    </a:moveTo>
                    <a:cubicBezTo>
                      <a:pt x="13918" y="70302"/>
                      <a:pt x="-14302" y="28978"/>
                      <a:pt x="8606" y="1926"/>
                    </a:cubicBezTo>
                    <a:cubicBezTo>
                      <a:pt x="42636" y="-14173"/>
                      <a:pt x="20890" y="75447"/>
                      <a:pt x="30684" y="92209"/>
                    </a:cubicBezTo>
                    <a:close/>
                  </a:path>
                </a:pathLst>
              </a:custGeom>
              <a:solidFill>
                <a:srgbClr val="ECEBEC"/>
              </a:solidFill>
              <a:ln w="16598" cap="flat">
                <a:noFill/>
                <a:prstDash val="solid"/>
                <a:miter/>
              </a:ln>
            </p:spPr>
            <p:txBody>
              <a:bodyPr/>
              <a:lstStyle/>
              <a:p>
                <a:endParaRPr lang="fr-FR"/>
              </a:p>
            </p:txBody>
          </p:sp>
          <p:sp>
            <p:nvSpPr>
              <p:cNvPr id="56" name="Forme libre 55">
                <a:extLst>
                  <a:ext uri="{FF2B5EF4-FFF2-40B4-BE49-F238E27FC236}">
                    <a16:creationId xmlns:a16="http://schemas.microsoft.com/office/drawing/2014/main" id="{8261239F-FABB-4715-82F0-57BF940F8B98}"/>
                  </a:ext>
                </a:extLst>
              </p:cNvPr>
              <p:cNvSpPr/>
              <p:nvPr/>
            </p:nvSpPr>
            <p:spPr>
              <a:xfrm>
                <a:off x="-42832258" y="3431251"/>
                <a:ext cx="135907" cy="46063"/>
              </a:xfrm>
              <a:custGeom>
                <a:avLst/>
                <a:gdLst>
                  <a:gd name="csX0" fmla="*/ 100549 w 135907"/>
                  <a:gd name="csY0" fmla="*/ 30371 h 46063"/>
                  <a:gd name="csX1" fmla="*/ 12069 w 135907"/>
                  <a:gd name="csY1" fmla="*/ 45307 h 46063"/>
                  <a:gd name="csX2" fmla="*/ 4765 w 135907"/>
                  <a:gd name="csY2" fmla="*/ 35350 h 46063"/>
                  <a:gd name="csX3" fmla="*/ 14891 w 135907"/>
                  <a:gd name="csY3" fmla="*/ 35350 h 46063"/>
                  <a:gd name="csX4" fmla="*/ 135907 w 135907"/>
                  <a:gd name="csY4" fmla="*/ 0 h 46063"/>
                  <a:gd name="csX5" fmla="*/ 100549 w 135907"/>
                  <a:gd name="csY5" fmla="*/ 30205 h 46063"/>
                </a:gdLst>
                <a:ahLst/>
                <a:cxnLst>
                  <a:cxn ang="0">
                    <a:pos x="csX0" y="csY0"/>
                  </a:cxn>
                  <a:cxn ang="0">
                    <a:pos x="csX1" y="csY1"/>
                  </a:cxn>
                  <a:cxn ang="0">
                    <a:pos x="csX2" y="csY2"/>
                  </a:cxn>
                  <a:cxn ang="0">
                    <a:pos x="csX3" y="csY3"/>
                  </a:cxn>
                  <a:cxn ang="0">
                    <a:pos x="csX4" y="csY4"/>
                  </a:cxn>
                  <a:cxn ang="0">
                    <a:pos x="csX5" y="csY5"/>
                  </a:cxn>
                </a:cxnLst>
                <a:rect l="l" t="t" r="r" b="b"/>
                <a:pathLst>
                  <a:path w="135907" h="46063">
                    <a:moveTo>
                      <a:pt x="100549" y="30371"/>
                    </a:moveTo>
                    <a:cubicBezTo>
                      <a:pt x="91916" y="33524"/>
                      <a:pt x="25515" y="43980"/>
                      <a:pt x="12069" y="45307"/>
                    </a:cubicBezTo>
                    <a:cubicBezTo>
                      <a:pt x="-381" y="46635"/>
                      <a:pt x="-3867" y="47631"/>
                      <a:pt x="4765" y="35350"/>
                    </a:cubicBezTo>
                    <a:cubicBezTo>
                      <a:pt x="7753" y="34686"/>
                      <a:pt x="11903" y="36013"/>
                      <a:pt x="14891" y="35350"/>
                    </a:cubicBezTo>
                    <a:cubicBezTo>
                      <a:pt x="55562" y="25890"/>
                      <a:pt x="94905" y="8796"/>
                      <a:pt x="135907" y="0"/>
                    </a:cubicBezTo>
                    <a:cubicBezTo>
                      <a:pt x="127441" y="13277"/>
                      <a:pt x="115655" y="24728"/>
                      <a:pt x="100549" y="30205"/>
                    </a:cubicBezTo>
                    <a:close/>
                  </a:path>
                </a:pathLst>
              </a:custGeom>
              <a:solidFill>
                <a:srgbClr val="ECEBEC"/>
              </a:solidFill>
              <a:ln w="16598" cap="flat">
                <a:noFill/>
                <a:prstDash val="solid"/>
                <a:miter/>
              </a:ln>
            </p:spPr>
            <p:txBody>
              <a:bodyPr/>
              <a:lstStyle/>
              <a:p>
                <a:endParaRPr lang="fr-FR"/>
              </a:p>
            </p:txBody>
          </p:sp>
          <p:sp>
            <p:nvSpPr>
              <p:cNvPr id="57" name="Forme libre 56">
                <a:extLst>
                  <a:ext uri="{FF2B5EF4-FFF2-40B4-BE49-F238E27FC236}">
                    <a16:creationId xmlns:a16="http://schemas.microsoft.com/office/drawing/2014/main" id="{6C13B1D4-EE9F-15D5-7E01-FCDC905B5054}"/>
                  </a:ext>
                </a:extLst>
              </p:cNvPr>
              <p:cNvSpPr/>
              <p:nvPr/>
            </p:nvSpPr>
            <p:spPr>
              <a:xfrm>
                <a:off x="-42253131" y="1894621"/>
                <a:ext cx="67288" cy="75702"/>
              </a:xfrm>
              <a:custGeom>
                <a:avLst/>
                <a:gdLst>
                  <a:gd name="csX0" fmla="*/ 65743 w 67288"/>
                  <a:gd name="csY0" fmla="*/ 75512 h 75702"/>
                  <a:gd name="csX1" fmla="*/ 5318 w 67288"/>
                  <a:gd name="csY1" fmla="*/ 0 h 75702"/>
                  <a:gd name="csX2" fmla="*/ 65743 w 67288"/>
                  <a:gd name="csY2" fmla="*/ 75512 h 75702"/>
                </a:gdLst>
                <a:ahLst/>
                <a:cxnLst>
                  <a:cxn ang="0">
                    <a:pos x="csX0" y="csY0"/>
                  </a:cxn>
                  <a:cxn ang="0">
                    <a:pos x="csX1" y="csY1"/>
                  </a:cxn>
                  <a:cxn ang="0">
                    <a:pos x="csX2" y="csY2"/>
                  </a:cxn>
                </a:cxnLst>
                <a:rect l="l" t="t" r="r" b="b"/>
                <a:pathLst>
                  <a:path w="67288" h="75702">
                    <a:moveTo>
                      <a:pt x="65743" y="75512"/>
                    </a:moveTo>
                    <a:cubicBezTo>
                      <a:pt x="62091" y="79495"/>
                      <a:pt x="-21574" y="19914"/>
                      <a:pt x="5318" y="0"/>
                    </a:cubicBezTo>
                    <a:cubicBezTo>
                      <a:pt x="16772" y="7966"/>
                      <a:pt x="77694" y="62733"/>
                      <a:pt x="65743" y="75512"/>
                    </a:cubicBezTo>
                    <a:close/>
                  </a:path>
                </a:pathLst>
              </a:custGeom>
              <a:solidFill>
                <a:srgbClr val="ECEBEC"/>
              </a:solidFill>
              <a:ln w="16598" cap="flat">
                <a:noFill/>
                <a:prstDash val="solid"/>
                <a:miter/>
              </a:ln>
            </p:spPr>
            <p:txBody>
              <a:bodyPr/>
              <a:lstStyle/>
              <a:p>
                <a:endParaRPr lang="fr-FR"/>
              </a:p>
            </p:txBody>
          </p:sp>
          <p:sp>
            <p:nvSpPr>
              <p:cNvPr id="58" name="Forme libre 57">
                <a:extLst>
                  <a:ext uri="{FF2B5EF4-FFF2-40B4-BE49-F238E27FC236}">
                    <a16:creationId xmlns:a16="http://schemas.microsoft.com/office/drawing/2014/main" id="{0591B196-7980-23FE-3C92-A728332E40C0}"/>
                  </a:ext>
                </a:extLst>
              </p:cNvPr>
              <p:cNvSpPr/>
              <p:nvPr/>
            </p:nvSpPr>
            <p:spPr>
              <a:xfrm>
                <a:off x="-40278087" y="1060126"/>
                <a:ext cx="71480" cy="59479"/>
              </a:xfrm>
              <a:custGeom>
                <a:avLst/>
                <a:gdLst>
                  <a:gd name="csX0" fmla="*/ 884 w 71480"/>
                  <a:gd name="csY0" fmla="*/ 58462 h 59479"/>
                  <a:gd name="csX1" fmla="*/ 71435 w 71480"/>
                  <a:gd name="csY1" fmla="*/ 5686 h 59479"/>
                  <a:gd name="csX2" fmla="*/ 884 w 71480"/>
                  <a:gd name="csY2" fmla="*/ 58462 h 59479"/>
                </a:gdLst>
                <a:ahLst/>
                <a:cxnLst>
                  <a:cxn ang="0">
                    <a:pos x="csX0" y="csY0"/>
                  </a:cxn>
                  <a:cxn ang="0">
                    <a:pos x="csX1" y="csY1"/>
                  </a:cxn>
                  <a:cxn ang="0">
                    <a:pos x="csX2" y="csY2"/>
                  </a:cxn>
                </a:cxnLst>
                <a:rect l="l" t="t" r="r" b="b"/>
                <a:pathLst>
                  <a:path w="71480" h="59479">
                    <a:moveTo>
                      <a:pt x="884" y="58462"/>
                    </a:moveTo>
                    <a:cubicBezTo>
                      <a:pt x="-8910" y="49334"/>
                      <a:pt x="65790" y="-20038"/>
                      <a:pt x="71435" y="5686"/>
                    </a:cubicBezTo>
                    <a:cubicBezTo>
                      <a:pt x="73261" y="14482"/>
                      <a:pt x="19144" y="67423"/>
                      <a:pt x="884" y="58462"/>
                    </a:cubicBezTo>
                    <a:close/>
                  </a:path>
                </a:pathLst>
              </a:custGeom>
              <a:solidFill>
                <a:srgbClr val="ECEBEC"/>
              </a:solidFill>
              <a:ln w="16598" cap="flat">
                <a:noFill/>
                <a:prstDash val="solid"/>
                <a:miter/>
              </a:ln>
            </p:spPr>
            <p:txBody>
              <a:bodyPr/>
              <a:lstStyle/>
              <a:p>
                <a:endParaRPr lang="fr-FR"/>
              </a:p>
            </p:txBody>
          </p:sp>
          <p:sp>
            <p:nvSpPr>
              <p:cNvPr id="59" name="Forme libre 58">
                <a:extLst>
                  <a:ext uri="{FF2B5EF4-FFF2-40B4-BE49-F238E27FC236}">
                    <a16:creationId xmlns:a16="http://schemas.microsoft.com/office/drawing/2014/main" id="{4656771C-054F-0E35-F16D-9D5167C68C1E}"/>
                  </a:ext>
                </a:extLst>
              </p:cNvPr>
              <p:cNvSpPr/>
              <p:nvPr/>
            </p:nvSpPr>
            <p:spPr>
              <a:xfrm>
                <a:off x="-40912327" y="876783"/>
                <a:ext cx="43896" cy="68202"/>
              </a:xfrm>
              <a:custGeom>
                <a:avLst/>
                <a:gdLst>
                  <a:gd name="csX0" fmla="*/ 0 w 43896"/>
                  <a:gd name="csY0" fmla="*/ 65389 h 68202"/>
                  <a:gd name="csX1" fmla="*/ 37682 w 43896"/>
                  <a:gd name="csY1" fmla="*/ 0 h 68202"/>
                  <a:gd name="csX2" fmla="*/ 0 w 43896"/>
                  <a:gd name="csY2" fmla="*/ 65389 h 68202"/>
                </a:gdLst>
                <a:ahLst/>
                <a:cxnLst>
                  <a:cxn ang="0">
                    <a:pos x="csX0" y="csY0"/>
                  </a:cxn>
                  <a:cxn ang="0">
                    <a:pos x="csX1" y="csY1"/>
                  </a:cxn>
                  <a:cxn ang="0">
                    <a:pos x="csX2" y="csY2"/>
                  </a:cxn>
                </a:cxnLst>
                <a:rect l="l" t="t" r="r" b="b"/>
                <a:pathLst>
                  <a:path w="43896" h="68202">
                    <a:moveTo>
                      <a:pt x="0" y="65389"/>
                    </a:moveTo>
                    <a:lnTo>
                      <a:pt x="37682" y="0"/>
                    </a:lnTo>
                    <a:cubicBezTo>
                      <a:pt x="47642" y="36843"/>
                      <a:pt x="51959" y="79661"/>
                      <a:pt x="0" y="65389"/>
                    </a:cubicBezTo>
                    <a:close/>
                  </a:path>
                </a:pathLst>
              </a:custGeom>
              <a:solidFill>
                <a:srgbClr val="ECEBEC"/>
              </a:solidFill>
              <a:ln w="16598" cap="flat">
                <a:noFill/>
                <a:prstDash val="solid"/>
                <a:miter/>
              </a:ln>
            </p:spPr>
            <p:txBody>
              <a:bodyPr/>
              <a:lstStyle/>
              <a:p>
                <a:endParaRPr lang="fr-FR"/>
              </a:p>
            </p:txBody>
          </p:sp>
          <p:sp>
            <p:nvSpPr>
              <p:cNvPr id="60" name="Forme libre 59">
                <a:extLst>
                  <a:ext uri="{FF2B5EF4-FFF2-40B4-BE49-F238E27FC236}">
                    <a16:creationId xmlns:a16="http://schemas.microsoft.com/office/drawing/2014/main" id="{1CE2015B-F7F3-E341-1B67-2D0617688146}"/>
                  </a:ext>
                </a:extLst>
              </p:cNvPr>
              <p:cNvSpPr/>
              <p:nvPr/>
            </p:nvSpPr>
            <p:spPr>
              <a:xfrm>
                <a:off x="-41801399" y="1223045"/>
                <a:ext cx="62927" cy="57725"/>
              </a:xfrm>
              <a:custGeom>
                <a:avLst/>
                <a:gdLst>
                  <a:gd name="csX0" fmla="*/ 62548 w 62927"/>
                  <a:gd name="csY0" fmla="*/ 1426 h 57725"/>
                  <a:gd name="csX1" fmla="*/ 2123 w 62927"/>
                  <a:gd name="csY1" fmla="*/ 56856 h 57725"/>
                  <a:gd name="csX2" fmla="*/ 62548 w 62927"/>
                  <a:gd name="csY2" fmla="*/ 1426 h 57725"/>
                </a:gdLst>
                <a:ahLst/>
                <a:cxnLst>
                  <a:cxn ang="0">
                    <a:pos x="csX0" y="csY0"/>
                  </a:cxn>
                  <a:cxn ang="0">
                    <a:pos x="csX1" y="csY1"/>
                  </a:cxn>
                  <a:cxn ang="0">
                    <a:pos x="csX2" y="csY2"/>
                  </a:cxn>
                </a:cxnLst>
                <a:rect l="l" t="t" r="r" b="b"/>
                <a:pathLst>
                  <a:path w="62927" h="57725">
                    <a:moveTo>
                      <a:pt x="62548" y="1426"/>
                    </a:moveTo>
                    <a:cubicBezTo>
                      <a:pt x="68192" y="19847"/>
                      <a:pt x="9261" y="64491"/>
                      <a:pt x="2123" y="56856"/>
                    </a:cubicBezTo>
                    <a:cubicBezTo>
                      <a:pt x="-12320" y="40924"/>
                      <a:pt x="51259" y="-9030"/>
                      <a:pt x="62548" y="1426"/>
                    </a:cubicBezTo>
                    <a:close/>
                  </a:path>
                </a:pathLst>
              </a:custGeom>
              <a:solidFill>
                <a:srgbClr val="ECEBEC"/>
              </a:solidFill>
              <a:ln w="16598" cap="flat">
                <a:noFill/>
                <a:prstDash val="solid"/>
                <a:miter/>
              </a:ln>
            </p:spPr>
            <p:txBody>
              <a:bodyPr/>
              <a:lstStyle/>
              <a:p>
                <a:endParaRPr lang="fr-FR"/>
              </a:p>
            </p:txBody>
          </p:sp>
          <p:sp>
            <p:nvSpPr>
              <p:cNvPr id="61" name="Forme libre 60">
                <a:extLst>
                  <a:ext uri="{FF2B5EF4-FFF2-40B4-BE49-F238E27FC236}">
                    <a16:creationId xmlns:a16="http://schemas.microsoft.com/office/drawing/2014/main" id="{2A042C69-DD16-30A7-CF57-358A22344074}"/>
                  </a:ext>
                </a:extLst>
              </p:cNvPr>
              <p:cNvSpPr/>
              <p:nvPr/>
            </p:nvSpPr>
            <p:spPr>
              <a:xfrm>
                <a:off x="-41099224" y="1178354"/>
                <a:ext cx="51569" cy="49982"/>
              </a:xfrm>
              <a:custGeom>
                <a:avLst/>
                <a:gdLst>
                  <a:gd name="csX0" fmla="*/ 50775 w 51569"/>
                  <a:gd name="csY0" fmla="*/ 809 h 49982"/>
                  <a:gd name="csX1" fmla="*/ 2800 w 51569"/>
                  <a:gd name="csY1" fmla="*/ 46283 h 49982"/>
                  <a:gd name="csX2" fmla="*/ 50775 w 51569"/>
                  <a:gd name="csY2" fmla="*/ 809 h 49982"/>
                </a:gdLst>
                <a:ahLst/>
                <a:cxnLst>
                  <a:cxn ang="0">
                    <a:pos x="csX0" y="csY0"/>
                  </a:cxn>
                  <a:cxn ang="0">
                    <a:pos x="csX1" y="csY1"/>
                  </a:cxn>
                  <a:cxn ang="0">
                    <a:pos x="csX2" y="csY2"/>
                  </a:cxn>
                </a:cxnLst>
                <a:rect l="l" t="t" r="r" b="b"/>
                <a:pathLst>
                  <a:path w="51569" h="49982">
                    <a:moveTo>
                      <a:pt x="50775" y="809"/>
                    </a:moveTo>
                    <a:cubicBezTo>
                      <a:pt x="57913" y="16575"/>
                      <a:pt x="14919" y="63376"/>
                      <a:pt x="2800" y="46283"/>
                    </a:cubicBezTo>
                    <a:cubicBezTo>
                      <a:pt x="-11310" y="26534"/>
                      <a:pt x="31519" y="-5498"/>
                      <a:pt x="50775" y="809"/>
                    </a:cubicBezTo>
                    <a:close/>
                  </a:path>
                </a:pathLst>
              </a:custGeom>
              <a:solidFill>
                <a:srgbClr val="ECEBEC"/>
              </a:solidFill>
              <a:ln w="16598" cap="flat">
                <a:noFill/>
                <a:prstDash val="solid"/>
                <a:miter/>
              </a:ln>
            </p:spPr>
            <p:txBody>
              <a:bodyPr/>
              <a:lstStyle/>
              <a:p>
                <a:endParaRPr lang="fr-FR"/>
              </a:p>
            </p:txBody>
          </p:sp>
          <p:sp>
            <p:nvSpPr>
              <p:cNvPr id="62" name="Forme libre 61">
                <a:extLst>
                  <a:ext uri="{FF2B5EF4-FFF2-40B4-BE49-F238E27FC236}">
                    <a16:creationId xmlns:a16="http://schemas.microsoft.com/office/drawing/2014/main" id="{1D394342-A094-1047-3C55-22823DF1216C}"/>
                  </a:ext>
                </a:extLst>
              </p:cNvPr>
              <p:cNvSpPr/>
              <p:nvPr/>
            </p:nvSpPr>
            <p:spPr>
              <a:xfrm>
                <a:off x="-41507651" y="972377"/>
                <a:ext cx="47804" cy="50451"/>
              </a:xfrm>
              <a:custGeom>
                <a:avLst/>
                <a:gdLst>
                  <a:gd name="csX0" fmla="*/ 25937 w 47804"/>
                  <a:gd name="csY0" fmla="*/ 50452 h 50451"/>
                  <a:gd name="csX1" fmla="*/ 23281 w 47804"/>
                  <a:gd name="csY1" fmla="*/ 0 h 50451"/>
                  <a:gd name="csX2" fmla="*/ 25937 w 47804"/>
                  <a:gd name="csY2" fmla="*/ 50452 h 50451"/>
                </a:gdLst>
                <a:ahLst/>
                <a:cxnLst>
                  <a:cxn ang="0">
                    <a:pos x="csX0" y="csY0"/>
                  </a:cxn>
                  <a:cxn ang="0">
                    <a:pos x="csX1" y="csY1"/>
                  </a:cxn>
                  <a:cxn ang="0">
                    <a:pos x="csX2" y="csY2"/>
                  </a:cxn>
                </a:cxnLst>
                <a:rect l="l" t="t" r="r" b="b"/>
                <a:pathLst>
                  <a:path w="47804" h="50451">
                    <a:moveTo>
                      <a:pt x="25937" y="50452"/>
                    </a:moveTo>
                    <a:cubicBezTo>
                      <a:pt x="12491" y="24396"/>
                      <a:pt x="-23531" y="27052"/>
                      <a:pt x="23281" y="0"/>
                    </a:cubicBezTo>
                    <a:cubicBezTo>
                      <a:pt x="52664" y="9791"/>
                      <a:pt x="58142" y="38668"/>
                      <a:pt x="25937" y="50452"/>
                    </a:cubicBezTo>
                    <a:close/>
                  </a:path>
                </a:pathLst>
              </a:custGeom>
              <a:solidFill>
                <a:srgbClr val="ECEBEC"/>
              </a:solidFill>
              <a:ln w="16598" cap="flat">
                <a:noFill/>
                <a:prstDash val="solid"/>
                <a:miter/>
              </a:ln>
            </p:spPr>
            <p:txBody>
              <a:bodyPr/>
              <a:lstStyle/>
              <a:p>
                <a:endParaRPr lang="fr-FR"/>
              </a:p>
            </p:txBody>
          </p:sp>
          <p:sp>
            <p:nvSpPr>
              <p:cNvPr id="63" name="Forme libre 62">
                <a:extLst>
                  <a:ext uri="{FF2B5EF4-FFF2-40B4-BE49-F238E27FC236}">
                    <a16:creationId xmlns:a16="http://schemas.microsoft.com/office/drawing/2014/main" id="{369AB619-9FC6-FCD3-F46C-9F494303DEC7}"/>
                  </a:ext>
                </a:extLst>
              </p:cNvPr>
              <p:cNvSpPr/>
              <p:nvPr/>
            </p:nvSpPr>
            <p:spPr>
              <a:xfrm>
                <a:off x="-40629627" y="1048552"/>
                <a:ext cx="50860" cy="51022"/>
              </a:xfrm>
              <a:custGeom>
                <a:avLst/>
                <a:gdLst>
                  <a:gd name="csX0" fmla="*/ 33201 w 50860"/>
                  <a:gd name="csY0" fmla="*/ 0 h 51022"/>
                  <a:gd name="csX1" fmla="*/ 333 w 50860"/>
                  <a:gd name="csY1" fmla="*/ 38171 h 51022"/>
                  <a:gd name="csX2" fmla="*/ 33201 w 50860"/>
                  <a:gd name="csY2" fmla="*/ 0 h 51022"/>
                </a:gdLst>
                <a:ahLst/>
                <a:cxnLst>
                  <a:cxn ang="0">
                    <a:pos x="csX0" y="csY0"/>
                  </a:cxn>
                  <a:cxn ang="0">
                    <a:pos x="csX1" y="csY1"/>
                  </a:cxn>
                  <a:cxn ang="0">
                    <a:pos x="csX2" y="csY2"/>
                  </a:cxn>
                </a:cxnLst>
                <a:rect l="l" t="t" r="r" b="b"/>
                <a:pathLst>
                  <a:path w="50860" h="51022">
                    <a:moveTo>
                      <a:pt x="33201" y="0"/>
                    </a:moveTo>
                    <a:cubicBezTo>
                      <a:pt x="89144" y="3983"/>
                      <a:pt x="-6307" y="80823"/>
                      <a:pt x="333" y="38171"/>
                    </a:cubicBezTo>
                    <a:lnTo>
                      <a:pt x="33201" y="0"/>
                    </a:lnTo>
                    <a:close/>
                  </a:path>
                </a:pathLst>
              </a:custGeom>
              <a:solidFill>
                <a:srgbClr val="ECEBEC"/>
              </a:solidFill>
              <a:ln w="16598" cap="flat">
                <a:noFill/>
                <a:prstDash val="solid"/>
                <a:miter/>
              </a:ln>
            </p:spPr>
            <p:txBody>
              <a:bodyPr/>
              <a:lstStyle/>
              <a:p>
                <a:endParaRPr lang="fr-FR"/>
              </a:p>
            </p:txBody>
          </p:sp>
          <p:sp>
            <p:nvSpPr>
              <p:cNvPr id="64" name="Forme libre 63">
                <a:extLst>
                  <a:ext uri="{FF2B5EF4-FFF2-40B4-BE49-F238E27FC236}">
                    <a16:creationId xmlns:a16="http://schemas.microsoft.com/office/drawing/2014/main" id="{487685AA-7083-4D5C-8359-671A9921A0CE}"/>
                  </a:ext>
                </a:extLst>
              </p:cNvPr>
              <p:cNvSpPr/>
              <p:nvPr/>
            </p:nvSpPr>
            <p:spPr>
              <a:xfrm>
                <a:off x="-39450971" y="1595092"/>
                <a:ext cx="50594" cy="47434"/>
              </a:xfrm>
              <a:custGeom>
                <a:avLst/>
                <a:gdLst>
                  <a:gd name="csX0" fmla="*/ 292 w 50594"/>
                  <a:gd name="csY0" fmla="*/ 7271 h 47434"/>
                  <a:gd name="csX1" fmla="*/ 50591 w 50594"/>
                  <a:gd name="csY1" fmla="*/ 9761 h 47434"/>
                  <a:gd name="csX2" fmla="*/ 23034 w 50594"/>
                  <a:gd name="csY2" fmla="*/ 47434 h 47434"/>
                  <a:gd name="csX3" fmla="*/ 292 w 50594"/>
                  <a:gd name="csY3" fmla="*/ 7271 h 47434"/>
                </a:gdLst>
                <a:ahLst/>
                <a:cxnLst>
                  <a:cxn ang="0">
                    <a:pos x="csX0" y="csY0"/>
                  </a:cxn>
                  <a:cxn ang="0">
                    <a:pos x="csX1" y="csY1"/>
                  </a:cxn>
                  <a:cxn ang="0">
                    <a:pos x="csX2" y="csY2"/>
                  </a:cxn>
                  <a:cxn ang="0">
                    <a:pos x="csX3" y="csY3"/>
                  </a:cxn>
                </a:cxnLst>
                <a:rect l="l" t="t" r="r" b="b"/>
                <a:pathLst>
                  <a:path w="50594" h="47434">
                    <a:moveTo>
                      <a:pt x="292" y="7271"/>
                    </a:moveTo>
                    <a:cubicBezTo>
                      <a:pt x="3113" y="2625"/>
                      <a:pt x="48598" y="-7665"/>
                      <a:pt x="50591" y="9761"/>
                    </a:cubicBezTo>
                    <a:cubicBezTo>
                      <a:pt x="50922" y="12085"/>
                      <a:pt x="25358" y="47434"/>
                      <a:pt x="23034" y="47434"/>
                    </a:cubicBezTo>
                    <a:cubicBezTo>
                      <a:pt x="20544" y="47434"/>
                      <a:pt x="-2862" y="12748"/>
                      <a:pt x="292" y="7271"/>
                    </a:cubicBezTo>
                    <a:close/>
                  </a:path>
                </a:pathLst>
              </a:custGeom>
              <a:solidFill>
                <a:srgbClr val="ECEBEC"/>
              </a:solidFill>
              <a:ln w="16598" cap="flat">
                <a:noFill/>
                <a:prstDash val="solid"/>
                <a:miter/>
              </a:ln>
            </p:spPr>
            <p:txBody>
              <a:bodyPr/>
              <a:lstStyle/>
              <a:p>
                <a:endParaRPr lang="fr-FR"/>
              </a:p>
            </p:txBody>
          </p:sp>
          <p:sp>
            <p:nvSpPr>
              <p:cNvPr id="65" name="Forme libre 64">
                <a:extLst>
                  <a:ext uri="{FF2B5EF4-FFF2-40B4-BE49-F238E27FC236}">
                    <a16:creationId xmlns:a16="http://schemas.microsoft.com/office/drawing/2014/main" id="{3D0352C0-AF8F-6F30-0953-31D72F98F848}"/>
                  </a:ext>
                </a:extLst>
              </p:cNvPr>
              <p:cNvSpPr/>
              <p:nvPr/>
            </p:nvSpPr>
            <p:spPr>
              <a:xfrm>
                <a:off x="-40514926" y="1078075"/>
                <a:ext cx="53270" cy="61392"/>
              </a:xfrm>
              <a:custGeom>
                <a:avLst/>
                <a:gdLst>
                  <a:gd name="csX0" fmla="*/ 838 w 53270"/>
                  <a:gd name="csY0" fmla="*/ 60594 h 61392"/>
                  <a:gd name="csX1" fmla="*/ 48647 w 53270"/>
                  <a:gd name="csY1" fmla="*/ 185 h 61392"/>
                  <a:gd name="csX2" fmla="*/ 838 w 53270"/>
                  <a:gd name="csY2" fmla="*/ 60594 h 61392"/>
                </a:gdLst>
                <a:ahLst/>
                <a:cxnLst>
                  <a:cxn ang="0">
                    <a:pos x="csX0" y="csY0"/>
                  </a:cxn>
                  <a:cxn ang="0">
                    <a:pos x="csX1" y="csY1"/>
                  </a:cxn>
                  <a:cxn ang="0">
                    <a:pos x="csX2" y="csY2"/>
                  </a:cxn>
                </a:cxnLst>
                <a:rect l="l" t="t" r="r" b="b"/>
                <a:pathLst>
                  <a:path w="53270" h="61392">
                    <a:moveTo>
                      <a:pt x="838" y="60594"/>
                    </a:moveTo>
                    <a:cubicBezTo>
                      <a:pt x="-6134" y="52960"/>
                      <a:pt x="32213" y="-3633"/>
                      <a:pt x="48647" y="185"/>
                    </a:cubicBezTo>
                    <a:cubicBezTo>
                      <a:pt x="70393" y="5163"/>
                      <a:pt x="8806" y="69224"/>
                      <a:pt x="838" y="60594"/>
                    </a:cubicBezTo>
                    <a:close/>
                  </a:path>
                </a:pathLst>
              </a:custGeom>
              <a:solidFill>
                <a:srgbClr val="ECEBEC"/>
              </a:solidFill>
              <a:ln w="16598" cap="flat">
                <a:noFill/>
                <a:prstDash val="solid"/>
                <a:miter/>
              </a:ln>
            </p:spPr>
            <p:txBody>
              <a:bodyPr/>
              <a:lstStyle/>
              <a:p>
                <a:endParaRPr lang="fr-FR"/>
              </a:p>
            </p:txBody>
          </p:sp>
          <p:sp>
            <p:nvSpPr>
              <p:cNvPr id="66" name="Forme libre 65">
                <a:extLst>
                  <a:ext uri="{FF2B5EF4-FFF2-40B4-BE49-F238E27FC236}">
                    <a16:creationId xmlns:a16="http://schemas.microsoft.com/office/drawing/2014/main" id="{B9F81564-3A37-DE15-3E28-4717884D37FD}"/>
                  </a:ext>
                </a:extLst>
              </p:cNvPr>
              <p:cNvSpPr/>
              <p:nvPr/>
            </p:nvSpPr>
            <p:spPr>
              <a:xfrm>
                <a:off x="-42177263" y="1335333"/>
                <a:ext cx="60424" cy="61277"/>
              </a:xfrm>
              <a:custGeom>
                <a:avLst/>
                <a:gdLst>
                  <a:gd name="csX0" fmla="*/ 60425 w 60424"/>
                  <a:gd name="csY0" fmla="*/ 0 h 61277"/>
                  <a:gd name="csX1" fmla="*/ 0 w 60424"/>
                  <a:gd name="csY1" fmla="*/ 60410 h 61277"/>
                  <a:gd name="csX2" fmla="*/ 60425 w 60424"/>
                  <a:gd name="csY2" fmla="*/ 0 h 61277"/>
                </a:gdLst>
                <a:ahLst/>
                <a:cxnLst>
                  <a:cxn ang="0">
                    <a:pos x="csX0" y="csY0"/>
                  </a:cxn>
                  <a:cxn ang="0">
                    <a:pos x="csX1" y="csY1"/>
                  </a:cxn>
                  <a:cxn ang="0">
                    <a:pos x="csX2" y="csY2"/>
                  </a:cxn>
                </a:cxnLst>
                <a:rect l="l" t="t" r="r" b="b"/>
                <a:pathLst>
                  <a:path w="60424" h="61277">
                    <a:moveTo>
                      <a:pt x="60425" y="0"/>
                    </a:moveTo>
                    <a:cubicBezTo>
                      <a:pt x="52457" y="25391"/>
                      <a:pt x="31042" y="67877"/>
                      <a:pt x="0" y="60410"/>
                    </a:cubicBezTo>
                    <a:lnTo>
                      <a:pt x="60425" y="0"/>
                    </a:lnTo>
                    <a:close/>
                  </a:path>
                </a:pathLst>
              </a:custGeom>
              <a:solidFill>
                <a:srgbClr val="ECEBEC"/>
              </a:solidFill>
              <a:ln w="16598" cap="flat">
                <a:noFill/>
                <a:prstDash val="solid"/>
                <a:miter/>
              </a:ln>
            </p:spPr>
            <p:txBody>
              <a:bodyPr/>
              <a:lstStyle/>
              <a:p>
                <a:endParaRPr lang="fr-FR"/>
              </a:p>
            </p:txBody>
          </p:sp>
          <p:sp>
            <p:nvSpPr>
              <p:cNvPr id="67" name="Forme libre 66">
                <a:extLst>
                  <a:ext uri="{FF2B5EF4-FFF2-40B4-BE49-F238E27FC236}">
                    <a16:creationId xmlns:a16="http://schemas.microsoft.com/office/drawing/2014/main" id="{5CC1F29F-114D-A03B-A8F3-BF3CA8090EBC}"/>
                  </a:ext>
                </a:extLst>
              </p:cNvPr>
              <p:cNvSpPr/>
              <p:nvPr/>
            </p:nvSpPr>
            <p:spPr>
              <a:xfrm>
                <a:off x="-40565043" y="986398"/>
                <a:ext cx="76187" cy="51533"/>
              </a:xfrm>
              <a:custGeom>
                <a:avLst/>
                <a:gdLst>
                  <a:gd name="csX0" fmla="*/ 76187 w 76187"/>
                  <a:gd name="csY0" fmla="*/ 11204 h 51533"/>
                  <a:gd name="csX1" fmla="*/ 656 w 76187"/>
                  <a:gd name="csY1" fmla="*/ 51534 h 51533"/>
                  <a:gd name="csX2" fmla="*/ 76187 w 76187"/>
                  <a:gd name="csY2" fmla="*/ 11204 h 51533"/>
                </a:gdLst>
                <a:ahLst/>
                <a:cxnLst>
                  <a:cxn ang="0">
                    <a:pos x="csX0" y="csY0"/>
                  </a:cxn>
                  <a:cxn ang="0">
                    <a:pos x="csX1" y="csY1"/>
                  </a:cxn>
                  <a:cxn ang="0">
                    <a:pos x="csX2" y="csY2"/>
                  </a:cxn>
                </a:cxnLst>
                <a:rect l="l" t="t" r="r" b="b"/>
                <a:pathLst>
                  <a:path w="76187" h="51533">
                    <a:moveTo>
                      <a:pt x="76187" y="11204"/>
                    </a:moveTo>
                    <a:lnTo>
                      <a:pt x="656" y="51534"/>
                    </a:lnTo>
                    <a:cubicBezTo>
                      <a:pt x="-7644" y="43401"/>
                      <a:pt x="65397" y="-26800"/>
                      <a:pt x="76187" y="11204"/>
                    </a:cubicBezTo>
                    <a:close/>
                  </a:path>
                </a:pathLst>
              </a:custGeom>
              <a:solidFill>
                <a:srgbClr val="ECEBEC"/>
              </a:solidFill>
              <a:ln w="16598" cap="flat">
                <a:noFill/>
                <a:prstDash val="solid"/>
                <a:miter/>
              </a:ln>
            </p:spPr>
            <p:txBody>
              <a:bodyPr/>
              <a:lstStyle/>
              <a:p>
                <a:endParaRPr lang="fr-FR"/>
              </a:p>
            </p:txBody>
          </p:sp>
          <p:sp>
            <p:nvSpPr>
              <p:cNvPr id="68" name="Forme libre 67">
                <a:extLst>
                  <a:ext uri="{FF2B5EF4-FFF2-40B4-BE49-F238E27FC236}">
                    <a16:creationId xmlns:a16="http://schemas.microsoft.com/office/drawing/2014/main" id="{14440CFE-C391-5B85-F73A-066F8E403A23}"/>
                  </a:ext>
                </a:extLst>
              </p:cNvPr>
              <p:cNvSpPr/>
              <p:nvPr/>
            </p:nvSpPr>
            <p:spPr>
              <a:xfrm>
                <a:off x="-40591086" y="890234"/>
                <a:ext cx="52918" cy="48146"/>
              </a:xfrm>
              <a:custGeom>
                <a:avLst/>
                <a:gdLst>
                  <a:gd name="csX0" fmla="*/ 51765 w 52918"/>
                  <a:gd name="csY0" fmla="*/ 6796 h 48146"/>
                  <a:gd name="csX1" fmla="*/ 1467 w 52918"/>
                  <a:gd name="csY1" fmla="*/ 46959 h 48146"/>
                  <a:gd name="csX2" fmla="*/ 51765 w 52918"/>
                  <a:gd name="csY2" fmla="*/ 6796 h 48146"/>
                </a:gdLst>
                <a:ahLst/>
                <a:cxnLst>
                  <a:cxn ang="0">
                    <a:pos x="csX0" y="csY0"/>
                  </a:cxn>
                  <a:cxn ang="0">
                    <a:pos x="csX1" y="csY1"/>
                  </a:cxn>
                  <a:cxn ang="0">
                    <a:pos x="csX2" y="csY2"/>
                  </a:cxn>
                </a:cxnLst>
                <a:rect l="l" t="t" r="r" b="b"/>
                <a:pathLst>
                  <a:path w="52918" h="48146">
                    <a:moveTo>
                      <a:pt x="51765" y="6796"/>
                    </a:moveTo>
                    <a:cubicBezTo>
                      <a:pt x="61227" y="19243"/>
                      <a:pt x="9601" y="55091"/>
                      <a:pt x="1467" y="46959"/>
                    </a:cubicBezTo>
                    <a:cubicBezTo>
                      <a:pt x="-8161" y="37333"/>
                      <a:pt x="32011" y="-19260"/>
                      <a:pt x="51765" y="6796"/>
                    </a:cubicBezTo>
                    <a:close/>
                  </a:path>
                </a:pathLst>
              </a:custGeom>
              <a:solidFill>
                <a:srgbClr val="ECEBEC"/>
              </a:solidFill>
              <a:ln w="16598" cap="flat">
                <a:noFill/>
                <a:prstDash val="solid"/>
                <a:miter/>
              </a:ln>
            </p:spPr>
            <p:txBody>
              <a:bodyPr/>
              <a:lstStyle/>
              <a:p>
                <a:endParaRPr lang="fr-FR"/>
              </a:p>
            </p:txBody>
          </p:sp>
          <p:sp>
            <p:nvSpPr>
              <p:cNvPr id="69" name="Forme libre 68">
                <a:extLst>
                  <a:ext uri="{FF2B5EF4-FFF2-40B4-BE49-F238E27FC236}">
                    <a16:creationId xmlns:a16="http://schemas.microsoft.com/office/drawing/2014/main" id="{724CD699-3C9E-D36B-7AD7-D570D5BAF320}"/>
                  </a:ext>
                </a:extLst>
              </p:cNvPr>
              <p:cNvSpPr/>
              <p:nvPr/>
            </p:nvSpPr>
            <p:spPr>
              <a:xfrm>
                <a:off x="-42148699" y="1062479"/>
                <a:ext cx="52432" cy="51130"/>
              </a:xfrm>
              <a:custGeom>
                <a:avLst/>
                <a:gdLst>
                  <a:gd name="csX0" fmla="*/ 51948 w 52432"/>
                  <a:gd name="csY0" fmla="*/ 5822 h 51130"/>
                  <a:gd name="csX1" fmla="*/ 1649 w 52432"/>
                  <a:gd name="csY1" fmla="*/ 51130 h 51130"/>
                  <a:gd name="csX2" fmla="*/ 51948 w 52432"/>
                  <a:gd name="csY2" fmla="*/ 5822 h 51130"/>
                </a:gdLst>
                <a:ahLst/>
                <a:cxnLst>
                  <a:cxn ang="0">
                    <a:pos x="csX0" y="csY0"/>
                  </a:cxn>
                  <a:cxn ang="0">
                    <a:pos x="csX1" y="csY1"/>
                  </a:cxn>
                  <a:cxn ang="0">
                    <a:pos x="csX2" y="csY2"/>
                  </a:cxn>
                </a:cxnLst>
                <a:rect l="l" t="t" r="r" b="b"/>
                <a:pathLst>
                  <a:path w="52432" h="51130">
                    <a:moveTo>
                      <a:pt x="51948" y="5822"/>
                    </a:moveTo>
                    <a:cubicBezTo>
                      <a:pt x="57592" y="15448"/>
                      <a:pt x="12273" y="50632"/>
                      <a:pt x="1649" y="51130"/>
                    </a:cubicBezTo>
                    <a:cubicBezTo>
                      <a:pt x="-9473" y="30053"/>
                      <a:pt x="38833" y="-16250"/>
                      <a:pt x="51948" y="5822"/>
                    </a:cubicBezTo>
                    <a:close/>
                  </a:path>
                </a:pathLst>
              </a:custGeom>
              <a:solidFill>
                <a:srgbClr val="ECEBEC"/>
              </a:solidFill>
              <a:ln w="16598" cap="flat">
                <a:noFill/>
                <a:prstDash val="solid"/>
                <a:miter/>
              </a:ln>
            </p:spPr>
            <p:txBody>
              <a:bodyPr/>
              <a:lstStyle/>
              <a:p>
                <a:endParaRPr lang="fr-FR"/>
              </a:p>
            </p:txBody>
          </p:sp>
          <p:sp>
            <p:nvSpPr>
              <p:cNvPr id="70" name="Forme libre 69">
                <a:extLst>
                  <a:ext uri="{FF2B5EF4-FFF2-40B4-BE49-F238E27FC236}">
                    <a16:creationId xmlns:a16="http://schemas.microsoft.com/office/drawing/2014/main" id="{BD0E8BF2-A922-648F-C168-0413456834E7}"/>
                  </a:ext>
                </a:extLst>
              </p:cNvPr>
              <p:cNvSpPr/>
              <p:nvPr/>
            </p:nvSpPr>
            <p:spPr>
              <a:xfrm>
                <a:off x="-41139592" y="713963"/>
                <a:ext cx="26799" cy="62081"/>
              </a:xfrm>
              <a:custGeom>
                <a:avLst/>
                <a:gdLst>
                  <a:gd name="csX0" fmla="*/ 20593 w 26799"/>
                  <a:gd name="csY0" fmla="*/ 62082 h 62081"/>
                  <a:gd name="csX1" fmla="*/ 8142 w 26799"/>
                  <a:gd name="csY1" fmla="*/ 1672 h 62081"/>
                  <a:gd name="csX2" fmla="*/ 20593 w 26799"/>
                  <a:gd name="csY2" fmla="*/ 62082 h 62081"/>
                </a:gdLst>
                <a:ahLst/>
                <a:cxnLst>
                  <a:cxn ang="0">
                    <a:pos x="csX0" y="csY0"/>
                  </a:cxn>
                  <a:cxn ang="0">
                    <a:pos x="csX1" y="csY1"/>
                  </a:cxn>
                  <a:cxn ang="0">
                    <a:pos x="csX2" y="csY2"/>
                  </a:cxn>
                </a:cxnLst>
                <a:rect l="l" t="t" r="r" b="b"/>
                <a:pathLst>
                  <a:path w="26799" h="62081">
                    <a:moveTo>
                      <a:pt x="20593" y="62082"/>
                    </a:moveTo>
                    <a:cubicBezTo>
                      <a:pt x="-1154" y="61916"/>
                      <a:pt x="-6300" y="7315"/>
                      <a:pt x="8142" y="1672"/>
                    </a:cubicBezTo>
                    <a:cubicBezTo>
                      <a:pt x="40181" y="-10775"/>
                      <a:pt x="21422" y="49967"/>
                      <a:pt x="20593" y="62082"/>
                    </a:cubicBezTo>
                    <a:close/>
                  </a:path>
                </a:pathLst>
              </a:custGeom>
              <a:solidFill>
                <a:srgbClr val="ECEBEC"/>
              </a:solidFill>
              <a:ln w="16598" cap="flat">
                <a:noFill/>
                <a:prstDash val="solid"/>
                <a:miter/>
              </a:ln>
            </p:spPr>
            <p:txBody>
              <a:bodyPr/>
              <a:lstStyle/>
              <a:p>
                <a:endParaRPr lang="fr-FR"/>
              </a:p>
            </p:txBody>
          </p:sp>
          <p:sp>
            <p:nvSpPr>
              <p:cNvPr id="71" name="Forme libre 70">
                <a:extLst>
                  <a:ext uri="{FF2B5EF4-FFF2-40B4-BE49-F238E27FC236}">
                    <a16:creationId xmlns:a16="http://schemas.microsoft.com/office/drawing/2014/main" id="{D97C4BB3-3868-353B-0C2C-435D0AC3F395}"/>
                  </a:ext>
                </a:extLst>
              </p:cNvPr>
              <p:cNvSpPr/>
              <p:nvPr/>
            </p:nvSpPr>
            <p:spPr>
              <a:xfrm>
                <a:off x="-39486011" y="1374204"/>
                <a:ext cx="59356" cy="34457"/>
              </a:xfrm>
              <a:custGeom>
                <a:avLst/>
                <a:gdLst>
                  <a:gd name="csX0" fmla="*/ 55584 w 59356"/>
                  <a:gd name="csY0" fmla="*/ 1457 h 34457"/>
                  <a:gd name="csX1" fmla="*/ 140 w 59356"/>
                  <a:gd name="csY1" fmla="*/ 31662 h 34457"/>
                  <a:gd name="csX2" fmla="*/ 55584 w 59356"/>
                  <a:gd name="csY2" fmla="*/ 1457 h 34457"/>
                </a:gdLst>
                <a:ahLst/>
                <a:cxnLst>
                  <a:cxn ang="0">
                    <a:pos x="csX0" y="csY0"/>
                  </a:cxn>
                  <a:cxn ang="0">
                    <a:pos x="csX1" y="csY1"/>
                  </a:cxn>
                  <a:cxn ang="0">
                    <a:pos x="csX2" y="csY2"/>
                  </a:cxn>
                </a:cxnLst>
                <a:rect l="l" t="t" r="r" b="b"/>
                <a:pathLst>
                  <a:path w="59356" h="34457">
                    <a:moveTo>
                      <a:pt x="55584" y="1457"/>
                    </a:moveTo>
                    <a:cubicBezTo>
                      <a:pt x="74674" y="19048"/>
                      <a:pt x="15910" y="42615"/>
                      <a:pt x="140" y="31662"/>
                    </a:cubicBezTo>
                    <a:cubicBezTo>
                      <a:pt x="-3015" y="11912"/>
                      <a:pt x="48281" y="-5182"/>
                      <a:pt x="55584" y="1457"/>
                    </a:cubicBezTo>
                    <a:close/>
                  </a:path>
                </a:pathLst>
              </a:custGeom>
              <a:solidFill>
                <a:srgbClr val="ECEBEC"/>
              </a:solidFill>
              <a:ln w="16598" cap="flat">
                <a:noFill/>
                <a:prstDash val="solid"/>
                <a:miter/>
              </a:ln>
            </p:spPr>
            <p:txBody>
              <a:bodyPr/>
              <a:lstStyle/>
              <a:p>
                <a:endParaRPr lang="fr-FR"/>
              </a:p>
            </p:txBody>
          </p:sp>
          <p:sp>
            <p:nvSpPr>
              <p:cNvPr id="72" name="Forme libre 71">
                <a:extLst>
                  <a:ext uri="{FF2B5EF4-FFF2-40B4-BE49-F238E27FC236}">
                    <a16:creationId xmlns:a16="http://schemas.microsoft.com/office/drawing/2014/main" id="{F916E9D5-961B-2A16-765A-8AE256472DD0}"/>
                  </a:ext>
                </a:extLst>
              </p:cNvPr>
              <p:cNvSpPr/>
              <p:nvPr/>
            </p:nvSpPr>
            <p:spPr>
              <a:xfrm>
                <a:off x="-41305586" y="3305452"/>
                <a:ext cx="73434" cy="80657"/>
              </a:xfrm>
              <a:custGeom>
                <a:avLst/>
                <a:gdLst>
                  <a:gd name="csX0" fmla="*/ 166 w 73434"/>
                  <a:gd name="csY0" fmla="*/ 70533 h 80657"/>
                  <a:gd name="csX1" fmla="*/ 73206 w 73434"/>
                  <a:gd name="csY1" fmla="*/ 0 h 80657"/>
                  <a:gd name="csX2" fmla="*/ 60590 w 73434"/>
                  <a:gd name="csY2" fmla="*/ 30205 h 80657"/>
                  <a:gd name="csX3" fmla="*/ 10126 w 73434"/>
                  <a:gd name="csY3" fmla="*/ 80658 h 80657"/>
                  <a:gd name="csX4" fmla="*/ 0 w 73434"/>
                  <a:gd name="csY4" fmla="*/ 70533 h 80657"/>
                </a:gdLst>
                <a:ahLst/>
                <a:cxnLst>
                  <a:cxn ang="0">
                    <a:pos x="csX0" y="csY0"/>
                  </a:cxn>
                  <a:cxn ang="0">
                    <a:pos x="csX1" y="csY1"/>
                  </a:cxn>
                  <a:cxn ang="0">
                    <a:pos x="csX2" y="csY2"/>
                  </a:cxn>
                  <a:cxn ang="0">
                    <a:pos x="csX3" y="csY3"/>
                  </a:cxn>
                  <a:cxn ang="0">
                    <a:pos x="csX4" y="csY4"/>
                  </a:cxn>
                </a:cxnLst>
                <a:rect l="l" t="t" r="r" b="b"/>
                <a:pathLst>
                  <a:path w="73434" h="80657">
                    <a:moveTo>
                      <a:pt x="166" y="70533"/>
                    </a:moveTo>
                    <a:cubicBezTo>
                      <a:pt x="20418" y="48627"/>
                      <a:pt x="52125" y="23069"/>
                      <a:pt x="73206" y="0"/>
                    </a:cubicBezTo>
                    <a:cubicBezTo>
                      <a:pt x="75198" y="6141"/>
                      <a:pt x="63579" y="25559"/>
                      <a:pt x="60590" y="30205"/>
                    </a:cubicBezTo>
                    <a:cubicBezTo>
                      <a:pt x="46647" y="52278"/>
                      <a:pt x="16434" y="72027"/>
                      <a:pt x="10126" y="80658"/>
                    </a:cubicBezTo>
                    <a:lnTo>
                      <a:pt x="0" y="70533"/>
                    </a:lnTo>
                    <a:close/>
                  </a:path>
                </a:pathLst>
              </a:custGeom>
              <a:solidFill>
                <a:srgbClr val="ECEBEC"/>
              </a:solidFill>
              <a:ln w="16598" cap="flat">
                <a:noFill/>
                <a:prstDash val="solid"/>
                <a:miter/>
              </a:ln>
            </p:spPr>
            <p:txBody>
              <a:bodyPr/>
              <a:lstStyle/>
              <a:p>
                <a:endParaRPr lang="fr-FR"/>
              </a:p>
            </p:txBody>
          </p:sp>
          <p:sp>
            <p:nvSpPr>
              <p:cNvPr id="73" name="Forme libre 72">
                <a:extLst>
                  <a:ext uri="{FF2B5EF4-FFF2-40B4-BE49-F238E27FC236}">
                    <a16:creationId xmlns:a16="http://schemas.microsoft.com/office/drawing/2014/main" id="{7F1A6F1F-83ED-A4B1-F056-459A944E93B6}"/>
                  </a:ext>
                </a:extLst>
              </p:cNvPr>
              <p:cNvSpPr/>
              <p:nvPr/>
            </p:nvSpPr>
            <p:spPr>
              <a:xfrm>
                <a:off x="-40947519" y="935875"/>
                <a:ext cx="35979" cy="84146"/>
              </a:xfrm>
              <a:custGeom>
                <a:avLst/>
                <a:gdLst>
                  <a:gd name="csX0" fmla="*/ 25232 w 35979"/>
                  <a:gd name="csY0" fmla="*/ 81975 h 84146"/>
                  <a:gd name="csX1" fmla="*/ 0 w 35979"/>
                  <a:gd name="csY1" fmla="*/ 1484 h 84146"/>
                  <a:gd name="csX2" fmla="*/ 25232 w 35979"/>
                  <a:gd name="csY2" fmla="*/ 81975 h 84146"/>
                </a:gdLst>
                <a:ahLst/>
                <a:cxnLst>
                  <a:cxn ang="0">
                    <a:pos x="csX0" y="csY0"/>
                  </a:cxn>
                  <a:cxn ang="0">
                    <a:pos x="csX1" y="csY1"/>
                  </a:cxn>
                  <a:cxn ang="0">
                    <a:pos x="csX2" y="csY2"/>
                  </a:cxn>
                </a:cxnLst>
                <a:rect l="l" t="t" r="r" b="b"/>
                <a:pathLst>
                  <a:path w="35979" h="84146">
                    <a:moveTo>
                      <a:pt x="25232" y="81975"/>
                    </a:moveTo>
                    <a:cubicBezTo>
                      <a:pt x="21746" y="79652"/>
                      <a:pt x="3818" y="12271"/>
                      <a:pt x="0" y="1484"/>
                    </a:cubicBezTo>
                    <a:cubicBezTo>
                      <a:pt x="14276" y="-14282"/>
                      <a:pt x="55278" y="101226"/>
                      <a:pt x="25232" y="81975"/>
                    </a:cubicBezTo>
                    <a:close/>
                  </a:path>
                </a:pathLst>
              </a:custGeom>
              <a:solidFill>
                <a:srgbClr val="ECEBEC"/>
              </a:solidFill>
              <a:ln w="16598" cap="flat">
                <a:noFill/>
                <a:prstDash val="solid"/>
                <a:miter/>
              </a:ln>
            </p:spPr>
            <p:txBody>
              <a:bodyPr/>
              <a:lstStyle/>
              <a:p>
                <a:endParaRPr lang="fr-FR"/>
              </a:p>
            </p:txBody>
          </p:sp>
          <p:sp>
            <p:nvSpPr>
              <p:cNvPr id="74" name="Forme libre 73">
                <a:extLst>
                  <a:ext uri="{FF2B5EF4-FFF2-40B4-BE49-F238E27FC236}">
                    <a16:creationId xmlns:a16="http://schemas.microsoft.com/office/drawing/2014/main" id="{952D2841-5A37-0D1E-5D05-CB2CDB2FACA7}"/>
                  </a:ext>
                </a:extLst>
              </p:cNvPr>
              <p:cNvSpPr/>
              <p:nvPr/>
            </p:nvSpPr>
            <p:spPr>
              <a:xfrm>
                <a:off x="-40498983" y="765921"/>
                <a:ext cx="22697" cy="75511"/>
              </a:xfrm>
              <a:custGeom>
                <a:avLst/>
                <a:gdLst>
                  <a:gd name="csX0" fmla="*/ 0 w 22697"/>
                  <a:gd name="csY0" fmla="*/ 75512 h 75511"/>
                  <a:gd name="csX1" fmla="*/ 14941 w 22697"/>
                  <a:gd name="csY1" fmla="*/ 0 h 75511"/>
                  <a:gd name="csX2" fmla="*/ 0 w 22697"/>
                  <a:gd name="csY2" fmla="*/ 75512 h 75511"/>
                </a:gdLst>
                <a:ahLst/>
                <a:cxnLst>
                  <a:cxn ang="0">
                    <a:pos x="csX0" y="csY0"/>
                  </a:cxn>
                  <a:cxn ang="0">
                    <a:pos x="csX1" y="csY1"/>
                  </a:cxn>
                  <a:cxn ang="0">
                    <a:pos x="csX2" y="csY2"/>
                  </a:cxn>
                </a:cxnLst>
                <a:rect l="l" t="t" r="r" b="b"/>
                <a:pathLst>
                  <a:path w="22697" h="75511">
                    <a:moveTo>
                      <a:pt x="0" y="75512"/>
                    </a:moveTo>
                    <a:lnTo>
                      <a:pt x="14941" y="0"/>
                    </a:lnTo>
                    <a:cubicBezTo>
                      <a:pt x="23407" y="30536"/>
                      <a:pt x="31873" y="54601"/>
                      <a:pt x="0" y="75512"/>
                    </a:cubicBezTo>
                    <a:close/>
                  </a:path>
                </a:pathLst>
              </a:custGeom>
              <a:solidFill>
                <a:srgbClr val="ECEBEC"/>
              </a:solidFill>
              <a:ln w="16598" cap="flat">
                <a:noFill/>
                <a:prstDash val="solid"/>
                <a:miter/>
              </a:ln>
            </p:spPr>
            <p:txBody>
              <a:bodyPr/>
              <a:lstStyle/>
              <a:p>
                <a:endParaRPr lang="fr-FR"/>
              </a:p>
            </p:txBody>
          </p:sp>
          <p:sp>
            <p:nvSpPr>
              <p:cNvPr id="75" name="Forme libre 74">
                <a:extLst>
                  <a:ext uri="{FF2B5EF4-FFF2-40B4-BE49-F238E27FC236}">
                    <a16:creationId xmlns:a16="http://schemas.microsoft.com/office/drawing/2014/main" id="{964CC240-4D54-E81E-476A-4F5452C7F06B}"/>
                  </a:ext>
                </a:extLst>
              </p:cNvPr>
              <p:cNvSpPr/>
              <p:nvPr/>
            </p:nvSpPr>
            <p:spPr>
              <a:xfrm>
                <a:off x="-39839553" y="1578169"/>
                <a:ext cx="58455" cy="27577"/>
              </a:xfrm>
              <a:custGeom>
                <a:avLst/>
                <a:gdLst>
                  <a:gd name="csX0" fmla="*/ 35123 w 58455"/>
                  <a:gd name="csY0" fmla="*/ 296 h 27577"/>
                  <a:gd name="csX1" fmla="*/ 927 w 58455"/>
                  <a:gd name="csY1" fmla="*/ 21539 h 27577"/>
                  <a:gd name="csX2" fmla="*/ 35123 w 58455"/>
                  <a:gd name="csY2" fmla="*/ 296 h 27577"/>
                </a:gdLst>
                <a:ahLst/>
                <a:cxnLst>
                  <a:cxn ang="0">
                    <a:pos x="csX0" y="csY0"/>
                  </a:cxn>
                  <a:cxn ang="0">
                    <a:pos x="csX1" y="csY1"/>
                  </a:cxn>
                  <a:cxn ang="0">
                    <a:pos x="csX2" y="csY2"/>
                  </a:cxn>
                </a:cxnLst>
                <a:rect l="l" t="t" r="r" b="b"/>
                <a:pathLst>
                  <a:path w="58455" h="27577">
                    <a:moveTo>
                      <a:pt x="35123" y="296"/>
                    </a:moveTo>
                    <a:cubicBezTo>
                      <a:pt x="100196" y="-4185"/>
                      <a:pt x="9393" y="44109"/>
                      <a:pt x="927" y="21539"/>
                    </a:cubicBezTo>
                    <a:cubicBezTo>
                      <a:pt x="-5714" y="4113"/>
                      <a:pt x="25164" y="960"/>
                      <a:pt x="35123" y="296"/>
                    </a:cubicBezTo>
                    <a:close/>
                  </a:path>
                </a:pathLst>
              </a:custGeom>
              <a:solidFill>
                <a:srgbClr val="ECEBEC"/>
              </a:solidFill>
              <a:ln w="16598" cap="flat">
                <a:noFill/>
                <a:prstDash val="solid"/>
                <a:miter/>
              </a:ln>
            </p:spPr>
            <p:txBody>
              <a:bodyPr/>
              <a:lstStyle/>
              <a:p>
                <a:endParaRPr lang="fr-FR"/>
              </a:p>
            </p:txBody>
          </p:sp>
          <p:sp>
            <p:nvSpPr>
              <p:cNvPr id="76" name="Forme libre 75">
                <a:extLst>
                  <a:ext uri="{FF2B5EF4-FFF2-40B4-BE49-F238E27FC236}">
                    <a16:creationId xmlns:a16="http://schemas.microsoft.com/office/drawing/2014/main" id="{25B3E09B-6328-5DB8-AA7C-135525E0E15F}"/>
                  </a:ext>
                </a:extLst>
              </p:cNvPr>
              <p:cNvSpPr/>
              <p:nvPr/>
            </p:nvSpPr>
            <p:spPr>
              <a:xfrm>
                <a:off x="-42314688" y="2120332"/>
                <a:ext cx="36496" cy="61566"/>
              </a:xfrm>
              <a:custGeom>
                <a:avLst/>
                <a:gdLst>
                  <a:gd name="csX0" fmla="*/ 36497 w 36496"/>
                  <a:gd name="csY0" fmla="*/ 1157 h 61566"/>
                  <a:gd name="csX1" fmla="*/ 8940 w 36496"/>
                  <a:gd name="csY1" fmla="*/ 61566 h 61566"/>
                  <a:gd name="csX2" fmla="*/ 36497 w 36496"/>
                  <a:gd name="csY2" fmla="*/ 1157 h 61566"/>
                </a:gdLst>
                <a:ahLst/>
                <a:cxnLst>
                  <a:cxn ang="0">
                    <a:pos x="csX0" y="csY0"/>
                  </a:cxn>
                  <a:cxn ang="0">
                    <a:pos x="csX1" y="csY1"/>
                  </a:cxn>
                  <a:cxn ang="0">
                    <a:pos x="csX2" y="csY2"/>
                  </a:cxn>
                </a:cxnLst>
                <a:rect l="l" t="t" r="r" b="b"/>
                <a:pathLst>
                  <a:path w="36496" h="61566">
                    <a:moveTo>
                      <a:pt x="36497" y="1157"/>
                    </a:moveTo>
                    <a:lnTo>
                      <a:pt x="8940" y="61566"/>
                    </a:lnTo>
                    <a:cubicBezTo>
                      <a:pt x="-8656" y="37502"/>
                      <a:pt x="-688" y="-7805"/>
                      <a:pt x="36497" y="1157"/>
                    </a:cubicBezTo>
                    <a:close/>
                  </a:path>
                </a:pathLst>
              </a:custGeom>
              <a:solidFill>
                <a:srgbClr val="ECEBEC"/>
              </a:solidFill>
              <a:ln w="16598" cap="flat">
                <a:noFill/>
                <a:prstDash val="solid"/>
                <a:miter/>
              </a:ln>
            </p:spPr>
            <p:txBody>
              <a:bodyPr/>
              <a:lstStyle/>
              <a:p>
                <a:endParaRPr lang="fr-FR"/>
              </a:p>
            </p:txBody>
          </p:sp>
          <p:sp>
            <p:nvSpPr>
              <p:cNvPr id="77" name="Forme libre 76">
                <a:extLst>
                  <a:ext uri="{FF2B5EF4-FFF2-40B4-BE49-F238E27FC236}">
                    <a16:creationId xmlns:a16="http://schemas.microsoft.com/office/drawing/2014/main" id="{769952D6-4695-60E8-C560-51E4820A3A8D}"/>
                  </a:ext>
                </a:extLst>
              </p:cNvPr>
              <p:cNvSpPr/>
              <p:nvPr/>
            </p:nvSpPr>
            <p:spPr>
              <a:xfrm>
                <a:off x="-42224284" y="1402634"/>
                <a:ext cx="53292" cy="39017"/>
              </a:xfrm>
              <a:custGeom>
                <a:avLst/>
                <a:gdLst>
                  <a:gd name="csX0" fmla="*/ 52001 w 53292"/>
                  <a:gd name="csY0" fmla="*/ 3232 h 39017"/>
                  <a:gd name="csX1" fmla="*/ 1703 w 53292"/>
                  <a:gd name="csY1" fmla="*/ 38416 h 39017"/>
                  <a:gd name="csX2" fmla="*/ 52001 w 53292"/>
                  <a:gd name="csY2" fmla="*/ 3232 h 39017"/>
                </a:gdLst>
                <a:ahLst/>
                <a:cxnLst>
                  <a:cxn ang="0">
                    <a:pos x="csX0" y="csY0"/>
                  </a:cxn>
                  <a:cxn ang="0">
                    <a:pos x="csX1" y="csY1"/>
                  </a:cxn>
                  <a:cxn ang="0">
                    <a:pos x="csX2" y="csY2"/>
                  </a:cxn>
                </a:cxnLst>
                <a:rect l="l" t="t" r="r" b="b"/>
                <a:pathLst>
                  <a:path w="53292" h="39017">
                    <a:moveTo>
                      <a:pt x="52001" y="3232"/>
                    </a:moveTo>
                    <a:cubicBezTo>
                      <a:pt x="61464" y="21488"/>
                      <a:pt x="16311" y="42897"/>
                      <a:pt x="1703" y="38416"/>
                    </a:cubicBezTo>
                    <a:cubicBezTo>
                      <a:pt x="-10249" y="27628"/>
                      <a:pt x="44366" y="-11372"/>
                      <a:pt x="52001" y="3232"/>
                    </a:cubicBezTo>
                    <a:close/>
                  </a:path>
                </a:pathLst>
              </a:custGeom>
              <a:solidFill>
                <a:srgbClr val="ECEBEC"/>
              </a:solidFill>
              <a:ln w="16598" cap="flat">
                <a:noFill/>
                <a:prstDash val="solid"/>
                <a:miter/>
              </a:ln>
            </p:spPr>
            <p:txBody>
              <a:bodyPr/>
              <a:lstStyle/>
              <a:p>
                <a:endParaRPr lang="fr-FR"/>
              </a:p>
            </p:txBody>
          </p:sp>
          <p:sp>
            <p:nvSpPr>
              <p:cNvPr id="78" name="Forme libre 77">
                <a:extLst>
                  <a:ext uri="{FF2B5EF4-FFF2-40B4-BE49-F238E27FC236}">
                    <a16:creationId xmlns:a16="http://schemas.microsoft.com/office/drawing/2014/main" id="{E5849E72-2348-144D-E396-DD1524962DE1}"/>
                  </a:ext>
                </a:extLst>
              </p:cNvPr>
              <p:cNvSpPr/>
              <p:nvPr/>
            </p:nvSpPr>
            <p:spPr>
              <a:xfrm>
                <a:off x="-42175194" y="1990281"/>
                <a:ext cx="46064" cy="55535"/>
              </a:xfrm>
              <a:custGeom>
                <a:avLst/>
                <a:gdLst>
                  <a:gd name="csX0" fmla="*/ 35779 w 46064"/>
                  <a:gd name="csY0" fmla="*/ 98 h 55535"/>
                  <a:gd name="csX1" fmla="*/ 5567 w 46064"/>
                  <a:gd name="csY1" fmla="*/ 55530 h 55535"/>
                  <a:gd name="csX2" fmla="*/ 35779 w 46064"/>
                  <a:gd name="csY2" fmla="*/ 98 h 55535"/>
                </a:gdLst>
                <a:ahLst/>
                <a:cxnLst>
                  <a:cxn ang="0">
                    <a:pos x="csX0" y="csY0"/>
                  </a:cxn>
                  <a:cxn ang="0">
                    <a:pos x="csX1" y="csY1"/>
                  </a:cxn>
                  <a:cxn ang="0">
                    <a:pos x="csX2" y="csY2"/>
                  </a:cxn>
                </a:cxnLst>
                <a:rect l="l" t="t" r="r" b="b"/>
                <a:pathLst>
                  <a:path w="46064" h="55535">
                    <a:moveTo>
                      <a:pt x="35779" y="98"/>
                    </a:moveTo>
                    <a:cubicBezTo>
                      <a:pt x="68648" y="-2723"/>
                      <a:pt x="12871" y="56193"/>
                      <a:pt x="5567" y="55530"/>
                    </a:cubicBezTo>
                    <a:cubicBezTo>
                      <a:pt x="-15515" y="53372"/>
                      <a:pt x="29637" y="597"/>
                      <a:pt x="35779" y="98"/>
                    </a:cubicBezTo>
                    <a:close/>
                  </a:path>
                </a:pathLst>
              </a:custGeom>
              <a:solidFill>
                <a:srgbClr val="ECEBEC"/>
              </a:solidFill>
              <a:ln w="16598" cap="flat">
                <a:noFill/>
                <a:prstDash val="solid"/>
                <a:miter/>
              </a:ln>
            </p:spPr>
            <p:txBody>
              <a:bodyPr/>
              <a:lstStyle/>
              <a:p>
                <a:endParaRPr lang="fr-FR"/>
              </a:p>
            </p:txBody>
          </p:sp>
          <p:sp>
            <p:nvSpPr>
              <p:cNvPr id="79" name="Forme libre 78">
                <a:extLst>
                  <a:ext uri="{FF2B5EF4-FFF2-40B4-BE49-F238E27FC236}">
                    <a16:creationId xmlns:a16="http://schemas.microsoft.com/office/drawing/2014/main" id="{8D417186-9E33-3F16-A131-40DE2BA93920}"/>
                  </a:ext>
                </a:extLst>
              </p:cNvPr>
              <p:cNvSpPr/>
              <p:nvPr/>
            </p:nvSpPr>
            <p:spPr>
              <a:xfrm>
                <a:off x="-40113080" y="1192931"/>
                <a:ext cx="53241" cy="61745"/>
              </a:xfrm>
              <a:custGeom>
                <a:avLst/>
                <a:gdLst>
                  <a:gd name="csX0" fmla="*/ 52509 w 53241"/>
                  <a:gd name="csY0" fmla="*/ 61745 h 61745"/>
                  <a:gd name="csX1" fmla="*/ 2210 w 53241"/>
                  <a:gd name="csY1" fmla="*/ 1335 h 61745"/>
                  <a:gd name="csX2" fmla="*/ 52509 w 53241"/>
                  <a:gd name="csY2" fmla="*/ 61745 h 61745"/>
                </a:gdLst>
                <a:ahLst/>
                <a:cxnLst>
                  <a:cxn ang="0">
                    <a:pos x="csX0" y="csY0"/>
                  </a:cxn>
                  <a:cxn ang="0">
                    <a:pos x="csX1" y="csY1"/>
                  </a:cxn>
                  <a:cxn ang="0">
                    <a:pos x="csX2" y="csY2"/>
                  </a:cxn>
                </a:cxnLst>
                <a:rect l="l" t="t" r="r" b="b"/>
                <a:pathLst>
                  <a:path w="53241" h="61745">
                    <a:moveTo>
                      <a:pt x="52509" y="61745"/>
                    </a:moveTo>
                    <a:cubicBezTo>
                      <a:pt x="43213" y="51621"/>
                      <a:pt x="-11568" y="16603"/>
                      <a:pt x="2210" y="1335"/>
                    </a:cubicBezTo>
                    <a:cubicBezTo>
                      <a:pt x="12502" y="-9950"/>
                      <a:pt x="59647" y="53778"/>
                      <a:pt x="52509" y="61745"/>
                    </a:cubicBezTo>
                    <a:close/>
                  </a:path>
                </a:pathLst>
              </a:custGeom>
              <a:solidFill>
                <a:srgbClr val="ECEBEC"/>
              </a:solidFill>
              <a:ln w="16598" cap="flat">
                <a:noFill/>
                <a:prstDash val="solid"/>
                <a:miter/>
              </a:ln>
            </p:spPr>
            <p:txBody>
              <a:bodyPr/>
              <a:lstStyle/>
              <a:p>
                <a:endParaRPr lang="fr-FR"/>
              </a:p>
            </p:txBody>
          </p:sp>
          <p:sp>
            <p:nvSpPr>
              <p:cNvPr id="80" name="Forme libre 79">
                <a:extLst>
                  <a:ext uri="{FF2B5EF4-FFF2-40B4-BE49-F238E27FC236}">
                    <a16:creationId xmlns:a16="http://schemas.microsoft.com/office/drawing/2014/main" id="{68EB17D0-AEB5-B3B9-645D-F613D64FC798}"/>
                  </a:ext>
                </a:extLst>
              </p:cNvPr>
              <p:cNvSpPr/>
              <p:nvPr/>
            </p:nvSpPr>
            <p:spPr>
              <a:xfrm>
                <a:off x="-42520482" y="1797946"/>
                <a:ext cx="41420" cy="43024"/>
              </a:xfrm>
              <a:custGeom>
                <a:avLst/>
                <a:gdLst>
                  <a:gd name="csX0" fmla="*/ 40764 w 41420"/>
                  <a:gd name="csY0" fmla="*/ 6060 h 43024"/>
                  <a:gd name="csX1" fmla="*/ 591 w 41420"/>
                  <a:gd name="csY1" fmla="*/ 41243 h 43024"/>
                  <a:gd name="csX2" fmla="*/ 40764 w 41420"/>
                  <a:gd name="csY2" fmla="*/ 6060 h 43024"/>
                </a:gdLst>
                <a:ahLst/>
                <a:cxnLst>
                  <a:cxn ang="0">
                    <a:pos x="csX0" y="csY0"/>
                  </a:cxn>
                  <a:cxn ang="0">
                    <a:pos x="csX1" y="csY1"/>
                  </a:cxn>
                  <a:cxn ang="0">
                    <a:pos x="csX2" y="csY2"/>
                  </a:cxn>
                </a:cxnLst>
                <a:rect l="l" t="t" r="r" b="b"/>
                <a:pathLst>
                  <a:path w="41420" h="43024">
                    <a:moveTo>
                      <a:pt x="40764" y="6060"/>
                    </a:moveTo>
                    <a:cubicBezTo>
                      <a:pt x="46740" y="23319"/>
                      <a:pt x="10219" y="50205"/>
                      <a:pt x="591" y="41243"/>
                    </a:cubicBezTo>
                    <a:cubicBezTo>
                      <a:pt x="-3891" y="37094"/>
                      <a:pt x="17855" y="-18005"/>
                      <a:pt x="40764" y="6060"/>
                    </a:cubicBezTo>
                    <a:close/>
                  </a:path>
                </a:pathLst>
              </a:custGeom>
              <a:solidFill>
                <a:srgbClr val="ECEBEC"/>
              </a:solidFill>
              <a:ln w="16598" cap="flat">
                <a:noFill/>
                <a:prstDash val="solid"/>
                <a:miter/>
              </a:ln>
            </p:spPr>
            <p:txBody>
              <a:bodyPr/>
              <a:lstStyle/>
              <a:p>
                <a:endParaRPr lang="fr-FR"/>
              </a:p>
            </p:txBody>
          </p:sp>
          <p:sp>
            <p:nvSpPr>
              <p:cNvPr id="81" name="Forme libre 80">
                <a:extLst>
                  <a:ext uri="{FF2B5EF4-FFF2-40B4-BE49-F238E27FC236}">
                    <a16:creationId xmlns:a16="http://schemas.microsoft.com/office/drawing/2014/main" id="{E1EC3ADD-AECE-2A0C-08CF-5AAFFF7037D0}"/>
                  </a:ext>
                </a:extLst>
              </p:cNvPr>
              <p:cNvSpPr/>
              <p:nvPr/>
            </p:nvSpPr>
            <p:spPr>
              <a:xfrm>
                <a:off x="-40262283" y="827215"/>
                <a:ext cx="31315" cy="46834"/>
              </a:xfrm>
              <a:custGeom>
                <a:avLst/>
                <a:gdLst>
                  <a:gd name="csX0" fmla="*/ 30398 w 31315"/>
                  <a:gd name="csY0" fmla="*/ 4261 h 46834"/>
                  <a:gd name="csX1" fmla="*/ 4834 w 31315"/>
                  <a:gd name="csY1" fmla="*/ 42266 h 46834"/>
                  <a:gd name="csX2" fmla="*/ 30398 w 31315"/>
                  <a:gd name="csY2" fmla="*/ 4261 h 46834"/>
                </a:gdLst>
                <a:ahLst/>
                <a:cxnLst>
                  <a:cxn ang="0">
                    <a:pos x="csX0" y="csY0"/>
                  </a:cxn>
                  <a:cxn ang="0">
                    <a:pos x="csX1" y="csY1"/>
                  </a:cxn>
                  <a:cxn ang="0">
                    <a:pos x="csX2" y="csY2"/>
                  </a:cxn>
                </a:cxnLst>
                <a:rect l="l" t="t" r="r" b="b"/>
                <a:pathLst>
                  <a:path w="31315" h="46834">
                    <a:moveTo>
                      <a:pt x="30398" y="4261"/>
                    </a:moveTo>
                    <a:cubicBezTo>
                      <a:pt x="33552" y="7415"/>
                      <a:pt x="29402" y="62845"/>
                      <a:pt x="4834" y="42266"/>
                    </a:cubicBezTo>
                    <a:cubicBezTo>
                      <a:pt x="-9774" y="29985"/>
                      <a:pt x="11639" y="-13663"/>
                      <a:pt x="30398" y="4261"/>
                    </a:cubicBezTo>
                    <a:close/>
                  </a:path>
                </a:pathLst>
              </a:custGeom>
              <a:solidFill>
                <a:srgbClr val="ECEBEC"/>
              </a:solidFill>
              <a:ln w="16598" cap="flat">
                <a:noFill/>
                <a:prstDash val="solid"/>
                <a:miter/>
              </a:ln>
            </p:spPr>
            <p:txBody>
              <a:bodyPr/>
              <a:lstStyle/>
              <a:p>
                <a:endParaRPr lang="fr-FR"/>
              </a:p>
            </p:txBody>
          </p:sp>
          <p:sp>
            <p:nvSpPr>
              <p:cNvPr id="82" name="Forme libre 81">
                <a:extLst>
                  <a:ext uri="{FF2B5EF4-FFF2-40B4-BE49-F238E27FC236}">
                    <a16:creationId xmlns:a16="http://schemas.microsoft.com/office/drawing/2014/main" id="{4CF821E4-9909-D335-F189-612C17744229}"/>
                  </a:ext>
                </a:extLst>
              </p:cNvPr>
              <p:cNvSpPr/>
              <p:nvPr/>
            </p:nvSpPr>
            <p:spPr>
              <a:xfrm>
                <a:off x="-39687565" y="2584005"/>
                <a:ext cx="30212" cy="45426"/>
              </a:xfrm>
              <a:custGeom>
                <a:avLst/>
                <a:gdLst>
                  <a:gd name="csX0" fmla="*/ 0 w 30212"/>
                  <a:gd name="csY0" fmla="*/ 16114 h 45426"/>
                  <a:gd name="csX1" fmla="*/ 20087 w 30212"/>
                  <a:gd name="csY1" fmla="*/ 1012 h 45426"/>
                  <a:gd name="csX2" fmla="*/ 30212 w 30212"/>
                  <a:gd name="csY2" fmla="*/ 41340 h 45426"/>
                  <a:gd name="csX3" fmla="*/ 0 w 30212"/>
                  <a:gd name="csY3" fmla="*/ 16114 h 45426"/>
                </a:gdLst>
                <a:ahLst/>
                <a:cxnLst>
                  <a:cxn ang="0">
                    <a:pos x="csX0" y="csY0"/>
                  </a:cxn>
                  <a:cxn ang="0">
                    <a:pos x="csX1" y="csY1"/>
                  </a:cxn>
                  <a:cxn ang="0">
                    <a:pos x="csX2" y="csY2"/>
                  </a:cxn>
                  <a:cxn ang="0">
                    <a:pos x="csX3" y="csY3"/>
                  </a:cxn>
                </a:cxnLst>
                <a:rect l="l" t="t" r="r" b="b"/>
                <a:pathLst>
                  <a:path w="30212" h="45426">
                    <a:moveTo>
                      <a:pt x="0" y="16114"/>
                    </a:moveTo>
                    <a:cubicBezTo>
                      <a:pt x="3984" y="11800"/>
                      <a:pt x="-166" y="-4133"/>
                      <a:pt x="20087" y="1012"/>
                    </a:cubicBezTo>
                    <a:lnTo>
                      <a:pt x="30212" y="41340"/>
                    </a:lnTo>
                    <a:cubicBezTo>
                      <a:pt x="7803" y="56111"/>
                      <a:pt x="13115" y="26902"/>
                      <a:pt x="0" y="16114"/>
                    </a:cubicBezTo>
                    <a:close/>
                  </a:path>
                </a:pathLst>
              </a:custGeom>
              <a:solidFill>
                <a:srgbClr val="ECEBEC"/>
              </a:solidFill>
              <a:ln w="16598" cap="flat">
                <a:noFill/>
                <a:prstDash val="solid"/>
                <a:miter/>
              </a:ln>
            </p:spPr>
            <p:txBody>
              <a:bodyPr/>
              <a:lstStyle/>
              <a:p>
                <a:endParaRPr lang="fr-FR"/>
              </a:p>
            </p:txBody>
          </p:sp>
          <p:sp>
            <p:nvSpPr>
              <p:cNvPr id="83" name="Forme libre 82">
                <a:extLst>
                  <a:ext uri="{FF2B5EF4-FFF2-40B4-BE49-F238E27FC236}">
                    <a16:creationId xmlns:a16="http://schemas.microsoft.com/office/drawing/2014/main" id="{4115D774-0850-3014-5F50-E8CD72CFA229}"/>
                  </a:ext>
                </a:extLst>
              </p:cNvPr>
              <p:cNvSpPr/>
              <p:nvPr/>
            </p:nvSpPr>
            <p:spPr>
              <a:xfrm>
                <a:off x="-39754282" y="2321992"/>
                <a:ext cx="29732" cy="46280"/>
              </a:xfrm>
              <a:custGeom>
                <a:avLst/>
                <a:gdLst>
                  <a:gd name="csX0" fmla="*/ 1312 w 29732"/>
                  <a:gd name="csY0" fmla="*/ 46281 h 46280"/>
                  <a:gd name="csX1" fmla="*/ 23557 w 29732"/>
                  <a:gd name="csY1" fmla="*/ 1305 h 46280"/>
                  <a:gd name="csX2" fmla="*/ 1312 w 29732"/>
                  <a:gd name="csY2" fmla="*/ 46281 h 46280"/>
                </a:gdLst>
                <a:ahLst/>
                <a:cxnLst>
                  <a:cxn ang="0">
                    <a:pos x="csX0" y="csY0"/>
                  </a:cxn>
                  <a:cxn ang="0">
                    <a:pos x="csX1" y="csY1"/>
                  </a:cxn>
                  <a:cxn ang="0">
                    <a:pos x="csX2" y="csY2"/>
                  </a:cxn>
                </a:cxnLst>
                <a:rect l="l" t="t" r="r" b="b"/>
                <a:pathLst>
                  <a:path w="29732" h="46280">
                    <a:moveTo>
                      <a:pt x="1312" y="46281"/>
                    </a:moveTo>
                    <a:cubicBezTo>
                      <a:pt x="-1509" y="29021"/>
                      <a:pt x="-2007" y="-7324"/>
                      <a:pt x="23557" y="1305"/>
                    </a:cubicBezTo>
                    <a:cubicBezTo>
                      <a:pt x="42979" y="7944"/>
                      <a:pt x="11273" y="38812"/>
                      <a:pt x="1312" y="46281"/>
                    </a:cubicBezTo>
                    <a:close/>
                  </a:path>
                </a:pathLst>
              </a:custGeom>
              <a:solidFill>
                <a:srgbClr val="ECEBEC"/>
              </a:solidFill>
              <a:ln w="16598" cap="flat">
                <a:noFill/>
                <a:prstDash val="solid"/>
                <a:miter/>
              </a:ln>
            </p:spPr>
            <p:txBody>
              <a:bodyPr/>
              <a:lstStyle/>
              <a:p>
                <a:endParaRPr lang="fr-FR"/>
              </a:p>
            </p:txBody>
          </p:sp>
          <p:sp>
            <p:nvSpPr>
              <p:cNvPr id="84" name="Forme libre 83">
                <a:extLst>
                  <a:ext uri="{FF2B5EF4-FFF2-40B4-BE49-F238E27FC236}">
                    <a16:creationId xmlns:a16="http://schemas.microsoft.com/office/drawing/2014/main" id="{A6510E54-E5AC-19AE-C232-9F84707966C7}"/>
                  </a:ext>
                </a:extLst>
              </p:cNvPr>
              <p:cNvSpPr/>
              <p:nvPr/>
            </p:nvSpPr>
            <p:spPr>
              <a:xfrm>
                <a:off x="-40811564" y="3285372"/>
                <a:ext cx="25231" cy="56015"/>
              </a:xfrm>
              <a:custGeom>
                <a:avLst/>
                <a:gdLst>
                  <a:gd name="csX0" fmla="*/ 25232 w 25231"/>
                  <a:gd name="csY0" fmla="*/ 55430 h 56015"/>
                  <a:gd name="csX1" fmla="*/ 0 w 25231"/>
                  <a:gd name="csY1" fmla="*/ 0 h 56015"/>
                  <a:gd name="csX2" fmla="*/ 25232 w 25231"/>
                  <a:gd name="csY2" fmla="*/ 55430 h 56015"/>
                </a:gdLst>
                <a:ahLst/>
                <a:cxnLst>
                  <a:cxn ang="0">
                    <a:pos x="csX0" y="csY0"/>
                  </a:cxn>
                  <a:cxn ang="0">
                    <a:pos x="csX1" y="csY1"/>
                  </a:cxn>
                  <a:cxn ang="0">
                    <a:pos x="csX2" y="csY2"/>
                  </a:cxn>
                </a:cxnLst>
                <a:rect l="l" t="t" r="r" b="b"/>
                <a:pathLst>
                  <a:path w="25231" h="56015">
                    <a:moveTo>
                      <a:pt x="25232" y="55430"/>
                    </a:moveTo>
                    <a:cubicBezTo>
                      <a:pt x="497" y="61571"/>
                      <a:pt x="1826" y="17758"/>
                      <a:pt x="0" y="0"/>
                    </a:cubicBezTo>
                    <a:cubicBezTo>
                      <a:pt x="2656" y="7136"/>
                      <a:pt x="21082" y="23898"/>
                      <a:pt x="25232" y="55430"/>
                    </a:cubicBezTo>
                    <a:close/>
                  </a:path>
                </a:pathLst>
              </a:custGeom>
              <a:solidFill>
                <a:srgbClr val="ECEBEC"/>
              </a:solidFill>
              <a:ln w="16598" cap="flat">
                <a:noFill/>
                <a:prstDash val="solid"/>
                <a:miter/>
              </a:ln>
            </p:spPr>
            <p:txBody>
              <a:bodyPr/>
              <a:lstStyle/>
              <a:p>
                <a:endParaRPr lang="fr-FR"/>
              </a:p>
            </p:txBody>
          </p:sp>
          <p:sp>
            <p:nvSpPr>
              <p:cNvPr id="85" name="Forme libre 84">
                <a:extLst>
                  <a:ext uri="{FF2B5EF4-FFF2-40B4-BE49-F238E27FC236}">
                    <a16:creationId xmlns:a16="http://schemas.microsoft.com/office/drawing/2014/main" id="{5ECE333A-8D8C-ADF5-65EA-0FC1F5659655}"/>
                  </a:ext>
                </a:extLst>
              </p:cNvPr>
              <p:cNvSpPr/>
              <p:nvPr/>
            </p:nvSpPr>
            <p:spPr>
              <a:xfrm>
                <a:off x="-40035991" y="1329951"/>
                <a:ext cx="30648" cy="35889"/>
              </a:xfrm>
              <a:custGeom>
                <a:avLst/>
                <a:gdLst>
                  <a:gd name="csX0" fmla="*/ 8289 w 30648"/>
                  <a:gd name="csY0" fmla="*/ 237 h 35889"/>
                  <a:gd name="csX1" fmla="*/ 23229 w 30648"/>
                  <a:gd name="csY1" fmla="*/ 35421 h 35889"/>
                  <a:gd name="csX2" fmla="*/ 8289 w 30648"/>
                  <a:gd name="csY2" fmla="*/ 237 h 35889"/>
                </a:gdLst>
                <a:ahLst/>
                <a:cxnLst>
                  <a:cxn ang="0">
                    <a:pos x="csX0" y="csY0"/>
                  </a:cxn>
                  <a:cxn ang="0">
                    <a:pos x="csX1" y="csY1"/>
                  </a:cxn>
                  <a:cxn ang="0">
                    <a:pos x="csX2" y="csY2"/>
                  </a:cxn>
                </a:cxnLst>
                <a:rect l="l" t="t" r="r" b="b"/>
                <a:pathLst>
                  <a:path w="30648" h="35889">
                    <a:moveTo>
                      <a:pt x="8289" y="237"/>
                    </a:moveTo>
                    <a:cubicBezTo>
                      <a:pt x="18581" y="-3082"/>
                      <a:pt x="42817" y="29446"/>
                      <a:pt x="23229" y="35421"/>
                    </a:cubicBezTo>
                    <a:cubicBezTo>
                      <a:pt x="7625" y="40233"/>
                      <a:pt x="-11133" y="6544"/>
                      <a:pt x="8289" y="237"/>
                    </a:cubicBezTo>
                    <a:close/>
                  </a:path>
                </a:pathLst>
              </a:custGeom>
              <a:solidFill>
                <a:srgbClr val="ECEBEC"/>
              </a:solidFill>
              <a:ln w="16598" cap="flat">
                <a:noFill/>
                <a:prstDash val="solid"/>
                <a:miter/>
              </a:ln>
            </p:spPr>
            <p:txBody>
              <a:bodyPr/>
              <a:lstStyle/>
              <a:p>
                <a:endParaRPr lang="fr-FR"/>
              </a:p>
            </p:txBody>
          </p:sp>
          <p:sp>
            <p:nvSpPr>
              <p:cNvPr id="86" name="Forme libre 85">
                <a:extLst>
                  <a:ext uri="{FF2B5EF4-FFF2-40B4-BE49-F238E27FC236}">
                    <a16:creationId xmlns:a16="http://schemas.microsoft.com/office/drawing/2014/main" id="{3C9FBFB3-B5CD-43B4-65E2-8E513E0BE685}"/>
                  </a:ext>
                </a:extLst>
              </p:cNvPr>
              <p:cNvSpPr/>
              <p:nvPr/>
            </p:nvSpPr>
            <p:spPr>
              <a:xfrm>
                <a:off x="-41335632" y="972543"/>
                <a:ext cx="35652" cy="45306"/>
              </a:xfrm>
              <a:custGeom>
                <a:avLst/>
                <a:gdLst>
                  <a:gd name="csX0" fmla="*/ 35192 w 35652"/>
                  <a:gd name="csY0" fmla="*/ 45307 h 45306"/>
                  <a:gd name="csX1" fmla="*/ 0 w 35652"/>
                  <a:gd name="csY1" fmla="*/ 0 h 45306"/>
                  <a:gd name="csX2" fmla="*/ 35192 w 35652"/>
                  <a:gd name="csY2" fmla="*/ 45307 h 45306"/>
                </a:gdLst>
                <a:ahLst/>
                <a:cxnLst>
                  <a:cxn ang="0">
                    <a:pos x="csX0" y="csY0"/>
                  </a:cxn>
                  <a:cxn ang="0">
                    <a:pos x="csX1" y="csY1"/>
                  </a:cxn>
                  <a:cxn ang="0">
                    <a:pos x="csX2" y="csY2"/>
                  </a:cxn>
                </a:cxnLst>
                <a:rect l="l" t="t" r="r" b="b"/>
                <a:pathLst>
                  <a:path w="35652" h="45306">
                    <a:moveTo>
                      <a:pt x="35192" y="45307"/>
                    </a:moveTo>
                    <a:lnTo>
                      <a:pt x="0" y="0"/>
                    </a:lnTo>
                    <a:cubicBezTo>
                      <a:pt x="21912" y="4314"/>
                      <a:pt x="38679" y="22238"/>
                      <a:pt x="35192" y="45307"/>
                    </a:cubicBezTo>
                    <a:close/>
                  </a:path>
                </a:pathLst>
              </a:custGeom>
              <a:solidFill>
                <a:srgbClr val="ECEBEC"/>
              </a:solidFill>
              <a:ln w="16598" cap="flat">
                <a:noFill/>
                <a:prstDash val="solid"/>
                <a:miter/>
              </a:ln>
            </p:spPr>
            <p:txBody>
              <a:bodyPr/>
              <a:lstStyle/>
              <a:p>
                <a:endParaRPr lang="fr-FR"/>
              </a:p>
            </p:txBody>
          </p:sp>
          <p:sp>
            <p:nvSpPr>
              <p:cNvPr id="87" name="Forme libre 86">
                <a:extLst>
                  <a:ext uri="{FF2B5EF4-FFF2-40B4-BE49-F238E27FC236}">
                    <a16:creationId xmlns:a16="http://schemas.microsoft.com/office/drawing/2014/main" id="{2D8AA756-41B4-8456-6694-95258BB03671}"/>
                  </a:ext>
                </a:extLst>
              </p:cNvPr>
              <p:cNvSpPr/>
              <p:nvPr/>
            </p:nvSpPr>
            <p:spPr>
              <a:xfrm>
                <a:off x="-41320727" y="915338"/>
                <a:ext cx="40538" cy="47080"/>
              </a:xfrm>
              <a:custGeom>
                <a:avLst/>
                <a:gdLst>
                  <a:gd name="csX0" fmla="*/ 40539 w 40538"/>
                  <a:gd name="csY0" fmla="*/ 1774 h 47080"/>
                  <a:gd name="csX1" fmla="*/ 200 w 40538"/>
                  <a:gd name="csY1" fmla="*/ 47081 h 47080"/>
                  <a:gd name="csX2" fmla="*/ 40539 w 40538"/>
                  <a:gd name="csY2" fmla="*/ 1774 h 47080"/>
                </a:gdLst>
                <a:ahLst/>
                <a:cxnLst>
                  <a:cxn ang="0">
                    <a:pos x="csX0" y="csY0"/>
                  </a:cxn>
                  <a:cxn ang="0">
                    <a:pos x="csX1" y="csY1"/>
                  </a:cxn>
                  <a:cxn ang="0">
                    <a:pos x="csX2" y="csY2"/>
                  </a:cxn>
                </a:cxnLst>
                <a:rect l="l" t="t" r="r" b="b"/>
                <a:pathLst>
                  <a:path w="40538" h="47080">
                    <a:moveTo>
                      <a:pt x="40539" y="1774"/>
                    </a:moveTo>
                    <a:lnTo>
                      <a:pt x="200" y="47081"/>
                    </a:lnTo>
                    <a:cubicBezTo>
                      <a:pt x="-2787" y="34966"/>
                      <a:pt x="28421" y="-9345"/>
                      <a:pt x="40539" y="1774"/>
                    </a:cubicBezTo>
                    <a:close/>
                  </a:path>
                </a:pathLst>
              </a:custGeom>
              <a:solidFill>
                <a:srgbClr val="ECEBEC"/>
              </a:solidFill>
              <a:ln w="16598" cap="flat">
                <a:noFill/>
                <a:prstDash val="solid"/>
                <a:miter/>
              </a:ln>
            </p:spPr>
            <p:txBody>
              <a:bodyPr/>
              <a:lstStyle/>
              <a:p>
                <a:endParaRPr lang="fr-FR"/>
              </a:p>
            </p:txBody>
          </p:sp>
          <p:sp>
            <p:nvSpPr>
              <p:cNvPr id="88" name="Forme libre 87">
                <a:extLst>
                  <a:ext uri="{FF2B5EF4-FFF2-40B4-BE49-F238E27FC236}">
                    <a16:creationId xmlns:a16="http://schemas.microsoft.com/office/drawing/2014/main" id="{94A26A25-44B7-026F-4760-0301F1F11AFB}"/>
                  </a:ext>
                </a:extLst>
              </p:cNvPr>
              <p:cNvSpPr/>
              <p:nvPr/>
            </p:nvSpPr>
            <p:spPr>
              <a:xfrm>
                <a:off x="-42324297" y="1157891"/>
                <a:ext cx="37336" cy="37105"/>
              </a:xfrm>
              <a:custGeom>
                <a:avLst/>
                <a:gdLst>
                  <a:gd name="csX0" fmla="*/ 35979 w 37336"/>
                  <a:gd name="csY0" fmla="*/ 1025 h 37105"/>
                  <a:gd name="csX1" fmla="*/ 787 w 37336"/>
                  <a:gd name="csY1" fmla="*/ 36209 h 37105"/>
                  <a:gd name="csX2" fmla="*/ 35979 w 37336"/>
                  <a:gd name="csY2" fmla="*/ 1025 h 37105"/>
                </a:gdLst>
                <a:ahLst/>
                <a:cxnLst>
                  <a:cxn ang="0">
                    <a:pos x="csX0" y="csY0"/>
                  </a:cxn>
                  <a:cxn ang="0">
                    <a:pos x="csX1" y="csY1"/>
                  </a:cxn>
                  <a:cxn ang="0">
                    <a:pos x="csX2" y="csY2"/>
                  </a:cxn>
                </a:cxnLst>
                <a:rect l="l" t="t" r="r" b="b"/>
                <a:pathLst>
                  <a:path w="37336" h="37105">
                    <a:moveTo>
                      <a:pt x="35979" y="1025"/>
                    </a:moveTo>
                    <a:cubicBezTo>
                      <a:pt x="44113" y="9157"/>
                      <a:pt x="13569" y="43012"/>
                      <a:pt x="787" y="36209"/>
                    </a:cubicBezTo>
                    <a:cubicBezTo>
                      <a:pt x="-4857" y="30732"/>
                      <a:pt x="21205" y="-6610"/>
                      <a:pt x="35979" y="1025"/>
                    </a:cubicBezTo>
                    <a:close/>
                  </a:path>
                </a:pathLst>
              </a:custGeom>
              <a:solidFill>
                <a:srgbClr val="ECEBEC"/>
              </a:solidFill>
              <a:ln w="16598" cap="flat">
                <a:noFill/>
                <a:prstDash val="solid"/>
                <a:miter/>
              </a:ln>
            </p:spPr>
            <p:txBody>
              <a:bodyPr/>
              <a:lstStyle/>
              <a:p>
                <a:endParaRPr lang="fr-FR"/>
              </a:p>
            </p:txBody>
          </p:sp>
          <p:sp>
            <p:nvSpPr>
              <p:cNvPr id="89" name="Forme libre 88">
                <a:extLst>
                  <a:ext uri="{FF2B5EF4-FFF2-40B4-BE49-F238E27FC236}">
                    <a16:creationId xmlns:a16="http://schemas.microsoft.com/office/drawing/2014/main" id="{645188CB-F43B-99CC-DDD3-8C70C14E896A}"/>
                  </a:ext>
                </a:extLst>
              </p:cNvPr>
              <p:cNvSpPr/>
              <p:nvPr/>
            </p:nvSpPr>
            <p:spPr>
              <a:xfrm>
                <a:off x="-41714081" y="1088383"/>
                <a:ext cx="35654" cy="40328"/>
              </a:xfrm>
              <a:custGeom>
                <a:avLst/>
                <a:gdLst>
                  <a:gd name="csX0" fmla="*/ 462 w 35654"/>
                  <a:gd name="csY0" fmla="*/ 40328 h 40328"/>
                  <a:gd name="csX1" fmla="*/ 35654 w 35654"/>
                  <a:gd name="csY1" fmla="*/ 0 h 40328"/>
                  <a:gd name="csX2" fmla="*/ 462 w 35654"/>
                  <a:gd name="csY2" fmla="*/ 40328 h 40328"/>
                </a:gdLst>
                <a:ahLst/>
                <a:cxnLst>
                  <a:cxn ang="0">
                    <a:pos x="csX0" y="csY0"/>
                  </a:cxn>
                  <a:cxn ang="0">
                    <a:pos x="csX1" y="csY1"/>
                  </a:cxn>
                  <a:cxn ang="0">
                    <a:pos x="csX2" y="csY2"/>
                  </a:cxn>
                </a:cxnLst>
                <a:rect l="l" t="t" r="r" b="b"/>
                <a:pathLst>
                  <a:path w="35654" h="40328">
                    <a:moveTo>
                      <a:pt x="462" y="40328"/>
                    </a:moveTo>
                    <a:cubicBezTo>
                      <a:pt x="-3190" y="15268"/>
                      <a:pt x="15402" y="6804"/>
                      <a:pt x="35654" y="0"/>
                    </a:cubicBezTo>
                    <a:lnTo>
                      <a:pt x="462" y="40328"/>
                    </a:lnTo>
                    <a:close/>
                  </a:path>
                </a:pathLst>
              </a:custGeom>
              <a:solidFill>
                <a:srgbClr val="ECEBEC"/>
              </a:solidFill>
              <a:ln w="16598" cap="flat">
                <a:noFill/>
                <a:prstDash val="solid"/>
                <a:miter/>
              </a:ln>
            </p:spPr>
            <p:txBody>
              <a:bodyPr/>
              <a:lstStyle/>
              <a:p>
                <a:endParaRPr lang="fr-FR"/>
              </a:p>
            </p:txBody>
          </p:sp>
          <p:sp>
            <p:nvSpPr>
              <p:cNvPr id="90" name="Forme libre 89">
                <a:extLst>
                  <a:ext uri="{FF2B5EF4-FFF2-40B4-BE49-F238E27FC236}">
                    <a16:creationId xmlns:a16="http://schemas.microsoft.com/office/drawing/2014/main" id="{A3A09261-7252-46AE-B548-61AB849E2E6B}"/>
                  </a:ext>
                </a:extLst>
              </p:cNvPr>
              <p:cNvSpPr/>
              <p:nvPr/>
            </p:nvSpPr>
            <p:spPr>
              <a:xfrm>
                <a:off x="-40690694" y="1090093"/>
                <a:ext cx="33041" cy="27893"/>
              </a:xfrm>
              <a:custGeom>
                <a:avLst/>
                <a:gdLst>
                  <a:gd name="csX0" fmla="*/ 29859 w 33041"/>
                  <a:gd name="csY0" fmla="*/ 22852 h 27893"/>
                  <a:gd name="csX1" fmla="*/ 809 w 33041"/>
                  <a:gd name="csY1" fmla="*/ 11401 h 27893"/>
                  <a:gd name="csX2" fmla="*/ 29859 w 33041"/>
                  <a:gd name="csY2" fmla="*/ 22852 h 27893"/>
                </a:gdLst>
                <a:ahLst/>
                <a:cxnLst>
                  <a:cxn ang="0">
                    <a:pos x="csX0" y="csY0"/>
                  </a:cxn>
                  <a:cxn ang="0">
                    <a:pos x="csX1" y="csY1"/>
                  </a:cxn>
                  <a:cxn ang="0">
                    <a:pos x="csX2" y="csY2"/>
                  </a:cxn>
                </a:cxnLst>
                <a:rect l="l" t="t" r="r" b="b"/>
                <a:pathLst>
                  <a:path w="33041" h="27893">
                    <a:moveTo>
                      <a:pt x="29859" y="22852"/>
                    </a:moveTo>
                    <a:cubicBezTo>
                      <a:pt x="25378" y="29657"/>
                      <a:pt x="-5333" y="32644"/>
                      <a:pt x="809" y="11401"/>
                    </a:cubicBezTo>
                    <a:cubicBezTo>
                      <a:pt x="6951" y="-9842"/>
                      <a:pt x="43970" y="1277"/>
                      <a:pt x="29859" y="22852"/>
                    </a:cubicBezTo>
                    <a:close/>
                  </a:path>
                </a:pathLst>
              </a:custGeom>
              <a:solidFill>
                <a:srgbClr val="ECEBEC"/>
              </a:solidFill>
              <a:ln w="16598" cap="flat">
                <a:noFill/>
                <a:prstDash val="solid"/>
                <a:miter/>
              </a:ln>
            </p:spPr>
            <p:txBody>
              <a:bodyPr/>
              <a:lstStyle/>
              <a:p>
                <a:endParaRPr lang="fr-FR"/>
              </a:p>
            </p:txBody>
          </p:sp>
          <p:sp>
            <p:nvSpPr>
              <p:cNvPr id="91" name="Forme libre 90">
                <a:extLst>
                  <a:ext uri="{FF2B5EF4-FFF2-40B4-BE49-F238E27FC236}">
                    <a16:creationId xmlns:a16="http://schemas.microsoft.com/office/drawing/2014/main" id="{7B88DA8E-114D-7B54-9292-37F5491F6323}"/>
                  </a:ext>
                </a:extLst>
              </p:cNvPr>
              <p:cNvSpPr/>
              <p:nvPr/>
            </p:nvSpPr>
            <p:spPr>
              <a:xfrm>
                <a:off x="-41048449" y="972543"/>
                <a:ext cx="40338" cy="40328"/>
              </a:xfrm>
              <a:custGeom>
                <a:avLst/>
                <a:gdLst>
                  <a:gd name="csX0" fmla="*/ 40338 w 40338"/>
                  <a:gd name="csY0" fmla="*/ 0 h 40328"/>
                  <a:gd name="csX1" fmla="*/ 0 w 40338"/>
                  <a:gd name="csY1" fmla="*/ 40328 h 40328"/>
                  <a:gd name="csX2" fmla="*/ 40338 w 40338"/>
                  <a:gd name="csY2" fmla="*/ 0 h 40328"/>
                </a:gdLst>
                <a:ahLst/>
                <a:cxnLst>
                  <a:cxn ang="0">
                    <a:pos x="csX0" y="csY0"/>
                  </a:cxn>
                  <a:cxn ang="0">
                    <a:pos x="csX1" y="csY1"/>
                  </a:cxn>
                  <a:cxn ang="0">
                    <a:pos x="csX2" y="csY2"/>
                  </a:cxn>
                </a:cxnLst>
                <a:rect l="l" t="t" r="r" b="b"/>
                <a:pathLst>
                  <a:path w="40338" h="40328">
                    <a:moveTo>
                      <a:pt x="40338" y="0"/>
                    </a:moveTo>
                    <a:cubicBezTo>
                      <a:pt x="40006" y="18753"/>
                      <a:pt x="16933" y="35349"/>
                      <a:pt x="0" y="40328"/>
                    </a:cubicBezTo>
                    <a:lnTo>
                      <a:pt x="40338" y="0"/>
                    </a:lnTo>
                    <a:close/>
                  </a:path>
                </a:pathLst>
              </a:custGeom>
              <a:solidFill>
                <a:srgbClr val="ECEBEC"/>
              </a:solidFill>
              <a:ln w="16598" cap="flat">
                <a:noFill/>
                <a:prstDash val="solid"/>
                <a:miter/>
              </a:ln>
            </p:spPr>
            <p:txBody>
              <a:bodyPr/>
              <a:lstStyle/>
              <a:p>
                <a:endParaRPr lang="fr-FR"/>
              </a:p>
            </p:txBody>
          </p:sp>
          <p:sp>
            <p:nvSpPr>
              <p:cNvPr id="92" name="Forme libre 91">
                <a:extLst>
                  <a:ext uri="{FF2B5EF4-FFF2-40B4-BE49-F238E27FC236}">
                    <a16:creationId xmlns:a16="http://schemas.microsoft.com/office/drawing/2014/main" id="{9DA57F5A-FBA6-87C8-E28A-2AB6E645E8D4}"/>
                  </a:ext>
                </a:extLst>
              </p:cNvPr>
              <p:cNvSpPr/>
              <p:nvPr/>
            </p:nvSpPr>
            <p:spPr>
              <a:xfrm>
                <a:off x="-42005951" y="1239388"/>
                <a:ext cx="35897" cy="31201"/>
              </a:xfrm>
              <a:custGeom>
                <a:avLst/>
                <a:gdLst>
                  <a:gd name="csX0" fmla="*/ 35195 w 35897"/>
                  <a:gd name="csY0" fmla="*/ 30390 h 31201"/>
                  <a:gd name="csX1" fmla="*/ 3 w 35897"/>
                  <a:gd name="csY1" fmla="*/ 7820 h 31201"/>
                  <a:gd name="csX2" fmla="*/ 35195 w 35897"/>
                  <a:gd name="csY2" fmla="*/ 30390 h 31201"/>
                </a:gdLst>
                <a:ahLst/>
                <a:cxnLst>
                  <a:cxn ang="0">
                    <a:pos x="csX0" y="csY0"/>
                  </a:cxn>
                  <a:cxn ang="0">
                    <a:pos x="csX1" y="csY1"/>
                  </a:cxn>
                  <a:cxn ang="0">
                    <a:pos x="csX2" y="csY2"/>
                  </a:cxn>
                </a:cxnLst>
                <a:rect l="l" t="t" r="r" b="b"/>
                <a:pathLst>
                  <a:path w="35897" h="31201">
                    <a:moveTo>
                      <a:pt x="35195" y="30390"/>
                    </a:moveTo>
                    <a:cubicBezTo>
                      <a:pt x="29717" y="36033"/>
                      <a:pt x="-330" y="10475"/>
                      <a:pt x="3" y="7820"/>
                    </a:cubicBezTo>
                    <a:cubicBezTo>
                      <a:pt x="3322" y="-13921"/>
                      <a:pt x="41503" y="14956"/>
                      <a:pt x="35195" y="30390"/>
                    </a:cubicBezTo>
                    <a:close/>
                  </a:path>
                </a:pathLst>
              </a:custGeom>
              <a:solidFill>
                <a:srgbClr val="ECEBEC"/>
              </a:solidFill>
              <a:ln w="16598" cap="flat">
                <a:noFill/>
                <a:prstDash val="solid"/>
                <a:miter/>
              </a:ln>
            </p:spPr>
            <p:txBody>
              <a:bodyPr/>
              <a:lstStyle/>
              <a:p>
                <a:endParaRPr lang="fr-FR"/>
              </a:p>
            </p:txBody>
          </p:sp>
          <p:sp>
            <p:nvSpPr>
              <p:cNvPr id="93" name="Forme libre 92">
                <a:extLst>
                  <a:ext uri="{FF2B5EF4-FFF2-40B4-BE49-F238E27FC236}">
                    <a16:creationId xmlns:a16="http://schemas.microsoft.com/office/drawing/2014/main" id="{40ABB25F-922A-D7CE-F4AC-802C2205E1EC}"/>
                  </a:ext>
                </a:extLst>
              </p:cNvPr>
              <p:cNvSpPr/>
              <p:nvPr/>
            </p:nvSpPr>
            <p:spPr>
              <a:xfrm>
                <a:off x="-39803533" y="1626839"/>
                <a:ext cx="32489" cy="25238"/>
              </a:xfrm>
              <a:custGeom>
                <a:avLst/>
                <a:gdLst>
                  <a:gd name="csX0" fmla="*/ 30312 w 32489"/>
                  <a:gd name="csY0" fmla="*/ 751 h 25238"/>
                  <a:gd name="csX1" fmla="*/ 99 w 32489"/>
                  <a:gd name="csY1" fmla="*/ 18342 h 25238"/>
                  <a:gd name="csX2" fmla="*/ 30312 w 32489"/>
                  <a:gd name="csY2" fmla="*/ 751 h 25238"/>
                </a:gdLst>
                <a:ahLst/>
                <a:cxnLst>
                  <a:cxn ang="0">
                    <a:pos x="csX0" y="csY0"/>
                  </a:cxn>
                  <a:cxn ang="0">
                    <a:pos x="csX1" y="csY1"/>
                  </a:cxn>
                  <a:cxn ang="0">
                    <a:pos x="csX2" y="csY2"/>
                  </a:cxn>
                </a:cxnLst>
                <a:rect l="l" t="t" r="r" b="b"/>
                <a:pathLst>
                  <a:path w="32489" h="25238">
                    <a:moveTo>
                      <a:pt x="30312" y="751"/>
                    </a:moveTo>
                    <a:cubicBezTo>
                      <a:pt x="41932" y="12036"/>
                      <a:pt x="3420" y="37428"/>
                      <a:pt x="99" y="18342"/>
                    </a:cubicBezTo>
                    <a:cubicBezTo>
                      <a:pt x="-1893" y="6394"/>
                      <a:pt x="26659" y="-2735"/>
                      <a:pt x="30312" y="751"/>
                    </a:cubicBezTo>
                    <a:close/>
                  </a:path>
                </a:pathLst>
              </a:custGeom>
              <a:solidFill>
                <a:srgbClr val="ECEBEC"/>
              </a:solidFill>
              <a:ln w="16598" cap="flat">
                <a:noFill/>
                <a:prstDash val="solid"/>
                <a:miter/>
              </a:ln>
            </p:spPr>
            <p:txBody>
              <a:bodyPr/>
              <a:lstStyle/>
              <a:p>
                <a:endParaRPr lang="fr-FR"/>
              </a:p>
            </p:txBody>
          </p:sp>
          <p:sp>
            <p:nvSpPr>
              <p:cNvPr id="94" name="Forme libre 93">
                <a:extLst>
                  <a:ext uri="{FF2B5EF4-FFF2-40B4-BE49-F238E27FC236}">
                    <a16:creationId xmlns:a16="http://schemas.microsoft.com/office/drawing/2014/main" id="{BE2FD4EA-08D2-AB06-3F58-D786EFAAE1C1}"/>
                  </a:ext>
                </a:extLst>
              </p:cNvPr>
              <p:cNvSpPr/>
              <p:nvPr/>
            </p:nvSpPr>
            <p:spPr>
              <a:xfrm>
                <a:off x="-40773469" y="861366"/>
                <a:ext cx="23015" cy="35498"/>
              </a:xfrm>
              <a:custGeom>
                <a:avLst/>
                <a:gdLst>
                  <a:gd name="csX0" fmla="*/ 22496 w 23015"/>
                  <a:gd name="csY0" fmla="*/ 35499 h 35498"/>
                  <a:gd name="csX1" fmla="*/ 4900 w 23015"/>
                  <a:gd name="csY1" fmla="*/ 314 h 35498"/>
                  <a:gd name="csX2" fmla="*/ 22496 w 23015"/>
                  <a:gd name="csY2" fmla="*/ 35499 h 35498"/>
                </a:gdLst>
                <a:ahLst/>
                <a:cxnLst>
                  <a:cxn ang="0">
                    <a:pos x="csX0" y="csY0"/>
                  </a:cxn>
                  <a:cxn ang="0">
                    <a:pos x="csX1" y="csY1"/>
                  </a:cxn>
                  <a:cxn ang="0">
                    <a:pos x="csX2" y="csY2"/>
                  </a:cxn>
                </a:cxnLst>
                <a:rect l="l" t="t" r="r" b="b"/>
                <a:pathLst>
                  <a:path w="23015" h="35498">
                    <a:moveTo>
                      <a:pt x="22496" y="35499"/>
                    </a:moveTo>
                    <a:cubicBezTo>
                      <a:pt x="17682" y="33506"/>
                      <a:pt x="-11368" y="2804"/>
                      <a:pt x="4900" y="314"/>
                    </a:cubicBezTo>
                    <a:cubicBezTo>
                      <a:pt x="26978" y="-3004"/>
                      <a:pt x="22828" y="20728"/>
                      <a:pt x="22496" y="35499"/>
                    </a:cubicBezTo>
                    <a:close/>
                  </a:path>
                </a:pathLst>
              </a:custGeom>
              <a:solidFill>
                <a:srgbClr val="ECEBEC"/>
              </a:solidFill>
              <a:ln w="16598" cap="flat">
                <a:noFill/>
                <a:prstDash val="solid"/>
                <a:miter/>
              </a:ln>
            </p:spPr>
            <p:txBody>
              <a:bodyPr/>
              <a:lstStyle/>
              <a:p>
                <a:endParaRPr lang="fr-FR"/>
              </a:p>
            </p:txBody>
          </p:sp>
          <p:sp>
            <p:nvSpPr>
              <p:cNvPr id="95" name="Forme libre 94">
                <a:extLst>
                  <a:ext uri="{FF2B5EF4-FFF2-40B4-BE49-F238E27FC236}">
                    <a16:creationId xmlns:a16="http://schemas.microsoft.com/office/drawing/2014/main" id="{82C50E1A-BE42-EA4F-8CB6-9895D97DBB86}"/>
                  </a:ext>
                </a:extLst>
              </p:cNvPr>
              <p:cNvSpPr/>
              <p:nvPr/>
            </p:nvSpPr>
            <p:spPr>
              <a:xfrm>
                <a:off x="-41720916" y="981459"/>
                <a:ext cx="37508" cy="17680"/>
              </a:xfrm>
              <a:custGeom>
                <a:avLst/>
                <a:gdLst>
                  <a:gd name="csX0" fmla="*/ 37509 w 37508"/>
                  <a:gd name="csY0" fmla="*/ 16143 h 17680"/>
                  <a:gd name="csX1" fmla="*/ 2317 w 37508"/>
                  <a:gd name="csY1" fmla="*/ 1041 h 17680"/>
                  <a:gd name="csX2" fmla="*/ 37509 w 37508"/>
                  <a:gd name="csY2" fmla="*/ 16143 h 17680"/>
                </a:gdLst>
                <a:ahLst/>
                <a:cxnLst>
                  <a:cxn ang="0">
                    <a:pos x="csX0" y="csY0"/>
                  </a:cxn>
                  <a:cxn ang="0">
                    <a:pos x="csX1" y="csY1"/>
                  </a:cxn>
                  <a:cxn ang="0">
                    <a:pos x="csX2" y="csY2"/>
                  </a:cxn>
                </a:cxnLst>
                <a:rect l="l" t="t" r="r" b="b"/>
                <a:pathLst>
                  <a:path w="37508" h="17680">
                    <a:moveTo>
                      <a:pt x="37509" y="16143"/>
                    </a:moveTo>
                    <a:cubicBezTo>
                      <a:pt x="31367" y="21620"/>
                      <a:pt x="-10134" y="11496"/>
                      <a:pt x="2317" y="1041"/>
                    </a:cubicBezTo>
                    <a:cubicBezTo>
                      <a:pt x="6965" y="-2942"/>
                      <a:pt x="36347" y="5024"/>
                      <a:pt x="37509" y="16143"/>
                    </a:cubicBezTo>
                    <a:close/>
                  </a:path>
                </a:pathLst>
              </a:custGeom>
              <a:solidFill>
                <a:srgbClr val="ECEBEC"/>
              </a:solidFill>
              <a:ln w="16598" cap="flat">
                <a:noFill/>
                <a:prstDash val="solid"/>
                <a:miter/>
              </a:ln>
            </p:spPr>
            <p:txBody>
              <a:bodyPr/>
              <a:lstStyle/>
              <a:p>
                <a:endParaRPr lang="fr-FR"/>
              </a:p>
            </p:txBody>
          </p:sp>
          <p:sp>
            <p:nvSpPr>
              <p:cNvPr id="96" name="Forme libre 95">
                <a:extLst>
                  <a:ext uri="{FF2B5EF4-FFF2-40B4-BE49-F238E27FC236}">
                    <a16:creationId xmlns:a16="http://schemas.microsoft.com/office/drawing/2014/main" id="{9BF6DED1-4943-FEDB-4670-59CD55581954}"/>
                  </a:ext>
                </a:extLst>
              </p:cNvPr>
              <p:cNvSpPr/>
              <p:nvPr/>
            </p:nvSpPr>
            <p:spPr>
              <a:xfrm>
                <a:off x="-39526210" y="3633060"/>
                <a:ext cx="4979" cy="15101"/>
              </a:xfrm>
              <a:custGeom>
                <a:avLst/>
                <a:gdLst>
                  <a:gd name="csX0" fmla="*/ 0 w 4979"/>
                  <a:gd name="csY0" fmla="*/ 15102 h 15101"/>
                  <a:gd name="csX1" fmla="*/ 4980 w 4979"/>
                  <a:gd name="csY1" fmla="*/ 0 h 15101"/>
                  <a:gd name="csX2" fmla="*/ 0 w 4979"/>
                  <a:gd name="csY2" fmla="*/ 15102 h 15101"/>
                </a:gdLst>
                <a:ahLst/>
                <a:cxnLst>
                  <a:cxn ang="0">
                    <a:pos x="csX0" y="csY0"/>
                  </a:cxn>
                  <a:cxn ang="0">
                    <a:pos x="csX1" y="csY1"/>
                  </a:cxn>
                  <a:cxn ang="0">
                    <a:pos x="csX2" y="csY2"/>
                  </a:cxn>
                </a:cxnLst>
                <a:rect l="l" t="t" r="r" b="b"/>
                <a:pathLst>
                  <a:path w="4979" h="15101">
                    <a:moveTo>
                      <a:pt x="0" y="15102"/>
                    </a:moveTo>
                    <a:lnTo>
                      <a:pt x="4980" y="0"/>
                    </a:lnTo>
                    <a:cubicBezTo>
                      <a:pt x="3652" y="8132"/>
                      <a:pt x="0" y="14272"/>
                      <a:pt x="0" y="15102"/>
                    </a:cubicBezTo>
                    <a:close/>
                  </a:path>
                </a:pathLst>
              </a:custGeom>
              <a:solidFill>
                <a:srgbClr val="3E637D"/>
              </a:solidFill>
              <a:ln w="16598" cap="flat">
                <a:noFill/>
                <a:prstDash val="solid"/>
                <a:miter/>
              </a:ln>
            </p:spPr>
            <p:txBody>
              <a:bodyPr/>
              <a:lstStyle/>
              <a:p>
                <a:endParaRPr lang="fr-FR"/>
              </a:p>
            </p:txBody>
          </p:sp>
          <p:sp>
            <p:nvSpPr>
              <p:cNvPr id="97" name="Forme libre 96">
                <a:extLst>
                  <a:ext uri="{FF2B5EF4-FFF2-40B4-BE49-F238E27FC236}">
                    <a16:creationId xmlns:a16="http://schemas.microsoft.com/office/drawing/2014/main" id="{83B658F5-687C-7250-C176-619638E81042}"/>
                  </a:ext>
                </a:extLst>
              </p:cNvPr>
              <p:cNvSpPr/>
              <p:nvPr/>
            </p:nvSpPr>
            <p:spPr>
              <a:xfrm>
                <a:off x="-40846852" y="3673222"/>
                <a:ext cx="191" cy="10123"/>
              </a:xfrm>
              <a:custGeom>
                <a:avLst/>
                <a:gdLst>
                  <a:gd name="csX0" fmla="*/ 96 w 191"/>
                  <a:gd name="csY0" fmla="*/ 10123 h 10123"/>
                  <a:gd name="csX1" fmla="*/ 96 w 191"/>
                  <a:gd name="csY1" fmla="*/ 0 h 10123"/>
                  <a:gd name="csX2" fmla="*/ 96 w 191"/>
                  <a:gd name="csY2" fmla="*/ 10123 h 10123"/>
                </a:gdLst>
                <a:ahLst/>
                <a:cxnLst>
                  <a:cxn ang="0">
                    <a:pos x="csX0" y="csY0"/>
                  </a:cxn>
                  <a:cxn ang="0">
                    <a:pos x="csX1" y="csY1"/>
                  </a:cxn>
                  <a:cxn ang="0">
                    <a:pos x="csX2" y="csY2"/>
                  </a:cxn>
                </a:cxnLst>
                <a:rect l="l" t="t" r="r" b="b"/>
                <a:pathLst>
                  <a:path w="191" h="10123">
                    <a:moveTo>
                      <a:pt x="96" y="10123"/>
                    </a:moveTo>
                    <a:cubicBezTo>
                      <a:pt x="427" y="6804"/>
                      <a:pt x="-236" y="3319"/>
                      <a:pt x="96" y="0"/>
                    </a:cubicBezTo>
                    <a:lnTo>
                      <a:pt x="96" y="10123"/>
                    </a:lnTo>
                    <a:close/>
                  </a:path>
                </a:pathLst>
              </a:custGeom>
              <a:solidFill>
                <a:srgbClr val="3E637D"/>
              </a:solidFill>
              <a:ln w="16598" cap="flat">
                <a:noFill/>
                <a:prstDash val="solid"/>
                <a:miter/>
              </a:ln>
            </p:spPr>
            <p:txBody>
              <a:bodyPr/>
              <a:lstStyle/>
              <a:p>
                <a:endParaRPr lang="fr-FR"/>
              </a:p>
            </p:txBody>
          </p:sp>
          <p:sp>
            <p:nvSpPr>
              <p:cNvPr id="98" name="Forme libre 97">
                <a:extLst>
                  <a:ext uri="{FF2B5EF4-FFF2-40B4-BE49-F238E27FC236}">
                    <a16:creationId xmlns:a16="http://schemas.microsoft.com/office/drawing/2014/main" id="{0E8EDD88-A9B6-9575-646E-9991DEDA322E}"/>
                  </a:ext>
                </a:extLst>
              </p:cNvPr>
              <p:cNvSpPr/>
              <p:nvPr/>
            </p:nvSpPr>
            <p:spPr>
              <a:xfrm>
                <a:off x="-39500979" y="3758857"/>
                <a:ext cx="4980" cy="10124"/>
              </a:xfrm>
              <a:custGeom>
                <a:avLst/>
                <a:gdLst>
                  <a:gd name="csX0" fmla="*/ 0 w 4980"/>
                  <a:gd name="csY0" fmla="*/ 10124 h 10124"/>
                  <a:gd name="csX1" fmla="*/ 4981 w 4980"/>
                  <a:gd name="csY1" fmla="*/ 0 h 10124"/>
                  <a:gd name="csX2" fmla="*/ 0 w 4980"/>
                  <a:gd name="csY2" fmla="*/ 10124 h 10124"/>
                </a:gdLst>
                <a:ahLst/>
                <a:cxnLst>
                  <a:cxn ang="0">
                    <a:pos x="csX0" y="csY0"/>
                  </a:cxn>
                  <a:cxn ang="0">
                    <a:pos x="csX1" y="csY1"/>
                  </a:cxn>
                  <a:cxn ang="0">
                    <a:pos x="csX2" y="csY2"/>
                  </a:cxn>
                </a:cxnLst>
                <a:rect l="l" t="t" r="r" b="b"/>
                <a:pathLst>
                  <a:path w="4980" h="10124">
                    <a:moveTo>
                      <a:pt x="0" y="10124"/>
                    </a:moveTo>
                    <a:cubicBezTo>
                      <a:pt x="1162" y="2324"/>
                      <a:pt x="4981" y="664"/>
                      <a:pt x="4981" y="0"/>
                    </a:cubicBezTo>
                    <a:lnTo>
                      <a:pt x="0" y="10124"/>
                    </a:lnTo>
                    <a:close/>
                  </a:path>
                </a:pathLst>
              </a:custGeom>
              <a:solidFill>
                <a:srgbClr val="3E637D"/>
              </a:solidFill>
              <a:ln w="16598" cap="flat">
                <a:noFill/>
                <a:prstDash val="solid"/>
                <a:miter/>
              </a:ln>
            </p:spPr>
            <p:txBody>
              <a:bodyPr/>
              <a:lstStyle/>
              <a:p>
                <a:endParaRPr lang="fr-FR"/>
              </a:p>
            </p:txBody>
          </p:sp>
          <p:sp>
            <p:nvSpPr>
              <p:cNvPr id="99" name="Forme libre 98">
                <a:extLst>
                  <a:ext uri="{FF2B5EF4-FFF2-40B4-BE49-F238E27FC236}">
                    <a16:creationId xmlns:a16="http://schemas.microsoft.com/office/drawing/2014/main" id="{4FE3FE0B-B381-258C-DAE2-43B450C42421}"/>
                  </a:ext>
                </a:extLst>
              </p:cNvPr>
              <p:cNvSpPr/>
              <p:nvPr/>
            </p:nvSpPr>
            <p:spPr>
              <a:xfrm>
                <a:off x="-39516084" y="3829557"/>
                <a:ext cx="4979" cy="10123"/>
              </a:xfrm>
              <a:custGeom>
                <a:avLst/>
                <a:gdLst>
                  <a:gd name="csX0" fmla="*/ 0 w 4979"/>
                  <a:gd name="csY0" fmla="*/ 10123 h 10123"/>
                  <a:gd name="csX1" fmla="*/ 4980 w 4979"/>
                  <a:gd name="csY1" fmla="*/ 0 h 10123"/>
                  <a:gd name="csX2" fmla="*/ 0 w 4979"/>
                  <a:gd name="csY2" fmla="*/ 10123 h 10123"/>
                </a:gdLst>
                <a:ahLst/>
                <a:cxnLst>
                  <a:cxn ang="0">
                    <a:pos x="csX0" y="csY0"/>
                  </a:cxn>
                  <a:cxn ang="0">
                    <a:pos x="csX1" y="csY1"/>
                  </a:cxn>
                  <a:cxn ang="0">
                    <a:pos x="csX2" y="csY2"/>
                  </a:cxn>
                </a:cxnLst>
                <a:rect l="l" t="t" r="r" b="b"/>
                <a:pathLst>
                  <a:path w="4979" h="10123">
                    <a:moveTo>
                      <a:pt x="0" y="10123"/>
                    </a:moveTo>
                    <a:lnTo>
                      <a:pt x="4980" y="0"/>
                    </a:lnTo>
                    <a:cubicBezTo>
                      <a:pt x="4316" y="5643"/>
                      <a:pt x="0" y="9460"/>
                      <a:pt x="0" y="10123"/>
                    </a:cubicBezTo>
                    <a:close/>
                  </a:path>
                </a:pathLst>
              </a:custGeom>
              <a:solidFill>
                <a:srgbClr val="3E637D"/>
              </a:solidFill>
              <a:ln w="16598" cap="flat">
                <a:noFill/>
                <a:prstDash val="solid"/>
                <a:miter/>
              </a:ln>
            </p:spPr>
            <p:txBody>
              <a:bodyPr/>
              <a:lstStyle/>
              <a:p>
                <a:endParaRPr lang="fr-FR"/>
              </a:p>
            </p:txBody>
          </p:sp>
          <p:sp>
            <p:nvSpPr>
              <p:cNvPr id="100" name="Forme libre 99">
                <a:extLst>
                  <a:ext uri="{FF2B5EF4-FFF2-40B4-BE49-F238E27FC236}">
                    <a16:creationId xmlns:a16="http://schemas.microsoft.com/office/drawing/2014/main" id="{A4DD1CD6-565D-6B1C-6969-39436D420582}"/>
                  </a:ext>
                </a:extLst>
              </p:cNvPr>
              <p:cNvSpPr/>
              <p:nvPr/>
            </p:nvSpPr>
            <p:spPr>
              <a:xfrm>
                <a:off x="-41184405" y="4822168"/>
                <a:ext cx="4979" cy="10123"/>
              </a:xfrm>
              <a:custGeom>
                <a:avLst/>
                <a:gdLst>
                  <a:gd name="csX0" fmla="*/ 4980 w 4979"/>
                  <a:gd name="csY0" fmla="*/ 10123 h 10123"/>
                  <a:gd name="csX1" fmla="*/ 0 w 4979"/>
                  <a:gd name="csY1" fmla="*/ 0 h 10123"/>
                  <a:gd name="csX2" fmla="*/ 4980 w 4979"/>
                  <a:gd name="csY2" fmla="*/ 10123 h 10123"/>
                </a:gdLst>
                <a:ahLst/>
                <a:cxnLst>
                  <a:cxn ang="0">
                    <a:pos x="csX0" y="csY0"/>
                  </a:cxn>
                  <a:cxn ang="0">
                    <a:pos x="csX1" y="csY1"/>
                  </a:cxn>
                  <a:cxn ang="0">
                    <a:pos x="csX2" y="csY2"/>
                  </a:cxn>
                </a:cxnLst>
                <a:rect l="l" t="t" r="r" b="b"/>
                <a:pathLst>
                  <a:path w="4979" h="10123">
                    <a:moveTo>
                      <a:pt x="4980" y="10123"/>
                    </a:moveTo>
                    <a:lnTo>
                      <a:pt x="0" y="0"/>
                    </a:lnTo>
                    <a:cubicBezTo>
                      <a:pt x="0" y="0"/>
                      <a:pt x="3653" y="2821"/>
                      <a:pt x="4980" y="10123"/>
                    </a:cubicBezTo>
                    <a:close/>
                  </a:path>
                </a:pathLst>
              </a:custGeom>
              <a:solidFill>
                <a:srgbClr val="3E637D"/>
              </a:solidFill>
              <a:ln w="16598" cap="flat">
                <a:noFill/>
                <a:prstDash val="solid"/>
                <a:miter/>
              </a:ln>
            </p:spPr>
            <p:txBody>
              <a:bodyPr/>
              <a:lstStyle/>
              <a:p>
                <a:endParaRPr lang="fr-FR"/>
              </a:p>
            </p:txBody>
          </p:sp>
          <p:sp>
            <p:nvSpPr>
              <p:cNvPr id="101" name="Forme libre 100">
                <a:extLst>
                  <a:ext uri="{FF2B5EF4-FFF2-40B4-BE49-F238E27FC236}">
                    <a16:creationId xmlns:a16="http://schemas.microsoft.com/office/drawing/2014/main" id="{5D3CF03F-D67E-8A84-E3C7-AB9476A1D0E0}"/>
                  </a:ext>
                </a:extLst>
              </p:cNvPr>
              <p:cNvSpPr/>
              <p:nvPr/>
            </p:nvSpPr>
            <p:spPr>
              <a:xfrm>
                <a:off x="-41320526" y="3325700"/>
                <a:ext cx="4979" cy="4978"/>
              </a:xfrm>
              <a:custGeom>
                <a:avLst/>
                <a:gdLst>
                  <a:gd name="csX0" fmla="*/ 0 w 4979"/>
                  <a:gd name="csY0" fmla="*/ 4979 h 4978"/>
                  <a:gd name="csX1" fmla="*/ 4980 w 4979"/>
                  <a:gd name="csY1" fmla="*/ 0 h 4978"/>
                  <a:gd name="csX2" fmla="*/ 0 w 4979"/>
                  <a:gd name="csY2" fmla="*/ 4979 h 4978"/>
                </a:gdLst>
                <a:ahLst/>
                <a:cxnLst>
                  <a:cxn ang="0">
                    <a:pos x="csX0" y="csY0"/>
                  </a:cxn>
                  <a:cxn ang="0">
                    <a:pos x="csX1" y="csY1"/>
                  </a:cxn>
                  <a:cxn ang="0">
                    <a:pos x="csX2" y="csY2"/>
                  </a:cxn>
                </a:cxnLst>
                <a:rect l="l" t="t" r="r" b="b"/>
                <a:pathLst>
                  <a:path w="4979" h="4978">
                    <a:moveTo>
                      <a:pt x="0" y="4979"/>
                    </a:moveTo>
                    <a:lnTo>
                      <a:pt x="4980" y="0"/>
                    </a:lnTo>
                    <a:cubicBezTo>
                      <a:pt x="3984" y="332"/>
                      <a:pt x="2324" y="4481"/>
                      <a:pt x="0" y="4979"/>
                    </a:cubicBezTo>
                    <a:close/>
                  </a:path>
                </a:pathLst>
              </a:custGeom>
              <a:solidFill>
                <a:srgbClr val="3E637D"/>
              </a:solidFill>
              <a:ln w="16598" cap="flat">
                <a:noFill/>
                <a:prstDash val="solid"/>
                <a:miter/>
              </a:ln>
            </p:spPr>
            <p:txBody>
              <a:bodyPr/>
              <a:lstStyle/>
              <a:p>
                <a:endParaRPr lang="fr-FR"/>
              </a:p>
            </p:txBody>
          </p:sp>
          <p:sp>
            <p:nvSpPr>
              <p:cNvPr id="102" name="Forme libre 101">
                <a:extLst>
                  <a:ext uri="{FF2B5EF4-FFF2-40B4-BE49-F238E27FC236}">
                    <a16:creationId xmlns:a16="http://schemas.microsoft.com/office/drawing/2014/main" id="{0ED71DB9-0D28-54CA-CEFA-9288823DB3F9}"/>
                  </a:ext>
                </a:extLst>
              </p:cNvPr>
              <p:cNvSpPr/>
              <p:nvPr/>
            </p:nvSpPr>
            <p:spPr>
              <a:xfrm>
                <a:off x="-40811749" y="3234803"/>
                <a:ext cx="1289602" cy="1728827"/>
              </a:xfrm>
              <a:custGeom>
                <a:avLst/>
                <a:gdLst>
                  <a:gd name="csX0" fmla="*/ 40524 w 1289602"/>
                  <a:gd name="csY0" fmla="*/ 116 h 1728827"/>
                  <a:gd name="csX1" fmla="*/ 103438 w 1289602"/>
                  <a:gd name="csY1" fmla="*/ 65670 h 1728827"/>
                  <a:gd name="csX2" fmla="*/ 253338 w 1289602"/>
                  <a:gd name="csY2" fmla="*/ 87080 h 1728827"/>
                  <a:gd name="csX3" fmla="*/ 603935 w 1289602"/>
                  <a:gd name="csY3" fmla="*/ 174873 h 1728827"/>
                  <a:gd name="csX4" fmla="*/ 1276906 w 1289602"/>
                  <a:gd name="csY4" fmla="*/ 308305 h 1728827"/>
                  <a:gd name="csX5" fmla="*/ 1275247 w 1289602"/>
                  <a:gd name="csY5" fmla="*/ 342659 h 1728827"/>
                  <a:gd name="csX6" fmla="*/ 1289523 w 1289602"/>
                  <a:gd name="csY6" fmla="*/ 359255 h 1728827"/>
                  <a:gd name="csX7" fmla="*/ 1194569 w 1289602"/>
                  <a:gd name="csY7" fmla="*/ 544468 h 1728827"/>
                  <a:gd name="csX8" fmla="*/ 1174650 w 1289602"/>
                  <a:gd name="csY8" fmla="*/ 541978 h 1728827"/>
                  <a:gd name="csX9" fmla="*/ 1219802 w 1289602"/>
                  <a:gd name="csY9" fmla="*/ 383153 h 1728827"/>
                  <a:gd name="csX10" fmla="*/ 1265120 w 1289602"/>
                  <a:gd name="csY10" fmla="*/ 337846 h 1728827"/>
                  <a:gd name="csX11" fmla="*/ 1203700 w 1289602"/>
                  <a:gd name="csY11" fmla="*/ 336518 h 1728827"/>
                  <a:gd name="csX12" fmla="*/ 118379 w 1289602"/>
                  <a:gd name="csY12" fmla="*/ 95875 h 1728827"/>
                  <a:gd name="csX13" fmla="*/ 126180 w 1289602"/>
                  <a:gd name="csY13" fmla="*/ 115957 h 1728827"/>
                  <a:gd name="csX14" fmla="*/ 216652 w 1289602"/>
                  <a:gd name="csY14" fmla="*/ 415516 h 1728827"/>
                  <a:gd name="csX15" fmla="*/ 35544 w 1289602"/>
                  <a:gd name="csY15" fmla="*/ 668108 h 1728827"/>
                  <a:gd name="csX16" fmla="*/ 171831 w 1289602"/>
                  <a:gd name="csY16" fmla="*/ 925016 h 1728827"/>
                  <a:gd name="csX17" fmla="*/ 30065 w 1289602"/>
                  <a:gd name="csY17" fmla="*/ 1710507 h 1728827"/>
                  <a:gd name="csX18" fmla="*/ 1015 w 1289602"/>
                  <a:gd name="csY18" fmla="*/ 1720133 h 1728827"/>
                  <a:gd name="csX19" fmla="*/ 77376 w 1289602"/>
                  <a:gd name="csY19" fmla="*/ 1188561 h 1728827"/>
                  <a:gd name="csX20" fmla="*/ 136638 w 1289602"/>
                  <a:gd name="csY20" fmla="*/ 904768 h 1728827"/>
                  <a:gd name="csX21" fmla="*/ 19 w 1289602"/>
                  <a:gd name="csY21" fmla="*/ 695658 h 1728827"/>
                  <a:gd name="csX22" fmla="*/ 4999 w 1289602"/>
                  <a:gd name="csY22" fmla="*/ 650351 h 1728827"/>
                  <a:gd name="csX23" fmla="*/ 181792 w 1289602"/>
                  <a:gd name="csY23" fmla="*/ 411035 h 1728827"/>
                  <a:gd name="csX24" fmla="*/ 34049 w 1289602"/>
                  <a:gd name="csY24" fmla="*/ 14057 h 1728827"/>
                  <a:gd name="csX25" fmla="*/ 40191 w 1289602"/>
                  <a:gd name="csY25" fmla="*/ 282 h 17288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1289602" h="1728827">
                    <a:moveTo>
                      <a:pt x="40524" y="116"/>
                    </a:moveTo>
                    <a:cubicBezTo>
                      <a:pt x="59613" y="15716"/>
                      <a:pt x="91320" y="60526"/>
                      <a:pt x="103438" y="65670"/>
                    </a:cubicBezTo>
                    <a:cubicBezTo>
                      <a:pt x="133817" y="78616"/>
                      <a:pt x="215656" y="78450"/>
                      <a:pt x="253338" y="87080"/>
                    </a:cubicBezTo>
                    <a:cubicBezTo>
                      <a:pt x="370702" y="113965"/>
                      <a:pt x="486073" y="149480"/>
                      <a:pt x="603935" y="174873"/>
                    </a:cubicBezTo>
                    <a:cubicBezTo>
                      <a:pt x="827373" y="223002"/>
                      <a:pt x="1054298" y="255529"/>
                      <a:pt x="1276906" y="308305"/>
                    </a:cubicBezTo>
                    <a:cubicBezTo>
                      <a:pt x="1298486" y="323574"/>
                      <a:pt x="1274582" y="337182"/>
                      <a:pt x="1275247" y="342659"/>
                    </a:cubicBezTo>
                    <a:cubicBezTo>
                      <a:pt x="1275247" y="343821"/>
                      <a:pt x="1290851" y="340335"/>
                      <a:pt x="1289523" y="359255"/>
                    </a:cubicBezTo>
                    <a:cubicBezTo>
                      <a:pt x="1287697" y="385809"/>
                      <a:pt x="1188926" y="497667"/>
                      <a:pt x="1194569" y="544468"/>
                    </a:cubicBezTo>
                    <a:cubicBezTo>
                      <a:pt x="1190585" y="542974"/>
                      <a:pt x="1179796" y="546790"/>
                      <a:pt x="1174650" y="541978"/>
                    </a:cubicBezTo>
                    <a:cubicBezTo>
                      <a:pt x="1144603" y="514760"/>
                      <a:pt x="1217644" y="418669"/>
                      <a:pt x="1219802" y="383153"/>
                    </a:cubicBezTo>
                    <a:lnTo>
                      <a:pt x="1265120" y="337846"/>
                    </a:lnTo>
                    <a:cubicBezTo>
                      <a:pt x="1246694" y="342161"/>
                      <a:pt x="1221960" y="340004"/>
                      <a:pt x="1203700" y="336518"/>
                    </a:cubicBezTo>
                    <a:cubicBezTo>
                      <a:pt x="840321" y="269138"/>
                      <a:pt x="472626" y="195950"/>
                      <a:pt x="118379" y="95875"/>
                    </a:cubicBezTo>
                    <a:cubicBezTo>
                      <a:pt x="99953" y="96208"/>
                      <a:pt x="118046" y="111808"/>
                      <a:pt x="126180" y="115957"/>
                    </a:cubicBezTo>
                    <a:cubicBezTo>
                      <a:pt x="152409" y="189477"/>
                      <a:pt x="225450" y="339838"/>
                      <a:pt x="216652" y="415516"/>
                    </a:cubicBezTo>
                    <a:cubicBezTo>
                      <a:pt x="211506" y="458665"/>
                      <a:pt x="51148" y="608528"/>
                      <a:pt x="35544" y="668108"/>
                    </a:cubicBezTo>
                    <a:cubicBezTo>
                      <a:pt x="70570" y="760217"/>
                      <a:pt x="189759" y="813988"/>
                      <a:pt x="171831" y="925016"/>
                    </a:cubicBezTo>
                    <a:lnTo>
                      <a:pt x="30065" y="1710507"/>
                    </a:lnTo>
                    <a:cubicBezTo>
                      <a:pt x="28737" y="1725278"/>
                      <a:pt x="8817" y="1737891"/>
                      <a:pt x="1015" y="1720133"/>
                    </a:cubicBezTo>
                    <a:cubicBezTo>
                      <a:pt x="-9609" y="1695571"/>
                      <a:pt x="66420" y="1251959"/>
                      <a:pt x="77376" y="1188561"/>
                    </a:cubicBezTo>
                    <a:cubicBezTo>
                      <a:pt x="89162" y="1119853"/>
                      <a:pt x="140125" y="960531"/>
                      <a:pt x="136638" y="904768"/>
                    </a:cubicBezTo>
                    <a:cubicBezTo>
                      <a:pt x="133318" y="850001"/>
                      <a:pt x="20437" y="754574"/>
                      <a:pt x="19" y="695658"/>
                    </a:cubicBezTo>
                    <a:cubicBezTo>
                      <a:pt x="1181" y="680223"/>
                      <a:pt x="4003" y="665120"/>
                      <a:pt x="4999" y="650351"/>
                    </a:cubicBezTo>
                    <a:cubicBezTo>
                      <a:pt x="21932" y="599401"/>
                      <a:pt x="177973" y="445721"/>
                      <a:pt x="181792" y="411035"/>
                    </a:cubicBezTo>
                    <a:cubicBezTo>
                      <a:pt x="193909" y="303492"/>
                      <a:pt x="74554" y="110646"/>
                      <a:pt x="34049" y="14057"/>
                    </a:cubicBezTo>
                    <a:cubicBezTo>
                      <a:pt x="30065" y="4431"/>
                      <a:pt x="24587" y="-1377"/>
                      <a:pt x="40191" y="282"/>
                    </a:cubicBezTo>
                    <a:close/>
                  </a:path>
                </a:pathLst>
              </a:custGeom>
              <a:solidFill>
                <a:srgbClr val="151717"/>
              </a:solidFill>
              <a:ln w="16598" cap="flat">
                <a:noFill/>
                <a:prstDash val="solid"/>
                <a:miter/>
              </a:ln>
            </p:spPr>
            <p:txBody>
              <a:bodyPr/>
              <a:lstStyle/>
              <a:p>
                <a:endParaRPr lang="fr-FR"/>
              </a:p>
            </p:txBody>
          </p:sp>
          <p:sp>
            <p:nvSpPr>
              <p:cNvPr id="103" name="Forme libre 102">
                <a:extLst>
                  <a:ext uri="{FF2B5EF4-FFF2-40B4-BE49-F238E27FC236}">
                    <a16:creationId xmlns:a16="http://schemas.microsoft.com/office/drawing/2014/main" id="{C712617E-F604-7010-0F2C-1A91AD2C70DB}"/>
                  </a:ext>
                </a:extLst>
              </p:cNvPr>
              <p:cNvSpPr/>
              <p:nvPr/>
            </p:nvSpPr>
            <p:spPr>
              <a:xfrm>
                <a:off x="-40701125" y="3330679"/>
                <a:ext cx="1154662" cy="287278"/>
              </a:xfrm>
              <a:custGeom>
                <a:avLst/>
                <a:gdLst>
                  <a:gd name="csX0" fmla="*/ 15723 w 1154662"/>
                  <a:gd name="csY0" fmla="*/ 20082 h 287278"/>
                  <a:gd name="csX1" fmla="*/ 7921 w 1154662"/>
                  <a:gd name="csY1" fmla="*/ 0 h 287278"/>
                  <a:gd name="csX2" fmla="*/ 1093242 w 1154662"/>
                  <a:gd name="csY2" fmla="*/ 240643 h 287278"/>
                  <a:gd name="csX3" fmla="*/ 1154662 w 1154662"/>
                  <a:gd name="csY3" fmla="*/ 241971 h 287278"/>
                  <a:gd name="csX4" fmla="*/ 1109344 w 1154662"/>
                  <a:gd name="csY4" fmla="*/ 287278 h 287278"/>
                  <a:gd name="csX5" fmla="*/ 466086 w 1154662"/>
                  <a:gd name="csY5" fmla="*/ 151855 h 287278"/>
                  <a:gd name="csX6" fmla="*/ 15723 w 1154662"/>
                  <a:gd name="csY6" fmla="*/ 20248 h 28727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54662" h="287278">
                    <a:moveTo>
                      <a:pt x="15723" y="20082"/>
                    </a:moveTo>
                    <a:cubicBezTo>
                      <a:pt x="7589" y="15933"/>
                      <a:pt x="-10340" y="332"/>
                      <a:pt x="7921" y="0"/>
                    </a:cubicBezTo>
                    <a:cubicBezTo>
                      <a:pt x="362335" y="100075"/>
                      <a:pt x="729864" y="173263"/>
                      <a:pt x="1093242" y="240643"/>
                    </a:cubicBezTo>
                    <a:cubicBezTo>
                      <a:pt x="1111502" y="243963"/>
                      <a:pt x="1136236" y="246286"/>
                      <a:pt x="1154662" y="241971"/>
                    </a:cubicBezTo>
                    <a:lnTo>
                      <a:pt x="1109344" y="287278"/>
                    </a:lnTo>
                    <a:cubicBezTo>
                      <a:pt x="897359" y="234005"/>
                      <a:pt x="678071" y="204132"/>
                      <a:pt x="466086" y="151855"/>
                    </a:cubicBezTo>
                    <a:cubicBezTo>
                      <a:pt x="365987" y="127127"/>
                      <a:pt x="95072" y="61572"/>
                      <a:pt x="15723" y="20248"/>
                    </a:cubicBezTo>
                    <a:close/>
                  </a:path>
                </a:pathLst>
              </a:custGeom>
              <a:solidFill>
                <a:srgbClr val="ECEBEC"/>
              </a:solidFill>
              <a:ln w="16598" cap="flat">
                <a:noFill/>
                <a:prstDash val="solid"/>
                <a:miter/>
              </a:ln>
            </p:spPr>
            <p:txBody>
              <a:bodyPr/>
              <a:lstStyle/>
              <a:p>
                <a:endParaRPr lang="fr-FR"/>
              </a:p>
            </p:txBody>
          </p:sp>
          <p:sp>
            <p:nvSpPr>
              <p:cNvPr id="104" name="Forme libre 103">
                <a:extLst>
                  <a:ext uri="{FF2B5EF4-FFF2-40B4-BE49-F238E27FC236}">
                    <a16:creationId xmlns:a16="http://schemas.microsoft.com/office/drawing/2014/main" id="{FFB26E27-F5C6-B2A6-F87F-8960B536F41D}"/>
                  </a:ext>
                </a:extLst>
              </p:cNvPr>
              <p:cNvSpPr/>
              <p:nvPr/>
            </p:nvSpPr>
            <p:spPr>
              <a:xfrm>
                <a:off x="-39799017" y="2645788"/>
                <a:ext cx="136363" cy="148671"/>
              </a:xfrm>
              <a:custGeom>
                <a:avLst/>
                <a:gdLst>
                  <a:gd name="csX0" fmla="*/ 119919 w 136363"/>
                  <a:gd name="csY0" fmla="*/ 469 h 148671"/>
                  <a:gd name="csX1" fmla="*/ 136187 w 136363"/>
                  <a:gd name="csY1" fmla="*/ 7937 h 148671"/>
                  <a:gd name="csX2" fmla="*/ 5543 w 136363"/>
                  <a:gd name="csY2" fmla="*/ 148671 h 148671"/>
                  <a:gd name="csX3" fmla="*/ 119919 w 136363"/>
                  <a:gd name="csY3" fmla="*/ 469 h 148671"/>
                </a:gdLst>
                <a:ahLst/>
                <a:cxnLst>
                  <a:cxn ang="0">
                    <a:pos x="csX0" y="csY0"/>
                  </a:cxn>
                  <a:cxn ang="0">
                    <a:pos x="csX1" y="csY1"/>
                  </a:cxn>
                  <a:cxn ang="0">
                    <a:pos x="csX2" y="csY2"/>
                  </a:cxn>
                  <a:cxn ang="0">
                    <a:pos x="csX3" y="csY3"/>
                  </a:cxn>
                </a:cxnLst>
                <a:rect l="l" t="t" r="r" b="b"/>
                <a:pathLst>
                  <a:path w="136363" h="148671">
                    <a:moveTo>
                      <a:pt x="119919" y="469"/>
                    </a:moveTo>
                    <a:cubicBezTo>
                      <a:pt x="128053" y="-527"/>
                      <a:pt x="132867" y="-693"/>
                      <a:pt x="136187" y="7937"/>
                    </a:cubicBezTo>
                    <a:cubicBezTo>
                      <a:pt x="141499" y="21711"/>
                      <a:pt x="25630" y="130913"/>
                      <a:pt x="5543" y="148671"/>
                    </a:cubicBezTo>
                    <a:cubicBezTo>
                      <a:pt x="-29151" y="133403"/>
                      <a:pt x="109959" y="1797"/>
                      <a:pt x="119919" y="469"/>
                    </a:cubicBezTo>
                    <a:close/>
                  </a:path>
                </a:pathLst>
              </a:custGeom>
              <a:solidFill>
                <a:srgbClr val="ECEBEC"/>
              </a:solidFill>
              <a:ln w="16598" cap="flat">
                <a:noFill/>
                <a:prstDash val="solid"/>
                <a:miter/>
              </a:ln>
            </p:spPr>
            <p:txBody>
              <a:bodyPr/>
              <a:lstStyle/>
              <a:p>
                <a:endParaRPr lang="fr-FR"/>
              </a:p>
            </p:txBody>
          </p:sp>
          <p:sp>
            <p:nvSpPr>
              <p:cNvPr id="105" name="Forme libre 104">
                <a:extLst>
                  <a:ext uri="{FF2B5EF4-FFF2-40B4-BE49-F238E27FC236}">
                    <a16:creationId xmlns:a16="http://schemas.microsoft.com/office/drawing/2014/main" id="{3A246276-1212-9149-DF01-9A5F6AC85448}"/>
                  </a:ext>
                </a:extLst>
              </p:cNvPr>
              <p:cNvSpPr/>
              <p:nvPr/>
            </p:nvSpPr>
            <p:spPr>
              <a:xfrm>
                <a:off x="-41266313" y="2489464"/>
                <a:ext cx="487800" cy="192628"/>
              </a:xfrm>
              <a:custGeom>
                <a:avLst/>
                <a:gdLst>
                  <a:gd name="csX0" fmla="*/ 473839 w 487800"/>
                  <a:gd name="csY0" fmla="*/ 169903 h 192628"/>
                  <a:gd name="csX1" fmla="*/ 275799 w 487800"/>
                  <a:gd name="csY1" fmla="*/ 160941 h 192628"/>
                  <a:gd name="csX2" fmla="*/ 13848 w 487800"/>
                  <a:gd name="csY2" fmla="*/ 191810 h 192628"/>
                  <a:gd name="csX3" fmla="*/ 85229 w 487800"/>
                  <a:gd name="csY3" fmla="*/ 61199 h 192628"/>
                  <a:gd name="csX4" fmla="*/ 432008 w 487800"/>
                  <a:gd name="csY4" fmla="*/ 60535 h 192628"/>
                  <a:gd name="csX5" fmla="*/ 473839 w 487800"/>
                  <a:gd name="csY5" fmla="*/ 169903 h 192628"/>
                  <a:gd name="csX6" fmla="*/ 379218 w 487800"/>
                  <a:gd name="csY6" fmla="*/ 60203 h 192628"/>
                  <a:gd name="csX7" fmla="*/ 112121 w 487800"/>
                  <a:gd name="csY7" fmla="*/ 95387 h 192628"/>
                  <a:gd name="csX8" fmla="*/ 379218 w 487800"/>
                  <a:gd name="csY8" fmla="*/ 60203 h 1926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87800" h="192628">
                    <a:moveTo>
                      <a:pt x="473839" y="169903"/>
                    </a:moveTo>
                    <a:cubicBezTo>
                      <a:pt x="464876" y="174384"/>
                      <a:pt x="306841" y="159946"/>
                      <a:pt x="275799" y="160941"/>
                    </a:cubicBezTo>
                    <a:cubicBezTo>
                      <a:pt x="220189" y="162601"/>
                      <a:pt x="49871" y="198449"/>
                      <a:pt x="13848" y="191810"/>
                    </a:cubicBezTo>
                    <a:cubicBezTo>
                      <a:pt x="-37613" y="182350"/>
                      <a:pt x="69791" y="72982"/>
                      <a:pt x="85229" y="61199"/>
                    </a:cubicBezTo>
                    <a:cubicBezTo>
                      <a:pt x="185660" y="-15309"/>
                      <a:pt x="332571" y="-25101"/>
                      <a:pt x="432008" y="60535"/>
                    </a:cubicBezTo>
                    <a:cubicBezTo>
                      <a:pt x="449935" y="75970"/>
                      <a:pt x="516336" y="148827"/>
                      <a:pt x="473839" y="169903"/>
                    </a:cubicBezTo>
                    <a:close/>
                    <a:moveTo>
                      <a:pt x="379218" y="60203"/>
                    </a:moveTo>
                    <a:cubicBezTo>
                      <a:pt x="299371" y="17717"/>
                      <a:pt x="163084" y="12739"/>
                      <a:pt x="112121" y="95387"/>
                    </a:cubicBezTo>
                    <a:lnTo>
                      <a:pt x="379218" y="60203"/>
                    </a:lnTo>
                    <a:close/>
                  </a:path>
                </a:pathLst>
              </a:custGeom>
              <a:solidFill>
                <a:srgbClr val="151717"/>
              </a:solidFill>
              <a:ln w="16598" cap="flat">
                <a:noFill/>
                <a:prstDash val="solid"/>
                <a:miter/>
              </a:ln>
            </p:spPr>
            <p:txBody>
              <a:bodyPr/>
              <a:lstStyle/>
              <a:p>
                <a:endParaRPr lang="fr-FR"/>
              </a:p>
            </p:txBody>
          </p:sp>
          <p:sp>
            <p:nvSpPr>
              <p:cNvPr id="106" name="Forme libre 105">
                <a:extLst>
                  <a:ext uri="{FF2B5EF4-FFF2-40B4-BE49-F238E27FC236}">
                    <a16:creationId xmlns:a16="http://schemas.microsoft.com/office/drawing/2014/main" id="{1F4AA533-2128-1A58-1FCB-B32C4BCF5C77}"/>
                  </a:ext>
                </a:extLst>
              </p:cNvPr>
              <p:cNvSpPr/>
              <p:nvPr/>
            </p:nvSpPr>
            <p:spPr>
              <a:xfrm>
                <a:off x="-41493690" y="1863143"/>
                <a:ext cx="338514" cy="273500"/>
              </a:xfrm>
              <a:custGeom>
                <a:avLst/>
                <a:gdLst>
                  <a:gd name="csX0" fmla="*/ 84352 w 338514"/>
                  <a:gd name="csY0" fmla="*/ 38448 h 273500"/>
                  <a:gd name="csX1" fmla="*/ 334684 w 338514"/>
                  <a:gd name="csY1" fmla="*/ 271125 h 273500"/>
                  <a:gd name="csX2" fmla="*/ 287539 w 338514"/>
                  <a:gd name="csY2" fmla="*/ 146488 h 273500"/>
                  <a:gd name="csX3" fmla="*/ 40694 w 338514"/>
                  <a:gd name="csY3" fmla="*/ 173871 h 273500"/>
                  <a:gd name="csX4" fmla="*/ 11643 w 338514"/>
                  <a:gd name="csY4" fmla="*/ 256022 h 273500"/>
                  <a:gd name="csX5" fmla="*/ 84186 w 338514"/>
                  <a:gd name="csY5" fmla="*/ 38614 h 273500"/>
                </a:gdLst>
                <a:ahLst/>
                <a:cxnLst>
                  <a:cxn ang="0">
                    <a:pos x="csX0" y="csY0"/>
                  </a:cxn>
                  <a:cxn ang="0">
                    <a:pos x="csX1" y="csY1"/>
                  </a:cxn>
                  <a:cxn ang="0">
                    <a:pos x="csX2" y="csY2"/>
                  </a:cxn>
                  <a:cxn ang="0">
                    <a:pos x="csX3" y="csY3"/>
                  </a:cxn>
                  <a:cxn ang="0">
                    <a:pos x="csX4" y="csY4"/>
                  </a:cxn>
                  <a:cxn ang="0">
                    <a:pos x="csX5" y="csY5"/>
                  </a:cxn>
                </a:cxnLst>
                <a:rect l="l" t="t" r="r" b="b"/>
                <a:pathLst>
                  <a:path w="338514" h="273500">
                    <a:moveTo>
                      <a:pt x="84352" y="38448"/>
                    </a:moveTo>
                    <a:cubicBezTo>
                      <a:pt x="224126" y="-92496"/>
                      <a:pt x="363568" y="142671"/>
                      <a:pt x="334684" y="271125"/>
                    </a:cubicBezTo>
                    <a:cubicBezTo>
                      <a:pt x="310115" y="292700"/>
                      <a:pt x="292519" y="160595"/>
                      <a:pt x="287539" y="146488"/>
                    </a:cubicBezTo>
                    <a:cubicBezTo>
                      <a:pt x="223462" y="-37729"/>
                      <a:pt x="96138" y="16209"/>
                      <a:pt x="40694" y="173871"/>
                    </a:cubicBezTo>
                    <a:cubicBezTo>
                      <a:pt x="31730" y="199264"/>
                      <a:pt x="32061" y="255525"/>
                      <a:pt x="11643" y="256022"/>
                    </a:cubicBezTo>
                    <a:cubicBezTo>
                      <a:pt x="-31019" y="233618"/>
                      <a:pt x="55136" y="65831"/>
                      <a:pt x="84186" y="38614"/>
                    </a:cubicBezTo>
                    <a:close/>
                  </a:path>
                </a:pathLst>
              </a:custGeom>
              <a:solidFill>
                <a:srgbClr val="151717"/>
              </a:solidFill>
              <a:ln w="16598" cap="flat">
                <a:noFill/>
                <a:prstDash val="solid"/>
                <a:miter/>
              </a:ln>
            </p:spPr>
            <p:txBody>
              <a:bodyPr/>
              <a:lstStyle/>
              <a:p>
                <a:endParaRPr lang="fr-FR"/>
              </a:p>
            </p:txBody>
          </p:sp>
          <p:sp>
            <p:nvSpPr>
              <p:cNvPr id="107" name="Forme libre 106">
                <a:extLst>
                  <a:ext uri="{FF2B5EF4-FFF2-40B4-BE49-F238E27FC236}">
                    <a16:creationId xmlns:a16="http://schemas.microsoft.com/office/drawing/2014/main" id="{59A2E139-AD4F-D6C8-9C71-518FD38C2614}"/>
                  </a:ext>
                </a:extLst>
              </p:cNvPr>
              <p:cNvSpPr/>
              <p:nvPr/>
            </p:nvSpPr>
            <p:spPr>
              <a:xfrm>
                <a:off x="-40865257" y="1871420"/>
                <a:ext cx="340811" cy="270150"/>
              </a:xfrm>
              <a:custGeom>
                <a:avLst/>
                <a:gdLst>
                  <a:gd name="csX0" fmla="*/ 28627 w 340811"/>
                  <a:gd name="csY0" fmla="*/ 269984 h 270150"/>
                  <a:gd name="csX1" fmla="*/ 81416 w 340811"/>
                  <a:gd name="csY1" fmla="*/ 43115 h 270150"/>
                  <a:gd name="csX2" fmla="*/ 338553 w 340811"/>
                  <a:gd name="csY2" fmla="*/ 259860 h 270150"/>
                  <a:gd name="csX3" fmla="*/ 177364 w 340811"/>
                  <a:gd name="csY3" fmla="*/ 27847 h 270150"/>
                  <a:gd name="csX4" fmla="*/ 28627 w 340811"/>
                  <a:gd name="csY4" fmla="*/ 270150 h 270150"/>
                </a:gdLst>
                <a:ahLst/>
                <a:cxnLst>
                  <a:cxn ang="0">
                    <a:pos x="csX0" y="csY0"/>
                  </a:cxn>
                  <a:cxn ang="0">
                    <a:pos x="csX1" y="csY1"/>
                  </a:cxn>
                  <a:cxn ang="0">
                    <a:pos x="csX2" y="csY2"/>
                  </a:cxn>
                  <a:cxn ang="0">
                    <a:pos x="csX3" y="csY3"/>
                  </a:cxn>
                  <a:cxn ang="0">
                    <a:pos x="csX4" y="csY4"/>
                  </a:cxn>
                </a:cxnLst>
                <a:rect l="l" t="t" r="r" b="b"/>
                <a:pathLst>
                  <a:path w="340811" h="270150">
                    <a:moveTo>
                      <a:pt x="28627" y="269984"/>
                    </a:moveTo>
                    <a:cubicBezTo>
                      <a:pt x="-44745" y="243762"/>
                      <a:pt x="41410" y="79793"/>
                      <a:pt x="81416" y="43115"/>
                    </a:cubicBezTo>
                    <a:cubicBezTo>
                      <a:pt x="229988" y="-93636"/>
                      <a:pt x="359635" y="126926"/>
                      <a:pt x="338553" y="259860"/>
                    </a:cubicBezTo>
                    <a:cubicBezTo>
                      <a:pt x="317139" y="263013"/>
                      <a:pt x="294894" y="27017"/>
                      <a:pt x="177364" y="27847"/>
                    </a:cubicBezTo>
                    <a:cubicBezTo>
                      <a:pt x="81582" y="28510"/>
                      <a:pt x="17837" y="188995"/>
                      <a:pt x="28627" y="270150"/>
                    </a:cubicBezTo>
                    <a:close/>
                  </a:path>
                </a:pathLst>
              </a:custGeom>
              <a:solidFill>
                <a:srgbClr val="151717"/>
              </a:solidFill>
              <a:ln w="16598" cap="flat">
                <a:noFill/>
                <a:prstDash val="solid"/>
                <a:miter/>
              </a:ln>
            </p:spPr>
            <p:txBody>
              <a:bodyPr/>
              <a:lstStyle/>
              <a:p>
                <a:endParaRPr lang="fr-FR"/>
              </a:p>
            </p:txBody>
          </p:sp>
          <p:sp>
            <p:nvSpPr>
              <p:cNvPr id="108" name="Forme libre 107">
                <a:extLst>
                  <a:ext uri="{FF2B5EF4-FFF2-40B4-BE49-F238E27FC236}">
                    <a16:creationId xmlns:a16="http://schemas.microsoft.com/office/drawing/2014/main" id="{8D098989-B546-8C1D-C806-30691047E08E}"/>
                  </a:ext>
                </a:extLst>
              </p:cNvPr>
              <p:cNvSpPr/>
              <p:nvPr/>
            </p:nvSpPr>
            <p:spPr>
              <a:xfrm>
                <a:off x="-41131934" y="2091332"/>
                <a:ext cx="108559" cy="289083"/>
              </a:xfrm>
              <a:custGeom>
                <a:avLst/>
                <a:gdLst>
                  <a:gd name="csX0" fmla="*/ 76679 w 108559"/>
                  <a:gd name="csY0" fmla="*/ 174210 h 289083"/>
                  <a:gd name="csX1" fmla="*/ 39494 w 108559"/>
                  <a:gd name="csY1" fmla="*/ 224828 h 289083"/>
                  <a:gd name="csX2" fmla="*/ 25551 w 108559"/>
                  <a:gd name="csY2" fmla="*/ 271795 h 289083"/>
                  <a:gd name="csX3" fmla="*/ 71201 w 108559"/>
                  <a:gd name="csY3" fmla="*/ 120937 h 289083"/>
                  <a:gd name="csX4" fmla="*/ 80331 w 108559"/>
                  <a:gd name="csY4" fmla="*/ 615 h 289083"/>
                  <a:gd name="csX5" fmla="*/ 76679 w 108559"/>
                  <a:gd name="csY5" fmla="*/ 174210 h 289083"/>
                </a:gdLst>
                <a:ahLst/>
                <a:cxnLst>
                  <a:cxn ang="0">
                    <a:pos x="csX0" y="csY0"/>
                  </a:cxn>
                  <a:cxn ang="0">
                    <a:pos x="csX1" y="csY1"/>
                  </a:cxn>
                  <a:cxn ang="0">
                    <a:pos x="csX2" y="csY2"/>
                  </a:cxn>
                  <a:cxn ang="0">
                    <a:pos x="csX3" y="csY3"/>
                  </a:cxn>
                  <a:cxn ang="0">
                    <a:pos x="csX4" y="csY4"/>
                  </a:cxn>
                  <a:cxn ang="0">
                    <a:pos x="csX5" y="csY5"/>
                  </a:cxn>
                </a:cxnLst>
                <a:rect l="l" t="t" r="r" b="b"/>
                <a:pathLst>
                  <a:path w="108559" h="289083">
                    <a:moveTo>
                      <a:pt x="76679" y="174210"/>
                    </a:moveTo>
                    <a:cubicBezTo>
                      <a:pt x="69375" y="186491"/>
                      <a:pt x="40325" y="200764"/>
                      <a:pt x="39494" y="224828"/>
                    </a:cubicBezTo>
                    <a:cubicBezTo>
                      <a:pt x="39329" y="229973"/>
                      <a:pt x="109714" y="327890"/>
                      <a:pt x="25551" y="271795"/>
                    </a:cubicBezTo>
                    <a:cubicBezTo>
                      <a:pt x="-49150" y="222007"/>
                      <a:pt x="62901" y="149980"/>
                      <a:pt x="71201" y="120937"/>
                    </a:cubicBezTo>
                    <a:cubicBezTo>
                      <a:pt x="79003" y="93554"/>
                      <a:pt x="40989" y="-8845"/>
                      <a:pt x="80331" y="615"/>
                    </a:cubicBezTo>
                    <a:cubicBezTo>
                      <a:pt x="121499" y="69489"/>
                      <a:pt x="115357" y="109984"/>
                      <a:pt x="76679" y="174210"/>
                    </a:cubicBezTo>
                    <a:close/>
                  </a:path>
                </a:pathLst>
              </a:custGeom>
              <a:solidFill>
                <a:srgbClr val="151717"/>
              </a:solidFill>
              <a:ln w="16598" cap="flat">
                <a:noFill/>
                <a:prstDash val="solid"/>
                <a:miter/>
              </a:ln>
            </p:spPr>
            <p:txBody>
              <a:bodyPr/>
              <a:lstStyle/>
              <a:p>
                <a:endParaRPr lang="fr-FR"/>
              </a:p>
            </p:txBody>
          </p:sp>
          <p:sp>
            <p:nvSpPr>
              <p:cNvPr id="109" name="Forme libre 108">
                <a:extLst>
                  <a:ext uri="{FF2B5EF4-FFF2-40B4-BE49-F238E27FC236}">
                    <a16:creationId xmlns:a16="http://schemas.microsoft.com/office/drawing/2014/main" id="{29793A29-AAD3-9842-8382-6875A4464C78}"/>
                  </a:ext>
                </a:extLst>
              </p:cNvPr>
              <p:cNvSpPr/>
              <p:nvPr/>
            </p:nvSpPr>
            <p:spPr>
              <a:xfrm>
                <a:off x="-41355795" y="2010131"/>
                <a:ext cx="99697" cy="116119"/>
              </a:xfrm>
              <a:custGeom>
                <a:avLst/>
                <a:gdLst>
                  <a:gd name="csX0" fmla="*/ 39088 w 99697"/>
                  <a:gd name="csY0" fmla="*/ 1159 h 116119"/>
                  <a:gd name="csX1" fmla="*/ 52699 w 99697"/>
                  <a:gd name="csY1" fmla="*/ 116004 h 116119"/>
                  <a:gd name="csX2" fmla="*/ 39088 w 99697"/>
                  <a:gd name="csY2" fmla="*/ 1159 h 116119"/>
                </a:gdLst>
                <a:ahLst/>
                <a:cxnLst>
                  <a:cxn ang="0">
                    <a:pos x="csX0" y="csY0"/>
                  </a:cxn>
                  <a:cxn ang="0">
                    <a:pos x="csX1" y="csY1"/>
                  </a:cxn>
                  <a:cxn ang="0">
                    <a:pos x="csX2" y="csY2"/>
                  </a:cxn>
                </a:cxnLst>
                <a:rect l="l" t="t" r="r" b="b"/>
                <a:pathLst>
                  <a:path w="99697" h="116119">
                    <a:moveTo>
                      <a:pt x="39088" y="1159"/>
                    </a:moveTo>
                    <a:cubicBezTo>
                      <a:pt x="113954" y="-13279"/>
                      <a:pt x="120594" y="111855"/>
                      <a:pt x="52699" y="116004"/>
                    </a:cubicBezTo>
                    <a:cubicBezTo>
                      <a:pt x="-15195" y="120153"/>
                      <a:pt x="-15029" y="11781"/>
                      <a:pt x="39088" y="1159"/>
                    </a:cubicBezTo>
                    <a:close/>
                  </a:path>
                </a:pathLst>
              </a:custGeom>
              <a:solidFill>
                <a:srgbClr val="151717"/>
              </a:solidFill>
              <a:ln w="16598" cap="flat">
                <a:noFill/>
                <a:prstDash val="solid"/>
                <a:miter/>
              </a:ln>
            </p:spPr>
            <p:txBody>
              <a:bodyPr/>
              <a:lstStyle/>
              <a:p>
                <a:endParaRPr lang="fr-FR"/>
              </a:p>
            </p:txBody>
          </p:sp>
          <p:sp>
            <p:nvSpPr>
              <p:cNvPr id="110" name="Forme libre 109">
                <a:extLst>
                  <a:ext uri="{FF2B5EF4-FFF2-40B4-BE49-F238E27FC236}">
                    <a16:creationId xmlns:a16="http://schemas.microsoft.com/office/drawing/2014/main" id="{21DFA545-9976-6B98-4261-F87D0E5BC8CF}"/>
                  </a:ext>
                </a:extLst>
              </p:cNvPr>
              <p:cNvSpPr/>
              <p:nvPr/>
            </p:nvSpPr>
            <p:spPr>
              <a:xfrm>
                <a:off x="-40747805" y="2025084"/>
                <a:ext cx="95293" cy="107111"/>
              </a:xfrm>
              <a:custGeom>
                <a:avLst/>
                <a:gdLst>
                  <a:gd name="csX0" fmla="*/ 35676 w 95293"/>
                  <a:gd name="csY0" fmla="*/ 1640 h 107111"/>
                  <a:gd name="csX1" fmla="*/ 58584 w 95293"/>
                  <a:gd name="csY1" fmla="*/ 105366 h 107111"/>
                  <a:gd name="csX2" fmla="*/ 35676 w 95293"/>
                  <a:gd name="csY2" fmla="*/ 1640 h 107111"/>
                </a:gdLst>
                <a:ahLst/>
                <a:cxnLst>
                  <a:cxn ang="0">
                    <a:pos x="csX0" y="csY0"/>
                  </a:cxn>
                  <a:cxn ang="0">
                    <a:pos x="csX1" y="csY1"/>
                  </a:cxn>
                  <a:cxn ang="0">
                    <a:pos x="csX2" y="csY2"/>
                  </a:cxn>
                </a:cxnLst>
                <a:rect l="l" t="t" r="r" b="b"/>
                <a:pathLst>
                  <a:path w="95293" h="107111">
                    <a:moveTo>
                      <a:pt x="35676" y="1640"/>
                    </a:moveTo>
                    <a:cubicBezTo>
                      <a:pt x="107720" y="-14457"/>
                      <a:pt x="113365" y="92919"/>
                      <a:pt x="58584" y="105366"/>
                    </a:cubicBezTo>
                    <a:cubicBezTo>
                      <a:pt x="-15453" y="122128"/>
                      <a:pt x="-14954" y="12926"/>
                      <a:pt x="35676" y="1640"/>
                    </a:cubicBezTo>
                    <a:close/>
                  </a:path>
                </a:pathLst>
              </a:custGeom>
              <a:solidFill>
                <a:srgbClr val="151717"/>
              </a:solidFill>
              <a:ln w="16598" cap="flat">
                <a:noFill/>
                <a:prstDash val="solid"/>
                <a:miter/>
              </a:ln>
            </p:spPr>
            <p:txBody>
              <a:bodyPr/>
              <a:lstStyle/>
              <a:p>
                <a:endParaRPr lang="fr-FR"/>
              </a:p>
            </p:txBody>
          </p:sp>
          <p:sp>
            <p:nvSpPr>
              <p:cNvPr id="111" name="Forme libre 110">
                <a:extLst>
                  <a:ext uri="{FF2B5EF4-FFF2-40B4-BE49-F238E27FC236}">
                    <a16:creationId xmlns:a16="http://schemas.microsoft.com/office/drawing/2014/main" id="{1BB3E0AD-1F29-BBB9-9778-6B5C3F63BBCF}"/>
                  </a:ext>
                </a:extLst>
              </p:cNvPr>
              <p:cNvSpPr/>
              <p:nvPr/>
            </p:nvSpPr>
            <p:spPr>
              <a:xfrm>
                <a:off x="-41447363" y="1662347"/>
                <a:ext cx="200676" cy="157350"/>
              </a:xfrm>
              <a:custGeom>
                <a:avLst/>
                <a:gdLst>
                  <a:gd name="csX0" fmla="*/ 196060 w 200676"/>
                  <a:gd name="csY0" fmla="*/ 1754 h 157350"/>
                  <a:gd name="csX1" fmla="*/ 5988 w 200676"/>
                  <a:gd name="csY1" fmla="*/ 156760 h 157350"/>
                  <a:gd name="csX2" fmla="*/ 96127 w 200676"/>
                  <a:gd name="csY2" fmla="*/ 78095 h 157350"/>
                  <a:gd name="csX3" fmla="*/ 196060 w 200676"/>
                  <a:gd name="csY3" fmla="*/ 1754 h 157350"/>
                </a:gdLst>
                <a:ahLst/>
                <a:cxnLst>
                  <a:cxn ang="0">
                    <a:pos x="csX0" y="csY0"/>
                  </a:cxn>
                  <a:cxn ang="0">
                    <a:pos x="csX1" y="csY1"/>
                  </a:cxn>
                  <a:cxn ang="0">
                    <a:pos x="csX2" y="csY2"/>
                  </a:cxn>
                  <a:cxn ang="0">
                    <a:pos x="csX3" y="csY3"/>
                  </a:cxn>
                </a:cxnLst>
                <a:rect l="l" t="t" r="r" b="b"/>
                <a:pathLst>
                  <a:path w="200676" h="157350">
                    <a:moveTo>
                      <a:pt x="196060" y="1754"/>
                    </a:moveTo>
                    <a:cubicBezTo>
                      <a:pt x="234074" y="39924"/>
                      <a:pt x="25410" y="167050"/>
                      <a:pt x="5988" y="156760"/>
                    </a:cubicBezTo>
                    <a:cubicBezTo>
                      <a:pt x="-26715" y="139335"/>
                      <a:pt x="84672" y="87058"/>
                      <a:pt x="96127" y="78095"/>
                    </a:cubicBezTo>
                    <a:cubicBezTo>
                      <a:pt x="115715" y="62827"/>
                      <a:pt x="181949" y="-12354"/>
                      <a:pt x="196060" y="1754"/>
                    </a:cubicBezTo>
                    <a:close/>
                  </a:path>
                </a:pathLst>
              </a:custGeom>
              <a:solidFill>
                <a:srgbClr val="151717"/>
              </a:solidFill>
              <a:ln w="16598" cap="flat">
                <a:noFill/>
                <a:prstDash val="solid"/>
                <a:miter/>
              </a:ln>
            </p:spPr>
            <p:txBody>
              <a:bodyPr/>
              <a:lstStyle/>
              <a:p>
                <a:endParaRPr lang="fr-FR"/>
              </a:p>
            </p:txBody>
          </p:sp>
          <p:sp>
            <p:nvSpPr>
              <p:cNvPr id="112" name="Forme libre 111">
                <a:extLst>
                  <a:ext uri="{FF2B5EF4-FFF2-40B4-BE49-F238E27FC236}">
                    <a16:creationId xmlns:a16="http://schemas.microsoft.com/office/drawing/2014/main" id="{DCBEC8CD-F475-BB1E-CDC9-719CC73473FF}"/>
                  </a:ext>
                </a:extLst>
              </p:cNvPr>
              <p:cNvSpPr/>
              <p:nvPr/>
            </p:nvSpPr>
            <p:spPr>
              <a:xfrm>
                <a:off x="-40791403" y="1653645"/>
                <a:ext cx="181886" cy="103891"/>
              </a:xfrm>
              <a:custGeom>
                <a:avLst/>
                <a:gdLst>
                  <a:gd name="csX0" fmla="*/ 8391 w 181886"/>
                  <a:gd name="csY0" fmla="*/ 0 h 103891"/>
                  <a:gd name="csX1" fmla="*/ 173397 w 181886"/>
                  <a:gd name="csY1" fmla="*/ 75346 h 103891"/>
                  <a:gd name="csX2" fmla="*/ 149991 w 181886"/>
                  <a:gd name="csY2" fmla="*/ 103892 h 103891"/>
                  <a:gd name="csX3" fmla="*/ 8391 w 181886"/>
                  <a:gd name="csY3" fmla="*/ 166 h 103891"/>
                </a:gdLst>
                <a:ahLst/>
                <a:cxnLst>
                  <a:cxn ang="0">
                    <a:pos x="csX0" y="csY0"/>
                  </a:cxn>
                  <a:cxn ang="0">
                    <a:pos x="csX1" y="csY1"/>
                  </a:cxn>
                  <a:cxn ang="0">
                    <a:pos x="csX2" y="csY2"/>
                  </a:cxn>
                  <a:cxn ang="0">
                    <a:pos x="csX3" y="csY3"/>
                  </a:cxn>
                </a:cxnLst>
                <a:rect l="l" t="t" r="r" b="b"/>
                <a:pathLst>
                  <a:path w="181886" h="103891">
                    <a:moveTo>
                      <a:pt x="8391" y="0"/>
                    </a:moveTo>
                    <a:cubicBezTo>
                      <a:pt x="35283" y="34851"/>
                      <a:pt x="155967" y="60741"/>
                      <a:pt x="173397" y="75346"/>
                    </a:cubicBezTo>
                    <a:cubicBezTo>
                      <a:pt x="195973" y="94099"/>
                      <a:pt x="168417" y="103892"/>
                      <a:pt x="149991" y="103892"/>
                    </a:cubicBezTo>
                    <a:cubicBezTo>
                      <a:pt x="122434" y="103892"/>
                      <a:pt x="-38090" y="40661"/>
                      <a:pt x="8391" y="166"/>
                    </a:cubicBezTo>
                    <a:close/>
                  </a:path>
                </a:pathLst>
              </a:custGeom>
              <a:solidFill>
                <a:srgbClr val="151717"/>
              </a:solidFill>
              <a:ln w="16598" cap="flat">
                <a:noFill/>
                <a:prstDash val="solid"/>
                <a:miter/>
              </a:ln>
            </p:spPr>
            <p:txBody>
              <a:bodyPr/>
              <a:lstStyle/>
              <a:p>
                <a:endParaRPr lang="fr-FR"/>
              </a:p>
            </p:txBody>
          </p:sp>
          <p:sp>
            <p:nvSpPr>
              <p:cNvPr id="113" name="Forme libre 112">
                <a:extLst>
                  <a:ext uri="{FF2B5EF4-FFF2-40B4-BE49-F238E27FC236}">
                    <a16:creationId xmlns:a16="http://schemas.microsoft.com/office/drawing/2014/main" id="{F41761DE-2ED9-9F3B-E9D4-88DA1BA614A4}"/>
                  </a:ext>
                </a:extLst>
              </p:cNvPr>
              <p:cNvSpPr/>
              <p:nvPr/>
            </p:nvSpPr>
            <p:spPr>
              <a:xfrm>
                <a:off x="-41038527" y="2338018"/>
                <a:ext cx="50931" cy="30978"/>
              </a:xfrm>
              <a:custGeom>
                <a:avLst/>
                <a:gdLst>
                  <a:gd name="csX0" fmla="*/ 204 w 50931"/>
                  <a:gd name="csY0" fmla="*/ 30255 h 30978"/>
                  <a:gd name="csX1" fmla="*/ 50171 w 50931"/>
                  <a:gd name="csY1" fmla="*/ 13160 h 30978"/>
                  <a:gd name="csX2" fmla="*/ 204 w 50931"/>
                  <a:gd name="csY2" fmla="*/ 30255 h 30978"/>
                </a:gdLst>
                <a:ahLst/>
                <a:cxnLst>
                  <a:cxn ang="0">
                    <a:pos x="csX0" y="csY0"/>
                  </a:cxn>
                  <a:cxn ang="0">
                    <a:pos x="csX1" y="csY1"/>
                  </a:cxn>
                  <a:cxn ang="0">
                    <a:pos x="csX2" y="csY2"/>
                  </a:cxn>
                </a:cxnLst>
                <a:rect l="l" t="t" r="r" b="b"/>
                <a:pathLst>
                  <a:path w="50931" h="30978">
                    <a:moveTo>
                      <a:pt x="204" y="30255"/>
                    </a:moveTo>
                    <a:cubicBezTo>
                      <a:pt x="-2950" y="-1942"/>
                      <a:pt x="31246" y="-9742"/>
                      <a:pt x="50171" y="13160"/>
                    </a:cubicBezTo>
                    <a:cubicBezTo>
                      <a:pt x="57309" y="38054"/>
                      <a:pt x="12157" y="29259"/>
                      <a:pt x="204" y="30255"/>
                    </a:cubicBezTo>
                    <a:close/>
                  </a:path>
                </a:pathLst>
              </a:custGeom>
              <a:solidFill>
                <a:srgbClr val="151717"/>
              </a:solidFill>
              <a:ln w="16598" cap="flat">
                <a:noFill/>
                <a:prstDash val="solid"/>
                <a:miter/>
              </a:ln>
            </p:spPr>
            <p:txBody>
              <a:bodyPr/>
              <a:lstStyle/>
              <a:p>
                <a:endParaRPr lang="fr-FR"/>
              </a:p>
            </p:txBody>
          </p:sp>
          <p:sp>
            <p:nvSpPr>
              <p:cNvPr id="114" name="Forme libre 113">
                <a:extLst>
                  <a:ext uri="{FF2B5EF4-FFF2-40B4-BE49-F238E27FC236}">
                    <a16:creationId xmlns:a16="http://schemas.microsoft.com/office/drawing/2014/main" id="{7E0C7542-F244-F9D9-5222-E3F4DB6D51F2}"/>
                  </a:ext>
                </a:extLst>
              </p:cNvPr>
              <p:cNvSpPr/>
              <p:nvPr/>
            </p:nvSpPr>
            <p:spPr>
              <a:xfrm>
                <a:off x="-40424934" y="2465249"/>
                <a:ext cx="86743" cy="115830"/>
              </a:xfrm>
              <a:custGeom>
                <a:avLst/>
                <a:gdLst>
                  <a:gd name="csX0" fmla="*/ 6629 w 86743"/>
                  <a:gd name="csY0" fmla="*/ 114623 h 115830"/>
                  <a:gd name="csX1" fmla="*/ 41822 w 86743"/>
                  <a:gd name="csY1" fmla="*/ 38945 h 115830"/>
                  <a:gd name="csX2" fmla="*/ 21735 w 86743"/>
                  <a:gd name="csY2" fmla="*/ 11395 h 115830"/>
                  <a:gd name="csX3" fmla="*/ 76682 w 86743"/>
                  <a:gd name="csY3" fmla="*/ 31975 h 115830"/>
                  <a:gd name="csX4" fmla="*/ 6629 w 86743"/>
                  <a:gd name="csY4" fmla="*/ 114623 h 115830"/>
                  <a:gd name="csX5" fmla="*/ 51947 w 86743"/>
                  <a:gd name="csY5" fmla="*/ 64337 h 115830"/>
                  <a:gd name="csX6" fmla="*/ 11609 w 86743"/>
                  <a:gd name="csY6" fmla="*/ 89397 h 115830"/>
                  <a:gd name="csX7" fmla="*/ 51947 w 86743"/>
                  <a:gd name="csY7" fmla="*/ 64337 h 1158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86743" h="115830">
                    <a:moveTo>
                      <a:pt x="6629" y="114623"/>
                    </a:moveTo>
                    <a:cubicBezTo>
                      <a:pt x="-3663" y="74958"/>
                      <a:pt x="-8311" y="46745"/>
                      <a:pt x="41822" y="38945"/>
                    </a:cubicBezTo>
                    <a:lnTo>
                      <a:pt x="21735" y="11395"/>
                    </a:lnTo>
                    <a:cubicBezTo>
                      <a:pt x="39331" y="-15988"/>
                      <a:pt x="67053" y="12060"/>
                      <a:pt x="76682" y="31975"/>
                    </a:cubicBezTo>
                    <a:cubicBezTo>
                      <a:pt x="106230" y="93546"/>
                      <a:pt x="67053" y="122258"/>
                      <a:pt x="6629" y="114623"/>
                    </a:cubicBezTo>
                    <a:close/>
                    <a:moveTo>
                      <a:pt x="51947" y="64337"/>
                    </a:moveTo>
                    <a:cubicBezTo>
                      <a:pt x="47465" y="60023"/>
                      <a:pt x="13103" y="77946"/>
                      <a:pt x="11609" y="89397"/>
                    </a:cubicBezTo>
                    <a:cubicBezTo>
                      <a:pt x="21071" y="96865"/>
                      <a:pt x="65726" y="77946"/>
                      <a:pt x="51947" y="64337"/>
                    </a:cubicBezTo>
                    <a:close/>
                  </a:path>
                </a:pathLst>
              </a:custGeom>
              <a:solidFill>
                <a:srgbClr val="151717"/>
              </a:solidFill>
              <a:ln w="16598" cap="flat">
                <a:noFill/>
                <a:prstDash val="solid"/>
                <a:miter/>
              </a:ln>
            </p:spPr>
            <p:txBody>
              <a:bodyPr/>
              <a:lstStyle/>
              <a:p>
                <a:endParaRPr lang="fr-FR"/>
              </a:p>
            </p:txBody>
          </p:sp>
          <p:sp>
            <p:nvSpPr>
              <p:cNvPr id="115" name="Forme libre 114">
                <a:extLst>
                  <a:ext uri="{FF2B5EF4-FFF2-40B4-BE49-F238E27FC236}">
                    <a16:creationId xmlns:a16="http://schemas.microsoft.com/office/drawing/2014/main" id="{E3F62E63-3411-9849-5EE6-CDCA78D0A81B}"/>
                  </a:ext>
                </a:extLst>
              </p:cNvPr>
              <p:cNvSpPr/>
              <p:nvPr/>
            </p:nvSpPr>
            <p:spPr>
              <a:xfrm>
                <a:off x="-41154192" y="2519639"/>
                <a:ext cx="267096" cy="65212"/>
              </a:xfrm>
              <a:custGeom>
                <a:avLst/>
                <a:gdLst>
                  <a:gd name="csX0" fmla="*/ 267097 w 267096"/>
                  <a:gd name="csY0" fmla="*/ 30028 h 65212"/>
                  <a:gd name="csX1" fmla="*/ 0 w 267096"/>
                  <a:gd name="csY1" fmla="*/ 65212 h 65212"/>
                  <a:gd name="csX2" fmla="*/ 267097 w 267096"/>
                  <a:gd name="csY2" fmla="*/ 30028 h 65212"/>
                </a:gdLst>
                <a:ahLst/>
                <a:cxnLst>
                  <a:cxn ang="0">
                    <a:pos x="csX0" y="csY0"/>
                  </a:cxn>
                  <a:cxn ang="0">
                    <a:pos x="csX1" y="csY1"/>
                  </a:cxn>
                  <a:cxn ang="0">
                    <a:pos x="csX2" y="csY2"/>
                  </a:cxn>
                </a:cxnLst>
                <a:rect l="l" t="t" r="r" b="b"/>
                <a:pathLst>
                  <a:path w="267096" h="65212">
                    <a:moveTo>
                      <a:pt x="267097" y="30028"/>
                    </a:moveTo>
                    <a:lnTo>
                      <a:pt x="0" y="65212"/>
                    </a:lnTo>
                    <a:cubicBezTo>
                      <a:pt x="50797" y="-17436"/>
                      <a:pt x="187250" y="-12457"/>
                      <a:pt x="267097" y="30028"/>
                    </a:cubicBezTo>
                    <a:close/>
                  </a:path>
                </a:pathLst>
              </a:custGeom>
              <a:solidFill>
                <a:srgbClr val="ECEBEC"/>
              </a:solidFill>
              <a:ln w="16598" cap="flat">
                <a:noFill/>
                <a:prstDash val="solid"/>
                <a:miter/>
              </a:ln>
            </p:spPr>
            <p:txBody>
              <a:bodyPr/>
              <a:lstStyle/>
              <a:p>
                <a:endParaRPr lang="fr-FR"/>
              </a:p>
            </p:txBody>
          </p:sp>
          <p:sp>
            <p:nvSpPr>
              <p:cNvPr id="116" name="Forme libre 115">
                <a:extLst>
                  <a:ext uri="{FF2B5EF4-FFF2-40B4-BE49-F238E27FC236}">
                    <a16:creationId xmlns:a16="http://schemas.microsoft.com/office/drawing/2014/main" id="{2132E06A-820C-9B27-1A18-171686F5BBE7}"/>
                  </a:ext>
                </a:extLst>
              </p:cNvPr>
              <p:cNvSpPr/>
              <p:nvPr/>
            </p:nvSpPr>
            <p:spPr>
              <a:xfrm>
                <a:off x="-40413325" y="2528882"/>
                <a:ext cx="42955" cy="27453"/>
              </a:xfrm>
              <a:custGeom>
                <a:avLst/>
                <a:gdLst>
                  <a:gd name="csX0" fmla="*/ 40338 w 42955"/>
                  <a:gd name="csY0" fmla="*/ 704 h 27453"/>
                  <a:gd name="csX1" fmla="*/ 0 w 42955"/>
                  <a:gd name="csY1" fmla="*/ 25764 h 27453"/>
                  <a:gd name="csX2" fmla="*/ 40338 w 42955"/>
                  <a:gd name="csY2" fmla="*/ 704 h 27453"/>
                </a:gdLst>
                <a:ahLst/>
                <a:cxnLst>
                  <a:cxn ang="0">
                    <a:pos x="csX0" y="csY0"/>
                  </a:cxn>
                  <a:cxn ang="0">
                    <a:pos x="csX1" y="csY1"/>
                  </a:cxn>
                  <a:cxn ang="0">
                    <a:pos x="csX2" y="csY2"/>
                  </a:cxn>
                </a:cxnLst>
                <a:rect l="l" t="t" r="r" b="b"/>
                <a:pathLst>
                  <a:path w="42955" h="27453">
                    <a:moveTo>
                      <a:pt x="40338" y="704"/>
                    </a:moveTo>
                    <a:cubicBezTo>
                      <a:pt x="54117" y="14313"/>
                      <a:pt x="9462" y="33233"/>
                      <a:pt x="0" y="25764"/>
                    </a:cubicBezTo>
                    <a:cubicBezTo>
                      <a:pt x="1328" y="14147"/>
                      <a:pt x="35856" y="-3776"/>
                      <a:pt x="40338" y="704"/>
                    </a:cubicBezTo>
                    <a:close/>
                  </a:path>
                </a:pathLst>
              </a:custGeom>
              <a:solidFill>
                <a:srgbClr val="ECEBEC"/>
              </a:solidFill>
              <a:ln w="16598" cap="flat">
                <a:noFill/>
                <a:prstDash val="solid"/>
                <a:miter/>
              </a:ln>
            </p:spPr>
            <p:txBody>
              <a:bodyPr/>
              <a:lstStyle/>
              <a:p>
                <a:endParaRPr lang="fr-FR"/>
              </a:p>
            </p:txBody>
          </p:sp>
        </p:grpSp>
      </p:grpSp>
      <p:grpSp>
        <p:nvGrpSpPr>
          <p:cNvPr id="31" name="Group 2">
            <a:extLst>
              <a:ext uri="{FF2B5EF4-FFF2-40B4-BE49-F238E27FC236}">
                <a16:creationId xmlns:a16="http://schemas.microsoft.com/office/drawing/2014/main" id="{2E8C74DC-9347-2610-741B-F9F4348AB31F}"/>
              </a:ext>
            </a:extLst>
          </p:cNvPr>
          <p:cNvGrpSpPr/>
          <p:nvPr/>
        </p:nvGrpSpPr>
        <p:grpSpPr>
          <a:xfrm>
            <a:off x="6282744" y="2108207"/>
            <a:ext cx="4651197" cy="3044479"/>
            <a:chOff x="332936" y="2504656"/>
            <a:chExt cx="2926080" cy="3044479"/>
          </a:xfrm>
        </p:grpSpPr>
        <p:sp>
          <p:nvSpPr>
            <p:cNvPr id="120" name="TextBox 3">
              <a:extLst>
                <a:ext uri="{FF2B5EF4-FFF2-40B4-BE49-F238E27FC236}">
                  <a16:creationId xmlns:a16="http://schemas.microsoft.com/office/drawing/2014/main" id="{EB169144-46D1-B94C-1B8C-9D320C432A2F}"/>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solidFill>
                    <a:schemeClr val="accent2">
                      <a:lumMod val="75000"/>
                    </a:schemeClr>
                  </a:solidFill>
                </a:rPr>
                <a:t>Lorem Ipsum</a:t>
              </a:r>
            </a:p>
          </p:txBody>
        </p:sp>
        <p:sp>
          <p:nvSpPr>
            <p:cNvPr id="121" name="TextBox 4">
              <a:extLst>
                <a:ext uri="{FF2B5EF4-FFF2-40B4-BE49-F238E27FC236}">
                  <a16:creationId xmlns:a16="http://schemas.microsoft.com/office/drawing/2014/main" id="{6B2BD7BD-D5C3-4AB3-5FB2-326DCDE1E075}"/>
                </a:ext>
              </a:extLst>
            </p:cNvPr>
            <p:cNvSpPr txBox="1"/>
            <p:nvPr/>
          </p:nvSpPr>
          <p:spPr>
            <a:xfrm>
              <a:off x="332936" y="3086922"/>
              <a:ext cx="2926080" cy="2462213"/>
            </a:xfrm>
            <a:prstGeom prst="rect">
              <a:avLst/>
            </a:prstGeom>
            <a:noFill/>
          </p:spPr>
          <p:txBody>
            <a:bodyPr wrap="square" lIns="0" rIns="0" rtlCol="0" anchor="t">
              <a:spAutoFit/>
            </a:bodyPr>
            <a:lstStyle/>
            <a:p>
              <a:pPr algn="just">
                <a:spcAft>
                  <a:spcPts val="1200"/>
                </a:spcAft>
              </a:pPr>
              <a:r>
                <a:rPr lang="en-US" sz="16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8187523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66E7AD-4752-4486-E0EC-51509B62F3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97A883-7EAC-7712-0FF6-809A21322DC4}"/>
              </a:ext>
            </a:extLst>
          </p:cNvPr>
          <p:cNvSpPr>
            <a:spLocks noGrp="1"/>
          </p:cNvSpPr>
          <p:nvPr>
            <p:ph type="title"/>
          </p:nvPr>
        </p:nvSpPr>
        <p:spPr/>
        <p:txBody>
          <a:bodyPr/>
          <a:lstStyle/>
          <a:p>
            <a:r>
              <a:rPr lang="en-US" dirty="0"/>
              <a:t>Overwhelmed Doodle Sticker</a:t>
            </a:r>
          </a:p>
        </p:txBody>
      </p:sp>
      <p:grpSp>
        <p:nvGrpSpPr>
          <p:cNvPr id="9" name="Group 8">
            <a:extLst>
              <a:ext uri="{FF2B5EF4-FFF2-40B4-BE49-F238E27FC236}">
                <a16:creationId xmlns:a16="http://schemas.microsoft.com/office/drawing/2014/main" id="{005A007E-71F2-8846-B53C-17A6D3A7B95E}"/>
              </a:ext>
            </a:extLst>
          </p:cNvPr>
          <p:cNvGrpSpPr/>
          <p:nvPr/>
        </p:nvGrpSpPr>
        <p:grpSpPr>
          <a:xfrm>
            <a:off x="683173" y="902537"/>
            <a:ext cx="4681993" cy="5099373"/>
            <a:chOff x="683173" y="902537"/>
            <a:chExt cx="4681993" cy="5099373"/>
          </a:xfrm>
        </p:grpSpPr>
        <p:sp>
          <p:nvSpPr>
            <p:cNvPr id="4" name="Forme libre 3">
              <a:extLst>
                <a:ext uri="{FF2B5EF4-FFF2-40B4-BE49-F238E27FC236}">
                  <a16:creationId xmlns:a16="http://schemas.microsoft.com/office/drawing/2014/main" id="{CB51D2CA-5FD8-F650-5978-BF416DDCB504}"/>
                </a:ext>
              </a:extLst>
            </p:cNvPr>
            <p:cNvSpPr/>
            <p:nvPr/>
          </p:nvSpPr>
          <p:spPr>
            <a:xfrm>
              <a:off x="683173" y="902537"/>
              <a:ext cx="4681993" cy="5099373"/>
            </a:xfrm>
            <a:custGeom>
              <a:avLst/>
              <a:gdLst>
                <a:gd name="csX0" fmla="*/ 4463963 w 4681993"/>
                <a:gd name="csY0" fmla="*/ 3924869 h 5099373"/>
                <a:gd name="csX1" fmla="*/ 4670636 w 4681993"/>
                <a:gd name="csY1" fmla="*/ 3688375 h 5099373"/>
                <a:gd name="csX2" fmla="*/ 4642582 w 4681993"/>
                <a:gd name="csY2" fmla="*/ 3440097 h 5099373"/>
                <a:gd name="csX3" fmla="*/ 4627807 w 4681993"/>
                <a:gd name="csY3" fmla="*/ 3407237 h 5099373"/>
                <a:gd name="csX4" fmla="*/ 4163500 w 4681993"/>
                <a:gd name="csY4" fmla="*/ 2669375 h 5099373"/>
                <a:gd name="csX5" fmla="*/ 3971933 w 4681993"/>
                <a:gd name="csY5" fmla="*/ 2410643 h 5099373"/>
                <a:gd name="csX6" fmla="*/ 3942053 w 4681993"/>
                <a:gd name="csY6" fmla="*/ 2361518 h 5099373"/>
                <a:gd name="csX7" fmla="*/ 3844112 w 4681993"/>
                <a:gd name="csY7" fmla="*/ 2220950 h 5099373"/>
                <a:gd name="csX8" fmla="*/ 3864530 w 4681993"/>
                <a:gd name="csY8" fmla="*/ 2137305 h 5099373"/>
                <a:gd name="csX9" fmla="*/ 3914994 w 4681993"/>
                <a:gd name="csY9" fmla="*/ 2099466 h 5099373"/>
                <a:gd name="csX10" fmla="*/ 3981064 w 4681993"/>
                <a:gd name="csY10" fmla="*/ 1860482 h 5099373"/>
                <a:gd name="csX11" fmla="*/ 4047132 w 4681993"/>
                <a:gd name="csY11" fmla="*/ 1790945 h 5099373"/>
                <a:gd name="csX12" fmla="*/ 4121335 w 4681993"/>
                <a:gd name="csY12" fmla="*/ 1623822 h 5099373"/>
                <a:gd name="csX13" fmla="*/ 4115525 w 4681993"/>
                <a:gd name="csY13" fmla="*/ 1581669 h 5099373"/>
                <a:gd name="csX14" fmla="*/ 4187404 w 4681993"/>
                <a:gd name="csY14" fmla="*/ 1454377 h 5099373"/>
                <a:gd name="csX15" fmla="*/ 4146401 w 4681993"/>
                <a:gd name="csY15" fmla="*/ 1285263 h 5099373"/>
                <a:gd name="csX16" fmla="*/ 4140093 w 4681993"/>
                <a:gd name="csY16" fmla="*/ 1278127 h 5099373"/>
                <a:gd name="csX17" fmla="*/ 4147896 w 4681993"/>
                <a:gd name="csY17" fmla="*/ 1125110 h 5099373"/>
                <a:gd name="csX18" fmla="*/ 4305099 w 4681993"/>
                <a:gd name="csY18" fmla="*/ 1137557 h 5099373"/>
                <a:gd name="csX19" fmla="*/ 4459150 w 4681993"/>
                <a:gd name="csY19" fmla="*/ 1150668 h 5099373"/>
                <a:gd name="csX20" fmla="*/ 4483884 w 4681993"/>
                <a:gd name="csY20" fmla="*/ 1152494 h 5099373"/>
                <a:gd name="csX21" fmla="*/ 4588465 w 4681993"/>
                <a:gd name="csY21" fmla="*/ 1115319 h 5099373"/>
                <a:gd name="csX22" fmla="*/ 4650218 w 4681993"/>
                <a:gd name="csY22" fmla="*/ 995993 h 5099373"/>
                <a:gd name="csX23" fmla="*/ 4604568 w 4681993"/>
                <a:gd name="csY23" fmla="*/ 854595 h 5099373"/>
                <a:gd name="csX24" fmla="*/ 4317716 w 4681993"/>
                <a:gd name="csY24" fmla="*/ 767631 h 5099373"/>
                <a:gd name="csX25" fmla="*/ 4097929 w 4681993"/>
                <a:gd name="csY25" fmla="*/ 745226 h 5099373"/>
                <a:gd name="csX26" fmla="*/ 4025054 w 4681993"/>
                <a:gd name="csY26" fmla="*/ 748379 h 5099373"/>
                <a:gd name="csX27" fmla="*/ 3877478 w 4681993"/>
                <a:gd name="csY27" fmla="*/ 869033 h 5099373"/>
                <a:gd name="csX28" fmla="*/ 3626318 w 4681993"/>
                <a:gd name="csY28" fmla="*/ 776925 h 5099373"/>
                <a:gd name="csX29" fmla="*/ 3594445 w 4681993"/>
                <a:gd name="csY29" fmla="*/ 727468 h 5099373"/>
                <a:gd name="csX30" fmla="*/ 3566059 w 4681993"/>
                <a:gd name="csY30" fmla="*/ 596027 h 5099373"/>
                <a:gd name="csX31" fmla="*/ 3645574 w 4681993"/>
                <a:gd name="csY31" fmla="*/ 499937 h 5099373"/>
                <a:gd name="csX32" fmla="*/ 3770905 w 4681993"/>
                <a:gd name="csY32" fmla="*/ 277217 h 5099373"/>
                <a:gd name="csX33" fmla="*/ 3716788 w 4681993"/>
                <a:gd name="csY33" fmla="*/ 126193 h 5099373"/>
                <a:gd name="csX34" fmla="*/ 3571371 w 4681993"/>
                <a:gd name="csY34" fmla="*/ 76570 h 5099373"/>
                <a:gd name="csX35" fmla="*/ 3359552 w 4681993"/>
                <a:gd name="csY35" fmla="*/ 259791 h 5099373"/>
                <a:gd name="csX36" fmla="*/ 3254473 w 4681993"/>
                <a:gd name="csY36" fmla="*/ 406002 h 5099373"/>
                <a:gd name="csX37" fmla="*/ 3254473 w 4681993"/>
                <a:gd name="csY37" fmla="*/ 406334 h 5099373"/>
                <a:gd name="csX38" fmla="*/ 3228577 w 4681993"/>
                <a:gd name="csY38" fmla="*/ 452803 h 5099373"/>
                <a:gd name="csX39" fmla="*/ 3112541 w 4681993"/>
                <a:gd name="csY39" fmla="*/ 445335 h 5099373"/>
                <a:gd name="csX40" fmla="*/ 3069712 w 4681993"/>
                <a:gd name="csY40" fmla="*/ 455956 h 5099373"/>
                <a:gd name="csX41" fmla="*/ 3064068 w 4681993"/>
                <a:gd name="csY41" fmla="*/ 449153 h 5099373"/>
                <a:gd name="csX42" fmla="*/ 2869846 w 4681993"/>
                <a:gd name="csY42" fmla="*/ 380943 h 5099373"/>
                <a:gd name="csX43" fmla="*/ 2785185 w 4681993"/>
                <a:gd name="csY43" fmla="*/ 317214 h 5099373"/>
                <a:gd name="csX44" fmla="*/ 2617689 w 4681993"/>
                <a:gd name="csY44" fmla="*/ 327006 h 5099373"/>
                <a:gd name="csX45" fmla="*/ 2474596 w 4681993"/>
                <a:gd name="csY45" fmla="*/ 288668 h 5099373"/>
                <a:gd name="csX46" fmla="*/ 2353912 w 4681993"/>
                <a:gd name="csY46" fmla="*/ 346091 h 5099373"/>
                <a:gd name="csX47" fmla="*/ 2252319 w 4681993"/>
                <a:gd name="csY47" fmla="*/ 328001 h 5099373"/>
                <a:gd name="csX48" fmla="*/ 2166496 w 4681993"/>
                <a:gd name="csY48" fmla="*/ 354721 h 5099373"/>
                <a:gd name="csX49" fmla="*/ 2107564 w 4681993"/>
                <a:gd name="csY49" fmla="*/ 239876 h 5099373"/>
                <a:gd name="csX50" fmla="*/ 1989870 w 4681993"/>
                <a:gd name="csY50" fmla="*/ 50017 h 5099373"/>
                <a:gd name="csX51" fmla="*/ 1835653 w 4681993"/>
                <a:gd name="csY51" fmla="*/ 2385 h 5099373"/>
                <a:gd name="csX52" fmla="*/ 1835653 w 4681993"/>
                <a:gd name="csY52" fmla="*/ 2385 h 5099373"/>
                <a:gd name="csX53" fmla="*/ 1685090 w 4681993"/>
                <a:gd name="csY53" fmla="*/ 192245 h 5099373"/>
                <a:gd name="csX54" fmla="*/ 1770415 w 4681993"/>
                <a:gd name="csY54" fmla="*/ 407496 h 5099373"/>
                <a:gd name="csX55" fmla="*/ 1822872 w 4681993"/>
                <a:gd name="csY55" fmla="*/ 510889 h 5099373"/>
                <a:gd name="csX56" fmla="*/ 1606903 w 4681993"/>
                <a:gd name="csY56" fmla="*/ 491638 h 5099373"/>
                <a:gd name="csX57" fmla="*/ 1360058 w 4681993"/>
                <a:gd name="csY57" fmla="*/ 346423 h 5099373"/>
                <a:gd name="csX58" fmla="*/ 1221944 w 4681993"/>
                <a:gd name="csY58" fmla="*/ 338954 h 5099373"/>
                <a:gd name="csX59" fmla="*/ 1110224 w 4681993"/>
                <a:gd name="csY59" fmla="*/ 483507 h 5099373"/>
                <a:gd name="csX60" fmla="*/ 1221280 w 4681993"/>
                <a:gd name="csY60" fmla="*/ 684817 h 5099373"/>
                <a:gd name="csX61" fmla="*/ 1147741 w 4681993"/>
                <a:gd name="csY61" fmla="*/ 720498 h 5099373"/>
                <a:gd name="csX62" fmla="*/ 1093790 w 4681993"/>
                <a:gd name="csY62" fmla="*/ 616939 h 5099373"/>
                <a:gd name="csX63" fmla="*/ 934926 w 4681993"/>
                <a:gd name="csY63" fmla="*/ 580593 h 5099373"/>
                <a:gd name="csX64" fmla="*/ 577358 w 4681993"/>
                <a:gd name="csY64" fmla="*/ 686642 h 5099373"/>
                <a:gd name="csX65" fmla="*/ 455014 w 4681993"/>
                <a:gd name="csY65" fmla="*/ 810781 h 5099373"/>
                <a:gd name="csX66" fmla="*/ 504815 w 4681993"/>
                <a:gd name="csY66" fmla="*/ 993338 h 5099373"/>
                <a:gd name="csX67" fmla="*/ 629815 w 4681993"/>
                <a:gd name="csY67" fmla="*/ 1040968 h 5099373"/>
                <a:gd name="csX68" fmla="*/ 776063 w 4681993"/>
                <a:gd name="csY68" fmla="*/ 1013087 h 5099373"/>
                <a:gd name="csX69" fmla="*/ 867862 w 4681993"/>
                <a:gd name="csY69" fmla="*/ 984542 h 5099373"/>
                <a:gd name="csX70" fmla="*/ 901394 w 4681993"/>
                <a:gd name="csY70" fmla="*/ 1109510 h 5099373"/>
                <a:gd name="csX71" fmla="*/ 759628 w 4681993"/>
                <a:gd name="csY71" fmla="*/ 1382350 h 5099373"/>
                <a:gd name="csX72" fmla="*/ 780379 w 4681993"/>
                <a:gd name="csY72" fmla="*/ 1435291 h 5099373"/>
                <a:gd name="csX73" fmla="*/ 676793 w 4681993"/>
                <a:gd name="csY73" fmla="*/ 1598928 h 5099373"/>
                <a:gd name="csX74" fmla="*/ 741036 w 4681993"/>
                <a:gd name="csY74" fmla="*/ 1797418 h 5099373"/>
                <a:gd name="csX75" fmla="*/ 787351 w 4681993"/>
                <a:gd name="csY75" fmla="*/ 1827124 h 5099373"/>
                <a:gd name="csX76" fmla="*/ 788845 w 4681993"/>
                <a:gd name="csY76" fmla="*/ 1837912 h 5099373"/>
                <a:gd name="csX77" fmla="*/ 877490 w 4681993"/>
                <a:gd name="csY77" fmla="*/ 1972174 h 5099373"/>
                <a:gd name="csX78" fmla="*/ 913014 w 4681993"/>
                <a:gd name="csY78" fmla="*/ 2095815 h 5099373"/>
                <a:gd name="csX79" fmla="*/ 697875 w 4681993"/>
                <a:gd name="csY79" fmla="*/ 2310568 h 5099373"/>
                <a:gd name="csX80" fmla="*/ 461987 w 4681993"/>
                <a:gd name="csY80" fmla="*/ 2570297 h 5099373"/>
                <a:gd name="csX81" fmla="*/ 447378 w 4681993"/>
                <a:gd name="csY81" fmla="*/ 2586893 h 5099373"/>
                <a:gd name="csX82" fmla="*/ 1497 w 4681993"/>
                <a:gd name="csY82" fmla="*/ 3364253 h 5099373"/>
                <a:gd name="csX83" fmla="*/ 432107 w 4681993"/>
                <a:gd name="csY83" fmla="*/ 3699826 h 5099373"/>
                <a:gd name="csX84" fmla="*/ 1444553 w 4681993"/>
                <a:gd name="csY84" fmla="*/ 3845042 h 5099373"/>
                <a:gd name="csX85" fmla="*/ 1447707 w 4681993"/>
                <a:gd name="csY85" fmla="*/ 3919724 h 5099373"/>
                <a:gd name="csX86" fmla="*/ 1381804 w 4681993"/>
                <a:gd name="csY86" fmla="*/ 3973827 h 5099373"/>
                <a:gd name="csX87" fmla="*/ 1348935 w 4681993"/>
                <a:gd name="csY87" fmla="*/ 4148583 h 5099373"/>
                <a:gd name="csX88" fmla="*/ 1337814 w 4681993"/>
                <a:gd name="csY88" fmla="*/ 4155056 h 5099373"/>
                <a:gd name="csX89" fmla="*/ 1263113 w 4681993"/>
                <a:gd name="csY89" fmla="*/ 4428393 h 5099373"/>
                <a:gd name="csX90" fmla="*/ 1284859 w 4681993"/>
                <a:gd name="csY90" fmla="*/ 4597839 h 5099373"/>
                <a:gd name="csX91" fmla="*/ 1396246 w 4681993"/>
                <a:gd name="csY91" fmla="*/ 4716833 h 5099373"/>
                <a:gd name="csX92" fmla="*/ 1454513 w 4681993"/>
                <a:gd name="csY92" fmla="*/ 4725962 h 5099373"/>
                <a:gd name="csX93" fmla="*/ 1508297 w 4681993"/>
                <a:gd name="csY93" fmla="*/ 4717995 h 5099373"/>
                <a:gd name="csX94" fmla="*/ 1508795 w 4681993"/>
                <a:gd name="csY94" fmla="*/ 4721646 h 5099373"/>
                <a:gd name="csX95" fmla="*/ 1554612 w 4681993"/>
                <a:gd name="csY95" fmla="*/ 4865368 h 5099373"/>
                <a:gd name="csX96" fmla="*/ 1568058 w 4681993"/>
                <a:gd name="csY96" fmla="*/ 4935072 h 5099373"/>
                <a:gd name="csX97" fmla="*/ 1745680 w 4681993"/>
                <a:gd name="csY97" fmla="*/ 5089415 h 5099373"/>
                <a:gd name="csX98" fmla="*/ 1748502 w 4681993"/>
                <a:gd name="csY98" fmla="*/ 5089415 h 5099373"/>
                <a:gd name="csX99" fmla="*/ 1838808 w 4681993"/>
                <a:gd name="csY99" fmla="*/ 5061202 h 5099373"/>
                <a:gd name="csX100" fmla="*/ 1839804 w 4681993"/>
                <a:gd name="csY100" fmla="*/ 5061534 h 5099373"/>
                <a:gd name="csX101" fmla="*/ 1987545 w 4681993"/>
                <a:gd name="csY101" fmla="*/ 5091905 h 5099373"/>
                <a:gd name="csX102" fmla="*/ 2118355 w 4681993"/>
                <a:gd name="csY102" fmla="*/ 5099373 h 5099373"/>
                <a:gd name="csX103" fmla="*/ 2335486 w 4681993"/>
                <a:gd name="csY103" fmla="*/ 5040789 h 5099373"/>
                <a:gd name="csX104" fmla="*/ 2367358 w 4681993"/>
                <a:gd name="csY104" fmla="*/ 5007763 h 5099373"/>
                <a:gd name="csX105" fmla="*/ 2430937 w 4681993"/>
                <a:gd name="csY105" fmla="*/ 5052406 h 5099373"/>
                <a:gd name="csX106" fmla="*/ 2473267 w 4681993"/>
                <a:gd name="csY106" fmla="*/ 5064355 h 5099373"/>
                <a:gd name="csX107" fmla="*/ 2527384 w 4681993"/>
                <a:gd name="csY107" fmla="*/ 5073483 h 5099373"/>
                <a:gd name="csX108" fmla="*/ 2536680 w 4681993"/>
                <a:gd name="csY108" fmla="*/ 5073151 h 5099373"/>
                <a:gd name="csX109" fmla="*/ 2991525 w 4681993"/>
                <a:gd name="csY109" fmla="*/ 5047427 h 5099373"/>
                <a:gd name="csX110" fmla="*/ 3076850 w 4681993"/>
                <a:gd name="csY110" fmla="*/ 5071160 h 5099373"/>
                <a:gd name="csX111" fmla="*/ 3078511 w 4681993"/>
                <a:gd name="csY111" fmla="*/ 5071160 h 5099373"/>
                <a:gd name="csX112" fmla="*/ 3219280 w 4681993"/>
                <a:gd name="csY112" fmla="*/ 4999132 h 5099373"/>
                <a:gd name="csX113" fmla="*/ 3313071 w 4681993"/>
                <a:gd name="csY113" fmla="*/ 4847776 h 5099373"/>
                <a:gd name="csX114" fmla="*/ 3318383 w 4681993"/>
                <a:gd name="csY114" fmla="*/ 4812593 h 5099373"/>
                <a:gd name="csX115" fmla="*/ 3379970 w 4681993"/>
                <a:gd name="csY115" fmla="*/ 4700569 h 5099373"/>
                <a:gd name="csX116" fmla="*/ 3443549 w 4681993"/>
                <a:gd name="csY116" fmla="*/ 4633189 h 5099373"/>
                <a:gd name="csX117" fmla="*/ 3483223 w 4681993"/>
                <a:gd name="csY117" fmla="*/ 4446982 h 5099373"/>
                <a:gd name="csX118" fmla="*/ 3495839 w 4681993"/>
                <a:gd name="csY118" fmla="*/ 4278199 h 5099373"/>
                <a:gd name="csX119" fmla="*/ 3442221 w 4681993"/>
                <a:gd name="csY119" fmla="*/ 4167337 h 5099373"/>
                <a:gd name="csX120" fmla="*/ 3372832 w 4681993"/>
                <a:gd name="csY120" fmla="*/ 3948435 h 5099373"/>
                <a:gd name="csX121" fmla="*/ 3357560 w 4681993"/>
                <a:gd name="csY121" fmla="*/ 3937482 h 5099373"/>
                <a:gd name="csX122" fmla="*/ 3445873 w 4681993"/>
                <a:gd name="csY122" fmla="*/ 3946942 h 5099373"/>
                <a:gd name="csX123" fmla="*/ 4464462 w 4681993"/>
                <a:gd name="csY123" fmla="*/ 3925201 h 50993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Lst>
              <a:rect l="l" t="t" r="r" b="b"/>
              <a:pathLst>
                <a:path w="4681993" h="5099373">
                  <a:moveTo>
                    <a:pt x="4463963" y="3924869"/>
                  </a:moveTo>
                  <a:cubicBezTo>
                    <a:pt x="4581991" y="3883545"/>
                    <a:pt x="4643744" y="3812845"/>
                    <a:pt x="4670636" y="3688375"/>
                  </a:cubicBezTo>
                  <a:cubicBezTo>
                    <a:pt x="4696532" y="3568385"/>
                    <a:pt x="4674288" y="3507311"/>
                    <a:pt x="4642582" y="3440097"/>
                  </a:cubicBezTo>
                  <a:cubicBezTo>
                    <a:pt x="4638099" y="3430637"/>
                    <a:pt x="4633119" y="3420016"/>
                    <a:pt x="4627807" y="3407237"/>
                  </a:cubicBezTo>
                  <a:cubicBezTo>
                    <a:pt x="4510610" y="3125767"/>
                    <a:pt x="4334150" y="2893754"/>
                    <a:pt x="4163500" y="2669375"/>
                  </a:cubicBezTo>
                  <a:cubicBezTo>
                    <a:pt x="4099257" y="2584902"/>
                    <a:pt x="4032857" y="2497606"/>
                    <a:pt x="3971933" y="2410643"/>
                  </a:cubicBezTo>
                  <a:cubicBezTo>
                    <a:pt x="3967618" y="2404170"/>
                    <a:pt x="3952843" y="2379442"/>
                    <a:pt x="3942053" y="2361518"/>
                  </a:cubicBezTo>
                  <a:cubicBezTo>
                    <a:pt x="3892751" y="2278870"/>
                    <a:pt x="3872167" y="2244350"/>
                    <a:pt x="3844112" y="2220950"/>
                  </a:cubicBezTo>
                  <a:cubicBezTo>
                    <a:pt x="3855400" y="2195723"/>
                    <a:pt x="3863534" y="2167510"/>
                    <a:pt x="3864530" y="2137305"/>
                  </a:cubicBezTo>
                  <a:cubicBezTo>
                    <a:pt x="3882293" y="2127514"/>
                    <a:pt x="3899225" y="2114901"/>
                    <a:pt x="3914994" y="2099466"/>
                  </a:cubicBezTo>
                  <a:cubicBezTo>
                    <a:pt x="3981229" y="2034078"/>
                    <a:pt x="4005798" y="1941638"/>
                    <a:pt x="3981064" y="1860482"/>
                  </a:cubicBezTo>
                  <a:cubicBezTo>
                    <a:pt x="4003142" y="1842725"/>
                    <a:pt x="4024058" y="1819491"/>
                    <a:pt x="4047132" y="1790945"/>
                  </a:cubicBezTo>
                  <a:cubicBezTo>
                    <a:pt x="4095771" y="1730701"/>
                    <a:pt x="4123493" y="1684066"/>
                    <a:pt x="4121335" y="1623822"/>
                  </a:cubicBezTo>
                  <a:cubicBezTo>
                    <a:pt x="4121004" y="1612205"/>
                    <a:pt x="4119509" y="1597766"/>
                    <a:pt x="4115525" y="1581669"/>
                  </a:cubicBezTo>
                  <a:cubicBezTo>
                    <a:pt x="4153208" y="1538850"/>
                    <a:pt x="4181594" y="1483088"/>
                    <a:pt x="4187404" y="1454377"/>
                  </a:cubicBezTo>
                  <a:cubicBezTo>
                    <a:pt x="4200021" y="1392639"/>
                    <a:pt x="4185080" y="1331068"/>
                    <a:pt x="4146401" y="1285263"/>
                  </a:cubicBezTo>
                  <a:cubicBezTo>
                    <a:pt x="4144409" y="1282773"/>
                    <a:pt x="4142251" y="1280449"/>
                    <a:pt x="4140093" y="1278127"/>
                  </a:cubicBezTo>
                  <a:cubicBezTo>
                    <a:pt x="4160843" y="1229998"/>
                    <a:pt x="4163998" y="1175231"/>
                    <a:pt x="4147896" y="1125110"/>
                  </a:cubicBezTo>
                  <a:cubicBezTo>
                    <a:pt x="4201514" y="1131915"/>
                    <a:pt x="4254137" y="1134903"/>
                    <a:pt x="4305099" y="1137557"/>
                  </a:cubicBezTo>
                  <a:cubicBezTo>
                    <a:pt x="4359715" y="1140545"/>
                    <a:pt x="4411341" y="1143201"/>
                    <a:pt x="4459150" y="1150668"/>
                  </a:cubicBezTo>
                  <a:cubicBezTo>
                    <a:pt x="4467450" y="1151996"/>
                    <a:pt x="4475584" y="1152494"/>
                    <a:pt x="4483884" y="1152494"/>
                  </a:cubicBezTo>
                  <a:cubicBezTo>
                    <a:pt x="4521733" y="1152494"/>
                    <a:pt x="4558585" y="1139383"/>
                    <a:pt x="4588465" y="1115319"/>
                  </a:cubicBezTo>
                  <a:cubicBezTo>
                    <a:pt x="4624819" y="1086110"/>
                    <a:pt x="4647230" y="1042462"/>
                    <a:pt x="4650218" y="995993"/>
                  </a:cubicBezTo>
                  <a:cubicBezTo>
                    <a:pt x="4653704" y="940894"/>
                    <a:pt x="4638432" y="893429"/>
                    <a:pt x="4604568" y="854595"/>
                  </a:cubicBezTo>
                  <a:cubicBezTo>
                    <a:pt x="4556593" y="799662"/>
                    <a:pt x="4501480" y="790534"/>
                    <a:pt x="4317716" y="767631"/>
                  </a:cubicBezTo>
                  <a:cubicBezTo>
                    <a:pt x="4247331" y="758835"/>
                    <a:pt x="4132624" y="746057"/>
                    <a:pt x="4097929" y="745226"/>
                  </a:cubicBezTo>
                  <a:cubicBezTo>
                    <a:pt x="4067717" y="744396"/>
                    <a:pt x="4044642" y="745392"/>
                    <a:pt x="4025054" y="748379"/>
                  </a:cubicBezTo>
                  <a:cubicBezTo>
                    <a:pt x="3939065" y="761159"/>
                    <a:pt x="3894078" y="815593"/>
                    <a:pt x="3877478" y="869033"/>
                  </a:cubicBezTo>
                  <a:cubicBezTo>
                    <a:pt x="3824192" y="794517"/>
                    <a:pt x="3723096" y="756511"/>
                    <a:pt x="3626318" y="776925"/>
                  </a:cubicBezTo>
                  <a:cubicBezTo>
                    <a:pt x="3617851" y="758669"/>
                    <a:pt x="3607061" y="742073"/>
                    <a:pt x="3594445" y="727468"/>
                  </a:cubicBezTo>
                  <a:cubicBezTo>
                    <a:pt x="3601251" y="681829"/>
                    <a:pt x="3591124" y="636025"/>
                    <a:pt x="3566059" y="596027"/>
                  </a:cubicBezTo>
                  <a:cubicBezTo>
                    <a:pt x="3587307" y="572295"/>
                    <a:pt x="3613369" y="541261"/>
                    <a:pt x="3645574" y="499937"/>
                  </a:cubicBezTo>
                  <a:cubicBezTo>
                    <a:pt x="3755633" y="358704"/>
                    <a:pt x="3766921" y="318542"/>
                    <a:pt x="3770905" y="277217"/>
                  </a:cubicBezTo>
                  <a:cubicBezTo>
                    <a:pt x="3776383" y="220458"/>
                    <a:pt x="3756629" y="165359"/>
                    <a:pt x="3716788" y="126193"/>
                  </a:cubicBezTo>
                  <a:cubicBezTo>
                    <a:pt x="3678110" y="88354"/>
                    <a:pt x="3625322" y="70264"/>
                    <a:pt x="3571371" y="76570"/>
                  </a:cubicBezTo>
                  <a:cubicBezTo>
                    <a:pt x="3490527" y="86196"/>
                    <a:pt x="3452181" y="136980"/>
                    <a:pt x="3359552" y="259791"/>
                  </a:cubicBezTo>
                  <a:cubicBezTo>
                    <a:pt x="3358722" y="260953"/>
                    <a:pt x="3278709" y="367002"/>
                    <a:pt x="3254473" y="406002"/>
                  </a:cubicBezTo>
                  <a:lnTo>
                    <a:pt x="3254473" y="406334"/>
                  </a:lnTo>
                  <a:cubicBezTo>
                    <a:pt x="3243682" y="421935"/>
                    <a:pt x="3235051" y="437369"/>
                    <a:pt x="3228577" y="452803"/>
                  </a:cubicBezTo>
                  <a:cubicBezTo>
                    <a:pt x="3197867" y="442680"/>
                    <a:pt x="3159851" y="438199"/>
                    <a:pt x="3112541" y="445335"/>
                  </a:cubicBezTo>
                  <a:cubicBezTo>
                    <a:pt x="3097601" y="447658"/>
                    <a:pt x="3083325" y="451144"/>
                    <a:pt x="3069712" y="455956"/>
                  </a:cubicBezTo>
                  <a:cubicBezTo>
                    <a:pt x="3067887" y="453633"/>
                    <a:pt x="3066061" y="451476"/>
                    <a:pt x="3064068" y="449153"/>
                  </a:cubicBezTo>
                  <a:cubicBezTo>
                    <a:pt x="3014267" y="391730"/>
                    <a:pt x="2940563" y="367168"/>
                    <a:pt x="2869846" y="380943"/>
                  </a:cubicBezTo>
                  <a:cubicBezTo>
                    <a:pt x="2847104" y="351069"/>
                    <a:pt x="2817223" y="329494"/>
                    <a:pt x="2785185" y="317214"/>
                  </a:cubicBezTo>
                  <a:cubicBezTo>
                    <a:pt x="2730570" y="296302"/>
                    <a:pt x="2670644" y="301281"/>
                    <a:pt x="2617689" y="327006"/>
                  </a:cubicBezTo>
                  <a:cubicBezTo>
                    <a:pt x="2578844" y="298128"/>
                    <a:pt x="2529210" y="284354"/>
                    <a:pt x="2474596" y="288668"/>
                  </a:cubicBezTo>
                  <a:cubicBezTo>
                    <a:pt x="2427451" y="292319"/>
                    <a:pt x="2386614" y="316384"/>
                    <a:pt x="2353912" y="346091"/>
                  </a:cubicBezTo>
                  <a:cubicBezTo>
                    <a:pt x="2322371" y="332150"/>
                    <a:pt x="2287511" y="325512"/>
                    <a:pt x="2252319" y="328001"/>
                  </a:cubicBezTo>
                  <a:cubicBezTo>
                    <a:pt x="2220944" y="330324"/>
                    <a:pt x="2191894" y="339784"/>
                    <a:pt x="2166496" y="354721"/>
                  </a:cubicBezTo>
                  <a:cubicBezTo>
                    <a:pt x="2154046" y="329162"/>
                    <a:pt x="2135619" y="293149"/>
                    <a:pt x="2107564" y="239876"/>
                  </a:cubicBezTo>
                  <a:cubicBezTo>
                    <a:pt x="2022571" y="78396"/>
                    <a:pt x="2013109" y="70264"/>
                    <a:pt x="1989870" y="50017"/>
                  </a:cubicBezTo>
                  <a:cubicBezTo>
                    <a:pt x="1932432" y="-767"/>
                    <a:pt x="1874332" y="-3920"/>
                    <a:pt x="1835653" y="2385"/>
                  </a:cubicBezTo>
                  <a:cubicBezTo>
                    <a:pt x="1835653" y="2385"/>
                    <a:pt x="1835653" y="2385"/>
                    <a:pt x="1835653" y="2385"/>
                  </a:cubicBezTo>
                  <a:cubicBezTo>
                    <a:pt x="1744519" y="17322"/>
                    <a:pt x="1681272" y="97149"/>
                    <a:pt x="1685090" y="192245"/>
                  </a:cubicBezTo>
                  <a:cubicBezTo>
                    <a:pt x="1686583" y="228093"/>
                    <a:pt x="1690734" y="247012"/>
                    <a:pt x="1770415" y="407496"/>
                  </a:cubicBezTo>
                  <a:cubicBezTo>
                    <a:pt x="1792991" y="453135"/>
                    <a:pt x="1809923" y="486161"/>
                    <a:pt x="1822872" y="510889"/>
                  </a:cubicBezTo>
                  <a:cubicBezTo>
                    <a:pt x="1723934" y="446330"/>
                    <a:pt x="1641431" y="474047"/>
                    <a:pt x="1606903" y="491638"/>
                  </a:cubicBezTo>
                  <a:cubicBezTo>
                    <a:pt x="1586982" y="469399"/>
                    <a:pt x="1551956" y="447327"/>
                    <a:pt x="1360058" y="346423"/>
                  </a:cubicBezTo>
                  <a:cubicBezTo>
                    <a:pt x="1317229" y="324017"/>
                    <a:pt x="1266930" y="321196"/>
                    <a:pt x="1221944" y="338954"/>
                  </a:cubicBezTo>
                  <a:cubicBezTo>
                    <a:pt x="1160025" y="363350"/>
                    <a:pt x="1117363" y="418781"/>
                    <a:pt x="1110224" y="483507"/>
                  </a:cubicBezTo>
                  <a:cubicBezTo>
                    <a:pt x="1099601" y="581423"/>
                    <a:pt x="1166666" y="644986"/>
                    <a:pt x="1221280" y="684817"/>
                  </a:cubicBezTo>
                  <a:cubicBezTo>
                    <a:pt x="1194886" y="692284"/>
                    <a:pt x="1169985" y="704400"/>
                    <a:pt x="1147741" y="720498"/>
                  </a:cubicBezTo>
                  <a:cubicBezTo>
                    <a:pt x="1142595" y="681332"/>
                    <a:pt x="1124169" y="644654"/>
                    <a:pt x="1093790" y="616939"/>
                  </a:cubicBezTo>
                  <a:cubicBezTo>
                    <a:pt x="1050796" y="577938"/>
                    <a:pt x="990537" y="564163"/>
                    <a:pt x="934926" y="580593"/>
                  </a:cubicBezTo>
                  <a:lnTo>
                    <a:pt x="577358" y="686642"/>
                  </a:lnTo>
                  <a:cubicBezTo>
                    <a:pt x="517763" y="703405"/>
                    <a:pt x="471283" y="750371"/>
                    <a:pt x="455014" y="810781"/>
                  </a:cubicBezTo>
                  <a:cubicBezTo>
                    <a:pt x="437253" y="876502"/>
                    <a:pt x="457007" y="948197"/>
                    <a:pt x="504815" y="993338"/>
                  </a:cubicBezTo>
                  <a:cubicBezTo>
                    <a:pt x="542498" y="1029019"/>
                    <a:pt x="585492" y="1040968"/>
                    <a:pt x="629815" y="1040968"/>
                  </a:cubicBezTo>
                  <a:cubicBezTo>
                    <a:pt x="678454" y="1040968"/>
                    <a:pt x="728918" y="1026530"/>
                    <a:pt x="776063" y="1013087"/>
                  </a:cubicBezTo>
                  <a:cubicBezTo>
                    <a:pt x="808599" y="1003793"/>
                    <a:pt x="841467" y="993338"/>
                    <a:pt x="867862" y="984542"/>
                  </a:cubicBezTo>
                  <a:cubicBezTo>
                    <a:pt x="864210" y="1027359"/>
                    <a:pt x="875000" y="1072169"/>
                    <a:pt x="901394" y="1109510"/>
                  </a:cubicBezTo>
                  <a:cubicBezTo>
                    <a:pt x="791501" y="1146519"/>
                    <a:pt x="729416" y="1264186"/>
                    <a:pt x="759628" y="1382350"/>
                  </a:cubicBezTo>
                  <a:cubicBezTo>
                    <a:pt x="764442" y="1401435"/>
                    <a:pt x="771580" y="1419193"/>
                    <a:pt x="780379" y="1435291"/>
                  </a:cubicBezTo>
                  <a:cubicBezTo>
                    <a:pt x="726760" y="1478275"/>
                    <a:pt x="689742" y="1535531"/>
                    <a:pt x="676793" y="1598928"/>
                  </a:cubicBezTo>
                  <a:cubicBezTo>
                    <a:pt x="661355" y="1675437"/>
                    <a:pt x="685260" y="1749621"/>
                    <a:pt x="741036" y="1797418"/>
                  </a:cubicBezTo>
                  <a:cubicBezTo>
                    <a:pt x="755313" y="1809699"/>
                    <a:pt x="770916" y="1819491"/>
                    <a:pt x="787351" y="1827124"/>
                  </a:cubicBezTo>
                  <a:cubicBezTo>
                    <a:pt x="787683" y="1830610"/>
                    <a:pt x="788181" y="1834260"/>
                    <a:pt x="788845" y="1837912"/>
                  </a:cubicBezTo>
                  <a:cubicBezTo>
                    <a:pt x="797809" y="1893841"/>
                    <a:pt x="830013" y="1941305"/>
                    <a:pt x="877490" y="1972174"/>
                  </a:cubicBezTo>
                  <a:cubicBezTo>
                    <a:pt x="876660" y="2025614"/>
                    <a:pt x="893924" y="2066772"/>
                    <a:pt x="913014" y="2095815"/>
                  </a:cubicBezTo>
                  <a:cubicBezTo>
                    <a:pt x="863546" y="2135147"/>
                    <a:pt x="799303" y="2201864"/>
                    <a:pt x="697875" y="2310568"/>
                  </a:cubicBezTo>
                  <a:cubicBezTo>
                    <a:pt x="588480" y="2427902"/>
                    <a:pt x="482239" y="2547062"/>
                    <a:pt x="461987" y="2570297"/>
                  </a:cubicBezTo>
                  <a:lnTo>
                    <a:pt x="447378" y="2586893"/>
                  </a:lnTo>
                  <a:cubicBezTo>
                    <a:pt x="165175" y="2907363"/>
                    <a:pt x="-18589" y="3162113"/>
                    <a:pt x="1497" y="3364253"/>
                  </a:cubicBezTo>
                  <a:cubicBezTo>
                    <a:pt x="6975" y="3419850"/>
                    <a:pt x="19923" y="3550129"/>
                    <a:pt x="432107" y="3699826"/>
                  </a:cubicBezTo>
                  <a:cubicBezTo>
                    <a:pt x="757138" y="3817824"/>
                    <a:pt x="1119023" y="3869106"/>
                    <a:pt x="1444553" y="3845042"/>
                  </a:cubicBezTo>
                  <a:cubicBezTo>
                    <a:pt x="1445383" y="3868110"/>
                    <a:pt x="1446545" y="3893004"/>
                    <a:pt x="1447707" y="3919724"/>
                  </a:cubicBezTo>
                  <a:cubicBezTo>
                    <a:pt x="1415171" y="3934495"/>
                    <a:pt x="1394088" y="3957231"/>
                    <a:pt x="1381804" y="3973827"/>
                  </a:cubicBezTo>
                  <a:cubicBezTo>
                    <a:pt x="1352090" y="4015151"/>
                    <a:pt x="1344620" y="4052990"/>
                    <a:pt x="1348935" y="4148583"/>
                  </a:cubicBezTo>
                  <a:cubicBezTo>
                    <a:pt x="1345283" y="4150741"/>
                    <a:pt x="1341299" y="4152566"/>
                    <a:pt x="1337814" y="4155056"/>
                  </a:cubicBezTo>
                  <a:cubicBezTo>
                    <a:pt x="1247840" y="4216130"/>
                    <a:pt x="1255311" y="4319192"/>
                    <a:pt x="1263113" y="4428393"/>
                  </a:cubicBezTo>
                  <a:cubicBezTo>
                    <a:pt x="1266432" y="4474198"/>
                    <a:pt x="1273405" y="4554192"/>
                    <a:pt x="1284859" y="4597839"/>
                  </a:cubicBezTo>
                  <a:cubicBezTo>
                    <a:pt x="1299135" y="4653934"/>
                    <a:pt x="1340635" y="4698245"/>
                    <a:pt x="1396246" y="4716833"/>
                  </a:cubicBezTo>
                  <a:cubicBezTo>
                    <a:pt x="1412680" y="4722310"/>
                    <a:pt x="1432767" y="4725962"/>
                    <a:pt x="1454513" y="4725962"/>
                  </a:cubicBezTo>
                  <a:cubicBezTo>
                    <a:pt x="1471943" y="4725962"/>
                    <a:pt x="1490203" y="4723472"/>
                    <a:pt x="1508297" y="4717995"/>
                  </a:cubicBezTo>
                  <a:cubicBezTo>
                    <a:pt x="1508464" y="4719157"/>
                    <a:pt x="1508629" y="4720485"/>
                    <a:pt x="1508795" y="4721646"/>
                  </a:cubicBezTo>
                  <a:cubicBezTo>
                    <a:pt x="1517925" y="4784877"/>
                    <a:pt x="1534360" y="4831180"/>
                    <a:pt x="1554612" y="4865368"/>
                  </a:cubicBezTo>
                  <a:cubicBezTo>
                    <a:pt x="1558430" y="4891424"/>
                    <a:pt x="1562912" y="4914824"/>
                    <a:pt x="1568058" y="4935072"/>
                  </a:cubicBezTo>
                  <a:cubicBezTo>
                    <a:pt x="1597109" y="5049087"/>
                    <a:pt x="1678283" y="5089581"/>
                    <a:pt x="1745680" y="5089415"/>
                  </a:cubicBezTo>
                  <a:cubicBezTo>
                    <a:pt x="1746510" y="5089415"/>
                    <a:pt x="1747506" y="5089415"/>
                    <a:pt x="1748502" y="5089415"/>
                  </a:cubicBezTo>
                  <a:cubicBezTo>
                    <a:pt x="1778549" y="5088918"/>
                    <a:pt x="1810587" y="5079789"/>
                    <a:pt x="1838808" y="5061202"/>
                  </a:cubicBezTo>
                  <a:cubicBezTo>
                    <a:pt x="1839139" y="5061202"/>
                    <a:pt x="1839472" y="5061368"/>
                    <a:pt x="1839804" y="5061534"/>
                  </a:cubicBezTo>
                  <a:cubicBezTo>
                    <a:pt x="1882300" y="5073151"/>
                    <a:pt x="1930274" y="5086262"/>
                    <a:pt x="1987545" y="5091905"/>
                  </a:cubicBezTo>
                  <a:cubicBezTo>
                    <a:pt x="2037014" y="5096717"/>
                    <a:pt x="2080175" y="5099373"/>
                    <a:pt x="2118355" y="5099373"/>
                  </a:cubicBezTo>
                  <a:cubicBezTo>
                    <a:pt x="2221443" y="5099373"/>
                    <a:pt x="2286515" y="5080951"/>
                    <a:pt x="2335486" y="5040789"/>
                  </a:cubicBezTo>
                  <a:cubicBezTo>
                    <a:pt x="2348102" y="5030333"/>
                    <a:pt x="2358559" y="5019214"/>
                    <a:pt x="2367358" y="5007763"/>
                  </a:cubicBezTo>
                  <a:cubicBezTo>
                    <a:pt x="2383626" y="5025852"/>
                    <a:pt x="2404376" y="5041287"/>
                    <a:pt x="2430937" y="5052406"/>
                  </a:cubicBezTo>
                  <a:cubicBezTo>
                    <a:pt x="2444714" y="5058214"/>
                    <a:pt x="2458825" y="5062197"/>
                    <a:pt x="2473267" y="5064355"/>
                  </a:cubicBezTo>
                  <a:cubicBezTo>
                    <a:pt x="2490531" y="5070330"/>
                    <a:pt x="2508792" y="5073483"/>
                    <a:pt x="2527384" y="5073483"/>
                  </a:cubicBezTo>
                  <a:cubicBezTo>
                    <a:pt x="2530538" y="5073483"/>
                    <a:pt x="2533692" y="5073483"/>
                    <a:pt x="2536680" y="5073151"/>
                  </a:cubicBezTo>
                  <a:lnTo>
                    <a:pt x="2991525" y="5047427"/>
                  </a:lnTo>
                  <a:cubicBezTo>
                    <a:pt x="3018417" y="5063193"/>
                    <a:pt x="3048299" y="5070994"/>
                    <a:pt x="3076850" y="5071160"/>
                  </a:cubicBezTo>
                  <a:cubicBezTo>
                    <a:pt x="3077349" y="5071160"/>
                    <a:pt x="3078013" y="5071160"/>
                    <a:pt x="3078511" y="5071160"/>
                  </a:cubicBezTo>
                  <a:cubicBezTo>
                    <a:pt x="3128809" y="5071160"/>
                    <a:pt x="3182926" y="5048257"/>
                    <a:pt x="3219280" y="4999132"/>
                  </a:cubicBezTo>
                  <a:cubicBezTo>
                    <a:pt x="3258124" y="4972413"/>
                    <a:pt x="3299127" y="4927271"/>
                    <a:pt x="3313071" y="4847776"/>
                  </a:cubicBezTo>
                  <a:cubicBezTo>
                    <a:pt x="3315064" y="4836657"/>
                    <a:pt x="3316724" y="4824874"/>
                    <a:pt x="3318383" y="4812593"/>
                  </a:cubicBezTo>
                  <a:cubicBezTo>
                    <a:pt x="3349758" y="4786039"/>
                    <a:pt x="3370342" y="4748698"/>
                    <a:pt x="3379970" y="4700569"/>
                  </a:cubicBezTo>
                  <a:cubicBezTo>
                    <a:pt x="3405867" y="4684803"/>
                    <a:pt x="3427945" y="4661900"/>
                    <a:pt x="3443549" y="4633189"/>
                  </a:cubicBezTo>
                  <a:cubicBezTo>
                    <a:pt x="3460979" y="4602818"/>
                    <a:pt x="3466292" y="4583401"/>
                    <a:pt x="3483223" y="4446982"/>
                  </a:cubicBezTo>
                  <a:cubicBezTo>
                    <a:pt x="3500156" y="4310727"/>
                    <a:pt x="3498330" y="4297119"/>
                    <a:pt x="3495839" y="4278199"/>
                  </a:cubicBezTo>
                  <a:cubicBezTo>
                    <a:pt x="3490030" y="4234551"/>
                    <a:pt x="3470608" y="4196048"/>
                    <a:pt x="3442221" y="4167337"/>
                  </a:cubicBezTo>
                  <a:cubicBezTo>
                    <a:pt x="3445209" y="4098629"/>
                    <a:pt x="3446205" y="4008181"/>
                    <a:pt x="3372832" y="3948435"/>
                  </a:cubicBezTo>
                  <a:cubicBezTo>
                    <a:pt x="3368019" y="3944452"/>
                    <a:pt x="3362872" y="3940801"/>
                    <a:pt x="3357560" y="3937482"/>
                  </a:cubicBezTo>
                  <a:cubicBezTo>
                    <a:pt x="3386445" y="3940469"/>
                    <a:pt x="3415826" y="3943622"/>
                    <a:pt x="3445873" y="3946942"/>
                  </a:cubicBezTo>
                  <a:cubicBezTo>
                    <a:pt x="3788004" y="3984117"/>
                    <a:pt x="4175784" y="4026270"/>
                    <a:pt x="4464462" y="3925201"/>
                  </a:cubicBezTo>
                  <a:close/>
                </a:path>
              </a:pathLst>
            </a:custGeom>
            <a:solidFill>
              <a:srgbClr val="FFFFFF"/>
            </a:solidFill>
            <a:ln w="16598" cap="flat">
              <a:noFill/>
              <a:prstDash val="solid"/>
              <a:miter/>
            </a:ln>
            <a:effectLst>
              <a:outerShdw blurRad="190500" dist="38100" dir="2700000" algn="tl" rotWithShape="0">
                <a:prstClr val="black">
                  <a:alpha val="40000"/>
                </a:prstClr>
              </a:outerShdw>
            </a:effectLst>
          </p:spPr>
          <p:txBody>
            <a:bodyPr/>
            <a:lstStyle/>
            <a:p>
              <a:endParaRPr lang="fr-FR"/>
            </a:p>
          </p:txBody>
        </p:sp>
        <p:grpSp>
          <p:nvGrpSpPr>
            <p:cNvPr id="5" name="Graphique 4">
              <a:extLst>
                <a:ext uri="{FF2B5EF4-FFF2-40B4-BE49-F238E27FC236}">
                  <a16:creationId xmlns:a16="http://schemas.microsoft.com/office/drawing/2014/main" id="{762A84AA-F900-2037-52FB-23B19D235DFE}"/>
                </a:ext>
              </a:extLst>
            </p:cNvPr>
            <p:cNvGrpSpPr/>
            <p:nvPr/>
          </p:nvGrpSpPr>
          <p:grpSpPr>
            <a:xfrm>
              <a:off x="848636" y="1068712"/>
              <a:ext cx="4350585" cy="4766938"/>
              <a:chOff x="-43225444" y="358473"/>
              <a:chExt cx="4350585" cy="4766938"/>
            </a:xfrm>
          </p:grpSpPr>
          <p:sp>
            <p:nvSpPr>
              <p:cNvPr id="6" name="Forme libre 5">
                <a:extLst>
                  <a:ext uri="{FF2B5EF4-FFF2-40B4-BE49-F238E27FC236}">
                    <a16:creationId xmlns:a16="http://schemas.microsoft.com/office/drawing/2014/main" id="{8236F76C-9113-802C-B5CA-1C2FBB83A719}"/>
                  </a:ext>
                </a:extLst>
              </p:cNvPr>
              <p:cNvSpPr/>
              <p:nvPr/>
            </p:nvSpPr>
            <p:spPr>
              <a:xfrm>
                <a:off x="-43225444" y="646162"/>
                <a:ext cx="4326572" cy="4451296"/>
              </a:xfrm>
              <a:custGeom>
                <a:avLst/>
                <a:gdLst>
                  <a:gd name="csX0" fmla="*/ 2106611 w 4326572"/>
                  <a:gd name="csY0" fmla="*/ 442221 h 4451296"/>
                  <a:gd name="csX1" fmla="*/ 1991738 w 4326572"/>
                  <a:gd name="csY1" fmla="*/ 298664 h 4451296"/>
                  <a:gd name="csX2" fmla="*/ 2085196 w 4326572"/>
                  <a:gd name="csY2" fmla="*/ 157598 h 4451296"/>
                  <a:gd name="csX3" fmla="*/ 2062620 w 4326572"/>
                  <a:gd name="csY3" fmla="*/ 88226 h 4451296"/>
                  <a:gd name="csX4" fmla="*/ 2151265 w 4326572"/>
                  <a:gd name="csY4" fmla="*/ 78103 h 4451296"/>
                  <a:gd name="csX5" fmla="*/ 2132175 w 4326572"/>
                  <a:gd name="csY5" fmla="*/ 122248 h 4451296"/>
                  <a:gd name="csX6" fmla="*/ 2157075 w 4326572"/>
                  <a:gd name="csY6" fmla="*/ 177347 h 4451296"/>
                  <a:gd name="csX7" fmla="*/ 2131511 w 4326572"/>
                  <a:gd name="csY7" fmla="*/ 243068 h 4451296"/>
                  <a:gd name="csX8" fmla="*/ 2174671 w 4326572"/>
                  <a:gd name="csY8" fmla="*/ 309618 h 4451296"/>
                  <a:gd name="csX9" fmla="*/ 2222978 w 4326572"/>
                  <a:gd name="csY9" fmla="*/ 188135 h 4451296"/>
                  <a:gd name="csX10" fmla="*/ 2251863 w 4326572"/>
                  <a:gd name="csY10" fmla="*/ 146478 h 4451296"/>
                  <a:gd name="csX11" fmla="*/ 2255348 w 4326572"/>
                  <a:gd name="csY11" fmla="*/ 69141 h 4451296"/>
                  <a:gd name="csX12" fmla="*/ 2321584 w 4326572"/>
                  <a:gd name="csY12" fmla="*/ 267 h 4451296"/>
                  <a:gd name="csX13" fmla="*/ 2310793 w 4326572"/>
                  <a:gd name="csY13" fmla="*/ 175189 h 4451296"/>
                  <a:gd name="csX14" fmla="*/ 2278091 w 4326572"/>
                  <a:gd name="csY14" fmla="*/ 260826 h 4451296"/>
                  <a:gd name="csX15" fmla="*/ 2339843 w 4326572"/>
                  <a:gd name="csY15" fmla="*/ 199088 h 4451296"/>
                  <a:gd name="csX16" fmla="*/ 2420686 w 4326572"/>
                  <a:gd name="csY16" fmla="*/ 194275 h 4451296"/>
                  <a:gd name="csX17" fmla="*/ 2468827 w 4326572"/>
                  <a:gd name="csY17" fmla="*/ 164236 h 4451296"/>
                  <a:gd name="csX18" fmla="*/ 2482605 w 4326572"/>
                  <a:gd name="csY18" fmla="*/ 64494 h 4451296"/>
                  <a:gd name="csX19" fmla="*/ 2575899 w 4326572"/>
                  <a:gd name="csY19" fmla="*/ 87230 h 4451296"/>
                  <a:gd name="csX20" fmla="*/ 2502359 w 4326572"/>
                  <a:gd name="csY20" fmla="*/ 169878 h 4451296"/>
                  <a:gd name="csX21" fmla="*/ 2504020 w 4326572"/>
                  <a:gd name="csY21" fmla="*/ 236595 h 4451296"/>
                  <a:gd name="csX22" fmla="*/ 2474637 w 4326572"/>
                  <a:gd name="csY22" fmla="*/ 298498 h 4451296"/>
                  <a:gd name="csX23" fmla="*/ 2528920 w 4326572"/>
                  <a:gd name="csY23" fmla="*/ 355755 h 4451296"/>
                  <a:gd name="csX24" fmla="*/ 2597976 w 4326572"/>
                  <a:gd name="csY24" fmla="*/ 305800 h 4451296"/>
                  <a:gd name="csX25" fmla="*/ 2696582 w 4326572"/>
                  <a:gd name="csY25" fmla="*/ 215518 h 4451296"/>
                  <a:gd name="csX26" fmla="*/ 2767133 w 4326572"/>
                  <a:gd name="csY26" fmla="*/ 197926 h 4451296"/>
                  <a:gd name="csX27" fmla="*/ 2729451 w 4326572"/>
                  <a:gd name="csY27" fmla="*/ 230787 h 4451296"/>
                  <a:gd name="csX28" fmla="*/ 2706708 w 4326572"/>
                  <a:gd name="csY28" fmla="*/ 316422 h 4451296"/>
                  <a:gd name="csX29" fmla="*/ 2763647 w 4326572"/>
                  <a:gd name="csY29" fmla="*/ 321733 h 4451296"/>
                  <a:gd name="csX30" fmla="*/ 2808965 w 4326572"/>
                  <a:gd name="csY30" fmla="*/ 275098 h 4451296"/>
                  <a:gd name="csX31" fmla="*/ 2908234 w 4326572"/>
                  <a:gd name="csY31" fmla="*/ 321401 h 4451296"/>
                  <a:gd name="csX32" fmla="*/ 2971813 w 4326572"/>
                  <a:gd name="csY32" fmla="*/ 155772 h 4451296"/>
                  <a:gd name="csX33" fmla="*/ 3019788 w 4326572"/>
                  <a:gd name="csY33" fmla="*/ 238586 h 4451296"/>
                  <a:gd name="csX34" fmla="*/ 3028088 w 4326572"/>
                  <a:gd name="csY34" fmla="*/ 287711 h 4451296"/>
                  <a:gd name="csX35" fmla="*/ 2973805 w 4326572"/>
                  <a:gd name="csY35" fmla="*/ 339325 h 4451296"/>
                  <a:gd name="csX36" fmla="*/ 3089177 w 4326572"/>
                  <a:gd name="csY36" fmla="*/ 303312 h 4451296"/>
                  <a:gd name="csX37" fmla="*/ 3252855 w 4326572"/>
                  <a:gd name="csY37" fmla="*/ 221161 h 4451296"/>
                  <a:gd name="csX38" fmla="*/ 3034230 w 4326572"/>
                  <a:gd name="csY38" fmla="*/ 364385 h 4451296"/>
                  <a:gd name="csX39" fmla="*/ 3106275 w 4326572"/>
                  <a:gd name="csY39" fmla="*/ 372849 h 4451296"/>
                  <a:gd name="csX40" fmla="*/ 3140306 w 4326572"/>
                  <a:gd name="csY40" fmla="*/ 407037 h 4451296"/>
                  <a:gd name="csX41" fmla="*/ 3312781 w 4326572"/>
                  <a:gd name="csY41" fmla="*/ 398407 h 4451296"/>
                  <a:gd name="csX42" fmla="*/ 3177987 w 4326572"/>
                  <a:gd name="csY42" fmla="*/ 558227 h 4451296"/>
                  <a:gd name="csX43" fmla="*/ 3364740 w 4326572"/>
                  <a:gd name="csY43" fmla="*/ 548435 h 4451296"/>
                  <a:gd name="csX44" fmla="*/ 3195750 w 4326572"/>
                  <a:gd name="csY44" fmla="*/ 658965 h 4451296"/>
                  <a:gd name="csX45" fmla="*/ 3284395 w 4326572"/>
                  <a:gd name="csY45" fmla="*/ 644527 h 4451296"/>
                  <a:gd name="csX46" fmla="*/ 3389143 w 4326572"/>
                  <a:gd name="csY46" fmla="*/ 609343 h 4451296"/>
                  <a:gd name="csX47" fmla="*/ 3422509 w 4326572"/>
                  <a:gd name="csY47" fmla="*/ 535823 h 4451296"/>
                  <a:gd name="csX48" fmla="*/ 3493724 w 4326572"/>
                  <a:gd name="csY48" fmla="*/ 486200 h 4451296"/>
                  <a:gd name="csX49" fmla="*/ 3565768 w 4326572"/>
                  <a:gd name="csY49" fmla="*/ 568350 h 4451296"/>
                  <a:gd name="csX50" fmla="*/ 3268293 w 4326572"/>
                  <a:gd name="csY50" fmla="*/ 694315 h 4451296"/>
                  <a:gd name="csX51" fmla="*/ 3288047 w 4326572"/>
                  <a:gd name="csY51" fmla="*/ 719043 h 4451296"/>
                  <a:gd name="csX52" fmla="*/ 3299667 w 4326572"/>
                  <a:gd name="csY52" fmla="*/ 699128 h 4451296"/>
                  <a:gd name="csX53" fmla="*/ 3555476 w 4326572"/>
                  <a:gd name="csY53" fmla="*/ 649339 h 4451296"/>
                  <a:gd name="csX54" fmla="*/ 3631008 w 4326572"/>
                  <a:gd name="csY54" fmla="*/ 722860 h 4451296"/>
                  <a:gd name="csX55" fmla="*/ 3716332 w 4326572"/>
                  <a:gd name="csY55" fmla="*/ 728337 h 4451296"/>
                  <a:gd name="csX56" fmla="*/ 3787714 w 4326572"/>
                  <a:gd name="csY56" fmla="*/ 693817 h 4451296"/>
                  <a:gd name="csX57" fmla="*/ 3728285 w 4326572"/>
                  <a:gd name="csY57" fmla="*/ 788913 h 4451296"/>
                  <a:gd name="csX58" fmla="*/ 3699732 w 4326572"/>
                  <a:gd name="csY58" fmla="*/ 751903 h 4451296"/>
                  <a:gd name="csX59" fmla="*/ 3649101 w 4326572"/>
                  <a:gd name="csY59" fmla="*/ 749745 h 4451296"/>
                  <a:gd name="csX60" fmla="*/ 3650927 w 4326572"/>
                  <a:gd name="csY60" fmla="*/ 784099 h 4451296"/>
                  <a:gd name="csX61" fmla="*/ 3613577 w 4326572"/>
                  <a:gd name="csY61" fmla="*/ 847829 h 4451296"/>
                  <a:gd name="csX62" fmla="*/ 3633996 w 4326572"/>
                  <a:gd name="csY62" fmla="*/ 890812 h 4451296"/>
                  <a:gd name="csX63" fmla="*/ 3759991 w 4326572"/>
                  <a:gd name="csY63" fmla="*/ 923673 h 4451296"/>
                  <a:gd name="csX64" fmla="*/ 3859592 w 4326572"/>
                  <a:gd name="csY64" fmla="*/ 967486 h 4451296"/>
                  <a:gd name="csX65" fmla="*/ 3818091 w 4326572"/>
                  <a:gd name="csY65" fmla="*/ 1027066 h 4451296"/>
                  <a:gd name="csX66" fmla="*/ 3720648 w 4326572"/>
                  <a:gd name="csY66" fmla="*/ 967486 h 4451296"/>
                  <a:gd name="csX67" fmla="*/ 3578053 w 4326572"/>
                  <a:gd name="csY67" fmla="*/ 958690 h 4451296"/>
                  <a:gd name="csX68" fmla="*/ 3607767 w 4326572"/>
                  <a:gd name="csY68" fmla="*/ 902596 h 4451296"/>
                  <a:gd name="csX69" fmla="*/ 3533730 w 4326572"/>
                  <a:gd name="csY69" fmla="*/ 964831 h 4451296"/>
                  <a:gd name="csX70" fmla="*/ 3550995 w 4326572"/>
                  <a:gd name="csY70" fmla="*/ 991219 h 4451296"/>
                  <a:gd name="csX71" fmla="*/ 3549003 w 4326572"/>
                  <a:gd name="csY71" fmla="*/ 1020760 h 4451296"/>
                  <a:gd name="csX72" fmla="*/ 3656239 w 4326572"/>
                  <a:gd name="csY72" fmla="*/ 1052126 h 4451296"/>
                  <a:gd name="csX73" fmla="*/ 3659726 w 4326572"/>
                  <a:gd name="csY73" fmla="*/ 1121830 h 4451296"/>
                  <a:gd name="csX74" fmla="*/ 3790037 w 4326572"/>
                  <a:gd name="csY74" fmla="*/ 1175934 h 4451296"/>
                  <a:gd name="csX75" fmla="*/ 3704546 w 4326572"/>
                  <a:gd name="csY75" fmla="*/ 1281816 h 4451296"/>
                  <a:gd name="csX76" fmla="*/ 3672839 w 4326572"/>
                  <a:gd name="csY76" fmla="*/ 1201657 h 4451296"/>
                  <a:gd name="csX77" fmla="*/ 3749698 w 4326572"/>
                  <a:gd name="csY77" fmla="*/ 1180248 h 4451296"/>
                  <a:gd name="csX78" fmla="*/ 3585025 w 4326572"/>
                  <a:gd name="csY78" fmla="*/ 1219580 h 4451296"/>
                  <a:gd name="csX79" fmla="*/ 3583530 w 4326572"/>
                  <a:gd name="csY79" fmla="*/ 1253437 h 4451296"/>
                  <a:gd name="csX80" fmla="*/ 3573404 w 4326572"/>
                  <a:gd name="csY80" fmla="*/ 1258416 h 4451296"/>
                  <a:gd name="csX81" fmla="*/ 3622708 w 4326572"/>
                  <a:gd name="csY81" fmla="*/ 1139588 h 4451296"/>
                  <a:gd name="csX82" fmla="*/ 3588511 w 4326572"/>
                  <a:gd name="csY82" fmla="*/ 1067062 h 4451296"/>
                  <a:gd name="csX83" fmla="*/ 3517628 w 4326572"/>
                  <a:gd name="csY83" fmla="*/ 1196513 h 4451296"/>
                  <a:gd name="csX84" fmla="*/ 3548504 w 4326572"/>
                  <a:gd name="csY84" fmla="*/ 1245969 h 4451296"/>
                  <a:gd name="csX85" fmla="*/ 3522940 w 4326572"/>
                  <a:gd name="csY85" fmla="*/ 1276340 h 4451296"/>
                  <a:gd name="csX86" fmla="*/ 3538212 w 4326572"/>
                  <a:gd name="csY86" fmla="*/ 1303889 h 4451296"/>
                  <a:gd name="csX87" fmla="*/ 3548338 w 4326572"/>
                  <a:gd name="csY87" fmla="*/ 1344217 h 4451296"/>
                  <a:gd name="csX88" fmla="*/ 3563445 w 4326572"/>
                  <a:gd name="csY88" fmla="*/ 1334094 h 4451296"/>
                  <a:gd name="csX89" fmla="*/ 3591499 w 4326572"/>
                  <a:gd name="csY89" fmla="*/ 1404295 h 4451296"/>
                  <a:gd name="csX90" fmla="*/ 3654413 w 4326572"/>
                  <a:gd name="csY90" fmla="*/ 1448441 h 4451296"/>
                  <a:gd name="csX91" fmla="*/ 3599633 w 4326572"/>
                  <a:gd name="csY91" fmla="*/ 1519140 h 4451296"/>
                  <a:gd name="csX92" fmla="*/ 3616731 w 4326572"/>
                  <a:gd name="csY92" fmla="*/ 1459726 h 4451296"/>
                  <a:gd name="csX93" fmla="*/ 3530244 w 4326572"/>
                  <a:gd name="csY93" fmla="*/ 1469849 h 4451296"/>
                  <a:gd name="csX94" fmla="*/ 3532402 w 4326572"/>
                  <a:gd name="csY94" fmla="*/ 1517149 h 4451296"/>
                  <a:gd name="csX95" fmla="*/ 3460357 w 4326572"/>
                  <a:gd name="csY95" fmla="*/ 1655726 h 4451296"/>
                  <a:gd name="csX96" fmla="*/ 3533066 w 4326572"/>
                  <a:gd name="csY96" fmla="*/ 1674645 h 4451296"/>
                  <a:gd name="csX97" fmla="*/ 3457203 w 4326572"/>
                  <a:gd name="csY97" fmla="*/ 1770570 h 4451296"/>
                  <a:gd name="csX98" fmla="*/ 3417031 w 4326572"/>
                  <a:gd name="csY98" fmla="*/ 1661866 h 4451296"/>
                  <a:gd name="csX99" fmla="*/ 3389309 w 4326572"/>
                  <a:gd name="csY99" fmla="*/ 1762272 h 4451296"/>
                  <a:gd name="csX100" fmla="*/ 3512813 w 4326572"/>
                  <a:gd name="csY100" fmla="*/ 1911471 h 4451296"/>
                  <a:gd name="csX101" fmla="*/ 3570583 w 4326572"/>
                  <a:gd name="csY101" fmla="*/ 1893714 h 4451296"/>
                  <a:gd name="csX102" fmla="*/ 3669852 w 4326572"/>
                  <a:gd name="csY102" fmla="*/ 2051377 h 4451296"/>
                  <a:gd name="csX103" fmla="*/ 4308959 w 4326572"/>
                  <a:gd name="csY103" fmla="*/ 3017267 h 4451296"/>
                  <a:gd name="csX104" fmla="*/ 4243388 w 4326572"/>
                  <a:gd name="csY104" fmla="*/ 3314504 h 4451296"/>
                  <a:gd name="csX105" fmla="*/ 2993393 w 4326572"/>
                  <a:gd name="csY105" fmla="*/ 3299401 h 4451296"/>
                  <a:gd name="csX106" fmla="*/ 2968161 w 4326572"/>
                  <a:gd name="csY106" fmla="*/ 3294422 h 4451296"/>
                  <a:gd name="csX107" fmla="*/ 2963181 w 4326572"/>
                  <a:gd name="csY107" fmla="*/ 3795956 h 4451296"/>
                  <a:gd name="csX108" fmla="*/ 2927656 w 4326572"/>
                  <a:gd name="csY108" fmla="*/ 4423121 h 4451296"/>
                  <a:gd name="csX109" fmla="*/ 2897445 w 4326572"/>
                  <a:gd name="csY109" fmla="*/ 4423121 h 4451296"/>
                  <a:gd name="csX110" fmla="*/ 2917863 w 4326572"/>
                  <a:gd name="csY110" fmla="*/ 3730567 h 4451296"/>
                  <a:gd name="csX111" fmla="*/ 2922345 w 4326572"/>
                  <a:gd name="csY111" fmla="*/ 3256417 h 4451296"/>
                  <a:gd name="csX112" fmla="*/ 3887978 w 4326572"/>
                  <a:gd name="csY112" fmla="*/ 3324959 h 4451296"/>
                  <a:gd name="csX113" fmla="*/ 4267127 w 4326572"/>
                  <a:gd name="csY113" fmla="*/ 3230361 h 4451296"/>
                  <a:gd name="csX114" fmla="*/ 4030574 w 4326572"/>
                  <a:gd name="csY114" fmla="*/ 2617800 h 4451296"/>
                  <a:gd name="csX115" fmla="*/ 3567761 w 4326572"/>
                  <a:gd name="csY115" fmla="*/ 1979515 h 4451296"/>
                  <a:gd name="csX116" fmla="*/ 3557634 w 4326572"/>
                  <a:gd name="csY116" fmla="*/ 1939187 h 4451296"/>
                  <a:gd name="csX117" fmla="*/ 3537548 w 4326572"/>
                  <a:gd name="csY117" fmla="*/ 1954289 h 4451296"/>
                  <a:gd name="csX118" fmla="*/ 3353452 w 4326572"/>
                  <a:gd name="csY118" fmla="*/ 2186468 h 4451296"/>
                  <a:gd name="csX119" fmla="*/ 3363910 w 4326572"/>
                  <a:gd name="csY119" fmla="*/ 2231610 h 4451296"/>
                  <a:gd name="csX120" fmla="*/ 3325896 w 4326572"/>
                  <a:gd name="csY120" fmla="*/ 2221320 h 4451296"/>
                  <a:gd name="csX121" fmla="*/ 3340835 w 4326572"/>
                  <a:gd name="csY121" fmla="*/ 2271606 h 4451296"/>
                  <a:gd name="csX122" fmla="*/ 3770283 w 4326572"/>
                  <a:gd name="csY122" fmla="*/ 2907900 h 4451296"/>
                  <a:gd name="csX123" fmla="*/ 3760489 w 4326572"/>
                  <a:gd name="csY123" fmla="*/ 2932794 h 4451296"/>
                  <a:gd name="csX124" fmla="*/ 3728782 w 4326572"/>
                  <a:gd name="csY124" fmla="*/ 3113193 h 4451296"/>
                  <a:gd name="csX125" fmla="*/ 3723802 w 4326572"/>
                  <a:gd name="csY125" fmla="*/ 3123317 h 4451296"/>
                  <a:gd name="csX126" fmla="*/ 3713676 w 4326572"/>
                  <a:gd name="csY126" fmla="*/ 3183726 h 4451296"/>
                  <a:gd name="csX127" fmla="*/ 3708696 w 4326572"/>
                  <a:gd name="csY127" fmla="*/ 3193850 h 4451296"/>
                  <a:gd name="csX128" fmla="*/ 3703716 w 4326572"/>
                  <a:gd name="csY128" fmla="*/ 3203973 h 4451296"/>
                  <a:gd name="csX129" fmla="*/ 3688112 w 4326572"/>
                  <a:gd name="csY129" fmla="*/ 3191692 h 4451296"/>
                  <a:gd name="csX130" fmla="*/ 3698570 w 4326572"/>
                  <a:gd name="csY130" fmla="*/ 3007476 h 4451296"/>
                  <a:gd name="csX131" fmla="*/ 3698570 w 4326572"/>
                  <a:gd name="csY131" fmla="*/ 3002498 h 4451296"/>
                  <a:gd name="csX132" fmla="*/ 3703550 w 4326572"/>
                  <a:gd name="csY132" fmla="*/ 2987395 h 4451296"/>
                  <a:gd name="csX133" fmla="*/ 3724798 w 4326572"/>
                  <a:gd name="csY133" fmla="*/ 2908231 h 4451296"/>
                  <a:gd name="csX134" fmla="*/ 3274767 w 4326572"/>
                  <a:gd name="csY134" fmla="*/ 2239078 h 4451296"/>
                  <a:gd name="csX135" fmla="*/ 3292695 w 4326572"/>
                  <a:gd name="csY135" fmla="*/ 2186302 h 4451296"/>
                  <a:gd name="csX136" fmla="*/ 3170850 w 4326572"/>
                  <a:gd name="csY136" fmla="*/ 2025652 h 4451296"/>
                  <a:gd name="csX137" fmla="*/ 3024934 w 4326572"/>
                  <a:gd name="csY137" fmla="*/ 2145144 h 4451296"/>
                  <a:gd name="csX138" fmla="*/ 2849304 w 4326572"/>
                  <a:gd name="csY138" fmla="*/ 2246712 h 4451296"/>
                  <a:gd name="csX139" fmla="*/ 2768627 w 4326572"/>
                  <a:gd name="csY139" fmla="*/ 2317577 h 4451296"/>
                  <a:gd name="csX140" fmla="*/ 2831708 w 4326572"/>
                  <a:gd name="csY140" fmla="*/ 2229120 h 4451296"/>
                  <a:gd name="csX141" fmla="*/ 2806641 w 4326572"/>
                  <a:gd name="csY141" fmla="*/ 2181323 h 4451296"/>
                  <a:gd name="csX142" fmla="*/ 2675998 w 4326572"/>
                  <a:gd name="csY142" fmla="*/ 2269947 h 4451296"/>
                  <a:gd name="csX143" fmla="*/ 2570918 w 4326572"/>
                  <a:gd name="csY143" fmla="*/ 2341476 h 4451296"/>
                  <a:gd name="csX144" fmla="*/ 2599802 w 4326572"/>
                  <a:gd name="csY144" fmla="*/ 2297164 h 4451296"/>
                  <a:gd name="csX145" fmla="*/ 2534066 w 4326572"/>
                  <a:gd name="csY145" fmla="*/ 2241733 h 4451296"/>
                  <a:gd name="csX146" fmla="*/ 2403256 w 4326572"/>
                  <a:gd name="csY146" fmla="*/ 2304632 h 4451296"/>
                  <a:gd name="csX147" fmla="*/ 2383170 w 4326572"/>
                  <a:gd name="csY147" fmla="*/ 2538968 h 4451296"/>
                  <a:gd name="csX148" fmla="*/ 2413382 w 4326572"/>
                  <a:gd name="csY148" fmla="*/ 2639707 h 4451296"/>
                  <a:gd name="csX149" fmla="*/ 2438615 w 4326572"/>
                  <a:gd name="csY149" fmla="*/ 2695138 h 4451296"/>
                  <a:gd name="csX150" fmla="*/ 2438615 w 4326572"/>
                  <a:gd name="csY150" fmla="*/ 2720364 h 4451296"/>
                  <a:gd name="csX151" fmla="*/ 2438615 w 4326572"/>
                  <a:gd name="csY151" fmla="*/ 2811144 h 4451296"/>
                  <a:gd name="csX152" fmla="*/ 2383170 w 4326572"/>
                  <a:gd name="csY152" fmla="*/ 3002663 h 4451296"/>
                  <a:gd name="csX153" fmla="*/ 2378190 w 4326572"/>
                  <a:gd name="csY153" fmla="*/ 3027889 h 4451296"/>
                  <a:gd name="csX154" fmla="*/ 2378190 w 4326572"/>
                  <a:gd name="csY154" fmla="*/ 3038012 h 4451296"/>
                  <a:gd name="csX155" fmla="*/ 2358103 w 4326572"/>
                  <a:gd name="csY155" fmla="*/ 4176835 h 4451296"/>
                  <a:gd name="csX156" fmla="*/ 2347977 w 4326572"/>
                  <a:gd name="csY156" fmla="*/ 4438888 h 4451296"/>
                  <a:gd name="csX157" fmla="*/ 2307473 w 4326572"/>
                  <a:gd name="csY157" fmla="*/ 4295498 h 4451296"/>
                  <a:gd name="csX158" fmla="*/ 2347977 w 4326572"/>
                  <a:gd name="csY158" fmla="*/ 2967479 h 4451296"/>
                  <a:gd name="csX159" fmla="*/ 1995223 w 4326572"/>
                  <a:gd name="csY159" fmla="*/ 2846660 h 4451296"/>
                  <a:gd name="csX160" fmla="*/ 2025436 w 4326572"/>
                  <a:gd name="csY160" fmla="*/ 3378398 h 4451296"/>
                  <a:gd name="csX161" fmla="*/ 2040874 w 4326572"/>
                  <a:gd name="csY161" fmla="*/ 3750980 h 4451296"/>
                  <a:gd name="csX162" fmla="*/ 2086193 w 4326572"/>
                  <a:gd name="csY162" fmla="*/ 4398560 h 4451296"/>
                  <a:gd name="csX163" fmla="*/ 2045853 w 4326572"/>
                  <a:gd name="csY163" fmla="*/ 4197083 h 4451296"/>
                  <a:gd name="csX164" fmla="*/ 2045853 w 4326572"/>
                  <a:gd name="csY164" fmla="*/ 4186959 h 4451296"/>
                  <a:gd name="csX165" fmla="*/ 2040874 w 4326572"/>
                  <a:gd name="csY165" fmla="*/ 4176835 h 4451296"/>
                  <a:gd name="csX166" fmla="*/ 2035894 w 4326572"/>
                  <a:gd name="csY166" fmla="*/ 4131528 h 4451296"/>
                  <a:gd name="csX167" fmla="*/ 1965177 w 4326572"/>
                  <a:gd name="csY167" fmla="*/ 3151696 h 4451296"/>
                  <a:gd name="csX168" fmla="*/ 1980449 w 4326572"/>
                  <a:gd name="csY168" fmla="*/ 2690491 h 4451296"/>
                  <a:gd name="csX169" fmla="*/ 1993065 w 4326572"/>
                  <a:gd name="csY169" fmla="*/ 2660286 h 4451296"/>
                  <a:gd name="csX170" fmla="*/ 1920025 w 4326572"/>
                  <a:gd name="csY170" fmla="*/ 2730819 h 4451296"/>
                  <a:gd name="csX171" fmla="*/ 1740742 w 4326572"/>
                  <a:gd name="csY171" fmla="*/ 3022744 h 4451296"/>
                  <a:gd name="csX172" fmla="*/ 1778923 w 4326572"/>
                  <a:gd name="csY172" fmla="*/ 3053282 h 4451296"/>
                  <a:gd name="csX173" fmla="*/ 1909733 w 4326572"/>
                  <a:gd name="csY173" fmla="*/ 3192191 h 4451296"/>
                  <a:gd name="csX174" fmla="*/ 1814281 w 4326572"/>
                  <a:gd name="csY174" fmla="*/ 3385867 h 4451296"/>
                  <a:gd name="csX175" fmla="*/ 1811293 w 4326572"/>
                  <a:gd name="csY175" fmla="*/ 3416238 h 4451296"/>
                  <a:gd name="csX176" fmla="*/ 2026099 w 4326572"/>
                  <a:gd name="csY176" fmla="*/ 4217330 h 4451296"/>
                  <a:gd name="csX177" fmla="*/ 2006345 w 4326572"/>
                  <a:gd name="csY177" fmla="*/ 4221811 h 4451296"/>
                  <a:gd name="csX178" fmla="*/ 1763982 w 4326572"/>
                  <a:gd name="csY178" fmla="*/ 3367611 h 4451296"/>
                  <a:gd name="csX179" fmla="*/ 1863916 w 4326572"/>
                  <a:gd name="csY179" fmla="*/ 3198165 h 4451296"/>
                  <a:gd name="csX180" fmla="*/ 1708040 w 4326572"/>
                  <a:gd name="csY180" fmla="*/ 3035855 h 4451296"/>
                  <a:gd name="csX181" fmla="*/ 1899938 w 4326572"/>
                  <a:gd name="csY181" fmla="*/ 2685678 h 4451296"/>
                  <a:gd name="csX182" fmla="*/ 1904918 w 4326572"/>
                  <a:gd name="csY182" fmla="*/ 2685678 h 4451296"/>
                  <a:gd name="csX183" fmla="*/ 1909898 w 4326572"/>
                  <a:gd name="csY183" fmla="*/ 2680699 h 4451296"/>
                  <a:gd name="csX184" fmla="*/ 1937621 w 4326572"/>
                  <a:gd name="csY184" fmla="*/ 2655473 h 4451296"/>
                  <a:gd name="csX185" fmla="*/ 889152 w 4326572"/>
                  <a:gd name="csY185" fmla="*/ 2716215 h 4451296"/>
                  <a:gd name="csX186" fmla="*/ 662559 w 4326572"/>
                  <a:gd name="csY186" fmla="*/ 2685678 h 4451296"/>
                  <a:gd name="csX187" fmla="*/ 659903 w 4326572"/>
                  <a:gd name="csY187" fmla="*/ 2700946 h 4451296"/>
                  <a:gd name="csX188" fmla="*/ 503529 w 4326572"/>
                  <a:gd name="csY188" fmla="*/ 2864584 h 4451296"/>
                  <a:gd name="csX189" fmla="*/ 493569 w 4326572"/>
                  <a:gd name="csY189" fmla="*/ 2816788 h 4451296"/>
                  <a:gd name="csX190" fmla="*/ 528927 w 4326572"/>
                  <a:gd name="csY190" fmla="*/ 2786583 h 4451296"/>
                  <a:gd name="csX191" fmla="*/ 587028 w 4326572"/>
                  <a:gd name="csY191" fmla="*/ 2721194 h 4451296"/>
                  <a:gd name="csX192" fmla="*/ 408078 w 4326572"/>
                  <a:gd name="csY192" fmla="*/ 2821932 h 4451296"/>
                  <a:gd name="csX193" fmla="*/ 397952 w 4326572"/>
                  <a:gd name="csY193" fmla="*/ 2821932 h 4451296"/>
                  <a:gd name="csX194" fmla="*/ 340349 w 4326572"/>
                  <a:gd name="csY194" fmla="*/ 2837366 h 4451296"/>
                  <a:gd name="csX195" fmla="*/ 329891 w 4326572"/>
                  <a:gd name="csY195" fmla="*/ 2821766 h 4451296"/>
                  <a:gd name="csX196" fmla="*/ 634837 w 4326572"/>
                  <a:gd name="csY196" fmla="*/ 2655473 h 4451296"/>
                  <a:gd name="csX197" fmla="*/ 529094 w 4326572"/>
                  <a:gd name="csY197" fmla="*/ 2660618 h 4451296"/>
                  <a:gd name="csX198" fmla="*/ 524113 w 4326572"/>
                  <a:gd name="csY198" fmla="*/ 2635392 h 4451296"/>
                  <a:gd name="csX199" fmla="*/ 657911 w 4326572"/>
                  <a:gd name="csY199" fmla="*/ 2610664 h 4451296"/>
                  <a:gd name="csX200" fmla="*/ 1169197 w 4326572"/>
                  <a:gd name="csY200" fmla="*/ 2053202 h 4451296"/>
                  <a:gd name="csX201" fmla="*/ 977631 w 4326572"/>
                  <a:gd name="csY201" fmla="*/ 1919769 h 4451296"/>
                  <a:gd name="csX202" fmla="*/ 866907 w 4326572"/>
                  <a:gd name="csY202" fmla="*/ 1788826 h 4451296"/>
                  <a:gd name="csX203" fmla="*/ 481119 w 4326572"/>
                  <a:gd name="csY203" fmla="*/ 2222150 h 4451296"/>
                  <a:gd name="csX204" fmla="*/ 69102 w 4326572"/>
                  <a:gd name="csY204" fmla="*/ 2792723 h 4451296"/>
                  <a:gd name="csX205" fmla="*/ 70430 w 4326572"/>
                  <a:gd name="csY205" fmla="*/ 2922504 h 4451296"/>
                  <a:gd name="csX206" fmla="*/ 1363752 w 4326572"/>
                  <a:gd name="csY206" fmla="*/ 3204472 h 4451296"/>
                  <a:gd name="csX207" fmla="*/ 1380850 w 4326572"/>
                  <a:gd name="csY207" fmla="*/ 3214761 h 4451296"/>
                  <a:gd name="csX208" fmla="*/ 322753 w 4326572"/>
                  <a:gd name="csY208" fmla="*/ 3091120 h 4451296"/>
                  <a:gd name="csX209" fmla="*/ 709 w 4326572"/>
                  <a:gd name="csY209" fmla="*/ 2895120 h 4451296"/>
                  <a:gd name="csX210" fmla="*/ 420694 w 4326572"/>
                  <a:gd name="csY210" fmla="*/ 2227128 h 4451296"/>
                  <a:gd name="csX211" fmla="*/ 873215 w 4326572"/>
                  <a:gd name="csY211" fmla="*/ 1759285 h 4451296"/>
                  <a:gd name="csX212" fmla="*/ 927498 w 4326572"/>
                  <a:gd name="csY212" fmla="*/ 1786171 h 4451296"/>
                  <a:gd name="csX213" fmla="*/ 1093666 w 4326572"/>
                  <a:gd name="csY213" fmla="*/ 1625023 h 4451296"/>
                  <a:gd name="csX214" fmla="*/ 1048348 w 4326572"/>
                  <a:gd name="csY214" fmla="*/ 1612410 h 4451296"/>
                  <a:gd name="csX215" fmla="*/ 1009337 w 4326572"/>
                  <a:gd name="csY215" fmla="*/ 1682114 h 4451296"/>
                  <a:gd name="csX216" fmla="*/ 1035732 w 4326572"/>
                  <a:gd name="csY216" fmla="*/ 1576728 h 4451296"/>
                  <a:gd name="csX217" fmla="*/ 1093168 w 4326572"/>
                  <a:gd name="csY217" fmla="*/ 1563784 h 4451296"/>
                  <a:gd name="csX218" fmla="*/ 1071256 w 4326572"/>
                  <a:gd name="csY218" fmla="*/ 1536566 h 4451296"/>
                  <a:gd name="csX219" fmla="*/ 1048182 w 4326572"/>
                  <a:gd name="csY219" fmla="*/ 1464041 h 4451296"/>
                  <a:gd name="csX220" fmla="*/ 952399 w 4326572"/>
                  <a:gd name="csY220" fmla="*/ 1514161 h 4451296"/>
                  <a:gd name="csX221" fmla="*/ 894464 w 4326572"/>
                  <a:gd name="csY221" fmla="*/ 1562124 h 4451296"/>
                  <a:gd name="csX222" fmla="*/ 884504 w 4326572"/>
                  <a:gd name="csY222" fmla="*/ 1486445 h 4451296"/>
                  <a:gd name="csX223" fmla="*/ 999377 w 4326572"/>
                  <a:gd name="csY223" fmla="*/ 1429521 h 4451296"/>
                  <a:gd name="csX224" fmla="*/ 977299 w 4326572"/>
                  <a:gd name="csY224" fmla="*/ 1383052 h 4451296"/>
                  <a:gd name="csX225" fmla="*/ 960533 w 4326572"/>
                  <a:gd name="csY225" fmla="*/ 1309863 h 4451296"/>
                  <a:gd name="csX226" fmla="*/ 821257 w 4326572"/>
                  <a:gd name="csY226" fmla="*/ 1388529 h 4451296"/>
                  <a:gd name="csX227" fmla="*/ 942272 w 4326572"/>
                  <a:gd name="csY227" fmla="*/ 1259910 h 4451296"/>
                  <a:gd name="csX228" fmla="*/ 836529 w 4326572"/>
                  <a:gd name="csY228" fmla="*/ 1108719 h 4451296"/>
                  <a:gd name="csX229" fmla="*/ 755852 w 4326572"/>
                  <a:gd name="csY229" fmla="*/ 1128966 h 4451296"/>
                  <a:gd name="csX230" fmla="*/ 734438 w 4326572"/>
                  <a:gd name="csY230" fmla="*/ 1220742 h 4451296"/>
                  <a:gd name="csX231" fmla="*/ 779922 w 4326572"/>
                  <a:gd name="csY231" fmla="*/ 1079842 h 4451296"/>
                  <a:gd name="csX232" fmla="*/ 846489 w 4326572"/>
                  <a:gd name="csY232" fmla="*/ 1073369 h 4451296"/>
                  <a:gd name="csX233" fmla="*/ 871888 w 4326572"/>
                  <a:gd name="csY233" fmla="*/ 995368 h 4451296"/>
                  <a:gd name="csX234" fmla="*/ 1040048 w 4326572"/>
                  <a:gd name="csY234" fmla="*/ 901434 h 4451296"/>
                  <a:gd name="csX235" fmla="*/ 987425 w 4326572"/>
                  <a:gd name="csY235" fmla="*/ 889816 h 4451296"/>
                  <a:gd name="csX236" fmla="*/ 972651 w 4326572"/>
                  <a:gd name="csY236" fmla="*/ 841522 h 4451296"/>
                  <a:gd name="csX237" fmla="*/ 861761 w 4326572"/>
                  <a:gd name="csY237" fmla="*/ 841522 h 4451296"/>
                  <a:gd name="csX238" fmla="*/ 817771 w 4326572"/>
                  <a:gd name="csY238" fmla="*/ 926162 h 4451296"/>
                  <a:gd name="csX239" fmla="*/ 791045 w 4326572"/>
                  <a:gd name="csY239" fmla="*/ 813475 h 4451296"/>
                  <a:gd name="csX240" fmla="*/ 962691 w 4326572"/>
                  <a:gd name="csY240" fmla="*/ 811317 h 4451296"/>
                  <a:gd name="csX241" fmla="*/ 964849 w 4326572"/>
                  <a:gd name="csY241" fmla="*/ 780780 h 4451296"/>
                  <a:gd name="csX242" fmla="*/ 1093500 w 4326572"/>
                  <a:gd name="csY242" fmla="*/ 657306 h 4451296"/>
                  <a:gd name="csX243" fmla="*/ 1048182 w 4326572"/>
                  <a:gd name="csY243" fmla="*/ 556899 h 4451296"/>
                  <a:gd name="csX244" fmla="*/ 970327 w 4326572"/>
                  <a:gd name="csY244" fmla="*/ 528852 h 4451296"/>
                  <a:gd name="csX245" fmla="*/ 900108 w 4326572"/>
                  <a:gd name="csY245" fmla="*/ 574326 h 4451296"/>
                  <a:gd name="csX246" fmla="*/ 949743 w 4326572"/>
                  <a:gd name="csY246" fmla="*/ 473753 h 4451296"/>
                  <a:gd name="csX247" fmla="*/ 1071754 w 4326572"/>
                  <a:gd name="csY247" fmla="*/ 532669 h 4451296"/>
                  <a:gd name="csX248" fmla="*/ 1131183 w 4326572"/>
                  <a:gd name="csY248" fmla="*/ 518894 h 4451296"/>
                  <a:gd name="csX249" fmla="*/ 1300339 w 4326572"/>
                  <a:gd name="csY249" fmla="*/ 614819 h 4451296"/>
                  <a:gd name="csX250" fmla="*/ 1169363 w 4326572"/>
                  <a:gd name="csY250" fmla="*/ 445374 h 4451296"/>
                  <a:gd name="csX251" fmla="*/ 1098812 w 4326572"/>
                  <a:gd name="csY251" fmla="*/ 496490 h 4451296"/>
                  <a:gd name="csX252" fmla="*/ 1108607 w 4326572"/>
                  <a:gd name="csY252" fmla="*/ 390275 h 4451296"/>
                  <a:gd name="csX253" fmla="*/ 1257012 w 4326572"/>
                  <a:gd name="csY253" fmla="*/ 474085 h 4451296"/>
                  <a:gd name="csX254" fmla="*/ 1373711 w 4326572"/>
                  <a:gd name="csY254" fmla="*/ 317750 h 4451296"/>
                  <a:gd name="csX255" fmla="*/ 1496885 w 4326572"/>
                  <a:gd name="csY255" fmla="*/ 393262 h 4451296"/>
                  <a:gd name="csX256" fmla="*/ 1449077 w 4326572"/>
                  <a:gd name="csY256" fmla="*/ 423301 h 4451296"/>
                  <a:gd name="csX257" fmla="*/ 1361096 w 4326572"/>
                  <a:gd name="csY257" fmla="*/ 380981 h 4451296"/>
                  <a:gd name="csX258" fmla="*/ 1461527 w 4326572"/>
                  <a:gd name="csY258" fmla="*/ 435914 h 4451296"/>
                  <a:gd name="csX259" fmla="*/ 1479123 w 4326572"/>
                  <a:gd name="csY259" fmla="*/ 458983 h 4451296"/>
                  <a:gd name="csX260" fmla="*/ 1562290 w 4326572"/>
                  <a:gd name="csY260" fmla="*/ 418322 h 4451296"/>
                  <a:gd name="csX261" fmla="*/ 1501865 w 4326572"/>
                  <a:gd name="csY261" fmla="*/ 393262 h 4451296"/>
                  <a:gd name="csX262" fmla="*/ 1500703 w 4326572"/>
                  <a:gd name="csY262" fmla="*/ 374508 h 4451296"/>
                  <a:gd name="csX263" fmla="*/ 1477795 w 4326572"/>
                  <a:gd name="csY263" fmla="*/ 354428 h 4451296"/>
                  <a:gd name="csX264" fmla="*/ 1507343 w 4326572"/>
                  <a:gd name="csY264" fmla="*/ 299826 h 4451296"/>
                  <a:gd name="csX265" fmla="*/ 1492237 w 4326572"/>
                  <a:gd name="csY265" fmla="*/ 264642 h 4451296"/>
                  <a:gd name="csX266" fmla="*/ 1574076 w 4326572"/>
                  <a:gd name="csY266" fmla="*/ 202906 h 4451296"/>
                  <a:gd name="csX267" fmla="*/ 1568598 w 4326572"/>
                  <a:gd name="csY267" fmla="*/ 254685 h 4451296"/>
                  <a:gd name="csX268" fmla="*/ 1582210 w 4326572"/>
                  <a:gd name="csY268" fmla="*/ 300656 h 4451296"/>
                  <a:gd name="csX269" fmla="*/ 1624209 w 4326572"/>
                  <a:gd name="csY269" fmla="*/ 298996 h 4451296"/>
                  <a:gd name="csX270" fmla="*/ 1680815 w 4326572"/>
                  <a:gd name="csY270" fmla="*/ 331690 h 4451296"/>
                  <a:gd name="csX271" fmla="*/ 1766140 w 4326572"/>
                  <a:gd name="csY271" fmla="*/ 262817 h 4451296"/>
                  <a:gd name="csX272" fmla="*/ 1869726 w 4326572"/>
                  <a:gd name="csY272" fmla="*/ 333184 h 4451296"/>
                  <a:gd name="csX273" fmla="*/ 1964347 w 4326572"/>
                  <a:gd name="csY273" fmla="*/ 241076 h 4451296"/>
                  <a:gd name="csX274" fmla="*/ 1945256 w 4326572"/>
                  <a:gd name="csY274" fmla="*/ 325882 h 4451296"/>
                  <a:gd name="csX275" fmla="*/ 2011160 w 4326572"/>
                  <a:gd name="csY275" fmla="*/ 380815 h 4451296"/>
                  <a:gd name="csX276" fmla="*/ 2058304 w 4326572"/>
                  <a:gd name="csY276" fmla="*/ 414339 h 4451296"/>
                  <a:gd name="csX277" fmla="*/ 2101631 w 4326572"/>
                  <a:gd name="csY277" fmla="*/ 454169 h 4451296"/>
                  <a:gd name="csX278" fmla="*/ 2096319 w 4326572"/>
                  <a:gd name="csY278" fmla="*/ 489188 h 4451296"/>
                  <a:gd name="csX279" fmla="*/ 1975635 w 4326572"/>
                  <a:gd name="csY279" fmla="*/ 398739 h 4451296"/>
                  <a:gd name="csX280" fmla="*/ 2015642 w 4326572"/>
                  <a:gd name="csY280" fmla="*/ 456327 h 4451296"/>
                  <a:gd name="csX281" fmla="*/ 2038882 w 4326572"/>
                  <a:gd name="csY281" fmla="*/ 458651 h 4451296"/>
                  <a:gd name="csX282" fmla="*/ 2157241 w 4326572"/>
                  <a:gd name="csY282" fmla="*/ 487030 h 4451296"/>
                  <a:gd name="csX283" fmla="*/ 2106611 w 4326572"/>
                  <a:gd name="csY283" fmla="*/ 444212 h 4451296"/>
                  <a:gd name="csX284" fmla="*/ 2338349 w 4326572"/>
                  <a:gd name="csY284" fmla="*/ 34123 h 4451296"/>
                  <a:gd name="csX285" fmla="*/ 2282905 w 4326572"/>
                  <a:gd name="csY285" fmla="*/ 139840 h 4451296"/>
                  <a:gd name="csX286" fmla="*/ 2338349 w 4326572"/>
                  <a:gd name="csY286" fmla="*/ 34123 h 4451296"/>
                  <a:gd name="csX287" fmla="*/ 2550002 w 4326572"/>
                  <a:gd name="csY287" fmla="*/ 49226 h 4451296"/>
                  <a:gd name="csX288" fmla="*/ 2504683 w 4326572"/>
                  <a:gd name="csY288" fmla="*/ 134861 h 4451296"/>
                  <a:gd name="csX289" fmla="*/ 2550002 w 4326572"/>
                  <a:gd name="csY289" fmla="*/ 49226 h 4451296"/>
                  <a:gd name="csX290" fmla="*/ 2106445 w 4326572"/>
                  <a:gd name="csY290" fmla="*/ 129882 h 4451296"/>
                  <a:gd name="csX291" fmla="*/ 2093994 w 4326572"/>
                  <a:gd name="csY291" fmla="*/ 69472 h 4451296"/>
                  <a:gd name="csX292" fmla="*/ 2106445 w 4326572"/>
                  <a:gd name="csY292" fmla="*/ 129882 h 4451296"/>
                  <a:gd name="csX293" fmla="*/ 2726462 w 4326572"/>
                  <a:gd name="csY293" fmla="*/ 195271 h 4451296"/>
                  <a:gd name="csX294" fmla="*/ 2741402 w 4326572"/>
                  <a:gd name="csY294" fmla="*/ 119759 h 4451296"/>
                  <a:gd name="csX295" fmla="*/ 2726462 w 4326572"/>
                  <a:gd name="csY295" fmla="*/ 195271 h 4451296"/>
                  <a:gd name="csX296" fmla="*/ 2993559 w 4326572"/>
                  <a:gd name="csY296" fmla="*/ 185314 h 4451296"/>
                  <a:gd name="csX297" fmla="*/ 2967996 w 4326572"/>
                  <a:gd name="csY297" fmla="*/ 223318 h 4451296"/>
                  <a:gd name="csX298" fmla="*/ 2993559 w 4326572"/>
                  <a:gd name="csY298" fmla="*/ 185314 h 4451296"/>
                  <a:gd name="csX299" fmla="*/ 1547018 w 4326572"/>
                  <a:gd name="csY299" fmla="*/ 301154 h 4451296"/>
                  <a:gd name="csX300" fmla="*/ 1524940 w 4326572"/>
                  <a:gd name="csY300" fmla="*/ 210871 h 4451296"/>
                  <a:gd name="csX301" fmla="*/ 1547018 w 4326572"/>
                  <a:gd name="csY301" fmla="*/ 301154 h 4451296"/>
                  <a:gd name="csX302" fmla="*/ 2474471 w 4326572"/>
                  <a:gd name="csY302" fmla="*/ 250702 h 4451296"/>
                  <a:gd name="csX303" fmla="*/ 2456875 w 4326572"/>
                  <a:gd name="csY303" fmla="*/ 215518 h 4451296"/>
                  <a:gd name="csX304" fmla="*/ 2474471 w 4326572"/>
                  <a:gd name="csY304" fmla="*/ 250702 h 4451296"/>
                  <a:gd name="csX305" fmla="*/ 2091339 w 4326572"/>
                  <a:gd name="csY305" fmla="*/ 220497 h 4451296"/>
                  <a:gd name="csX306" fmla="*/ 2036060 w 4326572"/>
                  <a:gd name="csY306" fmla="*/ 273439 h 4451296"/>
                  <a:gd name="csX307" fmla="*/ 2061293 w 4326572"/>
                  <a:gd name="csY307" fmla="*/ 306133 h 4451296"/>
                  <a:gd name="csX308" fmla="*/ 2091339 w 4326572"/>
                  <a:gd name="csY308" fmla="*/ 220497 h 4451296"/>
                  <a:gd name="csX309" fmla="*/ 2313117 w 4326572"/>
                  <a:gd name="csY309" fmla="*/ 296009 h 4451296"/>
                  <a:gd name="csX310" fmla="*/ 2350799 w 4326572"/>
                  <a:gd name="csY310" fmla="*/ 230621 h 4451296"/>
                  <a:gd name="csX311" fmla="*/ 2313117 w 4326572"/>
                  <a:gd name="csY311" fmla="*/ 296009 h 4451296"/>
                  <a:gd name="csX312" fmla="*/ 3129681 w 4326572"/>
                  <a:gd name="csY312" fmla="*/ 301154 h 4451296"/>
                  <a:gd name="csX313" fmla="*/ 3230445 w 4326572"/>
                  <a:gd name="csY313" fmla="*/ 243234 h 4451296"/>
                  <a:gd name="csX314" fmla="*/ 3129681 w 4326572"/>
                  <a:gd name="csY314" fmla="*/ 301154 h 4451296"/>
                  <a:gd name="csX315" fmla="*/ 2686123 w 4326572"/>
                  <a:gd name="csY315" fmla="*/ 250867 h 4451296"/>
                  <a:gd name="csX316" fmla="*/ 2635825 w 4326572"/>
                  <a:gd name="csY316" fmla="*/ 291031 h 4451296"/>
                  <a:gd name="csX317" fmla="*/ 2686123 w 4326572"/>
                  <a:gd name="csY317" fmla="*/ 250867 h 4451296"/>
                  <a:gd name="csX318" fmla="*/ 1945256 w 4326572"/>
                  <a:gd name="csY318" fmla="*/ 270949 h 4451296"/>
                  <a:gd name="csX319" fmla="*/ 1904918 w 4326572"/>
                  <a:gd name="csY319" fmla="*/ 316256 h 4451296"/>
                  <a:gd name="csX320" fmla="*/ 1945256 w 4326572"/>
                  <a:gd name="csY320" fmla="*/ 270949 h 4451296"/>
                  <a:gd name="csX321" fmla="*/ 2303157 w 4326572"/>
                  <a:gd name="csY321" fmla="*/ 371687 h 4451296"/>
                  <a:gd name="csX322" fmla="*/ 2277925 w 4326572"/>
                  <a:gd name="csY322" fmla="*/ 291196 h 4451296"/>
                  <a:gd name="csX323" fmla="*/ 2303157 w 4326572"/>
                  <a:gd name="csY323" fmla="*/ 371687 h 4451296"/>
                  <a:gd name="csX324" fmla="*/ 2797013 w 4326572"/>
                  <a:gd name="csY324" fmla="*/ 331359 h 4451296"/>
                  <a:gd name="csX325" fmla="*/ 2789211 w 4326572"/>
                  <a:gd name="csY325" fmla="*/ 326214 h 4451296"/>
                  <a:gd name="csX326" fmla="*/ 2809795 w 4326572"/>
                  <a:gd name="csY326" fmla="*/ 437076 h 4451296"/>
                  <a:gd name="csX327" fmla="*/ 2928155 w 4326572"/>
                  <a:gd name="csY327" fmla="*/ 358908 h 4451296"/>
                  <a:gd name="csX328" fmla="*/ 2832371 w 4326572"/>
                  <a:gd name="csY328" fmla="*/ 399070 h 4451296"/>
                  <a:gd name="csX329" fmla="*/ 2797179 w 4326572"/>
                  <a:gd name="csY329" fmla="*/ 331193 h 4451296"/>
                  <a:gd name="csX330" fmla="*/ 2489578 w 4326572"/>
                  <a:gd name="csY330" fmla="*/ 376832 h 4451296"/>
                  <a:gd name="csX331" fmla="*/ 2665872 w 4326572"/>
                  <a:gd name="csY331" fmla="*/ 316256 h 4451296"/>
                  <a:gd name="csX332" fmla="*/ 2489578 w 4326572"/>
                  <a:gd name="csY332" fmla="*/ 376832 h 4451296"/>
                  <a:gd name="csX333" fmla="*/ 1743730 w 4326572"/>
                  <a:gd name="csY333" fmla="*/ 376666 h 4451296"/>
                  <a:gd name="csX334" fmla="*/ 1741074 w 4326572"/>
                  <a:gd name="csY334" fmla="*/ 326214 h 4451296"/>
                  <a:gd name="csX335" fmla="*/ 1743730 w 4326572"/>
                  <a:gd name="csY335" fmla="*/ 376666 h 4451296"/>
                  <a:gd name="csX336" fmla="*/ 1925005 w 4326572"/>
                  <a:gd name="csY336" fmla="*/ 371687 h 4451296"/>
                  <a:gd name="csX337" fmla="*/ 1889812 w 4326572"/>
                  <a:gd name="csY337" fmla="*/ 326380 h 4451296"/>
                  <a:gd name="csX338" fmla="*/ 1925005 w 4326572"/>
                  <a:gd name="csY338" fmla="*/ 371687 h 4451296"/>
                  <a:gd name="csX339" fmla="*/ 2217334 w 4326572"/>
                  <a:gd name="csY339" fmla="*/ 326380 h 4451296"/>
                  <a:gd name="csX340" fmla="*/ 2176996 w 4326572"/>
                  <a:gd name="csY340" fmla="*/ 366709 h 4451296"/>
                  <a:gd name="csX341" fmla="*/ 2217334 w 4326572"/>
                  <a:gd name="csY341" fmla="*/ 326380 h 4451296"/>
                  <a:gd name="csX342" fmla="*/ 1542038 w 4326572"/>
                  <a:gd name="csY342" fmla="*/ 351440 h 4451296"/>
                  <a:gd name="csX343" fmla="*/ 1506845 w 4326572"/>
                  <a:gd name="csY343" fmla="*/ 336338 h 4451296"/>
                  <a:gd name="csX344" fmla="*/ 1542038 w 4326572"/>
                  <a:gd name="csY344" fmla="*/ 351440 h 4451296"/>
                  <a:gd name="csX345" fmla="*/ 2736589 w 4326572"/>
                  <a:gd name="csY345" fmla="*/ 351440 h 4451296"/>
                  <a:gd name="csX346" fmla="*/ 2661057 w 4326572"/>
                  <a:gd name="csY346" fmla="*/ 391769 h 4451296"/>
                  <a:gd name="csX347" fmla="*/ 2736589 w 4326572"/>
                  <a:gd name="csY347" fmla="*/ 351440 h 4451296"/>
                  <a:gd name="csX348" fmla="*/ 3285557 w 4326572"/>
                  <a:gd name="csY348" fmla="*/ 402224 h 4451296"/>
                  <a:gd name="csX349" fmla="*/ 3165040 w 4326572"/>
                  <a:gd name="csY349" fmla="*/ 462302 h 4451296"/>
                  <a:gd name="csX350" fmla="*/ 3285557 w 4326572"/>
                  <a:gd name="csY350" fmla="*/ 402224 h 4451296"/>
                  <a:gd name="csX351" fmla="*/ 2629019 w 4326572"/>
                  <a:gd name="csY351" fmla="*/ 402390 h 4451296"/>
                  <a:gd name="csX352" fmla="*/ 2596151 w 4326572"/>
                  <a:gd name="csY352" fmla="*/ 440560 h 4451296"/>
                  <a:gd name="csX353" fmla="*/ 2629019 w 4326572"/>
                  <a:gd name="csY353" fmla="*/ 402390 h 4451296"/>
                  <a:gd name="csX354" fmla="*/ 3069256 w 4326572"/>
                  <a:gd name="csY354" fmla="*/ 432097 h 4451296"/>
                  <a:gd name="csX355" fmla="*/ 3124535 w 4326572"/>
                  <a:gd name="csY355" fmla="*/ 449855 h 4451296"/>
                  <a:gd name="csX356" fmla="*/ 3033898 w 4326572"/>
                  <a:gd name="csY356" fmla="*/ 402058 h 4451296"/>
                  <a:gd name="csX357" fmla="*/ 3064110 w 4326572"/>
                  <a:gd name="csY357" fmla="*/ 447365 h 4451296"/>
                  <a:gd name="csX358" fmla="*/ 3069090 w 4326572"/>
                  <a:gd name="csY358" fmla="*/ 432262 h 4451296"/>
                  <a:gd name="csX359" fmla="*/ 2948241 w 4326572"/>
                  <a:gd name="csY359" fmla="*/ 472426 h 4451296"/>
                  <a:gd name="csX360" fmla="*/ 3018792 w 4326572"/>
                  <a:gd name="csY360" fmla="*/ 419650 h 4451296"/>
                  <a:gd name="csX361" fmla="*/ 2948241 w 4326572"/>
                  <a:gd name="csY361" fmla="*/ 472426 h 4451296"/>
                  <a:gd name="csX362" fmla="*/ 1128693 w 4326572"/>
                  <a:gd name="csY362" fmla="*/ 422139 h 4451296"/>
                  <a:gd name="csX363" fmla="*/ 1078394 w 4326572"/>
                  <a:gd name="csY363" fmla="*/ 467447 h 4451296"/>
                  <a:gd name="csX364" fmla="*/ 1128693 w 4326572"/>
                  <a:gd name="csY364" fmla="*/ 422139 h 4451296"/>
                  <a:gd name="csX365" fmla="*/ 1657907 w 4326572"/>
                  <a:gd name="csY365" fmla="*/ 422139 h 4451296"/>
                  <a:gd name="csX366" fmla="*/ 1549674 w 4326572"/>
                  <a:gd name="csY366" fmla="*/ 507941 h 4451296"/>
                  <a:gd name="csX367" fmla="*/ 1657907 w 4326572"/>
                  <a:gd name="csY367" fmla="*/ 422139 h 4451296"/>
                  <a:gd name="csX368" fmla="*/ 2711356 w 4326572"/>
                  <a:gd name="csY368" fmla="*/ 492506 h 4451296"/>
                  <a:gd name="csX369" fmla="*/ 2759165 w 4326572"/>
                  <a:gd name="csY369" fmla="*/ 432097 h 4451296"/>
                  <a:gd name="csX370" fmla="*/ 2711356 w 4326572"/>
                  <a:gd name="csY370" fmla="*/ 492506 h 4451296"/>
                  <a:gd name="csX371" fmla="*/ 1511825 w 4326572"/>
                  <a:gd name="csY371" fmla="*/ 482549 h 4451296"/>
                  <a:gd name="csX372" fmla="*/ 1547018 w 4326572"/>
                  <a:gd name="csY372" fmla="*/ 442221 h 4451296"/>
                  <a:gd name="csX373" fmla="*/ 1511825 w 4326572"/>
                  <a:gd name="csY373" fmla="*/ 482549 h 4451296"/>
                  <a:gd name="csX374" fmla="*/ 2564610 w 4326572"/>
                  <a:gd name="csY374" fmla="*/ 466783 h 4451296"/>
                  <a:gd name="csX375" fmla="*/ 2535559 w 4326572"/>
                  <a:gd name="csY375" fmla="*/ 455331 h 4451296"/>
                  <a:gd name="csX376" fmla="*/ 2564610 w 4326572"/>
                  <a:gd name="csY376" fmla="*/ 466783 h 4451296"/>
                  <a:gd name="csX377" fmla="*/ 1743564 w 4326572"/>
                  <a:gd name="csY377" fmla="*/ 447365 h 4451296"/>
                  <a:gd name="csX378" fmla="*/ 1622714 w 4326572"/>
                  <a:gd name="csY378" fmla="*/ 542959 h 4451296"/>
                  <a:gd name="csX379" fmla="*/ 1743564 w 4326572"/>
                  <a:gd name="csY379" fmla="*/ 447365 h 4451296"/>
                  <a:gd name="csX380" fmla="*/ 937126 w 4326572"/>
                  <a:gd name="csY380" fmla="*/ 512754 h 4451296"/>
                  <a:gd name="csX381" fmla="*/ 901934 w 4326572"/>
                  <a:gd name="csY381" fmla="*/ 547938 h 4451296"/>
                  <a:gd name="csX382" fmla="*/ 937126 w 4326572"/>
                  <a:gd name="csY382" fmla="*/ 512754 h 4451296"/>
                  <a:gd name="csX383" fmla="*/ 3426991 w 4326572"/>
                  <a:gd name="csY383" fmla="*/ 588266 h 4451296"/>
                  <a:gd name="csX384" fmla="*/ 3526924 w 4326572"/>
                  <a:gd name="csY384" fmla="*/ 516073 h 4451296"/>
                  <a:gd name="csX385" fmla="*/ 3426991 w 4326572"/>
                  <a:gd name="csY385" fmla="*/ 588266 h 4451296"/>
                  <a:gd name="csX386" fmla="*/ 1380684 w 4326572"/>
                  <a:gd name="csY386" fmla="*/ 603534 h 4451296"/>
                  <a:gd name="csX387" fmla="*/ 1310133 w 4326572"/>
                  <a:gd name="csY387" fmla="*/ 520056 h 4451296"/>
                  <a:gd name="csX388" fmla="*/ 1339017 w 4326572"/>
                  <a:gd name="csY388" fmla="*/ 607020 h 4451296"/>
                  <a:gd name="csX389" fmla="*/ 1320259 w 4326572"/>
                  <a:gd name="csY389" fmla="*/ 641374 h 4451296"/>
                  <a:gd name="csX390" fmla="*/ 1380518 w 4326572"/>
                  <a:gd name="csY390" fmla="*/ 603534 h 4451296"/>
                  <a:gd name="csX391" fmla="*/ 3289708 w 4326572"/>
                  <a:gd name="csY391" fmla="*/ 524039 h 4451296"/>
                  <a:gd name="csX392" fmla="*/ 3217828 w 4326572"/>
                  <a:gd name="csY392" fmla="*/ 628428 h 4451296"/>
                  <a:gd name="csX393" fmla="*/ 3289708 w 4326572"/>
                  <a:gd name="csY393" fmla="*/ 524039 h 4451296"/>
                  <a:gd name="csX394" fmla="*/ 2176996 w 4326572"/>
                  <a:gd name="csY394" fmla="*/ 533001 h 4451296"/>
                  <a:gd name="csX395" fmla="*/ 2129021 w 4326572"/>
                  <a:gd name="csY395" fmla="*/ 578475 h 4451296"/>
                  <a:gd name="csX396" fmla="*/ 2176996 w 4326572"/>
                  <a:gd name="csY396" fmla="*/ 533001 h 4451296"/>
                  <a:gd name="csX397" fmla="*/ 3164874 w 4326572"/>
                  <a:gd name="csY397" fmla="*/ 608514 h 4451296"/>
                  <a:gd name="csX398" fmla="*/ 3114575 w 4326572"/>
                  <a:gd name="csY398" fmla="*/ 548104 h 4451296"/>
                  <a:gd name="csX399" fmla="*/ 3164874 w 4326572"/>
                  <a:gd name="csY399" fmla="*/ 608514 h 4451296"/>
                  <a:gd name="csX400" fmla="*/ 1098480 w 4326572"/>
                  <a:gd name="csY400" fmla="*/ 563206 h 4451296"/>
                  <a:gd name="csX401" fmla="*/ 1138819 w 4326572"/>
                  <a:gd name="csY401" fmla="*/ 638718 h 4451296"/>
                  <a:gd name="csX402" fmla="*/ 1098480 w 4326572"/>
                  <a:gd name="csY402" fmla="*/ 563206 h 4451296"/>
                  <a:gd name="csX403" fmla="*/ 1486593 w 4326572"/>
                  <a:gd name="csY403" fmla="*/ 578309 h 4451296"/>
                  <a:gd name="csX404" fmla="*/ 1426168 w 4326572"/>
                  <a:gd name="csY404" fmla="*/ 633739 h 4451296"/>
                  <a:gd name="csX405" fmla="*/ 1486593 w 4326572"/>
                  <a:gd name="csY405" fmla="*/ 578309 h 4451296"/>
                  <a:gd name="csX406" fmla="*/ 1254688 w 4326572"/>
                  <a:gd name="csY406" fmla="*/ 623616 h 4451296"/>
                  <a:gd name="csX407" fmla="*/ 1219496 w 4326572"/>
                  <a:gd name="csY407" fmla="*/ 601045 h 4451296"/>
                  <a:gd name="csX408" fmla="*/ 1254688 w 4326572"/>
                  <a:gd name="csY408" fmla="*/ 623616 h 4451296"/>
                  <a:gd name="csX409" fmla="*/ 2005681 w 4326572"/>
                  <a:gd name="csY409" fmla="*/ 663778 h 4451296"/>
                  <a:gd name="csX410" fmla="*/ 1984101 w 4326572"/>
                  <a:gd name="csY410" fmla="*/ 634569 h 4451296"/>
                  <a:gd name="csX411" fmla="*/ 1681479 w 4326572"/>
                  <a:gd name="csY411" fmla="*/ 725350 h 4451296"/>
                  <a:gd name="csX412" fmla="*/ 1249874 w 4326572"/>
                  <a:gd name="csY412" fmla="*/ 1542374 h 4451296"/>
                  <a:gd name="csX413" fmla="*/ 942106 w 4326572"/>
                  <a:gd name="csY413" fmla="*/ 1825503 h 4451296"/>
                  <a:gd name="csX414" fmla="*/ 1105951 w 4326572"/>
                  <a:gd name="csY414" fmla="*/ 1949310 h 4451296"/>
                  <a:gd name="csX415" fmla="*/ 1524110 w 4326572"/>
                  <a:gd name="csY415" fmla="*/ 1480305 h 4451296"/>
                  <a:gd name="csX416" fmla="*/ 1772116 w 4326572"/>
                  <a:gd name="csY416" fmla="*/ 962341 h 4451296"/>
                  <a:gd name="csX417" fmla="*/ 2025602 w 4326572"/>
                  <a:gd name="csY417" fmla="*/ 802522 h 4451296"/>
                  <a:gd name="csX418" fmla="*/ 1895456 w 4326572"/>
                  <a:gd name="csY418" fmla="*/ 818620 h 4451296"/>
                  <a:gd name="csX419" fmla="*/ 1647615 w 4326572"/>
                  <a:gd name="csY419" fmla="*/ 953712 h 4451296"/>
                  <a:gd name="csX420" fmla="*/ 1523777 w 4326572"/>
                  <a:gd name="csY420" fmla="*/ 1046816 h 4451296"/>
                  <a:gd name="csX421" fmla="*/ 1711692 w 4326572"/>
                  <a:gd name="csY421" fmla="*/ 856459 h 4451296"/>
                  <a:gd name="csX422" fmla="*/ 2035728 w 4326572"/>
                  <a:gd name="csY422" fmla="*/ 706762 h 4451296"/>
                  <a:gd name="csX423" fmla="*/ 2020622 w 4326572"/>
                  <a:gd name="csY423" fmla="*/ 701451 h 4451296"/>
                  <a:gd name="csX424" fmla="*/ 1811957 w 4326572"/>
                  <a:gd name="csY424" fmla="*/ 749912 h 4451296"/>
                  <a:gd name="csX425" fmla="*/ 1483937 w 4326572"/>
                  <a:gd name="csY425" fmla="*/ 1041671 h 4451296"/>
                  <a:gd name="csX426" fmla="*/ 1471487 w 4326572"/>
                  <a:gd name="csY426" fmla="*/ 1039181 h 4451296"/>
                  <a:gd name="csX427" fmla="*/ 1795191 w 4326572"/>
                  <a:gd name="csY427" fmla="*/ 717881 h 4451296"/>
                  <a:gd name="csX428" fmla="*/ 2005681 w 4326572"/>
                  <a:gd name="csY428" fmla="*/ 663778 h 4451296"/>
                  <a:gd name="csX429" fmla="*/ 3185125 w 4326572"/>
                  <a:gd name="csY429" fmla="*/ 1621372 h 4451296"/>
                  <a:gd name="csX430" fmla="*/ 2597645 w 4326572"/>
                  <a:gd name="csY430" fmla="*/ 674400 h 4451296"/>
                  <a:gd name="csX431" fmla="*/ 2494557 w 4326572"/>
                  <a:gd name="csY431" fmla="*/ 707094 h 4451296"/>
                  <a:gd name="csX432" fmla="*/ 2926163 w 4326572"/>
                  <a:gd name="csY432" fmla="*/ 897617 h 4451296"/>
                  <a:gd name="csX433" fmla="*/ 2960193 w 4326572"/>
                  <a:gd name="csY433" fmla="*/ 970971 h 4451296"/>
                  <a:gd name="csX434" fmla="*/ 2753686 w 4326572"/>
                  <a:gd name="csY434" fmla="*/ 800695 h 4451296"/>
                  <a:gd name="csX435" fmla="*/ 2571583 w 4326572"/>
                  <a:gd name="csY435" fmla="*/ 740950 h 4451296"/>
                  <a:gd name="csX436" fmla="*/ 2441603 w 4326572"/>
                  <a:gd name="csY436" fmla="*/ 744436 h 4451296"/>
                  <a:gd name="csX437" fmla="*/ 2496051 w 4326572"/>
                  <a:gd name="csY437" fmla="*/ 786257 h 4451296"/>
                  <a:gd name="csX438" fmla="*/ 2773607 w 4326572"/>
                  <a:gd name="csY438" fmla="*/ 911889 h 4451296"/>
                  <a:gd name="csX439" fmla="*/ 2885326 w 4326572"/>
                  <a:gd name="csY439" fmla="*/ 1062416 h 4451296"/>
                  <a:gd name="csX440" fmla="*/ 2784231 w 4326572"/>
                  <a:gd name="csY440" fmla="*/ 966656 h 4451296"/>
                  <a:gd name="csX441" fmla="*/ 2439112 w 4326572"/>
                  <a:gd name="csY441" fmla="*/ 805343 h 4451296"/>
                  <a:gd name="csX442" fmla="*/ 2665539 w 4326572"/>
                  <a:gd name="csY442" fmla="*/ 949231 h 4451296"/>
                  <a:gd name="csX443" fmla="*/ 2795187 w 4326572"/>
                  <a:gd name="csY443" fmla="*/ 1058930 h 4451296"/>
                  <a:gd name="csX444" fmla="*/ 2913546 w 4326572"/>
                  <a:gd name="csY444" fmla="*/ 1613406 h 4451296"/>
                  <a:gd name="csX445" fmla="*/ 3316267 w 4326572"/>
                  <a:gd name="csY445" fmla="*/ 2145476 h 4451296"/>
                  <a:gd name="csX446" fmla="*/ 3396778 w 4326572"/>
                  <a:gd name="csY446" fmla="*/ 2019511 h 4451296"/>
                  <a:gd name="csX447" fmla="*/ 3429647 w 4326572"/>
                  <a:gd name="csY447" fmla="*/ 1958936 h 4451296"/>
                  <a:gd name="csX448" fmla="*/ 3184959 w 4326572"/>
                  <a:gd name="csY448" fmla="*/ 1621372 h 4451296"/>
                  <a:gd name="csX449" fmla="*/ 3527920 w 4326572"/>
                  <a:gd name="csY449" fmla="*/ 689336 h 4451296"/>
                  <a:gd name="csX450" fmla="*/ 3600629 w 4326572"/>
                  <a:gd name="csY450" fmla="*/ 794887 h 4451296"/>
                  <a:gd name="csX451" fmla="*/ 3527920 w 4326572"/>
                  <a:gd name="csY451" fmla="*/ 689336 h 4451296"/>
                  <a:gd name="csX452" fmla="*/ 3197742 w 4326572"/>
                  <a:gd name="csY452" fmla="*/ 684026 h 4451296"/>
                  <a:gd name="csX453" fmla="*/ 3212682 w 4326572"/>
                  <a:gd name="csY453" fmla="*/ 719209 h 4451296"/>
                  <a:gd name="csX454" fmla="*/ 3197742 w 4326572"/>
                  <a:gd name="csY454" fmla="*/ 684026 h 4451296"/>
                  <a:gd name="csX455" fmla="*/ 1108607 w 4326572"/>
                  <a:gd name="csY455" fmla="*/ 689170 h 4451296"/>
                  <a:gd name="csX456" fmla="*/ 1048182 w 4326572"/>
                  <a:gd name="csY456" fmla="*/ 749580 h 4451296"/>
                  <a:gd name="csX457" fmla="*/ 1108607 w 4326572"/>
                  <a:gd name="csY457" fmla="*/ 689170 h 4451296"/>
                  <a:gd name="csX458" fmla="*/ 3795017 w 4326572"/>
                  <a:gd name="csY458" fmla="*/ 729499 h 4451296"/>
                  <a:gd name="csX459" fmla="*/ 3739573 w 4326572"/>
                  <a:gd name="csY459" fmla="*/ 759704 h 4451296"/>
                  <a:gd name="csX460" fmla="*/ 3795017 w 4326572"/>
                  <a:gd name="csY460" fmla="*/ 729499 h 4451296"/>
                  <a:gd name="csX461" fmla="*/ 1053162 w 4326572"/>
                  <a:gd name="csY461" fmla="*/ 759704 h 4451296"/>
                  <a:gd name="csX462" fmla="*/ 1002863 w 4326572"/>
                  <a:gd name="csY462" fmla="*/ 794887 h 4451296"/>
                  <a:gd name="csX463" fmla="*/ 1053162 w 4326572"/>
                  <a:gd name="csY463" fmla="*/ 759704 h 4451296"/>
                  <a:gd name="csX464" fmla="*/ 816111 w 4326572"/>
                  <a:gd name="csY464" fmla="*/ 830237 h 4451296"/>
                  <a:gd name="csX465" fmla="*/ 794531 w 4326572"/>
                  <a:gd name="csY465" fmla="*/ 894796 h 4451296"/>
                  <a:gd name="csX466" fmla="*/ 816111 w 4326572"/>
                  <a:gd name="csY466" fmla="*/ 830237 h 4451296"/>
                  <a:gd name="csX467" fmla="*/ 2284067 w 4326572"/>
                  <a:gd name="csY467" fmla="*/ 848991 h 4451296"/>
                  <a:gd name="csX468" fmla="*/ 2061293 w 4326572"/>
                  <a:gd name="csY468" fmla="*/ 878200 h 4451296"/>
                  <a:gd name="csX469" fmla="*/ 1659401 w 4326572"/>
                  <a:gd name="csY469" fmla="*/ 1844091 h 4451296"/>
                  <a:gd name="csX470" fmla="*/ 2771615 w 4326572"/>
                  <a:gd name="csY470" fmla="*/ 1699207 h 4451296"/>
                  <a:gd name="csX471" fmla="*/ 2661888 w 4326572"/>
                  <a:gd name="csY471" fmla="*/ 1048144 h 4451296"/>
                  <a:gd name="csX472" fmla="*/ 2459365 w 4326572"/>
                  <a:gd name="csY472" fmla="*/ 907907 h 4451296"/>
                  <a:gd name="csX473" fmla="*/ 2402427 w 4326572"/>
                  <a:gd name="csY473" fmla="*/ 843846 h 4451296"/>
                  <a:gd name="csX474" fmla="*/ 2283901 w 4326572"/>
                  <a:gd name="csY474" fmla="*/ 848825 h 4451296"/>
                  <a:gd name="csX475" fmla="*/ 3332369 w 4326572"/>
                  <a:gd name="csY475" fmla="*/ 901766 h 4451296"/>
                  <a:gd name="csX476" fmla="*/ 3391632 w 4326572"/>
                  <a:gd name="csY476" fmla="*/ 867744 h 4451296"/>
                  <a:gd name="csX477" fmla="*/ 3332369 w 4326572"/>
                  <a:gd name="csY477" fmla="*/ 901766 h 4451296"/>
                  <a:gd name="csX478" fmla="*/ 3608597 w 4326572"/>
                  <a:gd name="csY478" fmla="*/ 966159 h 4451296"/>
                  <a:gd name="csX479" fmla="*/ 3724301 w 4326572"/>
                  <a:gd name="csY479" fmla="*/ 933464 h 4451296"/>
                  <a:gd name="csX480" fmla="*/ 3608597 w 4326572"/>
                  <a:gd name="csY480" fmla="*/ 966159 h 4451296"/>
                  <a:gd name="csX481" fmla="*/ 3421015 w 4326572"/>
                  <a:gd name="csY481" fmla="*/ 932302 h 4451296"/>
                  <a:gd name="csX482" fmla="*/ 3386818 w 4326572"/>
                  <a:gd name="csY482" fmla="*/ 953546 h 4451296"/>
                  <a:gd name="csX483" fmla="*/ 3421015 w 4326572"/>
                  <a:gd name="csY483" fmla="*/ 932302 h 4451296"/>
                  <a:gd name="csX484" fmla="*/ 3774765 w 4326572"/>
                  <a:gd name="csY484" fmla="*/ 956201 h 4451296"/>
                  <a:gd name="csX485" fmla="*/ 3797507 w 4326572"/>
                  <a:gd name="csY485" fmla="*/ 996364 h 4451296"/>
                  <a:gd name="csX486" fmla="*/ 3825064 w 4326572"/>
                  <a:gd name="csY486" fmla="*/ 958690 h 4451296"/>
                  <a:gd name="csX487" fmla="*/ 3774765 w 4326572"/>
                  <a:gd name="csY487" fmla="*/ 956201 h 4451296"/>
                  <a:gd name="csX488" fmla="*/ 1058142 w 4326572"/>
                  <a:gd name="csY488" fmla="*/ 956201 h 4451296"/>
                  <a:gd name="csX489" fmla="*/ 972319 w 4326572"/>
                  <a:gd name="csY489" fmla="*/ 998853 h 4451296"/>
                  <a:gd name="csX490" fmla="*/ 881848 w 4326572"/>
                  <a:gd name="csY490" fmla="*/ 1060258 h 4451296"/>
                  <a:gd name="csX491" fmla="*/ 889816 w 4326572"/>
                  <a:gd name="csY491" fmla="*/ 1087642 h 4451296"/>
                  <a:gd name="csX492" fmla="*/ 874378 w 4326572"/>
                  <a:gd name="csY492" fmla="*/ 1162822 h 4451296"/>
                  <a:gd name="csX493" fmla="*/ 917870 w 4326572"/>
                  <a:gd name="csY493" fmla="*/ 1042667 h 4451296"/>
                  <a:gd name="csX494" fmla="*/ 1055154 w 4326572"/>
                  <a:gd name="csY494" fmla="*/ 1001010 h 4451296"/>
                  <a:gd name="csX495" fmla="*/ 1058142 w 4326572"/>
                  <a:gd name="csY495" fmla="*/ 956201 h 4451296"/>
                  <a:gd name="csX496" fmla="*/ 3452223 w 4326572"/>
                  <a:gd name="csY496" fmla="*/ 981427 h 4451296"/>
                  <a:gd name="csX497" fmla="*/ 3422011 w 4326572"/>
                  <a:gd name="csY497" fmla="*/ 999019 h 4451296"/>
                  <a:gd name="csX498" fmla="*/ 3452223 w 4326572"/>
                  <a:gd name="csY498" fmla="*/ 981427 h 4451296"/>
                  <a:gd name="csX499" fmla="*/ 745726 w 4326572"/>
                  <a:gd name="csY499" fmla="*/ 1157843 h 4451296"/>
                  <a:gd name="csX500" fmla="*/ 705553 w 4326572"/>
                  <a:gd name="csY500" fmla="*/ 1193027 h 4451296"/>
                  <a:gd name="csX501" fmla="*/ 745726 w 4326572"/>
                  <a:gd name="csY501" fmla="*/ 1157843 h 4451296"/>
                  <a:gd name="csX502" fmla="*/ 1038056 w 4326572"/>
                  <a:gd name="csY502" fmla="*/ 1323970 h 4451296"/>
                  <a:gd name="csX503" fmla="*/ 977631 w 4326572"/>
                  <a:gd name="csY503" fmla="*/ 1248458 h 4451296"/>
                  <a:gd name="csX504" fmla="*/ 1038056 w 4326572"/>
                  <a:gd name="csY504" fmla="*/ 1323970 h 4451296"/>
                  <a:gd name="csX505" fmla="*/ 927166 w 4326572"/>
                  <a:gd name="csY505" fmla="*/ 1288787 h 4451296"/>
                  <a:gd name="csX506" fmla="*/ 819099 w 4326572"/>
                  <a:gd name="csY506" fmla="*/ 1329281 h 4451296"/>
                  <a:gd name="csX507" fmla="*/ 927166 w 4326572"/>
                  <a:gd name="csY507" fmla="*/ 1288787 h 4451296"/>
                  <a:gd name="csX508" fmla="*/ 1086030 w 4326572"/>
                  <a:gd name="csY508" fmla="*/ 1344217 h 4451296"/>
                  <a:gd name="csX509" fmla="*/ 1055818 w 4326572"/>
                  <a:gd name="csY509" fmla="*/ 1399648 h 4451296"/>
                  <a:gd name="csX510" fmla="*/ 1086030 w 4326572"/>
                  <a:gd name="csY510" fmla="*/ 1344217 h 4451296"/>
                  <a:gd name="csX511" fmla="*/ 947253 w 4326572"/>
                  <a:gd name="csY511" fmla="*/ 1475326 h 4451296"/>
                  <a:gd name="csX512" fmla="*/ 919696 w 4326572"/>
                  <a:gd name="csY512" fmla="*/ 1535736 h 4451296"/>
                  <a:gd name="csX513" fmla="*/ 947253 w 4326572"/>
                  <a:gd name="csY513" fmla="*/ 1475326 h 4451296"/>
                  <a:gd name="csX514" fmla="*/ 3472475 w 4326572"/>
                  <a:gd name="csY514" fmla="*/ 1722110 h 4451296"/>
                  <a:gd name="csX515" fmla="*/ 3494720 w 4326572"/>
                  <a:gd name="csY515" fmla="*/ 1677134 h 4451296"/>
                  <a:gd name="csX516" fmla="*/ 3472475 w 4326572"/>
                  <a:gd name="csY516" fmla="*/ 1722110 h 4451296"/>
                  <a:gd name="csX517" fmla="*/ 2810459 w 4326572"/>
                  <a:gd name="csY517" fmla="*/ 1806086 h 4451296"/>
                  <a:gd name="csX518" fmla="*/ 2794357 w 4326572"/>
                  <a:gd name="csY518" fmla="*/ 1822516 h 4451296"/>
                  <a:gd name="csX519" fmla="*/ 2831044 w 4326572"/>
                  <a:gd name="csY519" fmla="*/ 1967732 h 4451296"/>
                  <a:gd name="csX520" fmla="*/ 2870386 w 4326572"/>
                  <a:gd name="csY520" fmla="*/ 1762106 h 4451296"/>
                  <a:gd name="csX521" fmla="*/ 2810459 w 4326572"/>
                  <a:gd name="csY521" fmla="*/ 1806086 h 4451296"/>
                  <a:gd name="csX522" fmla="*/ 1632675 w 4326572"/>
                  <a:gd name="csY522" fmla="*/ 1908484 h 4451296"/>
                  <a:gd name="csX523" fmla="*/ 1552496 w 4326572"/>
                  <a:gd name="csY523" fmla="*/ 1795464 h 4451296"/>
                  <a:gd name="csX524" fmla="*/ 1639813 w 4326572"/>
                  <a:gd name="csY524" fmla="*/ 1998600 h 4451296"/>
                  <a:gd name="csX525" fmla="*/ 1640145 w 4326572"/>
                  <a:gd name="csY525" fmla="*/ 1933378 h 4451296"/>
                  <a:gd name="csX526" fmla="*/ 1569926 w 4326572"/>
                  <a:gd name="csY526" fmla="*/ 1863177 h 4451296"/>
                  <a:gd name="csX527" fmla="*/ 1632675 w 4326572"/>
                  <a:gd name="csY527" fmla="*/ 1908317 h 4451296"/>
                  <a:gd name="csX528" fmla="*/ 1249708 w 4326572"/>
                  <a:gd name="csY528" fmla="*/ 1873300 h 4451296"/>
                  <a:gd name="csX529" fmla="*/ 1184635 w 4326572"/>
                  <a:gd name="csY529" fmla="*/ 1937029 h 4451296"/>
                  <a:gd name="csX530" fmla="*/ 1219662 w 4326572"/>
                  <a:gd name="csY530" fmla="*/ 2047393 h 4451296"/>
                  <a:gd name="csX531" fmla="*/ 858940 w 4326572"/>
                  <a:gd name="csY531" fmla="*/ 2417486 h 4451296"/>
                  <a:gd name="csX532" fmla="*/ 672353 w 4326572"/>
                  <a:gd name="csY532" fmla="*/ 2649333 h 4451296"/>
                  <a:gd name="csX533" fmla="*/ 674843 w 4326572"/>
                  <a:gd name="csY533" fmla="*/ 2662112 h 4451296"/>
                  <a:gd name="csX534" fmla="*/ 1851300 w 4326572"/>
                  <a:gd name="csY534" fmla="*/ 2638711 h 4451296"/>
                  <a:gd name="csX535" fmla="*/ 2065443 w 4326572"/>
                  <a:gd name="csY535" fmla="*/ 2578136 h 4451296"/>
                  <a:gd name="csX536" fmla="*/ 2076232 w 4326572"/>
                  <a:gd name="csY536" fmla="*/ 2342139 h 4451296"/>
                  <a:gd name="csX537" fmla="*/ 1824075 w 4326572"/>
                  <a:gd name="csY537" fmla="*/ 2213686 h 4451296"/>
                  <a:gd name="csX538" fmla="*/ 1759003 w 4326572"/>
                  <a:gd name="csY538" fmla="*/ 2143318 h 4451296"/>
                  <a:gd name="csX539" fmla="*/ 1640145 w 4326572"/>
                  <a:gd name="csY539" fmla="*/ 2145144 h 4451296"/>
                  <a:gd name="csX540" fmla="*/ 1632841 w 4326572"/>
                  <a:gd name="csY540" fmla="*/ 2203396 h 4451296"/>
                  <a:gd name="csX541" fmla="*/ 1682973 w 4326572"/>
                  <a:gd name="csY541" fmla="*/ 2176012 h 4451296"/>
                  <a:gd name="csX542" fmla="*/ 1591838 w 4326572"/>
                  <a:gd name="csY542" fmla="*/ 2188958 h 4451296"/>
                  <a:gd name="csX543" fmla="*/ 1438453 w 4326572"/>
                  <a:gd name="csY543" fmla="*/ 2120582 h 4451296"/>
                  <a:gd name="csX544" fmla="*/ 1433638 w 4326572"/>
                  <a:gd name="csY544" fmla="*/ 2170868 h 4451296"/>
                  <a:gd name="csX545" fmla="*/ 1388154 w 4326572"/>
                  <a:gd name="csY545" fmla="*/ 2080254 h 4451296"/>
                  <a:gd name="csX546" fmla="*/ 1383340 w 4326572"/>
                  <a:gd name="csY546" fmla="*/ 2150621 h 4451296"/>
                  <a:gd name="csX547" fmla="*/ 1441109 w 4326572"/>
                  <a:gd name="csY547" fmla="*/ 2075109 h 4451296"/>
                  <a:gd name="csX548" fmla="*/ 1249542 w 4326572"/>
                  <a:gd name="csY548" fmla="*/ 1873632 h 4451296"/>
                  <a:gd name="csX549" fmla="*/ 2338349 w 4326572"/>
                  <a:gd name="csY549" fmla="*/ 2432588 h 4451296"/>
                  <a:gd name="csX550" fmla="*/ 2141803 w 4326572"/>
                  <a:gd name="csY550" fmla="*/ 2548428 h 4451296"/>
                  <a:gd name="csX551" fmla="*/ 2337685 w 4326572"/>
                  <a:gd name="csY551" fmla="*/ 2457150 h 4451296"/>
                  <a:gd name="csX552" fmla="*/ 2338349 w 4326572"/>
                  <a:gd name="csY552" fmla="*/ 2432588 h 4451296"/>
                  <a:gd name="csX553" fmla="*/ 2036060 w 4326572"/>
                  <a:gd name="csY553" fmla="*/ 2815460 h 4451296"/>
                  <a:gd name="csX554" fmla="*/ 2039214 w 4326572"/>
                  <a:gd name="csY554" fmla="*/ 2860103 h 4451296"/>
                  <a:gd name="csX555" fmla="*/ 2291702 w 4326572"/>
                  <a:gd name="csY555" fmla="*/ 2957854 h 4451296"/>
                  <a:gd name="csX556" fmla="*/ 2333369 w 4326572"/>
                  <a:gd name="csY556" fmla="*/ 2651656 h 4451296"/>
                  <a:gd name="csX557" fmla="*/ 2333203 w 4326572"/>
                  <a:gd name="csY557" fmla="*/ 2492998 h 4451296"/>
                  <a:gd name="csX558" fmla="*/ 2106279 w 4326572"/>
                  <a:gd name="csY558" fmla="*/ 2606183 h 4451296"/>
                  <a:gd name="csX559" fmla="*/ 2071252 w 4326572"/>
                  <a:gd name="csY559" fmla="*/ 2811643 h 4451296"/>
                  <a:gd name="csX560" fmla="*/ 2036060 w 4326572"/>
                  <a:gd name="csY560" fmla="*/ 2815460 h 44512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 ang="0">
                    <a:pos x="csX384" y="csY384"/>
                  </a:cxn>
                  <a:cxn ang="0">
                    <a:pos x="csX385" y="csY385"/>
                  </a:cxn>
                  <a:cxn ang="0">
                    <a:pos x="csX386" y="csY386"/>
                  </a:cxn>
                  <a:cxn ang="0">
                    <a:pos x="csX387" y="csY387"/>
                  </a:cxn>
                  <a:cxn ang="0">
                    <a:pos x="csX388" y="csY388"/>
                  </a:cxn>
                  <a:cxn ang="0">
                    <a:pos x="csX389" y="csY389"/>
                  </a:cxn>
                  <a:cxn ang="0">
                    <a:pos x="csX390" y="csY390"/>
                  </a:cxn>
                  <a:cxn ang="0">
                    <a:pos x="csX391" y="csY391"/>
                  </a:cxn>
                  <a:cxn ang="0">
                    <a:pos x="csX392" y="csY392"/>
                  </a:cxn>
                  <a:cxn ang="0">
                    <a:pos x="csX393" y="csY393"/>
                  </a:cxn>
                  <a:cxn ang="0">
                    <a:pos x="csX394" y="csY394"/>
                  </a:cxn>
                  <a:cxn ang="0">
                    <a:pos x="csX395" y="csY395"/>
                  </a:cxn>
                  <a:cxn ang="0">
                    <a:pos x="csX396" y="csY396"/>
                  </a:cxn>
                  <a:cxn ang="0">
                    <a:pos x="csX397" y="csY397"/>
                  </a:cxn>
                  <a:cxn ang="0">
                    <a:pos x="csX398" y="csY398"/>
                  </a:cxn>
                  <a:cxn ang="0">
                    <a:pos x="csX399" y="csY399"/>
                  </a:cxn>
                  <a:cxn ang="0">
                    <a:pos x="csX400" y="csY400"/>
                  </a:cxn>
                  <a:cxn ang="0">
                    <a:pos x="csX401" y="csY401"/>
                  </a:cxn>
                  <a:cxn ang="0">
                    <a:pos x="csX402" y="csY402"/>
                  </a:cxn>
                  <a:cxn ang="0">
                    <a:pos x="csX403" y="csY403"/>
                  </a:cxn>
                  <a:cxn ang="0">
                    <a:pos x="csX404" y="csY404"/>
                  </a:cxn>
                  <a:cxn ang="0">
                    <a:pos x="csX405" y="csY405"/>
                  </a:cxn>
                  <a:cxn ang="0">
                    <a:pos x="csX406" y="csY406"/>
                  </a:cxn>
                  <a:cxn ang="0">
                    <a:pos x="csX407" y="csY407"/>
                  </a:cxn>
                  <a:cxn ang="0">
                    <a:pos x="csX408" y="csY408"/>
                  </a:cxn>
                  <a:cxn ang="0">
                    <a:pos x="csX409" y="csY409"/>
                  </a:cxn>
                  <a:cxn ang="0">
                    <a:pos x="csX410" y="csY410"/>
                  </a:cxn>
                  <a:cxn ang="0">
                    <a:pos x="csX411" y="csY411"/>
                  </a:cxn>
                  <a:cxn ang="0">
                    <a:pos x="csX412" y="csY412"/>
                  </a:cxn>
                  <a:cxn ang="0">
                    <a:pos x="csX413" y="csY413"/>
                  </a:cxn>
                  <a:cxn ang="0">
                    <a:pos x="csX414" y="csY414"/>
                  </a:cxn>
                  <a:cxn ang="0">
                    <a:pos x="csX415" y="csY415"/>
                  </a:cxn>
                  <a:cxn ang="0">
                    <a:pos x="csX416" y="csY416"/>
                  </a:cxn>
                  <a:cxn ang="0">
                    <a:pos x="csX417" y="csY417"/>
                  </a:cxn>
                  <a:cxn ang="0">
                    <a:pos x="csX418" y="csY418"/>
                  </a:cxn>
                  <a:cxn ang="0">
                    <a:pos x="csX419" y="csY419"/>
                  </a:cxn>
                  <a:cxn ang="0">
                    <a:pos x="csX420" y="csY420"/>
                  </a:cxn>
                  <a:cxn ang="0">
                    <a:pos x="csX421" y="csY421"/>
                  </a:cxn>
                  <a:cxn ang="0">
                    <a:pos x="csX422" y="csY422"/>
                  </a:cxn>
                  <a:cxn ang="0">
                    <a:pos x="csX423" y="csY423"/>
                  </a:cxn>
                  <a:cxn ang="0">
                    <a:pos x="csX424" y="csY424"/>
                  </a:cxn>
                  <a:cxn ang="0">
                    <a:pos x="csX425" y="csY425"/>
                  </a:cxn>
                  <a:cxn ang="0">
                    <a:pos x="csX426" y="csY426"/>
                  </a:cxn>
                  <a:cxn ang="0">
                    <a:pos x="csX427" y="csY427"/>
                  </a:cxn>
                  <a:cxn ang="0">
                    <a:pos x="csX428" y="csY428"/>
                  </a:cxn>
                  <a:cxn ang="0">
                    <a:pos x="csX429" y="csY429"/>
                  </a:cxn>
                  <a:cxn ang="0">
                    <a:pos x="csX430" y="csY430"/>
                  </a:cxn>
                  <a:cxn ang="0">
                    <a:pos x="csX431" y="csY431"/>
                  </a:cxn>
                  <a:cxn ang="0">
                    <a:pos x="csX432" y="csY432"/>
                  </a:cxn>
                  <a:cxn ang="0">
                    <a:pos x="csX433" y="csY433"/>
                  </a:cxn>
                  <a:cxn ang="0">
                    <a:pos x="csX434" y="csY434"/>
                  </a:cxn>
                  <a:cxn ang="0">
                    <a:pos x="csX435" y="csY435"/>
                  </a:cxn>
                  <a:cxn ang="0">
                    <a:pos x="csX436" y="csY436"/>
                  </a:cxn>
                  <a:cxn ang="0">
                    <a:pos x="csX437" y="csY437"/>
                  </a:cxn>
                  <a:cxn ang="0">
                    <a:pos x="csX438" y="csY438"/>
                  </a:cxn>
                  <a:cxn ang="0">
                    <a:pos x="csX439" y="csY439"/>
                  </a:cxn>
                  <a:cxn ang="0">
                    <a:pos x="csX440" y="csY440"/>
                  </a:cxn>
                  <a:cxn ang="0">
                    <a:pos x="csX441" y="csY441"/>
                  </a:cxn>
                  <a:cxn ang="0">
                    <a:pos x="csX442" y="csY442"/>
                  </a:cxn>
                  <a:cxn ang="0">
                    <a:pos x="csX443" y="csY443"/>
                  </a:cxn>
                  <a:cxn ang="0">
                    <a:pos x="csX444" y="csY444"/>
                  </a:cxn>
                  <a:cxn ang="0">
                    <a:pos x="csX445" y="csY445"/>
                  </a:cxn>
                  <a:cxn ang="0">
                    <a:pos x="csX446" y="csY446"/>
                  </a:cxn>
                  <a:cxn ang="0">
                    <a:pos x="csX447" y="csY447"/>
                  </a:cxn>
                  <a:cxn ang="0">
                    <a:pos x="csX448" y="csY448"/>
                  </a:cxn>
                  <a:cxn ang="0">
                    <a:pos x="csX449" y="csY449"/>
                  </a:cxn>
                  <a:cxn ang="0">
                    <a:pos x="csX450" y="csY450"/>
                  </a:cxn>
                  <a:cxn ang="0">
                    <a:pos x="csX451" y="csY451"/>
                  </a:cxn>
                  <a:cxn ang="0">
                    <a:pos x="csX452" y="csY452"/>
                  </a:cxn>
                  <a:cxn ang="0">
                    <a:pos x="csX453" y="csY453"/>
                  </a:cxn>
                  <a:cxn ang="0">
                    <a:pos x="csX454" y="csY454"/>
                  </a:cxn>
                  <a:cxn ang="0">
                    <a:pos x="csX455" y="csY455"/>
                  </a:cxn>
                  <a:cxn ang="0">
                    <a:pos x="csX456" y="csY456"/>
                  </a:cxn>
                  <a:cxn ang="0">
                    <a:pos x="csX457" y="csY457"/>
                  </a:cxn>
                  <a:cxn ang="0">
                    <a:pos x="csX458" y="csY458"/>
                  </a:cxn>
                  <a:cxn ang="0">
                    <a:pos x="csX459" y="csY459"/>
                  </a:cxn>
                  <a:cxn ang="0">
                    <a:pos x="csX460" y="csY460"/>
                  </a:cxn>
                  <a:cxn ang="0">
                    <a:pos x="csX461" y="csY461"/>
                  </a:cxn>
                  <a:cxn ang="0">
                    <a:pos x="csX462" y="csY462"/>
                  </a:cxn>
                  <a:cxn ang="0">
                    <a:pos x="csX463" y="csY463"/>
                  </a:cxn>
                  <a:cxn ang="0">
                    <a:pos x="csX464" y="csY464"/>
                  </a:cxn>
                  <a:cxn ang="0">
                    <a:pos x="csX465" y="csY465"/>
                  </a:cxn>
                  <a:cxn ang="0">
                    <a:pos x="csX466" y="csY466"/>
                  </a:cxn>
                  <a:cxn ang="0">
                    <a:pos x="csX467" y="csY467"/>
                  </a:cxn>
                  <a:cxn ang="0">
                    <a:pos x="csX468" y="csY468"/>
                  </a:cxn>
                  <a:cxn ang="0">
                    <a:pos x="csX469" y="csY469"/>
                  </a:cxn>
                  <a:cxn ang="0">
                    <a:pos x="csX470" y="csY470"/>
                  </a:cxn>
                  <a:cxn ang="0">
                    <a:pos x="csX471" y="csY471"/>
                  </a:cxn>
                  <a:cxn ang="0">
                    <a:pos x="csX472" y="csY472"/>
                  </a:cxn>
                  <a:cxn ang="0">
                    <a:pos x="csX473" y="csY473"/>
                  </a:cxn>
                  <a:cxn ang="0">
                    <a:pos x="csX474" y="csY474"/>
                  </a:cxn>
                  <a:cxn ang="0">
                    <a:pos x="csX475" y="csY475"/>
                  </a:cxn>
                  <a:cxn ang="0">
                    <a:pos x="csX476" y="csY476"/>
                  </a:cxn>
                  <a:cxn ang="0">
                    <a:pos x="csX477" y="csY477"/>
                  </a:cxn>
                  <a:cxn ang="0">
                    <a:pos x="csX478" y="csY478"/>
                  </a:cxn>
                  <a:cxn ang="0">
                    <a:pos x="csX479" y="csY479"/>
                  </a:cxn>
                  <a:cxn ang="0">
                    <a:pos x="csX480" y="csY480"/>
                  </a:cxn>
                  <a:cxn ang="0">
                    <a:pos x="csX481" y="csY481"/>
                  </a:cxn>
                  <a:cxn ang="0">
                    <a:pos x="csX482" y="csY482"/>
                  </a:cxn>
                  <a:cxn ang="0">
                    <a:pos x="csX483" y="csY483"/>
                  </a:cxn>
                  <a:cxn ang="0">
                    <a:pos x="csX484" y="csY484"/>
                  </a:cxn>
                  <a:cxn ang="0">
                    <a:pos x="csX485" y="csY485"/>
                  </a:cxn>
                  <a:cxn ang="0">
                    <a:pos x="csX486" y="csY486"/>
                  </a:cxn>
                  <a:cxn ang="0">
                    <a:pos x="csX487" y="csY487"/>
                  </a:cxn>
                  <a:cxn ang="0">
                    <a:pos x="csX488" y="csY488"/>
                  </a:cxn>
                  <a:cxn ang="0">
                    <a:pos x="csX489" y="csY489"/>
                  </a:cxn>
                  <a:cxn ang="0">
                    <a:pos x="csX490" y="csY490"/>
                  </a:cxn>
                  <a:cxn ang="0">
                    <a:pos x="csX491" y="csY491"/>
                  </a:cxn>
                  <a:cxn ang="0">
                    <a:pos x="csX492" y="csY492"/>
                  </a:cxn>
                  <a:cxn ang="0">
                    <a:pos x="csX493" y="csY493"/>
                  </a:cxn>
                  <a:cxn ang="0">
                    <a:pos x="csX494" y="csY494"/>
                  </a:cxn>
                  <a:cxn ang="0">
                    <a:pos x="csX495" y="csY495"/>
                  </a:cxn>
                  <a:cxn ang="0">
                    <a:pos x="csX496" y="csY496"/>
                  </a:cxn>
                  <a:cxn ang="0">
                    <a:pos x="csX497" y="csY497"/>
                  </a:cxn>
                  <a:cxn ang="0">
                    <a:pos x="csX498" y="csY498"/>
                  </a:cxn>
                  <a:cxn ang="0">
                    <a:pos x="csX499" y="csY499"/>
                  </a:cxn>
                  <a:cxn ang="0">
                    <a:pos x="csX500" y="csY500"/>
                  </a:cxn>
                  <a:cxn ang="0">
                    <a:pos x="csX501" y="csY501"/>
                  </a:cxn>
                  <a:cxn ang="0">
                    <a:pos x="csX502" y="csY502"/>
                  </a:cxn>
                  <a:cxn ang="0">
                    <a:pos x="csX503" y="csY503"/>
                  </a:cxn>
                  <a:cxn ang="0">
                    <a:pos x="csX504" y="csY504"/>
                  </a:cxn>
                  <a:cxn ang="0">
                    <a:pos x="csX505" y="csY505"/>
                  </a:cxn>
                  <a:cxn ang="0">
                    <a:pos x="csX506" y="csY506"/>
                  </a:cxn>
                  <a:cxn ang="0">
                    <a:pos x="csX507" y="csY507"/>
                  </a:cxn>
                  <a:cxn ang="0">
                    <a:pos x="csX508" y="csY508"/>
                  </a:cxn>
                  <a:cxn ang="0">
                    <a:pos x="csX509" y="csY509"/>
                  </a:cxn>
                  <a:cxn ang="0">
                    <a:pos x="csX510" y="csY510"/>
                  </a:cxn>
                  <a:cxn ang="0">
                    <a:pos x="csX511" y="csY511"/>
                  </a:cxn>
                  <a:cxn ang="0">
                    <a:pos x="csX512" y="csY512"/>
                  </a:cxn>
                  <a:cxn ang="0">
                    <a:pos x="csX513" y="csY513"/>
                  </a:cxn>
                  <a:cxn ang="0">
                    <a:pos x="csX514" y="csY514"/>
                  </a:cxn>
                  <a:cxn ang="0">
                    <a:pos x="csX515" y="csY515"/>
                  </a:cxn>
                  <a:cxn ang="0">
                    <a:pos x="csX516" y="csY516"/>
                  </a:cxn>
                  <a:cxn ang="0">
                    <a:pos x="csX517" y="csY517"/>
                  </a:cxn>
                  <a:cxn ang="0">
                    <a:pos x="csX518" y="csY518"/>
                  </a:cxn>
                  <a:cxn ang="0">
                    <a:pos x="csX519" y="csY519"/>
                  </a:cxn>
                  <a:cxn ang="0">
                    <a:pos x="csX520" y="csY520"/>
                  </a:cxn>
                  <a:cxn ang="0">
                    <a:pos x="csX521" y="csY521"/>
                  </a:cxn>
                  <a:cxn ang="0">
                    <a:pos x="csX522" y="csY522"/>
                  </a:cxn>
                  <a:cxn ang="0">
                    <a:pos x="csX523" y="csY523"/>
                  </a:cxn>
                  <a:cxn ang="0">
                    <a:pos x="csX524" y="csY524"/>
                  </a:cxn>
                  <a:cxn ang="0">
                    <a:pos x="csX525" y="csY525"/>
                  </a:cxn>
                  <a:cxn ang="0">
                    <a:pos x="csX526" y="csY526"/>
                  </a:cxn>
                  <a:cxn ang="0">
                    <a:pos x="csX527" y="csY527"/>
                  </a:cxn>
                  <a:cxn ang="0">
                    <a:pos x="csX528" y="csY528"/>
                  </a:cxn>
                  <a:cxn ang="0">
                    <a:pos x="csX529" y="csY529"/>
                  </a:cxn>
                  <a:cxn ang="0">
                    <a:pos x="csX530" y="csY530"/>
                  </a:cxn>
                  <a:cxn ang="0">
                    <a:pos x="csX531" y="csY531"/>
                  </a:cxn>
                  <a:cxn ang="0">
                    <a:pos x="csX532" y="csY532"/>
                  </a:cxn>
                  <a:cxn ang="0">
                    <a:pos x="csX533" y="csY533"/>
                  </a:cxn>
                  <a:cxn ang="0">
                    <a:pos x="csX534" y="csY534"/>
                  </a:cxn>
                  <a:cxn ang="0">
                    <a:pos x="csX535" y="csY535"/>
                  </a:cxn>
                  <a:cxn ang="0">
                    <a:pos x="csX536" y="csY536"/>
                  </a:cxn>
                  <a:cxn ang="0">
                    <a:pos x="csX537" y="csY537"/>
                  </a:cxn>
                  <a:cxn ang="0">
                    <a:pos x="csX538" y="csY538"/>
                  </a:cxn>
                  <a:cxn ang="0">
                    <a:pos x="csX539" y="csY539"/>
                  </a:cxn>
                  <a:cxn ang="0">
                    <a:pos x="csX540" y="csY540"/>
                  </a:cxn>
                  <a:cxn ang="0">
                    <a:pos x="csX541" y="csY541"/>
                  </a:cxn>
                  <a:cxn ang="0">
                    <a:pos x="csX542" y="csY542"/>
                  </a:cxn>
                  <a:cxn ang="0">
                    <a:pos x="csX543" y="csY543"/>
                  </a:cxn>
                  <a:cxn ang="0">
                    <a:pos x="csX544" y="csY544"/>
                  </a:cxn>
                  <a:cxn ang="0">
                    <a:pos x="csX545" y="csY545"/>
                  </a:cxn>
                  <a:cxn ang="0">
                    <a:pos x="csX546" y="csY546"/>
                  </a:cxn>
                  <a:cxn ang="0">
                    <a:pos x="csX547" y="csY547"/>
                  </a:cxn>
                  <a:cxn ang="0">
                    <a:pos x="csX548" y="csY548"/>
                  </a:cxn>
                  <a:cxn ang="0">
                    <a:pos x="csX549" y="csY549"/>
                  </a:cxn>
                  <a:cxn ang="0">
                    <a:pos x="csX550" y="csY550"/>
                  </a:cxn>
                  <a:cxn ang="0">
                    <a:pos x="csX551" y="csY551"/>
                  </a:cxn>
                  <a:cxn ang="0">
                    <a:pos x="csX552" y="csY552"/>
                  </a:cxn>
                  <a:cxn ang="0">
                    <a:pos x="csX553" y="csY553"/>
                  </a:cxn>
                  <a:cxn ang="0">
                    <a:pos x="csX554" y="csY554"/>
                  </a:cxn>
                  <a:cxn ang="0">
                    <a:pos x="csX555" y="csY555"/>
                  </a:cxn>
                  <a:cxn ang="0">
                    <a:pos x="csX556" y="csY556"/>
                  </a:cxn>
                  <a:cxn ang="0">
                    <a:pos x="csX557" y="csY557"/>
                  </a:cxn>
                  <a:cxn ang="0">
                    <a:pos x="csX558" y="csY558"/>
                  </a:cxn>
                  <a:cxn ang="0">
                    <a:pos x="csX559" y="csY559"/>
                  </a:cxn>
                  <a:cxn ang="0">
                    <a:pos x="csX560" y="csY560"/>
                  </a:cxn>
                </a:cxnLst>
                <a:rect l="l" t="t" r="r" b="b"/>
                <a:pathLst>
                  <a:path w="4326572" h="4451296">
                    <a:moveTo>
                      <a:pt x="2106611" y="442221"/>
                    </a:moveTo>
                    <a:cubicBezTo>
                      <a:pt x="2067102" y="392765"/>
                      <a:pt x="2051332" y="329865"/>
                      <a:pt x="1991738" y="298664"/>
                    </a:cubicBezTo>
                    <a:cubicBezTo>
                      <a:pt x="1990907" y="283064"/>
                      <a:pt x="2083869" y="172867"/>
                      <a:pt x="2085196" y="157598"/>
                    </a:cubicBezTo>
                    <a:cubicBezTo>
                      <a:pt x="2085528" y="153947"/>
                      <a:pt x="2060462" y="115278"/>
                      <a:pt x="2062620" y="88226"/>
                    </a:cubicBezTo>
                    <a:cubicBezTo>
                      <a:pt x="2068264" y="13710"/>
                      <a:pt x="2141803" y="37110"/>
                      <a:pt x="2151265" y="78103"/>
                    </a:cubicBezTo>
                    <a:cubicBezTo>
                      <a:pt x="2156079" y="98848"/>
                      <a:pt x="2131843" y="104822"/>
                      <a:pt x="2132175" y="122248"/>
                    </a:cubicBezTo>
                    <a:cubicBezTo>
                      <a:pt x="2132507" y="139675"/>
                      <a:pt x="2161557" y="148470"/>
                      <a:pt x="2157075" y="177347"/>
                    </a:cubicBezTo>
                    <a:cubicBezTo>
                      <a:pt x="2154420" y="194441"/>
                      <a:pt x="2129187" y="206556"/>
                      <a:pt x="2131511" y="243068"/>
                    </a:cubicBezTo>
                    <a:cubicBezTo>
                      <a:pt x="2133005" y="266634"/>
                      <a:pt x="2155582" y="296507"/>
                      <a:pt x="2174671" y="309618"/>
                    </a:cubicBezTo>
                    <a:cubicBezTo>
                      <a:pt x="2247214" y="286716"/>
                      <a:pt x="2213682" y="240910"/>
                      <a:pt x="2222978" y="188135"/>
                    </a:cubicBezTo>
                    <a:cubicBezTo>
                      <a:pt x="2228124" y="159258"/>
                      <a:pt x="2248875" y="156934"/>
                      <a:pt x="2251863" y="146478"/>
                    </a:cubicBezTo>
                    <a:cubicBezTo>
                      <a:pt x="2258171" y="124405"/>
                      <a:pt x="2247380" y="93040"/>
                      <a:pt x="2255348" y="69141"/>
                    </a:cubicBezTo>
                    <a:cubicBezTo>
                      <a:pt x="2257838" y="61673"/>
                      <a:pt x="2306975" y="1429"/>
                      <a:pt x="2321584" y="267"/>
                    </a:cubicBezTo>
                    <a:cubicBezTo>
                      <a:pt x="2415540" y="-7035"/>
                      <a:pt x="2328555" y="137517"/>
                      <a:pt x="2310793" y="175189"/>
                    </a:cubicBezTo>
                    <a:cubicBezTo>
                      <a:pt x="2294857" y="208714"/>
                      <a:pt x="2265641" y="211535"/>
                      <a:pt x="2278091" y="260826"/>
                    </a:cubicBezTo>
                    <a:cubicBezTo>
                      <a:pt x="2306477" y="255016"/>
                      <a:pt x="2322247" y="206224"/>
                      <a:pt x="2339843" y="199088"/>
                    </a:cubicBezTo>
                    <a:cubicBezTo>
                      <a:pt x="2364578" y="188964"/>
                      <a:pt x="2396616" y="200582"/>
                      <a:pt x="2420686" y="194275"/>
                    </a:cubicBezTo>
                    <a:cubicBezTo>
                      <a:pt x="2423343" y="193612"/>
                      <a:pt x="2467499" y="166725"/>
                      <a:pt x="2468827" y="164236"/>
                    </a:cubicBezTo>
                    <a:cubicBezTo>
                      <a:pt x="2476463" y="149632"/>
                      <a:pt x="2463017" y="100839"/>
                      <a:pt x="2482605" y="64494"/>
                    </a:cubicBezTo>
                    <a:cubicBezTo>
                      <a:pt x="2514478" y="4913"/>
                      <a:pt x="2599968" y="-11517"/>
                      <a:pt x="2575899" y="87230"/>
                    </a:cubicBezTo>
                    <a:cubicBezTo>
                      <a:pt x="2560792" y="149133"/>
                      <a:pt x="2510494" y="156436"/>
                      <a:pt x="2502359" y="169878"/>
                    </a:cubicBezTo>
                    <a:cubicBezTo>
                      <a:pt x="2492233" y="186807"/>
                      <a:pt x="2506344" y="219169"/>
                      <a:pt x="2504020" y="236595"/>
                    </a:cubicBezTo>
                    <a:cubicBezTo>
                      <a:pt x="2500533" y="261323"/>
                      <a:pt x="2474803" y="290865"/>
                      <a:pt x="2474637" y="298498"/>
                    </a:cubicBezTo>
                    <a:cubicBezTo>
                      <a:pt x="2474637" y="302482"/>
                      <a:pt x="2524936" y="355091"/>
                      <a:pt x="2528920" y="355755"/>
                    </a:cubicBezTo>
                    <a:cubicBezTo>
                      <a:pt x="2541204" y="358245"/>
                      <a:pt x="2592664" y="313767"/>
                      <a:pt x="2597976" y="305800"/>
                    </a:cubicBezTo>
                    <a:cubicBezTo>
                      <a:pt x="2618395" y="275098"/>
                      <a:pt x="2625699" y="180832"/>
                      <a:pt x="2696582" y="215518"/>
                    </a:cubicBezTo>
                    <a:cubicBezTo>
                      <a:pt x="2666038" y="22008"/>
                      <a:pt x="2843162" y="80924"/>
                      <a:pt x="2767133" y="197926"/>
                    </a:cubicBezTo>
                    <a:cubicBezTo>
                      <a:pt x="2759497" y="209709"/>
                      <a:pt x="2731608" y="226472"/>
                      <a:pt x="2729451" y="230787"/>
                    </a:cubicBezTo>
                    <a:cubicBezTo>
                      <a:pt x="2721316" y="247051"/>
                      <a:pt x="2723640" y="294847"/>
                      <a:pt x="2706708" y="316422"/>
                    </a:cubicBezTo>
                    <a:cubicBezTo>
                      <a:pt x="2725301" y="300988"/>
                      <a:pt x="2751694" y="324554"/>
                      <a:pt x="2763647" y="321733"/>
                    </a:cubicBezTo>
                    <a:cubicBezTo>
                      <a:pt x="2766801" y="321070"/>
                      <a:pt x="2787385" y="284724"/>
                      <a:pt x="2808965" y="275098"/>
                    </a:cubicBezTo>
                    <a:cubicBezTo>
                      <a:pt x="2856940" y="253689"/>
                      <a:pt x="2915206" y="252195"/>
                      <a:pt x="2908234" y="321401"/>
                    </a:cubicBezTo>
                    <a:cubicBezTo>
                      <a:pt x="3020950" y="304640"/>
                      <a:pt x="2876528" y="170211"/>
                      <a:pt x="2971813" y="155772"/>
                    </a:cubicBezTo>
                    <a:cubicBezTo>
                      <a:pt x="3053486" y="143491"/>
                      <a:pt x="3021115" y="197926"/>
                      <a:pt x="3019788" y="238586"/>
                    </a:cubicBezTo>
                    <a:cubicBezTo>
                      <a:pt x="3019456" y="251366"/>
                      <a:pt x="3035724" y="264642"/>
                      <a:pt x="3028088" y="287711"/>
                    </a:cubicBezTo>
                    <a:cubicBezTo>
                      <a:pt x="3023772" y="300656"/>
                      <a:pt x="2980280" y="319908"/>
                      <a:pt x="2973805" y="339325"/>
                    </a:cubicBezTo>
                    <a:cubicBezTo>
                      <a:pt x="2971813" y="361066"/>
                      <a:pt x="3078719" y="309949"/>
                      <a:pt x="3089177" y="303312"/>
                    </a:cubicBezTo>
                    <a:cubicBezTo>
                      <a:pt x="3124535" y="280741"/>
                      <a:pt x="3196746" y="162742"/>
                      <a:pt x="3252855" y="221161"/>
                    </a:cubicBezTo>
                    <a:cubicBezTo>
                      <a:pt x="3329880" y="301486"/>
                      <a:pt x="3018294" y="341648"/>
                      <a:pt x="3034230" y="364385"/>
                    </a:cubicBezTo>
                    <a:cubicBezTo>
                      <a:pt x="3058798" y="368866"/>
                      <a:pt x="3081873" y="364385"/>
                      <a:pt x="3106275" y="372849"/>
                    </a:cubicBezTo>
                    <a:cubicBezTo>
                      <a:pt x="3130677" y="381313"/>
                      <a:pt x="3137981" y="406207"/>
                      <a:pt x="3140306" y="407037"/>
                    </a:cubicBezTo>
                    <a:cubicBezTo>
                      <a:pt x="3149103" y="410522"/>
                      <a:pt x="3284395" y="320405"/>
                      <a:pt x="3312781" y="398407"/>
                    </a:cubicBezTo>
                    <a:cubicBezTo>
                      <a:pt x="3347144" y="492838"/>
                      <a:pt x="3072078" y="454004"/>
                      <a:pt x="3177987" y="558227"/>
                    </a:cubicBezTo>
                    <a:cubicBezTo>
                      <a:pt x="3199900" y="499311"/>
                      <a:pt x="3392131" y="454668"/>
                      <a:pt x="3364740" y="548435"/>
                    </a:cubicBezTo>
                    <a:cubicBezTo>
                      <a:pt x="3358598" y="569678"/>
                      <a:pt x="3226128" y="655978"/>
                      <a:pt x="3195750" y="658965"/>
                    </a:cubicBezTo>
                    <a:cubicBezTo>
                      <a:pt x="3251526" y="700788"/>
                      <a:pt x="3236421" y="665106"/>
                      <a:pt x="3284395" y="644527"/>
                    </a:cubicBezTo>
                    <a:cubicBezTo>
                      <a:pt x="3301161" y="637225"/>
                      <a:pt x="3382834" y="616147"/>
                      <a:pt x="3389143" y="609343"/>
                    </a:cubicBezTo>
                    <a:cubicBezTo>
                      <a:pt x="3391964" y="606356"/>
                      <a:pt x="3405410" y="556899"/>
                      <a:pt x="3422509" y="535823"/>
                    </a:cubicBezTo>
                    <a:cubicBezTo>
                      <a:pt x="3435623" y="519890"/>
                      <a:pt x="3474136" y="490681"/>
                      <a:pt x="3493724" y="486200"/>
                    </a:cubicBezTo>
                    <a:cubicBezTo>
                      <a:pt x="3545516" y="474251"/>
                      <a:pt x="3618723" y="515409"/>
                      <a:pt x="3565768" y="568350"/>
                    </a:cubicBezTo>
                    <a:cubicBezTo>
                      <a:pt x="3500032" y="634071"/>
                      <a:pt x="3319089" y="630752"/>
                      <a:pt x="3268293" y="694315"/>
                    </a:cubicBezTo>
                    <a:cubicBezTo>
                      <a:pt x="3247542" y="720205"/>
                      <a:pt x="3259329" y="730992"/>
                      <a:pt x="3288047" y="719043"/>
                    </a:cubicBezTo>
                    <a:cubicBezTo>
                      <a:pt x="3297177" y="715226"/>
                      <a:pt x="3294355" y="701617"/>
                      <a:pt x="3299667" y="699128"/>
                    </a:cubicBezTo>
                    <a:cubicBezTo>
                      <a:pt x="3370218" y="666268"/>
                      <a:pt x="3479115" y="678715"/>
                      <a:pt x="3555476" y="649339"/>
                    </a:cubicBezTo>
                    <a:cubicBezTo>
                      <a:pt x="3597641" y="652825"/>
                      <a:pt x="3622375" y="720371"/>
                      <a:pt x="3631008" y="722860"/>
                    </a:cubicBezTo>
                    <a:cubicBezTo>
                      <a:pt x="3635158" y="724022"/>
                      <a:pt x="3712182" y="729000"/>
                      <a:pt x="3716332" y="728337"/>
                    </a:cubicBezTo>
                    <a:cubicBezTo>
                      <a:pt x="3729281" y="726345"/>
                      <a:pt x="3754678" y="692158"/>
                      <a:pt x="3787714" y="693817"/>
                    </a:cubicBezTo>
                    <a:cubicBezTo>
                      <a:pt x="3852288" y="697136"/>
                      <a:pt x="3841000" y="819283"/>
                      <a:pt x="3728285" y="788913"/>
                    </a:cubicBezTo>
                    <a:cubicBezTo>
                      <a:pt x="3698902" y="780946"/>
                      <a:pt x="3707534" y="757048"/>
                      <a:pt x="3699732" y="751903"/>
                    </a:cubicBezTo>
                    <a:cubicBezTo>
                      <a:pt x="3694752" y="748585"/>
                      <a:pt x="3650927" y="748086"/>
                      <a:pt x="3649101" y="749745"/>
                    </a:cubicBezTo>
                    <a:cubicBezTo>
                      <a:pt x="3647773" y="750907"/>
                      <a:pt x="3656405" y="769495"/>
                      <a:pt x="3650927" y="784099"/>
                    </a:cubicBezTo>
                    <a:cubicBezTo>
                      <a:pt x="3644951" y="800364"/>
                      <a:pt x="3608431" y="832892"/>
                      <a:pt x="3613577" y="847829"/>
                    </a:cubicBezTo>
                    <a:cubicBezTo>
                      <a:pt x="3614407" y="850484"/>
                      <a:pt x="3647109" y="855795"/>
                      <a:pt x="3633996" y="890812"/>
                    </a:cubicBezTo>
                    <a:cubicBezTo>
                      <a:pt x="3691764" y="834386"/>
                      <a:pt x="3738410" y="917200"/>
                      <a:pt x="3759991" y="923673"/>
                    </a:cubicBezTo>
                    <a:cubicBezTo>
                      <a:pt x="3777421" y="928818"/>
                      <a:pt x="3871876" y="907243"/>
                      <a:pt x="3859592" y="967486"/>
                    </a:cubicBezTo>
                    <a:cubicBezTo>
                      <a:pt x="3858430" y="973295"/>
                      <a:pt x="3824067" y="1024079"/>
                      <a:pt x="3818091" y="1027066"/>
                    </a:cubicBezTo>
                    <a:cubicBezTo>
                      <a:pt x="3764141" y="1053952"/>
                      <a:pt x="3763145" y="969643"/>
                      <a:pt x="3720648" y="967486"/>
                    </a:cubicBezTo>
                    <a:cubicBezTo>
                      <a:pt x="3692428" y="965993"/>
                      <a:pt x="3581871" y="1041671"/>
                      <a:pt x="3578053" y="958690"/>
                    </a:cubicBezTo>
                    <a:cubicBezTo>
                      <a:pt x="3576559" y="927656"/>
                      <a:pt x="3606439" y="911723"/>
                      <a:pt x="3607767" y="902596"/>
                    </a:cubicBezTo>
                    <a:cubicBezTo>
                      <a:pt x="3617562" y="837373"/>
                      <a:pt x="3534062" y="956865"/>
                      <a:pt x="3533730" y="964831"/>
                    </a:cubicBezTo>
                    <a:cubicBezTo>
                      <a:pt x="3533398" y="974291"/>
                      <a:pt x="3548172" y="981261"/>
                      <a:pt x="3550995" y="991219"/>
                    </a:cubicBezTo>
                    <a:cubicBezTo>
                      <a:pt x="3553816" y="1001176"/>
                      <a:pt x="3544853" y="1012295"/>
                      <a:pt x="3549003" y="1020760"/>
                    </a:cubicBezTo>
                    <a:cubicBezTo>
                      <a:pt x="3569918" y="1063578"/>
                      <a:pt x="3633165" y="1025904"/>
                      <a:pt x="3656239" y="1052126"/>
                    </a:cubicBezTo>
                    <a:cubicBezTo>
                      <a:pt x="3674665" y="1073204"/>
                      <a:pt x="3650596" y="1108387"/>
                      <a:pt x="3659726" y="1121830"/>
                    </a:cubicBezTo>
                    <a:cubicBezTo>
                      <a:pt x="3663876" y="1128137"/>
                      <a:pt x="3788045" y="1116353"/>
                      <a:pt x="3790037" y="1175934"/>
                    </a:cubicBezTo>
                    <a:cubicBezTo>
                      <a:pt x="3790535" y="1189708"/>
                      <a:pt x="3718159" y="1278995"/>
                      <a:pt x="3704546" y="1281816"/>
                    </a:cubicBezTo>
                    <a:cubicBezTo>
                      <a:pt x="3660223" y="1290778"/>
                      <a:pt x="3626193" y="1183401"/>
                      <a:pt x="3672839" y="1201657"/>
                    </a:cubicBezTo>
                    <a:cubicBezTo>
                      <a:pt x="3713013" y="1217424"/>
                      <a:pt x="3661884" y="1286960"/>
                      <a:pt x="3749698" y="1180248"/>
                    </a:cubicBezTo>
                    <a:cubicBezTo>
                      <a:pt x="3714009" y="1129298"/>
                      <a:pt x="3601625" y="1173941"/>
                      <a:pt x="3585025" y="1219580"/>
                    </a:cubicBezTo>
                    <a:cubicBezTo>
                      <a:pt x="3580709" y="1231364"/>
                      <a:pt x="3586187" y="1244973"/>
                      <a:pt x="3583530" y="1253437"/>
                    </a:cubicBezTo>
                    <a:cubicBezTo>
                      <a:pt x="3581538" y="1256424"/>
                      <a:pt x="3574234" y="1257420"/>
                      <a:pt x="3573404" y="1258416"/>
                    </a:cubicBezTo>
                    <a:cubicBezTo>
                      <a:pt x="3518956" y="1185392"/>
                      <a:pt x="3609593" y="1173941"/>
                      <a:pt x="3622708" y="1139588"/>
                    </a:cubicBezTo>
                    <a:cubicBezTo>
                      <a:pt x="3629347" y="1122161"/>
                      <a:pt x="3631671" y="1040343"/>
                      <a:pt x="3588511" y="1067062"/>
                    </a:cubicBezTo>
                    <a:cubicBezTo>
                      <a:pt x="3668026" y="1153694"/>
                      <a:pt x="3528418" y="1153362"/>
                      <a:pt x="3517628" y="1196513"/>
                    </a:cubicBezTo>
                    <a:cubicBezTo>
                      <a:pt x="3512150" y="1218585"/>
                      <a:pt x="3549168" y="1231862"/>
                      <a:pt x="3548504" y="1245969"/>
                    </a:cubicBezTo>
                    <a:cubicBezTo>
                      <a:pt x="3547840" y="1260075"/>
                      <a:pt x="3525596" y="1258748"/>
                      <a:pt x="3522940" y="1276340"/>
                    </a:cubicBezTo>
                    <a:cubicBezTo>
                      <a:pt x="3520284" y="1293931"/>
                      <a:pt x="3537050" y="1300569"/>
                      <a:pt x="3538212" y="1303889"/>
                    </a:cubicBezTo>
                    <a:cubicBezTo>
                      <a:pt x="3540536" y="1311025"/>
                      <a:pt x="3544853" y="1340898"/>
                      <a:pt x="3548338" y="1344217"/>
                    </a:cubicBezTo>
                    <a:cubicBezTo>
                      <a:pt x="3557137" y="1346873"/>
                      <a:pt x="3560291" y="1340732"/>
                      <a:pt x="3563445" y="1334094"/>
                    </a:cubicBezTo>
                    <a:cubicBezTo>
                      <a:pt x="3584692" y="1350192"/>
                      <a:pt x="3580045" y="1388031"/>
                      <a:pt x="3591499" y="1404295"/>
                    </a:cubicBezTo>
                    <a:cubicBezTo>
                      <a:pt x="3597807" y="1413257"/>
                      <a:pt x="3648438" y="1436160"/>
                      <a:pt x="3654413" y="1448441"/>
                    </a:cubicBezTo>
                    <a:cubicBezTo>
                      <a:pt x="3680973" y="1503208"/>
                      <a:pt x="3591499" y="1578886"/>
                      <a:pt x="3599633" y="1519140"/>
                    </a:cubicBezTo>
                    <a:cubicBezTo>
                      <a:pt x="3602621" y="1497399"/>
                      <a:pt x="3634992" y="1487773"/>
                      <a:pt x="3616731" y="1459726"/>
                    </a:cubicBezTo>
                    <a:cubicBezTo>
                      <a:pt x="3591499" y="1420891"/>
                      <a:pt x="3550828" y="1436491"/>
                      <a:pt x="3530244" y="1469849"/>
                    </a:cubicBezTo>
                    <a:cubicBezTo>
                      <a:pt x="3514971" y="1494577"/>
                      <a:pt x="3539540" y="1494744"/>
                      <a:pt x="3532402" y="1517149"/>
                    </a:cubicBezTo>
                    <a:cubicBezTo>
                      <a:pt x="3528916" y="1528434"/>
                      <a:pt x="3401427" y="1645104"/>
                      <a:pt x="3460357" y="1655726"/>
                    </a:cubicBezTo>
                    <a:cubicBezTo>
                      <a:pt x="3476460" y="1658547"/>
                      <a:pt x="3525596" y="1637138"/>
                      <a:pt x="3533066" y="1674645"/>
                    </a:cubicBezTo>
                    <a:cubicBezTo>
                      <a:pt x="3538212" y="1700203"/>
                      <a:pt x="3479448" y="1775384"/>
                      <a:pt x="3457203" y="1770570"/>
                    </a:cubicBezTo>
                    <a:cubicBezTo>
                      <a:pt x="3412881" y="1760779"/>
                      <a:pt x="3464507" y="1678462"/>
                      <a:pt x="3417031" y="1661866"/>
                    </a:cubicBezTo>
                    <a:cubicBezTo>
                      <a:pt x="3422509" y="1701531"/>
                      <a:pt x="3380510" y="1730740"/>
                      <a:pt x="3389309" y="1762272"/>
                    </a:cubicBezTo>
                    <a:cubicBezTo>
                      <a:pt x="3391964" y="1771566"/>
                      <a:pt x="3503352" y="1908816"/>
                      <a:pt x="3512813" y="1911471"/>
                    </a:cubicBezTo>
                    <a:cubicBezTo>
                      <a:pt x="3532734" y="1917114"/>
                      <a:pt x="3536718" y="1873632"/>
                      <a:pt x="3570583" y="1893714"/>
                    </a:cubicBezTo>
                    <a:cubicBezTo>
                      <a:pt x="3581041" y="1899854"/>
                      <a:pt x="3653418" y="2027643"/>
                      <a:pt x="3669852" y="2051377"/>
                    </a:cubicBezTo>
                    <a:cubicBezTo>
                      <a:pt x="3893457" y="2371016"/>
                      <a:pt x="4157068" y="2652154"/>
                      <a:pt x="4308959" y="3017267"/>
                    </a:cubicBezTo>
                    <a:cubicBezTo>
                      <a:pt x="4334358" y="3136262"/>
                      <a:pt x="4346476" y="3230694"/>
                      <a:pt x="4243388" y="3314504"/>
                    </a:cubicBezTo>
                    <a:cubicBezTo>
                      <a:pt x="3904246" y="3433331"/>
                      <a:pt x="3353950" y="3320644"/>
                      <a:pt x="2993393" y="3299401"/>
                    </a:cubicBezTo>
                    <a:cubicBezTo>
                      <a:pt x="2984596" y="3298903"/>
                      <a:pt x="2976793" y="3295252"/>
                      <a:pt x="2968161" y="3294422"/>
                    </a:cubicBezTo>
                    <a:cubicBezTo>
                      <a:pt x="2967000" y="3460881"/>
                      <a:pt x="2968825" y="3628833"/>
                      <a:pt x="2963181" y="3795956"/>
                    </a:cubicBezTo>
                    <a:cubicBezTo>
                      <a:pt x="2956873" y="3982496"/>
                      <a:pt x="2957704" y="4244050"/>
                      <a:pt x="2927656" y="4423121"/>
                    </a:cubicBezTo>
                    <a:cubicBezTo>
                      <a:pt x="2921847" y="4457642"/>
                      <a:pt x="2903421" y="4463616"/>
                      <a:pt x="2897445" y="4423121"/>
                    </a:cubicBezTo>
                    <a:cubicBezTo>
                      <a:pt x="2873208" y="4257824"/>
                      <a:pt x="2915206" y="3916111"/>
                      <a:pt x="2917863" y="3730567"/>
                    </a:cubicBezTo>
                    <a:cubicBezTo>
                      <a:pt x="2920187" y="3572406"/>
                      <a:pt x="2903254" y="3413084"/>
                      <a:pt x="2922345" y="3256417"/>
                    </a:cubicBezTo>
                    <a:cubicBezTo>
                      <a:pt x="3244222" y="3270856"/>
                      <a:pt x="3564607" y="3334253"/>
                      <a:pt x="3887978" y="3324959"/>
                    </a:cubicBezTo>
                    <a:cubicBezTo>
                      <a:pt x="3964671" y="3322802"/>
                      <a:pt x="4231934" y="3307865"/>
                      <a:pt x="4267127" y="3230361"/>
                    </a:cubicBezTo>
                    <a:cubicBezTo>
                      <a:pt x="4339836" y="3069379"/>
                      <a:pt x="4121543" y="2748577"/>
                      <a:pt x="4030574" y="2617800"/>
                    </a:cubicBezTo>
                    <a:cubicBezTo>
                      <a:pt x="3881172" y="2402715"/>
                      <a:pt x="3706538" y="2202733"/>
                      <a:pt x="3567761" y="1979515"/>
                    </a:cubicBezTo>
                    <a:lnTo>
                      <a:pt x="3557634" y="1939187"/>
                    </a:lnTo>
                    <a:cubicBezTo>
                      <a:pt x="3537382" y="1934042"/>
                      <a:pt x="3541532" y="1949974"/>
                      <a:pt x="3537548" y="1954289"/>
                    </a:cubicBezTo>
                    <a:cubicBezTo>
                      <a:pt x="3515967" y="1977690"/>
                      <a:pt x="3357269" y="2172029"/>
                      <a:pt x="3353452" y="2186468"/>
                    </a:cubicBezTo>
                    <a:cubicBezTo>
                      <a:pt x="3347973" y="2207545"/>
                      <a:pt x="3371878" y="2211694"/>
                      <a:pt x="3363910" y="2231610"/>
                    </a:cubicBezTo>
                    <a:cubicBezTo>
                      <a:pt x="3343823" y="2252189"/>
                      <a:pt x="3336852" y="2215180"/>
                      <a:pt x="3325896" y="2221320"/>
                    </a:cubicBezTo>
                    <a:cubicBezTo>
                      <a:pt x="3299501" y="2236256"/>
                      <a:pt x="3336022" y="2262644"/>
                      <a:pt x="3340835" y="2271606"/>
                    </a:cubicBezTo>
                    <a:cubicBezTo>
                      <a:pt x="3418524" y="2416324"/>
                      <a:pt x="3741398" y="2801187"/>
                      <a:pt x="3770283" y="2907900"/>
                    </a:cubicBezTo>
                    <a:cubicBezTo>
                      <a:pt x="3780409" y="2945075"/>
                      <a:pt x="3762647" y="2926985"/>
                      <a:pt x="3760489" y="2932794"/>
                    </a:cubicBezTo>
                    <a:cubicBezTo>
                      <a:pt x="3739074" y="2991211"/>
                      <a:pt x="3737913" y="3052120"/>
                      <a:pt x="3728782" y="3113193"/>
                    </a:cubicBezTo>
                    <a:cubicBezTo>
                      <a:pt x="3728782" y="3113691"/>
                      <a:pt x="3724798" y="3115517"/>
                      <a:pt x="3723802" y="3123317"/>
                    </a:cubicBezTo>
                    <a:cubicBezTo>
                      <a:pt x="3720980" y="3143398"/>
                      <a:pt x="3716166" y="3163977"/>
                      <a:pt x="3713676" y="3183726"/>
                    </a:cubicBezTo>
                    <a:lnTo>
                      <a:pt x="3708696" y="3193850"/>
                    </a:lnTo>
                    <a:cubicBezTo>
                      <a:pt x="3708198" y="3197999"/>
                      <a:pt x="3703716" y="3203144"/>
                      <a:pt x="3703716" y="3203973"/>
                    </a:cubicBezTo>
                    <a:cubicBezTo>
                      <a:pt x="3697242" y="3198662"/>
                      <a:pt x="3689772" y="3202314"/>
                      <a:pt x="3688112" y="3191692"/>
                    </a:cubicBezTo>
                    <a:cubicBezTo>
                      <a:pt x="3685622" y="3175761"/>
                      <a:pt x="3695582" y="3029714"/>
                      <a:pt x="3698570" y="3007476"/>
                    </a:cubicBezTo>
                    <a:cubicBezTo>
                      <a:pt x="3698736" y="3005816"/>
                      <a:pt x="3698404" y="3004157"/>
                      <a:pt x="3698570" y="3002498"/>
                    </a:cubicBezTo>
                    <a:cubicBezTo>
                      <a:pt x="3698570" y="3001667"/>
                      <a:pt x="3702222" y="2995527"/>
                      <a:pt x="3703550" y="2987395"/>
                    </a:cubicBezTo>
                    <a:cubicBezTo>
                      <a:pt x="3709028" y="2954369"/>
                      <a:pt x="3731273" y="2929972"/>
                      <a:pt x="3724798" y="2908231"/>
                    </a:cubicBezTo>
                    <a:cubicBezTo>
                      <a:pt x="3676160" y="2800523"/>
                      <a:pt x="3277755" y="2311437"/>
                      <a:pt x="3274767" y="2239078"/>
                    </a:cubicBezTo>
                    <a:cubicBezTo>
                      <a:pt x="3273771" y="2217171"/>
                      <a:pt x="3294521" y="2199081"/>
                      <a:pt x="3292695" y="2186302"/>
                    </a:cubicBezTo>
                    <a:cubicBezTo>
                      <a:pt x="3290537" y="2172029"/>
                      <a:pt x="3186620" y="2048721"/>
                      <a:pt x="3170850" y="2025652"/>
                    </a:cubicBezTo>
                    <a:cubicBezTo>
                      <a:pt x="3156241" y="2022831"/>
                      <a:pt x="3046680" y="2129543"/>
                      <a:pt x="3024934" y="2145144"/>
                    </a:cubicBezTo>
                    <a:cubicBezTo>
                      <a:pt x="2977292" y="2179166"/>
                      <a:pt x="2892133" y="2214848"/>
                      <a:pt x="2849304" y="2246712"/>
                    </a:cubicBezTo>
                    <a:cubicBezTo>
                      <a:pt x="2837352" y="2255508"/>
                      <a:pt x="2787219" y="2342969"/>
                      <a:pt x="2768627" y="2317577"/>
                    </a:cubicBezTo>
                    <a:cubicBezTo>
                      <a:pt x="2751694" y="2294508"/>
                      <a:pt x="2832205" y="2235094"/>
                      <a:pt x="2831708" y="2229120"/>
                    </a:cubicBezTo>
                    <a:cubicBezTo>
                      <a:pt x="2831541" y="2226299"/>
                      <a:pt x="2793859" y="2205222"/>
                      <a:pt x="2806641" y="2181323"/>
                    </a:cubicBezTo>
                    <a:cubicBezTo>
                      <a:pt x="2765307" y="2214515"/>
                      <a:pt x="2719656" y="2240074"/>
                      <a:pt x="2675998" y="2269947"/>
                    </a:cubicBezTo>
                    <a:cubicBezTo>
                      <a:pt x="2642300" y="2293015"/>
                      <a:pt x="2617731" y="2336331"/>
                      <a:pt x="2570918" y="2341476"/>
                    </a:cubicBezTo>
                    <a:cubicBezTo>
                      <a:pt x="2517466" y="2347450"/>
                      <a:pt x="2540208" y="2281564"/>
                      <a:pt x="2599802" y="2297164"/>
                    </a:cubicBezTo>
                    <a:cubicBezTo>
                      <a:pt x="2574902" y="2302143"/>
                      <a:pt x="2538216" y="2243392"/>
                      <a:pt x="2534066" y="2241733"/>
                    </a:cubicBezTo>
                    <a:cubicBezTo>
                      <a:pt x="2527259" y="2239078"/>
                      <a:pt x="2408236" y="2299321"/>
                      <a:pt x="2403256" y="2304632"/>
                    </a:cubicBezTo>
                    <a:cubicBezTo>
                      <a:pt x="2386656" y="2322059"/>
                      <a:pt x="2380514" y="2506607"/>
                      <a:pt x="2383170" y="2538968"/>
                    </a:cubicBezTo>
                    <a:cubicBezTo>
                      <a:pt x="2386988" y="2584940"/>
                      <a:pt x="2398110" y="2598383"/>
                      <a:pt x="2413382" y="2639707"/>
                    </a:cubicBezTo>
                    <a:cubicBezTo>
                      <a:pt x="2415208" y="2657465"/>
                      <a:pt x="2413881" y="2701278"/>
                      <a:pt x="2438615" y="2695138"/>
                    </a:cubicBezTo>
                    <a:cubicBezTo>
                      <a:pt x="2439611" y="2703104"/>
                      <a:pt x="2437950" y="2712066"/>
                      <a:pt x="2438615" y="2720364"/>
                    </a:cubicBezTo>
                    <a:cubicBezTo>
                      <a:pt x="2440773" y="2747415"/>
                      <a:pt x="2439943" y="2783595"/>
                      <a:pt x="2438615" y="2811144"/>
                    </a:cubicBezTo>
                    <a:cubicBezTo>
                      <a:pt x="2398608" y="2869563"/>
                      <a:pt x="2390308" y="2934121"/>
                      <a:pt x="2383170" y="3002663"/>
                    </a:cubicBezTo>
                    <a:cubicBezTo>
                      <a:pt x="2382174" y="3011625"/>
                      <a:pt x="2378854" y="3020421"/>
                      <a:pt x="2378190" y="3027889"/>
                    </a:cubicBezTo>
                    <a:cubicBezTo>
                      <a:pt x="2377858" y="3031209"/>
                      <a:pt x="2378522" y="3034694"/>
                      <a:pt x="2378190" y="3038012"/>
                    </a:cubicBezTo>
                    <a:cubicBezTo>
                      <a:pt x="2349140" y="3404122"/>
                      <a:pt x="2364744" y="3806412"/>
                      <a:pt x="2358103" y="4176835"/>
                    </a:cubicBezTo>
                    <a:cubicBezTo>
                      <a:pt x="2356610" y="4264297"/>
                      <a:pt x="2357107" y="4351925"/>
                      <a:pt x="2347977" y="4438888"/>
                    </a:cubicBezTo>
                    <a:cubicBezTo>
                      <a:pt x="2301165" y="4484195"/>
                      <a:pt x="2308635" y="4327196"/>
                      <a:pt x="2307473" y="4295498"/>
                    </a:cubicBezTo>
                    <a:cubicBezTo>
                      <a:pt x="2291039" y="3853046"/>
                      <a:pt x="2320588" y="3408271"/>
                      <a:pt x="2347977" y="2967479"/>
                    </a:cubicBezTo>
                    <a:cubicBezTo>
                      <a:pt x="2220986" y="3084316"/>
                      <a:pt x="2015973" y="3025399"/>
                      <a:pt x="1995223" y="2846660"/>
                    </a:cubicBezTo>
                    <a:cubicBezTo>
                      <a:pt x="1983935" y="3023574"/>
                      <a:pt x="2014480" y="3201484"/>
                      <a:pt x="2025436" y="3378398"/>
                    </a:cubicBezTo>
                    <a:cubicBezTo>
                      <a:pt x="2033072" y="3502371"/>
                      <a:pt x="2032407" y="3627007"/>
                      <a:pt x="2040874" y="3750980"/>
                    </a:cubicBezTo>
                    <a:cubicBezTo>
                      <a:pt x="2051166" y="3903332"/>
                      <a:pt x="2113915" y="4275251"/>
                      <a:pt x="2086193" y="4398560"/>
                    </a:cubicBezTo>
                    <a:cubicBezTo>
                      <a:pt x="2054154" y="4340473"/>
                      <a:pt x="2058802" y="4262472"/>
                      <a:pt x="2045853" y="4197083"/>
                    </a:cubicBezTo>
                    <a:cubicBezTo>
                      <a:pt x="2045190" y="4193930"/>
                      <a:pt x="2046518" y="4190113"/>
                      <a:pt x="2045853" y="4186959"/>
                    </a:cubicBezTo>
                    <a:cubicBezTo>
                      <a:pt x="2044360" y="4179823"/>
                      <a:pt x="2040874" y="4177500"/>
                      <a:pt x="2040874" y="4176835"/>
                    </a:cubicBezTo>
                    <a:cubicBezTo>
                      <a:pt x="2038218" y="4164057"/>
                      <a:pt x="2039545" y="4148290"/>
                      <a:pt x="2035894" y="4131528"/>
                    </a:cubicBezTo>
                    <a:cubicBezTo>
                      <a:pt x="2012819" y="3805747"/>
                      <a:pt x="1976465" y="3478307"/>
                      <a:pt x="1965177" y="3151696"/>
                    </a:cubicBezTo>
                    <a:cubicBezTo>
                      <a:pt x="1959865" y="2999509"/>
                      <a:pt x="1952229" y="2839358"/>
                      <a:pt x="1980449" y="2690491"/>
                    </a:cubicBezTo>
                    <a:cubicBezTo>
                      <a:pt x="1983438" y="2685844"/>
                      <a:pt x="1995057" y="2666427"/>
                      <a:pt x="1993065" y="2660286"/>
                    </a:cubicBezTo>
                    <a:cubicBezTo>
                      <a:pt x="1971817" y="2683354"/>
                      <a:pt x="1940276" y="2708747"/>
                      <a:pt x="1920025" y="2730819"/>
                    </a:cubicBezTo>
                    <a:cubicBezTo>
                      <a:pt x="1841671" y="2815792"/>
                      <a:pt x="1794527" y="2921674"/>
                      <a:pt x="1740742" y="3022744"/>
                    </a:cubicBezTo>
                    <a:cubicBezTo>
                      <a:pt x="1740742" y="3040668"/>
                      <a:pt x="1771785" y="3046809"/>
                      <a:pt x="1778923" y="3053282"/>
                    </a:cubicBezTo>
                    <a:cubicBezTo>
                      <a:pt x="1805981" y="3077677"/>
                      <a:pt x="1908072" y="3161487"/>
                      <a:pt x="1909733" y="3192191"/>
                    </a:cubicBezTo>
                    <a:cubicBezTo>
                      <a:pt x="1912554" y="3244800"/>
                      <a:pt x="1785396" y="3331100"/>
                      <a:pt x="1814281" y="3385867"/>
                    </a:cubicBezTo>
                    <a:cubicBezTo>
                      <a:pt x="1811459" y="3395824"/>
                      <a:pt x="1807641" y="3405450"/>
                      <a:pt x="1811293" y="3416238"/>
                    </a:cubicBezTo>
                    <a:lnTo>
                      <a:pt x="2026099" y="4217330"/>
                    </a:lnTo>
                    <a:cubicBezTo>
                      <a:pt x="2020622" y="4220649"/>
                      <a:pt x="2012653" y="4226623"/>
                      <a:pt x="2006345" y="4221811"/>
                    </a:cubicBezTo>
                    <a:cubicBezTo>
                      <a:pt x="1970821" y="4195258"/>
                      <a:pt x="1795357" y="3464034"/>
                      <a:pt x="1763982" y="3367611"/>
                    </a:cubicBezTo>
                    <a:lnTo>
                      <a:pt x="1863916" y="3198165"/>
                    </a:lnTo>
                    <a:cubicBezTo>
                      <a:pt x="1846817" y="3163977"/>
                      <a:pt x="1711360" y="3062575"/>
                      <a:pt x="1708040" y="3035855"/>
                    </a:cubicBezTo>
                    <a:cubicBezTo>
                      <a:pt x="1700404" y="2974284"/>
                      <a:pt x="1859101" y="2744263"/>
                      <a:pt x="1899938" y="2685678"/>
                    </a:cubicBezTo>
                    <a:cubicBezTo>
                      <a:pt x="1901598" y="2685346"/>
                      <a:pt x="1903424" y="2686010"/>
                      <a:pt x="1904918" y="2685678"/>
                    </a:cubicBezTo>
                    <a:cubicBezTo>
                      <a:pt x="1907242" y="2685015"/>
                      <a:pt x="1908902" y="2681031"/>
                      <a:pt x="1909898" y="2680699"/>
                    </a:cubicBezTo>
                    <a:cubicBezTo>
                      <a:pt x="1914546" y="2679039"/>
                      <a:pt x="1937621" y="2662775"/>
                      <a:pt x="1937621" y="2655473"/>
                    </a:cubicBezTo>
                    <a:cubicBezTo>
                      <a:pt x="1596155" y="2706755"/>
                      <a:pt x="1235100" y="2732479"/>
                      <a:pt x="889152" y="2716215"/>
                    </a:cubicBezTo>
                    <a:cubicBezTo>
                      <a:pt x="852963" y="2714555"/>
                      <a:pt x="673515" y="2682359"/>
                      <a:pt x="662559" y="2685678"/>
                    </a:cubicBezTo>
                    <a:cubicBezTo>
                      <a:pt x="656417" y="2687503"/>
                      <a:pt x="662061" y="2698457"/>
                      <a:pt x="659903" y="2700946"/>
                    </a:cubicBezTo>
                    <a:cubicBezTo>
                      <a:pt x="640315" y="2724181"/>
                      <a:pt x="519631" y="2858443"/>
                      <a:pt x="503529" y="2864584"/>
                    </a:cubicBezTo>
                    <a:cubicBezTo>
                      <a:pt x="455887" y="2882673"/>
                      <a:pt x="479625" y="2835706"/>
                      <a:pt x="493569" y="2816788"/>
                    </a:cubicBezTo>
                    <a:cubicBezTo>
                      <a:pt x="508675" y="2811311"/>
                      <a:pt x="520461" y="2799859"/>
                      <a:pt x="528927" y="2786583"/>
                    </a:cubicBezTo>
                    <a:lnTo>
                      <a:pt x="587028" y="2721194"/>
                    </a:lnTo>
                    <a:lnTo>
                      <a:pt x="408078" y="2821932"/>
                    </a:lnTo>
                    <a:cubicBezTo>
                      <a:pt x="405090" y="2822596"/>
                      <a:pt x="401106" y="2821268"/>
                      <a:pt x="397952" y="2821932"/>
                    </a:cubicBezTo>
                    <a:cubicBezTo>
                      <a:pt x="378032" y="2826413"/>
                      <a:pt x="357448" y="2821600"/>
                      <a:pt x="340349" y="2837366"/>
                    </a:cubicBezTo>
                    <a:cubicBezTo>
                      <a:pt x="327235" y="2840021"/>
                      <a:pt x="322089" y="2833549"/>
                      <a:pt x="329891" y="2821766"/>
                    </a:cubicBezTo>
                    <a:cubicBezTo>
                      <a:pt x="340183" y="2806166"/>
                      <a:pt x="626869" y="2673231"/>
                      <a:pt x="634837" y="2655473"/>
                    </a:cubicBezTo>
                    <a:cubicBezTo>
                      <a:pt x="649445" y="2622779"/>
                      <a:pt x="537394" y="2658129"/>
                      <a:pt x="529094" y="2660618"/>
                    </a:cubicBezTo>
                    <a:lnTo>
                      <a:pt x="524113" y="2635392"/>
                    </a:lnTo>
                    <a:cubicBezTo>
                      <a:pt x="569266" y="2622613"/>
                      <a:pt x="600474" y="2597221"/>
                      <a:pt x="657911" y="2610664"/>
                    </a:cubicBezTo>
                    <a:cubicBezTo>
                      <a:pt x="809139" y="2408690"/>
                      <a:pt x="976137" y="2216009"/>
                      <a:pt x="1169197" y="2053202"/>
                    </a:cubicBezTo>
                    <a:cubicBezTo>
                      <a:pt x="1097816" y="2020010"/>
                      <a:pt x="1026602" y="1984162"/>
                      <a:pt x="977631" y="1919769"/>
                    </a:cubicBezTo>
                    <a:lnTo>
                      <a:pt x="866907" y="1788826"/>
                    </a:lnTo>
                    <a:cubicBezTo>
                      <a:pt x="748382" y="1941842"/>
                      <a:pt x="607778" y="2076105"/>
                      <a:pt x="481119" y="2222150"/>
                    </a:cubicBezTo>
                    <a:cubicBezTo>
                      <a:pt x="354625" y="2368029"/>
                      <a:pt x="123883" y="2613319"/>
                      <a:pt x="69102" y="2792723"/>
                    </a:cubicBezTo>
                    <a:cubicBezTo>
                      <a:pt x="52999" y="2845332"/>
                      <a:pt x="30921" y="2883503"/>
                      <a:pt x="70430" y="2922504"/>
                    </a:cubicBezTo>
                    <a:cubicBezTo>
                      <a:pt x="295031" y="3144560"/>
                      <a:pt x="1059636" y="3193684"/>
                      <a:pt x="1363752" y="3204472"/>
                    </a:cubicBezTo>
                    <a:cubicBezTo>
                      <a:pt x="1371720" y="3204804"/>
                      <a:pt x="1382178" y="3200156"/>
                      <a:pt x="1380850" y="3214761"/>
                    </a:cubicBezTo>
                    <a:cubicBezTo>
                      <a:pt x="1038886" y="3262392"/>
                      <a:pt x="648117" y="3209284"/>
                      <a:pt x="322753" y="3091120"/>
                    </a:cubicBezTo>
                    <a:cubicBezTo>
                      <a:pt x="259008" y="3068051"/>
                      <a:pt x="8013" y="2968807"/>
                      <a:pt x="709" y="2895120"/>
                    </a:cubicBezTo>
                    <a:cubicBezTo>
                      <a:pt x="-17053" y="2716547"/>
                      <a:pt x="303829" y="2360229"/>
                      <a:pt x="420694" y="2227128"/>
                    </a:cubicBezTo>
                    <a:cubicBezTo>
                      <a:pt x="470329" y="2170701"/>
                      <a:pt x="840513" y="1756796"/>
                      <a:pt x="873215" y="1759285"/>
                    </a:cubicBezTo>
                    <a:cubicBezTo>
                      <a:pt x="886330" y="1760281"/>
                      <a:pt x="910234" y="1790818"/>
                      <a:pt x="927498" y="1786171"/>
                    </a:cubicBezTo>
                    <a:cubicBezTo>
                      <a:pt x="940612" y="1782686"/>
                      <a:pt x="1067604" y="1641951"/>
                      <a:pt x="1093666" y="1625023"/>
                    </a:cubicBezTo>
                    <a:cubicBezTo>
                      <a:pt x="1082046" y="1629504"/>
                      <a:pt x="1049842" y="1610584"/>
                      <a:pt x="1048348" y="1612410"/>
                    </a:cubicBezTo>
                    <a:cubicBezTo>
                      <a:pt x="1045028" y="1616890"/>
                      <a:pt x="1048680" y="1679458"/>
                      <a:pt x="1009337" y="1682114"/>
                    </a:cubicBezTo>
                    <a:cubicBezTo>
                      <a:pt x="954556" y="1687922"/>
                      <a:pt x="984271" y="1580711"/>
                      <a:pt x="1035732" y="1576728"/>
                    </a:cubicBezTo>
                    <a:cubicBezTo>
                      <a:pt x="1050672" y="1575566"/>
                      <a:pt x="1089516" y="1597806"/>
                      <a:pt x="1093168" y="1563784"/>
                    </a:cubicBezTo>
                    <a:cubicBezTo>
                      <a:pt x="1094330" y="1552830"/>
                      <a:pt x="1074410" y="1545527"/>
                      <a:pt x="1071256" y="1536566"/>
                    </a:cubicBezTo>
                    <a:cubicBezTo>
                      <a:pt x="1065446" y="1519638"/>
                      <a:pt x="1059802" y="1472505"/>
                      <a:pt x="1048182" y="1464041"/>
                    </a:cubicBezTo>
                    <a:cubicBezTo>
                      <a:pt x="1024111" y="1446616"/>
                      <a:pt x="970659" y="1494080"/>
                      <a:pt x="952399" y="1514161"/>
                    </a:cubicBezTo>
                    <a:cubicBezTo>
                      <a:pt x="935799" y="1532583"/>
                      <a:pt x="933972" y="1594818"/>
                      <a:pt x="894464" y="1562124"/>
                    </a:cubicBezTo>
                    <a:cubicBezTo>
                      <a:pt x="871390" y="1543039"/>
                      <a:pt x="876204" y="1511506"/>
                      <a:pt x="884504" y="1486445"/>
                    </a:cubicBezTo>
                    <a:cubicBezTo>
                      <a:pt x="909570" y="1410435"/>
                      <a:pt x="983275" y="1471011"/>
                      <a:pt x="999377" y="1429521"/>
                    </a:cubicBezTo>
                    <a:cubicBezTo>
                      <a:pt x="1004689" y="1415746"/>
                      <a:pt x="977797" y="1407117"/>
                      <a:pt x="977299" y="1383052"/>
                    </a:cubicBezTo>
                    <a:cubicBezTo>
                      <a:pt x="976801" y="1351022"/>
                      <a:pt x="1030752" y="1335255"/>
                      <a:pt x="960533" y="1309863"/>
                    </a:cubicBezTo>
                    <a:cubicBezTo>
                      <a:pt x="933806" y="1356830"/>
                      <a:pt x="879855" y="1402968"/>
                      <a:pt x="821257" y="1388529"/>
                    </a:cubicBezTo>
                    <a:cubicBezTo>
                      <a:pt x="716842" y="1362805"/>
                      <a:pt x="874046" y="1212610"/>
                      <a:pt x="942272" y="1259910"/>
                    </a:cubicBezTo>
                    <a:cubicBezTo>
                      <a:pt x="915214" y="1181908"/>
                      <a:pt x="812459" y="1211282"/>
                      <a:pt x="836529" y="1108719"/>
                    </a:cubicBezTo>
                    <a:cubicBezTo>
                      <a:pt x="824079" y="1102081"/>
                      <a:pt x="758508" y="1123489"/>
                      <a:pt x="755852" y="1128966"/>
                    </a:cubicBezTo>
                    <a:cubicBezTo>
                      <a:pt x="753528" y="1133945"/>
                      <a:pt x="808641" y="1193359"/>
                      <a:pt x="734438" y="1220742"/>
                    </a:cubicBezTo>
                    <a:cubicBezTo>
                      <a:pt x="639319" y="1255926"/>
                      <a:pt x="652599" y="1120502"/>
                      <a:pt x="779922" y="1079842"/>
                    </a:cubicBezTo>
                    <a:cubicBezTo>
                      <a:pt x="798349" y="1073867"/>
                      <a:pt x="843999" y="1075526"/>
                      <a:pt x="846489" y="1073369"/>
                    </a:cubicBezTo>
                    <a:cubicBezTo>
                      <a:pt x="849643" y="1070714"/>
                      <a:pt x="846987" y="1015449"/>
                      <a:pt x="871888" y="995368"/>
                    </a:cubicBezTo>
                    <a:cubicBezTo>
                      <a:pt x="880520" y="988397"/>
                      <a:pt x="1096820" y="941762"/>
                      <a:pt x="1040048" y="901434"/>
                    </a:cubicBezTo>
                    <a:cubicBezTo>
                      <a:pt x="1026104" y="891477"/>
                      <a:pt x="1002697" y="903924"/>
                      <a:pt x="987425" y="889816"/>
                    </a:cubicBezTo>
                    <a:cubicBezTo>
                      <a:pt x="979457" y="882514"/>
                      <a:pt x="974809" y="842850"/>
                      <a:pt x="972651" y="841522"/>
                    </a:cubicBezTo>
                    <a:cubicBezTo>
                      <a:pt x="967837" y="838701"/>
                      <a:pt x="865746" y="837705"/>
                      <a:pt x="861761" y="841522"/>
                    </a:cubicBezTo>
                    <a:cubicBezTo>
                      <a:pt x="858109" y="845008"/>
                      <a:pt x="863255" y="915872"/>
                      <a:pt x="817771" y="926162"/>
                    </a:cubicBezTo>
                    <a:cubicBezTo>
                      <a:pt x="740912" y="943588"/>
                      <a:pt x="731616" y="830403"/>
                      <a:pt x="791045" y="813475"/>
                    </a:cubicBezTo>
                    <a:cubicBezTo>
                      <a:pt x="819265" y="805509"/>
                      <a:pt x="956549" y="817292"/>
                      <a:pt x="962691" y="811317"/>
                    </a:cubicBezTo>
                    <a:cubicBezTo>
                      <a:pt x="964019" y="809989"/>
                      <a:pt x="960533" y="788747"/>
                      <a:pt x="964849" y="780780"/>
                    </a:cubicBezTo>
                    <a:cubicBezTo>
                      <a:pt x="989915" y="735971"/>
                      <a:pt x="1062292" y="705268"/>
                      <a:pt x="1093500" y="657306"/>
                    </a:cubicBezTo>
                    <a:cubicBezTo>
                      <a:pt x="1037226" y="615981"/>
                      <a:pt x="1011993" y="637722"/>
                      <a:pt x="1048182" y="556899"/>
                    </a:cubicBezTo>
                    <a:cubicBezTo>
                      <a:pt x="1033573" y="556236"/>
                      <a:pt x="977963" y="526529"/>
                      <a:pt x="970327" y="528852"/>
                    </a:cubicBezTo>
                    <a:cubicBezTo>
                      <a:pt x="966011" y="530180"/>
                      <a:pt x="953229" y="582125"/>
                      <a:pt x="900108" y="574326"/>
                    </a:cubicBezTo>
                    <a:cubicBezTo>
                      <a:pt x="816277" y="561879"/>
                      <a:pt x="915712" y="471430"/>
                      <a:pt x="949743" y="473753"/>
                    </a:cubicBezTo>
                    <a:cubicBezTo>
                      <a:pt x="964849" y="474749"/>
                      <a:pt x="1051336" y="529682"/>
                      <a:pt x="1071754" y="532669"/>
                    </a:cubicBezTo>
                    <a:cubicBezTo>
                      <a:pt x="1092172" y="535657"/>
                      <a:pt x="1118401" y="518894"/>
                      <a:pt x="1131183" y="518894"/>
                    </a:cubicBezTo>
                    <a:cubicBezTo>
                      <a:pt x="1194761" y="518894"/>
                      <a:pt x="1248712" y="587934"/>
                      <a:pt x="1300339" y="614819"/>
                    </a:cubicBezTo>
                    <a:cubicBezTo>
                      <a:pt x="1303659" y="584449"/>
                      <a:pt x="1182809" y="447863"/>
                      <a:pt x="1169363" y="445374"/>
                    </a:cubicBezTo>
                    <a:cubicBezTo>
                      <a:pt x="1154921" y="442718"/>
                      <a:pt x="1118068" y="488523"/>
                      <a:pt x="1098812" y="496490"/>
                    </a:cubicBezTo>
                    <a:cubicBezTo>
                      <a:pt x="1008175" y="533499"/>
                      <a:pt x="1036230" y="401726"/>
                      <a:pt x="1108607" y="390275"/>
                    </a:cubicBezTo>
                    <a:cubicBezTo>
                      <a:pt x="1198580" y="376002"/>
                      <a:pt x="1228128" y="479894"/>
                      <a:pt x="1257012" y="474085"/>
                    </a:cubicBezTo>
                    <a:cubicBezTo>
                      <a:pt x="1277928" y="443549"/>
                      <a:pt x="1335365" y="319908"/>
                      <a:pt x="1373711" y="317750"/>
                    </a:cubicBezTo>
                    <a:cubicBezTo>
                      <a:pt x="1395292" y="316588"/>
                      <a:pt x="1461029" y="396914"/>
                      <a:pt x="1496885" y="393262"/>
                    </a:cubicBezTo>
                    <a:cubicBezTo>
                      <a:pt x="1507343" y="428446"/>
                      <a:pt x="1478791" y="430603"/>
                      <a:pt x="1449077" y="423301"/>
                    </a:cubicBezTo>
                    <a:cubicBezTo>
                      <a:pt x="1429488" y="418488"/>
                      <a:pt x="1360763" y="333350"/>
                      <a:pt x="1361096" y="380981"/>
                    </a:cubicBezTo>
                    <a:cubicBezTo>
                      <a:pt x="1361096" y="393096"/>
                      <a:pt x="1449409" y="430271"/>
                      <a:pt x="1461527" y="435914"/>
                    </a:cubicBezTo>
                    <a:cubicBezTo>
                      <a:pt x="1468167" y="439067"/>
                      <a:pt x="1463187" y="455663"/>
                      <a:pt x="1479123" y="458983"/>
                    </a:cubicBezTo>
                    <a:cubicBezTo>
                      <a:pt x="1495059" y="462302"/>
                      <a:pt x="1542536" y="421642"/>
                      <a:pt x="1562290" y="418322"/>
                    </a:cubicBezTo>
                    <a:cubicBezTo>
                      <a:pt x="1517469" y="405875"/>
                      <a:pt x="1530086" y="432429"/>
                      <a:pt x="1501865" y="393262"/>
                    </a:cubicBezTo>
                    <a:cubicBezTo>
                      <a:pt x="1500703" y="391603"/>
                      <a:pt x="1504189" y="380981"/>
                      <a:pt x="1500703" y="374508"/>
                    </a:cubicBezTo>
                    <a:cubicBezTo>
                      <a:pt x="1498379" y="370193"/>
                      <a:pt x="1481945" y="367871"/>
                      <a:pt x="1477795" y="354428"/>
                    </a:cubicBezTo>
                    <a:cubicBezTo>
                      <a:pt x="1465345" y="314098"/>
                      <a:pt x="1506513" y="304473"/>
                      <a:pt x="1507343" y="299826"/>
                    </a:cubicBezTo>
                    <a:cubicBezTo>
                      <a:pt x="1508339" y="293188"/>
                      <a:pt x="1492901" y="276426"/>
                      <a:pt x="1492237" y="264642"/>
                    </a:cubicBezTo>
                    <a:cubicBezTo>
                      <a:pt x="1489249" y="203735"/>
                      <a:pt x="1511493" y="156436"/>
                      <a:pt x="1574076" y="202906"/>
                    </a:cubicBezTo>
                    <a:cubicBezTo>
                      <a:pt x="1631845" y="245723"/>
                      <a:pt x="1572250" y="245225"/>
                      <a:pt x="1568598" y="254685"/>
                    </a:cubicBezTo>
                    <a:cubicBezTo>
                      <a:pt x="1567768" y="256843"/>
                      <a:pt x="1578060" y="298167"/>
                      <a:pt x="1582210" y="300656"/>
                    </a:cubicBezTo>
                    <a:cubicBezTo>
                      <a:pt x="1585863" y="302813"/>
                      <a:pt x="1610431" y="293852"/>
                      <a:pt x="1624209" y="298996"/>
                    </a:cubicBezTo>
                    <a:cubicBezTo>
                      <a:pt x="1637987" y="304141"/>
                      <a:pt x="1672183" y="332521"/>
                      <a:pt x="1680815" y="331690"/>
                    </a:cubicBezTo>
                    <a:cubicBezTo>
                      <a:pt x="1694760" y="330197"/>
                      <a:pt x="1735928" y="261157"/>
                      <a:pt x="1766140" y="262817"/>
                    </a:cubicBezTo>
                    <a:cubicBezTo>
                      <a:pt x="1789049" y="263979"/>
                      <a:pt x="1858105" y="340154"/>
                      <a:pt x="1869726" y="333184"/>
                    </a:cubicBezTo>
                    <a:cubicBezTo>
                      <a:pt x="1873876" y="292026"/>
                      <a:pt x="1913218" y="216680"/>
                      <a:pt x="1964347" y="241076"/>
                    </a:cubicBezTo>
                    <a:cubicBezTo>
                      <a:pt x="2010993" y="263481"/>
                      <a:pt x="1947747" y="307461"/>
                      <a:pt x="1945256" y="325882"/>
                    </a:cubicBezTo>
                    <a:cubicBezTo>
                      <a:pt x="1937455" y="383305"/>
                      <a:pt x="1976465" y="365049"/>
                      <a:pt x="2011160" y="380815"/>
                    </a:cubicBezTo>
                    <a:cubicBezTo>
                      <a:pt x="2024440" y="386789"/>
                      <a:pt x="2047348" y="404216"/>
                      <a:pt x="2058304" y="414339"/>
                    </a:cubicBezTo>
                    <a:cubicBezTo>
                      <a:pt x="2070589" y="425791"/>
                      <a:pt x="2080548" y="468443"/>
                      <a:pt x="2101631" y="454169"/>
                    </a:cubicBezTo>
                    <a:cubicBezTo>
                      <a:pt x="2099970" y="465787"/>
                      <a:pt x="2099473" y="477737"/>
                      <a:pt x="2096319" y="489188"/>
                    </a:cubicBezTo>
                    <a:cubicBezTo>
                      <a:pt x="2079552" y="502132"/>
                      <a:pt x="2013484" y="393262"/>
                      <a:pt x="1975635" y="398739"/>
                    </a:cubicBezTo>
                    <a:cubicBezTo>
                      <a:pt x="1966671" y="408862"/>
                      <a:pt x="2006677" y="448195"/>
                      <a:pt x="2015642" y="456327"/>
                    </a:cubicBezTo>
                    <a:cubicBezTo>
                      <a:pt x="2018298" y="458817"/>
                      <a:pt x="2031080" y="451182"/>
                      <a:pt x="2038882" y="458651"/>
                    </a:cubicBezTo>
                    <a:cubicBezTo>
                      <a:pt x="2084200" y="502132"/>
                      <a:pt x="2081544" y="574989"/>
                      <a:pt x="2157241" y="487030"/>
                    </a:cubicBezTo>
                    <a:cubicBezTo>
                      <a:pt x="2125535" y="469604"/>
                      <a:pt x="2127029" y="469604"/>
                      <a:pt x="2106611" y="444212"/>
                    </a:cubicBezTo>
                    <a:close/>
                    <a:moveTo>
                      <a:pt x="2338349" y="34123"/>
                    </a:moveTo>
                    <a:cubicBezTo>
                      <a:pt x="2307971" y="-14005"/>
                      <a:pt x="2267964" y="118099"/>
                      <a:pt x="2282905" y="139840"/>
                    </a:cubicBezTo>
                    <a:cubicBezTo>
                      <a:pt x="2297347" y="130712"/>
                      <a:pt x="2342665" y="40928"/>
                      <a:pt x="2338349" y="34123"/>
                    </a:cubicBezTo>
                    <a:close/>
                    <a:moveTo>
                      <a:pt x="2550002" y="49226"/>
                    </a:moveTo>
                    <a:cubicBezTo>
                      <a:pt x="2538714" y="36446"/>
                      <a:pt x="2483269" y="117601"/>
                      <a:pt x="2504683" y="134861"/>
                    </a:cubicBezTo>
                    <a:cubicBezTo>
                      <a:pt x="2519125" y="144321"/>
                      <a:pt x="2558800" y="59183"/>
                      <a:pt x="2550002" y="49226"/>
                    </a:cubicBezTo>
                    <a:close/>
                    <a:moveTo>
                      <a:pt x="2106445" y="129882"/>
                    </a:moveTo>
                    <a:cubicBezTo>
                      <a:pt x="2107274" y="117768"/>
                      <a:pt x="2126033" y="56859"/>
                      <a:pt x="2093994" y="69472"/>
                    </a:cubicBezTo>
                    <a:cubicBezTo>
                      <a:pt x="2079386" y="75116"/>
                      <a:pt x="2084532" y="129716"/>
                      <a:pt x="2106445" y="129882"/>
                    </a:cubicBezTo>
                    <a:close/>
                    <a:moveTo>
                      <a:pt x="2726462" y="195271"/>
                    </a:moveTo>
                    <a:cubicBezTo>
                      <a:pt x="2758335" y="174360"/>
                      <a:pt x="2750035" y="150129"/>
                      <a:pt x="2741402" y="119759"/>
                    </a:cubicBezTo>
                    <a:lnTo>
                      <a:pt x="2726462" y="195271"/>
                    </a:lnTo>
                    <a:close/>
                    <a:moveTo>
                      <a:pt x="2993559" y="185314"/>
                    </a:moveTo>
                    <a:cubicBezTo>
                      <a:pt x="2974967" y="167390"/>
                      <a:pt x="2953387" y="211037"/>
                      <a:pt x="2967996" y="223318"/>
                    </a:cubicBezTo>
                    <a:cubicBezTo>
                      <a:pt x="2992397" y="243897"/>
                      <a:pt x="2996714" y="188301"/>
                      <a:pt x="2993559" y="185314"/>
                    </a:cubicBezTo>
                    <a:close/>
                    <a:moveTo>
                      <a:pt x="1547018" y="301154"/>
                    </a:moveTo>
                    <a:cubicBezTo>
                      <a:pt x="1537224" y="284558"/>
                      <a:pt x="1558970" y="194773"/>
                      <a:pt x="1524940" y="210871"/>
                    </a:cubicBezTo>
                    <a:cubicBezTo>
                      <a:pt x="1502031" y="237923"/>
                      <a:pt x="1530252" y="279081"/>
                      <a:pt x="1547018" y="301154"/>
                    </a:cubicBezTo>
                    <a:close/>
                    <a:moveTo>
                      <a:pt x="2474471" y="250702"/>
                    </a:moveTo>
                    <a:cubicBezTo>
                      <a:pt x="2474969" y="235932"/>
                      <a:pt x="2478953" y="212199"/>
                      <a:pt x="2456875" y="215518"/>
                    </a:cubicBezTo>
                    <a:cubicBezTo>
                      <a:pt x="2440607" y="218008"/>
                      <a:pt x="2469491" y="248710"/>
                      <a:pt x="2474471" y="250702"/>
                    </a:cubicBezTo>
                    <a:close/>
                    <a:moveTo>
                      <a:pt x="2091339" y="220497"/>
                    </a:moveTo>
                    <a:lnTo>
                      <a:pt x="2036060" y="273439"/>
                    </a:lnTo>
                    <a:lnTo>
                      <a:pt x="2061293" y="306133"/>
                    </a:lnTo>
                    <a:lnTo>
                      <a:pt x="2091339" y="220497"/>
                    </a:lnTo>
                    <a:close/>
                    <a:moveTo>
                      <a:pt x="2313117" y="296009"/>
                    </a:moveTo>
                    <a:cubicBezTo>
                      <a:pt x="2365076" y="310282"/>
                      <a:pt x="2360760" y="267463"/>
                      <a:pt x="2350799" y="230621"/>
                    </a:cubicBezTo>
                    <a:lnTo>
                      <a:pt x="2313117" y="296009"/>
                    </a:lnTo>
                    <a:close/>
                    <a:moveTo>
                      <a:pt x="3129681" y="301154"/>
                    </a:moveTo>
                    <a:cubicBezTo>
                      <a:pt x="3166036" y="290035"/>
                      <a:pt x="3209528" y="279745"/>
                      <a:pt x="3230445" y="243234"/>
                    </a:cubicBezTo>
                    <a:cubicBezTo>
                      <a:pt x="3217496" y="207220"/>
                      <a:pt x="3136653" y="285055"/>
                      <a:pt x="3129681" y="301154"/>
                    </a:cubicBezTo>
                    <a:close/>
                    <a:moveTo>
                      <a:pt x="2686123" y="250867"/>
                    </a:moveTo>
                    <a:cubicBezTo>
                      <a:pt x="2666369" y="224811"/>
                      <a:pt x="2626197" y="281571"/>
                      <a:pt x="2635825" y="291031"/>
                    </a:cubicBezTo>
                    <a:cubicBezTo>
                      <a:pt x="2643959" y="299163"/>
                      <a:pt x="2695586" y="263314"/>
                      <a:pt x="2686123" y="250867"/>
                    </a:cubicBezTo>
                    <a:close/>
                    <a:moveTo>
                      <a:pt x="1945256" y="270949"/>
                    </a:moveTo>
                    <a:cubicBezTo>
                      <a:pt x="1933138" y="259830"/>
                      <a:pt x="1902096" y="304141"/>
                      <a:pt x="1904918" y="316256"/>
                    </a:cubicBezTo>
                    <a:lnTo>
                      <a:pt x="1945256" y="270949"/>
                    </a:lnTo>
                    <a:close/>
                    <a:moveTo>
                      <a:pt x="2303157" y="371687"/>
                    </a:moveTo>
                    <a:cubicBezTo>
                      <a:pt x="2333203" y="390938"/>
                      <a:pt x="2292201" y="275430"/>
                      <a:pt x="2277925" y="291196"/>
                    </a:cubicBezTo>
                    <a:cubicBezTo>
                      <a:pt x="2281743" y="301984"/>
                      <a:pt x="2299671" y="369530"/>
                      <a:pt x="2303157" y="371687"/>
                    </a:cubicBezTo>
                    <a:close/>
                    <a:moveTo>
                      <a:pt x="2797013" y="331359"/>
                    </a:moveTo>
                    <a:cubicBezTo>
                      <a:pt x="2987251" y="327376"/>
                      <a:pt x="2816933" y="254353"/>
                      <a:pt x="2789211" y="326214"/>
                    </a:cubicBezTo>
                    <a:cubicBezTo>
                      <a:pt x="2787219" y="331525"/>
                      <a:pt x="2803155" y="434586"/>
                      <a:pt x="2809795" y="437076"/>
                    </a:cubicBezTo>
                    <a:lnTo>
                      <a:pt x="2928155" y="358908"/>
                    </a:lnTo>
                    <a:cubicBezTo>
                      <a:pt x="2887484" y="366044"/>
                      <a:pt x="2778587" y="338163"/>
                      <a:pt x="2832371" y="399070"/>
                    </a:cubicBezTo>
                    <a:cubicBezTo>
                      <a:pt x="2792365" y="432097"/>
                      <a:pt x="2813448" y="356584"/>
                      <a:pt x="2797179" y="331193"/>
                    </a:cubicBezTo>
                    <a:close/>
                    <a:moveTo>
                      <a:pt x="2489578" y="376832"/>
                    </a:moveTo>
                    <a:cubicBezTo>
                      <a:pt x="2513979" y="468443"/>
                      <a:pt x="2689111" y="342976"/>
                      <a:pt x="2665872" y="316256"/>
                    </a:cubicBezTo>
                    <a:cubicBezTo>
                      <a:pt x="2582206" y="318746"/>
                      <a:pt x="2575068" y="434752"/>
                      <a:pt x="2489578" y="376832"/>
                    </a:cubicBezTo>
                    <a:close/>
                    <a:moveTo>
                      <a:pt x="1743730" y="376666"/>
                    </a:moveTo>
                    <a:cubicBezTo>
                      <a:pt x="1775935" y="365049"/>
                      <a:pt x="1770457" y="336005"/>
                      <a:pt x="1741074" y="326214"/>
                    </a:cubicBezTo>
                    <a:cubicBezTo>
                      <a:pt x="1694262" y="353266"/>
                      <a:pt x="1730284" y="350610"/>
                      <a:pt x="1743730" y="376666"/>
                    </a:cubicBezTo>
                    <a:close/>
                    <a:moveTo>
                      <a:pt x="1925005" y="371687"/>
                    </a:moveTo>
                    <a:cubicBezTo>
                      <a:pt x="1928491" y="348619"/>
                      <a:pt x="1911725" y="330695"/>
                      <a:pt x="1889812" y="326380"/>
                    </a:cubicBezTo>
                    <a:lnTo>
                      <a:pt x="1925005" y="371687"/>
                    </a:lnTo>
                    <a:close/>
                    <a:moveTo>
                      <a:pt x="2217334" y="326380"/>
                    </a:moveTo>
                    <a:lnTo>
                      <a:pt x="2176996" y="366709"/>
                    </a:lnTo>
                    <a:cubicBezTo>
                      <a:pt x="2193762" y="361895"/>
                      <a:pt x="2216836" y="345133"/>
                      <a:pt x="2217334" y="326380"/>
                    </a:cubicBezTo>
                    <a:close/>
                    <a:moveTo>
                      <a:pt x="1542038" y="351440"/>
                    </a:moveTo>
                    <a:cubicBezTo>
                      <a:pt x="1540710" y="340487"/>
                      <a:pt x="1511493" y="332521"/>
                      <a:pt x="1506845" y="336338"/>
                    </a:cubicBezTo>
                    <a:cubicBezTo>
                      <a:pt x="1494561" y="346793"/>
                      <a:pt x="1536062" y="356917"/>
                      <a:pt x="1542038" y="351440"/>
                    </a:cubicBezTo>
                    <a:close/>
                    <a:moveTo>
                      <a:pt x="2736589" y="351440"/>
                    </a:moveTo>
                    <a:cubicBezTo>
                      <a:pt x="2725798" y="313435"/>
                      <a:pt x="2652757" y="383636"/>
                      <a:pt x="2661057" y="391769"/>
                    </a:cubicBezTo>
                    <a:lnTo>
                      <a:pt x="2736589" y="351440"/>
                    </a:lnTo>
                    <a:close/>
                    <a:moveTo>
                      <a:pt x="3285557" y="402224"/>
                    </a:moveTo>
                    <a:cubicBezTo>
                      <a:pt x="3263147" y="381147"/>
                      <a:pt x="3130345" y="419650"/>
                      <a:pt x="3165040" y="462302"/>
                    </a:cubicBezTo>
                    <a:cubicBezTo>
                      <a:pt x="3169521" y="467944"/>
                      <a:pt x="3308465" y="423633"/>
                      <a:pt x="3285557" y="402224"/>
                    </a:cubicBezTo>
                    <a:close/>
                    <a:moveTo>
                      <a:pt x="2629019" y="402390"/>
                    </a:moveTo>
                    <a:lnTo>
                      <a:pt x="2596151" y="440560"/>
                    </a:lnTo>
                    <a:cubicBezTo>
                      <a:pt x="2589510" y="483212"/>
                      <a:pt x="2684961" y="406373"/>
                      <a:pt x="2629019" y="402390"/>
                    </a:cubicBezTo>
                    <a:close/>
                    <a:moveTo>
                      <a:pt x="3069256" y="432097"/>
                    </a:moveTo>
                    <a:cubicBezTo>
                      <a:pt x="3075398" y="430271"/>
                      <a:pt x="3122377" y="455497"/>
                      <a:pt x="3124535" y="449855"/>
                    </a:cubicBezTo>
                    <a:cubicBezTo>
                      <a:pt x="3104781" y="400067"/>
                      <a:pt x="3085524" y="397245"/>
                      <a:pt x="3033898" y="402058"/>
                    </a:cubicBezTo>
                    <a:lnTo>
                      <a:pt x="3064110" y="447365"/>
                    </a:lnTo>
                    <a:cubicBezTo>
                      <a:pt x="3073739" y="449191"/>
                      <a:pt x="3067098" y="432927"/>
                      <a:pt x="3069090" y="432262"/>
                    </a:cubicBezTo>
                    <a:close/>
                    <a:moveTo>
                      <a:pt x="2948241" y="472426"/>
                    </a:moveTo>
                    <a:cubicBezTo>
                      <a:pt x="2966335" y="481387"/>
                      <a:pt x="3020618" y="428446"/>
                      <a:pt x="3018792" y="419650"/>
                    </a:cubicBezTo>
                    <a:cubicBezTo>
                      <a:pt x="3013314" y="393926"/>
                      <a:pt x="2938613" y="463298"/>
                      <a:pt x="2948241" y="472426"/>
                    </a:cubicBezTo>
                    <a:close/>
                    <a:moveTo>
                      <a:pt x="1128693" y="422139"/>
                    </a:moveTo>
                    <a:cubicBezTo>
                      <a:pt x="1115579" y="399901"/>
                      <a:pt x="1067272" y="446370"/>
                      <a:pt x="1078394" y="467447"/>
                    </a:cubicBezTo>
                    <a:cubicBezTo>
                      <a:pt x="1089184" y="466949"/>
                      <a:pt x="1134503" y="431765"/>
                      <a:pt x="1128693" y="422139"/>
                    </a:cubicBezTo>
                    <a:close/>
                    <a:moveTo>
                      <a:pt x="1657907" y="422139"/>
                    </a:moveTo>
                    <a:cubicBezTo>
                      <a:pt x="1643631" y="407368"/>
                      <a:pt x="1488087" y="523541"/>
                      <a:pt x="1549674" y="507941"/>
                    </a:cubicBezTo>
                    <a:cubicBezTo>
                      <a:pt x="1583040" y="480059"/>
                      <a:pt x="1635497" y="461638"/>
                      <a:pt x="1657907" y="422139"/>
                    </a:cubicBezTo>
                    <a:close/>
                    <a:moveTo>
                      <a:pt x="2711356" y="492506"/>
                    </a:moveTo>
                    <a:cubicBezTo>
                      <a:pt x="2719324" y="501137"/>
                      <a:pt x="2780911" y="437076"/>
                      <a:pt x="2759165" y="432097"/>
                    </a:cubicBezTo>
                    <a:cubicBezTo>
                      <a:pt x="2742897" y="428280"/>
                      <a:pt x="2704384" y="484873"/>
                      <a:pt x="2711356" y="492506"/>
                    </a:cubicBezTo>
                    <a:close/>
                    <a:moveTo>
                      <a:pt x="1511825" y="482549"/>
                    </a:moveTo>
                    <a:lnTo>
                      <a:pt x="1547018" y="442221"/>
                    </a:lnTo>
                    <a:cubicBezTo>
                      <a:pt x="1526765" y="448858"/>
                      <a:pt x="1508173" y="457489"/>
                      <a:pt x="1511825" y="482549"/>
                    </a:cubicBezTo>
                    <a:close/>
                    <a:moveTo>
                      <a:pt x="2564610" y="466783"/>
                    </a:moveTo>
                    <a:cubicBezTo>
                      <a:pt x="2578721" y="445208"/>
                      <a:pt x="2541701" y="433424"/>
                      <a:pt x="2535559" y="455331"/>
                    </a:cubicBezTo>
                    <a:cubicBezTo>
                      <a:pt x="2529417" y="477238"/>
                      <a:pt x="2560128" y="473587"/>
                      <a:pt x="2564610" y="466783"/>
                    </a:cubicBezTo>
                    <a:close/>
                    <a:moveTo>
                      <a:pt x="1743564" y="447365"/>
                    </a:moveTo>
                    <a:cubicBezTo>
                      <a:pt x="1715676" y="439400"/>
                      <a:pt x="1605284" y="523707"/>
                      <a:pt x="1622714" y="542959"/>
                    </a:cubicBezTo>
                    <a:cubicBezTo>
                      <a:pt x="1629355" y="550261"/>
                      <a:pt x="1738086" y="461140"/>
                      <a:pt x="1743564" y="447365"/>
                    </a:cubicBezTo>
                    <a:close/>
                    <a:moveTo>
                      <a:pt x="937126" y="512754"/>
                    </a:moveTo>
                    <a:cubicBezTo>
                      <a:pt x="922352" y="505119"/>
                      <a:pt x="896290" y="542461"/>
                      <a:pt x="901934" y="547938"/>
                    </a:cubicBezTo>
                    <a:cubicBezTo>
                      <a:pt x="914882" y="554742"/>
                      <a:pt x="945260" y="520886"/>
                      <a:pt x="937126" y="512754"/>
                    </a:cubicBezTo>
                    <a:close/>
                    <a:moveTo>
                      <a:pt x="3426991" y="588266"/>
                    </a:moveTo>
                    <a:cubicBezTo>
                      <a:pt x="3452721" y="607849"/>
                      <a:pt x="3618391" y="536985"/>
                      <a:pt x="3526924" y="516073"/>
                    </a:cubicBezTo>
                    <a:cubicBezTo>
                      <a:pt x="3478783" y="505119"/>
                      <a:pt x="3447907" y="551754"/>
                      <a:pt x="3426991" y="588266"/>
                    </a:cubicBezTo>
                    <a:close/>
                    <a:moveTo>
                      <a:pt x="1380684" y="603534"/>
                    </a:moveTo>
                    <a:cubicBezTo>
                      <a:pt x="1318101" y="639382"/>
                      <a:pt x="1358273" y="499145"/>
                      <a:pt x="1310133" y="520056"/>
                    </a:cubicBezTo>
                    <a:cubicBezTo>
                      <a:pt x="1281581" y="532337"/>
                      <a:pt x="1339515" y="579304"/>
                      <a:pt x="1339017" y="607020"/>
                    </a:cubicBezTo>
                    <a:cubicBezTo>
                      <a:pt x="1338851" y="619799"/>
                      <a:pt x="1319761" y="638718"/>
                      <a:pt x="1320259" y="641374"/>
                    </a:cubicBezTo>
                    <a:cubicBezTo>
                      <a:pt x="1325571" y="666765"/>
                      <a:pt x="1393300" y="611169"/>
                      <a:pt x="1380518" y="603534"/>
                    </a:cubicBezTo>
                    <a:close/>
                    <a:moveTo>
                      <a:pt x="3289708" y="524039"/>
                    </a:moveTo>
                    <a:cubicBezTo>
                      <a:pt x="3240903" y="529516"/>
                      <a:pt x="3186288" y="573661"/>
                      <a:pt x="3217828" y="628428"/>
                    </a:cubicBezTo>
                    <a:cubicBezTo>
                      <a:pt x="3244554" y="603700"/>
                      <a:pt x="3417528" y="509767"/>
                      <a:pt x="3289708" y="524039"/>
                    </a:cubicBezTo>
                    <a:close/>
                    <a:moveTo>
                      <a:pt x="2176996" y="533001"/>
                    </a:moveTo>
                    <a:cubicBezTo>
                      <a:pt x="2157574" y="526694"/>
                      <a:pt x="2114911" y="558725"/>
                      <a:pt x="2129021" y="578475"/>
                    </a:cubicBezTo>
                    <a:cubicBezTo>
                      <a:pt x="2141140" y="595568"/>
                      <a:pt x="2184133" y="548767"/>
                      <a:pt x="2176996" y="533001"/>
                    </a:cubicBezTo>
                    <a:close/>
                    <a:moveTo>
                      <a:pt x="3164874" y="608514"/>
                    </a:moveTo>
                    <a:cubicBezTo>
                      <a:pt x="3172012" y="600547"/>
                      <a:pt x="3124867" y="536652"/>
                      <a:pt x="3114575" y="548104"/>
                    </a:cubicBezTo>
                    <a:cubicBezTo>
                      <a:pt x="3100797" y="563372"/>
                      <a:pt x="3155578" y="598389"/>
                      <a:pt x="3164874" y="608514"/>
                    </a:cubicBezTo>
                    <a:close/>
                    <a:moveTo>
                      <a:pt x="1098480" y="563206"/>
                    </a:moveTo>
                    <a:cubicBezTo>
                      <a:pt x="1024277" y="599385"/>
                      <a:pt x="1096322" y="617641"/>
                      <a:pt x="1138819" y="638718"/>
                    </a:cubicBezTo>
                    <a:cubicBezTo>
                      <a:pt x="1137657" y="602372"/>
                      <a:pt x="1067106" y="601211"/>
                      <a:pt x="1098480" y="563206"/>
                    </a:cubicBezTo>
                    <a:close/>
                    <a:moveTo>
                      <a:pt x="1486593" y="578309"/>
                    </a:moveTo>
                    <a:cubicBezTo>
                      <a:pt x="1475305" y="567853"/>
                      <a:pt x="1411726" y="617807"/>
                      <a:pt x="1426168" y="633739"/>
                    </a:cubicBezTo>
                    <a:cubicBezTo>
                      <a:pt x="1433140" y="641540"/>
                      <a:pt x="1492237" y="596730"/>
                      <a:pt x="1486593" y="578309"/>
                    </a:cubicBezTo>
                    <a:close/>
                    <a:moveTo>
                      <a:pt x="1254688" y="623616"/>
                    </a:moveTo>
                    <a:cubicBezTo>
                      <a:pt x="1260996" y="608181"/>
                      <a:pt x="1222982" y="579304"/>
                      <a:pt x="1219496" y="601045"/>
                    </a:cubicBezTo>
                    <a:cubicBezTo>
                      <a:pt x="1218998" y="603866"/>
                      <a:pt x="1249044" y="629259"/>
                      <a:pt x="1254688" y="623616"/>
                    </a:cubicBezTo>
                    <a:close/>
                    <a:moveTo>
                      <a:pt x="2005681" y="663778"/>
                    </a:moveTo>
                    <a:cubicBezTo>
                      <a:pt x="2006511" y="662119"/>
                      <a:pt x="1992899" y="636063"/>
                      <a:pt x="1984101" y="634569"/>
                    </a:cubicBezTo>
                    <a:cubicBezTo>
                      <a:pt x="1960363" y="630420"/>
                      <a:pt x="1714182" y="707094"/>
                      <a:pt x="1681479" y="725350"/>
                    </a:cubicBezTo>
                    <a:cubicBezTo>
                      <a:pt x="1422682" y="869237"/>
                      <a:pt x="1345823" y="1285799"/>
                      <a:pt x="1249874" y="1542374"/>
                    </a:cubicBezTo>
                    <a:lnTo>
                      <a:pt x="942106" y="1825503"/>
                    </a:lnTo>
                    <a:cubicBezTo>
                      <a:pt x="977797" y="1852389"/>
                      <a:pt x="1059470" y="1969392"/>
                      <a:pt x="1105951" y="1949310"/>
                    </a:cubicBezTo>
                    <a:cubicBezTo>
                      <a:pt x="1235930" y="1803762"/>
                      <a:pt x="1447085" y="1666347"/>
                      <a:pt x="1524110" y="1480305"/>
                    </a:cubicBezTo>
                    <a:cubicBezTo>
                      <a:pt x="1610597" y="1271526"/>
                      <a:pt x="1557476" y="1118179"/>
                      <a:pt x="1772116" y="962341"/>
                    </a:cubicBezTo>
                    <a:cubicBezTo>
                      <a:pt x="1856113" y="901268"/>
                      <a:pt x="1963683" y="886166"/>
                      <a:pt x="2025602" y="802522"/>
                    </a:cubicBezTo>
                    <a:cubicBezTo>
                      <a:pt x="2024938" y="785926"/>
                      <a:pt x="1908238" y="815300"/>
                      <a:pt x="1895456" y="818620"/>
                    </a:cubicBezTo>
                    <a:cubicBezTo>
                      <a:pt x="1792037" y="845505"/>
                      <a:pt x="1727628" y="885336"/>
                      <a:pt x="1647615" y="953712"/>
                    </a:cubicBezTo>
                    <a:cubicBezTo>
                      <a:pt x="1632509" y="966490"/>
                      <a:pt x="1512158" y="1109880"/>
                      <a:pt x="1523777" y="1046816"/>
                    </a:cubicBezTo>
                    <a:cubicBezTo>
                      <a:pt x="1529421" y="1016113"/>
                      <a:pt x="1678325" y="878034"/>
                      <a:pt x="1711692" y="856459"/>
                    </a:cubicBezTo>
                    <a:cubicBezTo>
                      <a:pt x="1827229" y="781777"/>
                      <a:pt x="1959533" y="804015"/>
                      <a:pt x="2035728" y="706762"/>
                    </a:cubicBezTo>
                    <a:cubicBezTo>
                      <a:pt x="2029586" y="696970"/>
                      <a:pt x="2027261" y="701451"/>
                      <a:pt x="2020622" y="701451"/>
                    </a:cubicBezTo>
                    <a:cubicBezTo>
                      <a:pt x="2004353" y="701451"/>
                      <a:pt x="1835529" y="742443"/>
                      <a:pt x="1811957" y="749912"/>
                    </a:cubicBezTo>
                    <a:cubicBezTo>
                      <a:pt x="1674839" y="793725"/>
                      <a:pt x="1557144" y="923008"/>
                      <a:pt x="1483937" y="1041671"/>
                    </a:cubicBezTo>
                    <a:lnTo>
                      <a:pt x="1471487" y="1039181"/>
                    </a:lnTo>
                    <a:cubicBezTo>
                      <a:pt x="1516141" y="906247"/>
                      <a:pt x="1663551" y="765181"/>
                      <a:pt x="1795191" y="717881"/>
                    </a:cubicBezTo>
                    <a:cubicBezTo>
                      <a:pt x="1823743" y="707592"/>
                      <a:pt x="2001199" y="673570"/>
                      <a:pt x="2005681" y="663778"/>
                    </a:cubicBezTo>
                    <a:close/>
                    <a:moveTo>
                      <a:pt x="3185125" y="1621372"/>
                    </a:moveTo>
                    <a:cubicBezTo>
                      <a:pt x="3053155" y="1235845"/>
                      <a:pt x="3131673" y="784432"/>
                      <a:pt x="2597645" y="674400"/>
                    </a:cubicBezTo>
                    <a:cubicBezTo>
                      <a:pt x="2563946" y="667430"/>
                      <a:pt x="2479617" y="647514"/>
                      <a:pt x="2494557" y="707094"/>
                    </a:cubicBezTo>
                    <a:cubicBezTo>
                      <a:pt x="2663547" y="702115"/>
                      <a:pt x="2813945" y="775470"/>
                      <a:pt x="2926163" y="897617"/>
                    </a:cubicBezTo>
                    <a:cubicBezTo>
                      <a:pt x="2937451" y="909898"/>
                      <a:pt x="2989409" y="957695"/>
                      <a:pt x="2960193" y="970971"/>
                    </a:cubicBezTo>
                    <a:cubicBezTo>
                      <a:pt x="2946083" y="977444"/>
                      <a:pt x="2791369" y="820777"/>
                      <a:pt x="2753686" y="800695"/>
                    </a:cubicBezTo>
                    <a:cubicBezTo>
                      <a:pt x="2719490" y="782274"/>
                      <a:pt x="2610427" y="747754"/>
                      <a:pt x="2571583" y="740950"/>
                    </a:cubicBezTo>
                    <a:cubicBezTo>
                      <a:pt x="2546018" y="736469"/>
                      <a:pt x="2449903" y="723358"/>
                      <a:pt x="2441603" y="744436"/>
                    </a:cubicBezTo>
                    <a:cubicBezTo>
                      <a:pt x="2418861" y="802687"/>
                      <a:pt x="2463848" y="779121"/>
                      <a:pt x="2496051" y="786257"/>
                    </a:cubicBezTo>
                    <a:cubicBezTo>
                      <a:pt x="2572246" y="803185"/>
                      <a:pt x="2709696" y="866250"/>
                      <a:pt x="2773607" y="911889"/>
                    </a:cubicBezTo>
                    <a:cubicBezTo>
                      <a:pt x="2787551" y="921847"/>
                      <a:pt x="2944256" y="1058101"/>
                      <a:pt x="2885326" y="1062416"/>
                    </a:cubicBezTo>
                    <a:cubicBezTo>
                      <a:pt x="2878354" y="1062913"/>
                      <a:pt x="2801329" y="980099"/>
                      <a:pt x="2784231" y="966656"/>
                    </a:cubicBezTo>
                    <a:cubicBezTo>
                      <a:pt x="2689776" y="892140"/>
                      <a:pt x="2554650" y="834883"/>
                      <a:pt x="2439112" y="805343"/>
                    </a:cubicBezTo>
                    <a:cubicBezTo>
                      <a:pt x="2404418" y="838866"/>
                      <a:pt x="2650765" y="940600"/>
                      <a:pt x="2665539" y="949231"/>
                    </a:cubicBezTo>
                    <a:cubicBezTo>
                      <a:pt x="2697744" y="968150"/>
                      <a:pt x="2778089" y="1028062"/>
                      <a:pt x="2795187" y="1058930"/>
                    </a:cubicBezTo>
                    <a:cubicBezTo>
                      <a:pt x="2857438" y="1171286"/>
                      <a:pt x="2852125" y="1468521"/>
                      <a:pt x="2913546" y="1613406"/>
                    </a:cubicBezTo>
                    <a:lnTo>
                      <a:pt x="3316267" y="2145476"/>
                    </a:lnTo>
                    <a:cubicBezTo>
                      <a:pt x="3329050" y="2151118"/>
                      <a:pt x="3388312" y="2036440"/>
                      <a:pt x="3396778" y="2019511"/>
                    </a:cubicBezTo>
                    <a:cubicBezTo>
                      <a:pt x="3402423" y="2008392"/>
                      <a:pt x="3431307" y="1965077"/>
                      <a:pt x="3429647" y="1958936"/>
                    </a:cubicBezTo>
                    <a:lnTo>
                      <a:pt x="3184959" y="1621372"/>
                    </a:lnTo>
                    <a:close/>
                    <a:moveTo>
                      <a:pt x="3527920" y="689336"/>
                    </a:moveTo>
                    <a:lnTo>
                      <a:pt x="3600629" y="794887"/>
                    </a:lnTo>
                    <a:cubicBezTo>
                      <a:pt x="3638312" y="790572"/>
                      <a:pt x="3546346" y="642203"/>
                      <a:pt x="3527920" y="689336"/>
                    </a:cubicBezTo>
                    <a:close/>
                    <a:moveTo>
                      <a:pt x="3197742" y="684026"/>
                    </a:moveTo>
                    <a:cubicBezTo>
                      <a:pt x="3178320" y="690498"/>
                      <a:pt x="3196912" y="724188"/>
                      <a:pt x="3212682" y="719209"/>
                    </a:cubicBezTo>
                    <a:cubicBezTo>
                      <a:pt x="3232437" y="713069"/>
                      <a:pt x="3208034" y="680540"/>
                      <a:pt x="3197742" y="684026"/>
                    </a:cubicBezTo>
                    <a:close/>
                    <a:moveTo>
                      <a:pt x="1108607" y="689170"/>
                    </a:moveTo>
                    <a:lnTo>
                      <a:pt x="1048182" y="749580"/>
                    </a:lnTo>
                    <a:cubicBezTo>
                      <a:pt x="1079058" y="757048"/>
                      <a:pt x="1100638" y="714562"/>
                      <a:pt x="1108607" y="689170"/>
                    </a:cubicBezTo>
                    <a:close/>
                    <a:moveTo>
                      <a:pt x="3795017" y="729499"/>
                    </a:moveTo>
                    <a:cubicBezTo>
                      <a:pt x="3787879" y="722860"/>
                      <a:pt x="3736585" y="739954"/>
                      <a:pt x="3739573" y="759704"/>
                    </a:cubicBezTo>
                    <a:cubicBezTo>
                      <a:pt x="3755343" y="770657"/>
                      <a:pt x="3814107" y="747257"/>
                      <a:pt x="3795017" y="729499"/>
                    </a:cubicBezTo>
                    <a:close/>
                    <a:moveTo>
                      <a:pt x="1053162" y="759704"/>
                    </a:moveTo>
                    <a:cubicBezTo>
                      <a:pt x="1045526" y="745099"/>
                      <a:pt x="990745" y="784099"/>
                      <a:pt x="1002863" y="794887"/>
                    </a:cubicBezTo>
                    <a:cubicBezTo>
                      <a:pt x="1017471" y="799369"/>
                      <a:pt x="1062790" y="777959"/>
                      <a:pt x="1053162" y="759704"/>
                    </a:cubicBezTo>
                    <a:close/>
                    <a:moveTo>
                      <a:pt x="816111" y="830237"/>
                    </a:moveTo>
                    <a:cubicBezTo>
                      <a:pt x="798515" y="819781"/>
                      <a:pt x="753196" y="882680"/>
                      <a:pt x="794531" y="894796"/>
                    </a:cubicBezTo>
                    <a:cubicBezTo>
                      <a:pt x="840347" y="908404"/>
                      <a:pt x="823249" y="834386"/>
                      <a:pt x="816111" y="830237"/>
                    </a:cubicBezTo>
                    <a:close/>
                    <a:moveTo>
                      <a:pt x="2284067" y="848991"/>
                    </a:moveTo>
                    <a:cubicBezTo>
                      <a:pt x="2186955" y="840693"/>
                      <a:pt x="2163882" y="829241"/>
                      <a:pt x="2061293" y="878200"/>
                    </a:cubicBezTo>
                    <a:cubicBezTo>
                      <a:pt x="1683471" y="1058267"/>
                      <a:pt x="1547184" y="1446283"/>
                      <a:pt x="1659401" y="1844091"/>
                    </a:cubicBezTo>
                    <a:cubicBezTo>
                      <a:pt x="1864912" y="2572659"/>
                      <a:pt x="2717332" y="2369523"/>
                      <a:pt x="2771615" y="1699207"/>
                    </a:cubicBezTo>
                    <a:cubicBezTo>
                      <a:pt x="2783567" y="1551668"/>
                      <a:pt x="2746548" y="1168962"/>
                      <a:pt x="2661888" y="1048144"/>
                    </a:cubicBezTo>
                    <a:cubicBezTo>
                      <a:pt x="2600964" y="961014"/>
                      <a:pt x="2521616" y="955205"/>
                      <a:pt x="2459365" y="907907"/>
                    </a:cubicBezTo>
                    <a:cubicBezTo>
                      <a:pt x="2446583" y="898280"/>
                      <a:pt x="2426662" y="852475"/>
                      <a:pt x="2402427" y="843846"/>
                    </a:cubicBezTo>
                    <a:cubicBezTo>
                      <a:pt x="2362420" y="829573"/>
                      <a:pt x="2325401" y="852310"/>
                      <a:pt x="2283901" y="848825"/>
                    </a:cubicBezTo>
                    <a:close/>
                    <a:moveTo>
                      <a:pt x="3332369" y="901766"/>
                    </a:moveTo>
                    <a:cubicBezTo>
                      <a:pt x="3304647" y="963669"/>
                      <a:pt x="3453883" y="861604"/>
                      <a:pt x="3391632" y="867744"/>
                    </a:cubicBezTo>
                    <a:cubicBezTo>
                      <a:pt x="3382336" y="873220"/>
                      <a:pt x="3335026" y="895792"/>
                      <a:pt x="3332369" y="901766"/>
                    </a:cubicBezTo>
                    <a:close/>
                    <a:moveTo>
                      <a:pt x="3608597" y="966159"/>
                    </a:moveTo>
                    <a:lnTo>
                      <a:pt x="3724301" y="933464"/>
                    </a:lnTo>
                    <a:cubicBezTo>
                      <a:pt x="3694752" y="886332"/>
                      <a:pt x="3618723" y="924004"/>
                      <a:pt x="3608597" y="966159"/>
                    </a:cubicBezTo>
                    <a:close/>
                    <a:moveTo>
                      <a:pt x="3421015" y="932302"/>
                    </a:moveTo>
                    <a:cubicBezTo>
                      <a:pt x="3411055" y="932967"/>
                      <a:pt x="3380178" y="936120"/>
                      <a:pt x="3386818" y="953546"/>
                    </a:cubicBezTo>
                    <a:cubicBezTo>
                      <a:pt x="3395285" y="976116"/>
                      <a:pt x="3486087" y="927822"/>
                      <a:pt x="3421015" y="932302"/>
                    </a:cubicBezTo>
                    <a:close/>
                    <a:moveTo>
                      <a:pt x="3774765" y="956201"/>
                    </a:moveTo>
                    <a:cubicBezTo>
                      <a:pt x="3771445" y="961678"/>
                      <a:pt x="3795017" y="996364"/>
                      <a:pt x="3797507" y="996364"/>
                    </a:cubicBezTo>
                    <a:cubicBezTo>
                      <a:pt x="3799831" y="996364"/>
                      <a:pt x="3825395" y="961014"/>
                      <a:pt x="3825064" y="958690"/>
                    </a:cubicBezTo>
                    <a:cubicBezTo>
                      <a:pt x="3823071" y="941431"/>
                      <a:pt x="3777587" y="951720"/>
                      <a:pt x="3774765" y="956201"/>
                    </a:cubicBezTo>
                    <a:close/>
                    <a:moveTo>
                      <a:pt x="1058142" y="956201"/>
                    </a:moveTo>
                    <a:cubicBezTo>
                      <a:pt x="1052664" y="952052"/>
                      <a:pt x="985765" y="993044"/>
                      <a:pt x="972319" y="998853"/>
                    </a:cubicBezTo>
                    <a:cubicBezTo>
                      <a:pt x="922684" y="1020593"/>
                      <a:pt x="897950" y="989725"/>
                      <a:pt x="881848" y="1060258"/>
                    </a:cubicBezTo>
                    <a:cubicBezTo>
                      <a:pt x="879026" y="1072872"/>
                      <a:pt x="890978" y="1081170"/>
                      <a:pt x="889816" y="1087642"/>
                    </a:cubicBezTo>
                    <a:cubicBezTo>
                      <a:pt x="886994" y="1101582"/>
                      <a:pt x="847154" y="1137596"/>
                      <a:pt x="874378" y="1162822"/>
                    </a:cubicBezTo>
                    <a:cubicBezTo>
                      <a:pt x="887990" y="1151039"/>
                      <a:pt x="911562" y="1046317"/>
                      <a:pt x="917870" y="1042667"/>
                    </a:cubicBezTo>
                    <a:cubicBezTo>
                      <a:pt x="931980" y="1034701"/>
                      <a:pt x="1025938" y="1039016"/>
                      <a:pt x="1055154" y="1001010"/>
                    </a:cubicBezTo>
                    <a:cubicBezTo>
                      <a:pt x="1063620" y="989891"/>
                      <a:pt x="1064948" y="961180"/>
                      <a:pt x="1058142" y="956201"/>
                    </a:cubicBezTo>
                    <a:close/>
                    <a:moveTo>
                      <a:pt x="3452223" y="981427"/>
                    </a:moveTo>
                    <a:cubicBezTo>
                      <a:pt x="3448571" y="977941"/>
                      <a:pt x="3420019" y="986904"/>
                      <a:pt x="3422011" y="999019"/>
                    </a:cubicBezTo>
                    <a:cubicBezTo>
                      <a:pt x="3425331" y="1018105"/>
                      <a:pt x="3463843" y="992878"/>
                      <a:pt x="3452223" y="981427"/>
                    </a:cubicBezTo>
                    <a:close/>
                    <a:moveTo>
                      <a:pt x="745726" y="1157843"/>
                    </a:moveTo>
                    <a:cubicBezTo>
                      <a:pt x="722652" y="1133779"/>
                      <a:pt x="701071" y="1188878"/>
                      <a:pt x="705553" y="1193027"/>
                    </a:cubicBezTo>
                    <a:cubicBezTo>
                      <a:pt x="715182" y="1201989"/>
                      <a:pt x="751702" y="1175103"/>
                      <a:pt x="745726" y="1157843"/>
                    </a:cubicBezTo>
                    <a:close/>
                    <a:moveTo>
                      <a:pt x="1038056" y="1323970"/>
                    </a:moveTo>
                    <a:cubicBezTo>
                      <a:pt x="1050008" y="1311191"/>
                      <a:pt x="989085" y="1256424"/>
                      <a:pt x="977631" y="1248458"/>
                    </a:cubicBezTo>
                    <a:cubicBezTo>
                      <a:pt x="950739" y="1268539"/>
                      <a:pt x="1034238" y="1327953"/>
                      <a:pt x="1038056" y="1323970"/>
                    </a:cubicBezTo>
                    <a:close/>
                    <a:moveTo>
                      <a:pt x="927166" y="1288787"/>
                    </a:moveTo>
                    <a:cubicBezTo>
                      <a:pt x="889816" y="1271692"/>
                      <a:pt x="837027" y="1295093"/>
                      <a:pt x="819099" y="1329281"/>
                    </a:cubicBezTo>
                    <a:cubicBezTo>
                      <a:pt x="783243" y="1397657"/>
                      <a:pt x="930984" y="1339902"/>
                      <a:pt x="927166" y="1288787"/>
                    </a:cubicBezTo>
                    <a:close/>
                    <a:moveTo>
                      <a:pt x="1086030" y="1344217"/>
                    </a:moveTo>
                    <a:cubicBezTo>
                      <a:pt x="1079888" y="1344715"/>
                      <a:pt x="1034736" y="1397325"/>
                      <a:pt x="1055818" y="1399648"/>
                    </a:cubicBezTo>
                    <a:cubicBezTo>
                      <a:pt x="1063122" y="1400478"/>
                      <a:pt x="1118899" y="1341562"/>
                      <a:pt x="1086030" y="1344217"/>
                    </a:cubicBezTo>
                    <a:close/>
                    <a:moveTo>
                      <a:pt x="947253" y="1475326"/>
                    </a:moveTo>
                    <a:cubicBezTo>
                      <a:pt x="910068" y="1466199"/>
                      <a:pt x="901934" y="1511672"/>
                      <a:pt x="919696" y="1535736"/>
                    </a:cubicBezTo>
                    <a:lnTo>
                      <a:pt x="947253" y="1475326"/>
                    </a:lnTo>
                    <a:close/>
                    <a:moveTo>
                      <a:pt x="3472475" y="1722110"/>
                    </a:moveTo>
                    <a:cubicBezTo>
                      <a:pt x="3482602" y="1714642"/>
                      <a:pt x="3514308" y="1683773"/>
                      <a:pt x="3494720" y="1677134"/>
                    </a:cubicBezTo>
                    <a:cubicBezTo>
                      <a:pt x="3469156" y="1668505"/>
                      <a:pt x="3469653" y="1704850"/>
                      <a:pt x="3472475" y="1722110"/>
                    </a:cubicBezTo>
                    <a:close/>
                    <a:moveTo>
                      <a:pt x="2810459" y="1806086"/>
                    </a:moveTo>
                    <a:cubicBezTo>
                      <a:pt x="2808965" y="1809572"/>
                      <a:pt x="2798175" y="1810899"/>
                      <a:pt x="2794357" y="1822516"/>
                    </a:cubicBezTo>
                    <a:cubicBezTo>
                      <a:pt x="2776097" y="1877615"/>
                      <a:pt x="2750698" y="1961425"/>
                      <a:pt x="2831044" y="1967732"/>
                    </a:cubicBezTo>
                    <a:cubicBezTo>
                      <a:pt x="2960691" y="1977690"/>
                      <a:pt x="2989077" y="1777209"/>
                      <a:pt x="2870386" y="1762106"/>
                    </a:cubicBezTo>
                    <a:cubicBezTo>
                      <a:pt x="2795852" y="1752647"/>
                      <a:pt x="2827724" y="1768745"/>
                      <a:pt x="2810459" y="1806086"/>
                    </a:cubicBezTo>
                    <a:close/>
                    <a:moveTo>
                      <a:pt x="1632675" y="1908484"/>
                    </a:moveTo>
                    <a:cubicBezTo>
                      <a:pt x="1602795" y="1862678"/>
                      <a:pt x="1627695" y="1750655"/>
                      <a:pt x="1552496" y="1795464"/>
                    </a:cubicBezTo>
                    <a:cubicBezTo>
                      <a:pt x="1445259" y="1859525"/>
                      <a:pt x="1520125" y="2053368"/>
                      <a:pt x="1639813" y="1998600"/>
                    </a:cubicBezTo>
                    <a:cubicBezTo>
                      <a:pt x="1666705" y="1986319"/>
                      <a:pt x="1652097" y="1943833"/>
                      <a:pt x="1640145" y="1933378"/>
                    </a:cubicBezTo>
                    <a:cubicBezTo>
                      <a:pt x="1633173" y="1927403"/>
                      <a:pt x="1540046" y="1944498"/>
                      <a:pt x="1569926" y="1863177"/>
                    </a:cubicBezTo>
                    <a:cubicBezTo>
                      <a:pt x="1591672" y="1803928"/>
                      <a:pt x="1607774" y="1932051"/>
                      <a:pt x="1632675" y="1908317"/>
                    </a:cubicBezTo>
                    <a:close/>
                    <a:moveTo>
                      <a:pt x="1249708" y="1873300"/>
                    </a:moveTo>
                    <a:cubicBezTo>
                      <a:pt x="1241740" y="1866993"/>
                      <a:pt x="1185133" y="1931718"/>
                      <a:pt x="1184635" y="1937029"/>
                    </a:cubicBezTo>
                    <a:cubicBezTo>
                      <a:pt x="1183639" y="1949643"/>
                      <a:pt x="1245558" y="2020839"/>
                      <a:pt x="1219662" y="2047393"/>
                    </a:cubicBezTo>
                    <a:cubicBezTo>
                      <a:pt x="1099144" y="2170038"/>
                      <a:pt x="972153" y="2287705"/>
                      <a:pt x="858940" y="2417486"/>
                    </a:cubicBezTo>
                    <a:cubicBezTo>
                      <a:pt x="835533" y="2444205"/>
                      <a:pt x="675341" y="2634728"/>
                      <a:pt x="672353" y="2649333"/>
                    </a:cubicBezTo>
                    <a:cubicBezTo>
                      <a:pt x="671357" y="2654477"/>
                      <a:pt x="666875" y="2656635"/>
                      <a:pt x="674843" y="2662112"/>
                    </a:cubicBezTo>
                    <a:cubicBezTo>
                      <a:pt x="1056150" y="2697296"/>
                      <a:pt x="1471487" y="2692648"/>
                      <a:pt x="1851300" y="2638711"/>
                    </a:cubicBezTo>
                    <a:cubicBezTo>
                      <a:pt x="1931976" y="2627260"/>
                      <a:pt x="1993397" y="2617468"/>
                      <a:pt x="2065443" y="2578136"/>
                    </a:cubicBezTo>
                    <a:lnTo>
                      <a:pt x="2076232" y="2342139"/>
                    </a:lnTo>
                    <a:cubicBezTo>
                      <a:pt x="1977793" y="2325212"/>
                      <a:pt x="1899772" y="2274925"/>
                      <a:pt x="1824075" y="2213686"/>
                    </a:cubicBezTo>
                    <a:cubicBezTo>
                      <a:pt x="1810131" y="2202400"/>
                      <a:pt x="1763485" y="2144812"/>
                      <a:pt x="1759003" y="2143318"/>
                    </a:cubicBezTo>
                    <a:cubicBezTo>
                      <a:pt x="1753358" y="2141327"/>
                      <a:pt x="1645623" y="2142986"/>
                      <a:pt x="1640145" y="2145144"/>
                    </a:cubicBezTo>
                    <a:cubicBezTo>
                      <a:pt x="1614249" y="2155267"/>
                      <a:pt x="1605616" y="2187464"/>
                      <a:pt x="1632841" y="2203396"/>
                    </a:cubicBezTo>
                    <a:cubicBezTo>
                      <a:pt x="1673677" y="2227295"/>
                      <a:pt x="1653923" y="2184145"/>
                      <a:pt x="1682973" y="2176012"/>
                    </a:cubicBezTo>
                    <a:cubicBezTo>
                      <a:pt x="1668199" y="2299819"/>
                      <a:pt x="1624043" y="2212192"/>
                      <a:pt x="1591838" y="2188958"/>
                    </a:cubicBezTo>
                    <a:cubicBezTo>
                      <a:pt x="1566440" y="2170536"/>
                      <a:pt x="1459701" y="2085066"/>
                      <a:pt x="1438453" y="2120582"/>
                    </a:cubicBezTo>
                    <a:cubicBezTo>
                      <a:pt x="1428990" y="2136348"/>
                      <a:pt x="1453061" y="2163731"/>
                      <a:pt x="1433638" y="2170868"/>
                    </a:cubicBezTo>
                    <a:cubicBezTo>
                      <a:pt x="1386992" y="2132199"/>
                      <a:pt x="1444262" y="2104317"/>
                      <a:pt x="1388154" y="2080254"/>
                    </a:cubicBezTo>
                    <a:lnTo>
                      <a:pt x="1383340" y="2150621"/>
                    </a:lnTo>
                    <a:cubicBezTo>
                      <a:pt x="1334037" y="2085066"/>
                      <a:pt x="1359104" y="2030631"/>
                      <a:pt x="1441109" y="2075109"/>
                    </a:cubicBezTo>
                    <a:cubicBezTo>
                      <a:pt x="1432809" y="1937029"/>
                      <a:pt x="1244728" y="2025984"/>
                      <a:pt x="1249542" y="1873632"/>
                    </a:cubicBezTo>
                    <a:close/>
                    <a:moveTo>
                      <a:pt x="2338349" y="2432588"/>
                    </a:moveTo>
                    <a:lnTo>
                      <a:pt x="2141803" y="2548428"/>
                    </a:lnTo>
                    <a:cubicBezTo>
                      <a:pt x="2166371" y="2538803"/>
                      <a:pt x="2331377" y="2465946"/>
                      <a:pt x="2337685" y="2457150"/>
                    </a:cubicBezTo>
                    <a:cubicBezTo>
                      <a:pt x="2340839" y="2452835"/>
                      <a:pt x="2337188" y="2439227"/>
                      <a:pt x="2338349" y="2432588"/>
                    </a:cubicBezTo>
                    <a:close/>
                    <a:moveTo>
                      <a:pt x="2036060" y="2815460"/>
                    </a:moveTo>
                    <a:cubicBezTo>
                      <a:pt x="2032574" y="2819775"/>
                      <a:pt x="2037720" y="2851307"/>
                      <a:pt x="2039214" y="2860103"/>
                    </a:cubicBezTo>
                    <a:cubicBezTo>
                      <a:pt x="2060130" y="2975280"/>
                      <a:pt x="2196086" y="3018928"/>
                      <a:pt x="2291702" y="2957854"/>
                    </a:cubicBezTo>
                    <a:cubicBezTo>
                      <a:pt x="2419857" y="2876035"/>
                      <a:pt x="2343164" y="2769654"/>
                      <a:pt x="2333369" y="2651656"/>
                    </a:cubicBezTo>
                    <a:cubicBezTo>
                      <a:pt x="2329053" y="2600208"/>
                      <a:pt x="2336357" y="2544778"/>
                      <a:pt x="2333203" y="2492998"/>
                    </a:cubicBezTo>
                    <a:cubicBezTo>
                      <a:pt x="2292533" y="2524199"/>
                      <a:pt x="2131013" y="2572493"/>
                      <a:pt x="2106279" y="2606183"/>
                    </a:cubicBezTo>
                    <a:cubicBezTo>
                      <a:pt x="2076232" y="2646843"/>
                      <a:pt x="2085031" y="2790565"/>
                      <a:pt x="2071252" y="2811643"/>
                    </a:cubicBezTo>
                    <a:cubicBezTo>
                      <a:pt x="2059964" y="2829068"/>
                      <a:pt x="2037056" y="2814132"/>
                      <a:pt x="2036060" y="2815460"/>
                    </a:cubicBezTo>
                    <a:close/>
                  </a:path>
                </a:pathLst>
              </a:custGeom>
              <a:solidFill>
                <a:srgbClr val="151717"/>
              </a:solidFill>
              <a:ln w="16598" cap="flat">
                <a:noFill/>
                <a:prstDash val="solid"/>
                <a:miter/>
              </a:ln>
            </p:spPr>
            <p:txBody>
              <a:bodyPr/>
              <a:lstStyle/>
              <a:p>
                <a:endParaRPr lang="fr-FR"/>
              </a:p>
            </p:txBody>
          </p:sp>
          <p:sp>
            <p:nvSpPr>
              <p:cNvPr id="7" name="Forme libre 6">
                <a:extLst>
                  <a:ext uri="{FF2B5EF4-FFF2-40B4-BE49-F238E27FC236}">
                    <a16:creationId xmlns:a16="http://schemas.microsoft.com/office/drawing/2014/main" id="{E2A8B46A-115E-006D-D097-A9DD6F30B377}"/>
                  </a:ext>
                </a:extLst>
              </p:cNvPr>
              <p:cNvSpPr/>
              <p:nvPr/>
            </p:nvSpPr>
            <p:spPr>
              <a:xfrm>
                <a:off x="-40877135" y="2599622"/>
                <a:ext cx="1933716" cy="2499534"/>
              </a:xfrm>
              <a:custGeom>
                <a:avLst/>
                <a:gdLst>
                  <a:gd name="csX0" fmla="*/ 1219783 w 1933716"/>
                  <a:gd name="csY0" fmla="*/ 25558 h 2499534"/>
                  <a:gd name="csX1" fmla="*/ 1682596 w 1933716"/>
                  <a:gd name="csY1" fmla="*/ 663843 h 2499534"/>
                  <a:gd name="csX2" fmla="*/ 1919149 w 1933716"/>
                  <a:gd name="csY2" fmla="*/ 1276404 h 2499534"/>
                  <a:gd name="csX3" fmla="*/ 1540001 w 1933716"/>
                  <a:gd name="csY3" fmla="*/ 1371002 h 2499534"/>
                  <a:gd name="csX4" fmla="*/ 574367 w 1933716"/>
                  <a:gd name="csY4" fmla="*/ 1302460 h 2499534"/>
                  <a:gd name="csX5" fmla="*/ 569885 w 1933716"/>
                  <a:gd name="csY5" fmla="*/ 1776610 h 2499534"/>
                  <a:gd name="csX6" fmla="*/ 549466 w 1933716"/>
                  <a:gd name="csY6" fmla="*/ 2469164 h 2499534"/>
                  <a:gd name="csX7" fmla="*/ 12616 w 1933716"/>
                  <a:gd name="csY7" fmla="*/ 2499535 h 2499534"/>
                  <a:gd name="csX8" fmla="*/ 0 w 1933716"/>
                  <a:gd name="csY8" fmla="*/ 2484267 h 2499534"/>
                  <a:gd name="csX9" fmla="*/ 10126 w 1933716"/>
                  <a:gd name="csY9" fmla="*/ 2222215 h 2499534"/>
                  <a:gd name="csX10" fmla="*/ 25398 w 1933716"/>
                  <a:gd name="csY10" fmla="*/ 2149358 h 2499534"/>
                  <a:gd name="csX11" fmla="*/ 65571 w 1933716"/>
                  <a:gd name="csY11" fmla="*/ 1330341 h 2499534"/>
                  <a:gd name="csX12" fmla="*/ 202190 w 1933716"/>
                  <a:gd name="csY12" fmla="*/ 1539452 h 2499534"/>
                  <a:gd name="csX13" fmla="*/ 142928 w 1933716"/>
                  <a:gd name="csY13" fmla="*/ 1823245 h 2499534"/>
                  <a:gd name="csX14" fmla="*/ 66567 w 1933716"/>
                  <a:gd name="csY14" fmla="*/ 2354817 h 2499534"/>
                  <a:gd name="csX15" fmla="*/ 95617 w 1933716"/>
                  <a:gd name="csY15" fmla="*/ 2345191 h 2499534"/>
                  <a:gd name="csX16" fmla="*/ 237383 w 1933716"/>
                  <a:gd name="csY16" fmla="*/ 1559699 h 2499534"/>
                  <a:gd name="csX17" fmla="*/ 101095 w 1933716"/>
                  <a:gd name="csY17" fmla="*/ 1302792 h 2499534"/>
                  <a:gd name="csX18" fmla="*/ 282203 w 1933716"/>
                  <a:gd name="csY18" fmla="*/ 1050199 h 2499534"/>
                  <a:gd name="csX19" fmla="*/ 191732 w 1933716"/>
                  <a:gd name="csY19" fmla="*/ 750640 h 2499534"/>
                  <a:gd name="csX20" fmla="*/ 642096 w 1933716"/>
                  <a:gd name="csY20" fmla="*/ 882247 h 2499534"/>
                  <a:gd name="csX21" fmla="*/ 1285354 w 1933716"/>
                  <a:gd name="csY21" fmla="*/ 1017671 h 2499534"/>
                  <a:gd name="csX22" fmla="*/ 1240202 w 1933716"/>
                  <a:gd name="csY22" fmla="*/ 1176496 h 2499534"/>
                  <a:gd name="csX23" fmla="*/ 1260121 w 1933716"/>
                  <a:gd name="csY23" fmla="*/ 1178985 h 2499534"/>
                  <a:gd name="csX24" fmla="*/ 1271907 w 1933716"/>
                  <a:gd name="csY24" fmla="*/ 1188611 h 2499534"/>
                  <a:gd name="csX25" fmla="*/ 1350758 w 1933716"/>
                  <a:gd name="csY25" fmla="*/ 1053021 h 2499534"/>
                  <a:gd name="csX26" fmla="*/ 1340300 w 1933716"/>
                  <a:gd name="csY26" fmla="*/ 1237237 h 2499534"/>
                  <a:gd name="csX27" fmla="*/ 1355904 w 1933716"/>
                  <a:gd name="csY27" fmla="*/ 1249518 h 2499534"/>
                  <a:gd name="csX28" fmla="*/ 1373999 w 1933716"/>
                  <a:gd name="csY28" fmla="*/ 1284537 h 2499534"/>
                  <a:gd name="csX29" fmla="*/ 1436581 w 1933716"/>
                  <a:gd name="csY29" fmla="*/ 1022816 h 2499534"/>
                  <a:gd name="csX30" fmla="*/ 1484722 w 1933716"/>
                  <a:gd name="csY30" fmla="*/ 987467 h 2499534"/>
                  <a:gd name="csX31" fmla="*/ 1180274 w 1933716"/>
                  <a:gd name="csY31" fmla="*/ 581029 h 2499534"/>
                  <a:gd name="csX32" fmla="*/ 1025726 w 1933716"/>
                  <a:gd name="csY32" fmla="*/ 322296 h 2499534"/>
                  <a:gd name="csX33" fmla="*/ 992858 w 1933716"/>
                  <a:gd name="csY33" fmla="*/ 317317 h 2499534"/>
                  <a:gd name="csX34" fmla="*/ 977917 w 1933716"/>
                  <a:gd name="csY34" fmla="*/ 267030 h 2499534"/>
                  <a:gd name="csX35" fmla="*/ 1015933 w 1933716"/>
                  <a:gd name="csY35" fmla="*/ 277321 h 2499534"/>
                  <a:gd name="csX36" fmla="*/ 1005474 w 1933716"/>
                  <a:gd name="csY36" fmla="*/ 232179 h 2499534"/>
                  <a:gd name="csX37" fmla="*/ 1189570 w 1933716"/>
                  <a:gd name="csY37" fmla="*/ 0 h 2499534"/>
                  <a:gd name="csX38" fmla="*/ 1219783 w 1933716"/>
                  <a:gd name="csY38" fmla="*/ 25226 h 2499534"/>
                  <a:gd name="csX39" fmla="*/ 1198036 w 1933716"/>
                  <a:gd name="csY39" fmla="*/ 46635 h 2499534"/>
                  <a:gd name="csX40" fmla="*/ 1083661 w 1933716"/>
                  <a:gd name="csY40" fmla="*/ 194838 h 2499534"/>
                  <a:gd name="csX41" fmla="*/ 1214304 w 1933716"/>
                  <a:gd name="csY41" fmla="*/ 54103 h 2499534"/>
                  <a:gd name="csX42" fmla="*/ 1198036 w 1933716"/>
                  <a:gd name="csY42" fmla="*/ 46635 h 24995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1933716" h="2499534">
                    <a:moveTo>
                      <a:pt x="1219783" y="25558"/>
                    </a:moveTo>
                    <a:cubicBezTo>
                      <a:pt x="1358560" y="248775"/>
                      <a:pt x="1533194" y="448758"/>
                      <a:pt x="1682596" y="663843"/>
                    </a:cubicBezTo>
                    <a:cubicBezTo>
                      <a:pt x="1773400" y="794620"/>
                      <a:pt x="1991858" y="1115423"/>
                      <a:pt x="1919149" y="1276404"/>
                    </a:cubicBezTo>
                    <a:cubicBezTo>
                      <a:pt x="1884123" y="1354073"/>
                      <a:pt x="1616859" y="1368844"/>
                      <a:pt x="1540001" y="1371002"/>
                    </a:cubicBezTo>
                    <a:cubicBezTo>
                      <a:pt x="1216628" y="1380295"/>
                      <a:pt x="896079" y="1316898"/>
                      <a:pt x="574367" y="1302460"/>
                    </a:cubicBezTo>
                    <a:cubicBezTo>
                      <a:pt x="555277" y="1459293"/>
                      <a:pt x="572208" y="1618450"/>
                      <a:pt x="569885" y="1776610"/>
                    </a:cubicBezTo>
                    <a:cubicBezTo>
                      <a:pt x="567229" y="1962154"/>
                      <a:pt x="525231" y="2303867"/>
                      <a:pt x="549466" y="2469164"/>
                    </a:cubicBezTo>
                    <a:lnTo>
                      <a:pt x="12616" y="2499535"/>
                    </a:lnTo>
                    <a:lnTo>
                      <a:pt x="0" y="2484267"/>
                    </a:lnTo>
                    <a:cubicBezTo>
                      <a:pt x="9130" y="2397303"/>
                      <a:pt x="8466" y="2309676"/>
                      <a:pt x="10126" y="2222215"/>
                    </a:cubicBezTo>
                    <a:cubicBezTo>
                      <a:pt x="24237" y="2216904"/>
                      <a:pt x="24900" y="2162635"/>
                      <a:pt x="25398" y="2149358"/>
                    </a:cubicBezTo>
                    <a:cubicBezTo>
                      <a:pt x="36354" y="1875854"/>
                      <a:pt x="45983" y="1603347"/>
                      <a:pt x="65571" y="1330341"/>
                    </a:cubicBezTo>
                    <a:cubicBezTo>
                      <a:pt x="85823" y="1389258"/>
                      <a:pt x="198704" y="1484519"/>
                      <a:pt x="202190" y="1539452"/>
                    </a:cubicBezTo>
                    <a:cubicBezTo>
                      <a:pt x="205677" y="1595215"/>
                      <a:pt x="154714" y="1754537"/>
                      <a:pt x="142928" y="1823245"/>
                    </a:cubicBezTo>
                    <a:cubicBezTo>
                      <a:pt x="131972" y="1886808"/>
                      <a:pt x="55943" y="2330255"/>
                      <a:pt x="66567" y="2354817"/>
                    </a:cubicBezTo>
                    <a:cubicBezTo>
                      <a:pt x="74369" y="2372575"/>
                      <a:pt x="94289" y="2359962"/>
                      <a:pt x="95617" y="2345191"/>
                    </a:cubicBezTo>
                    <a:lnTo>
                      <a:pt x="237383" y="1559699"/>
                    </a:lnTo>
                    <a:cubicBezTo>
                      <a:pt x="255311" y="1448671"/>
                      <a:pt x="136122" y="1394900"/>
                      <a:pt x="101095" y="1302792"/>
                    </a:cubicBezTo>
                    <a:cubicBezTo>
                      <a:pt x="116699" y="1243378"/>
                      <a:pt x="277057" y="1093350"/>
                      <a:pt x="282203" y="1050199"/>
                    </a:cubicBezTo>
                    <a:cubicBezTo>
                      <a:pt x="291167" y="974521"/>
                      <a:pt x="218127" y="824161"/>
                      <a:pt x="191732" y="750640"/>
                    </a:cubicBezTo>
                    <a:cubicBezTo>
                      <a:pt x="271247" y="792130"/>
                      <a:pt x="541996" y="857519"/>
                      <a:pt x="642096" y="882247"/>
                    </a:cubicBezTo>
                    <a:cubicBezTo>
                      <a:pt x="854081" y="934525"/>
                      <a:pt x="1073369" y="964398"/>
                      <a:pt x="1285354" y="1017671"/>
                    </a:cubicBezTo>
                    <a:cubicBezTo>
                      <a:pt x="1283195" y="1053021"/>
                      <a:pt x="1210154" y="1149112"/>
                      <a:pt x="1240202" y="1176496"/>
                    </a:cubicBezTo>
                    <a:cubicBezTo>
                      <a:pt x="1245513" y="1181309"/>
                      <a:pt x="1256137" y="1177492"/>
                      <a:pt x="1260121" y="1178985"/>
                    </a:cubicBezTo>
                    <a:cubicBezTo>
                      <a:pt x="1263109" y="1180147"/>
                      <a:pt x="1262611" y="1189939"/>
                      <a:pt x="1271907" y="1188611"/>
                    </a:cubicBezTo>
                    <a:cubicBezTo>
                      <a:pt x="1299463" y="1184794"/>
                      <a:pt x="1336649" y="1078247"/>
                      <a:pt x="1350758" y="1053021"/>
                    </a:cubicBezTo>
                    <a:cubicBezTo>
                      <a:pt x="1347770" y="1075259"/>
                      <a:pt x="1337645" y="1221305"/>
                      <a:pt x="1340300" y="1237237"/>
                    </a:cubicBezTo>
                    <a:cubicBezTo>
                      <a:pt x="1341960" y="1247859"/>
                      <a:pt x="1349430" y="1244207"/>
                      <a:pt x="1355904" y="1249518"/>
                    </a:cubicBezTo>
                    <a:cubicBezTo>
                      <a:pt x="1355904" y="1258148"/>
                      <a:pt x="1365200" y="1283209"/>
                      <a:pt x="1373999" y="1284537"/>
                    </a:cubicBezTo>
                    <a:cubicBezTo>
                      <a:pt x="1427119" y="1292835"/>
                      <a:pt x="1427451" y="1033106"/>
                      <a:pt x="1436581" y="1022816"/>
                    </a:cubicBezTo>
                    <a:cubicBezTo>
                      <a:pt x="1439072" y="1019995"/>
                      <a:pt x="1496010" y="1041238"/>
                      <a:pt x="1484722" y="987467"/>
                    </a:cubicBezTo>
                    <a:cubicBezTo>
                      <a:pt x="1386283" y="850217"/>
                      <a:pt x="1275228" y="720767"/>
                      <a:pt x="1180274" y="581029"/>
                    </a:cubicBezTo>
                    <a:cubicBezTo>
                      <a:pt x="1154378" y="542858"/>
                      <a:pt x="1037845" y="331258"/>
                      <a:pt x="1025726" y="322296"/>
                    </a:cubicBezTo>
                    <a:cubicBezTo>
                      <a:pt x="1015102" y="314496"/>
                      <a:pt x="1004645" y="317151"/>
                      <a:pt x="992858" y="317317"/>
                    </a:cubicBezTo>
                    <a:cubicBezTo>
                      <a:pt x="988044" y="308355"/>
                      <a:pt x="951524" y="281967"/>
                      <a:pt x="977917" y="267030"/>
                    </a:cubicBezTo>
                    <a:cubicBezTo>
                      <a:pt x="988708" y="260890"/>
                      <a:pt x="995846" y="297734"/>
                      <a:pt x="1015933" y="277321"/>
                    </a:cubicBezTo>
                    <a:cubicBezTo>
                      <a:pt x="1023900" y="257405"/>
                      <a:pt x="999830" y="253090"/>
                      <a:pt x="1005474" y="232179"/>
                    </a:cubicBezTo>
                    <a:cubicBezTo>
                      <a:pt x="1009292" y="217907"/>
                      <a:pt x="1167990" y="23400"/>
                      <a:pt x="1189570" y="0"/>
                    </a:cubicBezTo>
                    <a:cubicBezTo>
                      <a:pt x="1202685" y="10788"/>
                      <a:pt x="1197373" y="39996"/>
                      <a:pt x="1219783" y="25226"/>
                    </a:cubicBezTo>
                    <a:close/>
                    <a:moveTo>
                      <a:pt x="1198036" y="46635"/>
                    </a:moveTo>
                    <a:cubicBezTo>
                      <a:pt x="1188077" y="47963"/>
                      <a:pt x="1048967" y="179736"/>
                      <a:pt x="1083661" y="194838"/>
                    </a:cubicBezTo>
                    <a:cubicBezTo>
                      <a:pt x="1103747" y="177080"/>
                      <a:pt x="1219616" y="67877"/>
                      <a:pt x="1214304" y="54103"/>
                    </a:cubicBezTo>
                    <a:cubicBezTo>
                      <a:pt x="1210985" y="45473"/>
                      <a:pt x="1206170" y="45639"/>
                      <a:pt x="1198036" y="46635"/>
                    </a:cubicBezTo>
                    <a:close/>
                  </a:path>
                </a:pathLst>
              </a:custGeom>
              <a:solidFill>
                <a:schemeClr val="accent2"/>
              </a:solidFill>
              <a:ln w="16598" cap="flat">
                <a:noFill/>
                <a:prstDash val="solid"/>
                <a:miter/>
              </a:ln>
            </p:spPr>
            <p:txBody>
              <a:bodyPr/>
              <a:lstStyle/>
              <a:p>
                <a:endParaRPr lang="fr-FR"/>
              </a:p>
            </p:txBody>
          </p:sp>
          <p:sp>
            <p:nvSpPr>
              <p:cNvPr id="8" name="Forme libre 7">
                <a:extLst>
                  <a:ext uri="{FF2B5EF4-FFF2-40B4-BE49-F238E27FC236}">
                    <a16:creationId xmlns:a16="http://schemas.microsoft.com/office/drawing/2014/main" id="{E74E59F3-D7BB-F420-8ADE-278B9099E501}"/>
                  </a:ext>
                </a:extLst>
              </p:cNvPr>
              <p:cNvSpPr/>
              <p:nvPr/>
            </p:nvSpPr>
            <p:spPr>
              <a:xfrm>
                <a:off x="-43155347" y="2516974"/>
                <a:ext cx="2016426" cy="2608437"/>
              </a:xfrm>
              <a:custGeom>
                <a:avLst/>
                <a:gdLst>
                  <a:gd name="csX0" fmla="*/ 907367 w 2016426"/>
                  <a:gd name="csY0" fmla="*/ 47797 h 2608437"/>
                  <a:gd name="csX1" fmla="*/ 1098934 w 2016426"/>
                  <a:gd name="csY1" fmla="*/ 181229 h 2608437"/>
                  <a:gd name="csX2" fmla="*/ 587648 w 2016426"/>
                  <a:gd name="csY2" fmla="*/ 738690 h 2608437"/>
                  <a:gd name="csX3" fmla="*/ 453850 w 2016426"/>
                  <a:gd name="csY3" fmla="*/ 763419 h 2608437"/>
                  <a:gd name="csX4" fmla="*/ 262781 w 2016426"/>
                  <a:gd name="csY4" fmla="*/ 856025 h 2608437"/>
                  <a:gd name="csX5" fmla="*/ 278884 w 2016426"/>
                  <a:gd name="csY5" fmla="*/ 863327 h 2608437"/>
                  <a:gd name="csX6" fmla="*/ 458996 w 2016426"/>
                  <a:gd name="csY6" fmla="*/ 788645 h 2608437"/>
                  <a:gd name="csX7" fmla="*/ 564739 w 2016426"/>
                  <a:gd name="csY7" fmla="*/ 783500 h 2608437"/>
                  <a:gd name="csX8" fmla="*/ 259794 w 2016426"/>
                  <a:gd name="csY8" fmla="*/ 949793 h 2608437"/>
                  <a:gd name="csX9" fmla="*/ 270251 w 2016426"/>
                  <a:gd name="csY9" fmla="*/ 965393 h 2608437"/>
                  <a:gd name="csX10" fmla="*/ 327854 w 2016426"/>
                  <a:gd name="csY10" fmla="*/ 949959 h 2608437"/>
                  <a:gd name="csX11" fmla="*/ 335158 w 2016426"/>
                  <a:gd name="csY11" fmla="*/ 959916 h 2608437"/>
                  <a:gd name="csX12" fmla="*/ 423637 w 2016426"/>
                  <a:gd name="csY12" fmla="*/ 944981 h 2608437"/>
                  <a:gd name="csX13" fmla="*/ 433598 w 2016426"/>
                  <a:gd name="csY13" fmla="*/ 992776 h 2608437"/>
                  <a:gd name="csX14" fmla="*/ 589971 w 2016426"/>
                  <a:gd name="csY14" fmla="*/ 829139 h 2608437"/>
                  <a:gd name="csX15" fmla="*/ 1242858 w 2016426"/>
                  <a:gd name="csY15" fmla="*/ 869634 h 2608437"/>
                  <a:gd name="csX16" fmla="*/ 1829840 w 2016426"/>
                  <a:gd name="csY16" fmla="*/ 814037 h 2608437"/>
                  <a:gd name="csX17" fmla="*/ 1637942 w 2016426"/>
                  <a:gd name="csY17" fmla="*/ 1164214 h 2608437"/>
                  <a:gd name="csX18" fmla="*/ 1793818 w 2016426"/>
                  <a:gd name="csY18" fmla="*/ 1326524 h 2608437"/>
                  <a:gd name="csX19" fmla="*/ 1693885 w 2016426"/>
                  <a:gd name="csY19" fmla="*/ 1495970 h 2608437"/>
                  <a:gd name="csX20" fmla="*/ 1936247 w 2016426"/>
                  <a:gd name="csY20" fmla="*/ 2350170 h 2608437"/>
                  <a:gd name="csX21" fmla="*/ 1956002 w 2016426"/>
                  <a:gd name="csY21" fmla="*/ 2345689 h 2608437"/>
                  <a:gd name="csX22" fmla="*/ 1976088 w 2016426"/>
                  <a:gd name="csY22" fmla="*/ 2325608 h 2608437"/>
                  <a:gd name="csX23" fmla="*/ 2016427 w 2016426"/>
                  <a:gd name="csY23" fmla="*/ 2527084 h 2608437"/>
                  <a:gd name="csX24" fmla="*/ 1993851 w 2016426"/>
                  <a:gd name="csY24" fmla="*/ 2587660 h 2608437"/>
                  <a:gd name="csX25" fmla="*/ 1767590 w 2016426"/>
                  <a:gd name="csY25" fmla="*/ 2601932 h 2608437"/>
                  <a:gd name="csX26" fmla="*/ 1564735 w 2016426"/>
                  <a:gd name="csY26" fmla="*/ 2557123 h 2608437"/>
                  <a:gd name="csX27" fmla="*/ 1547471 w 2016426"/>
                  <a:gd name="csY27" fmla="*/ 2567412 h 2608437"/>
                  <a:gd name="csX28" fmla="*/ 1512113 w 2016426"/>
                  <a:gd name="csY28" fmla="*/ 2416222 h 2608437"/>
                  <a:gd name="csX29" fmla="*/ 1466794 w 2016426"/>
                  <a:gd name="csY29" fmla="*/ 1380793 h 2608437"/>
                  <a:gd name="csX30" fmla="*/ 1436416 w 2016426"/>
                  <a:gd name="csY30" fmla="*/ 1395730 h 2608437"/>
                  <a:gd name="csX31" fmla="*/ 1451688 w 2016426"/>
                  <a:gd name="csY31" fmla="*/ 1907387 h 2608437"/>
                  <a:gd name="csX32" fmla="*/ 1436582 w 2016426"/>
                  <a:gd name="csY32" fmla="*/ 1902408 h 2608437"/>
                  <a:gd name="csX33" fmla="*/ 1415998 w 2016426"/>
                  <a:gd name="csY33" fmla="*/ 1335984 h 2608437"/>
                  <a:gd name="csX34" fmla="*/ 1375991 w 2016426"/>
                  <a:gd name="csY34" fmla="*/ 1343120 h 2608437"/>
                  <a:gd name="csX35" fmla="*/ 1310420 w 2016426"/>
                  <a:gd name="csY35" fmla="*/ 1343120 h 2608437"/>
                  <a:gd name="csX36" fmla="*/ 1293322 w 2016426"/>
                  <a:gd name="csY36" fmla="*/ 1332831 h 2608437"/>
                  <a:gd name="csX37" fmla="*/ 0 w 2016426"/>
                  <a:gd name="csY37" fmla="*/ 1050863 h 2608437"/>
                  <a:gd name="csX38" fmla="*/ 375497 w 2016426"/>
                  <a:gd name="csY38" fmla="*/ 466349 h 2608437"/>
                  <a:gd name="csX39" fmla="*/ 816398 w 2016426"/>
                  <a:gd name="csY39" fmla="*/ 0 h 2608437"/>
                  <a:gd name="csX40" fmla="*/ 907201 w 2016426"/>
                  <a:gd name="csY40" fmla="*/ 48294 h 26084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Lst>
                <a:rect l="l" t="t" r="r" b="b"/>
                <a:pathLst>
                  <a:path w="2016426" h="2608437">
                    <a:moveTo>
                      <a:pt x="907367" y="47797"/>
                    </a:moveTo>
                    <a:cubicBezTo>
                      <a:pt x="956338" y="112189"/>
                      <a:pt x="1027387" y="148037"/>
                      <a:pt x="1098934" y="181229"/>
                    </a:cubicBezTo>
                    <a:cubicBezTo>
                      <a:pt x="905873" y="343870"/>
                      <a:pt x="738875" y="536717"/>
                      <a:pt x="587648" y="738690"/>
                    </a:cubicBezTo>
                    <a:cubicBezTo>
                      <a:pt x="530211" y="725248"/>
                      <a:pt x="499003" y="750640"/>
                      <a:pt x="453850" y="763419"/>
                    </a:cubicBezTo>
                    <a:cubicBezTo>
                      <a:pt x="424633" y="771718"/>
                      <a:pt x="248339" y="819016"/>
                      <a:pt x="262781" y="856025"/>
                    </a:cubicBezTo>
                    <a:cubicBezTo>
                      <a:pt x="266267" y="864987"/>
                      <a:pt x="270915" y="863826"/>
                      <a:pt x="278884" y="863327"/>
                    </a:cubicBezTo>
                    <a:cubicBezTo>
                      <a:pt x="293326" y="862165"/>
                      <a:pt x="427621" y="798105"/>
                      <a:pt x="458996" y="788645"/>
                    </a:cubicBezTo>
                    <a:cubicBezTo>
                      <a:pt x="467462" y="786156"/>
                      <a:pt x="579347" y="750806"/>
                      <a:pt x="564739" y="783500"/>
                    </a:cubicBezTo>
                    <a:cubicBezTo>
                      <a:pt x="556771" y="801424"/>
                      <a:pt x="270086" y="934193"/>
                      <a:pt x="259794" y="949793"/>
                    </a:cubicBezTo>
                    <a:cubicBezTo>
                      <a:pt x="251991" y="961577"/>
                      <a:pt x="257303" y="968048"/>
                      <a:pt x="270251" y="965393"/>
                    </a:cubicBezTo>
                    <a:cubicBezTo>
                      <a:pt x="287350" y="949627"/>
                      <a:pt x="307934" y="954439"/>
                      <a:pt x="327854" y="949959"/>
                    </a:cubicBezTo>
                    <a:cubicBezTo>
                      <a:pt x="319222" y="962240"/>
                      <a:pt x="322708" y="961244"/>
                      <a:pt x="335158" y="959916"/>
                    </a:cubicBezTo>
                    <a:cubicBezTo>
                      <a:pt x="348604" y="958423"/>
                      <a:pt x="415005" y="947968"/>
                      <a:pt x="423637" y="944981"/>
                    </a:cubicBezTo>
                    <a:cubicBezTo>
                      <a:pt x="409693" y="963899"/>
                      <a:pt x="385955" y="1010867"/>
                      <a:pt x="433598" y="992776"/>
                    </a:cubicBezTo>
                    <a:cubicBezTo>
                      <a:pt x="449700" y="986636"/>
                      <a:pt x="570383" y="852374"/>
                      <a:pt x="589971" y="829139"/>
                    </a:cubicBezTo>
                    <a:cubicBezTo>
                      <a:pt x="794320" y="883409"/>
                      <a:pt x="1031371" y="878430"/>
                      <a:pt x="1242858" y="869634"/>
                    </a:cubicBezTo>
                    <a:cubicBezTo>
                      <a:pt x="1403049" y="862996"/>
                      <a:pt x="1678114" y="847229"/>
                      <a:pt x="1829840" y="814037"/>
                    </a:cubicBezTo>
                    <a:cubicBezTo>
                      <a:pt x="1789004" y="872787"/>
                      <a:pt x="1630140" y="1102808"/>
                      <a:pt x="1637942" y="1164214"/>
                    </a:cubicBezTo>
                    <a:cubicBezTo>
                      <a:pt x="1641262" y="1190934"/>
                      <a:pt x="1776720" y="1292336"/>
                      <a:pt x="1793818" y="1326524"/>
                    </a:cubicBezTo>
                    <a:lnTo>
                      <a:pt x="1693885" y="1495970"/>
                    </a:lnTo>
                    <a:cubicBezTo>
                      <a:pt x="1725259" y="1592393"/>
                      <a:pt x="1900558" y="2323616"/>
                      <a:pt x="1936247" y="2350170"/>
                    </a:cubicBezTo>
                    <a:cubicBezTo>
                      <a:pt x="1942555" y="2354816"/>
                      <a:pt x="1950524" y="2349008"/>
                      <a:pt x="1956002" y="2345689"/>
                    </a:cubicBezTo>
                    <a:cubicBezTo>
                      <a:pt x="1968784" y="2337889"/>
                      <a:pt x="1961148" y="2323451"/>
                      <a:pt x="1976088" y="2325608"/>
                    </a:cubicBezTo>
                    <a:cubicBezTo>
                      <a:pt x="1989037" y="2390996"/>
                      <a:pt x="1984388" y="2468998"/>
                      <a:pt x="2016427" y="2527084"/>
                    </a:cubicBezTo>
                    <a:cubicBezTo>
                      <a:pt x="2012277" y="2545506"/>
                      <a:pt x="2009787" y="2574549"/>
                      <a:pt x="1993851" y="2587660"/>
                    </a:cubicBezTo>
                    <a:cubicBezTo>
                      <a:pt x="1955670" y="2619027"/>
                      <a:pt x="1818054" y="2606911"/>
                      <a:pt x="1767590" y="2601932"/>
                    </a:cubicBezTo>
                    <a:cubicBezTo>
                      <a:pt x="1692889" y="2594630"/>
                      <a:pt x="1631136" y="2568408"/>
                      <a:pt x="1564735" y="2557123"/>
                    </a:cubicBezTo>
                    <a:cubicBezTo>
                      <a:pt x="1553945" y="2555297"/>
                      <a:pt x="1562079" y="2572392"/>
                      <a:pt x="1547471" y="2567412"/>
                    </a:cubicBezTo>
                    <a:cubicBezTo>
                      <a:pt x="1536515" y="2522935"/>
                      <a:pt x="1556767" y="2439125"/>
                      <a:pt x="1512113" y="2416222"/>
                    </a:cubicBezTo>
                    <a:cubicBezTo>
                      <a:pt x="1507299" y="2071024"/>
                      <a:pt x="1480406" y="1725494"/>
                      <a:pt x="1466794" y="1380793"/>
                    </a:cubicBezTo>
                    <a:cubicBezTo>
                      <a:pt x="1445546" y="1349592"/>
                      <a:pt x="1439072" y="1373325"/>
                      <a:pt x="1436416" y="1395730"/>
                    </a:cubicBezTo>
                    <a:cubicBezTo>
                      <a:pt x="1420479" y="1525013"/>
                      <a:pt x="1445546" y="1767647"/>
                      <a:pt x="1451688" y="1907387"/>
                    </a:cubicBezTo>
                    <a:cubicBezTo>
                      <a:pt x="1445214" y="1897761"/>
                      <a:pt x="1447538" y="1893944"/>
                      <a:pt x="1436582" y="1902408"/>
                    </a:cubicBezTo>
                    <a:cubicBezTo>
                      <a:pt x="1429278" y="1761342"/>
                      <a:pt x="1442226" y="1451326"/>
                      <a:pt x="1415998" y="1335984"/>
                    </a:cubicBezTo>
                    <a:cubicBezTo>
                      <a:pt x="1406535" y="1293996"/>
                      <a:pt x="1380307" y="1318557"/>
                      <a:pt x="1375991" y="1343120"/>
                    </a:cubicBezTo>
                    <a:cubicBezTo>
                      <a:pt x="1355241" y="1345112"/>
                      <a:pt x="1330507" y="1340298"/>
                      <a:pt x="1310420" y="1343120"/>
                    </a:cubicBezTo>
                    <a:cubicBezTo>
                      <a:pt x="1311748" y="1328516"/>
                      <a:pt x="1301290" y="1333162"/>
                      <a:pt x="1293322" y="1332831"/>
                    </a:cubicBezTo>
                    <a:cubicBezTo>
                      <a:pt x="989207" y="1322043"/>
                      <a:pt x="224601" y="1272918"/>
                      <a:pt x="0" y="1050863"/>
                    </a:cubicBezTo>
                    <a:cubicBezTo>
                      <a:pt x="18426" y="818850"/>
                      <a:pt x="224767" y="631314"/>
                      <a:pt x="375497" y="466349"/>
                    </a:cubicBezTo>
                    <a:cubicBezTo>
                      <a:pt x="519420" y="308687"/>
                      <a:pt x="680443" y="165462"/>
                      <a:pt x="816398" y="0"/>
                    </a:cubicBezTo>
                    <a:lnTo>
                      <a:pt x="907201" y="48294"/>
                    </a:lnTo>
                    <a:close/>
                  </a:path>
                </a:pathLst>
              </a:custGeom>
              <a:solidFill>
                <a:schemeClr val="accent2"/>
              </a:solidFill>
              <a:ln w="16598" cap="flat">
                <a:noFill/>
                <a:prstDash val="solid"/>
                <a:miter/>
              </a:ln>
            </p:spPr>
            <p:txBody>
              <a:bodyPr/>
              <a:lstStyle/>
              <a:p>
                <a:endParaRPr lang="fr-FR"/>
              </a:p>
            </p:txBody>
          </p:sp>
          <p:sp>
            <p:nvSpPr>
              <p:cNvPr id="10" name="Forme libre 9">
                <a:extLst>
                  <a:ext uri="{FF2B5EF4-FFF2-40B4-BE49-F238E27FC236}">
                    <a16:creationId xmlns:a16="http://schemas.microsoft.com/office/drawing/2014/main" id="{9E602B2C-4461-511D-EDA1-8AE76E4A2A4F}"/>
                  </a:ext>
                </a:extLst>
              </p:cNvPr>
              <p:cNvSpPr/>
              <p:nvPr/>
            </p:nvSpPr>
            <p:spPr>
              <a:xfrm>
                <a:off x="-41723985" y="3882613"/>
                <a:ext cx="86928" cy="1232990"/>
              </a:xfrm>
              <a:custGeom>
                <a:avLst/>
                <a:gdLst>
                  <a:gd name="csX0" fmla="*/ 80916 w 86928"/>
                  <a:gd name="csY0" fmla="*/ 1050416 h 1232990"/>
                  <a:gd name="csX1" fmla="*/ 86062 w 86928"/>
                  <a:gd name="csY1" fmla="*/ 1219033 h 1232990"/>
                  <a:gd name="csX2" fmla="*/ 61328 w 86928"/>
                  <a:gd name="csY2" fmla="*/ 1203599 h 1232990"/>
                  <a:gd name="csX3" fmla="*/ 20492 w 86928"/>
                  <a:gd name="csY3" fmla="*/ 541581 h 1232990"/>
                  <a:gd name="csX4" fmla="*/ 5220 w 86928"/>
                  <a:gd name="csY4" fmla="*/ 29924 h 1232990"/>
                  <a:gd name="csX5" fmla="*/ 35598 w 86928"/>
                  <a:gd name="csY5" fmla="*/ 14988 h 1232990"/>
                  <a:gd name="csX6" fmla="*/ 80916 w 86928"/>
                  <a:gd name="csY6" fmla="*/ 1050416 h 123299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86928" h="1232990">
                    <a:moveTo>
                      <a:pt x="80916" y="1050416"/>
                    </a:moveTo>
                    <a:cubicBezTo>
                      <a:pt x="81414" y="1080787"/>
                      <a:pt x="89549" y="1203599"/>
                      <a:pt x="86062" y="1219033"/>
                    </a:cubicBezTo>
                    <a:cubicBezTo>
                      <a:pt x="79091" y="1251063"/>
                      <a:pt x="65478" y="1220195"/>
                      <a:pt x="61328" y="1203599"/>
                    </a:cubicBezTo>
                    <a:cubicBezTo>
                      <a:pt x="27132" y="1068839"/>
                      <a:pt x="27464" y="700239"/>
                      <a:pt x="20492" y="541581"/>
                    </a:cubicBezTo>
                    <a:cubicBezTo>
                      <a:pt x="14350" y="401842"/>
                      <a:pt x="-10716" y="159208"/>
                      <a:pt x="5220" y="29924"/>
                    </a:cubicBezTo>
                    <a:cubicBezTo>
                      <a:pt x="8042" y="7519"/>
                      <a:pt x="14350" y="-16213"/>
                      <a:pt x="35598" y="14988"/>
                    </a:cubicBezTo>
                    <a:cubicBezTo>
                      <a:pt x="49376" y="359854"/>
                      <a:pt x="76268" y="705384"/>
                      <a:pt x="80916" y="1050416"/>
                    </a:cubicBezTo>
                    <a:close/>
                  </a:path>
                </a:pathLst>
              </a:custGeom>
              <a:solidFill>
                <a:srgbClr val="151717"/>
              </a:solidFill>
              <a:ln w="16598" cap="flat">
                <a:noFill/>
                <a:prstDash val="solid"/>
                <a:miter/>
              </a:ln>
            </p:spPr>
            <p:txBody>
              <a:bodyPr/>
              <a:lstStyle/>
              <a:p>
                <a:endParaRPr lang="fr-FR"/>
              </a:p>
            </p:txBody>
          </p:sp>
          <p:sp>
            <p:nvSpPr>
              <p:cNvPr id="11" name="Forme libre 10">
                <a:extLst>
                  <a:ext uri="{FF2B5EF4-FFF2-40B4-BE49-F238E27FC236}">
                    <a16:creationId xmlns:a16="http://schemas.microsoft.com/office/drawing/2014/main" id="{27F1C6C7-1EFB-633E-681F-75D1C90016AB}"/>
                  </a:ext>
                </a:extLst>
              </p:cNvPr>
              <p:cNvSpPr/>
              <p:nvPr/>
            </p:nvSpPr>
            <p:spPr>
              <a:xfrm>
                <a:off x="-41783273" y="3829918"/>
                <a:ext cx="101977" cy="1147397"/>
              </a:xfrm>
              <a:custGeom>
                <a:avLst/>
                <a:gdLst>
                  <a:gd name="csX0" fmla="*/ 64508 w 101977"/>
                  <a:gd name="csY0" fmla="*/ 589132 h 1147397"/>
                  <a:gd name="csX1" fmla="*/ 100364 w 101977"/>
                  <a:gd name="csY1" fmla="*/ 1120704 h 1147397"/>
                  <a:gd name="csX2" fmla="*/ 64674 w 101977"/>
                  <a:gd name="csY2" fmla="*/ 1060129 h 1147397"/>
                  <a:gd name="csX3" fmla="*/ 19023 w 101977"/>
                  <a:gd name="csY3" fmla="*/ 516275 h 1147397"/>
                  <a:gd name="csX4" fmla="*/ 4083 w 101977"/>
                  <a:gd name="csY4" fmla="*/ 29844 h 1147397"/>
                  <a:gd name="csX5" fmla="*/ 44090 w 101977"/>
                  <a:gd name="csY5" fmla="*/ 22708 h 1147397"/>
                  <a:gd name="csX6" fmla="*/ 64674 w 101977"/>
                  <a:gd name="csY6" fmla="*/ 589132 h 114739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01977" h="1147397">
                    <a:moveTo>
                      <a:pt x="64508" y="589132"/>
                    </a:moveTo>
                    <a:cubicBezTo>
                      <a:pt x="72476" y="744471"/>
                      <a:pt x="110158" y="976319"/>
                      <a:pt x="100364" y="1120704"/>
                    </a:cubicBezTo>
                    <a:cubicBezTo>
                      <a:pt x="94886" y="1200531"/>
                      <a:pt x="67164" y="1077554"/>
                      <a:pt x="64674" y="1060129"/>
                    </a:cubicBezTo>
                    <a:cubicBezTo>
                      <a:pt x="40936" y="894665"/>
                      <a:pt x="27821" y="684725"/>
                      <a:pt x="19023" y="516275"/>
                    </a:cubicBezTo>
                    <a:cubicBezTo>
                      <a:pt x="13711" y="416865"/>
                      <a:pt x="-9197" y="108012"/>
                      <a:pt x="4083" y="29844"/>
                    </a:cubicBezTo>
                    <a:cubicBezTo>
                      <a:pt x="8233" y="5282"/>
                      <a:pt x="34461" y="-19281"/>
                      <a:pt x="44090" y="22708"/>
                    </a:cubicBezTo>
                    <a:cubicBezTo>
                      <a:pt x="70318" y="138217"/>
                      <a:pt x="57370" y="448231"/>
                      <a:pt x="64674" y="589132"/>
                    </a:cubicBezTo>
                    <a:close/>
                  </a:path>
                </a:pathLst>
              </a:custGeom>
              <a:solidFill>
                <a:srgbClr val="151717"/>
              </a:solidFill>
              <a:ln w="16598" cap="flat">
                <a:noFill/>
                <a:prstDash val="solid"/>
                <a:miter/>
              </a:ln>
            </p:spPr>
            <p:txBody>
              <a:bodyPr/>
              <a:lstStyle/>
              <a:p>
                <a:endParaRPr lang="fr-FR"/>
              </a:p>
            </p:txBody>
          </p:sp>
          <p:sp>
            <p:nvSpPr>
              <p:cNvPr id="12" name="Forme libre 11">
                <a:extLst>
                  <a:ext uri="{FF2B5EF4-FFF2-40B4-BE49-F238E27FC236}">
                    <a16:creationId xmlns:a16="http://schemas.microsoft.com/office/drawing/2014/main" id="{56AECA86-0D35-AF01-4EA7-484F6477CA98}"/>
                  </a:ext>
                </a:extLst>
              </p:cNvPr>
              <p:cNvSpPr/>
              <p:nvPr/>
            </p:nvSpPr>
            <p:spPr>
              <a:xfrm>
                <a:off x="-39355242" y="1103458"/>
                <a:ext cx="449219" cy="75539"/>
              </a:xfrm>
              <a:custGeom>
                <a:avLst/>
                <a:gdLst>
                  <a:gd name="csX0" fmla="*/ 448883 w 449219"/>
                  <a:gd name="csY0" fmla="*/ 75540 h 75539"/>
                  <a:gd name="csX1" fmla="*/ 99283 w 449219"/>
                  <a:gd name="csY1" fmla="*/ 44670 h 75539"/>
                  <a:gd name="csX2" fmla="*/ 58114 w 449219"/>
                  <a:gd name="csY2" fmla="*/ 193 h 75539"/>
                  <a:gd name="csX3" fmla="*/ 443903 w 449219"/>
                  <a:gd name="csY3" fmla="*/ 52802 h 75539"/>
                  <a:gd name="csX4" fmla="*/ 448883 w 449219"/>
                  <a:gd name="csY4" fmla="*/ 75540 h 75539"/>
                </a:gdLst>
                <a:ahLst/>
                <a:cxnLst>
                  <a:cxn ang="0">
                    <a:pos x="csX0" y="csY0"/>
                  </a:cxn>
                  <a:cxn ang="0">
                    <a:pos x="csX1" y="csY1"/>
                  </a:cxn>
                  <a:cxn ang="0">
                    <a:pos x="csX2" y="csY2"/>
                  </a:cxn>
                  <a:cxn ang="0">
                    <a:pos x="csX3" y="csY3"/>
                  </a:cxn>
                  <a:cxn ang="0">
                    <a:pos x="csX4" y="csY4"/>
                  </a:cxn>
                </a:cxnLst>
                <a:rect l="l" t="t" r="r" b="b"/>
                <a:pathLst>
                  <a:path w="449219" h="75539">
                    <a:moveTo>
                      <a:pt x="448883" y="75540"/>
                    </a:moveTo>
                    <a:cubicBezTo>
                      <a:pt x="334010" y="57782"/>
                      <a:pt x="213658" y="63590"/>
                      <a:pt x="99283" y="44670"/>
                    </a:cubicBezTo>
                    <a:cubicBezTo>
                      <a:pt x="54960" y="37368"/>
                      <a:pt x="-74355" y="-3126"/>
                      <a:pt x="58114" y="193"/>
                    </a:cubicBezTo>
                    <a:cubicBezTo>
                      <a:pt x="99116" y="1189"/>
                      <a:pt x="431121" y="38199"/>
                      <a:pt x="443903" y="52802"/>
                    </a:cubicBezTo>
                    <a:cubicBezTo>
                      <a:pt x="450211" y="59940"/>
                      <a:pt x="449381" y="66910"/>
                      <a:pt x="448883" y="75540"/>
                    </a:cubicBezTo>
                    <a:close/>
                  </a:path>
                </a:pathLst>
              </a:custGeom>
              <a:solidFill>
                <a:srgbClr val="151717"/>
              </a:solidFill>
              <a:ln w="16598" cap="flat">
                <a:noFill/>
                <a:prstDash val="solid"/>
                <a:miter/>
              </a:ln>
            </p:spPr>
            <p:txBody>
              <a:bodyPr/>
              <a:lstStyle/>
              <a:p>
                <a:endParaRPr lang="fr-FR"/>
              </a:p>
            </p:txBody>
          </p:sp>
          <p:sp>
            <p:nvSpPr>
              <p:cNvPr id="13" name="Forme libre 12">
                <a:extLst>
                  <a:ext uri="{FF2B5EF4-FFF2-40B4-BE49-F238E27FC236}">
                    <a16:creationId xmlns:a16="http://schemas.microsoft.com/office/drawing/2014/main" id="{6372C702-CE98-268B-5030-31EFC4A15539}"/>
                  </a:ext>
                </a:extLst>
              </p:cNvPr>
              <p:cNvSpPr/>
              <p:nvPr/>
            </p:nvSpPr>
            <p:spPr>
              <a:xfrm>
                <a:off x="-41540347" y="358473"/>
                <a:ext cx="183695" cy="325416"/>
              </a:xfrm>
              <a:custGeom>
                <a:avLst/>
                <a:gdLst>
                  <a:gd name="csX0" fmla="*/ 11488 w 183695"/>
                  <a:gd name="csY0" fmla="*/ 180 h 325416"/>
                  <a:gd name="csX1" fmla="*/ 30578 w 183695"/>
                  <a:gd name="csY1" fmla="*/ 9806 h 325416"/>
                  <a:gd name="csX2" fmla="*/ 182470 w 183695"/>
                  <a:gd name="csY2" fmla="*/ 296586 h 325416"/>
                  <a:gd name="csX3" fmla="*/ 144953 w 183695"/>
                  <a:gd name="csY3" fmla="*/ 313680 h 325416"/>
                  <a:gd name="csX4" fmla="*/ 34 w 183695"/>
                  <a:gd name="csY4" fmla="*/ 19764 h 325416"/>
                  <a:gd name="csX5" fmla="*/ 11488 w 183695"/>
                  <a:gd name="csY5" fmla="*/ 346 h 325416"/>
                </a:gdLst>
                <a:ahLst/>
                <a:cxnLst>
                  <a:cxn ang="0">
                    <a:pos x="csX0" y="csY0"/>
                  </a:cxn>
                  <a:cxn ang="0">
                    <a:pos x="csX1" y="csY1"/>
                  </a:cxn>
                  <a:cxn ang="0">
                    <a:pos x="csX2" y="csY2"/>
                  </a:cxn>
                  <a:cxn ang="0">
                    <a:pos x="csX3" y="csY3"/>
                  </a:cxn>
                  <a:cxn ang="0">
                    <a:pos x="csX4" y="csY4"/>
                  </a:cxn>
                  <a:cxn ang="0">
                    <a:pos x="csX5" y="csY5"/>
                  </a:cxn>
                </a:cxnLst>
                <a:rect l="l" t="t" r="r" b="b"/>
                <a:pathLst>
                  <a:path w="183695" h="325416">
                    <a:moveTo>
                      <a:pt x="11488" y="180"/>
                    </a:moveTo>
                    <a:cubicBezTo>
                      <a:pt x="19124" y="-1147"/>
                      <a:pt x="25432" y="5159"/>
                      <a:pt x="30578" y="9806"/>
                    </a:cubicBezTo>
                    <a:cubicBezTo>
                      <a:pt x="42863" y="20427"/>
                      <a:pt x="178818" y="280654"/>
                      <a:pt x="182470" y="296586"/>
                    </a:cubicBezTo>
                    <a:cubicBezTo>
                      <a:pt x="189608" y="327289"/>
                      <a:pt x="164044" y="334259"/>
                      <a:pt x="144953" y="313680"/>
                    </a:cubicBezTo>
                    <a:cubicBezTo>
                      <a:pt x="132835" y="300569"/>
                      <a:pt x="698" y="36194"/>
                      <a:pt x="34" y="19764"/>
                    </a:cubicBezTo>
                    <a:cubicBezTo>
                      <a:pt x="-298" y="10968"/>
                      <a:pt x="1694" y="2006"/>
                      <a:pt x="11488" y="346"/>
                    </a:cubicBezTo>
                    <a:close/>
                  </a:path>
                </a:pathLst>
              </a:custGeom>
              <a:solidFill>
                <a:srgbClr val="151717"/>
              </a:solidFill>
              <a:ln w="16598" cap="flat">
                <a:noFill/>
                <a:prstDash val="solid"/>
                <a:miter/>
              </a:ln>
            </p:spPr>
            <p:txBody>
              <a:bodyPr/>
              <a:lstStyle/>
              <a:p>
                <a:endParaRPr lang="fr-FR"/>
              </a:p>
            </p:txBody>
          </p:sp>
          <p:sp>
            <p:nvSpPr>
              <p:cNvPr id="14" name="Forme libre 13">
                <a:extLst>
                  <a:ext uri="{FF2B5EF4-FFF2-40B4-BE49-F238E27FC236}">
                    <a16:creationId xmlns:a16="http://schemas.microsoft.com/office/drawing/2014/main" id="{36882A64-53BF-669D-C94B-9FB737B35E49}"/>
                  </a:ext>
                </a:extLst>
              </p:cNvPr>
              <p:cNvSpPr/>
              <p:nvPr/>
            </p:nvSpPr>
            <p:spPr>
              <a:xfrm>
                <a:off x="-42776655" y="932048"/>
                <a:ext cx="368888" cy="135501"/>
              </a:xfrm>
              <a:custGeom>
                <a:avLst/>
                <a:gdLst>
                  <a:gd name="csX0" fmla="*/ 367488 w 368888"/>
                  <a:gd name="csY0" fmla="*/ 165 h 135501"/>
                  <a:gd name="csX1" fmla="*/ 237840 w 368888"/>
                  <a:gd name="csY1" fmla="*/ 74516 h 135501"/>
                  <a:gd name="csX2" fmla="*/ 4109 w 368888"/>
                  <a:gd name="csY2" fmla="*/ 133100 h 135501"/>
                  <a:gd name="csX3" fmla="*/ 8093 w 368888"/>
                  <a:gd name="csY3" fmla="*/ 106713 h 135501"/>
                  <a:gd name="csX4" fmla="*/ 367488 w 368888"/>
                  <a:gd name="csY4" fmla="*/ 0 h 135501"/>
                </a:gdLst>
                <a:ahLst/>
                <a:cxnLst>
                  <a:cxn ang="0">
                    <a:pos x="csX0" y="csY0"/>
                  </a:cxn>
                  <a:cxn ang="0">
                    <a:pos x="csX1" y="csY1"/>
                  </a:cxn>
                  <a:cxn ang="0">
                    <a:pos x="csX2" y="csY2"/>
                  </a:cxn>
                  <a:cxn ang="0">
                    <a:pos x="csX3" y="csY3"/>
                  </a:cxn>
                  <a:cxn ang="0">
                    <a:pos x="csX4" y="csY4"/>
                  </a:cxn>
                </a:cxnLst>
                <a:rect l="l" t="t" r="r" b="b"/>
                <a:pathLst>
                  <a:path w="368888" h="135501">
                    <a:moveTo>
                      <a:pt x="367488" y="165"/>
                    </a:moveTo>
                    <a:cubicBezTo>
                      <a:pt x="383922" y="15102"/>
                      <a:pt x="250622" y="69538"/>
                      <a:pt x="237840" y="74516"/>
                    </a:cubicBezTo>
                    <a:cubicBezTo>
                      <a:pt x="207960" y="86299"/>
                      <a:pt x="20211" y="148369"/>
                      <a:pt x="4109" y="133100"/>
                    </a:cubicBezTo>
                    <a:cubicBezTo>
                      <a:pt x="-207" y="128951"/>
                      <a:pt x="-3859" y="109534"/>
                      <a:pt x="8093" y="106713"/>
                    </a:cubicBezTo>
                    <a:lnTo>
                      <a:pt x="367488" y="0"/>
                    </a:lnTo>
                    <a:close/>
                  </a:path>
                </a:pathLst>
              </a:custGeom>
              <a:solidFill>
                <a:srgbClr val="151717"/>
              </a:solidFill>
              <a:ln w="16598" cap="flat">
                <a:noFill/>
                <a:prstDash val="solid"/>
                <a:miter/>
              </a:ln>
            </p:spPr>
            <p:txBody>
              <a:bodyPr/>
              <a:lstStyle/>
              <a:p>
                <a:endParaRPr lang="fr-FR"/>
              </a:p>
            </p:txBody>
          </p:sp>
          <p:sp>
            <p:nvSpPr>
              <p:cNvPr id="15" name="Forme libre 14">
                <a:extLst>
                  <a:ext uri="{FF2B5EF4-FFF2-40B4-BE49-F238E27FC236}">
                    <a16:creationId xmlns:a16="http://schemas.microsoft.com/office/drawing/2014/main" id="{31F85844-BC67-5522-53F7-00EA0FB6D14B}"/>
                  </a:ext>
                </a:extLst>
              </p:cNvPr>
              <p:cNvSpPr/>
              <p:nvPr/>
            </p:nvSpPr>
            <p:spPr>
              <a:xfrm>
                <a:off x="-40012476" y="433746"/>
                <a:ext cx="227414" cy="294798"/>
              </a:xfrm>
              <a:custGeom>
                <a:avLst/>
                <a:gdLst>
                  <a:gd name="csX0" fmla="*/ 212362 w 227414"/>
                  <a:gd name="csY0" fmla="*/ 87 h 294798"/>
                  <a:gd name="csX1" fmla="*/ 227302 w 227414"/>
                  <a:gd name="csY1" fmla="*/ 19837 h 294798"/>
                  <a:gd name="csX2" fmla="*/ 7515 w 227414"/>
                  <a:gd name="csY2" fmla="*/ 294668 h 294798"/>
                  <a:gd name="csX3" fmla="*/ 16480 w 227414"/>
                  <a:gd name="csY3" fmla="*/ 253011 h 294798"/>
                  <a:gd name="csX4" fmla="*/ 212362 w 227414"/>
                  <a:gd name="csY4" fmla="*/ 87 h 294798"/>
                </a:gdLst>
                <a:ahLst/>
                <a:cxnLst>
                  <a:cxn ang="0">
                    <a:pos x="csX0" y="csY0"/>
                  </a:cxn>
                  <a:cxn ang="0">
                    <a:pos x="csX1" y="csY1"/>
                  </a:cxn>
                  <a:cxn ang="0">
                    <a:pos x="csX2" y="csY2"/>
                  </a:cxn>
                  <a:cxn ang="0">
                    <a:pos x="csX3" y="csY3"/>
                  </a:cxn>
                  <a:cxn ang="0">
                    <a:pos x="csX4" y="csY4"/>
                  </a:cxn>
                </a:cxnLst>
                <a:rect l="l" t="t" r="r" b="b"/>
                <a:pathLst>
                  <a:path w="227414" h="294798">
                    <a:moveTo>
                      <a:pt x="212362" y="87"/>
                    </a:moveTo>
                    <a:cubicBezTo>
                      <a:pt x="222654" y="-1074"/>
                      <a:pt x="228298" y="9547"/>
                      <a:pt x="227302" y="19837"/>
                    </a:cubicBezTo>
                    <a:cubicBezTo>
                      <a:pt x="224147" y="52863"/>
                      <a:pt x="28431" y="301307"/>
                      <a:pt x="7515" y="294668"/>
                    </a:cubicBezTo>
                    <a:cubicBezTo>
                      <a:pt x="-11741" y="288527"/>
                      <a:pt x="11499" y="261808"/>
                      <a:pt x="16480" y="253011"/>
                    </a:cubicBezTo>
                    <a:cubicBezTo>
                      <a:pt x="29926" y="229445"/>
                      <a:pt x="196592" y="2079"/>
                      <a:pt x="212362" y="87"/>
                    </a:cubicBezTo>
                    <a:close/>
                  </a:path>
                </a:pathLst>
              </a:custGeom>
              <a:solidFill>
                <a:srgbClr val="151717"/>
              </a:solidFill>
              <a:ln w="16598" cap="flat">
                <a:noFill/>
                <a:prstDash val="solid"/>
                <a:miter/>
              </a:ln>
            </p:spPr>
            <p:txBody>
              <a:bodyPr/>
              <a:lstStyle/>
              <a:p>
                <a:endParaRPr lang="fr-FR"/>
              </a:p>
            </p:txBody>
          </p:sp>
          <p:sp>
            <p:nvSpPr>
              <p:cNvPr id="16" name="Forme libre 15">
                <a:extLst>
                  <a:ext uri="{FF2B5EF4-FFF2-40B4-BE49-F238E27FC236}">
                    <a16:creationId xmlns:a16="http://schemas.microsoft.com/office/drawing/2014/main" id="{6DE0DE9C-A3E6-B591-0516-73D84458E5FF}"/>
                  </a:ext>
                </a:extLst>
              </p:cNvPr>
              <p:cNvSpPr/>
              <p:nvPr/>
            </p:nvSpPr>
            <p:spPr>
              <a:xfrm>
                <a:off x="-41877489" y="4262600"/>
                <a:ext cx="49263" cy="380388"/>
              </a:xfrm>
              <a:custGeom>
                <a:avLst/>
                <a:gdLst>
                  <a:gd name="csX0" fmla="*/ 17622 w 49263"/>
                  <a:gd name="csY0" fmla="*/ 280 h 380388"/>
                  <a:gd name="csX1" fmla="*/ 45344 w 49263"/>
                  <a:gd name="csY1" fmla="*/ 378173 h 380388"/>
                  <a:gd name="csX2" fmla="*/ 29408 w 49263"/>
                  <a:gd name="csY2" fmla="*/ 364233 h 380388"/>
                  <a:gd name="csX3" fmla="*/ 2516 w 49263"/>
                  <a:gd name="csY3" fmla="*/ 280 h 380388"/>
                  <a:gd name="csX4" fmla="*/ 17622 w 49263"/>
                  <a:gd name="csY4" fmla="*/ 280 h 380388"/>
                </a:gdLst>
                <a:ahLst/>
                <a:cxnLst>
                  <a:cxn ang="0">
                    <a:pos x="csX0" y="csY0"/>
                  </a:cxn>
                  <a:cxn ang="0">
                    <a:pos x="csX1" y="csY1"/>
                  </a:cxn>
                  <a:cxn ang="0">
                    <a:pos x="csX2" y="csY2"/>
                  </a:cxn>
                  <a:cxn ang="0">
                    <a:pos x="csX3" y="csY3"/>
                  </a:cxn>
                  <a:cxn ang="0">
                    <a:pos x="csX4" y="csY4"/>
                  </a:cxn>
                </a:cxnLst>
                <a:rect l="l" t="t" r="r" b="b"/>
                <a:pathLst>
                  <a:path w="49263" h="380388">
                    <a:moveTo>
                      <a:pt x="17622" y="280"/>
                    </a:moveTo>
                    <a:cubicBezTo>
                      <a:pt x="22270" y="43762"/>
                      <a:pt x="61612" y="368382"/>
                      <a:pt x="45344" y="378173"/>
                    </a:cubicBezTo>
                    <a:cubicBezTo>
                      <a:pt x="32230" y="386139"/>
                      <a:pt x="31898" y="370538"/>
                      <a:pt x="29408" y="364233"/>
                    </a:cubicBezTo>
                    <a:cubicBezTo>
                      <a:pt x="17622" y="332866"/>
                      <a:pt x="-8108" y="15217"/>
                      <a:pt x="2516" y="280"/>
                    </a:cubicBezTo>
                    <a:cubicBezTo>
                      <a:pt x="3014" y="-550"/>
                      <a:pt x="14136" y="778"/>
                      <a:pt x="17622" y="280"/>
                    </a:cubicBezTo>
                    <a:close/>
                  </a:path>
                </a:pathLst>
              </a:custGeom>
              <a:solidFill>
                <a:srgbClr val="151717"/>
              </a:solidFill>
              <a:ln w="16598" cap="flat">
                <a:noFill/>
                <a:prstDash val="solid"/>
                <a:miter/>
              </a:ln>
            </p:spPr>
            <p:txBody>
              <a:bodyPr/>
              <a:lstStyle/>
              <a:p>
                <a:endParaRPr lang="fr-FR"/>
              </a:p>
            </p:txBody>
          </p:sp>
          <p:sp>
            <p:nvSpPr>
              <p:cNvPr id="17" name="Forme libre 16">
                <a:extLst>
                  <a:ext uri="{FF2B5EF4-FFF2-40B4-BE49-F238E27FC236}">
                    <a16:creationId xmlns:a16="http://schemas.microsoft.com/office/drawing/2014/main" id="{4E6014D4-44C8-691C-B44D-81FBFCDE276D}"/>
                  </a:ext>
                </a:extLst>
              </p:cNvPr>
              <p:cNvSpPr/>
              <p:nvPr/>
            </p:nvSpPr>
            <p:spPr>
              <a:xfrm>
                <a:off x="-42116040" y="685762"/>
                <a:ext cx="216694" cy="140251"/>
              </a:xfrm>
              <a:custGeom>
                <a:avLst/>
                <a:gdLst>
                  <a:gd name="csX0" fmla="*/ 7502 w 216694"/>
                  <a:gd name="csY0" fmla="*/ 0 h 140251"/>
                  <a:gd name="csX1" fmla="*/ 210855 w 216694"/>
                  <a:gd name="csY1" fmla="*/ 112853 h 140251"/>
                  <a:gd name="csX2" fmla="*/ 213677 w 216694"/>
                  <a:gd name="csY2" fmla="*/ 135922 h 140251"/>
                  <a:gd name="csX3" fmla="*/ 74069 w 216694"/>
                  <a:gd name="csY3" fmla="*/ 78334 h 140251"/>
                  <a:gd name="csX4" fmla="*/ 7502 w 216694"/>
                  <a:gd name="csY4" fmla="*/ 0 h 140251"/>
                </a:gdLst>
                <a:ahLst/>
                <a:cxnLst>
                  <a:cxn ang="0">
                    <a:pos x="csX0" y="csY0"/>
                  </a:cxn>
                  <a:cxn ang="0">
                    <a:pos x="csX1" y="csY1"/>
                  </a:cxn>
                  <a:cxn ang="0">
                    <a:pos x="csX2" y="csY2"/>
                  </a:cxn>
                  <a:cxn ang="0">
                    <a:pos x="csX3" y="csY3"/>
                  </a:cxn>
                  <a:cxn ang="0">
                    <a:pos x="csX4" y="csY4"/>
                  </a:cxn>
                </a:cxnLst>
                <a:rect l="l" t="t" r="r" b="b"/>
                <a:pathLst>
                  <a:path w="216694" h="140251">
                    <a:moveTo>
                      <a:pt x="7502" y="0"/>
                    </a:moveTo>
                    <a:cubicBezTo>
                      <a:pt x="33564" y="13609"/>
                      <a:pt x="203716" y="103559"/>
                      <a:pt x="210855" y="112853"/>
                    </a:cubicBezTo>
                    <a:cubicBezTo>
                      <a:pt x="216001" y="119492"/>
                      <a:pt x="219487" y="128952"/>
                      <a:pt x="213677" y="135922"/>
                    </a:cubicBezTo>
                    <a:cubicBezTo>
                      <a:pt x="195749" y="157663"/>
                      <a:pt x="92495" y="91112"/>
                      <a:pt x="74069" y="78334"/>
                    </a:cubicBezTo>
                    <a:cubicBezTo>
                      <a:pt x="65769" y="72525"/>
                      <a:pt x="-26528" y="13443"/>
                      <a:pt x="7502" y="0"/>
                    </a:cubicBezTo>
                    <a:close/>
                  </a:path>
                </a:pathLst>
              </a:custGeom>
              <a:solidFill>
                <a:srgbClr val="151717"/>
              </a:solidFill>
              <a:ln w="16598" cap="flat">
                <a:noFill/>
                <a:prstDash val="solid"/>
                <a:miter/>
              </a:ln>
            </p:spPr>
            <p:txBody>
              <a:bodyPr/>
              <a:lstStyle/>
              <a:p>
                <a:endParaRPr lang="fr-FR"/>
              </a:p>
            </p:txBody>
          </p:sp>
          <p:sp>
            <p:nvSpPr>
              <p:cNvPr id="18" name="Forme libre 17">
                <a:extLst>
                  <a:ext uri="{FF2B5EF4-FFF2-40B4-BE49-F238E27FC236}">
                    <a16:creationId xmlns:a16="http://schemas.microsoft.com/office/drawing/2014/main" id="{2E2D92AD-FF95-1D1E-D068-062B37677094}"/>
                  </a:ext>
                </a:extLst>
              </p:cNvPr>
              <p:cNvSpPr/>
              <p:nvPr/>
            </p:nvSpPr>
            <p:spPr>
              <a:xfrm>
                <a:off x="-40109002" y="4473185"/>
                <a:ext cx="48851" cy="278715"/>
              </a:xfrm>
              <a:custGeom>
                <a:avLst/>
                <a:gdLst>
                  <a:gd name="csX0" fmla="*/ 3113 w 48851"/>
                  <a:gd name="csY0" fmla="*/ 278449 h 278715"/>
                  <a:gd name="csX1" fmla="*/ 24361 w 48851"/>
                  <a:gd name="csY1" fmla="*/ 9925 h 278715"/>
                  <a:gd name="csX2" fmla="*/ 48764 w 48851"/>
                  <a:gd name="csY2" fmla="*/ 18555 h 278715"/>
                  <a:gd name="csX3" fmla="*/ 17057 w 48851"/>
                  <a:gd name="csY3" fmla="*/ 269488 h 278715"/>
                  <a:gd name="csX4" fmla="*/ 3278 w 48851"/>
                  <a:gd name="csY4" fmla="*/ 278283 h 278715"/>
                </a:gdLst>
                <a:ahLst/>
                <a:cxnLst>
                  <a:cxn ang="0">
                    <a:pos x="csX0" y="csY0"/>
                  </a:cxn>
                  <a:cxn ang="0">
                    <a:pos x="csX1" y="csY1"/>
                  </a:cxn>
                  <a:cxn ang="0">
                    <a:pos x="csX2" y="csY2"/>
                  </a:cxn>
                  <a:cxn ang="0">
                    <a:pos x="csX3" y="csY3"/>
                  </a:cxn>
                  <a:cxn ang="0">
                    <a:pos x="csX4" y="csY4"/>
                  </a:cxn>
                </a:cxnLst>
                <a:rect l="l" t="t" r="r" b="b"/>
                <a:pathLst>
                  <a:path w="48851" h="278715">
                    <a:moveTo>
                      <a:pt x="3113" y="278449"/>
                    </a:moveTo>
                    <a:cubicBezTo>
                      <a:pt x="-7843" y="267994"/>
                      <a:pt x="12741" y="31666"/>
                      <a:pt x="24361" y="9925"/>
                    </a:cubicBezTo>
                    <a:cubicBezTo>
                      <a:pt x="33823" y="-7999"/>
                      <a:pt x="46273" y="465"/>
                      <a:pt x="48764" y="18555"/>
                    </a:cubicBezTo>
                    <a:cubicBezTo>
                      <a:pt x="50590" y="32994"/>
                      <a:pt x="23365" y="258534"/>
                      <a:pt x="17057" y="269488"/>
                    </a:cubicBezTo>
                    <a:cubicBezTo>
                      <a:pt x="13239" y="275961"/>
                      <a:pt x="12409" y="280110"/>
                      <a:pt x="3278" y="278283"/>
                    </a:cubicBezTo>
                    <a:close/>
                  </a:path>
                </a:pathLst>
              </a:custGeom>
              <a:solidFill>
                <a:srgbClr val="151717"/>
              </a:solidFill>
              <a:ln w="16598" cap="flat">
                <a:noFill/>
                <a:prstDash val="solid"/>
                <a:miter/>
              </a:ln>
            </p:spPr>
            <p:txBody>
              <a:bodyPr/>
              <a:lstStyle/>
              <a:p>
                <a:endParaRPr lang="fr-FR"/>
              </a:p>
            </p:txBody>
          </p:sp>
          <p:sp>
            <p:nvSpPr>
              <p:cNvPr id="19" name="Forme libre 18">
                <a:extLst>
                  <a:ext uri="{FF2B5EF4-FFF2-40B4-BE49-F238E27FC236}">
                    <a16:creationId xmlns:a16="http://schemas.microsoft.com/office/drawing/2014/main" id="{1C2DA3AE-BE79-618D-B0B5-F8802BFC9E93}"/>
                  </a:ext>
                </a:extLst>
              </p:cNvPr>
              <p:cNvSpPr/>
              <p:nvPr/>
            </p:nvSpPr>
            <p:spPr>
              <a:xfrm>
                <a:off x="-41966275" y="4483444"/>
                <a:ext cx="38367" cy="268937"/>
              </a:xfrm>
              <a:custGeom>
                <a:avLst/>
                <a:gdLst>
                  <a:gd name="csX0" fmla="*/ 35525 w 38367"/>
                  <a:gd name="csY0" fmla="*/ 267859 h 268937"/>
                  <a:gd name="csX1" fmla="*/ 20253 w 38367"/>
                  <a:gd name="csY1" fmla="*/ 265369 h 268937"/>
                  <a:gd name="csX2" fmla="*/ 5810 w 38367"/>
                  <a:gd name="csY2" fmla="*/ 1325 h 268937"/>
                  <a:gd name="csX3" fmla="*/ 25897 w 38367"/>
                  <a:gd name="csY3" fmla="*/ 13938 h 268937"/>
                  <a:gd name="csX4" fmla="*/ 35525 w 38367"/>
                  <a:gd name="csY4" fmla="*/ 268024 h 268937"/>
                </a:gdLst>
                <a:ahLst/>
                <a:cxnLst>
                  <a:cxn ang="0">
                    <a:pos x="csX0" y="csY0"/>
                  </a:cxn>
                  <a:cxn ang="0">
                    <a:pos x="csX1" y="csY1"/>
                  </a:cxn>
                  <a:cxn ang="0">
                    <a:pos x="csX2" y="csY2"/>
                  </a:cxn>
                  <a:cxn ang="0">
                    <a:pos x="csX3" y="csY3"/>
                  </a:cxn>
                  <a:cxn ang="0">
                    <a:pos x="csX4" y="csY4"/>
                  </a:cxn>
                </a:cxnLst>
                <a:rect l="l" t="t" r="r" b="b"/>
                <a:pathLst>
                  <a:path w="38367" h="268937">
                    <a:moveTo>
                      <a:pt x="35525" y="267859"/>
                    </a:moveTo>
                    <a:cubicBezTo>
                      <a:pt x="34197" y="269020"/>
                      <a:pt x="21415" y="270348"/>
                      <a:pt x="20253" y="265369"/>
                    </a:cubicBezTo>
                    <a:cubicBezTo>
                      <a:pt x="10292" y="233670"/>
                      <a:pt x="-9960" y="11947"/>
                      <a:pt x="5810" y="1325"/>
                    </a:cubicBezTo>
                    <a:cubicBezTo>
                      <a:pt x="11952" y="-2824"/>
                      <a:pt x="26395" y="3151"/>
                      <a:pt x="25897" y="13938"/>
                    </a:cubicBezTo>
                    <a:cubicBezTo>
                      <a:pt x="18925" y="45969"/>
                      <a:pt x="47145" y="258233"/>
                      <a:pt x="35525" y="268024"/>
                    </a:cubicBezTo>
                    <a:close/>
                  </a:path>
                </a:pathLst>
              </a:custGeom>
              <a:solidFill>
                <a:srgbClr val="151717"/>
              </a:solidFill>
              <a:ln w="16598" cap="flat">
                <a:noFill/>
                <a:prstDash val="solid"/>
                <a:miter/>
              </a:ln>
            </p:spPr>
            <p:txBody>
              <a:bodyPr/>
              <a:lstStyle/>
              <a:p>
                <a:endParaRPr lang="fr-FR"/>
              </a:p>
            </p:txBody>
          </p:sp>
          <p:sp>
            <p:nvSpPr>
              <p:cNvPr id="20" name="Forme libre 19">
                <a:extLst>
                  <a:ext uri="{FF2B5EF4-FFF2-40B4-BE49-F238E27FC236}">
                    <a16:creationId xmlns:a16="http://schemas.microsoft.com/office/drawing/2014/main" id="{FABCF223-1D34-E952-A7BE-5306A70D48AD}"/>
                  </a:ext>
                </a:extLst>
              </p:cNvPr>
              <p:cNvSpPr/>
              <p:nvPr/>
            </p:nvSpPr>
            <p:spPr>
              <a:xfrm>
                <a:off x="-38981890" y="3663264"/>
                <a:ext cx="107031" cy="297236"/>
              </a:xfrm>
              <a:custGeom>
                <a:avLst/>
                <a:gdLst>
                  <a:gd name="csX0" fmla="*/ 65571 w 107031"/>
                  <a:gd name="csY0" fmla="*/ 0 h 297236"/>
                  <a:gd name="csX1" fmla="*/ 99269 w 107031"/>
                  <a:gd name="csY1" fmla="*/ 182392 h 297236"/>
                  <a:gd name="csX2" fmla="*/ 0 w 107031"/>
                  <a:gd name="csY2" fmla="*/ 297236 h 297236"/>
                  <a:gd name="csX3" fmla="*/ 65571 w 107031"/>
                  <a:gd name="csY3" fmla="*/ 0 h 297236"/>
                </a:gdLst>
                <a:ahLst/>
                <a:cxnLst>
                  <a:cxn ang="0">
                    <a:pos x="csX0" y="csY0"/>
                  </a:cxn>
                  <a:cxn ang="0">
                    <a:pos x="csX1" y="csY1"/>
                  </a:cxn>
                  <a:cxn ang="0">
                    <a:pos x="csX2" y="csY2"/>
                  </a:cxn>
                  <a:cxn ang="0">
                    <a:pos x="csX3" y="csY3"/>
                  </a:cxn>
                </a:cxnLst>
                <a:rect l="l" t="t" r="r" b="b"/>
                <a:pathLst>
                  <a:path w="107031" h="297236">
                    <a:moveTo>
                      <a:pt x="65571" y="0"/>
                    </a:moveTo>
                    <a:cubicBezTo>
                      <a:pt x="97277" y="76176"/>
                      <a:pt x="119522" y="88623"/>
                      <a:pt x="99269" y="182392"/>
                    </a:cubicBezTo>
                    <a:cubicBezTo>
                      <a:pt x="84662" y="250435"/>
                      <a:pt x="62583" y="275329"/>
                      <a:pt x="0" y="297236"/>
                    </a:cubicBezTo>
                    <a:cubicBezTo>
                      <a:pt x="103088" y="213426"/>
                      <a:pt x="90969" y="118828"/>
                      <a:pt x="65571" y="0"/>
                    </a:cubicBezTo>
                    <a:close/>
                  </a:path>
                </a:pathLst>
              </a:custGeom>
              <a:solidFill>
                <a:srgbClr val="3E637D"/>
              </a:solidFill>
              <a:ln w="16598" cap="flat">
                <a:noFill/>
                <a:prstDash val="solid"/>
                <a:miter/>
              </a:ln>
            </p:spPr>
            <p:txBody>
              <a:bodyPr/>
              <a:lstStyle/>
              <a:p>
                <a:endParaRPr lang="fr-FR"/>
              </a:p>
            </p:txBody>
          </p:sp>
          <p:sp>
            <p:nvSpPr>
              <p:cNvPr id="21" name="Forme libre 20">
                <a:extLst>
                  <a:ext uri="{FF2B5EF4-FFF2-40B4-BE49-F238E27FC236}">
                    <a16:creationId xmlns:a16="http://schemas.microsoft.com/office/drawing/2014/main" id="{C5D05522-1576-4B34-3A75-15F2F5920D5E}"/>
                  </a:ext>
                </a:extLst>
              </p:cNvPr>
              <p:cNvSpPr/>
              <p:nvPr/>
            </p:nvSpPr>
            <p:spPr>
              <a:xfrm>
                <a:off x="-41251110" y="1042710"/>
                <a:ext cx="182906" cy="129990"/>
              </a:xfrm>
              <a:custGeom>
                <a:avLst/>
                <a:gdLst>
                  <a:gd name="csX0" fmla="*/ 132276 w 182906"/>
                  <a:gd name="csY0" fmla="*/ 45673 h 129990"/>
                  <a:gd name="csX1" fmla="*/ 182906 w 182906"/>
                  <a:gd name="csY1" fmla="*/ 88491 h 129990"/>
                  <a:gd name="csX2" fmla="*/ 64547 w 182906"/>
                  <a:gd name="csY2" fmla="*/ 60112 h 129990"/>
                  <a:gd name="csX3" fmla="*/ 41307 w 182906"/>
                  <a:gd name="csY3" fmla="*/ 57788 h 129990"/>
                  <a:gd name="csX4" fmla="*/ 1300 w 182906"/>
                  <a:gd name="csY4" fmla="*/ 200 h 129990"/>
                  <a:gd name="csX5" fmla="*/ 121984 w 182906"/>
                  <a:gd name="csY5" fmla="*/ 90649 h 129990"/>
                  <a:gd name="csX6" fmla="*/ 127296 w 182906"/>
                  <a:gd name="csY6" fmla="*/ 55630 h 129990"/>
                  <a:gd name="csX7" fmla="*/ 132276 w 182906"/>
                  <a:gd name="csY7" fmla="*/ 45507 h 1299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906" h="129990">
                    <a:moveTo>
                      <a:pt x="132276" y="45673"/>
                    </a:moveTo>
                    <a:cubicBezTo>
                      <a:pt x="152694" y="71231"/>
                      <a:pt x="151034" y="71065"/>
                      <a:pt x="182906" y="88491"/>
                    </a:cubicBezTo>
                    <a:cubicBezTo>
                      <a:pt x="107043" y="176616"/>
                      <a:pt x="109700" y="103593"/>
                      <a:pt x="64547" y="60112"/>
                    </a:cubicBezTo>
                    <a:cubicBezTo>
                      <a:pt x="56745" y="52643"/>
                      <a:pt x="44129" y="60278"/>
                      <a:pt x="41307" y="57788"/>
                    </a:cubicBezTo>
                    <a:cubicBezTo>
                      <a:pt x="32342" y="49656"/>
                      <a:pt x="-7664" y="10323"/>
                      <a:pt x="1300" y="200"/>
                    </a:cubicBezTo>
                    <a:cubicBezTo>
                      <a:pt x="38983" y="-5277"/>
                      <a:pt x="105217" y="103593"/>
                      <a:pt x="121984" y="90649"/>
                    </a:cubicBezTo>
                    <a:cubicBezTo>
                      <a:pt x="125138" y="79198"/>
                      <a:pt x="125635" y="67248"/>
                      <a:pt x="127296" y="55630"/>
                    </a:cubicBezTo>
                    <a:cubicBezTo>
                      <a:pt x="127960" y="51648"/>
                      <a:pt x="127627" y="47332"/>
                      <a:pt x="132276" y="45507"/>
                    </a:cubicBezTo>
                    <a:close/>
                  </a:path>
                </a:pathLst>
              </a:custGeom>
              <a:solidFill>
                <a:srgbClr val="ECEBEC"/>
              </a:solidFill>
              <a:ln w="16598" cap="flat">
                <a:noFill/>
                <a:prstDash val="solid"/>
                <a:miter/>
              </a:ln>
            </p:spPr>
            <p:txBody>
              <a:bodyPr/>
              <a:lstStyle/>
              <a:p>
                <a:endParaRPr lang="fr-FR"/>
              </a:p>
            </p:txBody>
          </p:sp>
          <p:sp>
            <p:nvSpPr>
              <p:cNvPr id="22" name="Forme libre 21">
                <a:extLst>
                  <a:ext uri="{FF2B5EF4-FFF2-40B4-BE49-F238E27FC236}">
                    <a16:creationId xmlns:a16="http://schemas.microsoft.com/office/drawing/2014/main" id="{E457AC8C-1BA3-9030-6015-0422241BE7D1}"/>
                  </a:ext>
                </a:extLst>
              </p:cNvPr>
              <p:cNvSpPr/>
              <p:nvPr/>
            </p:nvSpPr>
            <p:spPr>
              <a:xfrm>
                <a:off x="-40144471" y="4267836"/>
                <a:ext cx="29894" cy="267054"/>
              </a:xfrm>
              <a:custGeom>
                <a:avLst/>
                <a:gdLst>
                  <a:gd name="csX0" fmla="*/ 16005 w 29894"/>
                  <a:gd name="csY0" fmla="*/ 189 h 267054"/>
                  <a:gd name="csX1" fmla="*/ 28622 w 29894"/>
                  <a:gd name="csY1" fmla="*/ 98604 h 267054"/>
                  <a:gd name="csX2" fmla="*/ 5713 w 29894"/>
                  <a:gd name="csY2" fmla="*/ 267054 h 267054"/>
                  <a:gd name="csX3" fmla="*/ 15839 w 29894"/>
                  <a:gd name="csY3" fmla="*/ 189 h 267054"/>
                </a:gdLst>
                <a:ahLst/>
                <a:cxnLst>
                  <a:cxn ang="0">
                    <a:pos x="csX0" y="csY0"/>
                  </a:cxn>
                  <a:cxn ang="0">
                    <a:pos x="csX1" y="csY1"/>
                  </a:cxn>
                  <a:cxn ang="0">
                    <a:pos x="csX2" y="csY2"/>
                  </a:cxn>
                  <a:cxn ang="0">
                    <a:pos x="csX3" y="csY3"/>
                  </a:cxn>
                </a:cxnLst>
                <a:rect l="l" t="t" r="r" b="b"/>
                <a:pathLst>
                  <a:path w="29894" h="267054">
                    <a:moveTo>
                      <a:pt x="16005" y="189"/>
                    </a:moveTo>
                    <a:cubicBezTo>
                      <a:pt x="35096" y="-4624"/>
                      <a:pt x="29120" y="84000"/>
                      <a:pt x="28622" y="98604"/>
                    </a:cubicBezTo>
                    <a:cubicBezTo>
                      <a:pt x="27128" y="150882"/>
                      <a:pt x="20155" y="216602"/>
                      <a:pt x="5713" y="267054"/>
                    </a:cubicBezTo>
                    <a:cubicBezTo>
                      <a:pt x="-6571" y="240335"/>
                      <a:pt x="2891" y="3342"/>
                      <a:pt x="15839" y="189"/>
                    </a:cubicBezTo>
                    <a:close/>
                  </a:path>
                </a:pathLst>
              </a:custGeom>
              <a:solidFill>
                <a:srgbClr val="151717"/>
              </a:solidFill>
              <a:ln w="16598" cap="flat">
                <a:noFill/>
                <a:prstDash val="solid"/>
                <a:miter/>
              </a:ln>
            </p:spPr>
            <p:txBody>
              <a:bodyPr/>
              <a:lstStyle/>
              <a:p>
                <a:endParaRPr lang="fr-FR"/>
              </a:p>
            </p:txBody>
          </p:sp>
          <p:sp>
            <p:nvSpPr>
              <p:cNvPr id="23" name="Forme libre 22">
                <a:extLst>
                  <a:ext uri="{FF2B5EF4-FFF2-40B4-BE49-F238E27FC236}">
                    <a16:creationId xmlns:a16="http://schemas.microsoft.com/office/drawing/2014/main" id="{DFF9398B-3CAB-FDC8-24C5-959D93D0838C}"/>
                  </a:ext>
                </a:extLst>
              </p:cNvPr>
              <p:cNvSpPr/>
              <p:nvPr/>
            </p:nvSpPr>
            <p:spPr>
              <a:xfrm>
                <a:off x="-41864516" y="1011154"/>
                <a:ext cx="201195" cy="92689"/>
              </a:xfrm>
              <a:custGeom>
                <a:avLst/>
                <a:gdLst>
                  <a:gd name="csX0" fmla="*/ 140771 w 201195"/>
                  <a:gd name="csY0" fmla="*/ 26778 h 92689"/>
                  <a:gd name="csX1" fmla="*/ 201196 w 201195"/>
                  <a:gd name="csY1" fmla="*/ 51837 h 92689"/>
                  <a:gd name="csX2" fmla="*/ 118029 w 201195"/>
                  <a:gd name="csY2" fmla="*/ 92497 h 92689"/>
                  <a:gd name="csX3" fmla="*/ 100433 w 201195"/>
                  <a:gd name="csY3" fmla="*/ 69429 h 92689"/>
                  <a:gd name="csX4" fmla="*/ 1 w 201195"/>
                  <a:gd name="csY4" fmla="*/ 14496 h 92689"/>
                  <a:gd name="csX5" fmla="*/ 87983 w 201195"/>
                  <a:gd name="csY5" fmla="*/ 56816 h 92689"/>
                  <a:gd name="csX6" fmla="*/ 135791 w 201195"/>
                  <a:gd name="csY6" fmla="*/ 26778 h 92689"/>
                  <a:gd name="csX7" fmla="*/ 140771 w 201195"/>
                  <a:gd name="csY7" fmla="*/ 26778 h 926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01195" h="92689">
                    <a:moveTo>
                      <a:pt x="140771" y="26778"/>
                    </a:moveTo>
                    <a:cubicBezTo>
                      <a:pt x="168991" y="66110"/>
                      <a:pt x="156375" y="39390"/>
                      <a:pt x="201196" y="51837"/>
                    </a:cubicBezTo>
                    <a:cubicBezTo>
                      <a:pt x="181607" y="55156"/>
                      <a:pt x="134629" y="95817"/>
                      <a:pt x="118029" y="92497"/>
                    </a:cubicBezTo>
                    <a:cubicBezTo>
                      <a:pt x="101429" y="89178"/>
                      <a:pt x="107073" y="72582"/>
                      <a:pt x="100433" y="69429"/>
                    </a:cubicBezTo>
                    <a:cubicBezTo>
                      <a:pt x="88148" y="63620"/>
                      <a:pt x="1" y="26611"/>
                      <a:pt x="1" y="14496"/>
                    </a:cubicBezTo>
                    <a:cubicBezTo>
                      <a:pt x="-331" y="-33301"/>
                      <a:pt x="68394" y="52003"/>
                      <a:pt x="87983" y="56816"/>
                    </a:cubicBezTo>
                    <a:cubicBezTo>
                      <a:pt x="117697" y="64119"/>
                      <a:pt x="146249" y="61795"/>
                      <a:pt x="135791" y="26778"/>
                    </a:cubicBezTo>
                    <a:lnTo>
                      <a:pt x="140771" y="26778"/>
                    </a:lnTo>
                    <a:close/>
                  </a:path>
                </a:pathLst>
              </a:custGeom>
              <a:solidFill>
                <a:srgbClr val="ECEBEC"/>
              </a:solidFill>
              <a:ln w="16598" cap="flat">
                <a:noFill/>
                <a:prstDash val="solid"/>
                <a:miter/>
              </a:ln>
            </p:spPr>
            <p:txBody>
              <a:bodyPr/>
              <a:lstStyle/>
              <a:p>
                <a:endParaRPr lang="fr-FR"/>
              </a:p>
            </p:txBody>
          </p:sp>
          <p:sp>
            <p:nvSpPr>
              <p:cNvPr id="24" name="Forme libre 23">
                <a:extLst>
                  <a:ext uri="{FF2B5EF4-FFF2-40B4-BE49-F238E27FC236}">
                    <a16:creationId xmlns:a16="http://schemas.microsoft.com/office/drawing/2014/main" id="{9487ED70-4DB4-96EA-2DE1-AFB95EA18613}"/>
                  </a:ext>
                </a:extLst>
              </p:cNvPr>
              <p:cNvSpPr/>
              <p:nvPr/>
            </p:nvSpPr>
            <p:spPr>
              <a:xfrm>
                <a:off x="-40194078" y="4640275"/>
                <a:ext cx="34293" cy="239600"/>
              </a:xfrm>
              <a:custGeom>
                <a:avLst/>
                <a:gdLst>
                  <a:gd name="csX0" fmla="*/ 32743 w 34293"/>
                  <a:gd name="csY0" fmla="*/ 498 h 239600"/>
                  <a:gd name="csX1" fmla="*/ 22618 w 34293"/>
                  <a:gd name="csY1" fmla="*/ 199484 h 239600"/>
                  <a:gd name="csX2" fmla="*/ 2863 w 34293"/>
                  <a:gd name="csY2" fmla="*/ 237324 h 239600"/>
                  <a:gd name="csX3" fmla="*/ 17803 w 34293"/>
                  <a:gd name="csY3" fmla="*/ 498 h 239600"/>
                  <a:gd name="csX4" fmla="*/ 32910 w 34293"/>
                  <a:gd name="csY4" fmla="*/ 498 h 239600"/>
                </a:gdLst>
                <a:ahLst/>
                <a:cxnLst>
                  <a:cxn ang="0">
                    <a:pos x="csX0" y="csY0"/>
                  </a:cxn>
                  <a:cxn ang="0">
                    <a:pos x="csX1" y="csY1"/>
                  </a:cxn>
                  <a:cxn ang="0">
                    <a:pos x="csX2" y="csY2"/>
                  </a:cxn>
                  <a:cxn ang="0">
                    <a:pos x="csX3" y="csY3"/>
                  </a:cxn>
                  <a:cxn ang="0">
                    <a:pos x="csX4" y="csY4"/>
                  </a:cxn>
                </a:cxnLst>
                <a:rect l="l" t="t" r="r" b="b"/>
                <a:pathLst>
                  <a:path w="34293" h="239600">
                    <a:moveTo>
                      <a:pt x="32743" y="498"/>
                    </a:moveTo>
                    <a:cubicBezTo>
                      <a:pt x="38553" y="8630"/>
                      <a:pt x="26435" y="176416"/>
                      <a:pt x="22618" y="199484"/>
                    </a:cubicBezTo>
                    <a:cubicBezTo>
                      <a:pt x="20626" y="211931"/>
                      <a:pt x="20293" y="249107"/>
                      <a:pt x="2863" y="237324"/>
                    </a:cubicBezTo>
                    <a:cubicBezTo>
                      <a:pt x="-6931" y="230685"/>
                      <a:pt x="10997" y="10290"/>
                      <a:pt x="17803" y="498"/>
                    </a:cubicBezTo>
                    <a:cubicBezTo>
                      <a:pt x="18301" y="-166"/>
                      <a:pt x="32411" y="-166"/>
                      <a:pt x="32910" y="498"/>
                    </a:cubicBezTo>
                    <a:close/>
                  </a:path>
                </a:pathLst>
              </a:custGeom>
              <a:solidFill>
                <a:srgbClr val="151717"/>
              </a:solidFill>
              <a:ln w="16598" cap="flat">
                <a:noFill/>
                <a:prstDash val="solid"/>
                <a:miter/>
              </a:ln>
            </p:spPr>
            <p:txBody>
              <a:bodyPr/>
              <a:lstStyle/>
              <a:p>
                <a:endParaRPr lang="fr-FR"/>
              </a:p>
            </p:txBody>
          </p:sp>
          <p:sp>
            <p:nvSpPr>
              <p:cNvPr id="25" name="Forme libre 24">
                <a:extLst>
                  <a:ext uri="{FF2B5EF4-FFF2-40B4-BE49-F238E27FC236}">
                    <a16:creationId xmlns:a16="http://schemas.microsoft.com/office/drawing/2014/main" id="{2EDEE52D-EDD6-C236-E14F-5CA0ED453E54}"/>
                  </a:ext>
                </a:extLst>
              </p:cNvPr>
              <p:cNvSpPr/>
              <p:nvPr/>
            </p:nvSpPr>
            <p:spPr>
              <a:xfrm>
                <a:off x="-39687565" y="1899765"/>
                <a:ext cx="45484" cy="91180"/>
              </a:xfrm>
              <a:custGeom>
                <a:avLst/>
                <a:gdLst>
                  <a:gd name="csX0" fmla="*/ 25233 w 45484"/>
                  <a:gd name="csY0" fmla="*/ 80491 h 91180"/>
                  <a:gd name="csX1" fmla="*/ 10127 w 45484"/>
                  <a:gd name="csY1" fmla="*/ 90614 h 91180"/>
                  <a:gd name="csX2" fmla="*/ 0 w 45484"/>
                  <a:gd name="csY2" fmla="*/ 50286 h 91180"/>
                  <a:gd name="csX3" fmla="*/ 35359 w 45484"/>
                  <a:gd name="csY3" fmla="*/ 4979 h 91180"/>
                  <a:gd name="csX4" fmla="*/ 45484 w 45484"/>
                  <a:gd name="csY4" fmla="*/ 0 h 91180"/>
                  <a:gd name="csX5" fmla="*/ 25399 w 45484"/>
                  <a:gd name="csY5" fmla="*/ 80657 h 91180"/>
                </a:gdLst>
                <a:ahLst/>
                <a:cxnLst>
                  <a:cxn ang="0">
                    <a:pos x="csX0" y="csY0"/>
                  </a:cxn>
                  <a:cxn ang="0">
                    <a:pos x="csX1" y="csY1"/>
                  </a:cxn>
                  <a:cxn ang="0">
                    <a:pos x="csX2" y="csY2"/>
                  </a:cxn>
                  <a:cxn ang="0">
                    <a:pos x="csX3" y="csY3"/>
                  </a:cxn>
                  <a:cxn ang="0">
                    <a:pos x="csX4" y="csY4"/>
                  </a:cxn>
                  <a:cxn ang="0">
                    <a:pos x="csX5" y="csY5"/>
                  </a:cxn>
                </a:cxnLst>
                <a:rect l="l" t="t" r="r" b="b"/>
                <a:pathLst>
                  <a:path w="45484" h="91180">
                    <a:moveTo>
                      <a:pt x="25233" y="80491"/>
                    </a:moveTo>
                    <a:cubicBezTo>
                      <a:pt x="22245" y="86963"/>
                      <a:pt x="18924" y="93104"/>
                      <a:pt x="10127" y="90614"/>
                    </a:cubicBezTo>
                    <a:cubicBezTo>
                      <a:pt x="6474" y="87295"/>
                      <a:pt x="2324" y="57422"/>
                      <a:pt x="0" y="50286"/>
                    </a:cubicBezTo>
                    <a:cubicBezTo>
                      <a:pt x="16269" y="46469"/>
                      <a:pt x="26395" y="16927"/>
                      <a:pt x="35359" y="4979"/>
                    </a:cubicBezTo>
                    <a:cubicBezTo>
                      <a:pt x="36188" y="3983"/>
                      <a:pt x="43492" y="2987"/>
                      <a:pt x="45484" y="0"/>
                    </a:cubicBezTo>
                    <a:cubicBezTo>
                      <a:pt x="40338" y="16927"/>
                      <a:pt x="32537" y="65222"/>
                      <a:pt x="25399" y="80657"/>
                    </a:cubicBezTo>
                    <a:close/>
                  </a:path>
                </a:pathLst>
              </a:custGeom>
              <a:solidFill>
                <a:srgbClr val="3E637D"/>
              </a:solidFill>
              <a:ln w="16598" cap="flat">
                <a:noFill/>
                <a:prstDash val="solid"/>
                <a:miter/>
              </a:ln>
            </p:spPr>
            <p:txBody>
              <a:bodyPr/>
              <a:lstStyle/>
              <a:p>
                <a:endParaRPr lang="fr-FR"/>
              </a:p>
            </p:txBody>
          </p:sp>
          <p:sp>
            <p:nvSpPr>
              <p:cNvPr id="26" name="Forme libre 25">
                <a:extLst>
                  <a:ext uri="{FF2B5EF4-FFF2-40B4-BE49-F238E27FC236}">
                    <a16:creationId xmlns:a16="http://schemas.microsoft.com/office/drawing/2014/main" id="{8C7E753F-0429-0B8D-51CF-31FDCB94C557}"/>
                  </a:ext>
                </a:extLst>
              </p:cNvPr>
              <p:cNvSpPr/>
              <p:nvPr/>
            </p:nvSpPr>
            <p:spPr>
              <a:xfrm>
                <a:off x="-41446688" y="3335823"/>
                <a:ext cx="257136" cy="1441037"/>
              </a:xfrm>
              <a:custGeom>
                <a:avLst/>
                <a:gdLst>
                  <a:gd name="csX0" fmla="*/ 257137 w 257136"/>
                  <a:gd name="csY0" fmla="*/ 1441038 h 1441037"/>
                  <a:gd name="csX1" fmla="*/ 63081 w 257136"/>
                  <a:gd name="csY1" fmla="*/ 705832 h 1441037"/>
                  <a:gd name="csX2" fmla="*/ 121015 w 257136"/>
                  <a:gd name="csY2" fmla="*/ 614719 h 1441037"/>
                  <a:gd name="csX3" fmla="*/ 35359 w 257136"/>
                  <a:gd name="csY3" fmla="*/ 695376 h 1441037"/>
                  <a:gd name="csX4" fmla="*/ 130810 w 257136"/>
                  <a:gd name="csY4" fmla="*/ 501699 h 1441037"/>
                  <a:gd name="csX5" fmla="*/ 0 w 257136"/>
                  <a:gd name="csY5" fmla="*/ 362790 h 1441037"/>
                  <a:gd name="csX6" fmla="*/ 151228 w 257136"/>
                  <a:gd name="csY6" fmla="*/ 50453 h 1441037"/>
                  <a:gd name="csX7" fmla="*/ 201692 w 257136"/>
                  <a:gd name="csY7" fmla="*/ 0 h 1441037"/>
                  <a:gd name="csX8" fmla="*/ 186420 w 257136"/>
                  <a:gd name="csY8" fmla="*/ 461206 h 1441037"/>
                  <a:gd name="csX9" fmla="*/ 257137 w 257136"/>
                  <a:gd name="csY9" fmla="*/ 1441038 h 14410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57136" h="1441037">
                    <a:moveTo>
                      <a:pt x="257137" y="1441038"/>
                    </a:moveTo>
                    <a:cubicBezTo>
                      <a:pt x="203020" y="1199896"/>
                      <a:pt x="113877" y="950291"/>
                      <a:pt x="63081" y="705832"/>
                    </a:cubicBezTo>
                    <a:lnTo>
                      <a:pt x="121015" y="614719"/>
                    </a:lnTo>
                    <a:cubicBezTo>
                      <a:pt x="105577" y="600280"/>
                      <a:pt x="39840" y="680107"/>
                      <a:pt x="35359" y="695376"/>
                    </a:cubicBezTo>
                    <a:cubicBezTo>
                      <a:pt x="6639" y="640609"/>
                      <a:pt x="133631" y="554309"/>
                      <a:pt x="130810" y="501699"/>
                    </a:cubicBezTo>
                    <a:cubicBezTo>
                      <a:pt x="129149" y="470997"/>
                      <a:pt x="27058" y="387187"/>
                      <a:pt x="0" y="362790"/>
                    </a:cubicBezTo>
                    <a:cubicBezTo>
                      <a:pt x="45318" y="257405"/>
                      <a:pt x="83333" y="143888"/>
                      <a:pt x="151228" y="50453"/>
                    </a:cubicBezTo>
                    <a:cubicBezTo>
                      <a:pt x="157536" y="41822"/>
                      <a:pt x="187748" y="22073"/>
                      <a:pt x="201692" y="0"/>
                    </a:cubicBezTo>
                    <a:cubicBezTo>
                      <a:pt x="173472" y="149032"/>
                      <a:pt x="181108" y="309019"/>
                      <a:pt x="186420" y="461206"/>
                    </a:cubicBezTo>
                    <a:cubicBezTo>
                      <a:pt x="197708" y="787816"/>
                      <a:pt x="234229" y="1115257"/>
                      <a:pt x="257137" y="1441038"/>
                    </a:cubicBezTo>
                    <a:close/>
                  </a:path>
                </a:pathLst>
              </a:custGeom>
              <a:solidFill>
                <a:schemeClr val="accent2"/>
              </a:solidFill>
              <a:ln w="16598" cap="flat">
                <a:noFill/>
                <a:prstDash val="solid"/>
                <a:miter/>
              </a:ln>
            </p:spPr>
            <p:txBody>
              <a:bodyPr/>
              <a:lstStyle/>
              <a:p>
                <a:endParaRPr lang="fr-FR"/>
              </a:p>
            </p:txBody>
          </p:sp>
          <p:sp>
            <p:nvSpPr>
              <p:cNvPr id="27" name="Forme libre 26">
                <a:extLst>
                  <a:ext uri="{FF2B5EF4-FFF2-40B4-BE49-F238E27FC236}">
                    <a16:creationId xmlns:a16="http://schemas.microsoft.com/office/drawing/2014/main" id="{29CA5C91-1C11-DD0C-1EA3-8891672FA54E}"/>
                  </a:ext>
                </a:extLst>
              </p:cNvPr>
              <p:cNvSpPr/>
              <p:nvPr/>
            </p:nvSpPr>
            <p:spPr>
              <a:xfrm>
                <a:off x="-40841610" y="3181324"/>
                <a:ext cx="212843" cy="703664"/>
              </a:xfrm>
              <a:custGeom>
                <a:avLst/>
                <a:gdLst>
                  <a:gd name="csX0" fmla="*/ 70385 w 212843"/>
                  <a:gd name="csY0" fmla="*/ 53595 h 703664"/>
                  <a:gd name="csX1" fmla="*/ 64243 w 212843"/>
                  <a:gd name="csY1" fmla="*/ 67370 h 703664"/>
                  <a:gd name="csX2" fmla="*/ 211984 w 212843"/>
                  <a:gd name="csY2" fmla="*/ 464348 h 703664"/>
                  <a:gd name="csX3" fmla="*/ 35192 w 212843"/>
                  <a:gd name="csY3" fmla="*/ 703664 h 703664"/>
                  <a:gd name="csX4" fmla="*/ 50797 w 212843"/>
                  <a:gd name="csY4" fmla="*/ 454723 h 703664"/>
                  <a:gd name="csX5" fmla="*/ 55444 w 212843"/>
                  <a:gd name="csY5" fmla="*/ 184705 h 703664"/>
                  <a:gd name="csX6" fmla="*/ 55444 w 212843"/>
                  <a:gd name="csY6" fmla="*/ 159478 h 703664"/>
                  <a:gd name="csX7" fmla="*/ 30212 w 212843"/>
                  <a:gd name="csY7" fmla="*/ 104048 h 703664"/>
                  <a:gd name="csX8" fmla="*/ 0 w 212843"/>
                  <a:gd name="csY8" fmla="*/ 3310 h 703664"/>
                  <a:gd name="csX9" fmla="*/ 37350 w 212843"/>
                  <a:gd name="csY9" fmla="*/ 43970 h 703664"/>
                  <a:gd name="csX10" fmla="*/ 70551 w 212843"/>
                  <a:gd name="csY10" fmla="*/ 53595 h 7036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12843" h="703664">
                    <a:moveTo>
                      <a:pt x="70385" y="53595"/>
                    </a:moveTo>
                    <a:cubicBezTo>
                      <a:pt x="54780" y="51770"/>
                      <a:pt x="60259" y="57744"/>
                      <a:pt x="64243" y="67370"/>
                    </a:cubicBezTo>
                    <a:cubicBezTo>
                      <a:pt x="104747" y="163960"/>
                      <a:pt x="224103" y="356806"/>
                      <a:pt x="211984" y="464348"/>
                    </a:cubicBezTo>
                    <a:cubicBezTo>
                      <a:pt x="208000" y="499034"/>
                      <a:pt x="52124" y="652714"/>
                      <a:pt x="35192" y="703664"/>
                    </a:cubicBezTo>
                    <a:cubicBezTo>
                      <a:pt x="41501" y="620850"/>
                      <a:pt x="43160" y="537371"/>
                      <a:pt x="50797" y="454723"/>
                    </a:cubicBezTo>
                    <a:cubicBezTo>
                      <a:pt x="58432" y="371411"/>
                      <a:pt x="106905" y="271337"/>
                      <a:pt x="55444" y="184705"/>
                    </a:cubicBezTo>
                    <a:cubicBezTo>
                      <a:pt x="54780" y="176573"/>
                      <a:pt x="56440" y="167611"/>
                      <a:pt x="55444" y="159478"/>
                    </a:cubicBezTo>
                    <a:cubicBezTo>
                      <a:pt x="51294" y="127946"/>
                      <a:pt x="32868" y="111184"/>
                      <a:pt x="30212" y="104048"/>
                    </a:cubicBezTo>
                    <a:cubicBezTo>
                      <a:pt x="14940" y="62724"/>
                      <a:pt x="3818" y="49281"/>
                      <a:pt x="0" y="3310"/>
                    </a:cubicBezTo>
                    <a:cubicBezTo>
                      <a:pt x="25896" y="-12124"/>
                      <a:pt x="18758" y="30694"/>
                      <a:pt x="37350" y="43970"/>
                    </a:cubicBezTo>
                    <a:cubicBezTo>
                      <a:pt x="47476" y="51273"/>
                      <a:pt x="60259" y="45297"/>
                      <a:pt x="70551" y="53595"/>
                    </a:cubicBezTo>
                    <a:close/>
                  </a:path>
                </a:pathLst>
              </a:custGeom>
              <a:solidFill>
                <a:schemeClr val="accent2"/>
              </a:solidFill>
              <a:ln w="16598" cap="flat">
                <a:noFill/>
                <a:prstDash val="solid"/>
                <a:miter/>
              </a:ln>
            </p:spPr>
            <p:txBody>
              <a:bodyPr/>
              <a:lstStyle/>
              <a:p>
                <a:endParaRPr lang="fr-FR"/>
              </a:p>
            </p:txBody>
          </p:sp>
          <p:sp>
            <p:nvSpPr>
              <p:cNvPr id="28" name="Forme libre 27">
                <a:extLst>
                  <a:ext uri="{FF2B5EF4-FFF2-40B4-BE49-F238E27FC236}">
                    <a16:creationId xmlns:a16="http://schemas.microsoft.com/office/drawing/2014/main" id="{257CE154-8D7D-E699-E56D-CC656C5DDE2B}"/>
                  </a:ext>
                </a:extLst>
              </p:cNvPr>
              <p:cNvSpPr/>
              <p:nvPr/>
            </p:nvSpPr>
            <p:spPr>
              <a:xfrm>
                <a:off x="-39884111" y="2916919"/>
                <a:ext cx="493339" cy="967931"/>
              </a:xfrm>
              <a:custGeom>
                <a:avLst/>
                <a:gdLst>
                  <a:gd name="csX0" fmla="*/ 0 w 493339"/>
                  <a:gd name="csY0" fmla="*/ 518 h 967931"/>
                  <a:gd name="csX1" fmla="*/ 32868 w 493339"/>
                  <a:gd name="csY1" fmla="*/ 5497 h 967931"/>
                  <a:gd name="csX2" fmla="*/ 187416 w 493339"/>
                  <a:gd name="csY2" fmla="*/ 264229 h 967931"/>
                  <a:gd name="csX3" fmla="*/ 491864 w 493339"/>
                  <a:gd name="csY3" fmla="*/ 670667 h 967931"/>
                  <a:gd name="csX4" fmla="*/ 443723 w 493339"/>
                  <a:gd name="csY4" fmla="*/ 706017 h 967931"/>
                  <a:gd name="csX5" fmla="*/ 381140 w 493339"/>
                  <a:gd name="csY5" fmla="*/ 967737 h 967931"/>
                  <a:gd name="csX6" fmla="*/ 363046 w 493339"/>
                  <a:gd name="csY6" fmla="*/ 932720 h 967931"/>
                  <a:gd name="csX7" fmla="*/ 368026 w 493339"/>
                  <a:gd name="csY7" fmla="*/ 922596 h 967931"/>
                  <a:gd name="csX8" fmla="*/ 373006 w 493339"/>
                  <a:gd name="csY8" fmla="*/ 912472 h 967931"/>
                  <a:gd name="csX9" fmla="*/ 383132 w 493339"/>
                  <a:gd name="csY9" fmla="*/ 852063 h 967931"/>
                  <a:gd name="csX10" fmla="*/ 388113 w 493339"/>
                  <a:gd name="csY10" fmla="*/ 841939 h 967931"/>
                  <a:gd name="csX11" fmla="*/ 419819 w 493339"/>
                  <a:gd name="csY11" fmla="*/ 661539 h 967931"/>
                  <a:gd name="csX12" fmla="*/ 429613 w 493339"/>
                  <a:gd name="csY12" fmla="*/ 636645 h 967931"/>
                  <a:gd name="csX13" fmla="*/ 166 w 493339"/>
                  <a:gd name="csY13" fmla="*/ 352 h 9679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493339" h="967931">
                    <a:moveTo>
                      <a:pt x="0" y="518"/>
                    </a:moveTo>
                    <a:cubicBezTo>
                      <a:pt x="11785" y="352"/>
                      <a:pt x="22244" y="-2138"/>
                      <a:pt x="32868" y="5497"/>
                    </a:cubicBezTo>
                    <a:cubicBezTo>
                      <a:pt x="44986" y="14292"/>
                      <a:pt x="161520" y="225892"/>
                      <a:pt x="187416" y="264229"/>
                    </a:cubicBezTo>
                    <a:cubicBezTo>
                      <a:pt x="282370" y="404134"/>
                      <a:pt x="393259" y="533418"/>
                      <a:pt x="491864" y="670667"/>
                    </a:cubicBezTo>
                    <a:cubicBezTo>
                      <a:pt x="503152" y="724439"/>
                      <a:pt x="446047" y="703196"/>
                      <a:pt x="443723" y="706017"/>
                    </a:cubicBezTo>
                    <a:cubicBezTo>
                      <a:pt x="434759" y="716306"/>
                      <a:pt x="434427" y="976035"/>
                      <a:pt x="381140" y="967737"/>
                    </a:cubicBezTo>
                    <a:cubicBezTo>
                      <a:pt x="372176" y="966409"/>
                      <a:pt x="363046" y="941349"/>
                      <a:pt x="363046" y="932720"/>
                    </a:cubicBezTo>
                    <a:cubicBezTo>
                      <a:pt x="363046" y="931890"/>
                      <a:pt x="367694" y="926745"/>
                      <a:pt x="368026" y="922596"/>
                    </a:cubicBezTo>
                    <a:cubicBezTo>
                      <a:pt x="368026" y="922098"/>
                      <a:pt x="372342" y="918115"/>
                      <a:pt x="373006" y="912472"/>
                    </a:cubicBezTo>
                    <a:cubicBezTo>
                      <a:pt x="375496" y="892723"/>
                      <a:pt x="380144" y="871977"/>
                      <a:pt x="383132" y="852063"/>
                    </a:cubicBezTo>
                    <a:lnTo>
                      <a:pt x="388113" y="841939"/>
                    </a:lnTo>
                    <a:cubicBezTo>
                      <a:pt x="397243" y="781031"/>
                      <a:pt x="398239" y="719958"/>
                      <a:pt x="419819" y="661539"/>
                    </a:cubicBezTo>
                    <a:cubicBezTo>
                      <a:pt x="421977" y="655897"/>
                      <a:pt x="439573" y="673820"/>
                      <a:pt x="429613" y="636645"/>
                    </a:cubicBezTo>
                    <a:cubicBezTo>
                      <a:pt x="400563" y="529933"/>
                      <a:pt x="77689" y="145070"/>
                      <a:pt x="166" y="352"/>
                    </a:cubicBezTo>
                    <a:close/>
                  </a:path>
                </a:pathLst>
              </a:custGeom>
              <a:solidFill>
                <a:srgbClr val="ECEBEC"/>
              </a:solidFill>
              <a:ln w="16598" cap="flat">
                <a:noFill/>
                <a:prstDash val="solid"/>
                <a:miter/>
              </a:ln>
            </p:spPr>
            <p:txBody>
              <a:bodyPr/>
              <a:lstStyle/>
              <a:p>
                <a:endParaRPr lang="fr-FR"/>
              </a:p>
            </p:txBody>
          </p:sp>
          <p:sp>
            <p:nvSpPr>
              <p:cNvPr id="29" name="Forme libre 28">
                <a:extLst>
                  <a:ext uri="{FF2B5EF4-FFF2-40B4-BE49-F238E27FC236}">
                    <a16:creationId xmlns:a16="http://schemas.microsoft.com/office/drawing/2014/main" id="{34C6E68C-5BEE-B704-88BA-0FAC1B4753B8}"/>
                  </a:ext>
                </a:extLst>
              </p:cNvPr>
              <p:cNvSpPr/>
              <p:nvPr/>
            </p:nvSpPr>
            <p:spPr>
              <a:xfrm>
                <a:off x="-42565736" y="3300307"/>
                <a:ext cx="1278078" cy="91235"/>
              </a:xfrm>
              <a:custGeom>
                <a:avLst/>
                <a:gdLst>
                  <a:gd name="csX0" fmla="*/ 360 w 1278078"/>
                  <a:gd name="csY0" fmla="*/ 45474 h 91235"/>
                  <a:gd name="csX1" fmla="*/ 3016 w 1278078"/>
                  <a:gd name="csY1" fmla="*/ 30205 h 91235"/>
                  <a:gd name="csX2" fmla="*/ 229609 w 1278078"/>
                  <a:gd name="csY2" fmla="*/ 60742 h 91235"/>
                  <a:gd name="csX3" fmla="*/ 1278078 w 1278078"/>
                  <a:gd name="csY3" fmla="*/ 0 h 91235"/>
                  <a:gd name="csX4" fmla="*/ 1250355 w 1278078"/>
                  <a:gd name="csY4" fmla="*/ 25226 h 91235"/>
                  <a:gd name="csX5" fmla="*/ 1245376 w 1278078"/>
                  <a:gd name="csY5" fmla="*/ 30205 h 91235"/>
                  <a:gd name="csX6" fmla="*/ 1240396 w 1278078"/>
                  <a:gd name="csY6" fmla="*/ 30205 h 91235"/>
                  <a:gd name="csX7" fmla="*/ 653412 w 1278078"/>
                  <a:gd name="csY7" fmla="*/ 85802 h 91235"/>
                  <a:gd name="csX8" fmla="*/ 527 w 1278078"/>
                  <a:gd name="csY8" fmla="*/ 45308 h 912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278078" h="91235">
                    <a:moveTo>
                      <a:pt x="360" y="45474"/>
                    </a:moveTo>
                    <a:cubicBezTo>
                      <a:pt x="2352" y="43150"/>
                      <a:pt x="-3126" y="32196"/>
                      <a:pt x="3016" y="30205"/>
                    </a:cubicBezTo>
                    <a:cubicBezTo>
                      <a:pt x="13973" y="26720"/>
                      <a:pt x="193421" y="58917"/>
                      <a:pt x="229609" y="60742"/>
                    </a:cubicBezTo>
                    <a:cubicBezTo>
                      <a:pt x="575557" y="77006"/>
                      <a:pt x="936612" y="51282"/>
                      <a:pt x="1278078" y="0"/>
                    </a:cubicBezTo>
                    <a:cubicBezTo>
                      <a:pt x="1278078" y="7302"/>
                      <a:pt x="1255170" y="23567"/>
                      <a:pt x="1250355" y="25226"/>
                    </a:cubicBezTo>
                    <a:lnTo>
                      <a:pt x="1245376" y="30205"/>
                    </a:lnTo>
                    <a:cubicBezTo>
                      <a:pt x="1243882" y="30537"/>
                      <a:pt x="1241889" y="29874"/>
                      <a:pt x="1240396" y="30205"/>
                    </a:cubicBezTo>
                    <a:cubicBezTo>
                      <a:pt x="1088836" y="63563"/>
                      <a:pt x="813770" y="79330"/>
                      <a:pt x="653412" y="85802"/>
                    </a:cubicBezTo>
                    <a:cubicBezTo>
                      <a:pt x="441760" y="94598"/>
                      <a:pt x="204875" y="99411"/>
                      <a:pt x="527" y="45308"/>
                    </a:cubicBezTo>
                    <a:close/>
                  </a:path>
                </a:pathLst>
              </a:custGeom>
              <a:solidFill>
                <a:srgbClr val="ECEBEC"/>
              </a:solidFill>
              <a:ln w="16598" cap="flat">
                <a:noFill/>
                <a:prstDash val="solid"/>
                <a:miter/>
              </a:ln>
            </p:spPr>
            <p:txBody>
              <a:bodyPr/>
              <a:lstStyle/>
              <a:p>
                <a:endParaRPr lang="fr-FR"/>
              </a:p>
            </p:txBody>
          </p:sp>
          <p:sp>
            <p:nvSpPr>
              <p:cNvPr id="30" name="Forme libre 29">
                <a:extLst>
                  <a:ext uri="{FF2B5EF4-FFF2-40B4-BE49-F238E27FC236}">
                    <a16:creationId xmlns:a16="http://schemas.microsoft.com/office/drawing/2014/main" id="{2E8D63E5-0BF2-C4B8-9702-FE74996A1857}"/>
                  </a:ext>
                </a:extLst>
              </p:cNvPr>
              <p:cNvSpPr/>
              <p:nvPr/>
            </p:nvSpPr>
            <p:spPr>
              <a:xfrm>
                <a:off x="-41415847" y="3948639"/>
                <a:ext cx="236614" cy="913691"/>
              </a:xfrm>
              <a:custGeom>
                <a:avLst/>
                <a:gdLst>
                  <a:gd name="csX0" fmla="*/ 4684 w 236614"/>
                  <a:gd name="csY0" fmla="*/ 82395 h 913691"/>
                  <a:gd name="csX1" fmla="*/ 90341 w 236614"/>
                  <a:gd name="csY1" fmla="*/ 1738 h 913691"/>
                  <a:gd name="csX2" fmla="*/ 32406 w 236614"/>
                  <a:gd name="csY2" fmla="*/ 92850 h 913691"/>
                  <a:gd name="csX3" fmla="*/ 226463 w 236614"/>
                  <a:gd name="csY3" fmla="*/ 828056 h 913691"/>
                  <a:gd name="csX4" fmla="*/ 231443 w 236614"/>
                  <a:gd name="csY4" fmla="*/ 873363 h 913691"/>
                  <a:gd name="csX5" fmla="*/ 236422 w 236614"/>
                  <a:gd name="csY5" fmla="*/ 883488 h 913691"/>
                  <a:gd name="csX6" fmla="*/ 236422 w 236614"/>
                  <a:gd name="csY6" fmla="*/ 893611 h 913691"/>
                  <a:gd name="csX7" fmla="*/ 216337 w 236614"/>
                  <a:gd name="csY7" fmla="*/ 913691 h 913691"/>
                  <a:gd name="csX8" fmla="*/ 1530 w 236614"/>
                  <a:gd name="csY8" fmla="*/ 112600 h 913691"/>
                  <a:gd name="csX9" fmla="*/ 4518 w 236614"/>
                  <a:gd name="csY9" fmla="*/ 82229 h 91369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36614" h="913691">
                    <a:moveTo>
                      <a:pt x="4684" y="82395"/>
                    </a:moveTo>
                    <a:cubicBezTo>
                      <a:pt x="9166" y="67127"/>
                      <a:pt x="74903" y="-12701"/>
                      <a:pt x="90341" y="1738"/>
                    </a:cubicBezTo>
                    <a:lnTo>
                      <a:pt x="32406" y="92850"/>
                    </a:lnTo>
                    <a:cubicBezTo>
                      <a:pt x="83203" y="337310"/>
                      <a:pt x="172346" y="586916"/>
                      <a:pt x="226463" y="828056"/>
                    </a:cubicBezTo>
                    <a:cubicBezTo>
                      <a:pt x="230280" y="844818"/>
                      <a:pt x="228787" y="860751"/>
                      <a:pt x="231443" y="873363"/>
                    </a:cubicBezTo>
                    <a:lnTo>
                      <a:pt x="236422" y="883488"/>
                    </a:lnTo>
                    <a:cubicBezTo>
                      <a:pt x="237087" y="886641"/>
                      <a:pt x="235759" y="890458"/>
                      <a:pt x="236422" y="893611"/>
                    </a:cubicBezTo>
                    <a:cubicBezTo>
                      <a:pt x="221317" y="891453"/>
                      <a:pt x="229118" y="905892"/>
                      <a:pt x="216337" y="913691"/>
                    </a:cubicBezTo>
                    <a:lnTo>
                      <a:pt x="1530" y="112600"/>
                    </a:lnTo>
                    <a:cubicBezTo>
                      <a:pt x="-2122" y="101978"/>
                      <a:pt x="1530" y="92352"/>
                      <a:pt x="4518" y="82229"/>
                    </a:cubicBezTo>
                    <a:close/>
                  </a:path>
                </a:pathLst>
              </a:custGeom>
              <a:solidFill>
                <a:srgbClr val="ECEBEC"/>
              </a:solidFill>
              <a:ln w="16598" cap="flat">
                <a:noFill/>
                <a:prstDash val="solid"/>
                <a:miter/>
              </a:ln>
            </p:spPr>
            <p:txBody>
              <a:bodyPr/>
              <a:lstStyle/>
              <a:p>
                <a:endParaRPr lang="fr-FR"/>
              </a:p>
            </p:txBody>
          </p:sp>
          <p:sp>
            <p:nvSpPr>
              <p:cNvPr id="32" name="Forme libre 31">
                <a:extLst>
                  <a:ext uri="{FF2B5EF4-FFF2-40B4-BE49-F238E27FC236}">
                    <a16:creationId xmlns:a16="http://schemas.microsoft.com/office/drawing/2014/main" id="{806B16EF-E3F5-FC0C-599C-B86B02B8D0DA}"/>
                  </a:ext>
                </a:extLst>
              </p:cNvPr>
              <p:cNvSpPr/>
              <p:nvPr/>
            </p:nvSpPr>
            <p:spPr>
              <a:xfrm>
                <a:off x="-42360537" y="1602069"/>
                <a:ext cx="197512" cy="206915"/>
              </a:xfrm>
              <a:custGeom>
                <a:avLst/>
                <a:gdLst>
                  <a:gd name="csX0" fmla="*/ 193235 w 197512"/>
                  <a:gd name="csY0" fmla="*/ 294 h 206915"/>
                  <a:gd name="csX1" fmla="*/ 190247 w 197512"/>
                  <a:gd name="csY1" fmla="*/ 45104 h 206915"/>
                  <a:gd name="csX2" fmla="*/ 52963 w 197512"/>
                  <a:gd name="csY2" fmla="*/ 86760 h 206915"/>
                  <a:gd name="csX3" fmla="*/ 9470 w 197512"/>
                  <a:gd name="csY3" fmla="*/ 206916 h 206915"/>
                  <a:gd name="csX4" fmla="*/ 24909 w 197512"/>
                  <a:gd name="csY4" fmla="*/ 131736 h 206915"/>
                  <a:gd name="csX5" fmla="*/ 16941 w 197512"/>
                  <a:gd name="csY5" fmla="*/ 104352 h 206915"/>
                  <a:gd name="csX6" fmla="*/ 107412 w 197512"/>
                  <a:gd name="csY6" fmla="*/ 42946 h 206915"/>
                  <a:gd name="csX7" fmla="*/ 193235 w 197512"/>
                  <a:gd name="csY7" fmla="*/ 294 h 20691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97512" h="206915">
                    <a:moveTo>
                      <a:pt x="193235" y="294"/>
                    </a:moveTo>
                    <a:cubicBezTo>
                      <a:pt x="199875" y="5439"/>
                      <a:pt x="198713" y="34151"/>
                      <a:pt x="190247" y="45104"/>
                    </a:cubicBezTo>
                    <a:cubicBezTo>
                      <a:pt x="161030" y="82943"/>
                      <a:pt x="67073" y="78794"/>
                      <a:pt x="52963" y="86760"/>
                    </a:cubicBezTo>
                    <a:cubicBezTo>
                      <a:pt x="46655" y="90246"/>
                      <a:pt x="23083" y="194967"/>
                      <a:pt x="9470" y="206916"/>
                    </a:cubicBezTo>
                    <a:cubicBezTo>
                      <a:pt x="-17754" y="181689"/>
                      <a:pt x="22087" y="145676"/>
                      <a:pt x="24909" y="131736"/>
                    </a:cubicBezTo>
                    <a:cubicBezTo>
                      <a:pt x="26237" y="125429"/>
                      <a:pt x="14119" y="116965"/>
                      <a:pt x="16941" y="104352"/>
                    </a:cubicBezTo>
                    <a:cubicBezTo>
                      <a:pt x="33209" y="33819"/>
                      <a:pt x="57943" y="64687"/>
                      <a:pt x="107412" y="42946"/>
                    </a:cubicBezTo>
                    <a:cubicBezTo>
                      <a:pt x="120858" y="37138"/>
                      <a:pt x="187756" y="-3855"/>
                      <a:pt x="193235" y="294"/>
                    </a:cubicBezTo>
                    <a:close/>
                  </a:path>
                </a:pathLst>
              </a:custGeom>
              <a:solidFill>
                <a:srgbClr val="ECEBEC"/>
              </a:solidFill>
              <a:ln w="16598" cap="flat">
                <a:noFill/>
                <a:prstDash val="solid"/>
                <a:miter/>
              </a:ln>
            </p:spPr>
            <p:txBody>
              <a:bodyPr/>
              <a:lstStyle/>
              <a:p>
                <a:endParaRPr lang="fr-FR"/>
              </a:p>
            </p:txBody>
          </p:sp>
          <p:sp>
            <p:nvSpPr>
              <p:cNvPr id="33" name="Forme libre 32">
                <a:extLst>
                  <a:ext uri="{FF2B5EF4-FFF2-40B4-BE49-F238E27FC236}">
                    <a16:creationId xmlns:a16="http://schemas.microsoft.com/office/drawing/2014/main" id="{FA1D3042-44F1-986B-9B17-17294003D1D6}"/>
                  </a:ext>
                </a:extLst>
              </p:cNvPr>
              <p:cNvSpPr/>
              <p:nvPr/>
            </p:nvSpPr>
            <p:spPr>
              <a:xfrm>
                <a:off x="-40436569" y="941044"/>
                <a:ext cx="139113" cy="142360"/>
              </a:xfrm>
              <a:custGeom>
                <a:avLst/>
                <a:gdLst>
                  <a:gd name="csX0" fmla="*/ 8137 w 139113"/>
                  <a:gd name="csY0" fmla="*/ 36478 h 142360"/>
                  <a:gd name="csX1" fmla="*/ 43330 w 139113"/>
                  <a:gd name="csY1" fmla="*/ 104355 h 142360"/>
                  <a:gd name="csX2" fmla="*/ 139113 w 139113"/>
                  <a:gd name="csY2" fmla="*/ 64193 h 142360"/>
                  <a:gd name="csX3" fmla="*/ 20754 w 139113"/>
                  <a:gd name="csY3" fmla="*/ 142361 h 142360"/>
                  <a:gd name="csX4" fmla="*/ 169 w 139113"/>
                  <a:gd name="csY4" fmla="*/ 31499 h 142360"/>
                  <a:gd name="csX5" fmla="*/ 7972 w 139113"/>
                  <a:gd name="csY5" fmla="*/ 36644 h 142360"/>
                </a:gdLst>
                <a:ahLst/>
                <a:cxnLst>
                  <a:cxn ang="0">
                    <a:pos x="csX0" y="csY0"/>
                  </a:cxn>
                  <a:cxn ang="0">
                    <a:pos x="csX1" y="csY1"/>
                  </a:cxn>
                  <a:cxn ang="0">
                    <a:pos x="csX2" y="csY2"/>
                  </a:cxn>
                  <a:cxn ang="0">
                    <a:pos x="csX3" y="csY3"/>
                  </a:cxn>
                  <a:cxn ang="0">
                    <a:pos x="csX4" y="csY4"/>
                  </a:cxn>
                  <a:cxn ang="0">
                    <a:pos x="csX5" y="csY5"/>
                  </a:cxn>
                </a:cxnLst>
                <a:rect l="l" t="t" r="r" b="b"/>
                <a:pathLst>
                  <a:path w="139113" h="142360">
                    <a:moveTo>
                      <a:pt x="8137" y="36478"/>
                    </a:moveTo>
                    <a:cubicBezTo>
                      <a:pt x="24406" y="61869"/>
                      <a:pt x="3490" y="137216"/>
                      <a:pt x="43330" y="104355"/>
                    </a:cubicBezTo>
                    <a:cubicBezTo>
                      <a:pt x="-10455" y="43448"/>
                      <a:pt x="98442" y="71329"/>
                      <a:pt x="139113" y="64193"/>
                    </a:cubicBezTo>
                    <a:lnTo>
                      <a:pt x="20754" y="142361"/>
                    </a:lnTo>
                    <a:cubicBezTo>
                      <a:pt x="14279" y="139871"/>
                      <a:pt x="-1823" y="36809"/>
                      <a:pt x="169" y="31499"/>
                    </a:cubicBezTo>
                    <a:cubicBezTo>
                      <a:pt x="27891" y="-40362"/>
                      <a:pt x="198210" y="32660"/>
                      <a:pt x="7972" y="36644"/>
                    </a:cubicBezTo>
                    <a:close/>
                  </a:path>
                </a:pathLst>
              </a:custGeom>
              <a:solidFill>
                <a:srgbClr val="ECEBEC"/>
              </a:solidFill>
              <a:ln w="16598" cap="flat">
                <a:noFill/>
                <a:prstDash val="solid"/>
                <a:miter/>
              </a:ln>
            </p:spPr>
            <p:txBody>
              <a:bodyPr/>
              <a:lstStyle/>
              <a:p>
                <a:endParaRPr lang="fr-FR"/>
              </a:p>
            </p:txBody>
          </p:sp>
          <p:sp>
            <p:nvSpPr>
              <p:cNvPr id="34" name="Forme libre 33">
                <a:extLst>
                  <a:ext uri="{FF2B5EF4-FFF2-40B4-BE49-F238E27FC236}">
                    <a16:creationId xmlns:a16="http://schemas.microsoft.com/office/drawing/2014/main" id="{BF71C49F-88D4-93E6-02BF-92744346E89D}"/>
                  </a:ext>
                </a:extLst>
              </p:cNvPr>
              <p:cNvSpPr/>
              <p:nvPr/>
            </p:nvSpPr>
            <p:spPr>
              <a:xfrm>
                <a:off x="-40016961" y="1168734"/>
                <a:ext cx="127790" cy="105856"/>
              </a:xfrm>
              <a:custGeom>
                <a:avLst/>
                <a:gdLst>
                  <a:gd name="csX0" fmla="*/ 81224 w 127790"/>
                  <a:gd name="csY0" fmla="*/ 1467 h 105856"/>
                  <a:gd name="csX1" fmla="*/ 9345 w 127790"/>
                  <a:gd name="csY1" fmla="*/ 105856 h 105856"/>
                  <a:gd name="csX2" fmla="*/ 81224 w 127790"/>
                  <a:gd name="csY2" fmla="*/ 1467 h 105856"/>
                </a:gdLst>
                <a:ahLst/>
                <a:cxnLst>
                  <a:cxn ang="0">
                    <a:pos x="csX0" y="csY0"/>
                  </a:cxn>
                  <a:cxn ang="0">
                    <a:pos x="csX1" y="csY1"/>
                  </a:cxn>
                  <a:cxn ang="0">
                    <a:pos x="csX2" y="csY2"/>
                  </a:cxn>
                </a:cxnLst>
                <a:rect l="l" t="t" r="r" b="b"/>
                <a:pathLst>
                  <a:path w="127790" h="105856">
                    <a:moveTo>
                      <a:pt x="81224" y="1467"/>
                    </a:moveTo>
                    <a:cubicBezTo>
                      <a:pt x="209045" y="-12805"/>
                      <a:pt x="36071" y="81128"/>
                      <a:pt x="9345" y="105856"/>
                    </a:cubicBezTo>
                    <a:cubicBezTo>
                      <a:pt x="-22196" y="51090"/>
                      <a:pt x="32253" y="6944"/>
                      <a:pt x="81224" y="1467"/>
                    </a:cubicBezTo>
                    <a:close/>
                  </a:path>
                </a:pathLst>
              </a:custGeom>
              <a:solidFill>
                <a:srgbClr val="ECEBEC"/>
              </a:solidFill>
              <a:ln w="16598" cap="flat">
                <a:noFill/>
                <a:prstDash val="solid"/>
                <a:miter/>
              </a:ln>
            </p:spPr>
            <p:txBody>
              <a:bodyPr/>
              <a:lstStyle/>
              <a:p>
                <a:endParaRPr lang="fr-FR"/>
              </a:p>
            </p:txBody>
          </p:sp>
          <p:sp>
            <p:nvSpPr>
              <p:cNvPr id="35" name="Forme libre 34">
                <a:extLst>
                  <a:ext uri="{FF2B5EF4-FFF2-40B4-BE49-F238E27FC236}">
                    <a16:creationId xmlns:a16="http://schemas.microsoft.com/office/drawing/2014/main" id="{FE04783F-F3F6-8634-80E6-AD5C72639FA2}"/>
                  </a:ext>
                </a:extLst>
              </p:cNvPr>
              <p:cNvSpPr/>
              <p:nvPr/>
            </p:nvSpPr>
            <p:spPr>
              <a:xfrm>
                <a:off x="-39708702" y="1707909"/>
                <a:ext cx="109410" cy="242141"/>
              </a:xfrm>
              <a:custGeom>
                <a:avLst/>
                <a:gdLst>
                  <a:gd name="csX0" fmla="*/ 21137 w 109410"/>
                  <a:gd name="csY0" fmla="*/ 242142 h 242141"/>
                  <a:gd name="csX1" fmla="*/ 5866 w 109410"/>
                  <a:gd name="csY1" fmla="*/ 214593 h 242141"/>
                  <a:gd name="csX2" fmla="*/ 31430 w 109410"/>
                  <a:gd name="csY2" fmla="*/ 184222 h 242141"/>
                  <a:gd name="csX3" fmla="*/ 553 w 109410"/>
                  <a:gd name="csY3" fmla="*/ 134766 h 242141"/>
                  <a:gd name="csX4" fmla="*/ 71437 w 109410"/>
                  <a:gd name="csY4" fmla="*/ 5315 h 242141"/>
                  <a:gd name="csX5" fmla="*/ 105633 w 109410"/>
                  <a:gd name="csY5" fmla="*/ 77841 h 242141"/>
                  <a:gd name="csX6" fmla="*/ 56330 w 109410"/>
                  <a:gd name="csY6" fmla="*/ 196669 h 242141"/>
                  <a:gd name="csX7" fmla="*/ 20971 w 109410"/>
                  <a:gd name="csY7" fmla="*/ 241976 h 2421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09410" h="242141">
                    <a:moveTo>
                      <a:pt x="21137" y="242142"/>
                    </a:moveTo>
                    <a:cubicBezTo>
                      <a:pt x="19975" y="238822"/>
                      <a:pt x="3375" y="231686"/>
                      <a:pt x="5866" y="214593"/>
                    </a:cubicBezTo>
                    <a:cubicBezTo>
                      <a:pt x="8356" y="197498"/>
                      <a:pt x="30766" y="198163"/>
                      <a:pt x="31430" y="184222"/>
                    </a:cubicBezTo>
                    <a:cubicBezTo>
                      <a:pt x="32094" y="170280"/>
                      <a:pt x="-4925" y="156838"/>
                      <a:pt x="553" y="134766"/>
                    </a:cubicBezTo>
                    <a:cubicBezTo>
                      <a:pt x="11344" y="91615"/>
                      <a:pt x="150951" y="91947"/>
                      <a:pt x="71437" y="5315"/>
                    </a:cubicBezTo>
                    <a:cubicBezTo>
                      <a:pt x="114597" y="-21404"/>
                      <a:pt x="112439" y="60414"/>
                      <a:pt x="105633" y="77841"/>
                    </a:cubicBezTo>
                    <a:cubicBezTo>
                      <a:pt x="92353" y="112194"/>
                      <a:pt x="1716" y="123645"/>
                      <a:pt x="56330" y="196669"/>
                    </a:cubicBezTo>
                    <a:cubicBezTo>
                      <a:pt x="47532" y="208617"/>
                      <a:pt x="37240" y="238159"/>
                      <a:pt x="20971" y="241976"/>
                    </a:cubicBezTo>
                    <a:close/>
                  </a:path>
                </a:pathLst>
              </a:custGeom>
              <a:solidFill>
                <a:srgbClr val="ECEBEC"/>
              </a:solidFill>
              <a:ln w="16598" cap="flat">
                <a:noFill/>
                <a:prstDash val="solid"/>
                <a:miter/>
              </a:ln>
            </p:spPr>
            <p:txBody>
              <a:bodyPr/>
              <a:lstStyle/>
              <a:p>
                <a:endParaRPr lang="fr-FR"/>
              </a:p>
            </p:txBody>
          </p:sp>
          <p:sp>
            <p:nvSpPr>
              <p:cNvPr id="36" name="Forme libre 35">
                <a:extLst>
                  <a:ext uri="{FF2B5EF4-FFF2-40B4-BE49-F238E27FC236}">
                    <a16:creationId xmlns:a16="http://schemas.microsoft.com/office/drawing/2014/main" id="{2DC1C63F-2057-C8CD-C06A-2B89D422117F}"/>
                  </a:ext>
                </a:extLst>
              </p:cNvPr>
              <p:cNvSpPr/>
              <p:nvPr/>
            </p:nvSpPr>
            <p:spPr>
              <a:xfrm>
                <a:off x="-42893571" y="3280227"/>
                <a:ext cx="197053" cy="100318"/>
              </a:xfrm>
              <a:custGeom>
                <a:avLst/>
                <a:gdLst>
                  <a:gd name="csX0" fmla="*/ 197054 w 197053"/>
                  <a:gd name="csY0" fmla="*/ 25225 h 100318"/>
                  <a:gd name="csX1" fmla="*/ 16942 w 197053"/>
                  <a:gd name="csY1" fmla="*/ 99908 h 100318"/>
                  <a:gd name="csX2" fmla="*/ 839 w 197053"/>
                  <a:gd name="csY2" fmla="*/ 92605 h 100318"/>
                  <a:gd name="csX3" fmla="*/ 191908 w 197053"/>
                  <a:gd name="csY3" fmla="*/ 0 h 100318"/>
                  <a:gd name="csX4" fmla="*/ 196888 w 197053"/>
                  <a:gd name="csY4" fmla="*/ 25225 h 100318"/>
                </a:gdLst>
                <a:ahLst/>
                <a:cxnLst>
                  <a:cxn ang="0">
                    <a:pos x="csX0" y="csY0"/>
                  </a:cxn>
                  <a:cxn ang="0">
                    <a:pos x="csX1" y="csY1"/>
                  </a:cxn>
                  <a:cxn ang="0">
                    <a:pos x="csX2" y="csY2"/>
                  </a:cxn>
                  <a:cxn ang="0">
                    <a:pos x="csX3" y="csY3"/>
                  </a:cxn>
                  <a:cxn ang="0">
                    <a:pos x="csX4" y="csY4"/>
                  </a:cxn>
                </a:cxnLst>
                <a:rect l="l" t="t" r="r" b="b"/>
                <a:pathLst>
                  <a:path w="197053" h="100318">
                    <a:moveTo>
                      <a:pt x="197054" y="25225"/>
                    </a:moveTo>
                    <a:cubicBezTo>
                      <a:pt x="165679" y="34519"/>
                      <a:pt x="31384" y="98747"/>
                      <a:pt x="16942" y="99908"/>
                    </a:cubicBezTo>
                    <a:cubicBezTo>
                      <a:pt x="8974" y="100572"/>
                      <a:pt x="4325" y="101568"/>
                      <a:pt x="839" y="92605"/>
                    </a:cubicBezTo>
                    <a:cubicBezTo>
                      <a:pt x="-13603" y="55596"/>
                      <a:pt x="162691" y="8298"/>
                      <a:pt x="191908" y="0"/>
                    </a:cubicBezTo>
                    <a:lnTo>
                      <a:pt x="196888" y="25225"/>
                    </a:lnTo>
                    <a:close/>
                  </a:path>
                </a:pathLst>
              </a:custGeom>
              <a:solidFill>
                <a:srgbClr val="ECEBEC"/>
              </a:solidFill>
              <a:ln w="16598" cap="flat">
                <a:noFill/>
                <a:prstDash val="solid"/>
                <a:miter/>
              </a:ln>
            </p:spPr>
            <p:txBody>
              <a:bodyPr/>
              <a:lstStyle/>
              <a:p>
                <a:endParaRPr lang="fr-FR"/>
              </a:p>
            </p:txBody>
          </p:sp>
          <p:sp>
            <p:nvSpPr>
              <p:cNvPr id="37" name="Forme libre 36">
                <a:extLst>
                  <a:ext uri="{FF2B5EF4-FFF2-40B4-BE49-F238E27FC236}">
                    <a16:creationId xmlns:a16="http://schemas.microsoft.com/office/drawing/2014/main" id="{5FBF3068-BBB2-FA35-023B-4B85B42AA11A}"/>
                  </a:ext>
                </a:extLst>
              </p:cNvPr>
              <p:cNvSpPr/>
              <p:nvPr/>
            </p:nvSpPr>
            <p:spPr>
              <a:xfrm>
                <a:off x="-40841776" y="3456643"/>
                <a:ext cx="55444" cy="211599"/>
              </a:xfrm>
              <a:custGeom>
                <a:avLst/>
                <a:gdLst>
                  <a:gd name="csX0" fmla="*/ 55444 w 55444"/>
                  <a:gd name="csY0" fmla="*/ 0 h 211599"/>
                  <a:gd name="csX1" fmla="*/ 20086 w 55444"/>
                  <a:gd name="csY1" fmla="*/ 211600 h 211599"/>
                  <a:gd name="csX2" fmla="*/ 0 w 55444"/>
                  <a:gd name="csY2" fmla="*/ 191518 h 211599"/>
                  <a:gd name="csX3" fmla="*/ 55444 w 55444"/>
                  <a:gd name="csY3" fmla="*/ 0 h 211599"/>
                </a:gdLst>
                <a:ahLst/>
                <a:cxnLst>
                  <a:cxn ang="0">
                    <a:pos x="csX0" y="csY0"/>
                  </a:cxn>
                  <a:cxn ang="0">
                    <a:pos x="csX1" y="csY1"/>
                  </a:cxn>
                  <a:cxn ang="0">
                    <a:pos x="csX2" y="csY2"/>
                  </a:cxn>
                  <a:cxn ang="0">
                    <a:pos x="csX3" y="csY3"/>
                  </a:cxn>
                </a:cxnLst>
                <a:rect l="l" t="t" r="r" b="b"/>
                <a:pathLst>
                  <a:path w="55444" h="211599">
                    <a:moveTo>
                      <a:pt x="55444" y="0"/>
                    </a:moveTo>
                    <a:cubicBezTo>
                      <a:pt x="51793" y="78997"/>
                      <a:pt x="34030" y="134594"/>
                      <a:pt x="20086" y="211600"/>
                    </a:cubicBezTo>
                    <a:lnTo>
                      <a:pt x="0" y="191518"/>
                    </a:lnTo>
                    <a:cubicBezTo>
                      <a:pt x="7138" y="122976"/>
                      <a:pt x="15438" y="58584"/>
                      <a:pt x="55444" y="0"/>
                    </a:cubicBezTo>
                    <a:close/>
                  </a:path>
                </a:pathLst>
              </a:custGeom>
              <a:solidFill>
                <a:schemeClr val="accent2"/>
              </a:solidFill>
              <a:ln w="16598" cap="flat">
                <a:noFill/>
                <a:prstDash val="solid"/>
                <a:miter/>
              </a:ln>
            </p:spPr>
            <p:txBody>
              <a:bodyPr/>
              <a:lstStyle/>
              <a:p>
                <a:endParaRPr lang="fr-FR"/>
              </a:p>
            </p:txBody>
          </p:sp>
          <p:sp>
            <p:nvSpPr>
              <p:cNvPr id="38" name="Forme libre 37">
                <a:extLst>
                  <a:ext uri="{FF2B5EF4-FFF2-40B4-BE49-F238E27FC236}">
                    <a16:creationId xmlns:a16="http://schemas.microsoft.com/office/drawing/2014/main" id="{3631F128-1A50-CD16-7B95-8297AA0CFD17}"/>
                  </a:ext>
                </a:extLst>
              </p:cNvPr>
              <p:cNvSpPr/>
              <p:nvPr/>
            </p:nvSpPr>
            <p:spPr>
              <a:xfrm>
                <a:off x="-40735867" y="962418"/>
                <a:ext cx="178410" cy="93464"/>
              </a:xfrm>
              <a:custGeom>
                <a:avLst/>
                <a:gdLst>
                  <a:gd name="csX0" fmla="*/ 0 w 178410"/>
                  <a:gd name="csY0" fmla="*/ 60576 h 93464"/>
                  <a:gd name="csX1" fmla="*/ 176294 w 178410"/>
                  <a:gd name="csY1" fmla="*/ 0 h 93464"/>
                  <a:gd name="csX2" fmla="*/ 0 w 178410"/>
                  <a:gd name="csY2" fmla="*/ 60576 h 93464"/>
                </a:gdLst>
                <a:ahLst/>
                <a:cxnLst>
                  <a:cxn ang="0">
                    <a:pos x="csX0" y="csY0"/>
                  </a:cxn>
                  <a:cxn ang="0">
                    <a:pos x="csX1" y="csY1"/>
                  </a:cxn>
                  <a:cxn ang="0">
                    <a:pos x="csX2" y="csY2"/>
                  </a:cxn>
                </a:cxnLst>
                <a:rect l="l" t="t" r="r" b="b"/>
                <a:pathLst>
                  <a:path w="178410" h="93464">
                    <a:moveTo>
                      <a:pt x="0" y="60576"/>
                    </a:moveTo>
                    <a:cubicBezTo>
                      <a:pt x="85490" y="118496"/>
                      <a:pt x="92795" y="2656"/>
                      <a:pt x="176294" y="0"/>
                    </a:cubicBezTo>
                    <a:cubicBezTo>
                      <a:pt x="199534" y="26554"/>
                      <a:pt x="24236" y="152021"/>
                      <a:pt x="0" y="60576"/>
                    </a:cubicBezTo>
                    <a:close/>
                  </a:path>
                </a:pathLst>
              </a:custGeom>
              <a:solidFill>
                <a:srgbClr val="ECEBEC"/>
              </a:solidFill>
              <a:ln w="16598" cap="flat">
                <a:noFill/>
                <a:prstDash val="solid"/>
                <a:miter/>
              </a:ln>
            </p:spPr>
            <p:txBody>
              <a:bodyPr/>
              <a:lstStyle/>
              <a:p>
                <a:endParaRPr lang="fr-FR"/>
              </a:p>
            </p:txBody>
          </p:sp>
          <p:sp>
            <p:nvSpPr>
              <p:cNvPr id="39" name="Forme libre 38">
                <a:extLst>
                  <a:ext uri="{FF2B5EF4-FFF2-40B4-BE49-F238E27FC236}">
                    <a16:creationId xmlns:a16="http://schemas.microsoft.com/office/drawing/2014/main" id="{6667A5C6-0017-E2F9-5F18-675F6D4689F5}"/>
                  </a:ext>
                </a:extLst>
              </p:cNvPr>
              <p:cNvSpPr/>
              <p:nvPr/>
            </p:nvSpPr>
            <p:spPr>
              <a:xfrm>
                <a:off x="-40066146" y="1042364"/>
                <a:ext cx="128775" cy="66593"/>
              </a:xfrm>
              <a:custGeom>
                <a:avLst/>
                <a:gdLst>
                  <a:gd name="csX0" fmla="*/ 126259 w 128775"/>
                  <a:gd name="csY0" fmla="*/ 6022 h 66593"/>
                  <a:gd name="csX1" fmla="*/ 5741 w 128775"/>
                  <a:gd name="csY1" fmla="*/ 66101 h 66593"/>
                  <a:gd name="csX2" fmla="*/ 126259 w 128775"/>
                  <a:gd name="csY2" fmla="*/ 6022 h 66593"/>
                </a:gdLst>
                <a:ahLst/>
                <a:cxnLst>
                  <a:cxn ang="0">
                    <a:pos x="csX0" y="csY0"/>
                  </a:cxn>
                  <a:cxn ang="0">
                    <a:pos x="csX1" y="csY1"/>
                  </a:cxn>
                  <a:cxn ang="0">
                    <a:pos x="csX2" y="csY2"/>
                  </a:cxn>
                </a:cxnLst>
                <a:rect l="l" t="t" r="r" b="b"/>
                <a:pathLst>
                  <a:path w="128775" h="66593">
                    <a:moveTo>
                      <a:pt x="126259" y="6022"/>
                    </a:moveTo>
                    <a:cubicBezTo>
                      <a:pt x="149001" y="27432"/>
                      <a:pt x="10223" y="71743"/>
                      <a:pt x="5741" y="66101"/>
                    </a:cubicBezTo>
                    <a:cubicBezTo>
                      <a:pt x="-28954" y="23283"/>
                      <a:pt x="104014" y="-15220"/>
                      <a:pt x="126259" y="6022"/>
                    </a:cubicBezTo>
                    <a:close/>
                  </a:path>
                </a:pathLst>
              </a:custGeom>
              <a:solidFill>
                <a:srgbClr val="ECEBEC"/>
              </a:solidFill>
              <a:ln w="16598" cap="flat">
                <a:noFill/>
                <a:prstDash val="solid"/>
                <a:miter/>
              </a:ln>
            </p:spPr>
            <p:txBody>
              <a:bodyPr/>
              <a:lstStyle/>
              <a:p>
                <a:endParaRPr lang="fr-FR"/>
              </a:p>
            </p:txBody>
          </p:sp>
          <p:sp>
            <p:nvSpPr>
              <p:cNvPr id="40" name="Forme libre 39">
                <a:extLst>
                  <a:ext uri="{FF2B5EF4-FFF2-40B4-BE49-F238E27FC236}">
                    <a16:creationId xmlns:a16="http://schemas.microsoft.com/office/drawing/2014/main" id="{95D2CCDA-D2EB-C592-C3B9-C15E2D453519}"/>
                  </a:ext>
                </a:extLst>
              </p:cNvPr>
              <p:cNvSpPr/>
              <p:nvPr/>
            </p:nvSpPr>
            <p:spPr>
              <a:xfrm>
                <a:off x="-41083641" y="3078750"/>
                <a:ext cx="197235" cy="115840"/>
              </a:xfrm>
              <a:custGeom>
                <a:avLst/>
                <a:gdLst>
                  <a:gd name="csX0" fmla="*/ 196546 w 197235"/>
                  <a:gd name="csY0" fmla="*/ 0 h 115840"/>
                  <a:gd name="csX1" fmla="*/ 195882 w 197235"/>
                  <a:gd name="csY1" fmla="*/ 24562 h 115840"/>
                  <a:gd name="csX2" fmla="*/ 0 w 197235"/>
                  <a:gd name="csY2" fmla="*/ 115840 h 115840"/>
                  <a:gd name="csX3" fmla="*/ 196546 w 197235"/>
                  <a:gd name="csY3" fmla="*/ 0 h 115840"/>
                </a:gdLst>
                <a:ahLst/>
                <a:cxnLst>
                  <a:cxn ang="0">
                    <a:pos x="csX0" y="csY0"/>
                  </a:cxn>
                  <a:cxn ang="0">
                    <a:pos x="csX1" y="csY1"/>
                  </a:cxn>
                  <a:cxn ang="0">
                    <a:pos x="csX2" y="csY2"/>
                  </a:cxn>
                  <a:cxn ang="0">
                    <a:pos x="csX3" y="csY3"/>
                  </a:cxn>
                </a:cxnLst>
                <a:rect l="l" t="t" r="r" b="b"/>
                <a:pathLst>
                  <a:path w="197235" h="115840">
                    <a:moveTo>
                      <a:pt x="196546" y="0"/>
                    </a:moveTo>
                    <a:cubicBezTo>
                      <a:pt x="195550" y="6639"/>
                      <a:pt x="199036" y="20082"/>
                      <a:pt x="195882" y="24562"/>
                    </a:cubicBezTo>
                    <a:cubicBezTo>
                      <a:pt x="189574" y="33358"/>
                      <a:pt x="24568" y="106215"/>
                      <a:pt x="0" y="115840"/>
                    </a:cubicBezTo>
                    <a:lnTo>
                      <a:pt x="196546" y="0"/>
                    </a:lnTo>
                    <a:close/>
                  </a:path>
                </a:pathLst>
              </a:custGeom>
              <a:solidFill>
                <a:srgbClr val="ECEBEC"/>
              </a:solidFill>
              <a:ln w="16598" cap="flat">
                <a:noFill/>
                <a:prstDash val="solid"/>
                <a:miter/>
              </a:ln>
            </p:spPr>
            <p:txBody>
              <a:bodyPr/>
              <a:lstStyle/>
              <a:p>
                <a:endParaRPr lang="fr-FR"/>
              </a:p>
            </p:txBody>
          </p:sp>
          <p:sp>
            <p:nvSpPr>
              <p:cNvPr id="41" name="Forme libre 40">
                <a:extLst>
                  <a:ext uri="{FF2B5EF4-FFF2-40B4-BE49-F238E27FC236}">
                    <a16:creationId xmlns:a16="http://schemas.microsoft.com/office/drawing/2014/main" id="{91FBF499-A7F0-5816-9DCD-A5EE03576377}"/>
                  </a:ext>
                </a:extLst>
              </p:cNvPr>
              <p:cNvSpPr/>
              <p:nvPr/>
            </p:nvSpPr>
            <p:spPr>
              <a:xfrm>
                <a:off x="-42817533" y="3366028"/>
                <a:ext cx="179116" cy="100738"/>
              </a:xfrm>
              <a:custGeom>
                <a:avLst/>
                <a:gdLst>
                  <a:gd name="csX0" fmla="*/ 166 w 179116"/>
                  <a:gd name="csY0" fmla="*/ 100738 h 100738"/>
                  <a:gd name="csX1" fmla="*/ 179116 w 179116"/>
                  <a:gd name="csY1" fmla="*/ 0 h 100738"/>
                  <a:gd name="csX2" fmla="*/ 121016 w 179116"/>
                  <a:gd name="csY2" fmla="*/ 65389 h 100738"/>
                  <a:gd name="csX3" fmla="*/ 0 w 179116"/>
                  <a:gd name="csY3" fmla="*/ 100738 h 100738"/>
                </a:gdLst>
                <a:ahLst/>
                <a:cxnLst>
                  <a:cxn ang="0">
                    <a:pos x="csX0" y="csY0"/>
                  </a:cxn>
                  <a:cxn ang="0">
                    <a:pos x="csX1" y="csY1"/>
                  </a:cxn>
                  <a:cxn ang="0">
                    <a:pos x="csX2" y="csY2"/>
                  </a:cxn>
                  <a:cxn ang="0">
                    <a:pos x="csX3" y="csY3"/>
                  </a:cxn>
                </a:cxnLst>
                <a:rect l="l" t="t" r="r" b="b"/>
                <a:pathLst>
                  <a:path w="179116" h="100738">
                    <a:moveTo>
                      <a:pt x="166" y="100738"/>
                    </a:moveTo>
                    <a:lnTo>
                      <a:pt x="179116" y="0"/>
                    </a:lnTo>
                    <a:lnTo>
                      <a:pt x="121016" y="65389"/>
                    </a:lnTo>
                    <a:cubicBezTo>
                      <a:pt x="80013" y="74185"/>
                      <a:pt x="40671" y="91112"/>
                      <a:pt x="0" y="100738"/>
                    </a:cubicBezTo>
                    <a:close/>
                  </a:path>
                </a:pathLst>
              </a:custGeom>
              <a:solidFill>
                <a:schemeClr val="accent2"/>
              </a:solidFill>
              <a:ln w="16598" cap="flat">
                <a:noFill/>
                <a:prstDash val="solid"/>
                <a:miter/>
              </a:ln>
            </p:spPr>
            <p:txBody>
              <a:bodyPr/>
              <a:lstStyle/>
              <a:p>
                <a:endParaRPr lang="fr-FR"/>
              </a:p>
            </p:txBody>
          </p:sp>
          <p:sp>
            <p:nvSpPr>
              <p:cNvPr id="42" name="Forme libre 41">
                <a:extLst>
                  <a:ext uri="{FF2B5EF4-FFF2-40B4-BE49-F238E27FC236}">
                    <a16:creationId xmlns:a16="http://schemas.microsoft.com/office/drawing/2014/main" id="{88BEDB21-CB55-E052-1895-2A275C3FFF5F}"/>
                  </a:ext>
                </a:extLst>
              </p:cNvPr>
              <p:cNvSpPr/>
              <p:nvPr/>
            </p:nvSpPr>
            <p:spPr>
              <a:xfrm>
                <a:off x="-39616848" y="1557785"/>
                <a:ext cx="115703" cy="54536"/>
              </a:xfrm>
              <a:custGeom>
                <a:avLst/>
                <a:gdLst>
                  <a:gd name="csX0" fmla="*/ 0 w 115703"/>
                  <a:gd name="csY0" fmla="*/ 54537 h 54536"/>
                  <a:gd name="csX1" fmla="*/ 115704 w 115703"/>
                  <a:gd name="csY1" fmla="*/ 21842 h 54536"/>
                  <a:gd name="csX2" fmla="*/ 0 w 115703"/>
                  <a:gd name="csY2" fmla="*/ 54537 h 54536"/>
                </a:gdLst>
                <a:ahLst/>
                <a:cxnLst>
                  <a:cxn ang="0">
                    <a:pos x="csX0" y="csY0"/>
                  </a:cxn>
                  <a:cxn ang="0">
                    <a:pos x="csX1" y="csY1"/>
                  </a:cxn>
                  <a:cxn ang="0">
                    <a:pos x="csX2" y="csY2"/>
                  </a:cxn>
                </a:cxnLst>
                <a:rect l="l" t="t" r="r" b="b"/>
                <a:pathLst>
                  <a:path w="115703" h="54536">
                    <a:moveTo>
                      <a:pt x="0" y="54537"/>
                    </a:moveTo>
                    <a:cubicBezTo>
                      <a:pt x="10126" y="12382"/>
                      <a:pt x="86155" y="-25290"/>
                      <a:pt x="115704" y="21842"/>
                    </a:cubicBezTo>
                    <a:lnTo>
                      <a:pt x="0" y="54537"/>
                    </a:lnTo>
                    <a:close/>
                  </a:path>
                </a:pathLst>
              </a:custGeom>
              <a:solidFill>
                <a:srgbClr val="ECEBEC"/>
              </a:solidFill>
              <a:ln w="16598" cap="flat">
                <a:noFill/>
                <a:prstDash val="solid"/>
                <a:miter/>
              </a:ln>
            </p:spPr>
            <p:txBody>
              <a:bodyPr/>
              <a:lstStyle/>
              <a:p>
                <a:endParaRPr lang="fr-FR"/>
              </a:p>
            </p:txBody>
          </p:sp>
          <p:sp>
            <p:nvSpPr>
              <p:cNvPr id="43" name="Forme libre 42">
                <a:extLst>
                  <a:ext uri="{FF2B5EF4-FFF2-40B4-BE49-F238E27FC236}">
                    <a16:creationId xmlns:a16="http://schemas.microsoft.com/office/drawing/2014/main" id="{78D64BE2-71F1-DD93-0BFC-E76F73CBA890}"/>
                  </a:ext>
                </a:extLst>
              </p:cNvPr>
              <p:cNvSpPr/>
              <p:nvPr/>
            </p:nvSpPr>
            <p:spPr>
              <a:xfrm>
                <a:off x="-41923074" y="1164081"/>
                <a:ext cx="79880" cy="129988"/>
              </a:xfrm>
              <a:custGeom>
                <a:avLst/>
                <a:gdLst>
                  <a:gd name="csX0" fmla="*/ 78314 w 79880"/>
                  <a:gd name="csY0" fmla="*/ 85616 h 129988"/>
                  <a:gd name="csX1" fmla="*/ 18055 w 79880"/>
                  <a:gd name="csY1" fmla="*/ 123455 h 129988"/>
                  <a:gd name="csX2" fmla="*/ 36813 w 79880"/>
                  <a:gd name="csY2" fmla="*/ 89101 h 129988"/>
                  <a:gd name="csX3" fmla="*/ 7929 w 79880"/>
                  <a:gd name="csY3" fmla="*/ 2138 h 129988"/>
                  <a:gd name="csX4" fmla="*/ 78480 w 79880"/>
                  <a:gd name="csY4" fmla="*/ 85616 h 129988"/>
                </a:gdLst>
                <a:ahLst/>
                <a:cxnLst>
                  <a:cxn ang="0">
                    <a:pos x="csX0" y="csY0"/>
                  </a:cxn>
                  <a:cxn ang="0">
                    <a:pos x="csX1" y="csY1"/>
                  </a:cxn>
                  <a:cxn ang="0">
                    <a:pos x="csX2" y="csY2"/>
                  </a:cxn>
                  <a:cxn ang="0">
                    <a:pos x="csX3" y="csY3"/>
                  </a:cxn>
                  <a:cxn ang="0">
                    <a:pos x="csX4" y="csY4"/>
                  </a:cxn>
                </a:cxnLst>
                <a:rect l="l" t="t" r="r" b="b"/>
                <a:pathLst>
                  <a:path w="79880" h="129988">
                    <a:moveTo>
                      <a:pt x="78314" y="85616"/>
                    </a:moveTo>
                    <a:cubicBezTo>
                      <a:pt x="90930" y="93250"/>
                      <a:pt x="23367" y="148682"/>
                      <a:pt x="18055" y="123455"/>
                    </a:cubicBezTo>
                    <a:cubicBezTo>
                      <a:pt x="17557" y="120799"/>
                      <a:pt x="36647" y="101881"/>
                      <a:pt x="36813" y="89101"/>
                    </a:cubicBezTo>
                    <a:cubicBezTo>
                      <a:pt x="37145" y="61386"/>
                      <a:pt x="-20624" y="14585"/>
                      <a:pt x="7929" y="2138"/>
                    </a:cubicBezTo>
                    <a:cubicBezTo>
                      <a:pt x="56069" y="-18773"/>
                      <a:pt x="15897" y="121464"/>
                      <a:pt x="78480" y="85616"/>
                    </a:cubicBezTo>
                    <a:close/>
                  </a:path>
                </a:pathLst>
              </a:custGeom>
              <a:solidFill>
                <a:srgbClr val="ECEBEC"/>
              </a:solidFill>
              <a:ln w="16598" cap="flat">
                <a:noFill/>
                <a:prstDash val="solid"/>
                <a:miter/>
              </a:ln>
            </p:spPr>
            <p:txBody>
              <a:bodyPr/>
              <a:lstStyle/>
              <a:p>
                <a:endParaRPr lang="fr-FR"/>
              </a:p>
            </p:txBody>
          </p:sp>
          <p:sp>
            <p:nvSpPr>
              <p:cNvPr id="44" name="Forme libre 43">
                <a:extLst>
                  <a:ext uri="{FF2B5EF4-FFF2-40B4-BE49-F238E27FC236}">
                    <a16:creationId xmlns:a16="http://schemas.microsoft.com/office/drawing/2014/main" id="{56B6378D-5DF2-3A2B-1B16-F8263E4034FC}"/>
                  </a:ext>
                </a:extLst>
              </p:cNvPr>
              <p:cNvSpPr/>
              <p:nvPr/>
            </p:nvSpPr>
            <p:spPr>
              <a:xfrm>
                <a:off x="-39697524" y="1326262"/>
                <a:ext cx="81687" cy="114787"/>
              </a:xfrm>
              <a:custGeom>
                <a:avLst/>
                <a:gdLst>
                  <a:gd name="csX0" fmla="*/ 0 w 81687"/>
                  <a:gd name="csY0" fmla="*/ 9237 h 114787"/>
                  <a:gd name="csX1" fmla="*/ 72709 w 81687"/>
                  <a:gd name="csY1" fmla="*/ 114788 h 114787"/>
                  <a:gd name="csX2" fmla="*/ 0 w 81687"/>
                  <a:gd name="csY2" fmla="*/ 9237 h 114787"/>
                </a:gdLst>
                <a:ahLst/>
                <a:cxnLst>
                  <a:cxn ang="0">
                    <a:pos x="csX0" y="csY0"/>
                  </a:cxn>
                  <a:cxn ang="0">
                    <a:pos x="csX1" y="csY1"/>
                  </a:cxn>
                  <a:cxn ang="0">
                    <a:pos x="csX2" y="csY2"/>
                  </a:cxn>
                </a:cxnLst>
                <a:rect l="l" t="t" r="r" b="b"/>
                <a:pathLst>
                  <a:path w="81687" h="114787">
                    <a:moveTo>
                      <a:pt x="0" y="9237"/>
                    </a:moveTo>
                    <a:cubicBezTo>
                      <a:pt x="18426" y="-37897"/>
                      <a:pt x="110392" y="110472"/>
                      <a:pt x="72709" y="114788"/>
                    </a:cubicBezTo>
                    <a:lnTo>
                      <a:pt x="0" y="9237"/>
                    </a:lnTo>
                    <a:close/>
                  </a:path>
                </a:pathLst>
              </a:custGeom>
              <a:solidFill>
                <a:srgbClr val="ECEBEC"/>
              </a:solidFill>
              <a:ln w="16598" cap="flat">
                <a:noFill/>
                <a:prstDash val="solid"/>
                <a:miter/>
              </a:ln>
            </p:spPr>
            <p:txBody>
              <a:bodyPr/>
              <a:lstStyle/>
              <a:p>
                <a:endParaRPr lang="fr-FR"/>
              </a:p>
            </p:txBody>
          </p:sp>
          <p:sp>
            <p:nvSpPr>
              <p:cNvPr id="45" name="Forme libre 44">
                <a:extLst>
                  <a:ext uri="{FF2B5EF4-FFF2-40B4-BE49-F238E27FC236}">
                    <a16:creationId xmlns:a16="http://schemas.microsoft.com/office/drawing/2014/main" id="{A96BA203-136D-A24F-27FA-E9DA7D2F173C}"/>
                  </a:ext>
                </a:extLst>
              </p:cNvPr>
              <p:cNvSpPr/>
              <p:nvPr/>
            </p:nvSpPr>
            <p:spPr>
              <a:xfrm>
                <a:off x="-41604586" y="1092978"/>
                <a:ext cx="122705" cy="96586"/>
              </a:xfrm>
              <a:custGeom>
                <a:avLst/>
                <a:gdLst>
                  <a:gd name="csX0" fmla="*/ 122706 w 122705"/>
                  <a:gd name="csY0" fmla="*/ 550 h 96586"/>
                  <a:gd name="csX1" fmla="*/ 1856 w 122705"/>
                  <a:gd name="csY1" fmla="*/ 96143 h 96586"/>
                  <a:gd name="csX2" fmla="*/ 122706 w 122705"/>
                  <a:gd name="csY2" fmla="*/ 550 h 96586"/>
                </a:gdLst>
                <a:ahLst/>
                <a:cxnLst>
                  <a:cxn ang="0">
                    <a:pos x="csX0" y="csY0"/>
                  </a:cxn>
                  <a:cxn ang="0">
                    <a:pos x="csX1" y="csY1"/>
                  </a:cxn>
                  <a:cxn ang="0">
                    <a:pos x="csX2" y="csY2"/>
                  </a:cxn>
                </a:cxnLst>
                <a:rect l="l" t="t" r="r" b="b"/>
                <a:pathLst>
                  <a:path w="122705" h="96586">
                    <a:moveTo>
                      <a:pt x="122706" y="550"/>
                    </a:moveTo>
                    <a:cubicBezTo>
                      <a:pt x="117061" y="14325"/>
                      <a:pt x="8496" y="103612"/>
                      <a:pt x="1856" y="96143"/>
                    </a:cubicBezTo>
                    <a:cubicBezTo>
                      <a:pt x="-15574" y="76891"/>
                      <a:pt x="94817" y="-7582"/>
                      <a:pt x="122706" y="550"/>
                    </a:cubicBezTo>
                    <a:close/>
                  </a:path>
                </a:pathLst>
              </a:custGeom>
              <a:solidFill>
                <a:srgbClr val="ECEBEC"/>
              </a:solidFill>
              <a:ln w="16598" cap="flat">
                <a:noFill/>
                <a:prstDash val="solid"/>
                <a:miter/>
              </a:ln>
            </p:spPr>
            <p:txBody>
              <a:bodyPr/>
              <a:lstStyle/>
              <a:p>
                <a:endParaRPr lang="fr-FR"/>
              </a:p>
            </p:txBody>
          </p:sp>
          <p:sp>
            <p:nvSpPr>
              <p:cNvPr id="46" name="Forme libre 45">
                <a:extLst>
                  <a:ext uri="{FF2B5EF4-FFF2-40B4-BE49-F238E27FC236}">
                    <a16:creationId xmlns:a16="http://schemas.microsoft.com/office/drawing/2014/main" id="{04DD91C4-78D9-D719-20D9-C974EFF941F8}"/>
                  </a:ext>
                </a:extLst>
              </p:cNvPr>
              <p:cNvSpPr/>
              <p:nvPr/>
            </p:nvSpPr>
            <p:spPr>
              <a:xfrm>
                <a:off x="-40945772" y="669811"/>
                <a:ext cx="58964" cy="116191"/>
              </a:xfrm>
              <a:custGeom>
                <a:avLst/>
                <a:gdLst>
                  <a:gd name="csX0" fmla="*/ 58676 w 58964"/>
                  <a:gd name="csY0" fmla="*/ 10475 h 116191"/>
                  <a:gd name="csX1" fmla="*/ 3232 w 58964"/>
                  <a:gd name="csY1" fmla="*/ 116192 h 116191"/>
                  <a:gd name="csX2" fmla="*/ 58676 w 58964"/>
                  <a:gd name="csY2" fmla="*/ 10475 h 116191"/>
                </a:gdLst>
                <a:ahLst/>
                <a:cxnLst>
                  <a:cxn ang="0">
                    <a:pos x="csX0" y="csY0"/>
                  </a:cxn>
                  <a:cxn ang="0">
                    <a:pos x="csX1" y="csY1"/>
                  </a:cxn>
                  <a:cxn ang="0">
                    <a:pos x="csX2" y="csY2"/>
                  </a:cxn>
                </a:cxnLst>
                <a:rect l="l" t="t" r="r" b="b"/>
                <a:pathLst>
                  <a:path w="58964" h="116191">
                    <a:moveTo>
                      <a:pt x="58676" y="10475"/>
                    </a:moveTo>
                    <a:cubicBezTo>
                      <a:pt x="62993" y="17446"/>
                      <a:pt x="17674" y="107064"/>
                      <a:pt x="3232" y="116192"/>
                    </a:cubicBezTo>
                    <a:cubicBezTo>
                      <a:pt x="-11708" y="94451"/>
                      <a:pt x="28299" y="-37653"/>
                      <a:pt x="58676" y="10475"/>
                    </a:cubicBezTo>
                    <a:close/>
                  </a:path>
                </a:pathLst>
              </a:custGeom>
              <a:solidFill>
                <a:srgbClr val="ECEBEC"/>
              </a:solidFill>
              <a:ln w="16598" cap="flat">
                <a:noFill/>
                <a:prstDash val="solid"/>
                <a:miter/>
              </a:ln>
            </p:spPr>
            <p:txBody>
              <a:bodyPr/>
              <a:lstStyle/>
              <a:p>
                <a:endParaRPr lang="fr-FR"/>
              </a:p>
            </p:txBody>
          </p:sp>
          <p:sp>
            <p:nvSpPr>
              <p:cNvPr id="47" name="Forme libre 46">
                <a:extLst>
                  <a:ext uri="{FF2B5EF4-FFF2-40B4-BE49-F238E27FC236}">
                    <a16:creationId xmlns:a16="http://schemas.microsoft.com/office/drawing/2014/main" id="{486FB8FB-EB5A-067B-7CA3-79AA955645B3}"/>
                  </a:ext>
                </a:extLst>
              </p:cNvPr>
              <p:cNvSpPr/>
              <p:nvPr/>
            </p:nvSpPr>
            <p:spPr>
              <a:xfrm>
                <a:off x="-41690132" y="1066974"/>
                <a:ext cx="122595" cy="88573"/>
              </a:xfrm>
              <a:custGeom>
                <a:avLst/>
                <a:gdLst>
                  <a:gd name="csX0" fmla="*/ 122595 w 122595"/>
                  <a:gd name="csY0" fmla="*/ 1328 h 88573"/>
                  <a:gd name="csX1" fmla="*/ 14362 w 122595"/>
                  <a:gd name="csY1" fmla="*/ 87130 h 88573"/>
                  <a:gd name="csX2" fmla="*/ 122595 w 122595"/>
                  <a:gd name="csY2" fmla="*/ 1328 h 88573"/>
                </a:gdLst>
                <a:ahLst/>
                <a:cxnLst>
                  <a:cxn ang="0">
                    <a:pos x="csX0" y="csY0"/>
                  </a:cxn>
                  <a:cxn ang="0">
                    <a:pos x="csX1" y="csY1"/>
                  </a:cxn>
                  <a:cxn ang="0">
                    <a:pos x="csX2" y="csY2"/>
                  </a:cxn>
                </a:cxnLst>
                <a:rect l="l" t="t" r="r" b="b"/>
                <a:pathLst>
                  <a:path w="122595" h="88573">
                    <a:moveTo>
                      <a:pt x="122595" y="1328"/>
                    </a:moveTo>
                    <a:cubicBezTo>
                      <a:pt x="100185" y="40826"/>
                      <a:pt x="47728" y="59248"/>
                      <a:pt x="14362" y="87130"/>
                    </a:cubicBezTo>
                    <a:cubicBezTo>
                      <a:pt x="-47225" y="102729"/>
                      <a:pt x="108319" y="-13608"/>
                      <a:pt x="122595" y="1328"/>
                    </a:cubicBezTo>
                    <a:close/>
                  </a:path>
                </a:pathLst>
              </a:custGeom>
              <a:solidFill>
                <a:srgbClr val="ECEBEC"/>
              </a:solidFill>
              <a:ln w="16598" cap="flat">
                <a:noFill/>
                <a:prstDash val="solid"/>
                <a:miter/>
              </a:ln>
            </p:spPr>
            <p:txBody>
              <a:bodyPr/>
              <a:lstStyle/>
              <a:p>
                <a:endParaRPr lang="fr-FR"/>
              </a:p>
            </p:txBody>
          </p:sp>
          <p:sp>
            <p:nvSpPr>
              <p:cNvPr id="48" name="Forme libre 47">
                <a:extLst>
                  <a:ext uri="{FF2B5EF4-FFF2-40B4-BE49-F238E27FC236}">
                    <a16:creationId xmlns:a16="http://schemas.microsoft.com/office/drawing/2014/main" id="{FCB95CF1-BD63-D539-057F-10D7DC5B11B6}"/>
                  </a:ext>
                </a:extLst>
              </p:cNvPr>
              <p:cNvSpPr/>
              <p:nvPr/>
            </p:nvSpPr>
            <p:spPr>
              <a:xfrm>
                <a:off x="-40095763" y="880000"/>
                <a:ext cx="100763" cy="67316"/>
              </a:xfrm>
              <a:custGeom>
                <a:avLst/>
                <a:gdLst>
                  <a:gd name="csX0" fmla="*/ 0 w 100763"/>
                  <a:gd name="csY0" fmla="*/ 67317 h 67316"/>
                  <a:gd name="csX1" fmla="*/ 100763 w 100763"/>
                  <a:gd name="csY1" fmla="*/ 9396 h 67316"/>
                  <a:gd name="csX2" fmla="*/ 0 w 100763"/>
                  <a:gd name="csY2" fmla="*/ 67317 h 67316"/>
                </a:gdLst>
                <a:ahLst/>
                <a:cxnLst>
                  <a:cxn ang="0">
                    <a:pos x="csX0" y="csY0"/>
                  </a:cxn>
                  <a:cxn ang="0">
                    <a:pos x="csX1" y="csY1"/>
                  </a:cxn>
                  <a:cxn ang="0">
                    <a:pos x="csX2" y="csY2"/>
                  </a:cxn>
                </a:cxnLst>
                <a:rect l="l" t="t" r="r" b="b"/>
                <a:pathLst>
                  <a:path w="100763" h="67316">
                    <a:moveTo>
                      <a:pt x="0" y="67317"/>
                    </a:moveTo>
                    <a:cubicBezTo>
                      <a:pt x="6806" y="51384"/>
                      <a:pt x="87815" y="-26618"/>
                      <a:pt x="100763" y="9396"/>
                    </a:cubicBezTo>
                    <a:cubicBezTo>
                      <a:pt x="79847" y="45742"/>
                      <a:pt x="36354" y="56197"/>
                      <a:pt x="0" y="67317"/>
                    </a:cubicBezTo>
                    <a:close/>
                  </a:path>
                </a:pathLst>
              </a:custGeom>
              <a:solidFill>
                <a:srgbClr val="ECEBEC"/>
              </a:solidFill>
              <a:ln w="16598" cap="flat">
                <a:noFill/>
                <a:prstDash val="solid"/>
                <a:miter/>
              </a:ln>
            </p:spPr>
            <p:txBody>
              <a:bodyPr/>
              <a:lstStyle/>
              <a:p>
                <a:endParaRPr lang="fr-FR"/>
              </a:p>
            </p:txBody>
          </p:sp>
          <p:sp>
            <p:nvSpPr>
              <p:cNvPr id="49" name="Forme libre 48">
                <a:extLst>
                  <a:ext uri="{FF2B5EF4-FFF2-40B4-BE49-F238E27FC236}">
                    <a16:creationId xmlns:a16="http://schemas.microsoft.com/office/drawing/2014/main" id="{2E4655E8-63D9-16F4-F709-43904FAFF7D9}"/>
                  </a:ext>
                </a:extLst>
              </p:cNvPr>
              <p:cNvSpPr/>
              <p:nvPr/>
            </p:nvSpPr>
            <p:spPr>
              <a:xfrm>
                <a:off x="-42447808" y="1475229"/>
                <a:ext cx="47643" cy="67399"/>
              </a:xfrm>
              <a:custGeom>
                <a:avLst/>
                <a:gdLst>
                  <a:gd name="csX0" fmla="*/ 38475 w 47643"/>
                  <a:gd name="csY0" fmla="*/ 1170 h 67399"/>
                  <a:gd name="csX1" fmla="*/ 16895 w 47643"/>
                  <a:gd name="csY1" fmla="*/ 65729 h 67399"/>
                  <a:gd name="csX2" fmla="*/ 38475 w 47643"/>
                  <a:gd name="csY2" fmla="*/ 1170 h 67399"/>
                </a:gdLst>
                <a:ahLst/>
                <a:cxnLst>
                  <a:cxn ang="0">
                    <a:pos x="csX0" y="csY0"/>
                  </a:cxn>
                  <a:cxn ang="0">
                    <a:pos x="csX1" y="csY1"/>
                  </a:cxn>
                  <a:cxn ang="0">
                    <a:pos x="csX2" y="csY2"/>
                  </a:cxn>
                </a:cxnLst>
                <a:rect l="l" t="t" r="r" b="b"/>
                <a:pathLst>
                  <a:path w="47643" h="67399">
                    <a:moveTo>
                      <a:pt x="38475" y="1170"/>
                    </a:moveTo>
                    <a:cubicBezTo>
                      <a:pt x="45779" y="5485"/>
                      <a:pt x="62711" y="79337"/>
                      <a:pt x="16895" y="65729"/>
                    </a:cubicBezTo>
                    <a:cubicBezTo>
                      <a:pt x="-24440" y="53447"/>
                      <a:pt x="20879" y="-9286"/>
                      <a:pt x="38475" y="1170"/>
                    </a:cubicBezTo>
                    <a:close/>
                  </a:path>
                </a:pathLst>
              </a:custGeom>
              <a:solidFill>
                <a:srgbClr val="ECEBEC"/>
              </a:solidFill>
              <a:ln w="16598" cap="flat">
                <a:noFill/>
                <a:prstDash val="solid"/>
                <a:miter/>
              </a:ln>
            </p:spPr>
            <p:txBody>
              <a:bodyPr/>
              <a:lstStyle/>
              <a:p>
                <a:endParaRPr lang="fr-FR"/>
              </a:p>
            </p:txBody>
          </p:sp>
          <p:sp>
            <p:nvSpPr>
              <p:cNvPr id="50" name="Forme libre 49">
                <a:extLst>
                  <a:ext uri="{FF2B5EF4-FFF2-40B4-BE49-F238E27FC236}">
                    <a16:creationId xmlns:a16="http://schemas.microsoft.com/office/drawing/2014/main" id="{BD678912-15A2-AD58-464A-CEDDE25910B7}"/>
                  </a:ext>
                </a:extLst>
              </p:cNvPr>
              <p:cNvSpPr/>
              <p:nvPr/>
            </p:nvSpPr>
            <p:spPr>
              <a:xfrm>
                <a:off x="-40191380" y="1046396"/>
                <a:ext cx="90637" cy="50280"/>
              </a:xfrm>
              <a:custGeom>
                <a:avLst/>
                <a:gdLst>
                  <a:gd name="csX0" fmla="*/ 35192 w 90637"/>
                  <a:gd name="csY0" fmla="*/ 31864 h 50280"/>
                  <a:gd name="csX1" fmla="*/ 30212 w 90637"/>
                  <a:gd name="csY1" fmla="*/ 46966 h 50280"/>
                  <a:gd name="csX2" fmla="*/ 0 w 90637"/>
                  <a:gd name="csY2" fmla="*/ 1659 h 50280"/>
                  <a:gd name="csX3" fmla="*/ 90637 w 90637"/>
                  <a:gd name="csY3" fmla="*/ 49456 h 50280"/>
                  <a:gd name="csX4" fmla="*/ 35359 w 90637"/>
                  <a:gd name="csY4" fmla="*/ 31698 h 50280"/>
                </a:gdLst>
                <a:ahLst/>
                <a:cxnLst>
                  <a:cxn ang="0">
                    <a:pos x="csX0" y="csY0"/>
                  </a:cxn>
                  <a:cxn ang="0">
                    <a:pos x="csX1" y="csY1"/>
                  </a:cxn>
                  <a:cxn ang="0">
                    <a:pos x="csX2" y="csY2"/>
                  </a:cxn>
                  <a:cxn ang="0">
                    <a:pos x="csX3" y="csY3"/>
                  </a:cxn>
                  <a:cxn ang="0">
                    <a:pos x="csX4" y="csY4"/>
                  </a:cxn>
                </a:cxnLst>
                <a:rect l="l" t="t" r="r" b="b"/>
                <a:pathLst>
                  <a:path w="90637" h="50280">
                    <a:moveTo>
                      <a:pt x="35192" y="31864"/>
                    </a:moveTo>
                    <a:cubicBezTo>
                      <a:pt x="33200" y="32527"/>
                      <a:pt x="39841" y="48791"/>
                      <a:pt x="30212" y="46966"/>
                    </a:cubicBezTo>
                    <a:lnTo>
                      <a:pt x="0" y="1659"/>
                    </a:lnTo>
                    <a:cubicBezTo>
                      <a:pt x="51626" y="-3155"/>
                      <a:pt x="70717" y="-333"/>
                      <a:pt x="90637" y="49456"/>
                    </a:cubicBezTo>
                    <a:cubicBezTo>
                      <a:pt x="88479" y="55098"/>
                      <a:pt x="41501" y="29872"/>
                      <a:pt x="35359" y="31698"/>
                    </a:cubicBezTo>
                    <a:close/>
                  </a:path>
                </a:pathLst>
              </a:custGeom>
              <a:solidFill>
                <a:srgbClr val="ECEBEC"/>
              </a:solidFill>
              <a:ln w="16598" cap="flat">
                <a:noFill/>
                <a:prstDash val="solid"/>
                <a:miter/>
              </a:ln>
            </p:spPr>
            <p:txBody>
              <a:bodyPr/>
              <a:lstStyle/>
              <a:p>
                <a:endParaRPr lang="fr-FR"/>
              </a:p>
            </p:txBody>
          </p:sp>
          <p:sp>
            <p:nvSpPr>
              <p:cNvPr id="51" name="Forme libre 50">
                <a:extLst>
                  <a:ext uri="{FF2B5EF4-FFF2-40B4-BE49-F238E27FC236}">
                    <a16:creationId xmlns:a16="http://schemas.microsoft.com/office/drawing/2014/main" id="{134E1211-BB7A-1CCA-0AB4-E1D5A2545AB4}"/>
                  </a:ext>
                </a:extLst>
              </p:cNvPr>
              <p:cNvSpPr/>
              <p:nvPr/>
            </p:nvSpPr>
            <p:spPr>
              <a:xfrm>
                <a:off x="-40725633" y="694061"/>
                <a:ext cx="51449" cy="87671"/>
              </a:xfrm>
              <a:custGeom>
                <a:avLst/>
                <a:gdLst>
                  <a:gd name="csX0" fmla="*/ 50190 w 51449"/>
                  <a:gd name="csY0" fmla="*/ 1327 h 87671"/>
                  <a:gd name="csX1" fmla="*/ 4872 w 51449"/>
                  <a:gd name="csY1" fmla="*/ 86963 h 87671"/>
                  <a:gd name="csX2" fmla="*/ 50190 w 51449"/>
                  <a:gd name="csY2" fmla="*/ 1327 h 87671"/>
                </a:gdLst>
                <a:ahLst/>
                <a:cxnLst>
                  <a:cxn ang="0">
                    <a:pos x="csX0" y="csY0"/>
                  </a:cxn>
                  <a:cxn ang="0">
                    <a:pos x="csX1" y="csY1"/>
                  </a:cxn>
                  <a:cxn ang="0">
                    <a:pos x="csX2" y="csY2"/>
                  </a:cxn>
                </a:cxnLst>
                <a:rect l="l" t="t" r="r" b="b"/>
                <a:pathLst>
                  <a:path w="51449" h="87671">
                    <a:moveTo>
                      <a:pt x="50190" y="1327"/>
                    </a:moveTo>
                    <a:cubicBezTo>
                      <a:pt x="58989" y="11285"/>
                      <a:pt x="19314" y="96257"/>
                      <a:pt x="4872" y="86963"/>
                    </a:cubicBezTo>
                    <a:cubicBezTo>
                      <a:pt x="-16542" y="69703"/>
                      <a:pt x="38902" y="-11286"/>
                      <a:pt x="50190" y="1327"/>
                    </a:cubicBezTo>
                    <a:close/>
                  </a:path>
                </a:pathLst>
              </a:custGeom>
              <a:solidFill>
                <a:srgbClr val="ECEBEC"/>
              </a:solidFill>
              <a:ln w="16598" cap="flat">
                <a:noFill/>
                <a:prstDash val="solid"/>
                <a:miter/>
              </a:ln>
            </p:spPr>
            <p:txBody>
              <a:bodyPr/>
              <a:lstStyle/>
              <a:p>
                <a:endParaRPr lang="fr-FR"/>
              </a:p>
            </p:txBody>
          </p:sp>
          <p:sp>
            <p:nvSpPr>
              <p:cNvPr id="52" name="Forme libre 51">
                <a:extLst>
                  <a:ext uri="{FF2B5EF4-FFF2-40B4-BE49-F238E27FC236}">
                    <a16:creationId xmlns:a16="http://schemas.microsoft.com/office/drawing/2014/main" id="{013DD840-55A3-18C5-4F5D-D158408AD10B}"/>
                  </a:ext>
                </a:extLst>
              </p:cNvPr>
              <p:cNvSpPr/>
              <p:nvPr/>
            </p:nvSpPr>
            <p:spPr>
              <a:xfrm>
                <a:off x="-39896548" y="1513639"/>
                <a:ext cx="78069" cy="54298"/>
              </a:xfrm>
              <a:custGeom>
                <a:avLst/>
                <a:gdLst>
                  <a:gd name="csX0" fmla="*/ 3473 w 78069"/>
                  <a:gd name="csY0" fmla="*/ 34290 h 54298"/>
                  <a:gd name="csX1" fmla="*/ 62736 w 78069"/>
                  <a:gd name="csY1" fmla="*/ 268 h 54298"/>
                  <a:gd name="csX2" fmla="*/ 3473 w 78069"/>
                  <a:gd name="csY2" fmla="*/ 34290 h 54298"/>
                </a:gdLst>
                <a:ahLst/>
                <a:cxnLst>
                  <a:cxn ang="0">
                    <a:pos x="csX0" y="csY0"/>
                  </a:cxn>
                  <a:cxn ang="0">
                    <a:pos x="csX1" y="csY1"/>
                  </a:cxn>
                  <a:cxn ang="0">
                    <a:pos x="csX2" y="csY2"/>
                  </a:cxn>
                </a:cxnLst>
                <a:rect l="l" t="t" r="r" b="b"/>
                <a:pathLst>
                  <a:path w="78069" h="54298">
                    <a:moveTo>
                      <a:pt x="3473" y="34290"/>
                    </a:moveTo>
                    <a:cubicBezTo>
                      <a:pt x="6130" y="28315"/>
                      <a:pt x="53440" y="5744"/>
                      <a:pt x="62736" y="268"/>
                    </a:cubicBezTo>
                    <a:cubicBezTo>
                      <a:pt x="124987" y="-5873"/>
                      <a:pt x="-24249" y="96193"/>
                      <a:pt x="3473" y="34290"/>
                    </a:cubicBezTo>
                    <a:close/>
                  </a:path>
                </a:pathLst>
              </a:custGeom>
              <a:solidFill>
                <a:srgbClr val="ECEBEC"/>
              </a:solidFill>
              <a:ln w="16598" cap="flat">
                <a:noFill/>
                <a:prstDash val="solid"/>
                <a:miter/>
              </a:ln>
            </p:spPr>
            <p:txBody>
              <a:bodyPr/>
              <a:lstStyle/>
              <a:p>
                <a:endParaRPr lang="fr-FR"/>
              </a:p>
            </p:txBody>
          </p:sp>
          <p:sp>
            <p:nvSpPr>
              <p:cNvPr id="53" name="Forme libre 52">
                <a:extLst>
                  <a:ext uri="{FF2B5EF4-FFF2-40B4-BE49-F238E27FC236}">
                    <a16:creationId xmlns:a16="http://schemas.microsoft.com/office/drawing/2014/main" id="{A897C194-DF37-5243-17BD-71586BBA00C1}"/>
                  </a:ext>
                </a:extLst>
              </p:cNvPr>
              <p:cNvSpPr/>
              <p:nvPr/>
            </p:nvSpPr>
            <p:spPr>
              <a:xfrm>
                <a:off x="-41189385" y="866660"/>
                <a:ext cx="55278" cy="85635"/>
              </a:xfrm>
              <a:custGeom>
                <a:avLst/>
                <a:gdLst>
                  <a:gd name="csX0" fmla="*/ 55279 w 55278"/>
                  <a:gd name="csY0" fmla="*/ 0 h 85635"/>
                  <a:gd name="csX1" fmla="*/ 25233 w 55278"/>
                  <a:gd name="csY1" fmla="*/ 85635 h 85635"/>
                  <a:gd name="csX2" fmla="*/ 0 w 55278"/>
                  <a:gd name="csY2" fmla="*/ 52942 h 85635"/>
                  <a:gd name="csX3" fmla="*/ 55279 w 55278"/>
                  <a:gd name="csY3" fmla="*/ 0 h 85635"/>
                </a:gdLst>
                <a:ahLst/>
                <a:cxnLst>
                  <a:cxn ang="0">
                    <a:pos x="csX0" y="csY0"/>
                  </a:cxn>
                  <a:cxn ang="0">
                    <a:pos x="csX1" y="csY1"/>
                  </a:cxn>
                  <a:cxn ang="0">
                    <a:pos x="csX2" y="csY2"/>
                  </a:cxn>
                  <a:cxn ang="0">
                    <a:pos x="csX3" y="csY3"/>
                  </a:cxn>
                </a:cxnLst>
                <a:rect l="l" t="t" r="r" b="b"/>
                <a:pathLst>
                  <a:path w="55278" h="85635">
                    <a:moveTo>
                      <a:pt x="55279" y="0"/>
                    </a:moveTo>
                    <a:lnTo>
                      <a:pt x="25233" y="85635"/>
                    </a:lnTo>
                    <a:lnTo>
                      <a:pt x="0" y="52942"/>
                    </a:lnTo>
                    <a:lnTo>
                      <a:pt x="55279" y="0"/>
                    </a:lnTo>
                    <a:close/>
                  </a:path>
                </a:pathLst>
              </a:custGeom>
              <a:solidFill>
                <a:srgbClr val="ECEBEC"/>
              </a:solidFill>
              <a:ln w="16598" cap="flat">
                <a:noFill/>
                <a:prstDash val="solid"/>
                <a:miter/>
              </a:ln>
            </p:spPr>
            <p:txBody>
              <a:bodyPr/>
              <a:lstStyle/>
              <a:p>
                <a:endParaRPr lang="fr-FR"/>
              </a:p>
            </p:txBody>
          </p:sp>
          <p:sp>
            <p:nvSpPr>
              <p:cNvPr id="54" name="Forme libre 53">
                <a:extLst>
                  <a:ext uri="{FF2B5EF4-FFF2-40B4-BE49-F238E27FC236}">
                    <a16:creationId xmlns:a16="http://schemas.microsoft.com/office/drawing/2014/main" id="{7042E6E2-03B4-CE39-3C3B-3B4174F3CDCA}"/>
                  </a:ext>
                </a:extLst>
              </p:cNvPr>
              <p:cNvSpPr/>
              <p:nvPr/>
            </p:nvSpPr>
            <p:spPr>
              <a:xfrm>
                <a:off x="-42158941" y="1209368"/>
                <a:ext cx="72315" cy="75511"/>
              </a:xfrm>
              <a:custGeom>
                <a:avLst/>
                <a:gdLst>
                  <a:gd name="csX0" fmla="*/ 31977 w 72315"/>
                  <a:gd name="csY0" fmla="*/ 0 h 75511"/>
                  <a:gd name="csX1" fmla="*/ 72315 w 72315"/>
                  <a:gd name="csY1" fmla="*/ 75512 h 75511"/>
                  <a:gd name="csX2" fmla="*/ 31977 w 72315"/>
                  <a:gd name="csY2" fmla="*/ 0 h 75511"/>
                </a:gdLst>
                <a:ahLst/>
                <a:cxnLst>
                  <a:cxn ang="0">
                    <a:pos x="csX0" y="csY0"/>
                  </a:cxn>
                  <a:cxn ang="0">
                    <a:pos x="csX1" y="csY1"/>
                  </a:cxn>
                  <a:cxn ang="0">
                    <a:pos x="csX2" y="csY2"/>
                  </a:cxn>
                </a:cxnLst>
                <a:rect l="l" t="t" r="r" b="b"/>
                <a:pathLst>
                  <a:path w="72315" h="75511">
                    <a:moveTo>
                      <a:pt x="31977" y="0"/>
                    </a:moveTo>
                    <a:cubicBezTo>
                      <a:pt x="437" y="37840"/>
                      <a:pt x="71154" y="39166"/>
                      <a:pt x="72315" y="75512"/>
                    </a:cubicBezTo>
                    <a:cubicBezTo>
                      <a:pt x="29985" y="54436"/>
                      <a:pt x="-42060" y="36179"/>
                      <a:pt x="31977" y="0"/>
                    </a:cubicBezTo>
                    <a:close/>
                  </a:path>
                </a:pathLst>
              </a:custGeom>
              <a:solidFill>
                <a:srgbClr val="ECEBEC"/>
              </a:solidFill>
              <a:ln w="16598" cap="flat">
                <a:noFill/>
                <a:prstDash val="solid"/>
                <a:miter/>
              </a:ln>
            </p:spPr>
            <p:txBody>
              <a:bodyPr/>
              <a:lstStyle/>
              <a:p>
                <a:endParaRPr lang="fr-FR"/>
              </a:p>
            </p:txBody>
          </p:sp>
          <p:sp>
            <p:nvSpPr>
              <p:cNvPr id="55" name="Forme libre 54">
                <a:extLst>
                  <a:ext uri="{FF2B5EF4-FFF2-40B4-BE49-F238E27FC236}">
                    <a16:creationId xmlns:a16="http://schemas.microsoft.com/office/drawing/2014/main" id="{41A2EC71-7194-2487-CBD1-CBADAADF0FA6}"/>
                  </a:ext>
                </a:extLst>
              </p:cNvPr>
              <p:cNvSpPr/>
              <p:nvPr/>
            </p:nvSpPr>
            <p:spPr>
              <a:xfrm>
                <a:off x="-41709111" y="855108"/>
                <a:ext cx="30684" cy="92208"/>
              </a:xfrm>
              <a:custGeom>
                <a:avLst/>
                <a:gdLst>
                  <a:gd name="csX0" fmla="*/ 30684 w 30684"/>
                  <a:gd name="csY0" fmla="*/ 92209 h 92208"/>
                  <a:gd name="csX1" fmla="*/ 8606 w 30684"/>
                  <a:gd name="csY1" fmla="*/ 1926 h 92208"/>
                  <a:gd name="csX2" fmla="*/ 30684 w 30684"/>
                  <a:gd name="csY2" fmla="*/ 92209 h 92208"/>
                </a:gdLst>
                <a:ahLst/>
                <a:cxnLst>
                  <a:cxn ang="0">
                    <a:pos x="csX0" y="csY0"/>
                  </a:cxn>
                  <a:cxn ang="0">
                    <a:pos x="csX1" y="csY1"/>
                  </a:cxn>
                  <a:cxn ang="0">
                    <a:pos x="csX2" y="csY2"/>
                  </a:cxn>
                </a:cxnLst>
                <a:rect l="l" t="t" r="r" b="b"/>
                <a:pathLst>
                  <a:path w="30684" h="92208">
                    <a:moveTo>
                      <a:pt x="30684" y="92209"/>
                    </a:moveTo>
                    <a:cubicBezTo>
                      <a:pt x="13918" y="70302"/>
                      <a:pt x="-14302" y="28978"/>
                      <a:pt x="8606" y="1926"/>
                    </a:cubicBezTo>
                    <a:cubicBezTo>
                      <a:pt x="42636" y="-14173"/>
                      <a:pt x="20890" y="75447"/>
                      <a:pt x="30684" y="92209"/>
                    </a:cubicBezTo>
                    <a:close/>
                  </a:path>
                </a:pathLst>
              </a:custGeom>
              <a:solidFill>
                <a:srgbClr val="ECEBEC"/>
              </a:solidFill>
              <a:ln w="16598" cap="flat">
                <a:noFill/>
                <a:prstDash val="solid"/>
                <a:miter/>
              </a:ln>
            </p:spPr>
            <p:txBody>
              <a:bodyPr/>
              <a:lstStyle/>
              <a:p>
                <a:endParaRPr lang="fr-FR"/>
              </a:p>
            </p:txBody>
          </p:sp>
          <p:sp>
            <p:nvSpPr>
              <p:cNvPr id="56" name="Forme libre 55">
                <a:extLst>
                  <a:ext uri="{FF2B5EF4-FFF2-40B4-BE49-F238E27FC236}">
                    <a16:creationId xmlns:a16="http://schemas.microsoft.com/office/drawing/2014/main" id="{25E745CA-A2F7-AEDB-215E-79702AFB20DB}"/>
                  </a:ext>
                </a:extLst>
              </p:cNvPr>
              <p:cNvSpPr/>
              <p:nvPr/>
            </p:nvSpPr>
            <p:spPr>
              <a:xfrm>
                <a:off x="-42832258" y="3431251"/>
                <a:ext cx="135907" cy="46063"/>
              </a:xfrm>
              <a:custGeom>
                <a:avLst/>
                <a:gdLst>
                  <a:gd name="csX0" fmla="*/ 100549 w 135907"/>
                  <a:gd name="csY0" fmla="*/ 30371 h 46063"/>
                  <a:gd name="csX1" fmla="*/ 12069 w 135907"/>
                  <a:gd name="csY1" fmla="*/ 45307 h 46063"/>
                  <a:gd name="csX2" fmla="*/ 4765 w 135907"/>
                  <a:gd name="csY2" fmla="*/ 35350 h 46063"/>
                  <a:gd name="csX3" fmla="*/ 14891 w 135907"/>
                  <a:gd name="csY3" fmla="*/ 35350 h 46063"/>
                  <a:gd name="csX4" fmla="*/ 135907 w 135907"/>
                  <a:gd name="csY4" fmla="*/ 0 h 46063"/>
                  <a:gd name="csX5" fmla="*/ 100549 w 135907"/>
                  <a:gd name="csY5" fmla="*/ 30205 h 46063"/>
                </a:gdLst>
                <a:ahLst/>
                <a:cxnLst>
                  <a:cxn ang="0">
                    <a:pos x="csX0" y="csY0"/>
                  </a:cxn>
                  <a:cxn ang="0">
                    <a:pos x="csX1" y="csY1"/>
                  </a:cxn>
                  <a:cxn ang="0">
                    <a:pos x="csX2" y="csY2"/>
                  </a:cxn>
                  <a:cxn ang="0">
                    <a:pos x="csX3" y="csY3"/>
                  </a:cxn>
                  <a:cxn ang="0">
                    <a:pos x="csX4" y="csY4"/>
                  </a:cxn>
                  <a:cxn ang="0">
                    <a:pos x="csX5" y="csY5"/>
                  </a:cxn>
                </a:cxnLst>
                <a:rect l="l" t="t" r="r" b="b"/>
                <a:pathLst>
                  <a:path w="135907" h="46063">
                    <a:moveTo>
                      <a:pt x="100549" y="30371"/>
                    </a:moveTo>
                    <a:cubicBezTo>
                      <a:pt x="91916" y="33524"/>
                      <a:pt x="25515" y="43980"/>
                      <a:pt x="12069" y="45307"/>
                    </a:cubicBezTo>
                    <a:cubicBezTo>
                      <a:pt x="-381" y="46635"/>
                      <a:pt x="-3867" y="47631"/>
                      <a:pt x="4765" y="35350"/>
                    </a:cubicBezTo>
                    <a:cubicBezTo>
                      <a:pt x="7753" y="34686"/>
                      <a:pt x="11903" y="36013"/>
                      <a:pt x="14891" y="35350"/>
                    </a:cubicBezTo>
                    <a:cubicBezTo>
                      <a:pt x="55562" y="25890"/>
                      <a:pt x="94905" y="8796"/>
                      <a:pt x="135907" y="0"/>
                    </a:cubicBezTo>
                    <a:cubicBezTo>
                      <a:pt x="127441" y="13277"/>
                      <a:pt x="115655" y="24728"/>
                      <a:pt x="100549" y="30205"/>
                    </a:cubicBezTo>
                    <a:close/>
                  </a:path>
                </a:pathLst>
              </a:custGeom>
              <a:solidFill>
                <a:srgbClr val="ECEBEC"/>
              </a:solidFill>
              <a:ln w="16598" cap="flat">
                <a:noFill/>
                <a:prstDash val="solid"/>
                <a:miter/>
              </a:ln>
            </p:spPr>
            <p:txBody>
              <a:bodyPr/>
              <a:lstStyle/>
              <a:p>
                <a:endParaRPr lang="fr-FR"/>
              </a:p>
            </p:txBody>
          </p:sp>
          <p:sp>
            <p:nvSpPr>
              <p:cNvPr id="57" name="Forme libre 56">
                <a:extLst>
                  <a:ext uri="{FF2B5EF4-FFF2-40B4-BE49-F238E27FC236}">
                    <a16:creationId xmlns:a16="http://schemas.microsoft.com/office/drawing/2014/main" id="{084C35A1-F0AC-94A5-2F8D-60BD1D9D0045}"/>
                  </a:ext>
                </a:extLst>
              </p:cNvPr>
              <p:cNvSpPr/>
              <p:nvPr/>
            </p:nvSpPr>
            <p:spPr>
              <a:xfrm>
                <a:off x="-42253131" y="1894621"/>
                <a:ext cx="67288" cy="75702"/>
              </a:xfrm>
              <a:custGeom>
                <a:avLst/>
                <a:gdLst>
                  <a:gd name="csX0" fmla="*/ 65743 w 67288"/>
                  <a:gd name="csY0" fmla="*/ 75512 h 75702"/>
                  <a:gd name="csX1" fmla="*/ 5318 w 67288"/>
                  <a:gd name="csY1" fmla="*/ 0 h 75702"/>
                  <a:gd name="csX2" fmla="*/ 65743 w 67288"/>
                  <a:gd name="csY2" fmla="*/ 75512 h 75702"/>
                </a:gdLst>
                <a:ahLst/>
                <a:cxnLst>
                  <a:cxn ang="0">
                    <a:pos x="csX0" y="csY0"/>
                  </a:cxn>
                  <a:cxn ang="0">
                    <a:pos x="csX1" y="csY1"/>
                  </a:cxn>
                  <a:cxn ang="0">
                    <a:pos x="csX2" y="csY2"/>
                  </a:cxn>
                </a:cxnLst>
                <a:rect l="l" t="t" r="r" b="b"/>
                <a:pathLst>
                  <a:path w="67288" h="75702">
                    <a:moveTo>
                      <a:pt x="65743" y="75512"/>
                    </a:moveTo>
                    <a:cubicBezTo>
                      <a:pt x="62091" y="79495"/>
                      <a:pt x="-21574" y="19914"/>
                      <a:pt x="5318" y="0"/>
                    </a:cubicBezTo>
                    <a:cubicBezTo>
                      <a:pt x="16772" y="7966"/>
                      <a:pt x="77694" y="62733"/>
                      <a:pt x="65743" y="75512"/>
                    </a:cubicBezTo>
                    <a:close/>
                  </a:path>
                </a:pathLst>
              </a:custGeom>
              <a:solidFill>
                <a:srgbClr val="ECEBEC"/>
              </a:solidFill>
              <a:ln w="16598" cap="flat">
                <a:noFill/>
                <a:prstDash val="solid"/>
                <a:miter/>
              </a:ln>
            </p:spPr>
            <p:txBody>
              <a:bodyPr/>
              <a:lstStyle/>
              <a:p>
                <a:endParaRPr lang="fr-FR"/>
              </a:p>
            </p:txBody>
          </p:sp>
          <p:sp>
            <p:nvSpPr>
              <p:cNvPr id="58" name="Forme libre 57">
                <a:extLst>
                  <a:ext uri="{FF2B5EF4-FFF2-40B4-BE49-F238E27FC236}">
                    <a16:creationId xmlns:a16="http://schemas.microsoft.com/office/drawing/2014/main" id="{93C3D584-727A-3058-E812-8E1FF12033D2}"/>
                  </a:ext>
                </a:extLst>
              </p:cNvPr>
              <p:cNvSpPr/>
              <p:nvPr/>
            </p:nvSpPr>
            <p:spPr>
              <a:xfrm>
                <a:off x="-40278087" y="1060126"/>
                <a:ext cx="71480" cy="59479"/>
              </a:xfrm>
              <a:custGeom>
                <a:avLst/>
                <a:gdLst>
                  <a:gd name="csX0" fmla="*/ 884 w 71480"/>
                  <a:gd name="csY0" fmla="*/ 58462 h 59479"/>
                  <a:gd name="csX1" fmla="*/ 71435 w 71480"/>
                  <a:gd name="csY1" fmla="*/ 5686 h 59479"/>
                  <a:gd name="csX2" fmla="*/ 884 w 71480"/>
                  <a:gd name="csY2" fmla="*/ 58462 h 59479"/>
                </a:gdLst>
                <a:ahLst/>
                <a:cxnLst>
                  <a:cxn ang="0">
                    <a:pos x="csX0" y="csY0"/>
                  </a:cxn>
                  <a:cxn ang="0">
                    <a:pos x="csX1" y="csY1"/>
                  </a:cxn>
                  <a:cxn ang="0">
                    <a:pos x="csX2" y="csY2"/>
                  </a:cxn>
                </a:cxnLst>
                <a:rect l="l" t="t" r="r" b="b"/>
                <a:pathLst>
                  <a:path w="71480" h="59479">
                    <a:moveTo>
                      <a:pt x="884" y="58462"/>
                    </a:moveTo>
                    <a:cubicBezTo>
                      <a:pt x="-8910" y="49334"/>
                      <a:pt x="65790" y="-20038"/>
                      <a:pt x="71435" y="5686"/>
                    </a:cubicBezTo>
                    <a:cubicBezTo>
                      <a:pt x="73261" y="14482"/>
                      <a:pt x="19144" y="67423"/>
                      <a:pt x="884" y="58462"/>
                    </a:cubicBezTo>
                    <a:close/>
                  </a:path>
                </a:pathLst>
              </a:custGeom>
              <a:solidFill>
                <a:srgbClr val="ECEBEC"/>
              </a:solidFill>
              <a:ln w="16598" cap="flat">
                <a:noFill/>
                <a:prstDash val="solid"/>
                <a:miter/>
              </a:ln>
            </p:spPr>
            <p:txBody>
              <a:bodyPr/>
              <a:lstStyle/>
              <a:p>
                <a:endParaRPr lang="fr-FR"/>
              </a:p>
            </p:txBody>
          </p:sp>
          <p:sp>
            <p:nvSpPr>
              <p:cNvPr id="59" name="Forme libre 58">
                <a:extLst>
                  <a:ext uri="{FF2B5EF4-FFF2-40B4-BE49-F238E27FC236}">
                    <a16:creationId xmlns:a16="http://schemas.microsoft.com/office/drawing/2014/main" id="{2B7C8436-E167-A63B-1D29-1EF6F9FEEB4B}"/>
                  </a:ext>
                </a:extLst>
              </p:cNvPr>
              <p:cNvSpPr/>
              <p:nvPr/>
            </p:nvSpPr>
            <p:spPr>
              <a:xfrm>
                <a:off x="-40912327" y="876783"/>
                <a:ext cx="43896" cy="68202"/>
              </a:xfrm>
              <a:custGeom>
                <a:avLst/>
                <a:gdLst>
                  <a:gd name="csX0" fmla="*/ 0 w 43896"/>
                  <a:gd name="csY0" fmla="*/ 65389 h 68202"/>
                  <a:gd name="csX1" fmla="*/ 37682 w 43896"/>
                  <a:gd name="csY1" fmla="*/ 0 h 68202"/>
                  <a:gd name="csX2" fmla="*/ 0 w 43896"/>
                  <a:gd name="csY2" fmla="*/ 65389 h 68202"/>
                </a:gdLst>
                <a:ahLst/>
                <a:cxnLst>
                  <a:cxn ang="0">
                    <a:pos x="csX0" y="csY0"/>
                  </a:cxn>
                  <a:cxn ang="0">
                    <a:pos x="csX1" y="csY1"/>
                  </a:cxn>
                  <a:cxn ang="0">
                    <a:pos x="csX2" y="csY2"/>
                  </a:cxn>
                </a:cxnLst>
                <a:rect l="l" t="t" r="r" b="b"/>
                <a:pathLst>
                  <a:path w="43896" h="68202">
                    <a:moveTo>
                      <a:pt x="0" y="65389"/>
                    </a:moveTo>
                    <a:lnTo>
                      <a:pt x="37682" y="0"/>
                    </a:lnTo>
                    <a:cubicBezTo>
                      <a:pt x="47642" y="36843"/>
                      <a:pt x="51959" y="79661"/>
                      <a:pt x="0" y="65389"/>
                    </a:cubicBezTo>
                    <a:close/>
                  </a:path>
                </a:pathLst>
              </a:custGeom>
              <a:solidFill>
                <a:srgbClr val="ECEBEC"/>
              </a:solidFill>
              <a:ln w="16598" cap="flat">
                <a:noFill/>
                <a:prstDash val="solid"/>
                <a:miter/>
              </a:ln>
            </p:spPr>
            <p:txBody>
              <a:bodyPr/>
              <a:lstStyle/>
              <a:p>
                <a:endParaRPr lang="fr-FR"/>
              </a:p>
            </p:txBody>
          </p:sp>
          <p:sp>
            <p:nvSpPr>
              <p:cNvPr id="60" name="Forme libre 59">
                <a:extLst>
                  <a:ext uri="{FF2B5EF4-FFF2-40B4-BE49-F238E27FC236}">
                    <a16:creationId xmlns:a16="http://schemas.microsoft.com/office/drawing/2014/main" id="{4100C392-23CA-9224-3596-63300233659D}"/>
                  </a:ext>
                </a:extLst>
              </p:cNvPr>
              <p:cNvSpPr/>
              <p:nvPr/>
            </p:nvSpPr>
            <p:spPr>
              <a:xfrm>
                <a:off x="-41801399" y="1223045"/>
                <a:ext cx="62927" cy="57725"/>
              </a:xfrm>
              <a:custGeom>
                <a:avLst/>
                <a:gdLst>
                  <a:gd name="csX0" fmla="*/ 62548 w 62927"/>
                  <a:gd name="csY0" fmla="*/ 1426 h 57725"/>
                  <a:gd name="csX1" fmla="*/ 2123 w 62927"/>
                  <a:gd name="csY1" fmla="*/ 56856 h 57725"/>
                  <a:gd name="csX2" fmla="*/ 62548 w 62927"/>
                  <a:gd name="csY2" fmla="*/ 1426 h 57725"/>
                </a:gdLst>
                <a:ahLst/>
                <a:cxnLst>
                  <a:cxn ang="0">
                    <a:pos x="csX0" y="csY0"/>
                  </a:cxn>
                  <a:cxn ang="0">
                    <a:pos x="csX1" y="csY1"/>
                  </a:cxn>
                  <a:cxn ang="0">
                    <a:pos x="csX2" y="csY2"/>
                  </a:cxn>
                </a:cxnLst>
                <a:rect l="l" t="t" r="r" b="b"/>
                <a:pathLst>
                  <a:path w="62927" h="57725">
                    <a:moveTo>
                      <a:pt x="62548" y="1426"/>
                    </a:moveTo>
                    <a:cubicBezTo>
                      <a:pt x="68192" y="19847"/>
                      <a:pt x="9261" y="64491"/>
                      <a:pt x="2123" y="56856"/>
                    </a:cubicBezTo>
                    <a:cubicBezTo>
                      <a:pt x="-12320" y="40924"/>
                      <a:pt x="51259" y="-9030"/>
                      <a:pt x="62548" y="1426"/>
                    </a:cubicBezTo>
                    <a:close/>
                  </a:path>
                </a:pathLst>
              </a:custGeom>
              <a:solidFill>
                <a:srgbClr val="ECEBEC"/>
              </a:solidFill>
              <a:ln w="16598" cap="flat">
                <a:noFill/>
                <a:prstDash val="solid"/>
                <a:miter/>
              </a:ln>
            </p:spPr>
            <p:txBody>
              <a:bodyPr/>
              <a:lstStyle/>
              <a:p>
                <a:endParaRPr lang="fr-FR"/>
              </a:p>
            </p:txBody>
          </p:sp>
          <p:sp>
            <p:nvSpPr>
              <p:cNvPr id="61" name="Forme libre 60">
                <a:extLst>
                  <a:ext uri="{FF2B5EF4-FFF2-40B4-BE49-F238E27FC236}">
                    <a16:creationId xmlns:a16="http://schemas.microsoft.com/office/drawing/2014/main" id="{7000BEF3-91EC-8C9B-B80E-FD455C3272EE}"/>
                  </a:ext>
                </a:extLst>
              </p:cNvPr>
              <p:cNvSpPr/>
              <p:nvPr/>
            </p:nvSpPr>
            <p:spPr>
              <a:xfrm>
                <a:off x="-41099224" y="1178354"/>
                <a:ext cx="51569" cy="49982"/>
              </a:xfrm>
              <a:custGeom>
                <a:avLst/>
                <a:gdLst>
                  <a:gd name="csX0" fmla="*/ 50775 w 51569"/>
                  <a:gd name="csY0" fmla="*/ 809 h 49982"/>
                  <a:gd name="csX1" fmla="*/ 2800 w 51569"/>
                  <a:gd name="csY1" fmla="*/ 46283 h 49982"/>
                  <a:gd name="csX2" fmla="*/ 50775 w 51569"/>
                  <a:gd name="csY2" fmla="*/ 809 h 49982"/>
                </a:gdLst>
                <a:ahLst/>
                <a:cxnLst>
                  <a:cxn ang="0">
                    <a:pos x="csX0" y="csY0"/>
                  </a:cxn>
                  <a:cxn ang="0">
                    <a:pos x="csX1" y="csY1"/>
                  </a:cxn>
                  <a:cxn ang="0">
                    <a:pos x="csX2" y="csY2"/>
                  </a:cxn>
                </a:cxnLst>
                <a:rect l="l" t="t" r="r" b="b"/>
                <a:pathLst>
                  <a:path w="51569" h="49982">
                    <a:moveTo>
                      <a:pt x="50775" y="809"/>
                    </a:moveTo>
                    <a:cubicBezTo>
                      <a:pt x="57913" y="16575"/>
                      <a:pt x="14919" y="63376"/>
                      <a:pt x="2800" y="46283"/>
                    </a:cubicBezTo>
                    <a:cubicBezTo>
                      <a:pt x="-11310" y="26534"/>
                      <a:pt x="31519" y="-5498"/>
                      <a:pt x="50775" y="809"/>
                    </a:cubicBezTo>
                    <a:close/>
                  </a:path>
                </a:pathLst>
              </a:custGeom>
              <a:solidFill>
                <a:srgbClr val="ECEBEC"/>
              </a:solidFill>
              <a:ln w="16598" cap="flat">
                <a:noFill/>
                <a:prstDash val="solid"/>
                <a:miter/>
              </a:ln>
            </p:spPr>
            <p:txBody>
              <a:bodyPr/>
              <a:lstStyle/>
              <a:p>
                <a:endParaRPr lang="fr-FR"/>
              </a:p>
            </p:txBody>
          </p:sp>
          <p:sp>
            <p:nvSpPr>
              <p:cNvPr id="62" name="Forme libre 61">
                <a:extLst>
                  <a:ext uri="{FF2B5EF4-FFF2-40B4-BE49-F238E27FC236}">
                    <a16:creationId xmlns:a16="http://schemas.microsoft.com/office/drawing/2014/main" id="{8767A1B7-053F-4B56-A455-FE91E7C287BA}"/>
                  </a:ext>
                </a:extLst>
              </p:cNvPr>
              <p:cNvSpPr/>
              <p:nvPr/>
            </p:nvSpPr>
            <p:spPr>
              <a:xfrm>
                <a:off x="-41507651" y="972377"/>
                <a:ext cx="47804" cy="50451"/>
              </a:xfrm>
              <a:custGeom>
                <a:avLst/>
                <a:gdLst>
                  <a:gd name="csX0" fmla="*/ 25937 w 47804"/>
                  <a:gd name="csY0" fmla="*/ 50452 h 50451"/>
                  <a:gd name="csX1" fmla="*/ 23281 w 47804"/>
                  <a:gd name="csY1" fmla="*/ 0 h 50451"/>
                  <a:gd name="csX2" fmla="*/ 25937 w 47804"/>
                  <a:gd name="csY2" fmla="*/ 50452 h 50451"/>
                </a:gdLst>
                <a:ahLst/>
                <a:cxnLst>
                  <a:cxn ang="0">
                    <a:pos x="csX0" y="csY0"/>
                  </a:cxn>
                  <a:cxn ang="0">
                    <a:pos x="csX1" y="csY1"/>
                  </a:cxn>
                  <a:cxn ang="0">
                    <a:pos x="csX2" y="csY2"/>
                  </a:cxn>
                </a:cxnLst>
                <a:rect l="l" t="t" r="r" b="b"/>
                <a:pathLst>
                  <a:path w="47804" h="50451">
                    <a:moveTo>
                      <a:pt x="25937" y="50452"/>
                    </a:moveTo>
                    <a:cubicBezTo>
                      <a:pt x="12491" y="24396"/>
                      <a:pt x="-23531" y="27052"/>
                      <a:pt x="23281" y="0"/>
                    </a:cubicBezTo>
                    <a:cubicBezTo>
                      <a:pt x="52664" y="9791"/>
                      <a:pt x="58142" y="38668"/>
                      <a:pt x="25937" y="50452"/>
                    </a:cubicBezTo>
                    <a:close/>
                  </a:path>
                </a:pathLst>
              </a:custGeom>
              <a:solidFill>
                <a:srgbClr val="ECEBEC"/>
              </a:solidFill>
              <a:ln w="16598" cap="flat">
                <a:noFill/>
                <a:prstDash val="solid"/>
                <a:miter/>
              </a:ln>
            </p:spPr>
            <p:txBody>
              <a:bodyPr/>
              <a:lstStyle/>
              <a:p>
                <a:endParaRPr lang="fr-FR"/>
              </a:p>
            </p:txBody>
          </p:sp>
          <p:sp>
            <p:nvSpPr>
              <p:cNvPr id="63" name="Forme libre 62">
                <a:extLst>
                  <a:ext uri="{FF2B5EF4-FFF2-40B4-BE49-F238E27FC236}">
                    <a16:creationId xmlns:a16="http://schemas.microsoft.com/office/drawing/2014/main" id="{3B7C1FE2-F4F1-9D86-784D-6C04F338BD8C}"/>
                  </a:ext>
                </a:extLst>
              </p:cNvPr>
              <p:cNvSpPr/>
              <p:nvPr/>
            </p:nvSpPr>
            <p:spPr>
              <a:xfrm>
                <a:off x="-40629627" y="1048552"/>
                <a:ext cx="50860" cy="51022"/>
              </a:xfrm>
              <a:custGeom>
                <a:avLst/>
                <a:gdLst>
                  <a:gd name="csX0" fmla="*/ 33201 w 50860"/>
                  <a:gd name="csY0" fmla="*/ 0 h 51022"/>
                  <a:gd name="csX1" fmla="*/ 333 w 50860"/>
                  <a:gd name="csY1" fmla="*/ 38171 h 51022"/>
                  <a:gd name="csX2" fmla="*/ 33201 w 50860"/>
                  <a:gd name="csY2" fmla="*/ 0 h 51022"/>
                </a:gdLst>
                <a:ahLst/>
                <a:cxnLst>
                  <a:cxn ang="0">
                    <a:pos x="csX0" y="csY0"/>
                  </a:cxn>
                  <a:cxn ang="0">
                    <a:pos x="csX1" y="csY1"/>
                  </a:cxn>
                  <a:cxn ang="0">
                    <a:pos x="csX2" y="csY2"/>
                  </a:cxn>
                </a:cxnLst>
                <a:rect l="l" t="t" r="r" b="b"/>
                <a:pathLst>
                  <a:path w="50860" h="51022">
                    <a:moveTo>
                      <a:pt x="33201" y="0"/>
                    </a:moveTo>
                    <a:cubicBezTo>
                      <a:pt x="89144" y="3983"/>
                      <a:pt x="-6307" y="80823"/>
                      <a:pt x="333" y="38171"/>
                    </a:cubicBezTo>
                    <a:lnTo>
                      <a:pt x="33201" y="0"/>
                    </a:lnTo>
                    <a:close/>
                  </a:path>
                </a:pathLst>
              </a:custGeom>
              <a:solidFill>
                <a:srgbClr val="ECEBEC"/>
              </a:solidFill>
              <a:ln w="16598" cap="flat">
                <a:noFill/>
                <a:prstDash val="solid"/>
                <a:miter/>
              </a:ln>
            </p:spPr>
            <p:txBody>
              <a:bodyPr/>
              <a:lstStyle/>
              <a:p>
                <a:endParaRPr lang="fr-FR"/>
              </a:p>
            </p:txBody>
          </p:sp>
          <p:sp>
            <p:nvSpPr>
              <p:cNvPr id="64" name="Forme libre 63">
                <a:extLst>
                  <a:ext uri="{FF2B5EF4-FFF2-40B4-BE49-F238E27FC236}">
                    <a16:creationId xmlns:a16="http://schemas.microsoft.com/office/drawing/2014/main" id="{49F2AF68-E6B6-78BF-877A-00D44682E412}"/>
                  </a:ext>
                </a:extLst>
              </p:cNvPr>
              <p:cNvSpPr/>
              <p:nvPr/>
            </p:nvSpPr>
            <p:spPr>
              <a:xfrm>
                <a:off x="-39450971" y="1595092"/>
                <a:ext cx="50594" cy="47434"/>
              </a:xfrm>
              <a:custGeom>
                <a:avLst/>
                <a:gdLst>
                  <a:gd name="csX0" fmla="*/ 292 w 50594"/>
                  <a:gd name="csY0" fmla="*/ 7271 h 47434"/>
                  <a:gd name="csX1" fmla="*/ 50591 w 50594"/>
                  <a:gd name="csY1" fmla="*/ 9761 h 47434"/>
                  <a:gd name="csX2" fmla="*/ 23034 w 50594"/>
                  <a:gd name="csY2" fmla="*/ 47434 h 47434"/>
                  <a:gd name="csX3" fmla="*/ 292 w 50594"/>
                  <a:gd name="csY3" fmla="*/ 7271 h 47434"/>
                </a:gdLst>
                <a:ahLst/>
                <a:cxnLst>
                  <a:cxn ang="0">
                    <a:pos x="csX0" y="csY0"/>
                  </a:cxn>
                  <a:cxn ang="0">
                    <a:pos x="csX1" y="csY1"/>
                  </a:cxn>
                  <a:cxn ang="0">
                    <a:pos x="csX2" y="csY2"/>
                  </a:cxn>
                  <a:cxn ang="0">
                    <a:pos x="csX3" y="csY3"/>
                  </a:cxn>
                </a:cxnLst>
                <a:rect l="l" t="t" r="r" b="b"/>
                <a:pathLst>
                  <a:path w="50594" h="47434">
                    <a:moveTo>
                      <a:pt x="292" y="7271"/>
                    </a:moveTo>
                    <a:cubicBezTo>
                      <a:pt x="3113" y="2625"/>
                      <a:pt x="48598" y="-7665"/>
                      <a:pt x="50591" y="9761"/>
                    </a:cubicBezTo>
                    <a:cubicBezTo>
                      <a:pt x="50922" y="12085"/>
                      <a:pt x="25358" y="47434"/>
                      <a:pt x="23034" y="47434"/>
                    </a:cubicBezTo>
                    <a:cubicBezTo>
                      <a:pt x="20544" y="47434"/>
                      <a:pt x="-2862" y="12748"/>
                      <a:pt x="292" y="7271"/>
                    </a:cubicBezTo>
                    <a:close/>
                  </a:path>
                </a:pathLst>
              </a:custGeom>
              <a:solidFill>
                <a:srgbClr val="ECEBEC"/>
              </a:solidFill>
              <a:ln w="16598" cap="flat">
                <a:noFill/>
                <a:prstDash val="solid"/>
                <a:miter/>
              </a:ln>
            </p:spPr>
            <p:txBody>
              <a:bodyPr/>
              <a:lstStyle/>
              <a:p>
                <a:endParaRPr lang="fr-FR"/>
              </a:p>
            </p:txBody>
          </p:sp>
          <p:sp>
            <p:nvSpPr>
              <p:cNvPr id="65" name="Forme libre 64">
                <a:extLst>
                  <a:ext uri="{FF2B5EF4-FFF2-40B4-BE49-F238E27FC236}">
                    <a16:creationId xmlns:a16="http://schemas.microsoft.com/office/drawing/2014/main" id="{BD351C57-7840-DF49-5347-4D2C7591E247}"/>
                  </a:ext>
                </a:extLst>
              </p:cNvPr>
              <p:cNvSpPr/>
              <p:nvPr/>
            </p:nvSpPr>
            <p:spPr>
              <a:xfrm>
                <a:off x="-40514926" y="1078075"/>
                <a:ext cx="53270" cy="61392"/>
              </a:xfrm>
              <a:custGeom>
                <a:avLst/>
                <a:gdLst>
                  <a:gd name="csX0" fmla="*/ 838 w 53270"/>
                  <a:gd name="csY0" fmla="*/ 60594 h 61392"/>
                  <a:gd name="csX1" fmla="*/ 48647 w 53270"/>
                  <a:gd name="csY1" fmla="*/ 185 h 61392"/>
                  <a:gd name="csX2" fmla="*/ 838 w 53270"/>
                  <a:gd name="csY2" fmla="*/ 60594 h 61392"/>
                </a:gdLst>
                <a:ahLst/>
                <a:cxnLst>
                  <a:cxn ang="0">
                    <a:pos x="csX0" y="csY0"/>
                  </a:cxn>
                  <a:cxn ang="0">
                    <a:pos x="csX1" y="csY1"/>
                  </a:cxn>
                  <a:cxn ang="0">
                    <a:pos x="csX2" y="csY2"/>
                  </a:cxn>
                </a:cxnLst>
                <a:rect l="l" t="t" r="r" b="b"/>
                <a:pathLst>
                  <a:path w="53270" h="61392">
                    <a:moveTo>
                      <a:pt x="838" y="60594"/>
                    </a:moveTo>
                    <a:cubicBezTo>
                      <a:pt x="-6134" y="52960"/>
                      <a:pt x="32213" y="-3633"/>
                      <a:pt x="48647" y="185"/>
                    </a:cubicBezTo>
                    <a:cubicBezTo>
                      <a:pt x="70393" y="5163"/>
                      <a:pt x="8806" y="69224"/>
                      <a:pt x="838" y="60594"/>
                    </a:cubicBezTo>
                    <a:close/>
                  </a:path>
                </a:pathLst>
              </a:custGeom>
              <a:solidFill>
                <a:srgbClr val="ECEBEC"/>
              </a:solidFill>
              <a:ln w="16598" cap="flat">
                <a:noFill/>
                <a:prstDash val="solid"/>
                <a:miter/>
              </a:ln>
            </p:spPr>
            <p:txBody>
              <a:bodyPr/>
              <a:lstStyle/>
              <a:p>
                <a:endParaRPr lang="fr-FR"/>
              </a:p>
            </p:txBody>
          </p:sp>
          <p:sp>
            <p:nvSpPr>
              <p:cNvPr id="66" name="Forme libre 65">
                <a:extLst>
                  <a:ext uri="{FF2B5EF4-FFF2-40B4-BE49-F238E27FC236}">
                    <a16:creationId xmlns:a16="http://schemas.microsoft.com/office/drawing/2014/main" id="{AA347EDD-E6C4-6FE6-4E5B-731CE6922E00}"/>
                  </a:ext>
                </a:extLst>
              </p:cNvPr>
              <p:cNvSpPr/>
              <p:nvPr/>
            </p:nvSpPr>
            <p:spPr>
              <a:xfrm>
                <a:off x="-42177263" y="1335333"/>
                <a:ext cx="60424" cy="61277"/>
              </a:xfrm>
              <a:custGeom>
                <a:avLst/>
                <a:gdLst>
                  <a:gd name="csX0" fmla="*/ 60425 w 60424"/>
                  <a:gd name="csY0" fmla="*/ 0 h 61277"/>
                  <a:gd name="csX1" fmla="*/ 0 w 60424"/>
                  <a:gd name="csY1" fmla="*/ 60410 h 61277"/>
                  <a:gd name="csX2" fmla="*/ 60425 w 60424"/>
                  <a:gd name="csY2" fmla="*/ 0 h 61277"/>
                </a:gdLst>
                <a:ahLst/>
                <a:cxnLst>
                  <a:cxn ang="0">
                    <a:pos x="csX0" y="csY0"/>
                  </a:cxn>
                  <a:cxn ang="0">
                    <a:pos x="csX1" y="csY1"/>
                  </a:cxn>
                  <a:cxn ang="0">
                    <a:pos x="csX2" y="csY2"/>
                  </a:cxn>
                </a:cxnLst>
                <a:rect l="l" t="t" r="r" b="b"/>
                <a:pathLst>
                  <a:path w="60424" h="61277">
                    <a:moveTo>
                      <a:pt x="60425" y="0"/>
                    </a:moveTo>
                    <a:cubicBezTo>
                      <a:pt x="52457" y="25391"/>
                      <a:pt x="31042" y="67877"/>
                      <a:pt x="0" y="60410"/>
                    </a:cubicBezTo>
                    <a:lnTo>
                      <a:pt x="60425" y="0"/>
                    </a:lnTo>
                    <a:close/>
                  </a:path>
                </a:pathLst>
              </a:custGeom>
              <a:solidFill>
                <a:srgbClr val="ECEBEC"/>
              </a:solidFill>
              <a:ln w="16598" cap="flat">
                <a:noFill/>
                <a:prstDash val="solid"/>
                <a:miter/>
              </a:ln>
            </p:spPr>
            <p:txBody>
              <a:bodyPr/>
              <a:lstStyle/>
              <a:p>
                <a:endParaRPr lang="fr-FR"/>
              </a:p>
            </p:txBody>
          </p:sp>
          <p:sp>
            <p:nvSpPr>
              <p:cNvPr id="67" name="Forme libre 66">
                <a:extLst>
                  <a:ext uri="{FF2B5EF4-FFF2-40B4-BE49-F238E27FC236}">
                    <a16:creationId xmlns:a16="http://schemas.microsoft.com/office/drawing/2014/main" id="{1F024245-65CF-910E-E108-FF0EA04F3753}"/>
                  </a:ext>
                </a:extLst>
              </p:cNvPr>
              <p:cNvSpPr/>
              <p:nvPr/>
            </p:nvSpPr>
            <p:spPr>
              <a:xfrm>
                <a:off x="-40565043" y="986398"/>
                <a:ext cx="76187" cy="51533"/>
              </a:xfrm>
              <a:custGeom>
                <a:avLst/>
                <a:gdLst>
                  <a:gd name="csX0" fmla="*/ 76187 w 76187"/>
                  <a:gd name="csY0" fmla="*/ 11204 h 51533"/>
                  <a:gd name="csX1" fmla="*/ 656 w 76187"/>
                  <a:gd name="csY1" fmla="*/ 51534 h 51533"/>
                  <a:gd name="csX2" fmla="*/ 76187 w 76187"/>
                  <a:gd name="csY2" fmla="*/ 11204 h 51533"/>
                </a:gdLst>
                <a:ahLst/>
                <a:cxnLst>
                  <a:cxn ang="0">
                    <a:pos x="csX0" y="csY0"/>
                  </a:cxn>
                  <a:cxn ang="0">
                    <a:pos x="csX1" y="csY1"/>
                  </a:cxn>
                  <a:cxn ang="0">
                    <a:pos x="csX2" y="csY2"/>
                  </a:cxn>
                </a:cxnLst>
                <a:rect l="l" t="t" r="r" b="b"/>
                <a:pathLst>
                  <a:path w="76187" h="51533">
                    <a:moveTo>
                      <a:pt x="76187" y="11204"/>
                    </a:moveTo>
                    <a:lnTo>
                      <a:pt x="656" y="51534"/>
                    </a:lnTo>
                    <a:cubicBezTo>
                      <a:pt x="-7644" y="43401"/>
                      <a:pt x="65397" y="-26800"/>
                      <a:pt x="76187" y="11204"/>
                    </a:cubicBezTo>
                    <a:close/>
                  </a:path>
                </a:pathLst>
              </a:custGeom>
              <a:solidFill>
                <a:srgbClr val="ECEBEC"/>
              </a:solidFill>
              <a:ln w="16598" cap="flat">
                <a:noFill/>
                <a:prstDash val="solid"/>
                <a:miter/>
              </a:ln>
            </p:spPr>
            <p:txBody>
              <a:bodyPr/>
              <a:lstStyle/>
              <a:p>
                <a:endParaRPr lang="fr-FR"/>
              </a:p>
            </p:txBody>
          </p:sp>
          <p:sp>
            <p:nvSpPr>
              <p:cNvPr id="68" name="Forme libre 67">
                <a:extLst>
                  <a:ext uri="{FF2B5EF4-FFF2-40B4-BE49-F238E27FC236}">
                    <a16:creationId xmlns:a16="http://schemas.microsoft.com/office/drawing/2014/main" id="{74F6E627-CDEF-01DC-738E-8CFC268E80B6}"/>
                  </a:ext>
                </a:extLst>
              </p:cNvPr>
              <p:cNvSpPr/>
              <p:nvPr/>
            </p:nvSpPr>
            <p:spPr>
              <a:xfrm>
                <a:off x="-40591086" y="890234"/>
                <a:ext cx="52918" cy="48146"/>
              </a:xfrm>
              <a:custGeom>
                <a:avLst/>
                <a:gdLst>
                  <a:gd name="csX0" fmla="*/ 51765 w 52918"/>
                  <a:gd name="csY0" fmla="*/ 6796 h 48146"/>
                  <a:gd name="csX1" fmla="*/ 1467 w 52918"/>
                  <a:gd name="csY1" fmla="*/ 46959 h 48146"/>
                  <a:gd name="csX2" fmla="*/ 51765 w 52918"/>
                  <a:gd name="csY2" fmla="*/ 6796 h 48146"/>
                </a:gdLst>
                <a:ahLst/>
                <a:cxnLst>
                  <a:cxn ang="0">
                    <a:pos x="csX0" y="csY0"/>
                  </a:cxn>
                  <a:cxn ang="0">
                    <a:pos x="csX1" y="csY1"/>
                  </a:cxn>
                  <a:cxn ang="0">
                    <a:pos x="csX2" y="csY2"/>
                  </a:cxn>
                </a:cxnLst>
                <a:rect l="l" t="t" r="r" b="b"/>
                <a:pathLst>
                  <a:path w="52918" h="48146">
                    <a:moveTo>
                      <a:pt x="51765" y="6796"/>
                    </a:moveTo>
                    <a:cubicBezTo>
                      <a:pt x="61227" y="19243"/>
                      <a:pt x="9601" y="55091"/>
                      <a:pt x="1467" y="46959"/>
                    </a:cubicBezTo>
                    <a:cubicBezTo>
                      <a:pt x="-8161" y="37333"/>
                      <a:pt x="32011" y="-19260"/>
                      <a:pt x="51765" y="6796"/>
                    </a:cubicBezTo>
                    <a:close/>
                  </a:path>
                </a:pathLst>
              </a:custGeom>
              <a:solidFill>
                <a:srgbClr val="ECEBEC"/>
              </a:solidFill>
              <a:ln w="16598" cap="flat">
                <a:noFill/>
                <a:prstDash val="solid"/>
                <a:miter/>
              </a:ln>
            </p:spPr>
            <p:txBody>
              <a:bodyPr/>
              <a:lstStyle/>
              <a:p>
                <a:endParaRPr lang="fr-FR"/>
              </a:p>
            </p:txBody>
          </p:sp>
          <p:sp>
            <p:nvSpPr>
              <p:cNvPr id="69" name="Forme libre 68">
                <a:extLst>
                  <a:ext uri="{FF2B5EF4-FFF2-40B4-BE49-F238E27FC236}">
                    <a16:creationId xmlns:a16="http://schemas.microsoft.com/office/drawing/2014/main" id="{9D900F93-0E90-01D0-DAC0-FA3F34010DC7}"/>
                  </a:ext>
                </a:extLst>
              </p:cNvPr>
              <p:cNvSpPr/>
              <p:nvPr/>
            </p:nvSpPr>
            <p:spPr>
              <a:xfrm>
                <a:off x="-42148699" y="1062479"/>
                <a:ext cx="52432" cy="51130"/>
              </a:xfrm>
              <a:custGeom>
                <a:avLst/>
                <a:gdLst>
                  <a:gd name="csX0" fmla="*/ 51948 w 52432"/>
                  <a:gd name="csY0" fmla="*/ 5822 h 51130"/>
                  <a:gd name="csX1" fmla="*/ 1649 w 52432"/>
                  <a:gd name="csY1" fmla="*/ 51130 h 51130"/>
                  <a:gd name="csX2" fmla="*/ 51948 w 52432"/>
                  <a:gd name="csY2" fmla="*/ 5822 h 51130"/>
                </a:gdLst>
                <a:ahLst/>
                <a:cxnLst>
                  <a:cxn ang="0">
                    <a:pos x="csX0" y="csY0"/>
                  </a:cxn>
                  <a:cxn ang="0">
                    <a:pos x="csX1" y="csY1"/>
                  </a:cxn>
                  <a:cxn ang="0">
                    <a:pos x="csX2" y="csY2"/>
                  </a:cxn>
                </a:cxnLst>
                <a:rect l="l" t="t" r="r" b="b"/>
                <a:pathLst>
                  <a:path w="52432" h="51130">
                    <a:moveTo>
                      <a:pt x="51948" y="5822"/>
                    </a:moveTo>
                    <a:cubicBezTo>
                      <a:pt x="57592" y="15448"/>
                      <a:pt x="12273" y="50632"/>
                      <a:pt x="1649" y="51130"/>
                    </a:cubicBezTo>
                    <a:cubicBezTo>
                      <a:pt x="-9473" y="30053"/>
                      <a:pt x="38833" y="-16250"/>
                      <a:pt x="51948" y="5822"/>
                    </a:cubicBezTo>
                    <a:close/>
                  </a:path>
                </a:pathLst>
              </a:custGeom>
              <a:solidFill>
                <a:srgbClr val="ECEBEC"/>
              </a:solidFill>
              <a:ln w="16598" cap="flat">
                <a:noFill/>
                <a:prstDash val="solid"/>
                <a:miter/>
              </a:ln>
            </p:spPr>
            <p:txBody>
              <a:bodyPr/>
              <a:lstStyle/>
              <a:p>
                <a:endParaRPr lang="fr-FR"/>
              </a:p>
            </p:txBody>
          </p:sp>
          <p:sp>
            <p:nvSpPr>
              <p:cNvPr id="70" name="Forme libre 69">
                <a:extLst>
                  <a:ext uri="{FF2B5EF4-FFF2-40B4-BE49-F238E27FC236}">
                    <a16:creationId xmlns:a16="http://schemas.microsoft.com/office/drawing/2014/main" id="{8A6BBAAD-3272-9BF1-FF6E-7922AD83B456}"/>
                  </a:ext>
                </a:extLst>
              </p:cNvPr>
              <p:cNvSpPr/>
              <p:nvPr/>
            </p:nvSpPr>
            <p:spPr>
              <a:xfrm>
                <a:off x="-41139592" y="713963"/>
                <a:ext cx="26799" cy="62081"/>
              </a:xfrm>
              <a:custGeom>
                <a:avLst/>
                <a:gdLst>
                  <a:gd name="csX0" fmla="*/ 20593 w 26799"/>
                  <a:gd name="csY0" fmla="*/ 62082 h 62081"/>
                  <a:gd name="csX1" fmla="*/ 8142 w 26799"/>
                  <a:gd name="csY1" fmla="*/ 1672 h 62081"/>
                  <a:gd name="csX2" fmla="*/ 20593 w 26799"/>
                  <a:gd name="csY2" fmla="*/ 62082 h 62081"/>
                </a:gdLst>
                <a:ahLst/>
                <a:cxnLst>
                  <a:cxn ang="0">
                    <a:pos x="csX0" y="csY0"/>
                  </a:cxn>
                  <a:cxn ang="0">
                    <a:pos x="csX1" y="csY1"/>
                  </a:cxn>
                  <a:cxn ang="0">
                    <a:pos x="csX2" y="csY2"/>
                  </a:cxn>
                </a:cxnLst>
                <a:rect l="l" t="t" r="r" b="b"/>
                <a:pathLst>
                  <a:path w="26799" h="62081">
                    <a:moveTo>
                      <a:pt x="20593" y="62082"/>
                    </a:moveTo>
                    <a:cubicBezTo>
                      <a:pt x="-1154" y="61916"/>
                      <a:pt x="-6300" y="7315"/>
                      <a:pt x="8142" y="1672"/>
                    </a:cubicBezTo>
                    <a:cubicBezTo>
                      <a:pt x="40181" y="-10775"/>
                      <a:pt x="21422" y="49967"/>
                      <a:pt x="20593" y="62082"/>
                    </a:cubicBezTo>
                    <a:close/>
                  </a:path>
                </a:pathLst>
              </a:custGeom>
              <a:solidFill>
                <a:srgbClr val="ECEBEC"/>
              </a:solidFill>
              <a:ln w="16598" cap="flat">
                <a:noFill/>
                <a:prstDash val="solid"/>
                <a:miter/>
              </a:ln>
            </p:spPr>
            <p:txBody>
              <a:bodyPr/>
              <a:lstStyle/>
              <a:p>
                <a:endParaRPr lang="fr-FR"/>
              </a:p>
            </p:txBody>
          </p:sp>
          <p:sp>
            <p:nvSpPr>
              <p:cNvPr id="71" name="Forme libre 70">
                <a:extLst>
                  <a:ext uri="{FF2B5EF4-FFF2-40B4-BE49-F238E27FC236}">
                    <a16:creationId xmlns:a16="http://schemas.microsoft.com/office/drawing/2014/main" id="{5A06796F-05B7-EE98-3BF5-533EA8AD5834}"/>
                  </a:ext>
                </a:extLst>
              </p:cNvPr>
              <p:cNvSpPr/>
              <p:nvPr/>
            </p:nvSpPr>
            <p:spPr>
              <a:xfrm>
                <a:off x="-39486011" y="1374204"/>
                <a:ext cx="59356" cy="34457"/>
              </a:xfrm>
              <a:custGeom>
                <a:avLst/>
                <a:gdLst>
                  <a:gd name="csX0" fmla="*/ 55584 w 59356"/>
                  <a:gd name="csY0" fmla="*/ 1457 h 34457"/>
                  <a:gd name="csX1" fmla="*/ 140 w 59356"/>
                  <a:gd name="csY1" fmla="*/ 31662 h 34457"/>
                  <a:gd name="csX2" fmla="*/ 55584 w 59356"/>
                  <a:gd name="csY2" fmla="*/ 1457 h 34457"/>
                </a:gdLst>
                <a:ahLst/>
                <a:cxnLst>
                  <a:cxn ang="0">
                    <a:pos x="csX0" y="csY0"/>
                  </a:cxn>
                  <a:cxn ang="0">
                    <a:pos x="csX1" y="csY1"/>
                  </a:cxn>
                  <a:cxn ang="0">
                    <a:pos x="csX2" y="csY2"/>
                  </a:cxn>
                </a:cxnLst>
                <a:rect l="l" t="t" r="r" b="b"/>
                <a:pathLst>
                  <a:path w="59356" h="34457">
                    <a:moveTo>
                      <a:pt x="55584" y="1457"/>
                    </a:moveTo>
                    <a:cubicBezTo>
                      <a:pt x="74674" y="19048"/>
                      <a:pt x="15910" y="42615"/>
                      <a:pt x="140" y="31662"/>
                    </a:cubicBezTo>
                    <a:cubicBezTo>
                      <a:pt x="-3015" y="11912"/>
                      <a:pt x="48281" y="-5182"/>
                      <a:pt x="55584" y="1457"/>
                    </a:cubicBezTo>
                    <a:close/>
                  </a:path>
                </a:pathLst>
              </a:custGeom>
              <a:solidFill>
                <a:srgbClr val="ECEBEC"/>
              </a:solidFill>
              <a:ln w="16598" cap="flat">
                <a:noFill/>
                <a:prstDash val="solid"/>
                <a:miter/>
              </a:ln>
            </p:spPr>
            <p:txBody>
              <a:bodyPr/>
              <a:lstStyle/>
              <a:p>
                <a:endParaRPr lang="fr-FR"/>
              </a:p>
            </p:txBody>
          </p:sp>
          <p:sp>
            <p:nvSpPr>
              <p:cNvPr id="72" name="Forme libre 71">
                <a:extLst>
                  <a:ext uri="{FF2B5EF4-FFF2-40B4-BE49-F238E27FC236}">
                    <a16:creationId xmlns:a16="http://schemas.microsoft.com/office/drawing/2014/main" id="{CA12D5E3-65FB-B401-60EC-37BA952B914D}"/>
                  </a:ext>
                </a:extLst>
              </p:cNvPr>
              <p:cNvSpPr/>
              <p:nvPr/>
            </p:nvSpPr>
            <p:spPr>
              <a:xfrm>
                <a:off x="-41305586" y="3305452"/>
                <a:ext cx="73434" cy="80657"/>
              </a:xfrm>
              <a:custGeom>
                <a:avLst/>
                <a:gdLst>
                  <a:gd name="csX0" fmla="*/ 166 w 73434"/>
                  <a:gd name="csY0" fmla="*/ 70533 h 80657"/>
                  <a:gd name="csX1" fmla="*/ 73206 w 73434"/>
                  <a:gd name="csY1" fmla="*/ 0 h 80657"/>
                  <a:gd name="csX2" fmla="*/ 60590 w 73434"/>
                  <a:gd name="csY2" fmla="*/ 30205 h 80657"/>
                  <a:gd name="csX3" fmla="*/ 10126 w 73434"/>
                  <a:gd name="csY3" fmla="*/ 80658 h 80657"/>
                  <a:gd name="csX4" fmla="*/ 0 w 73434"/>
                  <a:gd name="csY4" fmla="*/ 70533 h 80657"/>
                </a:gdLst>
                <a:ahLst/>
                <a:cxnLst>
                  <a:cxn ang="0">
                    <a:pos x="csX0" y="csY0"/>
                  </a:cxn>
                  <a:cxn ang="0">
                    <a:pos x="csX1" y="csY1"/>
                  </a:cxn>
                  <a:cxn ang="0">
                    <a:pos x="csX2" y="csY2"/>
                  </a:cxn>
                  <a:cxn ang="0">
                    <a:pos x="csX3" y="csY3"/>
                  </a:cxn>
                  <a:cxn ang="0">
                    <a:pos x="csX4" y="csY4"/>
                  </a:cxn>
                </a:cxnLst>
                <a:rect l="l" t="t" r="r" b="b"/>
                <a:pathLst>
                  <a:path w="73434" h="80657">
                    <a:moveTo>
                      <a:pt x="166" y="70533"/>
                    </a:moveTo>
                    <a:cubicBezTo>
                      <a:pt x="20418" y="48627"/>
                      <a:pt x="52125" y="23069"/>
                      <a:pt x="73206" y="0"/>
                    </a:cubicBezTo>
                    <a:cubicBezTo>
                      <a:pt x="75198" y="6141"/>
                      <a:pt x="63579" y="25559"/>
                      <a:pt x="60590" y="30205"/>
                    </a:cubicBezTo>
                    <a:cubicBezTo>
                      <a:pt x="46647" y="52278"/>
                      <a:pt x="16434" y="72027"/>
                      <a:pt x="10126" y="80658"/>
                    </a:cubicBezTo>
                    <a:lnTo>
                      <a:pt x="0" y="70533"/>
                    </a:lnTo>
                    <a:close/>
                  </a:path>
                </a:pathLst>
              </a:custGeom>
              <a:solidFill>
                <a:srgbClr val="ECEBEC"/>
              </a:solidFill>
              <a:ln w="16598" cap="flat">
                <a:noFill/>
                <a:prstDash val="solid"/>
                <a:miter/>
              </a:ln>
            </p:spPr>
            <p:txBody>
              <a:bodyPr/>
              <a:lstStyle/>
              <a:p>
                <a:endParaRPr lang="fr-FR"/>
              </a:p>
            </p:txBody>
          </p:sp>
          <p:sp>
            <p:nvSpPr>
              <p:cNvPr id="73" name="Forme libre 72">
                <a:extLst>
                  <a:ext uri="{FF2B5EF4-FFF2-40B4-BE49-F238E27FC236}">
                    <a16:creationId xmlns:a16="http://schemas.microsoft.com/office/drawing/2014/main" id="{43288F50-AE47-4C43-9964-578F8C442185}"/>
                  </a:ext>
                </a:extLst>
              </p:cNvPr>
              <p:cNvSpPr/>
              <p:nvPr/>
            </p:nvSpPr>
            <p:spPr>
              <a:xfrm>
                <a:off x="-40947519" y="935875"/>
                <a:ext cx="35979" cy="84146"/>
              </a:xfrm>
              <a:custGeom>
                <a:avLst/>
                <a:gdLst>
                  <a:gd name="csX0" fmla="*/ 25232 w 35979"/>
                  <a:gd name="csY0" fmla="*/ 81975 h 84146"/>
                  <a:gd name="csX1" fmla="*/ 0 w 35979"/>
                  <a:gd name="csY1" fmla="*/ 1484 h 84146"/>
                  <a:gd name="csX2" fmla="*/ 25232 w 35979"/>
                  <a:gd name="csY2" fmla="*/ 81975 h 84146"/>
                </a:gdLst>
                <a:ahLst/>
                <a:cxnLst>
                  <a:cxn ang="0">
                    <a:pos x="csX0" y="csY0"/>
                  </a:cxn>
                  <a:cxn ang="0">
                    <a:pos x="csX1" y="csY1"/>
                  </a:cxn>
                  <a:cxn ang="0">
                    <a:pos x="csX2" y="csY2"/>
                  </a:cxn>
                </a:cxnLst>
                <a:rect l="l" t="t" r="r" b="b"/>
                <a:pathLst>
                  <a:path w="35979" h="84146">
                    <a:moveTo>
                      <a:pt x="25232" y="81975"/>
                    </a:moveTo>
                    <a:cubicBezTo>
                      <a:pt x="21746" y="79652"/>
                      <a:pt x="3818" y="12271"/>
                      <a:pt x="0" y="1484"/>
                    </a:cubicBezTo>
                    <a:cubicBezTo>
                      <a:pt x="14276" y="-14282"/>
                      <a:pt x="55278" y="101226"/>
                      <a:pt x="25232" y="81975"/>
                    </a:cubicBezTo>
                    <a:close/>
                  </a:path>
                </a:pathLst>
              </a:custGeom>
              <a:solidFill>
                <a:srgbClr val="ECEBEC"/>
              </a:solidFill>
              <a:ln w="16598" cap="flat">
                <a:noFill/>
                <a:prstDash val="solid"/>
                <a:miter/>
              </a:ln>
            </p:spPr>
            <p:txBody>
              <a:bodyPr/>
              <a:lstStyle/>
              <a:p>
                <a:endParaRPr lang="fr-FR"/>
              </a:p>
            </p:txBody>
          </p:sp>
          <p:sp>
            <p:nvSpPr>
              <p:cNvPr id="74" name="Forme libre 73">
                <a:extLst>
                  <a:ext uri="{FF2B5EF4-FFF2-40B4-BE49-F238E27FC236}">
                    <a16:creationId xmlns:a16="http://schemas.microsoft.com/office/drawing/2014/main" id="{A6FC230A-3E99-160B-9E27-F27AC1198454}"/>
                  </a:ext>
                </a:extLst>
              </p:cNvPr>
              <p:cNvSpPr/>
              <p:nvPr/>
            </p:nvSpPr>
            <p:spPr>
              <a:xfrm>
                <a:off x="-40498983" y="765921"/>
                <a:ext cx="22697" cy="75511"/>
              </a:xfrm>
              <a:custGeom>
                <a:avLst/>
                <a:gdLst>
                  <a:gd name="csX0" fmla="*/ 0 w 22697"/>
                  <a:gd name="csY0" fmla="*/ 75512 h 75511"/>
                  <a:gd name="csX1" fmla="*/ 14941 w 22697"/>
                  <a:gd name="csY1" fmla="*/ 0 h 75511"/>
                  <a:gd name="csX2" fmla="*/ 0 w 22697"/>
                  <a:gd name="csY2" fmla="*/ 75512 h 75511"/>
                </a:gdLst>
                <a:ahLst/>
                <a:cxnLst>
                  <a:cxn ang="0">
                    <a:pos x="csX0" y="csY0"/>
                  </a:cxn>
                  <a:cxn ang="0">
                    <a:pos x="csX1" y="csY1"/>
                  </a:cxn>
                  <a:cxn ang="0">
                    <a:pos x="csX2" y="csY2"/>
                  </a:cxn>
                </a:cxnLst>
                <a:rect l="l" t="t" r="r" b="b"/>
                <a:pathLst>
                  <a:path w="22697" h="75511">
                    <a:moveTo>
                      <a:pt x="0" y="75512"/>
                    </a:moveTo>
                    <a:lnTo>
                      <a:pt x="14941" y="0"/>
                    </a:lnTo>
                    <a:cubicBezTo>
                      <a:pt x="23407" y="30536"/>
                      <a:pt x="31873" y="54601"/>
                      <a:pt x="0" y="75512"/>
                    </a:cubicBezTo>
                    <a:close/>
                  </a:path>
                </a:pathLst>
              </a:custGeom>
              <a:solidFill>
                <a:srgbClr val="ECEBEC"/>
              </a:solidFill>
              <a:ln w="16598" cap="flat">
                <a:noFill/>
                <a:prstDash val="solid"/>
                <a:miter/>
              </a:ln>
            </p:spPr>
            <p:txBody>
              <a:bodyPr/>
              <a:lstStyle/>
              <a:p>
                <a:endParaRPr lang="fr-FR"/>
              </a:p>
            </p:txBody>
          </p:sp>
          <p:sp>
            <p:nvSpPr>
              <p:cNvPr id="75" name="Forme libre 74">
                <a:extLst>
                  <a:ext uri="{FF2B5EF4-FFF2-40B4-BE49-F238E27FC236}">
                    <a16:creationId xmlns:a16="http://schemas.microsoft.com/office/drawing/2014/main" id="{2208F424-2F6E-023F-DB48-9575429E6BBE}"/>
                  </a:ext>
                </a:extLst>
              </p:cNvPr>
              <p:cNvSpPr/>
              <p:nvPr/>
            </p:nvSpPr>
            <p:spPr>
              <a:xfrm>
                <a:off x="-39839553" y="1578169"/>
                <a:ext cx="58455" cy="27577"/>
              </a:xfrm>
              <a:custGeom>
                <a:avLst/>
                <a:gdLst>
                  <a:gd name="csX0" fmla="*/ 35123 w 58455"/>
                  <a:gd name="csY0" fmla="*/ 296 h 27577"/>
                  <a:gd name="csX1" fmla="*/ 927 w 58455"/>
                  <a:gd name="csY1" fmla="*/ 21539 h 27577"/>
                  <a:gd name="csX2" fmla="*/ 35123 w 58455"/>
                  <a:gd name="csY2" fmla="*/ 296 h 27577"/>
                </a:gdLst>
                <a:ahLst/>
                <a:cxnLst>
                  <a:cxn ang="0">
                    <a:pos x="csX0" y="csY0"/>
                  </a:cxn>
                  <a:cxn ang="0">
                    <a:pos x="csX1" y="csY1"/>
                  </a:cxn>
                  <a:cxn ang="0">
                    <a:pos x="csX2" y="csY2"/>
                  </a:cxn>
                </a:cxnLst>
                <a:rect l="l" t="t" r="r" b="b"/>
                <a:pathLst>
                  <a:path w="58455" h="27577">
                    <a:moveTo>
                      <a:pt x="35123" y="296"/>
                    </a:moveTo>
                    <a:cubicBezTo>
                      <a:pt x="100196" y="-4185"/>
                      <a:pt x="9393" y="44109"/>
                      <a:pt x="927" y="21539"/>
                    </a:cubicBezTo>
                    <a:cubicBezTo>
                      <a:pt x="-5714" y="4113"/>
                      <a:pt x="25164" y="960"/>
                      <a:pt x="35123" y="296"/>
                    </a:cubicBezTo>
                    <a:close/>
                  </a:path>
                </a:pathLst>
              </a:custGeom>
              <a:solidFill>
                <a:srgbClr val="ECEBEC"/>
              </a:solidFill>
              <a:ln w="16598" cap="flat">
                <a:noFill/>
                <a:prstDash val="solid"/>
                <a:miter/>
              </a:ln>
            </p:spPr>
            <p:txBody>
              <a:bodyPr/>
              <a:lstStyle/>
              <a:p>
                <a:endParaRPr lang="fr-FR"/>
              </a:p>
            </p:txBody>
          </p:sp>
          <p:sp>
            <p:nvSpPr>
              <p:cNvPr id="76" name="Forme libre 75">
                <a:extLst>
                  <a:ext uri="{FF2B5EF4-FFF2-40B4-BE49-F238E27FC236}">
                    <a16:creationId xmlns:a16="http://schemas.microsoft.com/office/drawing/2014/main" id="{75C601E4-0E13-74BA-3F0A-8CE683564A21}"/>
                  </a:ext>
                </a:extLst>
              </p:cNvPr>
              <p:cNvSpPr/>
              <p:nvPr/>
            </p:nvSpPr>
            <p:spPr>
              <a:xfrm>
                <a:off x="-42314688" y="2120332"/>
                <a:ext cx="36496" cy="61566"/>
              </a:xfrm>
              <a:custGeom>
                <a:avLst/>
                <a:gdLst>
                  <a:gd name="csX0" fmla="*/ 36497 w 36496"/>
                  <a:gd name="csY0" fmla="*/ 1157 h 61566"/>
                  <a:gd name="csX1" fmla="*/ 8940 w 36496"/>
                  <a:gd name="csY1" fmla="*/ 61566 h 61566"/>
                  <a:gd name="csX2" fmla="*/ 36497 w 36496"/>
                  <a:gd name="csY2" fmla="*/ 1157 h 61566"/>
                </a:gdLst>
                <a:ahLst/>
                <a:cxnLst>
                  <a:cxn ang="0">
                    <a:pos x="csX0" y="csY0"/>
                  </a:cxn>
                  <a:cxn ang="0">
                    <a:pos x="csX1" y="csY1"/>
                  </a:cxn>
                  <a:cxn ang="0">
                    <a:pos x="csX2" y="csY2"/>
                  </a:cxn>
                </a:cxnLst>
                <a:rect l="l" t="t" r="r" b="b"/>
                <a:pathLst>
                  <a:path w="36496" h="61566">
                    <a:moveTo>
                      <a:pt x="36497" y="1157"/>
                    </a:moveTo>
                    <a:lnTo>
                      <a:pt x="8940" y="61566"/>
                    </a:lnTo>
                    <a:cubicBezTo>
                      <a:pt x="-8656" y="37502"/>
                      <a:pt x="-688" y="-7805"/>
                      <a:pt x="36497" y="1157"/>
                    </a:cubicBezTo>
                    <a:close/>
                  </a:path>
                </a:pathLst>
              </a:custGeom>
              <a:solidFill>
                <a:srgbClr val="ECEBEC"/>
              </a:solidFill>
              <a:ln w="16598" cap="flat">
                <a:noFill/>
                <a:prstDash val="solid"/>
                <a:miter/>
              </a:ln>
            </p:spPr>
            <p:txBody>
              <a:bodyPr/>
              <a:lstStyle/>
              <a:p>
                <a:endParaRPr lang="fr-FR"/>
              </a:p>
            </p:txBody>
          </p:sp>
          <p:sp>
            <p:nvSpPr>
              <p:cNvPr id="77" name="Forme libre 76">
                <a:extLst>
                  <a:ext uri="{FF2B5EF4-FFF2-40B4-BE49-F238E27FC236}">
                    <a16:creationId xmlns:a16="http://schemas.microsoft.com/office/drawing/2014/main" id="{920D65D3-E151-BD2A-4653-6033987913C1}"/>
                  </a:ext>
                </a:extLst>
              </p:cNvPr>
              <p:cNvSpPr/>
              <p:nvPr/>
            </p:nvSpPr>
            <p:spPr>
              <a:xfrm>
                <a:off x="-42224284" y="1402634"/>
                <a:ext cx="53292" cy="39017"/>
              </a:xfrm>
              <a:custGeom>
                <a:avLst/>
                <a:gdLst>
                  <a:gd name="csX0" fmla="*/ 52001 w 53292"/>
                  <a:gd name="csY0" fmla="*/ 3232 h 39017"/>
                  <a:gd name="csX1" fmla="*/ 1703 w 53292"/>
                  <a:gd name="csY1" fmla="*/ 38416 h 39017"/>
                  <a:gd name="csX2" fmla="*/ 52001 w 53292"/>
                  <a:gd name="csY2" fmla="*/ 3232 h 39017"/>
                </a:gdLst>
                <a:ahLst/>
                <a:cxnLst>
                  <a:cxn ang="0">
                    <a:pos x="csX0" y="csY0"/>
                  </a:cxn>
                  <a:cxn ang="0">
                    <a:pos x="csX1" y="csY1"/>
                  </a:cxn>
                  <a:cxn ang="0">
                    <a:pos x="csX2" y="csY2"/>
                  </a:cxn>
                </a:cxnLst>
                <a:rect l="l" t="t" r="r" b="b"/>
                <a:pathLst>
                  <a:path w="53292" h="39017">
                    <a:moveTo>
                      <a:pt x="52001" y="3232"/>
                    </a:moveTo>
                    <a:cubicBezTo>
                      <a:pt x="61464" y="21488"/>
                      <a:pt x="16311" y="42897"/>
                      <a:pt x="1703" y="38416"/>
                    </a:cubicBezTo>
                    <a:cubicBezTo>
                      <a:pt x="-10249" y="27628"/>
                      <a:pt x="44366" y="-11372"/>
                      <a:pt x="52001" y="3232"/>
                    </a:cubicBezTo>
                    <a:close/>
                  </a:path>
                </a:pathLst>
              </a:custGeom>
              <a:solidFill>
                <a:srgbClr val="ECEBEC"/>
              </a:solidFill>
              <a:ln w="16598" cap="flat">
                <a:noFill/>
                <a:prstDash val="solid"/>
                <a:miter/>
              </a:ln>
            </p:spPr>
            <p:txBody>
              <a:bodyPr/>
              <a:lstStyle/>
              <a:p>
                <a:endParaRPr lang="fr-FR"/>
              </a:p>
            </p:txBody>
          </p:sp>
          <p:sp>
            <p:nvSpPr>
              <p:cNvPr id="78" name="Forme libre 77">
                <a:extLst>
                  <a:ext uri="{FF2B5EF4-FFF2-40B4-BE49-F238E27FC236}">
                    <a16:creationId xmlns:a16="http://schemas.microsoft.com/office/drawing/2014/main" id="{C6BB513A-53F8-AA8A-95D1-7AF285069B1C}"/>
                  </a:ext>
                </a:extLst>
              </p:cNvPr>
              <p:cNvSpPr/>
              <p:nvPr/>
            </p:nvSpPr>
            <p:spPr>
              <a:xfrm>
                <a:off x="-42175194" y="1990281"/>
                <a:ext cx="46064" cy="55535"/>
              </a:xfrm>
              <a:custGeom>
                <a:avLst/>
                <a:gdLst>
                  <a:gd name="csX0" fmla="*/ 35779 w 46064"/>
                  <a:gd name="csY0" fmla="*/ 98 h 55535"/>
                  <a:gd name="csX1" fmla="*/ 5567 w 46064"/>
                  <a:gd name="csY1" fmla="*/ 55530 h 55535"/>
                  <a:gd name="csX2" fmla="*/ 35779 w 46064"/>
                  <a:gd name="csY2" fmla="*/ 98 h 55535"/>
                </a:gdLst>
                <a:ahLst/>
                <a:cxnLst>
                  <a:cxn ang="0">
                    <a:pos x="csX0" y="csY0"/>
                  </a:cxn>
                  <a:cxn ang="0">
                    <a:pos x="csX1" y="csY1"/>
                  </a:cxn>
                  <a:cxn ang="0">
                    <a:pos x="csX2" y="csY2"/>
                  </a:cxn>
                </a:cxnLst>
                <a:rect l="l" t="t" r="r" b="b"/>
                <a:pathLst>
                  <a:path w="46064" h="55535">
                    <a:moveTo>
                      <a:pt x="35779" y="98"/>
                    </a:moveTo>
                    <a:cubicBezTo>
                      <a:pt x="68648" y="-2723"/>
                      <a:pt x="12871" y="56193"/>
                      <a:pt x="5567" y="55530"/>
                    </a:cubicBezTo>
                    <a:cubicBezTo>
                      <a:pt x="-15515" y="53372"/>
                      <a:pt x="29637" y="597"/>
                      <a:pt x="35779" y="98"/>
                    </a:cubicBezTo>
                    <a:close/>
                  </a:path>
                </a:pathLst>
              </a:custGeom>
              <a:solidFill>
                <a:srgbClr val="ECEBEC"/>
              </a:solidFill>
              <a:ln w="16598" cap="flat">
                <a:noFill/>
                <a:prstDash val="solid"/>
                <a:miter/>
              </a:ln>
            </p:spPr>
            <p:txBody>
              <a:bodyPr/>
              <a:lstStyle/>
              <a:p>
                <a:endParaRPr lang="fr-FR"/>
              </a:p>
            </p:txBody>
          </p:sp>
          <p:sp>
            <p:nvSpPr>
              <p:cNvPr id="79" name="Forme libre 78">
                <a:extLst>
                  <a:ext uri="{FF2B5EF4-FFF2-40B4-BE49-F238E27FC236}">
                    <a16:creationId xmlns:a16="http://schemas.microsoft.com/office/drawing/2014/main" id="{333BA0D0-0CD4-BF8C-74D2-C27CDE62227E}"/>
                  </a:ext>
                </a:extLst>
              </p:cNvPr>
              <p:cNvSpPr/>
              <p:nvPr/>
            </p:nvSpPr>
            <p:spPr>
              <a:xfrm>
                <a:off x="-40113080" y="1192931"/>
                <a:ext cx="53241" cy="61745"/>
              </a:xfrm>
              <a:custGeom>
                <a:avLst/>
                <a:gdLst>
                  <a:gd name="csX0" fmla="*/ 52509 w 53241"/>
                  <a:gd name="csY0" fmla="*/ 61745 h 61745"/>
                  <a:gd name="csX1" fmla="*/ 2210 w 53241"/>
                  <a:gd name="csY1" fmla="*/ 1335 h 61745"/>
                  <a:gd name="csX2" fmla="*/ 52509 w 53241"/>
                  <a:gd name="csY2" fmla="*/ 61745 h 61745"/>
                </a:gdLst>
                <a:ahLst/>
                <a:cxnLst>
                  <a:cxn ang="0">
                    <a:pos x="csX0" y="csY0"/>
                  </a:cxn>
                  <a:cxn ang="0">
                    <a:pos x="csX1" y="csY1"/>
                  </a:cxn>
                  <a:cxn ang="0">
                    <a:pos x="csX2" y="csY2"/>
                  </a:cxn>
                </a:cxnLst>
                <a:rect l="l" t="t" r="r" b="b"/>
                <a:pathLst>
                  <a:path w="53241" h="61745">
                    <a:moveTo>
                      <a:pt x="52509" y="61745"/>
                    </a:moveTo>
                    <a:cubicBezTo>
                      <a:pt x="43213" y="51621"/>
                      <a:pt x="-11568" y="16603"/>
                      <a:pt x="2210" y="1335"/>
                    </a:cubicBezTo>
                    <a:cubicBezTo>
                      <a:pt x="12502" y="-9950"/>
                      <a:pt x="59647" y="53778"/>
                      <a:pt x="52509" y="61745"/>
                    </a:cubicBezTo>
                    <a:close/>
                  </a:path>
                </a:pathLst>
              </a:custGeom>
              <a:solidFill>
                <a:srgbClr val="ECEBEC"/>
              </a:solidFill>
              <a:ln w="16598" cap="flat">
                <a:noFill/>
                <a:prstDash val="solid"/>
                <a:miter/>
              </a:ln>
            </p:spPr>
            <p:txBody>
              <a:bodyPr/>
              <a:lstStyle/>
              <a:p>
                <a:endParaRPr lang="fr-FR"/>
              </a:p>
            </p:txBody>
          </p:sp>
          <p:sp>
            <p:nvSpPr>
              <p:cNvPr id="80" name="Forme libre 79">
                <a:extLst>
                  <a:ext uri="{FF2B5EF4-FFF2-40B4-BE49-F238E27FC236}">
                    <a16:creationId xmlns:a16="http://schemas.microsoft.com/office/drawing/2014/main" id="{0926604F-87D4-B9BC-EB3A-578F811E9ED3}"/>
                  </a:ext>
                </a:extLst>
              </p:cNvPr>
              <p:cNvSpPr/>
              <p:nvPr/>
            </p:nvSpPr>
            <p:spPr>
              <a:xfrm>
                <a:off x="-42520482" y="1797946"/>
                <a:ext cx="41420" cy="43024"/>
              </a:xfrm>
              <a:custGeom>
                <a:avLst/>
                <a:gdLst>
                  <a:gd name="csX0" fmla="*/ 40764 w 41420"/>
                  <a:gd name="csY0" fmla="*/ 6060 h 43024"/>
                  <a:gd name="csX1" fmla="*/ 591 w 41420"/>
                  <a:gd name="csY1" fmla="*/ 41243 h 43024"/>
                  <a:gd name="csX2" fmla="*/ 40764 w 41420"/>
                  <a:gd name="csY2" fmla="*/ 6060 h 43024"/>
                </a:gdLst>
                <a:ahLst/>
                <a:cxnLst>
                  <a:cxn ang="0">
                    <a:pos x="csX0" y="csY0"/>
                  </a:cxn>
                  <a:cxn ang="0">
                    <a:pos x="csX1" y="csY1"/>
                  </a:cxn>
                  <a:cxn ang="0">
                    <a:pos x="csX2" y="csY2"/>
                  </a:cxn>
                </a:cxnLst>
                <a:rect l="l" t="t" r="r" b="b"/>
                <a:pathLst>
                  <a:path w="41420" h="43024">
                    <a:moveTo>
                      <a:pt x="40764" y="6060"/>
                    </a:moveTo>
                    <a:cubicBezTo>
                      <a:pt x="46740" y="23319"/>
                      <a:pt x="10219" y="50205"/>
                      <a:pt x="591" y="41243"/>
                    </a:cubicBezTo>
                    <a:cubicBezTo>
                      <a:pt x="-3891" y="37094"/>
                      <a:pt x="17855" y="-18005"/>
                      <a:pt x="40764" y="6060"/>
                    </a:cubicBezTo>
                    <a:close/>
                  </a:path>
                </a:pathLst>
              </a:custGeom>
              <a:solidFill>
                <a:srgbClr val="ECEBEC"/>
              </a:solidFill>
              <a:ln w="16598" cap="flat">
                <a:noFill/>
                <a:prstDash val="solid"/>
                <a:miter/>
              </a:ln>
            </p:spPr>
            <p:txBody>
              <a:bodyPr/>
              <a:lstStyle/>
              <a:p>
                <a:endParaRPr lang="fr-FR"/>
              </a:p>
            </p:txBody>
          </p:sp>
          <p:sp>
            <p:nvSpPr>
              <p:cNvPr id="81" name="Forme libre 80">
                <a:extLst>
                  <a:ext uri="{FF2B5EF4-FFF2-40B4-BE49-F238E27FC236}">
                    <a16:creationId xmlns:a16="http://schemas.microsoft.com/office/drawing/2014/main" id="{7D1A4EB2-D7C2-F51E-6C8F-1DBD64690D6E}"/>
                  </a:ext>
                </a:extLst>
              </p:cNvPr>
              <p:cNvSpPr/>
              <p:nvPr/>
            </p:nvSpPr>
            <p:spPr>
              <a:xfrm>
                <a:off x="-40262283" y="827215"/>
                <a:ext cx="31315" cy="46834"/>
              </a:xfrm>
              <a:custGeom>
                <a:avLst/>
                <a:gdLst>
                  <a:gd name="csX0" fmla="*/ 30398 w 31315"/>
                  <a:gd name="csY0" fmla="*/ 4261 h 46834"/>
                  <a:gd name="csX1" fmla="*/ 4834 w 31315"/>
                  <a:gd name="csY1" fmla="*/ 42266 h 46834"/>
                  <a:gd name="csX2" fmla="*/ 30398 w 31315"/>
                  <a:gd name="csY2" fmla="*/ 4261 h 46834"/>
                </a:gdLst>
                <a:ahLst/>
                <a:cxnLst>
                  <a:cxn ang="0">
                    <a:pos x="csX0" y="csY0"/>
                  </a:cxn>
                  <a:cxn ang="0">
                    <a:pos x="csX1" y="csY1"/>
                  </a:cxn>
                  <a:cxn ang="0">
                    <a:pos x="csX2" y="csY2"/>
                  </a:cxn>
                </a:cxnLst>
                <a:rect l="l" t="t" r="r" b="b"/>
                <a:pathLst>
                  <a:path w="31315" h="46834">
                    <a:moveTo>
                      <a:pt x="30398" y="4261"/>
                    </a:moveTo>
                    <a:cubicBezTo>
                      <a:pt x="33552" y="7415"/>
                      <a:pt x="29402" y="62845"/>
                      <a:pt x="4834" y="42266"/>
                    </a:cubicBezTo>
                    <a:cubicBezTo>
                      <a:pt x="-9774" y="29985"/>
                      <a:pt x="11639" y="-13663"/>
                      <a:pt x="30398" y="4261"/>
                    </a:cubicBezTo>
                    <a:close/>
                  </a:path>
                </a:pathLst>
              </a:custGeom>
              <a:solidFill>
                <a:srgbClr val="ECEBEC"/>
              </a:solidFill>
              <a:ln w="16598" cap="flat">
                <a:noFill/>
                <a:prstDash val="solid"/>
                <a:miter/>
              </a:ln>
            </p:spPr>
            <p:txBody>
              <a:bodyPr/>
              <a:lstStyle/>
              <a:p>
                <a:endParaRPr lang="fr-FR"/>
              </a:p>
            </p:txBody>
          </p:sp>
          <p:sp>
            <p:nvSpPr>
              <p:cNvPr id="82" name="Forme libre 81">
                <a:extLst>
                  <a:ext uri="{FF2B5EF4-FFF2-40B4-BE49-F238E27FC236}">
                    <a16:creationId xmlns:a16="http://schemas.microsoft.com/office/drawing/2014/main" id="{E8595175-375C-E00D-7EC8-2F94E10A5024}"/>
                  </a:ext>
                </a:extLst>
              </p:cNvPr>
              <p:cNvSpPr/>
              <p:nvPr/>
            </p:nvSpPr>
            <p:spPr>
              <a:xfrm>
                <a:off x="-39687565" y="2584005"/>
                <a:ext cx="30212" cy="45426"/>
              </a:xfrm>
              <a:custGeom>
                <a:avLst/>
                <a:gdLst>
                  <a:gd name="csX0" fmla="*/ 0 w 30212"/>
                  <a:gd name="csY0" fmla="*/ 16114 h 45426"/>
                  <a:gd name="csX1" fmla="*/ 20087 w 30212"/>
                  <a:gd name="csY1" fmla="*/ 1012 h 45426"/>
                  <a:gd name="csX2" fmla="*/ 30212 w 30212"/>
                  <a:gd name="csY2" fmla="*/ 41340 h 45426"/>
                  <a:gd name="csX3" fmla="*/ 0 w 30212"/>
                  <a:gd name="csY3" fmla="*/ 16114 h 45426"/>
                </a:gdLst>
                <a:ahLst/>
                <a:cxnLst>
                  <a:cxn ang="0">
                    <a:pos x="csX0" y="csY0"/>
                  </a:cxn>
                  <a:cxn ang="0">
                    <a:pos x="csX1" y="csY1"/>
                  </a:cxn>
                  <a:cxn ang="0">
                    <a:pos x="csX2" y="csY2"/>
                  </a:cxn>
                  <a:cxn ang="0">
                    <a:pos x="csX3" y="csY3"/>
                  </a:cxn>
                </a:cxnLst>
                <a:rect l="l" t="t" r="r" b="b"/>
                <a:pathLst>
                  <a:path w="30212" h="45426">
                    <a:moveTo>
                      <a:pt x="0" y="16114"/>
                    </a:moveTo>
                    <a:cubicBezTo>
                      <a:pt x="3984" y="11800"/>
                      <a:pt x="-166" y="-4133"/>
                      <a:pt x="20087" y="1012"/>
                    </a:cubicBezTo>
                    <a:lnTo>
                      <a:pt x="30212" y="41340"/>
                    </a:lnTo>
                    <a:cubicBezTo>
                      <a:pt x="7803" y="56111"/>
                      <a:pt x="13115" y="26902"/>
                      <a:pt x="0" y="16114"/>
                    </a:cubicBezTo>
                    <a:close/>
                  </a:path>
                </a:pathLst>
              </a:custGeom>
              <a:solidFill>
                <a:srgbClr val="ECEBEC"/>
              </a:solidFill>
              <a:ln w="16598" cap="flat">
                <a:noFill/>
                <a:prstDash val="solid"/>
                <a:miter/>
              </a:ln>
            </p:spPr>
            <p:txBody>
              <a:bodyPr/>
              <a:lstStyle/>
              <a:p>
                <a:endParaRPr lang="fr-FR"/>
              </a:p>
            </p:txBody>
          </p:sp>
          <p:sp>
            <p:nvSpPr>
              <p:cNvPr id="83" name="Forme libre 82">
                <a:extLst>
                  <a:ext uri="{FF2B5EF4-FFF2-40B4-BE49-F238E27FC236}">
                    <a16:creationId xmlns:a16="http://schemas.microsoft.com/office/drawing/2014/main" id="{C806A89A-EA25-EE92-DE38-F6164E552BC3}"/>
                  </a:ext>
                </a:extLst>
              </p:cNvPr>
              <p:cNvSpPr/>
              <p:nvPr/>
            </p:nvSpPr>
            <p:spPr>
              <a:xfrm>
                <a:off x="-39754282" y="2321992"/>
                <a:ext cx="29732" cy="46280"/>
              </a:xfrm>
              <a:custGeom>
                <a:avLst/>
                <a:gdLst>
                  <a:gd name="csX0" fmla="*/ 1312 w 29732"/>
                  <a:gd name="csY0" fmla="*/ 46281 h 46280"/>
                  <a:gd name="csX1" fmla="*/ 23557 w 29732"/>
                  <a:gd name="csY1" fmla="*/ 1305 h 46280"/>
                  <a:gd name="csX2" fmla="*/ 1312 w 29732"/>
                  <a:gd name="csY2" fmla="*/ 46281 h 46280"/>
                </a:gdLst>
                <a:ahLst/>
                <a:cxnLst>
                  <a:cxn ang="0">
                    <a:pos x="csX0" y="csY0"/>
                  </a:cxn>
                  <a:cxn ang="0">
                    <a:pos x="csX1" y="csY1"/>
                  </a:cxn>
                  <a:cxn ang="0">
                    <a:pos x="csX2" y="csY2"/>
                  </a:cxn>
                </a:cxnLst>
                <a:rect l="l" t="t" r="r" b="b"/>
                <a:pathLst>
                  <a:path w="29732" h="46280">
                    <a:moveTo>
                      <a:pt x="1312" y="46281"/>
                    </a:moveTo>
                    <a:cubicBezTo>
                      <a:pt x="-1509" y="29021"/>
                      <a:pt x="-2007" y="-7324"/>
                      <a:pt x="23557" y="1305"/>
                    </a:cubicBezTo>
                    <a:cubicBezTo>
                      <a:pt x="42979" y="7944"/>
                      <a:pt x="11273" y="38812"/>
                      <a:pt x="1312" y="46281"/>
                    </a:cubicBezTo>
                    <a:close/>
                  </a:path>
                </a:pathLst>
              </a:custGeom>
              <a:solidFill>
                <a:srgbClr val="ECEBEC"/>
              </a:solidFill>
              <a:ln w="16598" cap="flat">
                <a:noFill/>
                <a:prstDash val="solid"/>
                <a:miter/>
              </a:ln>
            </p:spPr>
            <p:txBody>
              <a:bodyPr/>
              <a:lstStyle/>
              <a:p>
                <a:endParaRPr lang="fr-FR"/>
              </a:p>
            </p:txBody>
          </p:sp>
          <p:sp>
            <p:nvSpPr>
              <p:cNvPr id="84" name="Forme libre 83">
                <a:extLst>
                  <a:ext uri="{FF2B5EF4-FFF2-40B4-BE49-F238E27FC236}">
                    <a16:creationId xmlns:a16="http://schemas.microsoft.com/office/drawing/2014/main" id="{E363F045-FE66-654E-9119-BEDDCF49CA42}"/>
                  </a:ext>
                </a:extLst>
              </p:cNvPr>
              <p:cNvSpPr/>
              <p:nvPr/>
            </p:nvSpPr>
            <p:spPr>
              <a:xfrm>
                <a:off x="-40811564" y="3285372"/>
                <a:ext cx="25231" cy="56015"/>
              </a:xfrm>
              <a:custGeom>
                <a:avLst/>
                <a:gdLst>
                  <a:gd name="csX0" fmla="*/ 25232 w 25231"/>
                  <a:gd name="csY0" fmla="*/ 55430 h 56015"/>
                  <a:gd name="csX1" fmla="*/ 0 w 25231"/>
                  <a:gd name="csY1" fmla="*/ 0 h 56015"/>
                  <a:gd name="csX2" fmla="*/ 25232 w 25231"/>
                  <a:gd name="csY2" fmla="*/ 55430 h 56015"/>
                </a:gdLst>
                <a:ahLst/>
                <a:cxnLst>
                  <a:cxn ang="0">
                    <a:pos x="csX0" y="csY0"/>
                  </a:cxn>
                  <a:cxn ang="0">
                    <a:pos x="csX1" y="csY1"/>
                  </a:cxn>
                  <a:cxn ang="0">
                    <a:pos x="csX2" y="csY2"/>
                  </a:cxn>
                </a:cxnLst>
                <a:rect l="l" t="t" r="r" b="b"/>
                <a:pathLst>
                  <a:path w="25231" h="56015">
                    <a:moveTo>
                      <a:pt x="25232" y="55430"/>
                    </a:moveTo>
                    <a:cubicBezTo>
                      <a:pt x="497" y="61571"/>
                      <a:pt x="1826" y="17758"/>
                      <a:pt x="0" y="0"/>
                    </a:cubicBezTo>
                    <a:cubicBezTo>
                      <a:pt x="2656" y="7136"/>
                      <a:pt x="21082" y="23898"/>
                      <a:pt x="25232" y="55430"/>
                    </a:cubicBezTo>
                    <a:close/>
                  </a:path>
                </a:pathLst>
              </a:custGeom>
              <a:solidFill>
                <a:srgbClr val="ECEBEC"/>
              </a:solidFill>
              <a:ln w="16598" cap="flat">
                <a:noFill/>
                <a:prstDash val="solid"/>
                <a:miter/>
              </a:ln>
            </p:spPr>
            <p:txBody>
              <a:bodyPr/>
              <a:lstStyle/>
              <a:p>
                <a:endParaRPr lang="fr-FR"/>
              </a:p>
            </p:txBody>
          </p:sp>
          <p:sp>
            <p:nvSpPr>
              <p:cNvPr id="85" name="Forme libre 84">
                <a:extLst>
                  <a:ext uri="{FF2B5EF4-FFF2-40B4-BE49-F238E27FC236}">
                    <a16:creationId xmlns:a16="http://schemas.microsoft.com/office/drawing/2014/main" id="{B496CE16-926F-8D4A-8D19-396FE022C60D}"/>
                  </a:ext>
                </a:extLst>
              </p:cNvPr>
              <p:cNvSpPr/>
              <p:nvPr/>
            </p:nvSpPr>
            <p:spPr>
              <a:xfrm>
                <a:off x="-40035991" y="1329951"/>
                <a:ext cx="30648" cy="35889"/>
              </a:xfrm>
              <a:custGeom>
                <a:avLst/>
                <a:gdLst>
                  <a:gd name="csX0" fmla="*/ 8289 w 30648"/>
                  <a:gd name="csY0" fmla="*/ 237 h 35889"/>
                  <a:gd name="csX1" fmla="*/ 23229 w 30648"/>
                  <a:gd name="csY1" fmla="*/ 35421 h 35889"/>
                  <a:gd name="csX2" fmla="*/ 8289 w 30648"/>
                  <a:gd name="csY2" fmla="*/ 237 h 35889"/>
                </a:gdLst>
                <a:ahLst/>
                <a:cxnLst>
                  <a:cxn ang="0">
                    <a:pos x="csX0" y="csY0"/>
                  </a:cxn>
                  <a:cxn ang="0">
                    <a:pos x="csX1" y="csY1"/>
                  </a:cxn>
                  <a:cxn ang="0">
                    <a:pos x="csX2" y="csY2"/>
                  </a:cxn>
                </a:cxnLst>
                <a:rect l="l" t="t" r="r" b="b"/>
                <a:pathLst>
                  <a:path w="30648" h="35889">
                    <a:moveTo>
                      <a:pt x="8289" y="237"/>
                    </a:moveTo>
                    <a:cubicBezTo>
                      <a:pt x="18581" y="-3082"/>
                      <a:pt x="42817" y="29446"/>
                      <a:pt x="23229" y="35421"/>
                    </a:cubicBezTo>
                    <a:cubicBezTo>
                      <a:pt x="7625" y="40233"/>
                      <a:pt x="-11133" y="6544"/>
                      <a:pt x="8289" y="237"/>
                    </a:cubicBezTo>
                    <a:close/>
                  </a:path>
                </a:pathLst>
              </a:custGeom>
              <a:solidFill>
                <a:srgbClr val="ECEBEC"/>
              </a:solidFill>
              <a:ln w="16598" cap="flat">
                <a:noFill/>
                <a:prstDash val="solid"/>
                <a:miter/>
              </a:ln>
            </p:spPr>
            <p:txBody>
              <a:bodyPr/>
              <a:lstStyle/>
              <a:p>
                <a:endParaRPr lang="fr-FR"/>
              </a:p>
            </p:txBody>
          </p:sp>
          <p:sp>
            <p:nvSpPr>
              <p:cNvPr id="86" name="Forme libre 85">
                <a:extLst>
                  <a:ext uri="{FF2B5EF4-FFF2-40B4-BE49-F238E27FC236}">
                    <a16:creationId xmlns:a16="http://schemas.microsoft.com/office/drawing/2014/main" id="{4A2FE694-351F-F3D6-69AF-B8BD678DF250}"/>
                  </a:ext>
                </a:extLst>
              </p:cNvPr>
              <p:cNvSpPr/>
              <p:nvPr/>
            </p:nvSpPr>
            <p:spPr>
              <a:xfrm>
                <a:off x="-41335632" y="972543"/>
                <a:ext cx="35652" cy="45306"/>
              </a:xfrm>
              <a:custGeom>
                <a:avLst/>
                <a:gdLst>
                  <a:gd name="csX0" fmla="*/ 35192 w 35652"/>
                  <a:gd name="csY0" fmla="*/ 45307 h 45306"/>
                  <a:gd name="csX1" fmla="*/ 0 w 35652"/>
                  <a:gd name="csY1" fmla="*/ 0 h 45306"/>
                  <a:gd name="csX2" fmla="*/ 35192 w 35652"/>
                  <a:gd name="csY2" fmla="*/ 45307 h 45306"/>
                </a:gdLst>
                <a:ahLst/>
                <a:cxnLst>
                  <a:cxn ang="0">
                    <a:pos x="csX0" y="csY0"/>
                  </a:cxn>
                  <a:cxn ang="0">
                    <a:pos x="csX1" y="csY1"/>
                  </a:cxn>
                  <a:cxn ang="0">
                    <a:pos x="csX2" y="csY2"/>
                  </a:cxn>
                </a:cxnLst>
                <a:rect l="l" t="t" r="r" b="b"/>
                <a:pathLst>
                  <a:path w="35652" h="45306">
                    <a:moveTo>
                      <a:pt x="35192" y="45307"/>
                    </a:moveTo>
                    <a:lnTo>
                      <a:pt x="0" y="0"/>
                    </a:lnTo>
                    <a:cubicBezTo>
                      <a:pt x="21912" y="4314"/>
                      <a:pt x="38679" y="22238"/>
                      <a:pt x="35192" y="45307"/>
                    </a:cubicBezTo>
                    <a:close/>
                  </a:path>
                </a:pathLst>
              </a:custGeom>
              <a:solidFill>
                <a:srgbClr val="ECEBEC"/>
              </a:solidFill>
              <a:ln w="16598" cap="flat">
                <a:noFill/>
                <a:prstDash val="solid"/>
                <a:miter/>
              </a:ln>
            </p:spPr>
            <p:txBody>
              <a:bodyPr/>
              <a:lstStyle/>
              <a:p>
                <a:endParaRPr lang="fr-FR"/>
              </a:p>
            </p:txBody>
          </p:sp>
          <p:sp>
            <p:nvSpPr>
              <p:cNvPr id="87" name="Forme libre 86">
                <a:extLst>
                  <a:ext uri="{FF2B5EF4-FFF2-40B4-BE49-F238E27FC236}">
                    <a16:creationId xmlns:a16="http://schemas.microsoft.com/office/drawing/2014/main" id="{9E76C04A-AB6C-C625-61BB-B845A037EA42}"/>
                  </a:ext>
                </a:extLst>
              </p:cNvPr>
              <p:cNvSpPr/>
              <p:nvPr/>
            </p:nvSpPr>
            <p:spPr>
              <a:xfrm>
                <a:off x="-41320727" y="915338"/>
                <a:ext cx="40538" cy="47080"/>
              </a:xfrm>
              <a:custGeom>
                <a:avLst/>
                <a:gdLst>
                  <a:gd name="csX0" fmla="*/ 40539 w 40538"/>
                  <a:gd name="csY0" fmla="*/ 1774 h 47080"/>
                  <a:gd name="csX1" fmla="*/ 200 w 40538"/>
                  <a:gd name="csY1" fmla="*/ 47081 h 47080"/>
                  <a:gd name="csX2" fmla="*/ 40539 w 40538"/>
                  <a:gd name="csY2" fmla="*/ 1774 h 47080"/>
                </a:gdLst>
                <a:ahLst/>
                <a:cxnLst>
                  <a:cxn ang="0">
                    <a:pos x="csX0" y="csY0"/>
                  </a:cxn>
                  <a:cxn ang="0">
                    <a:pos x="csX1" y="csY1"/>
                  </a:cxn>
                  <a:cxn ang="0">
                    <a:pos x="csX2" y="csY2"/>
                  </a:cxn>
                </a:cxnLst>
                <a:rect l="l" t="t" r="r" b="b"/>
                <a:pathLst>
                  <a:path w="40538" h="47080">
                    <a:moveTo>
                      <a:pt x="40539" y="1774"/>
                    </a:moveTo>
                    <a:lnTo>
                      <a:pt x="200" y="47081"/>
                    </a:lnTo>
                    <a:cubicBezTo>
                      <a:pt x="-2787" y="34966"/>
                      <a:pt x="28421" y="-9345"/>
                      <a:pt x="40539" y="1774"/>
                    </a:cubicBezTo>
                    <a:close/>
                  </a:path>
                </a:pathLst>
              </a:custGeom>
              <a:solidFill>
                <a:srgbClr val="ECEBEC"/>
              </a:solidFill>
              <a:ln w="16598" cap="flat">
                <a:noFill/>
                <a:prstDash val="solid"/>
                <a:miter/>
              </a:ln>
            </p:spPr>
            <p:txBody>
              <a:bodyPr/>
              <a:lstStyle/>
              <a:p>
                <a:endParaRPr lang="fr-FR"/>
              </a:p>
            </p:txBody>
          </p:sp>
          <p:sp>
            <p:nvSpPr>
              <p:cNvPr id="88" name="Forme libre 87">
                <a:extLst>
                  <a:ext uri="{FF2B5EF4-FFF2-40B4-BE49-F238E27FC236}">
                    <a16:creationId xmlns:a16="http://schemas.microsoft.com/office/drawing/2014/main" id="{EC68C0A3-C3F4-FCE3-38CB-6D65D0345D47}"/>
                  </a:ext>
                </a:extLst>
              </p:cNvPr>
              <p:cNvSpPr/>
              <p:nvPr/>
            </p:nvSpPr>
            <p:spPr>
              <a:xfrm>
                <a:off x="-42324297" y="1157891"/>
                <a:ext cx="37336" cy="37105"/>
              </a:xfrm>
              <a:custGeom>
                <a:avLst/>
                <a:gdLst>
                  <a:gd name="csX0" fmla="*/ 35979 w 37336"/>
                  <a:gd name="csY0" fmla="*/ 1025 h 37105"/>
                  <a:gd name="csX1" fmla="*/ 787 w 37336"/>
                  <a:gd name="csY1" fmla="*/ 36209 h 37105"/>
                  <a:gd name="csX2" fmla="*/ 35979 w 37336"/>
                  <a:gd name="csY2" fmla="*/ 1025 h 37105"/>
                </a:gdLst>
                <a:ahLst/>
                <a:cxnLst>
                  <a:cxn ang="0">
                    <a:pos x="csX0" y="csY0"/>
                  </a:cxn>
                  <a:cxn ang="0">
                    <a:pos x="csX1" y="csY1"/>
                  </a:cxn>
                  <a:cxn ang="0">
                    <a:pos x="csX2" y="csY2"/>
                  </a:cxn>
                </a:cxnLst>
                <a:rect l="l" t="t" r="r" b="b"/>
                <a:pathLst>
                  <a:path w="37336" h="37105">
                    <a:moveTo>
                      <a:pt x="35979" y="1025"/>
                    </a:moveTo>
                    <a:cubicBezTo>
                      <a:pt x="44113" y="9157"/>
                      <a:pt x="13569" y="43012"/>
                      <a:pt x="787" y="36209"/>
                    </a:cubicBezTo>
                    <a:cubicBezTo>
                      <a:pt x="-4857" y="30732"/>
                      <a:pt x="21205" y="-6610"/>
                      <a:pt x="35979" y="1025"/>
                    </a:cubicBezTo>
                    <a:close/>
                  </a:path>
                </a:pathLst>
              </a:custGeom>
              <a:solidFill>
                <a:srgbClr val="ECEBEC"/>
              </a:solidFill>
              <a:ln w="16598" cap="flat">
                <a:noFill/>
                <a:prstDash val="solid"/>
                <a:miter/>
              </a:ln>
            </p:spPr>
            <p:txBody>
              <a:bodyPr/>
              <a:lstStyle/>
              <a:p>
                <a:endParaRPr lang="fr-FR"/>
              </a:p>
            </p:txBody>
          </p:sp>
          <p:sp>
            <p:nvSpPr>
              <p:cNvPr id="89" name="Forme libre 88">
                <a:extLst>
                  <a:ext uri="{FF2B5EF4-FFF2-40B4-BE49-F238E27FC236}">
                    <a16:creationId xmlns:a16="http://schemas.microsoft.com/office/drawing/2014/main" id="{AD0DF276-CCF0-D638-0D3F-3E2D250915C1}"/>
                  </a:ext>
                </a:extLst>
              </p:cNvPr>
              <p:cNvSpPr/>
              <p:nvPr/>
            </p:nvSpPr>
            <p:spPr>
              <a:xfrm>
                <a:off x="-41714081" y="1088383"/>
                <a:ext cx="35654" cy="40328"/>
              </a:xfrm>
              <a:custGeom>
                <a:avLst/>
                <a:gdLst>
                  <a:gd name="csX0" fmla="*/ 462 w 35654"/>
                  <a:gd name="csY0" fmla="*/ 40328 h 40328"/>
                  <a:gd name="csX1" fmla="*/ 35654 w 35654"/>
                  <a:gd name="csY1" fmla="*/ 0 h 40328"/>
                  <a:gd name="csX2" fmla="*/ 462 w 35654"/>
                  <a:gd name="csY2" fmla="*/ 40328 h 40328"/>
                </a:gdLst>
                <a:ahLst/>
                <a:cxnLst>
                  <a:cxn ang="0">
                    <a:pos x="csX0" y="csY0"/>
                  </a:cxn>
                  <a:cxn ang="0">
                    <a:pos x="csX1" y="csY1"/>
                  </a:cxn>
                  <a:cxn ang="0">
                    <a:pos x="csX2" y="csY2"/>
                  </a:cxn>
                </a:cxnLst>
                <a:rect l="l" t="t" r="r" b="b"/>
                <a:pathLst>
                  <a:path w="35654" h="40328">
                    <a:moveTo>
                      <a:pt x="462" y="40328"/>
                    </a:moveTo>
                    <a:cubicBezTo>
                      <a:pt x="-3190" y="15268"/>
                      <a:pt x="15402" y="6804"/>
                      <a:pt x="35654" y="0"/>
                    </a:cubicBezTo>
                    <a:lnTo>
                      <a:pt x="462" y="40328"/>
                    </a:lnTo>
                    <a:close/>
                  </a:path>
                </a:pathLst>
              </a:custGeom>
              <a:solidFill>
                <a:srgbClr val="ECEBEC"/>
              </a:solidFill>
              <a:ln w="16598" cap="flat">
                <a:noFill/>
                <a:prstDash val="solid"/>
                <a:miter/>
              </a:ln>
            </p:spPr>
            <p:txBody>
              <a:bodyPr/>
              <a:lstStyle/>
              <a:p>
                <a:endParaRPr lang="fr-FR"/>
              </a:p>
            </p:txBody>
          </p:sp>
          <p:sp>
            <p:nvSpPr>
              <p:cNvPr id="90" name="Forme libre 89">
                <a:extLst>
                  <a:ext uri="{FF2B5EF4-FFF2-40B4-BE49-F238E27FC236}">
                    <a16:creationId xmlns:a16="http://schemas.microsoft.com/office/drawing/2014/main" id="{D80D791B-D98F-44FE-4496-DEDB8F11BE8D}"/>
                  </a:ext>
                </a:extLst>
              </p:cNvPr>
              <p:cNvSpPr/>
              <p:nvPr/>
            </p:nvSpPr>
            <p:spPr>
              <a:xfrm>
                <a:off x="-40690694" y="1090093"/>
                <a:ext cx="33041" cy="27893"/>
              </a:xfrm>
              <a:custGeom>
                <a:avLst/>
                <a:gdLst>
                  <a:gd name="csX0" fmla="*/ 29859 w 33041"/>
                  <a:gd name="csY0" fmla="*/ 22852 h 27893"/>
                  <a:gd name="csX1" fmla="*/ 809 w 33041"/>
                  <a:gd name="csY1" fmla="*/ 11401 h 27893"/>
                  <a:gd name="csX2" fmla="*/ 29859 w 33041"/>
                  <a:gd name="csY2" fmla="*/ 22852 h 27893"/>
                </a:gdLst>
                <a:ahLst/>
                <a:cxnLst>
                  <a:cxn ang="0">
                    <a:pos x="csX0" y="csY0"/>
                  </a:cxn>
                  <a:cxn ang="0">
                    <a:pos x="csX1" y="csY1"/>
                  </a:cxn>
                  <a:cxn ang="0">
                    <a:pos x="csX2" y="csY2"/>
                  </a:cxn>
                </a:cxnLst>
                <a:rect l="l" t="t" r="r" b="b"/>
                <a:pathLst>
                  <a:path w="33041" h="27893">
                    <a:moveTo>
                      <a:pt x="29859" y="22852"/>
                    </a:moveTo>
                    <a:cubicBezTo>
                      <a:pt x="25378" y="29657"/>
                      <a:pt x="-5333" y="32644"/>
                      <a:pt x="809" y="11401"/>
                    </a:cubicBezTo>
                    <a:cubicBezTo>
                      <a:pt x="6951" y="-9842"/>
                      <a:pt x="43970" y="1277"/>
                      <a:pt x="29859" y="22852"/>
                    </a:cubicBezTo>
                    <a:close/>
                  </a:path>
                </a:pathLst>
              </a:custGeom>
              <a:solidFill>
                <a:srgbClr val="ECEBEC"/>
              </a:solidFill>
              <a:ln w="16598" cap="flat">
                <a:noFill/>
                <a:prstDash val="solid"/>
                <a:miter/>
              </a:ln>
            </p:spPr>
            <p:txBody>
              <a:bodyPr/>
              <a:lstStyle/>
              <a:p>
                <a:endParaRPr lang="fr-FR"/>
              </a:p>
            </p:txBody>
          </p:sp>
          <p:sp>
            <p:nvSpPr>
              <p:cNvPr id="91" name="Forme libre 90">
                <a:extLst>
                  <a:ext uri="{FF2B5EF4-FFF2-40B4-BE49-F238E27FC236}">
                    <a16:creationId xmlns:a16="http://schemas.microsoft.com/office/drawing/2014/main" id="{20FA76E8-B5E1-7A27-8D6F-38FF935E6648}"/>
                  </a:ext>
                </a:extLst>
              </p:cNvPr>
              <p:cNvSpPr/>
              <p:nvPr/>
            </p:nvSpPr>
            <p:spPr>
              <a:xfrm>
                <a:off x="-41048449" y="972543"/>
                <a:ext cx="40338" cy="40328"/>
              </a:xfrm>
              <a:custGeom>
                <a:avLst/>
                <a:gdLst>
                  <a:gd name="csX0" fmla="*/ 40338 w 40338"/>
                  <a:gd name="csY0" fmla="*/ 0 h 40328"/>
                  <a:gd name="csX1" fmla="*/ 0 w 40338"/>
                  <a:gd name="csY1" fmla="*/ 40328 h 40328"/>
                  <a:gd name="csX2" fmla="*/ 40338 w 40338"/>
                  <a:gd name="csY2" fmla="*/ 0 h 40328"/>
                </a:gdLst>
                <a:ahLst/>
                <a:cxnLst>
                  <a:cxn ang="0">
                    <a:pos x="csX0" y="csY0"/>
                  </a:cxn>
                  <a:cxn ang="0">
                    <a:pos x="csX1" y="csY1"/>
                  </a:cxn>
                  <a:cxn ang="0">
                    <a:pos x="csX2" y="csY2"/>
                  </a:cxn>
                </a:cxnLst>
                <a:rect l="l" t="t" r="r" b="b"/>
                <a:pathLst>
                  <a:path w="40338" h="40328">
                    <a:moveTo>
                      <a:pt x="40338" y="0"/>
                    </a:moveTo>
                    <a:cubicBezTo>
                      <a:pt x="40006" y="18753"/>
                      <a:pt x="16933" y="35349"/>
                      <a:pt x="0" y="40328"/>
                    </a:cubicBezTo>
                    <a:lnTo>
                      <a:pt x="40338" y="0"/>
                    </a:lnTo>
                    <a:close/>
                  </a:path>
                </a:pathLst>
              </a:custGeom>
              <a:solidFill>
                <a:srgbClr val="ECEBEC"/>
              </a:solidFill>
              <a:ln w="16598" cap="flat">
                <a:noFill/>
                <a:prstDash val="solid"/>
                <a:miter/>
              </a:ln>
            </p:spPr>
            <p:txBody>
              <a:bodyPr/>
              <a:lstStyle/>
              <a:p>
                <a:endParaRPr lang="fr-FR"/>
              </a:p>
            </p:txBody>
          </p:sp>
          <p:sp>
            <p:nvSpPr>
              <p:cNvPr id="92" name="Forme libre 91">
                <a:extLst>
                  <a:ext uri="{FF2B5EF4-FFF2-40B4-BE49-F238E27FC236}">
                    <a16:creationId xmlns:a16="http://schemas.microsoft.com/office/drawing/2014/main" id="{0508833F-C049-B59D-5366-B2B527E05331}"/>
                  </a:ext>
                </a:extLst>
              </p:cNvPr>
              <p:cNvSpPr/>
              <p:nvPr/>
            </p:nvSpPr>
            <p:spPr>
              <a:xfrm>
                <a:off x="-42005951" y="1239388"/>
                <a:ext cx="35897" cy="31201"/>
              </a:xfrm>
              <a:custGeom>
                <a:avLst/>
                <a:gdLst>
                  <a:gd name="csX0" fmla="*/ 35195 w 35897"/>
                  <a:gd name="csY0" fmla="*/ 30390 h 31201"/>
                  <a:gd name="csX1" fmla="*/ 3 w 35897"/>
                  <a:gd name="csY1" fmla="*/ 7820 h 31201"/>
                  <a:gd name="csX2" fmla="*/ 35195 w 35897"/>
                  <a:gd name="csY2" fmla="*/ 30390 h 31201"/>
                </a:gdLst>
                <a:ahLst/>
                <a:cxnLst>
                  <a:cxn ang="0">
                    <a:pos x="csX0" y="csY0"/>
                  </a:cxn>
                  <a:cxn ang="0">
                    <a:pos x="csX1" y="csY1"/>
                  </a:cxn>
                  <a:cxn ang="0">
                    <a:pos x="csX2" y="csY2"/>
                  </a:cxn>
                </a:cxnLst>
                <a:rect l="l" t="t" r="r" b="b"/>
                <a:pathLst>
                  <a:path w="35897" h="31201">
                    <a:moveTo>
                      <a:pt x="35195" y="30390"/>
                    </a:moveTo>
                    <a:cubicBezTo>
                      <a:pt x="29717" y="36033"/>
                      <a:pt x="-330" y="10475"/>
                      <a:pt x="3" y="7820"/>
                    </a:cubicBezTo>
                    <a:cubicBezTo>
                      <a:pt x="3322" y="-13921"/>
                      <a:pt x="41503" y="14956"/>
                      <a:pt x="35195" y="30390"/>
                    </a:cubicBezTo>
                    <a:close/>
                  </a:path>
                </a:pathLst>
              </a:custGeom>
              <a:solidFill>
                <a:srgbClr val="ECEBEC"/>
              </a:solidFill>
              <a:ln w="16598" cap="flat">
                <a:noFill/>
                <a:prstDash val="solid"/>
                <a:miter/>
              </a:ln>
            </p:spPr>
            <p:txBody>
              <a:bodyPr/>
              <a:lstStyle/>
              <a:p>
                <a:endParaRPr lang="fr-FR"/>
              </a:p>
            </p:txBody>
          </p:sp>
          <p:sp>
            <p:nvSpPr>
              <p:cNvPr id="93" name="Forme libre 92">
                <a:extLst>
                  <a:ext uri="{FF2B5EF4-FFF2-40B4-BE49-F238E27FC236}">
                    <a16:creationId xmlns:a16="http://schemas.microsoft.com/office/drawing/2014/main" id="{ED1C5266-8959-0510-DFB2-89F5DE9816B8}"/>
                  </a:ext>
                </a:extLst>
              </p:cNvPr>
              <p:cNvSpPr/>
              <p:nvPr/>
            </p:nvSpPr>
            <p:spPr>
              <a:xfrm>
                <a:off x="-39803533" y="1626839"/>
                <a:ext cx="32489" cy="25238"/>
              </a:xfrm>
              <a:custGeom>
                <a:avLst/>
                <a:gdLst>
                  <a:gd name="csX0" fmla="*/ 30312 w 32489"/>
                  <a:gd name="csY0" fmla="*/ 751 h 25238"/>
                  <a:gd name="csX1" fmla="*/ 99 w 32489"/>
                  <a:gd name="csY1" fmla="*/ 18342 h 25238"/>
                  <a:gd name="csX2" fmla="*/ 30312 w 32489"/>
                  <a:gd name="csY2" fmla="*/ 751 h 25238"/>
                </a:gdLst>
                <a:ahLst/>
                <a:cxnLst>
                  <a:cxn ang="0">
                    <a:pos x="csX0" y="csY0"/>
                  </a:cxn>
                  <a:cxn ang="0">
                    <a:pos x="csX1" y="csY1"/>
                  </a:cxn>
                  <a:cxn ang="0">
                    <a:pos x="csX2" y="csY2"/>
                  </a:cxn>
                </a:cxnLst>
                <a:rect l="l" t="t" r="r" b="b"/>
                <a:pathLst>
                  <a:path w="32489" h="25238">
                    <a:moveTo>
                      <a:pt x="30312" y="751"/>
                    </a:moveTo>
                    <a:cubicBezTo>
                      <a:pt x="41932" y="12036"/>
                      <a:pt x="3420" y="37428"/>
                      <a:pt x="99" y="18342"/>
                    </a:cubicBezTo>
                    <a:cubicBezTo>
                      <a:pt x="-1893" y="6394"/>
                      <a:pt x="26659" y="-2735"/>
                      <a:pt x="30312" y="751"/>
                    </a:cubicBezTo>
                    <a:close/>
                  </a:path>
                </a:pathLst>
              </a:custGeom>
              <a:solidFill>
                <a:srgbClr val="ECEBEC"/>
              </a:solidFill>
              <a:ln w="16598" cap="flat">
                <a:noFill/>
                <a:prstDash val="solid"/>
                <a:miter/>
              </a:ln>
            </p:spPr>
            <p:txBody>
              <a:bodyPr/>
              <a:lstStyle/>
              <a:p>
                <a:endParaRPr lang="fr-FR"/>
              </a:p>
            </p:txBody>
          </p:sp>
          <p:sp>
            <p:nvSpPr>
              <p:cNvPr id="94" name="Forme libre 93">
                <a:extLst>
                  <a:ext uri="{FF2B5EF4-FFF2-40B4-BE49-F238E27FC236}">
                    <a16:creationId xmlns:a16="http://schemas.microsoft.com/office/drawing/2014/main" id="{9E43DB88-CAF6-34FE-F228-BB5628129B94}"/>
                  </a:ext>
                </a:extLst>
              </p:cNvPr>
              <p:cNvSpPr/>
              <p:nvPr/>
            </p:nvSpPr>
            <p:spPr>
              <a:xfrm>
                <a:off x="-40773469" y="861366"/>
                <a:ext cx="23015" cy="35498"/>
              </a:xfrm>
              <a:custGeom>
                <a:avLst/>
                <a:gdLst>
                  <a:gd name="csX0" fmla="*/ 22496 w 23015"/>
                  <a:gd name="csY0" fmla="*/ 35499 h 35498"/>
                  <a:gd name="csX1" fmla="*/ 4900 w 23015"/>
                  <a:gd name="csY1" fmla="*/ 314 h 35498"/>
                  <a:gd name="csX2" fmla="*/ 22496 w 23015"/>
                  <a:gd name="csY2" fmla="*/ 35499 h 35498"/>
                </a:gdLst>
                <a:ahLst/>
                <a:cxnLst>
                  <a:cxn ang="0">
                    <a:pos x="csX0" y="csY0"/>
                  </a:cxn>
                  <a:cxn ang="0">
                    <a:pos x="csX1" y="csY1"/>
                  </a:cxn>
                  <a:cxn ang="0">
                    <a:pos x="csX2" y="csY2"/>
                  </a:cxn>
                </a:cxnLst>
                <a:rect l="l" t="t" r="r" b="b"/>
                <a:pathLst>
                  <a:path w="23015" h="35498">
                    <a:moveTo>
                      <a:pt x="22496" y="35499"/>
                    </a:moveTo>
                    <a:cubicBezTo>
                      <a:pt x="17682" y="33506"/>
                      <a:pt x="-11368" y="2804"/>
                      <a:pt x="4900" y="314"/>
                    </a:cubicBezTo>
                    <a:cubicBezTo>
                      <a:pt x="26978" y="-3004"/>
                      <a:pt x="22828" y="20728"/>
                      <a:pt x="22496" y="35499"/>
                    </a:cubicBezTo>
                    <a:close/>
                  </a:path>
                </a:pathLst>
              </a:custGeom>
              <a:solidFill>
                <a:srgbClr val="ECEBEC"/>
              </a:solidFill>
              <a:ln w="16598" cap="flat">
                <a:noFill/>
                <a:prstDash val="solid"/>
                <a:miter/>
              </a:ln>
            </p:spPr>
            <p:txBody>
              <a:bodyPr/>
              <a:lstStyle/>
              <a:p>
                <a:endParaRPr lang="fr-FR"/>
              </a:p>
            </p:txBody>
          </p:sp>
          <p:sp>
            <p:nvSpPr>
              <p:cNvPr id="95" name="Forme libre 94">
                <a:extLst>
                  <a:ext uri="{FF2B5EF4-FFF2-40B4-BE49-F238E27FC236}">
                    <a16:creationId xmlns:a16="http://schemas.microsoft.com/office/drawing/2014/main" id="{1D7D361C-61AD-612A-5CD4-6CB370C6312E}"/>
                  </a:ext>
                </a:extLst>
              </p:cNvPr>
              <p:cNvSpPr/>
              <p:nvPr/>
            </p:nvSpPr>
            <p:spPr>
              <a:xfrm>
                <a:off x="-41720916" y="981459"/>
                <a:ext cx="37508" cy="17680"/>
              </a:xfrm>
              <a:custGeom>
                <a:avLst/>
                <a:gdLst>
                  <a:gd name="csX0" fmla="*/ 37509 w 37508"/>
                  <a:gd name="csY0" fmla="*/ 16143 h 17680"/>
                  <a:gd name="csX1" fmla="*/ 2317 w 37508"/>
                  <a:gd name="csY1" fmla="*/ 1041 h 17680"/>
                  <a:gd name="csX2" fmla="*/ 37509 w 37508"/>
                  <a:gd name="csY2" fmla="*/ 16143 h 17680"/>
                </a:gdLst>
                <a:ahLst/>
                <a:cxnLst>
                  <a:cxn ang="0">
                    <a:pos x="csX0" y="csY0"/>
                  </a:cxn>
                  <a:cxn ang="0">
                    <a:pos x="csX1" y="csY1"/>
                  </a:cxn>
                  <a:cxn ang="0">
                    <a:pos x="csX2" y="csY2"/>
                  </a:cxn>
                </a:cxnLst>
                <a:rect l="l" t="t" r="r" b="b"/>
                <a:pathLst>
                  <a:path w="37508" h="17680">
                    <a:moveTo>
                      <a:pt x="37509" y="16143"/>
                    </a:moveTo>
                    <a:cubicBezTo>
                      <a:pt x="31367" y="21620"/>
                      <a:pt x="-10134" y="11496"/>
                      <a:pt x="2317" y="1041"/>
                    </a:cubicBezTo>
                    <a:cubicBezTo>
                      <a:pt x="6965" y="-2942"/>
                      <a:pt x="36347" y="5024"/>
                      <a:pt x="37509" y="16143"/>
                    </a:cubicBezTo>
                    <a:close/>
                  </a:path>
                </a:pathLst>
              </a:custGeom>
              <a:solidFill>
                <a:srgbClr val="ECEBEC"/>
              </a:solidFill>
              <a:ln w="16598" cap="flat">
                <a:noFill/>
                <a:prstDash val="solid"/>
                <a:miter/>
              </a:ln>
            </p:spPr>
            <p:txBody>
              <a:bodyPr/>
              <a:lstStyle/>
              <a:p>
                <a:endParaRPr lang="fr-FR"/>
              </a:p>
            </p:txBody>
          </p:sp>
          <p:sp>
            <p:nvSpPr>
              <p:cNvPr id="96" name="Forme libre 95">
                <a:extLst>
                  <a:ext uri="{FF2B5EF4-FFF2-40B4-BE49-F238E27FC236}">
                    <a16:creationId xmlns:a16="http://schemas.microsoft.com/office/drawing/2014/main" id="{DE662699-0B13-2940-D54B-EBF9DF704EF5}"/>
                  </a:ext>
                </a:extLst>
              </p:cNvPr>
              <p:cNvSpPr/>
              <p:nvPr/>
            </p:nvSpPr>
            <p:spPr>
              <a:xfrm>
                <a:off x="-39526210" y="3633060"/>
                <a:ext cx="4979" cy="15101"/>
              </a:xfrm>
              <a:custGeom>
                <a:avLst/>
                <a:gdLst>
                  <a:gd name="csX0" fmla="*/ 0 w 4979"/>
                  <a:gd name="csY0" fmla="*/ 15102 h 15101"/>
                  <a:gd name="csX1" fmla="*/ 4980 w 4979"/>
                  <a:gd name="csY1" fmla="*/ 0 h 15101"/>
                  <a:gd name="csX2" fmla="*/ 0 w 4979"/>
                  <a:gd name="csY2" fmla="*/ 15102 h 15101"/>
                </a:gdLst>
                <a:ahLst/>
                <a:cxnLst>
                  <a:cxn ang="0">
                    <a:pos x="csX0" y="csY0"/>
                  </a:cxn>
                  <a:cxn ang="0">
                    <a:pos x="csX1" y="csY1"/>
                  </a:cxn>
                  <a:cxn ang="0">
                    <a:pos x="csX2" y="csY2"/>
                  </a:cxn>
                </a:cxnLst>
                <a:rect l="l" t="t" r="r" b="b"/>
                <a:pathLst>
                  <a:path w="4979" h="15101">
                    <a:moveTo>
                      <a:pt x="0" y="15102"/>
                    </a:moveTo>
                    <a:lnTo>
                      <a:pt x="4980" y="0"/>
                    </a:lnTo>
                    <a:cubicBezTo>
                      <a:pt x="3652" y="8132"/>
                      <a:pt x="0" y="14272"/>
                      <a:pt x="0" y="15102"/>
                    </a:cubicBezTo>
                    <a:close/>
                  </a:path>
                </a:pathLst>
              </a:custGeom>
              <a:solidFill>
                <a:srgbClr val="3E637D"/>
              </a:solidFill>
              <a:ln w="16598" cap="flat">
                <a:noFill/>
                <a:prstDash val="solid"/>
                <a:miter/>
              </a:ln>
            </p:spPr>
            <p:txBody>
              <a:bodyPr/>
              <a:lstStyle/>
              <a:p>
                <a:endParaRPr lang="fr-FR"/>
              </a:p>
            </p:txBody>
          </p:sp>
          <p:sp>
            <p:nvSpPr>
              <p:cNvPr id="97" name="Forme libre 96">
                <a:extLst>
                  <a:ext uri="{FF2B5EF4-FFF2-40B4-BE49-F238E27FC236}">
                    <a16:creationId xmlns:a16="http://schemas.microsoft.com/office/drawing/2014/main" id="{E5C97852-A521-59FB-5D31-AF9DD8852726}"/>
                  </a:ext>
                </a:extLst>
              </p:cNvPr>
              <p:cNvSpPr/>
              <p:nvPr/>
            </p:nvSpPr>
            <p:spPr>
              <a:xfrm>
                <a:off x="-40846852" y="3673222"/>
                <a:ext cx="191" cy="10123"/>
              </a:xfrm>
              <a:custGeom>
                <a:avLst/>
                <a:gdLst>
                  <a:gd name="csX0" fmla="*/ 96 w 191"/>
                  <a:gd name="csY0" fmla="*/ 10123 h 10123"/>
                  <a:gd name="csX1" fmla="*/ 96 w 191"/>
                  <a:gd name="csY1" fmla="*/ 0 h 10123"/>
                  <a:gd name="csX2" fmla="*/ 96 w 191"/>
                  <a:gd name="csY2" fmla="*/ 10123 h 10123"/>
                </a:gdLst>
                <a:ahLst/>
                <a:cxnLst>
                  <a:cxn ang="0">
                    <a:pos x="csX0" y="csY0"/>
                  </a:cxn>
                  <a:cxn ang="0">
                    <a:pos x="csX1" y="csY1"/>
                  </a:cxn>
                  <a:cxn ang="0">
                    <a:pos x="csX2" y="csY2"/>
                  </a:cxn>
                </a:cxnLst>
                <a:rect l="l" t="t" r="r" b="b"/>
                <a:pathLst>
                  <a:path w="191" h="10123">
                    <a:moveTo>
                      <a:pt x="96" y="10123"/>
                    </a:moveTo>
                    <a:cubicBezTo>
                      <a:pt x="427" y="6804"/>
                      <a:pt x="-236" y="3319"/>
                      <a:pt x="96" y="0"/>
                    </a:cubicBezTo>
                    <a:lnTo>
                      <a:pt x="96" y="10123"/>
                    </a:lnTo>
                    <a:close/>
                  </a:path>
                </a:pathLst>
              </a:custGeom>
              <a:solidFill>
                <a:srgbClr val="3E637D"/>
              </a:solidFill>
              <a:ln w="16598" cap="flat">
                <a:noFill/>
                <a:prstDash val="solid"/>
                <a:miter/>
              </a:ln>
            </p:spPr>
            <p:txBody>
              <a:bodyPr/>
              <a:lstStyle/>
              <a:p>
                <a:endParaRPr lang="fr-FR"/>
              </a:p>
            </p:txBody>
          </p:sp>
          <p:sp>
            <p:nvSpPr>
              <p:cNvPr id="98" name="Forme libre 97">
                <a:extLst>
                  <a:ext uri="{FF2B5EF4-FFF2-40B4-BE49-F238E27FC236}">
                    <a16:creationId xmlns:a16="http://schemas.microsoft.com/office/drawing/2014/main" id="{6B61239A-7F71-E891-F697-85BE8620A494}"/>
                  </a:ext>
                </a:extLst>
              </p:cNvPr>
              <p:cNvSpPr/>
              <p:nvPr/>
            </p:nvSpPr>
            <p:spPr>
              <a:xfrm>
                <a:off x="-39500979" y="3758857"/>
                <a:ext cx="4980" cy="10124"/>
              </a:xfrm>
              <a:custGeom>
                <a:avLst/>
                <a:gdLst>
                  <a:gd name="csX0" fmla="*/ 0 w 4980"/>
                  <a:gd name="csY0" fmla="*/ 10124 h 10124"/>
                  <a:gd name="csX1" fmla="*/ 4981 w 4980"/>
                  <a:gd name="csY1" fmla="*/ 0 h 10124"/>
                  <a:gd name="csX2" fmla="*/ 0 w 4980"/>
                  <a:gd name="csY2" fmla="*/ 10124 h 10124"/>
                </a:gdLst>
                <a:ahLst/>
                <a:cxnLst>
                  <a:cxn ang="0">
                    <a:pos x="csX0" y="csY0"/>
                  </a:cxn>
                  <a:cxn ang="0">
                    <a:pos x="csX1" y="csY1"/>
                  </a:cxn>
                  <a:cxn ang="0">
                    <a:pos x="csX2" y="csY2"/>
                  </a:cxn>
                </a:cxnLst>
                <a:rect l="l" t="t" r="r" b="b"/>
                <a:pathLst>
                  <a:path w="4980" h="10124">
                    <a:moveTo>
                      <a:pt x="0" y="10124"/>
                    </a:moveTo>
                    <a:cubicBezTo>
                      <a:pt x="1162" y="2324"/>
                      <a:pt x="4981" y="664"/>
                      <a:pt x="4981" y="0"/>
                    </a:cubicBezTo>
                    <a:lnTo>
                      <a:pt x="0" y="10124"/>
                    </a:lnTo>
                    <a:close/>
                  </a:path>
                </a:pathLst>
              </a:custGeom>
              <a:solidFill>
                <a:srgbClr val="3E637D"/>
              </a:solidFill>
              <a:ln w="16598" cap="flat">
                <a:noFill/>
                <a:prstDash val="solid"/>
                <a:miter/>
              </a:ln>
            </p:spPr>
            <p:txBody>
              <a:bodyPr/>
              <a:lstStyle/>
              <a:p>
                <a:endParaRPr lang="fr-FR"/>
              </a:p>
            </p:txBody>
          </p:sp>
          <p:sp>
            <p:nvSpPr>
              <p:cNvPr id="99" name="Forme libre 98">
                <a:extLst>
                  <a:ext uri="{FF2B5EF4-FFF2-40B4-BE49-F238E27FC236}">
                    <a16:creationId xmlns:a16="http://schemas.microsoft.com/office/drawing/2014/main" id="{22F3FFB7-8713-74FB-670B-A3D91BBD1813}"/>
                  </a:ext>
                </a:extLst>
              </p:cNvPr>
              <p:cNvSpPr/>
              <p:nvPr/>
            </p:nvSpPr>
            <p:spPr>
              <a:xfrm>
                <a:off x="-39516084" y="3829557"/>
                <a:ext cx="4979" cy="10123"/>
              </a:xfrm>
              <a:custGeom>
                <a:avLst/>
                <a:gdLst>
                  <a:gd name="csX0" fmla="*/ 0 w 4979"/>
                  <a:gd name="csY0" fmla="*/ 10123 h 10123"/>
                  <a:gd name="csX1" fmla="*/ 4980 w 4979"/>
                  <a:gd name="csY1" fmla="*/ 0 h 10123"/>
                  <a:gd name="csX2" fmla="*/ 0 w 4979"/>
                  <a:gd name="csY2" fmla="*/ 10123 h 10123"/>
                </a:gdLst>
                <a:ahLst/>
                <a:cxnLst>
                  <a:cxn ang="0">
                    <a:pos x="csX0" y="csY0"/>
                  </a:cxn>
                  <a:cxn ang="0">
                    <a:pos x="csX1" y="csY1"/>
                  </a:cxn>
                  <a:cxn ang="0">
                    <a:pos x="csX2" y="csY2"/>
                  </a:cxn>
                </a:cxnLst>
                <a:rect l="l" t="t" r="r" b="b"/>
                <a:pathLst>
                  <a:path w="4979" h="10123">
                    <a:moveTo>
                      <a:pt x="0" y="10123"/>
                    </a:moveTo>
                    <a:lnTo>
                      <a:pt x="4980" y="0"/>
                    </a:lnTo>
                    <a:cubicBezTo>
                      <a:pt x="4316" y="5643"/>
                      <a:pt x="0" y="9460"/>
                      <a:pt x="0" y="10123"/>
                    </a:cubicBezTo>
                    <a:close/>
                  </a:path>
                </a:pathLst>
              </a:custGeom>
              <a:solidFill>
                <a:srgbClr val="3E637D"/>
              </a:solidFill>
              <a:ln w="16598" cap="flat">
                <a:noFill/>
                <a:prstDash val="solid"/>
                <a:miter/>
              </a:ln>
            </p:spPr>
            <p:txBody>
              <a:bodyPr/>
              <a:lstStyle/>
              <a:p>
                <a:endParaRPr lang="fr-FR"/>
              </a:p>
            </p:txBody>
          </p:sp>
          <p:sp>
            <p:nvSpPr>
              <p:cNvPr id="100" name="Forme libre 99">
                <a:extLst>
                  <a:ext uri="{FF2B5EF4-FFF2-40B4-BE49-F238E27FC236}">
                    <a16:creationId xmlns:a16="http://schemas.microsoft.com/office/drawing/2014/main" id="{B215A235-A904-F23E-4072-0C6AB92879A3}"/>
                  </a:ext>
                </a:extLst>
              </p:cNvPr>
              <p:cNvSpPr/>
              <p:nvPr/>
            </p:nvSpPr>
            <p:spPr>
              <a:xfrm>
                <a:off x="-41184405" y="4822168"/>
                <a:ext cx="4979" cy="10123"/>
              </a:xfrm>
              <a:custGeom>
                <a:avLst/>
                <a:gdLst>
                  <a:gd name="csX0" fmla="*/ 4980 w 4979"/>
                  <a:gd name="csY0" fmla="*/ 10123 h 10123"/>
                  <a:gd name="csX1" fmla="*/ 0 w 4979"/>
                  <a:gd name="csY1" fmla="*/ 0 h 10123"/>
                  <a:gd name="csX2" fmla="*/ 4980 w 4979"/>
                  <a:gd name="csY2" fmla="*/ 10123 h 10123"/>
                </a:gdLst>
                <a:ahLst/>
                <a:cxnLst>
                  <a:cxn ang="0">
                    <a:pos x="csX0" y="csY0"/>
                  </a:cxn>
                  <a:cxn ang="0">
                    <a:pos x="csX1" y="csY1"/>
                  </a:cxn>
                  <a:cxn ang="0">
                    <a:pos x="csX2" y="csY2"/>
                  </a:cxn>
                </a:cxnLst>
                <a:rect l="l" t="t" r="r" b="b"/>
                <a:pathLst>
                  <a:path w="4979" h="10123">
                    <a:moveTo>
                      <a:pt x="4980" y="10123"/>
                    </a:moveTo>
                    <a:lnTo>
                      <a:pt x="0" y="0"/>
                    </a:lnTo>
                    <a:cubicBezTo>
                      <a:pt x="0" y="0"/>
                      <a:pt x="3653" y="2821"/>
                      <a:pt x="4980" y="10123"/>
                    </a:cubicBezTo>
                    <a:close/>
                  </a:path>
                </a:pathLst>
              </a:custGeom>
              <a:solidFill>
                <a:srgbClr val="3E637D"/>
              </a:solidFill>
              <a:ln w="16598" cap="flat">
                <a:noFill/>
                <a:prstDash val="solid"/>
                <a:miter/>
              </a:ln>
            </p:spPr>
            <p:txBody>
              <a:bodyPr/>
              <a:lstStyle/>
              <a:p>
                <a:endParaRPr lang="fr-FR"/>
              </a:p>
            </p:txBody>
          </p:sp>
          <p:sp>
            <p:nvSpPr>
              <p:cNvPr id="101" name="Forme libre 100">
                <a:extLst>
                  <a:ext uri="{FF2B5EF4-FFF2-40B4-BE49-F238E27FC236}">
                    <a16:creationId xmlns:a16="http://schemas.microsoft.com/office/drawing/2014/main" id="{41869373-4611-FB9F-C004-8C35B3D070AD}"/>
                  </a:ext>
                </a:extLst>
              </p:cNvPr>
              <p:cNvSpPr/>
              <p:nvPr/>
            </p:nvSpPr>
            <p:spPr>
              <a:xfrm>
                <a:off x="-41320526" y="3325700"/>
                <a:ext cx="4979" cy="4978"/>
              </a:xfrm>
              <a:custGeom>
                <a:avLst/>
                <a:gdLst>
                  <a:gd name="csX0" fmla="*/ 0 w 4979"/>
                  <a:gd name="csY0" fmla="*/ 4979 h 4978"/>
                  <a:gd name="csX1" fmla="*/ 4980 w 4979"/>
                  <a:gd name="csY1" fmla="*/ 0 h 4978"/>
                  <a:gd name="csX2" fmla="*/ 0 w 4979"/>
                  <a:gd name="csY2" fmla="*/ 4979 h 4978"/>
                </a:gdLst>
                <a:ahLst/>
                <a:cxnLst>
                  <a:cxn ang="0">
                    <a:pos x="csX0" y="csY0"/>
                  </a:cxn>
                  <a:cxn ang="0">
                    <a:pos x="csX1" y="csY1"/>
                  </a:cxn>
                  <a:cxn ang="0">
                    <a:pos x="csX2" y="csY2"/>
                  </a:cxn>
                </a:cxnLst>
                <a:rect l="l" t="t" r="r" b="b"/>
                <a:pathLst>
                  <a:path w="4979" h="4978">
                    <a:moveTo>
                      <a:pt x="0" y="4979"/>
                    </a:moveTo>
                    <a:lnTo>
                      <a:pt x="4980" y="0"/>
                    </a:lnTo>
                    <a:cubicBezTo>
                      <a:pt x="3984" y="332"/>
                      <a:pt x="2324" y="4481"/>
                      <a:pt x="0" y="4979"/>
                    </a:cubicBezTo>
                    <a:close/>
                  </a:path>
                </a:pathLst>
              </a:custGeom>
              <a:solidFill>
                <a:srgbClr val="3E637D"/>
              </a:solidFill>
              <a:ln w="16598" cap="flat">
                <a:noFill/>
                <a:prstDash val="solid"/>
                <a:miter/>
              </a:ln>
            </p:spPr>
            <p:txBody>
              <a:bodyPr/>
              <a:lstStyle/>
              <a:p>
                <a:endParaRPr lang="fr-FR"/>
              </a:p>
            </p:txBody>
          </p:sp>
          <p:sp>
            <p:nvSpPr>
              <p:cNvPr id="102" name="Forme libre 101">
                <a:extLst>
                  <a:ext uri="{FF2B5EF4-FFF2-40B4-BE49-F238E27FC236}">
                    <a16:creationId xmlns:a16="http://schemas.microsoft.com/office/drawing/2014/main" id="{D1496B6C-73D2-3284-8F13-6A4B0826887E}"/>
                  </a:ext>
                </a:extLst>
              </p:cNvPr>
              <p:cNvSpPr/>
              <p:nvPr/>
            </p:nvSpPr>
            <p:spPr>
              <a:xfrm>
                <a:off x="-40811749" y="3234803"/>
                <a:ext cx="1289602" cy="1728827"/>
              </a:xfrm>
              <a:custGeom>
                <a:avLst/>
                <a:gdLst>
                  <a:gd name="csX0" fmla="*/ 40524 w 1289602"/>
                  <a:gd name="csY0" fmla="*/ 116 h 1728827"/>
                  <a:gd name="csX1" fmla="*/ 103438 w 1289602"/>
                  <a:gd name="csY1" fmla="*/ 65670 h 1728827"/>
                  <a:gd name="csX2" fmla="*/ 253338 w 1289602"/>
                  <a:gd name="csY2" fmla="*/ 87080 h 1728827"/>
                  <a:gd name="csX3" fmla="*/ 603935 w 1289602"/>
                  <a:gd name="csY3" fmla="*/ 174873 h 1728827"/>
                  <a:gd name="csX4" fmla="*/ 1276906 w 1289602"/>
                  <a:gd name="csY4" fmla="*/ 308305 h 1728827"/>
                  <a:gd name="csX5" fmla="*/ 1275247 w 1289602"/>
                  <a:gd name="csY5" fmla="*/ 342659 h 1728827"/>
                  <a:gd name="csX6" fmla="*/ 1289523 w 1289602"/>
                  <a:gd name="csY6" fmla="*/ 359255 h 1728827"/>
                  <a:gd name="csX7" fmla="*/ 1194569 w 1289602"/>
                  <a:gd name="csY7" fmla="*/ 544468 h 1728827"/>
                  <a:gd name="csX8" fmla="*/ 1174650 w 1289602"/>
                  <a:gd name="csY8" fmla="*/ 541978 h 1728827"/>
                  <a:gd name="csX9" fmla="*/ 1219802 w 1289602"/>
                  <a:gd name="csY9" fmla="*/ 383153 h 1728827"/>
                  <a:gd name="csX10" fmla="*/ 1265120 w 1289602"/>
                  <a:gd name="csY10" fmla="*/ 337846 h 1728827"/>
                  <a:gd name="csX11" fmla="*/ 1203700 w 1289602"/>
                  <a:gd name="csY11" fmla="*/ 336518 h 1728827"/>
                  <a:gd name="csX12" fmla="*/ 118379 w 1289602"/>
                  <a:gd name="csY12" fmla="*/ 95875 h 1728827"/>
                  <a:gd name="csX13" fmla="*/ 126180 w 1289602"/>
                  <a:gd name="csY13" fmla="*/ 115957 h 1728827"/>
                  <a:gd name="csX14" fmla="*/ 216652 w 1289602"/>
                  <a:gd name="csY14" fmla="*/ 415516 h 1728827"/>
                  <a:gd name="csX15" fmla="*/ 35544 w 1289602"/>
                  <a:gd name="csY15" fmla="*/ 668108 h 1728827"/>
                  <a:gd name="csX16" fmla="*/ 171831 w 1289602"/>
                  <a:gd name="csY16" fmla="*/ 925016 h 1728827"/>
                  <a:gd name="csX17" fmla="*/ 30065 w 1289602"/>
                  <a:gd name="csY17" fmla="*/ 1710507 h 1728827"/>
                  <a:gd name="csX18" fmla="*/ 1015 w 1289602"/>
                  <a:gd name="csY18" fmla="*/ 1720133 h 1728827"/>
                  <a:gd name="csX19" fmla="*/ 77376 w 1289602"/>
                  <a:gd name="csY19" fmla="*/ 1188561 h 1728827"/>
                  <a:gd name="csX20" fmla="*/ 136638 w 1289602"/>
                  <a:gd name="csY20" fmla="*/ 904768 h 1728827"/>
                  <a:gd name="csX21" fmla="*/ 19 w 1289602"/>
                  <a:gd name="csY21" fmla="*/ 695658 h 1728827"/>
                  <a:gd name="csX22" fmla="*/ 4999 w 1289602"/>
                  <a:gd name="csY22" fmla="*/ 650351 h 1728827"/>
                  <a:gd name="csX23" fmla="*/ 181792 w 1289602"/>
                  <a:gd name="csY23" fmla="*/ 411035 h 1728827"/>
                  <a:gd name="csX24" fmla="*/ 34049 w 1289602"/>
                  <a:gd name="csY24" fmla="*/ 14057 h 1728827"/>
                  <a:gd name="csX25" fmla="*/ 40191 w 1289602"/>
                  <a:gd name="csY25" fmla="*/ 282 h 17288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1289602" h="1728827">
                    <a:moveTo>
                      <a:pt x="40524" y="116"/>
                    </a:moveTo>
                    <a:cubicBezTo>
                      <a:pt x="59613" y="15716"/>
                      <a:pt x="91320" y="60526"/>
                      <a:pt x="103438" y="65670"/>
                    </a:cubicBezTo>
                    <a:cubicBezTo>
                      <a:pt x="133817" y="78616"/>
                      <a:pt x="215656" y="78450"/>
                      <a:pt x="253338" y="87080"/>
                    </a:cubicBezTo>
                    <a:cubicBezTo>
                      <a:pt x="370702" y="113965"/>
                      <a:pt x="486073" y="149480"/>
                      <a:pt x="603935" y="174873"/>
                    </a:cubicBezTo>
                    <a:cubicBezTo>
                      <a:pt x="827373" y="223002"/>
                      <a:pt x="1054298" y="255529"/>
                      <a:pt x="1276906" y="308305"/>
                    </a:cubicBezTo>
                    <a:cubicBezTo>
                      <a:pt x="1298486" y="323574"/>
                      <a:pt x="1274582" y="337182"/>
                      <a:pt x="1275247" y="342659"/>
                    </a:cubicBezTo>
                    <a:cubicBezTo>
                      <a:pt x="1275247" y="343821"/>
                      <a:pt x="1290851" y="340335"/>
                      <a:pt x="1289523" y="359255"/>
                    </a:cubicBezTo>
                    <a:cubicBezTo>
                      <a:pt x="1287697" y="385809"/>
                      <a:pt x="1188926" y="497667"/>
                      <a:pt x="1194569" y="544468"/>
                    </a:cubicBezTo>
                    <a:cubicBezTo>
                      <a:pt x="1190585" y="542974"/>
                      <a:pt x="1179796" y="546790"/>
                      <a:pt x="1174650" y="541978"/>
                    </a:cubicBezTo>
                    <a:cubicBezTo>
                      <a:pt x="1144603" y="514760"/>
                      <a:pt x="1217644" y="418669"/>
                      <a:pt x="1219802" y="383153"/>
                    </a:cubicBezTo>
                    <a:lnTo>
                      <a:pt x="1265120" y="337846"/>
                    </a:lnTo>
                    <a:cubicBezTo>
                      <a:pt x="1246694" y="342161"/>
                      <a:pt x="1221960" y="340004"/>
                      <a:pt x="1203700" y="336518"/>
                    </a:cubicBezTo>
                    <a:cubicBezTo>
                      <a:pt x="840321" y="269138"/>
                      <a:pt x="472626" y="195950"/>
                      <a:pt x="118379" y="95875"/>
                    </a:cubicBezTo>
                    <a:cubicBezTo>
                      <a:pt x="99953" y="96208"/>
                      <a:pt x="118046" y="111808"/>
                      <a:pt x="126180" y="115957"/>
                    </a:cubicBezTo>
                    <a:cubicBezTo>
                      <a:pt x="152409" y="189477"/>
                      <a:pt x="225450" y="339838"/>
                      <a:pt x="216652" y="415516"/>
                    </a:cubicBezTo>
                    <a:cubicBezTo>
                      <a:pt x="211506" y="458665"/>
                      <a:pt x="51148" y="608528"/>
                      <a:pt x="35544" y="668108"/>
                    </a:cubicBezTo>
                    <a:cubicBezTo>
                      <a:pt x="70570" y="760217"/>
                      <a:pt x="189759" y="813988"/>
                      <a:pt x="171831" y="925016"/>
                    </a:cubicBezTo>
                    <a:lnTo>
                      <a:pt x="30065" y="1710507"/>
                    </a:lnTo>
                    <a:cubicBezTo>
                      <a:pt x="28737" y="1725278"/>
                      <a:pt x="8817" y="1737891"/>
                      <a:pt x="1015" y="1720133"/>
                    </a:cubicBezTo>
                    <a:cubicBezTo>
                      <a:pt x="-9609" y="1695571"/>
                      <a:pt x="66420" y="1251959"/>
                      <a:pt x="77376" y="1188561"/>
                    </a:cubicBezTo>
                    <a:cubicBezTo>
                      <a:pt x="89162" y="1119853"/>
                      <a:pt x="140125" y="960531"/>
                      <a:pt x="136638" y="904768"/>
                    </a:cubicBezTo>
                    <a:cubicBezTo>
                      <a:pt x="133318" y="850001"/>
                      <a:pt x="20437" y="754574"/>
                      <a:pt x="19" y="695658"/>
                    </a:cubicBezTo>
                    <a:cubicBezTo>
                      <a:pt x="1181" y="680223"/>
                      <a:pt x="4003" y="665120"/>
                      <a:pt x="4999" y="650351"/>
                    </a:cubicBezTo>
                    <a:cubicBezTo>
                      <a:pt x="21932" y="599401"/>
                      <a:pt x="177973" y="445721"/>
                      <a:pt x="181792" y="411035"/>
                    </a:cubicBezTo>
                    <a:cubicBezTo>
                      <a:pt x="193909" y="303492"/>
                      <a:pt x="74554" y="110646"/>
                      <a:pt x="34049" y="14057"/>
                    </a:cubicBezTo>
                    <a:cubicBezTo>
                      <a:pt x="30065" y="4431"/>
                      <a:pt x="24587" y="-1377"/>
                      <a:pt x="40191" y="282"/>
                    </a:cubicBezTo>
                    <a:close/>
                  </a:path>
                </a:pathLst>
              </a:custGeom>
              <a:solidFill>
                <a:srgbClr val="151717"/>
              </a:solidFill>
              <a:ln w="16598" cap="flat">
                <a:noFill/>
                <a:prstDash val="solid"/>
                <a:miter/>
              </a:ln>
            </p:spPr>
            <p:txBody>
              <a:bodyPr/>
              <a:lstStyle/>
              <a:p>
                <a:endParaRPr lang="fr-FR"/>
              </a:p>
            </p:txBody>
          </p:sp>
          <p:sp>
            <p:nvSpPr>
              <p:cNvPr id="103" name="Forme libre 102">
                <a:extLst>
                  <a:ext uri="{FF2B5EF4-FFF2-40B4-BE49-F238E27FC236}">
                    <a16:creationId xmlns:a16="http://schemas.microsoft.com/office/drawing/2014/main" id="{020AA483-3E27-6606-D080-A9DB7567B293}"/>
                  </a:ext>
                </a:extLst>
              </p:cNvPr>
              <p:cNvSpPr/>
              <p:nvPr/>
            </p:nvSpPr>
            <p:spPr>
              <a:xfrm>
                <a:off x="-40701125" y="3330679"/>
                <a:ext cx="1154662" cy="287278"/>
              </a:xfrm>
              <a:custGeom>
                <a:avLst/>
                <a:gdLst>
                  <a:gd name="csX0" fmla="*/ 15723 w 1154662"/>
                  <a:gd name="csY0" fmla="*/ 20082 h 287278"/>
                  <a:gd name="csX1" fmla="*/ 7921 w 1154662"/>
                  <a:gd name="csY1" fmla="*/ 0 h 287278"/>
                  <a:gd name="csX2" fmla="*/ 1093242 w 1154662"/>
                  <a:gd name="csY2" fmla="*/ 240643 h 287278"/>
                  <a:gd name="csX3" fmla="*/ 1154662 w 1154662"/>
                  <a:gd name="csY3" fmla="*/ 241971 h 287278"/>
                  <a:gd name="csX4" fmla="*/ 1109344 w 1154662"/>
                  <a:gd name="csY4" fmla="*/ 287278 h 287278"/>
                  <a:gd name="csX5" fmla="*/ 466086 w 1154662"/>
                  <a:gd name="csY5" fmla="*/ 151855 h 287278"/>
                  <a:gd name="csX6" fmla="*/ 15723 w 1154662"/>
                  <a:gd name="csY6" fmla="*/ 20248 h 28727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54662" h="287278">
                    <a:moveTo>
                      <a:pt x="15723" y="20082"/>
                    </a:moveTo>
                    <a:cubicBezTo>
                      <a:pt x="7589" y="15933"/>
                      <a:pt x="-10340" y="332"/>
                      <a:pt x="7921" y="0"/>
                    </a:cubicBezTo>
                    <a:cubicBezTo>
                      <a:pt x="362335" y="100075"/>
                      <a:pt x="729864" y="173263"/>
                      <a:pt x="1093242" y="240643"/>
                    </a:cubicBezTo>
                    <a:cubicBezTo>
                      <a:pt x="1111502" y="243963"/>
                      <a:pt x="1136236" y="246286"/>
                      <a:pt x="1154662" y="241971"/>
                    </a:cubicBezTo>
                    <a:lnTo>
                      <a:pt x="1109344" y="287278"/>
                    </a:lnTo>
                    <a:cubicBezTo>
                      <a:pt x="897359" y="234005"/>
                      <a:pt x="678071" y="204132"/>
                      <a:pt x="466086" y="151855"/>
                    </a:cubicBezTo>
                    <a:cubicBezTo>
                      <a:pt x="365987" y="127127"/>
                      <a:pt x="95072" y="61572"/>
                      <a:pt x="15723" y="20248"/>
                    </a:cubicBezTo>
                    <a:close/>
                  </a:path>
                </a:pathLst>
              </a:custGeom>
              <a:solidFill>
                <a:srgbClr val="ECEBEC"/>
              </a:solidFill>
              <a:ln w="16598" cap="flat">
                <a:noFill/>
                <a:prstDash val="solid"/>
                <a:miter/>
              </a:ln>
            </p:spPr>
            <p:txBody>
              <a:bodyPr/>
              <a:lstStyle/>
              <a:p>
                <a:endParaRPr lang="fr-FR"/>
              </a:p>
            </p:txBody>
          </p:sp>
          <p:sp>
            <p:nvSpPr>
              <p:cNvPr id="104" name="Forme libre 103">
                <a:extLst>
                  <a:ext uri="{FF2B5EF4-FFF2-40B4-BE49-F238E27FC236}">
                    <a16:creationId xmlns:a16="http://schemas.microsoft.com/office/drawing/2014/main" id="{1BAC8BFF-A78B-FD67-20B8-7820B7FA6E41}"/>
                  </a:ext>
                </a:extLst>
              </p:cNvPr>
              <p:cNvSpPr/>
              <p:nvPr/>
            </p:nvSpPr>
            <p:spPr>
              <a:xfrm>
                <a:off x="-39799017" y="2645788"/>
                <a:ext cx="136363" cy="148671"/>
              </a:xfrm>
              <a:custGeom>
                <a:avLst/>
                <a:gdLst>
                  <a:gd name="csX0" fmla="*/ 119919 w 136363"/>
                  <a:gd name="csY0" fmla="*/ 469 h 148671"/>
                  <a:gd name="csX1" fmla="*/ 136187 w 136363"/>
                  <a:gd name="csY1" fmla="*/ 7937 h 148671"/>
                  <a:gd name="csX2" fmla="*/ 5543 w 136363"/>
                  <a:gd name="csY2" fmla="*/ 148671 h 148671"/>
                  <a:gd name="csX3" fmla="*/ 119919 w 136363"/>
                  <a:gd name="csY3" fmla="*/ 469 h 148671"/>
                </a:gdLst>
                <a:ahLst/>
                <a:cxnLst>
                  <a:cxn ang="0">
                    <a:pos x="csX0" y="csY0"/>
                  </a:cxn>
                  <a:cxn ang="0">
                    <a:pos x="csX1" y="csY1"/>
                  </a:cxn>
                  <a:cxn ang="0">
                    <a:pos x="csX2" y="csY2"/>
                  </a:cxn>
                  <a:cxn ang="0">
                    <a:pos x="csX3" y="csY3"/>
                  </a:cxn>
                </a:cxnLst>
                <a:rect l="l" t="t" r="r" b="b"/>
                <a:pathLst>
                  <a:path w="136363" h="148671">
                    <a:moveTo>
                      <a:pt x="119919" y="469"/>
                    </a:moveTo>
                    <a:cubicBezTo>
                      <a:pt x="128053" y="-527"/>
                      <a:pt x="132867" y="-693"/>
                      <a:pt x="136187" y="7937"/>
                    </a:cubicBezTo>
                    <a:cubicBezTo>
                      <a:pt x="141499" y="21711"/>
                      <a:pt x="25630" y="130913"/>
                      <a:pt x="5543" y="148671"/>
                    </a:cubicBezTo>
                    <a:cubicBezTo>
                      <a:pt x="-29151" y="133403"/>
                      <a:pt x="109959" y="1797"/>
                      <a:pt x="119919" y="469"/>
                    </a:cubicBezTo>
                    <a:close/>
                  </a:path>
                </a:pathLst>
              </a:custGeom>
              <a:solidFill>
                <a:srgbClr val="ECEBEC"/>
              </a:solidFill>
              <a:ln w="16598" cap="flat">
                <a:noFill/>
                <a:prstDash val="solid"/>
                <a:miter/>
              </a:ln>
            </p:spPr>
            <p:txBody>
              <a:bodyPr/>
              <a:lstStyle/>
              <a:p>
                <a:endParaRPr lang="fr-FR"/>
              </a:p>
            </p:txBody>
          </p:sp>
          <p:sp>
            <p:nvSpPr>
              <p:cNvPr id="105" name="Forme libre 104">
                <a:extLst>
                  <a:ext uri="{FF2B5EF4-FFF2-40B4-BE49-F238E27FC236}">
                    <a16:creationId xmlns:a16="http://schemas.microsoft.com/office/drawing/2014/main" id="{A57A0CF0-97AA-B69C-5A79-4BCD8C322554}"/>
                  </a:ext>
                </a:extLst>
              </p:cNvPr>
              <p:cNvSpPr/>
              <p:nvPr/>
            </p:nvSpPr>
            <p:spPr>
              <a:xfrm>
                <a:off x="-41266313" y="2489464"/>
                <a:ext cx="487800" cy="192628"/>
              </a:xfrm>
              <a:custGeom>
                <a:avLst/>
                <a:gdLst>
                  <a:gd name="csX0" fmla="*/ 473839 w 487800"/>
                  <a:gd name="csY0" fmla="*/ 169903 h 192628"/>
                  <a:gd name="csX1" fmla="*/ 275799 w 487800"/>
                  <a:gd name="csY1" fmla="*/ 160941 h 192628"/>
                  <a:gd name="csX2" fmla="*/ 13848 w 487800"/>
                  <a:gd name="csY2" fmla="*/ 191810 h 192628"/>
                  <a:gd name="csX3" fmla="*/ 85229 w 487800"/>
                  <a:gd name="csY3" fmla="*/ 61199 h 192628"/>
                  <a:gd name="csX4" fmla="*/ 432008 w 487800"/>
                  <a:gd name="csY4" fmla="*/ 60535 h 192628"/>
                  <a:gd name="csX5" fmla="*/ 473839 w 487800"/>
                  <a:gd name="csY5" fmla="*/ 169903 h 192628"/>
                  <a:gd name="csX6" fmla="*/ 379218 w 487800"/>
                  <a:gd name="csY6" fmla="*/ 60203 h 192628"/>
                  <a:gd name="csX7" fmla="*/ 112121 w 487800"/>
                  <a:gd name="csY7" fmla="*/ 95387 h 192628"/>
                  <a:gd name="csX8" fmla="*/ 379218 w 487800"/>
                  <a:gd name="csY8" fmla="*/ 60203 h 1926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87800" h="192628">
                    <a:moveTo>
                      <a:pt x="473839" y="169903"/>
                    </a:moveTo>
                    <a:cubicBezTo>
                      <a:pt x="464876" y="174384"/>
                      <a:pt x="306841" y="159946"/>
                      <a:pt x="275799" y="160941"/>
                    </a:cubicBezTo>
                    <a:cubicBezTo>
                      <a:pt x="220189" y="162601"/>
                      <a:pt x="49871" y="198449"/>
                      <a:pt x="13848" y="191810"/>
                    </a:cubicBezTo>
                    <a:cubicBezTo>
                      <a:pt x="-37613" y="182350"/>
                      <a:pt x="69791" y="72982"/>
                      <a:pt x="85229" y="61199"/>
                    </a:cubicBezTo>
                    <a:cubicBezTo>
                      <a:pt x="185660" y="-15309"/>
                      <a:pt x="332571" y="-25101"/>
                      <a:pt x="432008" y="60535"/>
                    </a:cubicBezTo>
                    <a:cubicBezTo>
                      <a:pt x="449935" y="75970"/>
                      <a:pt x="516336" y="148827"/>
                      <a:pt x="473839" y="169903"/>
                    </a:cubicBezTo>
                    <a:close/>
                    <a:moveTo>
                      <a:pt x="379218" y="60203"/>
                    </a:moveTo>
                    <a:cubicBezTo>
                      <a:pt x="299371" y="17717"/>
                      <a:pt x="163084" y="12739"/>
                      <a:pt x="112121" y="95387"/>
                    </a:cubicBezTo>
                    <a:lnTo>
                      <a:pt x="379218" y="60203"/>
                    </a:lnTo>
                    <a:close/>
                  </a:path>
                </a:pathLst>
              </a:custGeom>
              <a:solidFill>
                <a:srgbClr val="151717"/>
              </a:solidFill>
              <a:ln w="16598" cap="flat">
                <a:noFill/>
                <a:prstDash val="solid"/>
                <a:miter/>
              </a:ln>
            </p:spPr>
            <p:txBody>
              <a:bodyPr/>
              <a:lstStyle/>
              <a:p>
                <a:endParaRPr lang="fr-FR"/>
              </a:p>
            </p:txBody>
          </p:sp>
          <p:sp>
            <p:nvSpPr>
              <p:cNvPr id="106" name="Forme libre 105">
                <a:extLst>
                  <a:ext uri="{FF2B5EF4-FFF2-40B4-BE49-F238E27FC236}">
                    <a16:creationId xmlns:a16="http://schemas.microsoft.com/office/drawing/2014/main" id="{E00D659D-AF25-958A-7CC4-BBA3D3051EF9}"/>
                  </a:ext>
                </a:extLst>
              </p:cNvPr>
              <p:cNvSpPr/>
              <p:nvPr/>
            </p:nvSpPr>
            <p:spPr>
              <a:xfrm>
                <a:off x="-41493690" y="1863143"/>
                <a:ext cx="338514" cy="273500"/>
              </a:xfrm>
              <a:custGeom>
                <a:avLst/>
                <a:gdLst>
                  <a:gd name="csX0" fmla="*/ 84352 w 338514"/>
                  <a:gd name="csY0" fmla="*/ 38448 h 273500"/>
                  <a:gd name="csX1" fmla="*/ 334684 w 338514"/>
                  <a:gd name="csY1" fmla="*/ 271125 h 273500"/>
                  <a:gd name="csX2" fmla="*/ 287539 w 338514"/>
                  <a:gd name="csY2" fmla="*/ 146488 h 273500"/>
                  <a:gd name="csX3" fmla="*/ 40694 w 338514"/>
                  <a:gd name="csY3" fmla="*/ 173871 h 273500"/>
                  <a:gd name="csX4" fmla="*/ 11643 w 338514"/>
                  <a:gd name="csY4" fmla="*/ 256022 h 273500"/>
                  <a:gd name="csX5" fmla="*/ 84186 w 338514"/>
                  <a:gd name="csY5" fmla="*/ 38614 h 273500"/>
                </a:gdLst>
                <a:ahLst/>
                <a:cxnLst>
                  <a:cxn ang="0">
                    <a:pos x="csX0" y="csY0"/>
                  </a:cxn>
                  <a:cxn ang="0">
                    <a:pos x="csX1" y="csY1"/>
                  </a:cxn>
                  <a:cxn ang="0">
                    <a:pos x="csX2" y="csY2"/>
                  </a:cxn>
                  <a:cxn ang="0">
                    <a:pos x="csX3" y="csY3"/>
                  </a:cxn>
                  <a:cxn ang="0">
                    <a:pos x="csX4" y="csY4"/>
                  </a:cxn>
                  <a:cxn ang="0">
                    <a:pos x="csX5" y="csY5"/>
                  </a:cxn>
                </a:cxnLst>
                <a:rect l="l" t="t" r="r" b="b"/>
                <a:pathLst>
                  <a:path w="338514" h="273500">
                    <a:moveTo>
                      <a:pt x="84352" y="38448"/>
                    </a:moveTo>
                    <a:cubicBezTo>
                      <a:pt x="224126" y="-92496"/>
                      <a:pt x="363568" y="142671"/>
                      <a:pt x="334684" y="271125"/>
                    </a:cubicBezTo>
                    <a:cubicBezTo>
                      <a:pt x="310115" y="292700"/>
                      <a:pt x="292519" y="160595"/>
                      <a:pt x="287539" y="146488"/>
                    </a:cubicBezTo>
                    <a:cubicBezTo>
                      <a:pt x="223462" y="-37729"/>
                      <a:pt x="96138" y="16209"/>
                      <a:pt x="40694" y="173871"/>
                    </a:cubicBezTo>
                    <a:cubicBezTo>
                      <a:pt x="31730" y="199264"/>
                      <a:pt x="32061" y="255525"/>
                      <a:pt x="11643" y="256022"/>
                    </a:cubicBezTo>
                    <a:cubicBezTo>
                      <a:pt x="-31019" y="233618"/>
                      <a:pt x="55136" y="65831"/>
                      <a:pt x="84186" y="38614"/>
                    </a:cubicBezTo>
                    <a:close/>
                  </a:path>
                </a:pathLst>
              </a:custGeom>
              <a:solidFill>
                <a:srgbClr val="151717"/>
              </a:solidFill>
              <a:ln w="16598" cap="flat">
                <a:noFill/>
                <a:prstDash val="solid"/>
                <a:miter/>
              </a:ln>
            </p:spPr>
            <p:txBody>
              <a:bodyPr/>
              <a:lstStyle/>
              <a:p>
                <a:endParaRPr lang="fr-FR"/>
              </a:p>
            </p:txBody>
          </p:sp>
          <p:sp>
            <p:nvSpPr>
              <p:cNvPr id="107" name="Forme libre 106">
                <a:extLst>
                  <a:ext uri="{FF2B5EF4-FFF2-40B4-BE49-F238E27FC236}">
                    <a16:creationId xmlns:a16="http://schemas.microsoft.com/office/drawing/2014/main" id="{12617D54-77F9-65BD-E1D1-4DD945AA4AA1}"/>
                  </a:ext>
                </a:extLst>
              </p:cNvPr>
              <p:cNvSpPr/>
              <p:nvPr/>
            </p:nvSpPr>
            <p:spPr>
              <a:xfrm>
                <a:off x="-40865257" y="1871420"/>
                <a:ext cx="340811" cy="270150"/>
              </a:xfrm>
              <a:custGeom>
                <a:avLst/>
                <a:gdLst>
                  <a:gd name="csX0" fmla="*/ 28627 w 340811"/>
                  <a:gd name="csY0" fmla="*/ 269984 h 270150"/>
                  <a:gd name="csX1" fmla="*/ 81416 w 340811"/>
                  <a:gd name="csY1" fmla="*/ 43115 h 270150"/>
                  <a:gd name="csX2" fmla="*/ 338553 w 340811"/>
                  <a:gd name="csY2" fmla="*/ 259860 h 270150"/>
                  <a:gd name="csX3" fmla="*/ 177364 w 340811"/>
                  <a:gd name="csY3" fmla="*/ 27847 h 270150"/>
                  <a:gd name="csX4" fmla="*/ 28627 w 340811"/>
                  <a:gd name="csY4" fmla="*/ 270150 h 270150"/>
                </a:gdLst>
                <a:ahLst/>
                <a:cxnLst>
                  <a:cxn ang="0">
                    <a:pos x="csX0" y="csY0"/>
                  </a:cxn>
                  <a:cxn ang="0">
                    <a:pos x="csX1" y="csY1"/>
                  </a:cxn>
                  <a:cxn ang="0">
                    <a:pos x="csX2" y="csY2"/>
                  </a:cxn>
                  <a:cxn ang="0">
                    <a:pos x="csX3" y="csY3"/>
                  </a:cxn>
                  <a:cxn ang="0">
                    <a:pos x="csX4" y="csY4"/>
                  </a:cxn>
                </a:cxnLst>
                <a:rect l="l" t="t" r="r" b="b"/>
                <a:pathLst>
                  <a:path w="340811" h="270150">
                    <a:moveTo>
                      <a:pt x="28627" y="269984"/>
                    </a:moveTo>
                    <a:cubicBezTo>
                      <a:pt x="-44745" y="243762"/>
                      <a:pt x="41410" y="79793"/>
                      <a:pt x="81416" y="43115"/>
                    </a:cubicBezTo>
                    <a:cubicBezTo>
                      <a:pt x="229988" y="-93636"/>
                      <a:pt x="359635" y="126926"/>
                      <a:pt x="338553" y="259860"/>
                    </a:cubicBezTo>
                    <a:cubicBezTo>
                      <a:pt x="317139" y="263013"/>
                      <a:pt x="294894" y="27017"/>
                      <a:pt x="177364" y="27847"/>
                    </a:cubicBezTo>
                    <a:cubicBezTo>
                      <a:pt x="81582" y="28510"/>
                      <a:pt x="17837" y="188995"/>
                      <a:pt x="28627" y="270150"/>
                    </a:cubicBezTo>
                    <a:close/>
                  </a:path>
                </a:pathLst>
              </a:custGeom>
              <a:solidFill>
                <a:srgbClr val="151717"/>
              </a:solidFill>
              <a:ln w="16598" cap="flat">
                <a:noFill/>
                <a:prstDash val="solid"/>
                <a:miter/>
              </a:ln>
            </p:spPr>
            <p:txBody>
              <a:bodyPr/>
              <a:lstStyle/>
              <a:p>
                <a:endParaRPr lang="fr-FR"/>
              </a:p>
            </p:txBody>
          </p:sp>
          <p:sp>
            <p:nvSpPr>
              <p:cNvPr id="108" name="Forme libre 107">
                <a:extLst>
                  <a:ext uri="{FF2B5EF4-FFF2-40B4-BE49-F238E27FC236}">
                    <a16:creationId xmlns:a16="http://schemas.microsoft.com/office/drawing/2014/main" id="{0FF9B065-CF33-8696-B991-085BE2C8A796}"/>
                  </a:ext>
                </a:extLst>
              </p:cNvPr>
              <p:cNvSpPr/>
              <p:nvPr/>
            </p:nvSpPr>
            <p:spPr>
              <a:xfrm>
                <a:off x="-41131934" y="2091332"/>
                <a:ext cx="108559" cy="289083"/>
              </a:xfrm>
              <a:custGeom>
                <a:avLst/>
                <a:gdLst>
                  <a:gd name="csX0" fmla="*/ 76679 w 108559"/>
                  <a:gd name="csY0" fmla="*/ 174210 h 289083"/>
                  <a:gd name="csX1" fmla="*/ 39494 w 108559"/>
                  <a:gd name="csY1" fmla="*/ 224828 h 289083"/>
                  <a:gd name="csX2" fmla="*/ 25551 w 108559"/>
                  <a:gd name="csY2" fmla="*/ 271795 h 289083"/>
                  <a:gd name="csX3" fmla="*/ 71201 w 108559"/>
                  <a:gd name="csY3" fmla="*/ 120937 h 289083"/>
                  <a:gd name="csX4" fmla="*/ 80331 w 108559"/>
                  <a:gd name="csY4" fmla="*/ 615 h 289083"/>
                  <a:gd name="csX5" fmla="*/ 76679 w 108559"/>
                  <a:gd name="csY5" fmla="*/ 174210 h 289083"/>
                </a:gdLst>
                <a:ahLst/>
                <a:cxnLst>
                  <a:cxn ang="0">
                    <a:pos x="csX0" y="csY0"/>
                  </a:cxn>
                  <a:cxn ang="0">
                    <a:pos x="csX1" y="csY1"/>
                  </a:cxn>
                  <a:cxn ang="0">
                    <a:pos x="csX2" y="csY2"/>
                  </a:cxn>
                  <a:cxn ang="0">
                    <a:pos x="csX3" y="csY3"/>
                  </a:cxn>
                  <a:cxn ang="0">
                    <a:pos x="csX4" y="csY4"/>
                  </a:cxn>
                  <a:cxn ang="0">
                    <a:pos x="csX5" y="csY5"/>
                  </a:cxn>
                </a:cxnLst>
                <a:rect l="l" t="t" r="r" b="b"/>
                <a:pathLst>
                  <a:path w="108559" h="289083">
                    <a:moveTo>
                      <a:pt x="76679" y="174210"/>
                    </a:moveTo>
                    <a:cubicBezTo>
                      <a:pt x="69375" y="186491"/>
                      <a:pt x="40325" y="200764"/>
                      <a:pt x="39494" y="224828"/>
                    </a:cubicBezTo>
                    <a:cubicBezTo>
                      <a:pt x="39329" y="229973"/>
                      <a:pt x="109714" y="327890"/>
                      <a:pt x="25551" y="271795"/>
                    </a:cubicBezTo>
                    <a:cubicBezTo>
                      <a:pt x="-49150" y="222007"/>
                      <a:pt x="62901" y="149980"/>
                      <a:pt x="71201" y="120937"/>
                    </a:cubicBezTo>
                    <a:cubicBezTo>
                      <a:pt x="79003" y="93554"/>
                      <a:pt x="40989" y="-8845"/>
                      <a:pt x="80331" y="615"/>
                    </a:cubicBezTo>
                    <a:cubicBezTo>
                      <a:pt x="121499" y="69489"/>
                      <a:pt x="115357" y="109984"/>
                      <a:pt x="76679" y="174210"/>
                    </a:cubicBezTo>
                    <a:close/>
                  </a:path>
                </a:pathLst>
              </a:custGeom>
              <a:solidFill>
                <a:srgbClr val="151717"/>
              </a:solidFill>
              <a:ln w="16598" cap="flat">
                <a:noFill/>
                <a:prstDash val="solid"/>
                <a:miter/>
              </a:ln>
            </p:spPr>
            <p:txBody>
              <a:bodyPr/>
              <a:lstStyle/>
              <a:p>
                <a:endParaRPr lang="fr-FR"/>
              </a:p>
            </p:txBody>
          </p:sp>
          <p:sp>
            <p:nvSpPr>
              <p:cNvPr id="109" name="Forme libre 108">
                <a:extLst>
                  <a:ext uri="{FF2B5EF4-FFF2-40B4-BE49-F238E27FC236}">
                    <a16:creationId xmlns:a16="http://schemas.microsoft.com/office/drawing/2014/main" id="{A874D35F-984B-8DD5-DE57-31258249D427}"/>
                  </a:ext>
                </a:extLst>
              </p:cNvPr>
              <p:cNvSpPr/>
              <p:nvPr/>
            </p:nvSpPr>
            <p:spPr>
              <a:xfrm>
                <a:off x="-41355795" y="2010131"/>
                <a:ext cx="99697" cy="116119"/>
              </a:xfrm>
              <a:custGeom>
                <a:avLst/>
                <a:gdLst>
                  <a:gd name="csX0" fmla="*/ 39088 w 99697"/>
                  <a:gd name="csY0" fmla="*/ 1159 h 116119"/>
                  <a:gd name="csX1" fmla="*/ 52699 w 99697"/>
                  <a:gd name="csY1" fmla="*/ 116004 h 116119"/>
                  <a:gd name="csX2" fmla="*/ 39088 w 99697"/>
                  <a:gd name="csY2" fmla="*/ 1159 h 116119"/>
                </a:gdLst>
                <a:ahLst/>
                <a:cxnLst>
                  <a:cxn ang="0">
                    <a:pos x="csX0" y="csY0"/>
                  </a:cxn>
                  <a:cxn ang="0">
                    <a:pos x="csX1" y="csY1"/>
                  </a:cxn>
                  <a:cxn ang="0">
                    <a:pos x="csX2" y="csY2"/>
                  </a:cxn>
                </a:cxnLst>
                <a:rect l="l" t="t" r="r" b="b"/>
                <a:pathLst>
                  <a:path w="99697" h="116119">
                    <a:moveTo>
                      <a:pt x="39088" y="1159"/>
                    </a:moveTo>
                    <a:cubicBezTo>
                      <a:pt x="113954" y="-13279"/>
                      <a:pt x="120594" y="111855"/>
                      <a:pt x="52699" y="116004"/>
                    </a:cubicBezTo>
                    <a:cubicBezTo>
                      <a:pt x="-15195" y="120153"/>
                      <a:pt x="-15029" y="11781"/>
                      <a:pt x="39088" y="1159"/>
                    </a:cubicBezTo>
                    <a:close/>
                  </a:path>
                </a:pathLst>
              </a:custGeom>
              <a:solidFill>
                <a:srgbClr val="151717"/>
              </a:solidFill>
              <a:ln w="16598" cap="flat">
                <a:noFill/>
                <a:prstDash val="solid"/>
                <a:miter/>
              </a:ln>
            </p:spPr>
            <p:txBody>
              <a:bodyPr/>
              <a:lstStyle/>
              <a:p>
                <a:endParaRPr lang="fr-FR"/>
              </a:p>
            </p:txBody>
          </p:sp>
          <p:sp>
            <p:nvSpPr>
              <p:cNvPr id="110" name="Forme libre 109">
                <a:extLst>
                  <a:ext uri="{FF2B5EF4-FFF2-40B4-BE49-F238E27FC236}">
                    <a16:creationId xmlns:a16="http://schemas.microsoft.com/office/drawing/2014/main" id="{C2B71114-30F4-AEF9-5FD4-07478A83C9BC}"/>
                  </a:ext>
                </a:extLst>
              </p:cNvPr>
              <p:cNvSpPr/>
              <p:nvPr/>
            </p:nvSpPr>
            <p:spPr>
              <a:xfrm>
                <a:off x="-40747805" y="2025084"/>
                <a:ext cx="95293" cy="107111"/>
              </a:xfrm>
              <a:custGeom>
                <a:avLst/>
                <a:gdLst>
                  <a:gd name="csX0" fmla="*/ 35676 w 95293"/>
                  <a:gd name="csY0" fmla="*/ 1640 h 107111"/>
                  <a:gd name="csX1" fmla="*/ 58584 w 95293"/>
                  <a:gd name="csY1" fmla="*/ 105366 h 107111"/>
                  <a:gd name="csX2" fmla="*/ 35676 w 95293"/>
                  <a:gd name="csY2" fmla="*/ 1640 h 107111"/>
                </a:gdLst>
                <a:ahLst/>
                <a:cxnLst>
                  <a:cxn ang="0">
                    <a:pos x="csX0" y="csY0"/>
                  </a:cxn>
                  <a:cxn ang="0">
                    <a:pos x="csX1" y="csY1"/>
                  </a:cxn>
                  <a:cxn ang="0">
                    <a:pos x="csX2" y="csY2"/>
                  </a:cxn>
                </a:cxnLst>
                <a:rect l="l" t="t" r="r" b="b"/>
                <a:pathLst>
                  <a:path w="95293" h="107111">
                    <a:moveTo>
                      <a:pt x="35676" y="1640"/>
                    </a:moveTo>
                    <a:cubicBezTo>
                      <a:pt x="107720" y="-14457"/>
                      <a:pt x="113365" y="92919"/>
                      <a:pt x="58584" y="105366"/>
                    </a:cubicBezTo>
                    <a:cubicBezTo>
                      <a:pt x="-15453" y="122128"/>
                      <a:pt x="-14954" y="12926"/>
                      <a:pt x="35676" y="1640"/>
                    </a:cubicBezTo>
                    <a:close/>
                  </a:path>
                </a:pathLst>
              </a:custGeom>
              <a:solidFill>
                <a:srgbClr val="151717"/>
              </a:solidFill>
              <a:ln w="16598" cap="flat">
                <a:noFill/>
                <a:prstDash val="solid"/>
                <a:miter/>
              </a:ln>
            </p:spPr>
            <p:txBody>
              <a:bodyPr/>
              <a:lstStyle/>
              <a:p>
                <a:endParaRPr lang="fr-FR"/>
              </a:p>
            </p:txBody>
          </p:sp>
          <p:sp>
            <p:nvSpPr>
              <p:cNvPr id="111" name="Forme libre 110">
                <a:extLst>
                  <a:ext uri="{FF2B5EF4-FFF2-40B4-BE49-F238E27FC236}">
                    <a16:creationId xmlns:a16="http://schemas.microsoft.com/office/drawing/2014/main" id="{A0671681-BB9C-B2C6-D06F-A1526DF0AD15}"/>
                  </a:ext>
                </a:extLst>
              </p:cNvPr>
              <p:cNvSpPr/>
              <p:nvPr/>
            </p:nvSpPr>
            <p:spPr>
              <a:xfrm>
                <a:off x="-41447363" y="1662347"/>
                <a:ext cx="200676" cy="157350"/>
              </a:xfrm>
              <a:custGeom>
                <a:avLst/>
                <a:gdLst>
                  <a:gd name="csX0" fmla="*/ 196060 w 200676"/>
                  <a:gd name="csY0" fmla="*/ 1754 h 157350"/>
                  <a:gd name="csX1" fmla="*/ 5988 w 200676"/>
                  <a:gd name="csY1" fmla="*/ 156760 h 157350"/>
                  <a:gd name="csX2" fmla="*/ 96127 w 200676"/>
                  <a:gd name="csY2" fmla="*/ 78095 h 157350"/>
                  <a:gd name="csX3" fmla="*/ 196060 w 200676"/>
                  <a:gd name="csY3" fmla="*/ 1754 h 157350"/>
                </a:gdLst>
                <a:ahLst/>
                <a:cxnLst>
                  <a:cxn ang="0">
                    <a:pos x="csX0" y="csY0"/>
                  </a:cxn>
                  <a:cxn ang="0">
                    <a:pos x="csX1" y="csY1"/>
                  </a:cxn>
                  <a:cxn ang="0">
                    <a:pos x="csX2" y="csY2"/>
                  </a:cxn>
                  <a:cxn ang="0">
                    <a:pos x="csX3" y="csY3"/>
                  </a:cxn>
                </a:cxnLst>
                <a:rect l="l" t="t" r="r" b="b"/>
                <a:pathLst>
                  <a:path w="200676" h="157350">
                    <a:moveTo>
                      <a:pt x="196060" y="1754"/>
                    </a:moveTo>
                    <a:cubicBezTo>
                      <a:pt x="234074" y="39924"/>
                      <a:pt x="25410" y="167050"/>
                      <a:pt x="5988" y="156760"/>
                    </a:cubicBezTo>
                    <a:cubicBezTo>
                      <a:pt x="-26715" y="139335"/>
                      <a:pt x="84672" y="87058"/>
                      <a:pt x="96127" y="78095"/>
                    </a:cubicBezTo>
                    <a:cubicBezTo>
                      <a:pt x="115715" y="62827"/>
                      <a:pt x="181949" y="-12354"/>
                      <a:pt x="196060" y="1754"/>
                    </a:cubicBezTo>
                    <a:close/>
                  </a:path>
                </a:pathLst>
              </a:custGeom>
              <a:solidFill>
                <a:srgbClr val="151717"/>
              </a:solidFill>
              <a:ln w="16598" cap="flat">
                <a:noFill/>
                <a:prstDash val="solid"/>
                <a:miter/>
              </a:ln>
            </p:spPr>
            <p:txBody>
              <a:bodyPr/>
              <a:lstStyle/>
              <a:p>
                <a:endParaRPr lang="fr-FR"/>
              </a:p>
            </p:txBody>
          </p:sp>
          <p:sp>
            <p:nvSpPr>
              <p:cNvPr id="112" name="Forme libre 111">
                <a:extLst>
                  <a:ext uri="{FF2B5EF4-FFF2-40B4-BE49-F238E27FC236}">
                    <a16:creationId xmlns:a16="http://schemas.microsoft.com/office/drawing/2014/main" id="{507E3056-16C1-3DFB-0ABA-536F3DA588BE}"/>
                  </a:ext>
                </a:extLst>
              </p:cNvPr>
              <p:cNvSpPr/>
              <p:nvPr/>
            </p:nvSpPr>
            <p:spPr>
              <a:xfrm>
                <a:off x="-40791403" y="1653645"/>
                <a:ext cx="181886" cy="103891"/>
              </a:xfrm>
              <a:custGeom>
                <a:avLst/>
                <a:gdLst>
                  <a:gd name="csX0" fmla="*/ 8391 w 181886"/>
                  <a:gd name="csY0" fmla="*/ 0 h 103891"/>
                  <a:gd name="csX1" fmla="*/ 173397 w 181886"/>
                  <a:gd name="csY1" fmla="*/ 75346 h 103891"/>
                  <a:gd name="csX2" fmla="*/ 149991 w 181886"/>
                  <a:gd name="csY2" fmla="*/ 103892 h 103891"/>
                  <a:gd name="csX3" fmla="*/ 8391 w 181886"/>
                  <a:gd name="csY3" fmla="*/ 166 h 103891"/>
                </a:gdLst>
                <a:ahLst/>
                <a:cxnLst>
                  <a:cxn ang="0">
                    <a:pos x="csX0" y="csY0"/>
                  </a:cxn>
                  <a:cxn ang="0">
                    <a:pos x="csX1" y="csY1"/>
                  </a:cxn>
                  <a:cxn ang="0">
                    <a:pos x="csX2" y="csY2"/>
                  </a:cxn>
                  <a:cxn ang="0">
                    <a:pos x="csX3" y="csY3"/>
                  </a:cxn>
                </a:cxnLst>
                <a:rect l="l" t="t" r="r" b="b"/>
                <a:pathLst>
                  <a:path w="181886" h="103891">
                    <a:moveTo>
                      <a:pt x="8391" y="0"/>
                    </a:moveTo>
                    <a:cubicBezTo>
                      <a:pt x="35283" y="34851"/>
                      <a:pt x="155967" y="60741"/>
                      <a:pt x="173397" y="75346"/>
                    </a:cubicBezTo>
                    <a:cubicBezTo>
                      <a:pt x="195973" y="94099"/>
                      <a:pt x="168417" y="103892"/>
                      <a:pt x="149991" y="103892"/>
                    </a:cubicBezTo>
                    <a:cubicBezTo>
                      <a:pt x="122434" y="103892"/>
                      <a:pt x="-38090" y="40661"/>
                      <a:pt x="8391" y="166"/>
                    </a:cubicBezTo>
                    <a:close/>
                  </a:path>
                </a:pathLst>
              </a:custGeom>
              <a:solidFill>
                <a:srgbClr val="151717"/>
              </a:solidFill>
              <a:ln w="16598" cap="flat">
                <a:noFill/>
                <a:prstDash val="solid"/>
                <a:miter/>
              </a:ln>
            </p:spPr>
            <p:txBody>
              <a:bodyPr/>
              <a:lstStyle/>
              <a:p>
                <a:endParaRPr lang="fr-FR"/>
              </a:p>
            </p:txBody>
          </p:sp>
          <p:sp>
            <p:nvSpPr>
              <p:cNvPr id="113" name="Forme libre 112">
                <a:extLst>
                  <a:ext uri="{FF2B5EF4-FFF2-40B4-BE49-F238E27FC236}">
                    <a16:creationId xmlns:a16="http://schemas.microsoft.com/office/drawing/2014/main" id="{C81354E5-CD0B-46E1-7543-6608B4FC6B5F}"/>
                  </a:ext>
                </a:extLst>
              </p:cNvPr>
              <p:cNvSpPr/>
              <p:nvPr/>
            </p:nvSpPr>
            <p:spPr>
              <a:xfrm>
                <a:off x="-41038527" y="2338018"/>
                <a:ext cx="50931" cy="30978"/>
              </a:xfrm>
              <a:custGeom>
                <a:avLst/>
                <a:gdLst>
                  <a:gd name="csX0" fmla="*/ 204 w 50931"/>
                  <a:gd name="csY0" fmla="*/ 30255 h 30978"/>
                  <a:gd name="csX1" fmla="*/ 50171 w 50931"/>
                  <a:gd name="csY1" fmla="*/ 13160 h 30978"/>
                  <a:gd name="csX2" fmla="*/ 204 w 50931"/>
                  <a:gd name="csY2" fmla="*/ 30255 h 30978"/>
                </a:gdLst>
                <a:ahLst/>
                <a:cxnLst>
                  <a:cxn ang="0">
                    <a:pos x="csX0" y="csY0"/>
                  </a:cxn>
                  <a:cxn ang="0">
                    <a:pos x="csX1" y="csY1"/>
                  </a:cxn>
                  <a:cxn ang="0">
                    <a:pos x="csX2" y="csY2"/>
                  </a:cxn>
                </a:cxnLst>
                <a:rect l="l" t="t" r="r" b="b"/>
                <a:pathLst>
                  <a:path w="50931" h="30978">
                    <a:moveTo>
                      <a:pt x="204" y="30255"/>
                    </a:moveTo>
                    <a:cubicBezTo>
                      <a:pt x="-2950" y="-1942"/>
                      <a:pt x="31246" y="-9742"/>
                      <a:pt x="50171" y="13160"/>
                    </a:cubicBezTo>
                    <a:cubicBezTo>
                      <a:pt x="57309" y="38054"/>
                      <a:pt x="12157" y="29259"/>
                      <a:pt x="204" y="30255"/>
                    </a:cubicBezTo>
                    <a:close/>
                  </a:path>
                </a:pathLst>
              </a:custGeom>
              <a:solidFill>
                <a:srgbClr val="151717"/>
              </a:solidFill>
              <a:ln w="16598" cap="flat">
                <a:noFill/>
                <a:prstDash val="solid"/>
                <a:miter/>
              </a:ln>
            </p:spPr>
            <p:txBody>
              <a:bodyPr/>
              <a:lstStyle/>
              <a:p>
                <a:endParaRPr lang="fr-FR"/>
              </a:p>
            </p:txBody>
          </p:sp>
          <p:sp>
            <p:nvSpPr>
              <p:cNvPr id="114" name="Forme libre 113">
                <a:extLst>
                  <a:ext uri="{FF2B5EF4-FFF2-40B4-BE49-F238E27FC236}">
                    <a16:creationId xmlns:a16="http://schemas.microsoft.com/office/drawing/2014/main" id="{B8178E9D-9519-F7E1-50E7-1B428A25C8E6}"/>
                  </a:ext>
                </a:extLst>
              </p:cNvPr>
              <p:cNvSpPr/>
              <p:nvPr/>
            </p:nvSpPr>
            <p:spPr>
              <a:xfrm>
                <a:off x="-40424934" y="2465249"/>
                <a:ext cx="86743" cy="115830"/>
              </a:xfrm>
              <a:custGeom>
                <a:avLst/>
                <a:gdLst>
                  <a:gd name="csX0" fmla="*/ 6629 w 86743"/>
                  <a:gd name="csY0" fmla="*/ 114623 h 115830"/>
                  <a:gd name="csX1" fmla="*/ 41822 w 86743"/>
                  <a:gd name="csY1" fmla="*/ 38945 h 115830"/>
                  <a:gd name="csX2" fmla="*/ 21735 w 86743"/>
                  <a:gd name="csY2" fmla="*/ 11395 h 115830"/>
                  <a:gd name="csX3" fmla="*/ 76682 w 86743"/>
                  <a:gd name="csY3" fmla="*/ 31975 h 115830"/>
                  <a:gd name="csX4" fmla="*/ 6629 w 86743"/>
                  <a:gd name="csY4" fmla="*/ 114623 h 115830"/>
                  <a:gd name="csX5" fmla="*/ 51947 w 86743"/>
                  <a:gd name="csY5" fmla="*/ 64337 h 115830"/>
                  <a:gd name="csX6" fmla="*/ 11609 w 86743"/>
                  <a:gd name="csY6" fmla="*/ 89397 h 115830"/>
                  <a:gd name="csX7" fmla="*/ 51947 w 86743"/>
                  <a:gd name="csY7" fmla="*/ 64337 h 1158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86743" h="115830">
                    <a:moveTo>
                      <a:pt x="6629" y="114623"/>
                    </a:moveTo>
                    <a:cubicBezTo>
                      <a:pt x="-3663" y="74958"/>
                      <a:pt x="-8311" y="46745"/>
                      <a:pt x="41822" y="38945"/>
                    </a:cubicBezTo>
                    <a:lnTo>
                      <a:pt x="21735" y="11395"/>
                    </a:lnTo>
                    <a:cubicBezTo>
                      <a:pt x="39331" y="-15988"/>
                      <a:pt x="67053" y="12060"/>
                      <a:pt x="76682" y="31975"/>
                    </a:cubicBezTo>
                    <a:cubicBezTo>
                      <a:pt x="106230" y="93546"/>
                      <a:pt x="67053" y="122258"/>
                      <a:pt x="6629" y="114623"/>
                    </a:cubicBezTo>
                    <a:close/>
                    <a:moveTo>
                      <a:pt x="51947" y="64337"/>
                    </a:moveTo>
                    <a:cubicBezTo>
                      <a:pt x="47465" y="60023"/>
                      <a:pt x="13103" y="77946"/>
                      <a:pt x="11609" y="89397"/>
                    </a:cubicBezTo>
                    <a:cubicBezTo>
                      <a:pt x="21071" y="96865"/>
                      <a:pt x="65726" y="77946"/>
                      <a:pt x="51947" y="64337"/>
                    </a:cubicBezTo>
                    <a:close/>
                  </a:path>
                </a:pathLst>
              </a:custGeom>
              <a:solidFill>
                <a:srgbClr val="151717"/>
              </a:solidFill>
              <a:ln w="16598" cap="flat">
                <a:noFill/>
                <a:prstDash val="solid"/>
                <a:miter/>
              </a:ln>
            </p:spPr>
            <p:txBody>
              <a:bodyPr/>
              <a:lstStyle/>
              <a:p>
                <a:endParaRPr lang="fr-FR"/>
              </a:p>
            </p:txBody>
          </p:sp>
          <p:sp>
            <p:nvSpPr>
              <p:cNvPr id="115" name="Forme libre 114">
                <a:extLst>
                  <a:ext uri="{FF2B5EF4-FFF2-40B4-BE49-F238E27FC236}">
                    <a16:creationId xmlns:a16="http://schemas.microsoft.com/office/drawing/2014/main" id="{F0E5DC0F-4F7A-D6BA-D70F-47591353D086}"/>
                  </a:ext>
                </a:extLst>
              </p:cNvPr>
              <p:cNvSpPr/>
              <p:nvPr/>
            </p:nvSpPr>
            <p:spPr>
              <a:xfrm>
                <a:off x="-41154192" y="2519639"/>
                <a:ext cx="267096" cy="65212"/>
              </a:xfrm>
              <a:custGeom>
                <a:avLst/>
                <a:gdLst>
                  <a:gd name="csX0" fmla="*/ 267097 w 267096"/>
                  <a:gd name="csY0" fmla="*/ 30028 h 65212"/>
                  <a:gd name="csX1" fmla="*/ 0 w 267096"/>
                  <a:gd name="csY1" fmla="*/ 65212 h 65212"/>
                  <a:gd name="csX2" fmla="*/ 267097 w 267096"/>
                  <a:gd name="csY2" fmla="*/ 30028 h 65212"/>
                </a:gdLst>
                <a:ahLst/>
                <a:cxnLst>
                  <a:cxn ang="0">
                    <a:pos x="csX0" y="csY0"/>
                  </a:cxn>
                  <a:cxn ang="0">
                    <a:pos x="csX1" y="csY1"/>
                  </a:cxn>
                  <a:cxn ang="0">
                    <a:pos x="csX2" y="csY2"/>
                  </a:cxn>
                </a:cxnLst>
                <a:rect l="l" t="t" r="r" b="b"/>
                <a:pathLst>
                  <a:path w="267096" h="65212">
                    <a:moveTo>
                      <a:pt x="267097" y="30028"/>
                    </a:moveTo>
                    <a:lnTo>
                      <a:pt x="0" y="65212"/>
                    </a:lnTo>
                    <a:cubicBezTo>
                      <a:pt x="50797" y="-17436"/>
                      <a:pt x="187250" y="-12457"/>
                      <a:pt x="267097" y="30028"/>
                    </a:cubicBezTo>
                    <a:close/>
                  </a:path>
                </a:pathLst>
              </a:custGeom>
              <a:solidFill>
                <a:srgbClr val="ECEBEC"/>
              </a:solidFill>
              <a:ln w="16598" cap="flat">
                <a:noFill/>
                <a:prstDash val="solid"/>
                <a:miter/>
              </a:ln>
            </p:spPr>
            <p:txBody>
              <a:bodyPr/>
              <a:lstStyle/>
              <a:p>
                <a:endParaRPr lang="fr-FR"/>
              </a:p>
            </p:txBody>
          </p:sp>
          <p:sp>
            <p:nvSpPr>
              <p:cNvPr id="116" name="Forme libre 115">
                <a:extLst>
                  <a:ext uri="{FF2B5EF4-FFF2-40B4-BE49-F238E27FC236}">
                    <a16:creationId xmlns:a16="http://schemas.microsoft.com/office/drawing/2014/main" id="{6A8102BF-ECB2-1C94-A032-21F5D5F64D73}"/>
                  </a:ext>
                </a:extLst>
              </p:cNvPr>
              <p:cNvSpPr/>
              <p:nvPr/>
            </p:nvSpPr>
            <p:spPr>
              <a:xfrm>
                <a:off x="-40413325" y="2528882"/>
                <a:ext cx="42955" cy="27453"/>
              </a:xfrm>
              <a:custGeom>
                <a:avLst/>
                <a:gdLst>
                  <a:gd name="csX0" fmla="*/ 40338 w 42955"/>
                  <a:gd name="csY0" fmla="*/ 704 h 27453"/>
                  <a:gd name="csX1" fmla="*/ 0 w 42955"/>
                  <a:gd name="csY1" fmla="*/ 25764 h 27453"/>
                  <a:gd name="csX2" fmla="*/ 40338 w 42955"/>
                  <a:gd name="csY2" fmla="*/ 704 h 27453"/>
                </a:gdLst>
                <a:ahLst/>
                <a:cxnLst>
                  <a:cxn ang="0">
                    <a:pos x="csX0" y="csY0"/>
                  </a:cxn>
                  <a:cxn ang="0">
                    <a:pos x="csX1" y="csY1"/>
                  </a:cxn>
                  <a:cxn ang="0">
                    <a:pos x="csX2" y="csY2"/>
                  </a:cxn>
                </a:cxnLst>
                <a:rect l="l" t="t" r="r" b="b"/>
                <a:pathLst>
                  <a:path w="42955" h="27453">
                    <a:moveTo>
                      <a:pt x="40338" y="704"/>
                    </a:moveTo>
                    <a:cubicBezTo>
                      <a:pt x="54117" y="14313"/>
                      <a:pt x="9462" y="33233"/>
                      <a:pt x="0" y="25764"/>
                    </a:cubicBezTo>
                    <a:cubicBezTo>
                      <a:pt x="1328" y="14147"/>
                      <a:pt x="35856" y="-3776"/>
                      <a:pt x="40338" y="704"/>
                    </a:cubicBezTo>
                    <a:close/>
                  </a:path>
                </a:pathLst>
              </a:custGeom>
              <a:solidFill>
                <a:srgbClr val="ECEBEC"/>
              </a:solidFill>
              <a:ln w="16598" cap="flat">
                <a:noFill/>
                <a:prstDash val="solid"/>
                <a:miter/>
              </a:ln>
            </p:spPr>
            <p:txBody>
              <a:bodyPr/>
              <a:lstStyle/>
              <a:p>
                <a:endParaRPr lang="fr-FR"/>
              </a:p>
            </p:txBody>
          </p:sp>
        </p:grpSp>
      </p:grpSp>
      <p:grpSp>
        <p:nvGrpSpPr>
          <p:cNvPr id="31" name="Group 2">
            <a:extLst>
              <a:ext uri="{FF2B5EF4-FFF2-40B4-BE49-F238E27FC236}">
                <a16:creationId xmlns:a16="http://schemas.microsoft.com/office/drawing/2014/main" id="{0BADEF4F-9B52-3283-6310-D905ABF229D9}"/>
              </a:ext>
            </a:extLst>
          </p:cNvPr>
          <p:cNvGrpSpPr/>
          <p:nvPr/>
        </p:nvGrpSpPr>
        <p:grpSpPr>
          <a:xfrm>
            <a:off x="6282744" y="2108207"/>
            <a:ext cx="4651197" cy="3044479"/>
            <a:chOff x="332936" y="2504656"/>
            <a:chExt cx="2926080" cy="3044479"/>
          </a:xfrm>
        </p:grpSpPr>
        <p:sp>
          <p:nvSpPr>
            <p:cNvPr id="120" name="TextBox 3">
              <a:extLst>
                <a:ext uri="{FF2B5EF4-FFF2-40B4-BE49-F238E27FC236}">
                  <a16:creationId xmlns:a16="http://schemas.microsoft.com/office/drawing/2014/main" id="{84469D36-FBB0-4BAC-81A2-AA441A0A5AAC}"/>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solidFill>
                    <a:schemeClr val="accent2"/>
                  </a:solidFill>
                </a:rPr>
                <a:t>Lorem Ipsum</a:t>
              </a:r>
            </a:p>
          </p:txBody>
        </p:sp>
        <p:sp>
          <p:nvSpPr>
            <p:cNvPr id="121" name="TextBox 4">
              <a:extLst>
                <a:ext uri="{FF2B5EF4-FFF2-40B4-BE49-F238E27FC236}">
                  <a16:creationId xmlns:a16="http://schemas.microsoft.com/office/drawing/2014/main" id="{947CFFBD-2701-B71E-9F74-8698CCB2A078}"/>
                </a:ext>
              </a:extLst>
            </p:cNvPr>
            <p:cNvSpPr txBox="1"/>
            <p:nvPr/>
          </p:nvSpPr>
          <p:spPr>
            <a:xfrm>
              <a:off x="332936" y="3086922"/>
              <a:ext cx="2926080" cy="2462213"/>
            </a:xfrm>
            <a:prstGeom prst="rect">
              <a:avLst/>
            </a:prstGeom>
            <a:noFill/>
          </p:spPr>
          <p:txBody>
            <a:bodyPr wrap="square" lIns="0" rIns="0" rtlCol="0" anchor="t">
              <a:spAutoFit/>
            </a:bodyPr>
            <a:lstStyle/>
            <a:p>
              <a:pPr algn="just">
                <a:spcAft>
                  <a:spcPts val="1200"/>
                </a:spcAft>
              </a:pPr>
              <a:r>
                <a:rPr lang="en-US" sz="16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41204293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BA46F724-D3C0-8C2C-8F9E-DABDEC9945EC}"/>
              </a:ext>
            </a:extLst>
          </p:cNvPr>
          <p:cNvSpPr txBox="1"/>
          <p:nvPr/>
        </p:nvSpPr>
        <p:spPr>
          <a:xfrm>
            <a:off x="667330" y="5930556"/>
            <a:ext cx="3987117" cy="33855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Visit our </a:t>
            </a:r>
            <a:r>
              <a:rPr kumimoji="0" lang="en-CA" sz="1600" b="1"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FAQ</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 : </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hlinkClick r:id="rId3"/>
              </a:rPr>
              <a:t>www.presentationgo.com/faq/</a:t>
            </a:r>
            <a:endParaRPr kumimoji="0" lang="en-US"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83232470"/>
      </p:ext>
    </p:extLst>
  </p:cSld>
  <p:clrMapOvr>
    <a:masterClrMapping/>
  </p:clrMapOvr>
</p:sld>
</file>

<file path=ppt/theme/theme1.xml><?xml version="1.0" encoding="utf-8"?>
<a:theme xmlns:a="http://schemas.openxmlformats.org/drawingml/2006/main" name="Template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Designed by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345_T_PGO_Hibiscus-Muse-Faces.pptx" id="{FD44498F-482F-4F9E-81B1-5997801C5709}" vid="{D77A0240-FC3B-48C6-9788-DF5B8B2B41D3}"/>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10331</TotalTime>
  <Words>224</Words>
  <Application>Microsoft Office PowerPoint</Application>
  <PresentationFormat>Widescreen</PresentationFormat>
  <Paragraphs>15</Paragraphs>
  <Slides>3</Slides>
  <Notes>3</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3</vt:i4>
      </vt:variant>
    </vt:vector>
  </HeadingPairs>
  <TitlesOfParts>
    <vt:vector size="10" baseType="lpstr">
      <vt:lpstr>Arial</vt:lpstr>
      <vt:lpstr>Calibri</vt:lpstr>
      <vt:lpstr>Calibri Light</vt:lpstr>
      <vt:lpstr>Helvetica</vt:lpstr>
      <vt:lpstr>Template PresentationGO</vt:lpstr>
      <vt:lpstr>Template PresentationGO Dark</vt:lpstr>
      <vt:lpstr>Designed by PresentationGO</vt:lpstr>
      <vt:lpstr>Overwhelmed Doodle Sticker</vt:lpstr>
      <vt:lpstr>Overwhelmed Doodle Sticker</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Overwhelmed Doodle Sticker</dc:title>
  <dc:creator>PresentationGO.com</dc:creator>
  <dc:description>© Copyright PresentationGO.com - Do not distribute or sale without written permission.</dc:description>
  <cp:lastModifiedBy>Christophe Barroche</cp:lastModifiedBy>
  <cp:revision>78</cp:revision>
  <dcterms:created xsi:type="dcterms:W3CDTF">2014-11-26T05:14:11Z</dcterms:created>
  <dcterms:modified xsi:type="dcterms:W3CDTF">2026-04-29T00:49:43Z</dcterms:modified>
  <cp:category>Graphics &amp; Metaphors</cp:category>
</cp:coreProperties>
</file>