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97" r:id="rId4"/>
    <p:sldId id="406"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71" d="100"/>
          <a:sy n="71" d="100"/>
        </p:scale>
        <p:origin x="60" y="89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331332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1CBA8-7C2E-3A2F-9542-B8D2827F30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CA7C0-72DA-0677-E186-CFCDACDDF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580DB2-8A93-360B-18CC-B31E546B1244}"/>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6AF0AEC6-0638-C32D-5188-85E203459347}"/>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708123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lstStyle/>
          <a:p>
            <a:r>
              <a:rPr lang="en-US" dirty="0"/>
              <a:t>Communication Doodle Sticker</a:t>
            </a:r>
          </a:p>
        </p:txBody>
      </p:sp>
      <p:grpSp>
        <p:nvGrpSpPr>
          <p:cNvPr id="74" name="Group 73">
            <a:extLst>
              <a:ext uri="{FF2B5EF4-FFF2-40B4-BE49-F238E27FC236}">
                <a16:creationId xmlns:a16="http://schemas.microsoft.com/office/drawing/2014/main" id="{26B4466E-186B-769A-5E9A-E3A43AB7E441}"/>
              </a:ext>
            </a:extLst>
          </p:cNvPr>
          <p:cNvGrpSpPr/>
          <p:nvPr/>
        </p:nvGrpSpPr>
        <p:grpSpPr>
          <a:xfrm>
            <a:off x="6402009" y="867209"/>
            <a:ext cx="4375808" cy="5123582"/>
            <a:chOff x="6231321" y="867209"/>
            <a:chExt cx="4375808" cy="5123582"/>
          </a:xfrm>
        </p:grpSpPr>
        <p:sp>
          <p:nvSpPr>
            <p:cNvPr id="4" name="Forme libre 3">
              <a:extLst>
                <a:ext uri="{FF2B5EF4-FFF2-40B4-BE49-F238E27FC236}">
                  <a16:creationId xmlns:a16="http://schemas.microsoft.com/office/drawing/2014/main" id="{5371963D-A79B-AA97-0362-57809796A091}"/>
                </a:ext>
              </a:extLst>
            </p:cNvPr>
            <p:cNvSpPr/>
            <p:nvPr/>
          </p:nvSpPr>
          <p:spPr>
            <a:xfrm>
              <a:off x="6231321" y="867209"/>
              <a:ext cx="4375808" cy="5123582"/>
            </a:xfrm>
            <a:custGeom>
              <a:avLst/>
              <a:gdLst>
                <a:gd name="csX0" fmla="*/ 2635441 w 4375808"/>
                <a:gd name="csY0" fmla="*/ 5122754 h 5123582"/>
                <a:gd name="csX1" fmla="*/ 3169137 w 4375808"/>
                <a:gd name="csY1" fmla="*/ 5122754 h 5123582"/>
                <a:gd name="csX2" fmla="*/ 3185406 w 4375808"/>
                <a:gd name="csY2" fmla="*/ 5121757 h 5123582"/>
                <a:gd name="csX3" fmla="*/ 3214622 w 4375808"/>
                <a:gd name="csY3" fmla="*/ 5123582 h 5123582"/>
                <a:gd name="csX4" fmla="*/ 3240518 w 4375808"/>
                <a:gd name="csY4" fmla="*/ 5122422 h 5123582"/>
                <a:gd name="csX5" fmla="*/ 3370664 w 4375808"/>
                <a:gd name="csY5" fmla="*/ 5070476 h 5123582"/>
                <a:gd name="csX6" fmla="*/ 3411334 w 4375808"/>
                <a:gd name="csY6" fmla="*/ 4918455 h 5123582"/>
                <a:gd name="csX7" fmla="*/ 3381454 w 4375808"/>
                <a:gd name="csY7" fmla="*/ 4831492 h 5123582"/>
                <a:gd name="csX8" fmla="*/ 3388260 w 4375808"/>
                <a:gd name="csY8" fmla="*/ 4828006 h 5123582"/>
                <a:gd name="csX9" fmla="*/ 3436733 w 4375808"/>
                <a:gd name="csY9" fmla="*/ 4794980 h 5123582"/>
                <a:gd name="csX10" fmla="*/ 3464787 w 4375808"/>
                <a:gd name="csY10" fmla="*/ 4792159 h 5123582"/>
                <a:gd name="csX11" fmla="*/ 3582814 w 4375808"/>
                <a:gd name="csY11" fmla="*/ 4732413 h 5123582"/>
                <a:gd name="csX12" fmla="*/ 3676440 w 4375808"/>
                <a:gd name="csY12" fmla="*/ 4685778 h 5123582"/>
                <a:gd name="csX13" fmla="*/ 4347088 w 4375808"/>
                <a:gd name="csY13" fmla="*/ 3926839 h 5123582"/>
                <a:gd name="csX14" fmla="*/ 4146557 w 4375808"/>
                <a:gd name="csY14" fmla="*/ 3332202 h 5123582"/>
                <a:gd name="csX15" fmla="*/ 4100741 w 4375808"/>
                <a:gd name="csY15" fmla="*/ 3287227 h 5123582"/>
                <a:gd name="csX16" fmla="*/ 3282351 w 4375808"/>
                <a:gd name="csY16" fmla="*/ 2543722 h 5123582"/>
                <a:gd name="csX17" fmla="*/ 3410505 w 4375808"/>
                <a:gd name="csY17" fmla="*/ 2301752 h 5123582"/>
                <a:gd name="csX18" fmla="*/ 3411334 w 4375808"/>
                <a:gd name="csY18" fmla="*/ 2243832 h 5123582"/>
                <a:gd name="csX19" fmla="*/ 3493837 w 4375808"/>
                <a:gd name="csY19" fmla="*/ 2126995 h 5123582"/>
                <a:gd name="csX20" fmla="*/ 3555922 w 4375808"/>
                <a:gd name="csY20" fmla="*/ 1972818 h 5123582"/>
                <a:gd name="csX21" fmla="*/ 3464123 w 4375808"/>
                <a:gd name="csY21" fmla="*/ 1544970 h 5123582"/>
                <a:gd name="csX22" fmla="*/ 3415484 w 4375808"/>
                <a:gd name="csY22" fmla="*/ 1443569 h 5123582"/>
                <a:gd name="csX23" fmla="*/ 3435903 w 4375808"/>
                <a:gd name="csY23" fmla="*/ 1223338 h 5123582"/>
                <a:gd name="csX24" fmla="*/ 3412662 w 4375808"/>
                <a:gd name="csY24" fmla="*/ 716993 h 5123582"/>
                <a:gd name="csX25" fmla="*/ 3272058 w 4375808"/>
                <a:gd name="csY25" fmla="*/ 571777 h 5123582"/>
                <a:gd name="csX26" fmla="*/ 3189722 w 4375808"/>
                <a:gd name="csY26" fmla="*/ 462243 h 5123582"/>
                <a:gd name="csX27" fmla="*/ 3107385 w 4375808"/>
                <a:gd name="csY27" fmla="*/ 381918 h 5123582"/>
                <a:gd name="csX28" fmla="*/ 2863694 w 4375808"/>
                <a:gd name="csY28" fmla="*/ 308065 h 5123582"/>
                <a:gd name="csX29" fmla="*/ 2863694 w 4375808"/>
                <a:gd name="csY29" fmla="*/ 308065 h 5123582"/>
                <a:gd name="csX30" fmla="*/ 2854232 w 4375808"/>
                <a:gd name="csY30" fmla="*/ 312381 h 5123582"/>
                <a:gd name="csX31" fmla="*/ 2650381 w 4375808"/>
                <a:gd name="csY31" fmla="*/ 135632 h 5123582"/>
                <a:gd name="csX32" fmla="*/ 2442214 w 4375808"/>
                <a:gd name="csY32" fmla="*/ 39043 h 5123582"/>
                <a:gd name="csX33" fmla="*/ 1319045 w 4375808"/>
                <a:gd name="csY33" fmla="*/ 286158 h 5123582"/>
                <a:gd name="csX34" fmla="*/ 1197697 w 4375808"/>
                <a:gd name="csY34" fmla="*/ 427722 h 5123582"/>
                <a:gd name="csX35" fmla="*/ 1132624 w 4375808"/>
                <a:gd name="csY35" fmla="*/ 650774 h 5123582"/>
                <a:gd name="csX36" fmla="*/ 1081994 w 4375808"/>
                <a:gd name="csY36" fmla="*/ 761636 h 5123582"/>
                <a:gd name="csX37" fmla="*/ 1105068 w 4375808"/>
                <a:gd name="csY37" fmla="*/ 1245744 h 5123582"/>
                <a:gd name="csX38" fmla="*/ 1047964 w 4375808"/>
                <a:gd name="csY38" fmla="*/ 1233297 h 5123582"/>
                <a:gd name="csX39" fmla="*/ 843615 w 4375808"/>
                <a:gd name="csY39" fmla="*/ 1265659 h 5123582"/>
                <a:gd name="csX40" fmla="*/ 915992 w 4375808"/>
                <a:gd name="csY40" fmla="*/ 1141189 h 5123582"/>
                <a:gd name="csX41" fmla="*/ 906364 w 4375808"/>
                <a:gd name="csY41" fmla="*/ 959627 h 5123582"/>
                <a:gd name="csX42" fmla="*/ 836477 w 4375808"/>
                <a:gd name="csY42" fmla="*/ 733920 h 5123582"/>
                <a:gd name="csX43" fmla="*/ 631464 w 4375808"/>
                <a:gd name="csY43" fmla="*/ 690937 h 5123582"/>
                <a:gd name="csX44" fmla="*/ 631464 w 4375808"/>
                <a:gd name="csY44" fmla="*/ 690937 h 5123582"/>
                <a:gd name="csX45" fmla="*/ 540495 w 4375808"/>
                <a:gd name="csY45" fmla="*/ 776905 h 5123582"/>
                <a:gd name="csX46" fmla="*/ 539001 w 4375808"/>
                <a:gd name="csY46" fmla="*/ 775244 h 5123582"/>
                <a:gd name="csX47" fmla="*/ 333657 w 4375808"/>
                <a:gd name="csY47" fmla="*/ 727780 h 5123582"/>
                <a:gd name="csX48" fmla="*/ 231068 w 4375808"/>
                <a:gd name="csY48" fmla="*/ 955478 h 5123582"/>
                <a:gd name="csX49" fmla="*/ 237210 w 4375808"/>
                <a:gd name="csY49" fmla="*/ 979542 h 5123582"/>
                <a:gd name="csX50" fmla="*/ 124328 w 4375808"/>
                <a:gd name="csY50" fmla="*/ 980704 h 5123582"/>
                <a:gd name="csX51" fmla="*/ 124328 w 4375808"/>
                <a:gd name="csY51" fmla="*/ 980704 h 5123582"/>
                <a:gd name="csX52" fmla="*/ 1819 w 4375808"/>
                <a:gd name="csY52" fmla="*/ 1182180 h 5123582"/>
                <a:gd name="csX53" fmla="*/ 170643 w 4375808"/>
                <a:gd name="csY53" fmla="*/ 1367061 h 5123582"/>
                <a:gd name="csX54" fmla="*/ 334487 w 4375808"/>
                <a:gd name="csY54" fmla="*/ 1444564 h 5123582"/>
                <a:gd name="csX55" fmla="*/ 371339 w 4375808"/>
                <a:gd name="csY55" fmla="*/ 1447718 h 5123582"/>
                <a:gd name="csX56" fmla="*/ 418650 w 4375808"/>
                <a:gd name="csY56" fmla="*/ 1442076 h 5123582"/>
                <a:gd name="csX57" fmla="*/ 462142 w 4375808"/>
                <a:gd name="csY57" fmla="*/ 1753252 h 5123582"/>
                <a:gd name="csX58" fmla="*/ 384619 w 4375808"/>
                <a:gd name="csY58" fmla="*/ 2164170 h 5123582"/>
                <a:gd name="csX59" fmla="*/ 391259 w 4375808"/>
                <a:gd name="csY59" fmla="*/ 2205329 h 5123582"/>
                <a:gd name="csX60" fmla="*/ 391259 w 4375808"/>
                <a:gd name="csY60" fmla="*/ 2205660 h 5123582"/>
                <a:gd name="csX61" fmla="*/ 556763 w 4375808"/>
                <a:gd name="csY61" fmla="*/ 2731590 h 5123582"/>
                <a:gd name="csX62" fmla="*/ 619512 w 4375808"/>
                <a:gd name="csY62" fmla="*/ 2807766 h 5123582"/>
                <a:gd name="csX63" fmla="*/ 644911 w 4375808"/>
                <a:gd name="csY63" fmla="*/ 2836477 h 5123582"/>
                <a:gd name="csX64" fmla="*/ 613702 w 4375808"/>
                <a:gd name="csY64" fmla="*/ 2916803 h 5123582"/>
                <a:gd name="csX65" fmla="*/ 607726 w 4375808"/>
                <a:gd name="csY65" fmla="*/ 2979369 h 5123582"/>
                <a:gd name="csX66" fmla="*/ 510449 w 4375808"/>
                <a:gd name="csY66" fmla="*/ 3107989 h 5123582"/>
                <a:gd name="csX67" fmla="*/ 508291 w 4375808"/>
                <a:gd name="csY67" fmla="*/ 3138526 h 5123582"/>
                <a:gd name="csX68" fmla="*/ 496007 w 4375808"/>
                <a:gd name="csY68" fmla="*/ 3488703 h 5123582"/>
                <a:gd name="csX69" fmla="*/ 482727 w 4375808"/>
                <a:gd name="csY69" fmla="*/ 3799050 h 5123582"/>
                <a:gd name="csX70" fmla="*/ 482395 w 4375808"/>
                <a:gd name="csY70" fmla="*/ 3826433 h 5123582"/>
                <a:gd name="csX71" fmla="*/ 628310 w 4375808"/>
                <a:gd name="csY71" fmla="*/ 4377755 h 5123582"/>
                <a:gd name="csX72" fmla="*/ 880467 w 4375808"/>
                <a:gd name="csY72" fmla="*/ 4456420 h 5123582"/>
                <a:gd name="csX73" fmla="*/ 1319709 w 4375808"/>
                <a:gd name="csY73" fmla="*/ 4153541 h 5123582"/>
                <a:gd name="csX74" fmla="*/ 1319709 w 4375808"/>
                <a:gd name="csY74" fmla="*/ 4209139 h 5123582"/>
                <a:gd name="csX75" fmla="*/ 1279702 w 4375808"/>
                <a:gd name="csY75" fmla="*/ 4660884 h 5123582"/>
                <a:gd name="csX76" fmla="*/ 1249490 w 4375808"/>
                <a:gd name="csY76" fmla="*/ 4942187 h 5123582"/>
                <a:gd name="csX77" fmla="*/ 1292485 w 4375808"/>
                <a:gd name="csY77" fmla="*/ 5068484 h 5123582"/>
                <a:gd name="csX78" fmla="*/ 1414662 w 4375808"/>
                <a:gd name="csY78" fmla="*/ 5122255 h 5123582"/>
                <a:gd name="csX79" fmla="*/ 1459980 w 4375808"/>
                <a:gd name="csY79" fmla="*/ 5122255 h 5123582"/>
                <a:gd name="csX80" fmla="*/ 1460313 w 4375808"/>
                <a:gd name="csY80" fmla="*/ 5122255 h 5123582"/>
                <a:gd name="csX81" fmla="*/ 1465957 w 4375808"/>
                <a:gd name="csY81" fmla="*/ 5122255 h 5123582"/>
                <a:gd name="csX82" fmla="*/ 1470439 w 4375808"/>
                <a:gd name="csY82" fmla="*/ 5122255 h 5123582"/>
                <a:gd name="csX83" fmla="*/ 2635275 w 4375808"/>
                <a:gd name="csY83" fmla="*/ 5122255 h 51235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Lst>
              <a:rect l="l" t="t" r="r" b="b"/>
              <a:pathLst>
                <a:path w="4375808" h="5123582">
                  <a:moveTo>
                    <a:pt x="2635441" y="5122754"/>
                  </a:moveTo>
                  <a:lnTo>
                    <a:pt x="3169137" y="5122754"/>
                  </a:lnTo>
                  <a:cubicBezTo>
                    <a:pt x="3174615" y="5122754"/>
                    <a:pt x="3179927" y="5122255"/>
                    <a:pt x="3185406" y="5121757"/>
                  </a:cubicBezTo>
                  <a:cubicBezTo>
                    <a:pt x="3196030" y="5123084"/>
                    <a:pt x="3205990" y="5123582"/>
                    <a:pt x="3214622" y="5123582"/>
                  </a:cubicBezTo>
                  <a:cubicBezTo>
                    <a:pt x="3225246" y="5123582"/>
                    <a:pt x="3234044" y="5122918"/>
                    <a:pt x="3240518" y="5122422"/>
                  </a:cubicBezTo>
                  <a:cubicBezTo>
                    <a:pt x="3289157" y="5125242"/>
                    <a:pt x="3336800" y="5106322"/>
                    <a:pt x="3370664" y="5070476"/>
                  </a:cubicBezTo>
                  <a:cubicBezTo>
                    <a:pt x="3408844" y="5029814"/>
                    <a:pt x="3424116" y="4972725"/>
                    <a:pt x="3411334" y="4918455"/>
                  </a:cubicBezTo>
                  <a:cubicBezTo>
                    <a:pt x="3406354" y="4897710"/>
                    <a:pt x="3394402" y="4864186"/>
                    <a:pt x="3381454" y="4831492"/>
                  </a:cubicBezTo>
                  <a:cubicBezTo>
                    <a:pt x="3383778" y="4830330"/>
                    <a:pt x="3385936" y="4829334"/>
                    <a:pt x="3388260" y="4828006"/>
                  </a:cubicBezTo>
                  <a:cubicBezTo>
                    <a:pt x="3403200" y="4820041"/>
                    <a:pt x="3417642" y="4809917"/>
                    <a:pt x="3436733" y="4794980"/>
                  </a:cubicBezTo>
                  <a:cubicBezTo>
                    <a:pt x="3446029" y="4794648"/>
                    <a:pt x="3455325" y="4793652"/>
                    <a:pt x="3464787" y="4792159"/>
                  </a:cubicBezTo>
                  <a:cubicBezTo>
                    <a:pt x="3518240" y="4783197"/>
                    <a:pt x="3556420" y="4754154"/>
                    <a:pt x="3582814" y="4732413"/>
                  </a:cubicBezTo>
                  <a:cubicBezTo>
                    <a:pt x="3606719" y="4726106"/>
                    <a:pt x="3641413" y="4713825"/>
                    <a:pt x="3676440" y="4685778"/>
                  </a:cubicBezTo>
                  <a:cubicBezTo>
                    <a:pt x="3682250" y="4681131"/>
                    <a:pt x="4258775" y="4209471"/>
                    <a:pt x="4347088" y="3926839"/>
                  </a:cubicBezTo>
                  <a:cubicBezTo>
                    <a:pt x="4443037" y="3619978"/>
                    <a:pt x="4278695" y="3460490"/>
                    <a:pt x="4146557" y="3332202"/>
                  </a:cubicBezTo>
                  <a:cubicBezTo>
                    <a:pt x="4131617" y="3317763"/>
                    <a:pt x="4116345" y="3302827"/>
                    <a:pt x="4100741" y="3287227"/>
                  </a:cubicBezTo>
                  <a:cubicBezTo>
                    <a:pt x="3866678" y="3052891"/>
                    <a:pt x="3532350" y="2726611"/>
                    <a:pt x="3282351" y="2543722"/>
                  </a:cubicBezTo>
                  <a:cubicBezTo>
                    <a:pt x="3358711" y="2478334"/>
                    <a:pt x="3403034" y="2394856"/>
                    <a:pt x="3410505" y="2301752"/>
                  </a:cubicBezTo>
                  <a:cubicBezTo>
                    <a:pt x="3412164" y="2281670"/>
                    <a:pt x="3412164" y="2262419"/>
                    <a:pt x="3411334" y="2243832"/>
                  </a:cubicBezTo>
                  <a:cubicBezTo>
                    <a:pt x="3440551" y="2214623"/>
                    <a:pt x="3467609" y="2176120"/>
                    <a:pt x="3493837" y="2126995"/>
                  </a:cubicBezTo>
                  <a:cubicBezTo>
                    <a:pt x="3518073" y="2081688"/>
                    <a:pt x="3546626" y="2016299"/>
                    <a:pt x="3555922" y="1972818"/>
                  </a:cubicBezTo>
                  <a:cubicBezTo>
                    <a:pt x="3602568" y="1753252"/>
                    <a:pt x="3519236" y="1627785"/>
                    <a:pt x="3464123" y="1544970"/>
                  </a:cubicBezTo>
                  <a:cubicBezTo>
                    <a:pt x="3433745" y="1499331"/>
                    <a:pt x="3418970" y="1475931"/>
                    <a:pt x="3415484" y="1443569"/>
                  </a:cubicBezTo>
                  <a:cubicBezTo>
                    <a:pt x="3408346" y="1377848"/>
                    <a:pt x="3421793" y="1302668"/>
                    <a:pt x="3435903" y="1223338"/>
                  </a:cubicBezTo>
                  <a:cubicBezTo>
                    <a:pt x="3461135" y="1081608"/>
                    <a:pt x="3492675" y="905358"/>
                    <a:pt x="3412662" y="716993"/>
                  </a:cubicBezTo>
                  <a:cubicBezTo>
                    <a:pt x="3372822" y="622892"/>
                    <a:pt x="3318871" y="585220"/>
                    <a:pt x="3272058" y="571777"/>
                  </a:cubicBezTo>
                  <a:cubicBezTo>
                    <a:pt x="3247822" y="533440"/>
                    <a:pt x="3220432" y="496763"/>
                    <a:pt x="3189722" y="462243"/>
                  </a:cubicBezTo>
                  <a:cubicBezTo>
                    <a:pt x="3176940" y="447970"/>
                    <a:pt x="3143407" y="413450"/>
                    <a:pt x="3107385" y="381918"/>
                  </a:cubicBezTo>
                  <a:cubicBezTo>
                    <a:pt x="3063892" y="343746"/>
                    <a:pt x="2973421" y="264251"/>
                    <a:pt x="2863694" y="308065"/>
                  </a:cubicBezTo>
                  <a:cubicBezTo>
                    <a:pt x="2863694" y="308065"/>
                    <a:pt x="2863694" y="308065"/>
                    <a:pt x="2863694" y="308065"/>
                  </a:cubicBezTo>
                  <a:cubicBezTo>
                    <a:pt x="2860374" y="309393"/>
                    <a:pt x="2857386" y="310886"/>
                    <a:pt x="2854232" y="312381"/>
                  </a:cubicBezTo>
                  <a:cubicBezTo>
                    <a:pt x="2814225" y="226081"/>
                    <a:pt x="2712798" y="169986"/>
                    <a:pt x="2650381" y="135632"/>
                  </a:cubicBezTo>
                  <a:cubicBezTo>
                    <a:pt x="2577506" y="95470"/>
                    <a:pt x="2484213" y="52154"/>
                    <a:pt x="2442214" y="39043"/>
                  </a:cubicBezTo>
                  <a:cubicBezTo>
                    <a:pt x="2108384" y="-65512"/>
                    <a:pt x="1593944" y="47673"/>
                    <a:pt x="1319045" y="286158"/>
                  </a:cubicBezTo>
                  <a:cubicBezTo>
                    <a:pt x="1286176" y="314703"/>
                    <a:pt x="1237040" y="366815"/>
                    <a:pt x="1197697" y="427722"/>
                  </a:cubicBezTo>
                  <a:cubicBezTo>
                    <a:pt x="1146237" y="507218"/>
                    <a:pt x="1124491" y="582067"/>
                    <a:pt x="1132624" y="650774"/>
                  </a:cubicBezTo>
                  <a:cubicBezTo>
                    <a:pt x="1103408" y="704214"/>
                    <a:pt x="1082326" y="760640"/>
                    <a:pt x="1081994" y="761636"/>
                  </a:cubicBezTo>
                  <a:cubicBezTo>
                    <a:pt x="1041655" y="876315"/>
                    <a:pt x="1009451" y="1090072"/>
                    <a:pt x="1105068" y="1245744"/>
                  </a:cubicBezTo>
                  <a:cubicBezTo>
                    <a:pt x="1087804" y="1239437"/>
                    <a:pt x="1068880" y="1234956"/>
                    <a:pt x="1047964" y="1233297"/>
                  </a:cubicBezTo>
                  <a:cubicBezTo>
                    <a:pt x="1028541" y="1231636"/>
                    <a:pt x="1002811" y="1229645"/>
                    <a:pt x="843615" y="1265659"/>
                  </a:cubicBezTo>
                  <a:cubicBezTo>
                    <a:pt x="881464" y="1236284"/>
                    <a:pt x="907526" y="1192802"/>
                    <a:pt x="915992" y="1141189"/>
                  </a:cubicBezTo>
                  <a:cubicBezTo>
                    <a:pt x="918648" y="1124758"/>
                    <a:pt x="922798" y="1099698"/>
                    <a:pt x="906364" y="959627"/>
                  </a:cubicBezTo>
                  <a:cubicBezTo>
                    <a:pt x="891091" y="828518"/>
                    <a:pt x="881629" y="778564"/>
                    <a:pt x="836477" y="733920"/>
                  </a:cubicBezTo>
                  <a:cubicBezTo>
                    <a:pt x="782028" y="680149"/>
                    <a:pt x="701517" y="663221"/>
                    <a:pt x="631464" y="690937"/>
                  </a:cubicBezTo>
                  <a:cubicBezTo>
                    <a:pt x="631464" y="690937"/>
                    <a:pt x="631464" y="690937"/>
                    <a:pt x="631464" y="690937"/>
                  </a:cubicBezTo>
                  <a:cubicBezTo>
                    <a:pt x="610382" y="699235"/>
                    <a:pt x="566226" y="722635"/>
                    <a:pt x="540495" y="776905"/>
                  </a:cubicBezTo>
                  <a:cubicBezTo>
                    <a:pt x="539997" y="776406"/>
                    <a:pt x="539499" y="775743"/>
                    <a:pt x="539001" y="775244"/>
                  </a:cubicBezTo>
                  <a:cubicBezTo>
                    <a:pt x="472766" y="703550"/>
                    <a:pt x="389600" y="703550"/>
                    <a:pt x="333657" y="727780"/>
                  </a:cubicBezTo>
                  <a:cubicBezTo>
                    <a:pt x="302116" y="741389"/>
                    <a:pt x="201519" y="798147"/>
                    <a:pt x="231068" y="955478"/>
                  </a:cubicBezTo>
                  <a:cubicBezTo>
                    <a:pt x="232396" y="962449"/>
                    <a:pt x="233558" y="968921"/>
                    <a:pt x="237210" y="979542"/>
                  </a:cubicBezTo>
                  <a:cubicBezTo>
                    <a:pt x="198531" y="968755"/>
                    <a:pt x="162509" y="967593"/>
                    <a:pt x="124328" y="980704"/>
                  </a:cubicBezTo>
                  <a:cubicBezTo>
                    <a:pt x="124328" y="980704"/>
                    <a:pt x="124328" y="980704"/>
                    <a:pt x="124328" y="980704"/>
                  </a:cubicBezTo>
                  <a:cubicBezTo>
                    <a:pt x="41991" y="1009250"/>
                    <a:pt x="-10631" y="1096213"/>
                    <a:pt x="1819" y="1182180"/>
                  </a:cubicBezTo>
                  <a:cubicBezTo>
                    <a:pt x="13771" y="1266157"/>
                    <a:pt x="76354" y="1309804"/>
                    <a:pt x="170643" y="1367061"/>
                  </a:cubicBezTo>
                  <a:cubicBezTo>
                    <a:pt x="284686" y="1436266"/>
                    <a:pt x="314733" y="1441245"/>
                    <a:pt x="334487" y="1444564"/>
                  </a:cubicBezTo>
                  <a:cubicBezTo>
                    <a:pt x="346937" y="1446556"/>
                    <a:pt x="359221" y="1447718"/>
                    <a:pt x="371339" y="1447718"/>
                  </a:cubicBezTo>
                  <a:cubicBezTo>
                    <a:pt x="387607" y="1447718"/>
                    <a:pt x="403378" y="1445560"/>
                    <a:pt x="418650" y="1442076"/>
                  </a:cubicBezTo>
                  <a:cubicBezTo>
                    <a:pt x="368849" y="1543145"/>
                    <a:pt x="421638" y="1676246"/>
                    <a:pt x="462142" y="1753252"/>
                  </a:cubicBezTo>
                  <a:cubicBezTo>
                    <a:pt x="429772" y="1854820"/>
                    <a:pt x="376319" y="2084177"/>
                    <a:pt x="384619" y="2164170"/>
                  </a:cubicBezTo>
                  <a:cubicBezTo>
                    <a:pt x="385615" y="2173132"/>
                    <a:pt x="387109" y="2187737"/>
                    <a:pt x="391259" y="2205329"/>
                  </a:cubicBezTo>
                  <a:cubicBezTo>
                    <a:pt x="391259" y="2205329"/>
                    <a:pt x="391259" y="2205495"/>
                    <a:pt x="391259" y="2205660"/>
                  </a:cubicBezTo>
                  <a:cubicBezTo>
                    <a:pt x="347767" y="2421078"/>
                    <a:pt x="535183" y="2700389"/>
                    <a:pt x="556763" y="2731590"/>
                  </a:cubicBezTo>
                  <a:cubicBezTo>
                    <a:pt x="577514" y="2761464"/>
                    <a:pt x="599758" y="2786192"/>
                    <a:pt x="619512" y="2807766"/>
                  </a:cubicBezTo>
                  <a:cubicBezTo>
                    <a:pt x="627148" y="2816230"/>
                    <a:pt x="637109" y="2827183"/>
                    <a:pt x="644911" y="2836477"/>
                  </a:cubicBezTo>
                  <a:cubicBezTo>
                    <a:pt x="629970" y="2861040"/>
                    <a:pt x="619512" y="2888589"/>
                    <a:pt x="613702" y="2916803"/>
                  </a:cubicBezTo>
                  <a:cubicBezTo>
                    <a:pt x="610382" y="2933233"/>
                    <a:pt x="608722" y="2951654"/>
                    <a:pt x="607726" y="2979369"/>
                  </a:cubicBezTo>
                  <a:cubicBezTo>
                    <a:pt x="564068" y="3000613"/>
                    <a:pt x="521903" y="3038451"/>
                    <a:pt x="510449" y="3107989"/>
                  </a:cubicBezTo>
                  <a:cubicBezTo>
                    <a:pt x="508789" y="3118113"/>
                    <a:pt x="508125" y="3128403"/>
                    <a:pt x="508291" y="3138526"/>
                  </a:cubicBezTo>
                  <a:cubicBezTo>
                    <a:pt x="510781" y="3253039"/>
                    <a:pt x="503643" y="3367552"/>
                    <a:pt x="496007" y="3488703"/>
                  </a:cubicBezTo>
                  <a:cubicBezTo>
                    <a:pt x="489699" y="3589607"/>
                    <a:pt x="483225" y="3693996"/>
                    <a:pt x="482727" y="3799050"/>
                  </a:cubicBezTo>
                  <a:cubicBezTo>
                    <a:pt x="482727" y="3807514"/>
                    <a:pt x="482727" y="3816641"/>
                    <a:pt x="482395" y="3826433"/>
                  </a:cubicBezTo>
                  <a:cubicBezTo>
                    <a:pt x="480569" y="3981275"/>
                    <a:pt x="477747" y="4240671"/>
                    <a:pt x="628310" y="4377755"/>
                  </a:cubicBezTo>
                  <a:cubicBezTo>
                    <a:pt x="696205" y="4439493"/>
                    <a:pt x="783356" y="4466710"/>
                    <a:pt x="880467" y="4456420"/>
                  </a:cubicBezTo>
                  <a:cubicBezTo>
                    <a:pt x="1046469" y="4438994"/>
                    <a:pt x="1199357" y="4302906"/>
                    <a:pt x="1319709" y="4153541"/>
                  </a:cubicBezTo>
                  <a:cubicBezTo>
                    <a:pt x="1320207" y="4172130"/>
                    <a:pt x="1320207" y="4190717"/>
                    <a:pt x="1319709" y="4209139"/>
                  </a:cubicBezTo>
                  <a:cubicBezTo>
                    <a:pt x="1316057" y="4354355"/>
                    <a:pt x="1297631" y="4510192"/>
                    <a:pt x="1279702" y="4660884"/>
                  </a:cubicBezTo>
                  <a:cubicBezTo>
                    <a:pt x="1268746" y="4753324"/>
                    <a:pt x="1257458" y="4848918"/>
                    <a:pt x="1249490" y="4942187"/>
                  </a:cubicBezTo>
                  <a:cubicBezTo>
                    <a:pt x="1245506" y="4988490"/>
                    <a:pt x="1261110" y="5034295"/>
                    <a:pt x="1292485" y="5068484"/>
                  </a:cubicBezTo>
                  <a:cubicBezTo>
                    <a:pt x="1323859" y="5102671"/>
                    <a:pt x="1368181" y="5122255"/>
                    <a:pt x="1414662" y="5122255"/>
                  </a:cubicBezTo>
                  <a:lnTo>
                    <a:pt x="1459980" y="5122255"/>
                  </a:lnTo>
                  <a:cubicBezTo>
                    <a:pt x="1459980" y="5122255"/>
                    <a:pt x="1460147" y="5122255"/>
                    <a:pt x="1460313" y="5122255"/>
                  </a:cubicBezTo>
                  <a:cubicBezTo>
                    <a:pt x="1462139" y="5122255"/>
                    <a:pt x="1463965" y="5122255"/>
                    <a:pt x="1465957" y="5122255"/>
                  </a:cubicBezTo>
                  <a:cubicBezTo>
                    <a:pt x="1467451" y="5122255"/>
                    <a:pt x="1468945" y="5122255"/>
                    <a:pt x="1470439" y="5122255"/>
                  </a:cubicBezTo>
                  <a:lnTo>
                    <a:pt x="2635275" y="5122255"/>
                  </a:ln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A4D94F2B-1438-B2B3-4ED1-45C1A1250901}"/>
                </a:ext>
              </a:extLst>
            </p:cNvPr>
            <p:cNvGrpSpPr/>
            <p:nvPr/>
          </p:nvGrpSpPr>
          <p:grpSpPr>
            <a:xfrm>
              <a:off x="6397384" y="1033319"/>
              <a:ext cx="4043505" cy="4791425"/>
              <a:chOff x="-48149117" y="525385"/>
              <a:chExt cx="4043505" cy="4791425"/>
            </a:xfrm>
          </p:grpSpPr>
          <p:sp>
            <p:nvSpPr>
              <p:cNvPr id="6" name="Forme libre 5">
                <a:extLst>
                  <a:ext uri="{FF2B5EF4-FFF2-40B4-BE49-F238E27FC236}">
                    <a16:creationId xmlns:a16="http://schemas.microsoft.com/office/drawing/2014/main" id="{331CACD8-0E5B-7308-A36E-5CEC4D926105}"/>
                  </a:ext>
                </a:extLst>
              </p:cNvPr>
              <p:cNvSpPr/>
              <p:nvPr/>
            </p:nvSpPr>
            <p:spPr>
              <a:xfrm>
                <a:off x="-47765071" y="1002747"/>
                <a:ext cx="3659459" cy="4313818"/>
              </a:xfrm>
              <a:custGeom>
                <a:avLst/>
                <a:gdLst>
                  <a:gd name="csX0" fmla="*/ 2190743 w 3659459"/>
                  <a:gd name="csY0" fmla="*/ 0 h 4313818"/>
                  <a:gd name="csX1" fmla="*/ 2377163 w 3659459"/>
                  <a:gd name="csY1" fmla="*/ 453571 h 4313818"/>
                  <a:gd name="csX2" fmla="*/ 2362057 w 3659459"/>
                  <a:gd name="csY2" fmla="*/ 483776 h 4313818"/>
                  <a:gd name="csX3" fmla="*/ 2402395 w 3659459"/>
                  <a:gd name="csY3" fmla="*/ 478797 h 4313818"/>
                  <a:gd name="csX4" fmla="*/ 2437754 w 3659459"/>
                  <a:gd name="csY4" fmla="*/ 483776 h 4313818"/>
                  <a:gd name="csX5" fmla="*/ 2553623 w 3659459"/>
                  <a:gd name="csY5" fmla="*/ 897019 h 4313818"/>
                  <a:gd name="csX6" fmla="*/ 2236061 w 3659459"/>
                  <a:gd name="csY6" fmla="*/ 1002902 h 4313818"/>
                  <a:gd name="csX7" fmla="*/ 2205849 w 3659459"/>
                  <a:gd name="csY7" fmla="*/ 982820 h 4313818"/>
                  <a:gd name="csX8" fmla="*/ 2190577 w 3659459"/>
                  <a:gd name="csY8" fmla="*/ 1033272 h 4313818"/>
                  <a:gd name="csX9" fmla="*/ 2009137 w 3659459"/>
                  <a:gd name="csY9" fmla="*/ 1270098 h 4313818"/>
                  <a:gd name="csX10" fmla="*/ 1973778 w 3659459"/>
                  <a:gd name="csY10" fmla="*/ 1340632 h 4313818"/>
                  <a:gd name="csX11" fmla="*/ 1968798 w 3659459"/>
                  <a:gd name="csY11" fmla="*/ 1345610 h 4313818"/>
                  <a:gd name="csX12" fmla="*/ 1968798 w 3659459"/>
                  <a:gd name="csY12" fmla="*/ 1355733 h 4313818"/>
                  <a:gd name="csX13" fmla="*/ 1968798 w 3659459"/>
                  <a:gd name="csY13" fmla="*/ 1582436 h 4313818"/>
                  <a:gd name="csX14" fmla="*/ 1968798 w 3659459"/>
                  <a:gd name="csY14" fmla="*/ 1791547 h 4313818"/>
                  <a:gd name="csX15" fmla="*/ 1999343 w 3659459"/>
                  <a:gd name="csY15" fmla="*/ 1811628 h 4313818"/>
                  <a:gd name="csX16" fmla="*/ 1817404 w 3659459"/>
                  <a:gd name="csY16" fmla="*/ 2141558 h 4313818"/>
                  <a:gd name="csX17" fmla="*/ 1913187 w 3659459"/>
                  <a:gd name="csY17" fmla="*/ 2093263 h 4313818"/>
                  <a:gd name="csX18" fmla="*/ 1998845 w 3659459"/>
                  <a:gd name="csY18" fmla="*/ 2297727 h 4313818"/>
                  <a:gd name="csX19" fmla="*/ 2070391 w 3659459"/>
                  <a:gd name="csY19" fmla="*/ 1765159 h 4313818"/>
                  <a:gd name="csX20" fmla="*/ 2034203 w 3659459"/>
                  <a:gd name="csY20" fmla="*/ 1677864 h 4313818"/>
                  <a:gd name="csX21" fmla="*/ 2024077 w 3659459"/>
                  <a:gd name="csY21" fmla="*/ 1667906 h 4313818"/>
                  <a:gd name="csX22" fmla="*/ 2057941 w 3659459"/>
                  <a:gd name="csY22" fmla="*/ 1285699 h 4313818"/>
                  <a:gd name="csX23" fmla="*/ 2055783 w 3659459"/>
                  <a:gd name="csY23" fmla="*/ 1419960 h 4313818"/>
                  <a:gd name="csX24" fmla="*/ 2049309 w 3659459"/>
                  <a:gd name="csY24" fmla="*/ 1496635 h 4313818"/>
                  <a:gd name="csX25" fmla="*/ 2049309 w 3659459"/>
                  <a:gd name="csY25" fmla="*/ 1526839 h 4313818"/>
                  <a:gd name="csX26" fmla="*/ 2049309 w 3659459"/>
                  <a:gd name="csY26" fmla="*/ 1536963 h 4313818"/>
                  <a:gd name="csX27" fmla="*/ 2049309 w 3659459"/>
                  <a:gd name="csY27" fmla="*/ 1567168 h 4313818"/>
                  <a:gd name="csX28" fmla="*/ 2064415 w 3659459"/>
                  <a:gd name="csY28" fmla="*/ 1673050 h 4313818"/>
                  <a:gd name="csX29" fmla="*/ 2049309 w 3659459"/>
                  <a:gd name="csY29" fmla="*/ 1685664 h 4313818"/>
                  <a:gd name="csX30" fmla="*/ 2155716 w 3659459"/>
                  <a:gd name="csY30" fmla="*/ 1894276 h 4313818"/>
                  <a:gd name="csX31" fmla="*/ 2600934 w 3659459"/>
                  <a:gd name="csY31" fmla="*/ 2010947 h 4313818"/>
                  <a:gd name="csX32" fmla="*/ 3432936 w 3659459"/>
                  <a:gd name="csY32" fmla="*/ 2761421 h 4313818"/>
                  <a:gd name="csX33" fmla="*/ 3638280 w 3659459"/>
                  <a:gd name="csY33" fmla="*/ 3234078 h 4313818"/>
                  <a:gd name="csX34" fmla="*/ 3022247 w 3659459"/>
                  <a:gd name="csY34" fmla="*/ 3913189 h 4313818"/>
                  <a:gd name="csX35" fmla="*/ 2956676 w 3659459"/>
                  <a:gd name="csY35" fmla="*/ 3938415 h 4313818"/>
                  <a:gd name="csX36" fmla="*/ 2887287 w 3659459"/>
                  <a:gd name="csY36" fmla="*/ 3985216 h 4313818"/>
                  <a:gd name="csX37" fmla="*/ 2853257 w 3659459"/>
                  <a:gd name="csY37" fmla="*/ 3965965 h 4313818"/>
                  <a:gd name="csX38" fmla="*/ 2759466 w 3659459"/>
                  <a:gd name="csY38" fmla="*/ 4038490 h 4313818"/>
                  <a:gd name="csX39" fmla="*/ 2548145 w 3659459"/>
                  <a:gd name="csY39" fmla="*/ 4056580 h 4313818"/>
                  <a:gd name="csX40" fmla="*/ 2618696 w 3659459"/>
                  <a:gd name="csY40" fmla="*/ 4313487 h 4313818"/>
                  <a:gd name="csX41" fmla="*/ 920163 w 3659459"/>
                  <a:gd name="csY41" fmla="*/ 4313487 h 4313818"/>
                  <a:gd name="csX42" fmla="*/ 980588 w 3659459"/>
                  <a:gd name="csY42" fmla="*/ 3857427 h 4313818"/>
                  <a:gd name="csX43" fmla="*/ 920163 w 3659459"/>
                  <a:gd name="csY43" fmla="*/ 2832121 h 4313818"/>
                  <a:gd name="csX44" fmla="*/ 920163 w 3659459"/>
                  <a:gd name="csY44" fmla="*/ 2827142 h 4313818"/>
                  <a:gd name="csX45" fmla="*/ 920163 w 3659459"/>
                  <a:gd name="csY45" fmla="*/ 2807061 h 4313818"/>
                  <a:gd name="csX46" fmla="*/ 907547 w 3659459"/>
                  <a:gd name="csY46" fmla="*/ 2751630 h 4313818"/>
                  <a:gd name="csX47" fmla="*/ 910203 w 3659459"/>
                  <a:gd name="csY47" fmla="*/ 2807061 h 4313818"/>
                  <a:gd name="csX48" fmla="*/ 910203 w 3659459"/>
                  <a:gd name="csY48" fmla="*/ 2817184 h 4313818"/>
                  <a:gd name="csX49" fmla="*/ 915183 w 3659459"/>
                  <a:gd name="csY49" fmla="*/ 2827308 h 4313818"/>
                  <a:gd name="csX50" fmla="*/ 915183 w 3659459"/>
                  <a:gd name="csY50" fmla="*/ 2857513 h 4313818"/>
                  <a:gd name="csX51" fmla="*/ 920163 w 3659459"/>
                  <a:gd name="csY51" fmla="*/ 2862492 h 4313818"/>
                  <a:gd name="csX52" fmla="*/ 955356 w 3659459"/>
                  <a:gd name="csY52" fmla="*/ 3882818 h 4313818"/>
                  <a:gd name="csX53" fmla="*/ 910203 w 3659459"/>
                  <a:gd name="csY53" fmla="*/ 4313819 h 4313818"/>
                  <a:gd name="csX54" fmla="*/ 864885 w 3659459"/>
                  <a:gd name="csY54" fmla="*/ 4313819 h 4313818"/>
                  <a:gd name="csX55" fmla="*/ 935602 w 3659459"/>
                  <a:gd name="csY55" fmla="*/ 3570646 h 4313818"/>
                  <a:gd name="csX56" fmla="*/ 887627 w 3659459"/>
                  <a:gd name="csY56" fmla="*/ 3028619 h 4313818"/>
                  <a:gd name="csX57" fmla="*/ 879991 w 3659459"/>
                  <a:gd name="csY57" fmla="*/ 3023639 h 4313818"/>
                  <a:gd name="csX58" fmla="*/ 312928 w 3659459"/>
                  <a:gd name="csY58" fmla="*/ 3648482 h 4313818"/>
                  <a:gd name="csX59" fmla="*/ 98453 w 3659459"/>
                  <a:gd name="csY59" fmla="*/ 3156906 h 4313818"/>
                  <a:gd name="csX60" fmla="*/ 123852 w 3659459"/>
                  <a:gd name="csY60" fmla="*/ 2492067 h 4313818"/>
                  <a:gd name="csX61" fmla="*/ 218805 w 3659459"/>
                  <a:gd name="csY61" fmla="*/ 2463522 h 4313818"/>
                  <a:gd name="csX62" fmla="*/ 225943 w 3659459"/>
                  <a:gd name="csY62" fmla="*/ 2306855 h 4313818"/>
                  <a:gd name="csX63" fmla="*/ 264621 w 3659459"/>
                  <a:gd name="csY63" fmla="*/ 2267522 h 4313818"/>
                  <a:gd name="csX64" fmla="*/ 270100 w 3659459"/>
                  <a:gd name="csY64" fmla="*/ 2194666 h 4313818"/>
                  <a:gd name="csX65" fmla="*/ 142776 w 3659459"/>
                  <a:gd name="csY65" fmla="*/ 1994351 h 4313818"/>
                  <a:gd name="csX66" fmla="*/ 3334 w 3659459"/>
                  <a:gd name="csY66" fmla="*/ 1595547 h 4313818"/>
                  <a:gd name="csX67" fmla="*/ 30393 w 3659459"/>
                  <a:gd name="csY67" fmla="*/ 1582603 h 4313818"/>
                  <a:gd name="csX68" fmla="*/ 61767 w 3659459"/>
                  <a:gd name="csY68" fmla="*/ 1722507 h 4313818"/>
                  <a:gd name="csX69" fmla="*/ 161866 w 3659459"/>
                  <a:gd name="csY69" fmla="*/ 1929792 h 4313818"/>
                  <a:gd name="csX70" fmla="*/ 299980 w 3659459"/>
                  <a:gd name="csY70" fmla="*/ 2257731 h 4313818"/>
                  <a:gd name="csX71" fmla="*/ 451208 w 3659459"/>
                  <a:gd name="csY71" fmla="*/ 2257731 h 4313818"/>
                  <a:gd name="csX72" fmla="*/ 501506 w 3659459"/>
                  <a:gd name="csY72" fmla="*/ 1866893 h 4313818"/>
                  <a:gd name="csX73" fmla="*/ 537197 w 3659459"/>
                  <a:gd name="csY73" fmla="*/ 1942903 h 4313818"/>
                  <a:gd name="csX74" fmla="*/ 501340 w 3659459"/>
                  <a:gd name="csY74" fmla="*/ 2244288 h 4313818"/>
                  <a:gd name="csX75" fmla="*/ 531885 w 3659459"/>
                  <a:gd name="csY75" fmla="*/ 2265364 h 4313818"/>
                  <a:gd name="csX76" fmla="*/ 531885 w 3659459"/>
                  <a:gd name="csY76" fmla="*/ 2434147 h 4313818"/>
                  <a:gd name="csX77" fmla="*/ 629826 w 3659459"/>
                  <a:gd name="csY77" fmla="*/ 2378219 h 4313818"/>
                  <a:gd name="csX78" fmla="*/ 930123 w 3659459"/>
                  <a:gd name="csY78" fmla="*/ 1993189 h 4313818"/>
                  <a:gd name="csX79" fmla="*/ 758810 w 3659459"/>
                  <a:gd name="csY79" fmla="*/ 2073846 h 4313818"/>
                  <a:gd name="csX80" fmla="*/ 568571 w 3659459"/>
                  <a:gd name="csY80" fmla="*/ 2429002 h 4313818"/>
                  <a:gd name="csX81" fmla="*/ 542011 w 3659459"/>
                  <a:gd name="csY81" fmla="*/ 2429002 h 4313818"/>
                  <a:gd name="csX82" fmla="*/ 545995 w 3659459"/>
                  <a:gd name="csY82" fmla="*/ 2395146 h 4313818"/>
                  <a:gd name="csX83" fmla="*/ 753663 w 3659459"/>
                  <a:gd name="csY83" fmla="*/ 2013270 h 4313818"/>
                  <a:gd name="csX84" fmla="*/ 1213821 w 3659459"/>
                  <a:gd name="csY84" fmla="*/ 1939584 h 4313818"/>
                  <a:gd name="csX85" fmla="*/ 1358409 w 3659459"/>
                  <a:gd name="csY85" fmla="*/ 1763831 h 4313818"/>
                  <a:gd name="csX86" fmla="*/ 1449212 w 3659459"/>
                  <a:gd name="csY86" fmla="*/ 1723503 h 4313818"/>
                  <a:gd name="csX87" fmla="*/ 1331350 w 3659459"/>
                  <a:gd name="csY87" fmla="*/ 1849965 h 4313818"/>
                  <a:gd name="csX88" fmla="*/ 1192241 w 3659459"/>
                  <a:gd name="csY88" fmla="*/ 2308016 h 4313818"/>
                  <a:gd name="csX89" fmla="*/ 1454192 w 3659459"/>
                  <a:gd name="csY89" fmla="*/ 2212258 h 4313818"/>
                  <a:gd name="csX90" fmla="*/ 1370693 w 3659459"/>
                  <a:gd name="csY90" fmla="*/ 1899421 h 4313818"/>
                  <a:gd name="csX91" fmla="*/ 1425640 w 3659459"/>
                  <a:gd name="csY91" fmla="*/ 2006632 h 4313818"/>
                  <a:gd name="csX92" fmla="*/ 1596788 w 3659459"/>
                  <a:gd name="csY92" fmla="*/ 2319302 h 4313818"/>
                  <a:gd name="csX93" fmla="*/ 1696223 w 3659459"/>
                  <a:gd name="csY93" fmla="*/ 4041477 h 4313818"/>
                  <a:gd name="csX94" fmla="*/ 1993699 w 3659459"/>
                  <a:gd name="csY94" fmla="*/ 4041477 h 4313818"/>
                  <a:gd name="csX95" fmla="*/ 1993699 w 3659459"/>
                  <a:gd name="csY95" fmla="*/ 3948207 h 4313818"/>
                  <a:gd name="csX96" fmla="*/ 1985896 w 3659459"/>
                  <a:gd name="csY96" fmla="*/ 3910368 h 4313818"/>
                  <a:gd name="csX97" fmla="*/ 2164017 w 3659459"/>
                  <a:gd name="csY97" fmla="*/ 3811123 h 4313818"/>
                  <a:gd name="csX98" fmla="*/ 2328358 w 3659459"/>
                  <a:gd name="csY98" fmla="*/ 3799008 h 4313818"/>
                  <a:gd name="csX99" fmla="*/ 2049143 w 3659459"/>
                  <a:gd name="csY99" fmla="*/ 3907879 h 4313818"/>
                  <a:gd name="csX100" fmla="*/ 2371519 w 3659459"/>
                  <a:gd name="csY100" fmla="*/ 3842324 h 4313818"/>
                  <a:gd name="csX101" fmla="*/ 2349939 w 3659459"/>
                  <a:gd name="csY101" fmla="*/ 3886470 h 4313818"/>
                  <a:gd name="csX102" fmla="*/ 2159867 w 3659459"/>
                  <a:gd name="csY102" fmla="*/ 3970777 h 4313818"/>
                  <a:gd name="csX103" fmla="*/ 2343631 w 3659459"/>
                  <a:gd name="csY103" fmla="*/ 3955841 h 4313818"/>
                  <a:gd name="csX104" fmla="*/ 2651066 w 3659459"/>
                  <a:gd name="csY104" fmla="*/ 4026042 h 4313818"/>
                  <a:gd name="csX105" fmla="*/ 2885129 w 3659459"/>
                  <a:gd name="csY105" fmla="*/ 3892112 h 4313818"/>
                  <a:gd name="csX106" fmla="*/ 2739546 w 3659459"/>
                  <a:gd name="csY106" fmla="*/ 3766313 h 4313818"/>
                  <a:gd name="csX107" fmla="*/ 2643762 w 3659459"/>
                  <a:gd name="csY107" fmla="*/ 3837511 h 4313818"/>
                  <a:gd name="csX108" fmla="*/ 2442236 w 3659459"/>
                  <a:gd name="csY108" fmla="*/ 3650473 h 4313818"/>
                  <a:gd name="csX109" fmla="*/ 2178127 w 3659459"/>
                  <a:gd name="csY109" fmla="*/ 3634043 h 4313818"/>
                  <a:gd name="csX110" fmla="*/ 1962822 w 3659459"/>
                  <a:gd name="csY110" fmla="*/ 3766480 h 4313818"/>
                  <a:gd name="csX111" fmla="*/ 2008141 w 3659459"/>
                  <a:gd name="csY111" fmla="*/ 3695449 h 4313818"/>
                  <a:gd name="csX112" fmla="*/ 2008141 w 3659459"/>
                  <a:gd name="csY112" fmla="*/ 3408834 h 4313818"/>
                  <a:gd name="csX113" fmla="*/ 2098944 w 3659459"/>
                  <a:gd name="csY113" fmla="*/ 2222381 h 4313818"/>
                  <a:gd name="csX114" fmla="*/ 1905551 w 3659459"/>
                  <a:gd name="csY114" fmla="*/ 2131932 h 4313818"/>
                  <a:gd name="csX115" fmla="*/ 1710997 w 3659459"/>
                  <a:gd name="csY115" fmla="*/ 2300383 h 4313818"/>
                  <a:gd name="csX116" fmla="*/ 1635466 w 3659459"/>
                  <a:gd name="csY116" fmla="*/ 2385852 h 4313818"/>
                  <a:gd name="csX117" fmla="*/ 1889449 w 3659459"/>
                  <a:gd name="csY117" fmla="*/ 1969954 h 4313818"/>
                  <a:gd name="csX118" fmla="*/ 1962822 w 3659459"/>
                  <a:gd name="csY118" fmla="*/ 1811628 h 4313818"/>
                  <a:gd name="csX119" fmla="*/ 1932278 w 3659459"/>
                  <a:gd name="csY119" fmla="*/ 1791879 h 4313818"/>
                  <a:gd name="csX120" fmla="*/ 1917670 w 3659459"/>
                  <a:gd name="csY120" fmla="*/ 1695622 h 4313818"/>
                  <a:gd name="csX121" fmla="*/ 1922484 w 3659459"/>
                  <a:gd name="csY121" fmla="*/ 1345610 h 4313818"/>
                  <a:gd name="csX122" fmla="*/ 1844297 w 3659459"/>
                  <a:gd name="csY122" fmla="*/ 1375815 h 4313818"/>
                  <a:gd name="csX123" fmla="*/ 1930120 w 3659459"/>
                  <a:gd name="csY123" fmla="*/ 1280222 h 4313818"/>
                  <a:gd name="csX124" fmla="*/ 2181447 w 3659459"/>
                  <a:gd name="csY124" fmla="*/ 936849 h 4313818"/>
                  <a:gd name="csX125" fmla="*/ 2310596 w 3659459"/>
                  <a:gd name="csY125" fmla="*/ 972531 h 4313818"/>
                  <a:gd name="csX126" fmla="*/ 2428956 w 3659459"/>
                  <a:gd name="csY126" fmla="*/ 952449 h 4313818"/>
                  <a:gd name="csX127" fmla="*/ 2466804 w 3659459"/>
                  <a:gd name="csY127" fmla="*/ 536718 h 4313818"/>
                  <a:gd name="csX128" fmla="*/ 2273578 w 3659459"/>
                  <a:gd name="csY128" fmla="*/ 563769 h 4313818"/>
                  <a:gd name="csX129" fmla="*/ 2310596 w 3659459"/>
                  <a:gd name="csY129" fmla="*/ 503858 h 4313818"/>
                  <a:gd name="csX130" fmla="*/ 2361061 w 3659459"/>
                  <a:gd name="csY130" fmla="*/ 483776 h 4313818"/>
                  <a:gd name="csX131" fmla="*/ 2330683 w 3659459"/>
                  <a:gd name="csY131" fmla="*/ 330262 h 4313818"/>
                  <a:gd name="csX132" fmla="*/ 2247184 w 3659459"/>
                  <a:gd name="csY132" fmla="*/ 121483 h 4313818"/>
                  <a:gd name="csX133" fmla="*/ 2164515 w 3659459"/>
                  <a:gd name="csY133" fmla="*/ 30371 h 4313818"/>
                  <a:gd name="csX134" fmla="*/ 2189747 w 3659459"/>
                  <a:gd name="csY134" fmla="*/ 166 h 4313818"/>
                  <a:gd name="csX135" fmla="*/ 2347947 w 3659459"/>
                  <a:gd name="csY135" fmla="*/ 966390 h 4313818"/>
                  <a:gd name="csX136" fmla="*/ 2376997 w 3659459"/>
                  <a:gd name="csY136" fmla="*/ 919589 h 4313818"/>
                  <a:gd name="csX137" fmla="*/ 2347947 w 3659459"/>
                  <a:gd name="csY137" fmla="*/ 966390 h 4313818"/>
                  <a:gd name="csX138" fmla="*/ 3208833 w 3659459"/>
                  <a:gd name="csY138" fmla="*/ 3668231 h 4313818"/>
                  <a:gd name="csX139" fmla="*/ 3586156 w 3659459"/>
                  <a:gd name="csY139" fmla="*/ 3011358 h 4313818"/>
                  <a:gd name="csX140" fmla="*/ 3342465 w 3659459"/>
                  <a:gd name="csY140" fmla="*/ 2741008 h 4313818"/>
                  <a:gd name="csX141" fmla="*/ 2508139 w 3659459"/>
                  <a:gd name="csY141" fmla="*/ 1987878 h 4313818"/>
                  <a:gd name="csX142" fmla="*/ 2356911 w 3659459"/>
                  <a:gd name="csY142" fmla="*/ 1950039 h 4313818"/>
                  <a:gd name="csX143" fmla="*/ 2611226 w 3659459"/>
                  <a:gd name="csY143" fmla="*/ 2106375 h 4313818"/>
                  <a:gd name="csX144" fmla="*/ 3513779 w 3659459"/>
                  <a:gd name="csY144" fmla="*/ 3023142 h 4313818"/>
                  <a:gd name="csX145" fmla="*/ 3208667 w 3659459"/>
                  <a:gd name="csY145" fmla="*/ 3668231 h 4313818"/>
                  <a:gd name="csX146" fmla="*/ 2084834 w 3659459"/>
                  <a:gd name="csY146" fmla="*/ 3093841 h 4313818"/>
                  <a:gd name="csX147" fmla="*/ 2074874 w 3659459"/>
                  <a:gd name="csY147" fmla="*/ 3169353 h 4313818"/>
                  <a:gd name="csX148" fmla="*/ 2089980 w 3659459"/>
                  <a:gd name="csY148" fmla="*/ 3103798 h 4313818"/>
                  <a:gd name="csX149" fmla="*/ 2155385 w 3659459"/>
                  <a:gd name="csY149" fmla="*/ 2426015 h 4313818"/>
                  <a:gd name="csX150" fmla="*/ 2150404 w 3659459"/>
                  <a:gd name="csY150" fmla="*/ 2181721 h 4313818"/>
                  <a:gd name="csX151" fmla="*/ 2084999 w 3659459"/>
                  <a:gd name="csY151" fmla="*/ 3093675 h 4313818"/>
                  <a:gd name="csX152" fmla="*/ 1681615 w 3659459"/>
                  <a:gd name="csY152" fmla="*/ 4036166 h 4313818"/>
                  <a:gd name="csX153" fmla="*/ 1651236 w 3659459"/>
                  <a:gd name="csY153" fmla="*/ 3106620 h 4313818"/>
                  <a:gd name="csX154" fmla="*/ 1564417 w 3659459"/>
                  <a:gd name="csY154" fmla="*/ 2392325 h 4313818"/>
                  <a:gd name="csX155" fmla="*/ 1366875 w 3659459"/>
                  <a:gd name="csY155" fmla="*/ 2217403 h 4313818"/>
                  <a:gd name="csX156" fmla="*/ 1288854 w 3659459"/>
                  <a:gd name="csY156" fmla="*/ 2310672 h 4313818"/>
                  <a:gd name="csX157" fmla="*/ 1268270 w 3659459"/>
                  <a:gd name="csY157" fmla="*/ 2970698 h 4313818"/>
                  <a:gd name="csX158" fmla="*/ 1389617 w 3659459"/>
                  <a:gd name="csY158" fmla="*/ 3408668 h 4313818"/>
                  <a:gd name="csX159" fmla="*/ 1425640 w 3659459"/>
                  <a:gd name="csY159" fmla="*/ 4005131 h 4313818"/>
                  <a:gd name="csX160" fmla="*/ 1681781 w 3659459"/>
                  <a:gd name="csY160" fmla="*/ 4036332 h 4313818"/>
                  <a:gd name="csX161" fmla="*/ 492210 w 3659459"/>
                  <a:gd name="csY161" fmla="*/ 2438794 h 4313818"/>
                  <a:gd name="csX162" fmla="*/ 492210 w 3659459"/>
                  <a:gd name="csY162" fmla="*/ 2300217 h 4313818"/>
                  <a:gd name="csX163" fmla="*/ 265783 w 3659459"/>
                  <a:gd name="csY163" fmla="*/ 2298059 h 4313818"/>
                  <a:gd name="csX164" fmla="*/ 257815 w 3659459"/>
                  <a:gd name="csY164" fmla="*/ 2463854 h 4313818"/>
                  <a:gd name="csX165" fmla="*/ 492376 w 3659459"/>
                  <a:gd name="csY165" fmla="*/ 2438794 h 4313818"/>
                  <a:gd name="csX166" fmla="*/ 663524 w 3659459"/>
                  <a:gd name="csY166" fmla="*/ 2474143 h 4313818"/>
                  <a:gd name="csX167" fmla="*/ 632648 w 3659459"/>
                  <a:gd name="csY167" fmla="*/ 2471986 h 4313818"/>
                  <a:gd name="csX168" fmla="*/ 555125 w 3659459"/>
                  <a:gd name="csY168" fmla="*/ 3179643 h 4313818"/>
                  <a:gd name="csX169" fmla="*/ 582847 w 3659459"/>
                  <a:gd name="csY169" fmla="*/ 3126369 h 4313818"/>
                  <a:gd name="csX170" fmla="*/ 572555 w 3659459"/>
                  <a:gd name="csY170" fmla="*/ 2919914 h 4313818"/>
                  <a:gd name="csX171" fmla="*/ 663524 w 3659459"/>
                  <a:gd name="csY171" fmla="*/ 2474143 h 4313818"/>
                  <a:gd name="csX172" fmla="*/ 209841 w 3659459"/>
                  <a:gd name="csY172" fmla="*/ 2499370 h 4313818"/>
                  <a:gd name="csX173" fmla="*/ 159376 w 3659459"/>
                  <a:gd name="csY173" fmla="*/ 2504348 h 4313818"/>
                  <a:gd name="csX174" fmla="*/ 164688 w 3659459"/>
                  <a:gd name="csY174" fmla="*/ 2738851 h 4313818"/>
                  <a:gd name="csX175" fmla="*/ 230425 w 3659459"/>
                  <a:gd name="csY175" fmla="*/ 3579774 h 4313818"/>
                  <a:gd name="csX176" fmla="*/ 340982 w 3659459"/>
                  <a:gd name="csY176" fmla="*/ 3582761 h 4313818"/>
                  <a:gd name="csX177" fmla="*/ 194901 w 3659459"/>
                  <a:gd name="csY177" fmla="*/ 3363361 h 4313818"/>
                  <a:gd name="csX178" fmla="*/ 209841 w 3659459"/>
                  <a:gd name="csY178" fmla="*/ 2499370 h 4313818"/>
                  <a:gd name="csX179" fmla="*/ 2614048 w 3659459"/>
                  <a:gd name="csY179" fmla="*/ 2811708 h 4313818"/>
                  <a:gd name="csX180" fmla="*/ 2553457 w 3659459"/>
                  <a:gd name="csY180" fmla="*/ 3635536 h 4313818"/>
                  <a:gd name="csX181" fmla="*/ 2513949 w 3659459"/>
                  <a:gd name="csY181" fmla="*/ 3639685 h 4313818"/>
                  <a:gd name="csX182" fmla="*/ 2512953 w 3659459"/>
                  <a:gd name="csY182" fmla="*/ 3479202 h 4313818"/>
                  <a:gd name="csX183" fmla="*/ 2578524 w 3659459"/>
                  <a:gd name="csY183" fmla="*/ 2741175 h 4313818"/>
                  <a:gd name="csX184" fmla="*/ 2503159 w 3659459"/>
                  <a:gd name="csY184" fmla="*/ 3267934 h 4313818"/>
                  <a:gd name="csX185" fmla="*/ 2467136 w 3659459"/>
                  <a:gd name="csY185" fmla="*/ 3620434 h 4313818"/>
                  <a:gd name="csX186" fmla="*/ 2636956 w 3659459"/>
                  <a:gd name="csY186" fmla="*/ 3728641 h 4313818"/>
                  <a:gd name="csX187" fmla="*/ 2744857 w 3659459"/>
                  <a:gd name="csY187" fmla="*/ 3600188 h 4313818"/>
                  <a:gd name="csX188" fmla="*/ 3057605 w 3659459"/>
                  <a:gd name="csY188" fmla="*/ 3187111 h 4313818"/>
                  <a:gd name="csX189" fmla="*/ 3047479 w 3659459"/>
                  <a:gd name="csY189" fmla="*/ 3187941 h 4313818"/>
                  <a:gd name="csX190" fmla="*/ 3007141 w 3659459"/>
                  <a:gd name="csY190" fmla="*/ 3282870 h 4313818"/>
                  <a:gd name="csX191" fmla="*/ 2634466 w 3659459"/>
                  <a:gd name="csY191" fmla="*/ 3706402 h 4313818"/>
                  <a:gd name="csX192" fmla="*/ 2619194 w 3659459"/>
                  <a:gd name="csY192" fmla="*/ 3671052 h 4313818"/>
                  <a:gd name="csX193" fmla="*/ 2967964 w 3659459"/>
                  <a:gd name="csY193" fmla="*/ 3268930 h 4313818"/>
                  <a:gd name="csX194" fmla="*/ 3012287 w 3659459"/>
                  <a:gd name="csY194" fmla="*/ 3177153 h 4313818"/>
                  <a:gd name="csX195" fmla="*/ 3027393 w 3659459"/>
                  <a:gd name="csY195" fmla="*/ 3111433 h 4313818"/>
                  <a:gd name="csX196" fmla="*/ 2614048 w 3659459"/>
                  <a:gd name="csY196" fmla="*/ 2811708 h 4313818"/>
                  <a:gd name="csX197" fmla="*/ 2636791 w 3659459"/>
                  <a:gd name="csY197" fmla="*/ 2761255 h 4313818"/>
                  <a:gd name="csX198" fmla="*/ 2634300 w 3659459"/>
                  <a:gd name="csY198" fmla="*/ 2773702 h 4313818"/>
                  <a:gd name="csX199" fmla="*/ 2724771 w 3659459"/>
                  <a:gd name="csY199" fmla="*/ 2829300 h 4313818"/>
                  <a:gd name="csX200" fmla="*/ 2636791 w 3659459"/>
                  <a:gd name="csY200" fmla="*/ 2761255 h 43138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Lst>
                <a:rect l="l" t="t" r="r" b="b"/>
                <a:pathLst>
                  <a:path w="3659459" h="4313818">
                    <a:moveTo>
                      <a:pt x="2190743" y="0"/>
                    </a:moveTo>
                    <a:cubicBezTo>
                      <a:pt x="2314083" y="117003"/>
                      <a:pt x="2402728" y="276823"/>
                      <a:pt x="2377163" y="453571"/>
                    </a:cubicBezTo>
                    <a:cubicBezTo>
                      <a:pt x="2375337" y="466350"/>
                      <a:pt x="2371851" y="475312"/>
                      <a:pt x="2362057" y="483776"/>
                    </a:cubicBezTo>
                    <a:cubicBezTo>
                      <a:pt x="2377329" y="485601"/>
                      <a:pt x="2394594" y="477802"/>
                      <a:pt x="2402395" y="478797"/>
                    </a:cubicBezTo>
                    <a:cubicBezTo>
                      <a:pt x="2413351" y="480125"/>
                      <a:pt x="2426632" y="482117"/>
                      <a:pt x="2437754" y="483776"/>
                    </a:cubicBezTo>
                    <a:cubicBezTo>
                      <a:pt x="2646585" y="516802"/>
                      <a:pt x="2657208" y="750807"/>
                      <a:pt x="2553623" y="897019"/>
                    </a:cubicBezTo>
                    <a:cubicBezTo>
                      <a:pt x="2478258" y="1003399"/>
                      <a:pt x="2363385" y="1050366"/>
                      <a:pt x="2236061" y="1002902"/>
                    </a:cubicBezTo>
                    <a:cubicBezTo>
                      <a:pt x="2229255" y="1000412"/>
                      <a:pt x="2208173" y="981492"/>
                      <a:pt x="2205849" y="982820"/>
                    </a:cubicBezTo>
                    <a:lnTo>
                      <a:pt x="2190577" y="1033272"/>
                    </a:lnTo>
                    <a:cubicBezTo>
                      <a:pt x="2149741" y="1071111"/>
                      <a:pt x="2049309" y="1216161"/>
                      <a:pt x="2009137" y="1270098"/>
                    </a:cubicBezTo>
                    <a:cubicBezTo>
                      <a:pt x="1978260" y="1311588"/>
                      <a:pt x="1983074" y="1274911"/>
                      <a:pt x="1973778" y="1340632"/>
                    </a:cubicBezTo>
                    <a:cubicBezTo>
                      <a:pt x="1971786" y="1341627"/>
                      <a:pt x="1968964" y="1343619"/>
                      <a:pt x="1968798" y="1345610"/>
                    </a:cubicBezTo>
                    <a:cubicBezTo>
                      <a:pt x="1968300" y="1348763"/>
                      <a:pt x="1968798" y="1352415"/>
                      <a:pt x="1968798" y="1355733"/>
                    </a:cubicBezTo>
                    <a:cubicBezTo>
                      <a:pt x="1966640" y="1423612"/>
                      <a:pt x="1954356" y="1518210"/>
                      <a:pt x="1968798" y="1582436"/>
                    </a:cubicBezTo>
                    <a:cubicBezTo>
                      <a:pt x="1975604" y="1608824"/>
                      <a:pt x="1964648" y="1782087"/>
                      <a:pt x="1968798" y="1791547"/>
                    </a:cubicBezTo>
                    <a:cubicBezTo>
                      <a:pt x="1970292" y="1794866"/>
                      <a:pt x="1994528" y="1777773"/>
                      <a:pt x="1999343" y="1811628"/>
                    </a:cubicBezTo>
                    <a:cubicBezTo>
                      <a:pt x="2011461" y="1897928"/>
                      <a:pt x="1874177" y="2077995"/>
                      <a:pt x="1817404" y="2141558"/>
                    </a:cubicBezTo>
                    <a:cubicBezTo>
                      <a:pt x="1830850" y="2153010"/>
                      <a:pt x="1897417" y="2095919"/>
                      <a:pt x="1913187" y="2093263"/>
                    </a:cubicBezTo>
                    <a:cubicBezTo>
                      <a:pt x="1976102" y="2082808"/>
                      <a:pt x="2001334" y="2255906"/>
                      <a:pt x="1998845" y="2297727"/>
                    </a:cubicBezTo>
                    <a:cubicBezTo>
                      <a:pt x="2099442" y="2167116"/>
                      <a:pt x="2165842" y="1912367"/>
                      <a:pt x="2070391" y="1765159"/>
                    </a:cubicBezTo>
                    <a:cubicBezTo>
                      <a:pt x="2052795" y="1738108"/>
                      <a:pt x="1958838" y="1677532"/>
                      <a:pt x="2034203" y="1677864"/>
                    </a:cubicBezTo>
                    <a:cubicBezTo>
                      <a:pt x="2034203" y="1672387"/>
                      <a:pt x="2027729" y="1670728"/>
                      <a:pt x="2024077" y="1667906"/>
                    </a:cubicBezTo>
                    <a:cubicBezTo>
                      <a:pt x="1985066" y="1617454"/>
                      <a:pt x="2015113" y="1299307"/>
                      <a:pt x="2057941" y="1285699"/>
                    </a:cubicBezTo>
                    <a:cubicBezTo>
                      <a:pt x="2111726" y="1268604"/>
                      <a:pt x="2058771" y="1397888"/>
                      <a:pt x="2055783" y="1419960"/>
                    </a:cubicBezTo>
                    <a:cubicBezTo>
                      <a:pt x="2052297" y="1445519"/>
                      <a:pt x="2050637" y="1470910"/>
                      <a:pt x="2049309" y="1496635"/>
                    </a:cubicBezTo>
                    <a:cubicBezTo>
                      <a:pt x="2048811" y="1506592"/>
                      <a:pt x="2049309" y="1516882"/>
                      <a:pt x="2049309" y="1526839"/>
                    </a:cubicBezTo>
                    <a:lnTo>
                      <a:pt x="2049309" y="1536963"/>
                    </a:lnTo>
                    <a:cubicBezTo>
                      <a:pt x="2049475" y="1546921"/>
                      <a:pt x="2048645" y="1557210"/>
                      <a:pt x="2049309" y="1567168"/>
                    </a:cubicBezTo>
                    <a:cubicBezTo>
                      <a:pt x="2051965" y="1606169"/>
                      <a:pt x="2060431" y="1635212"/>
                      <a:pt x="2064415" y="1673050"/>
                    </a:cubicBezTo>
                    <a:cubicBezTo>
                      <a:pt x="2058771" y="1675208"/>
                      <a:pt x="2046321" y="1677199"/>
                      <a:pt x="2049309" y="1685664"/>
                    </a:cubicBezTo>
                    <a:cubicBezTo>
                      <a:pt x="2121188" y="1732963"/>
                      <a:pt x="2148081" y="1812458"/>
                      <a:pt x="2155716" y="1894276"/>
                    </a:cubicBezTo>
                    <a:cubicBezTo>
                      <a:pt x="2329687" y="1887804"/>
                      <a:pt x="2459168" y="1912200"/>
                      <a:pt x="2600934" y="2010947"/>
                    </a:cubicBezTo>
                    <a:cubicBezTo>
                      <a:pt x="2847779" y="2183049"/>
                      <a:pt x="3213315" y="2541689"/>
                      <a:pt x="3432936" y="2761421"/>
                    </a:cubicBezTo>
                    <a:cubicBezTo>
                      <a:pt x="3581840" y="2910455"/>
                      <a:pt x="3711819" y="2999243"/>
                      <a:pt x="3638280" y="3234078"/>
                    </a:cubicBezTo>
                    <a:cubicBezTo>
                      <a:pt x="3580844" y="3417962"/>
                      <a:pt x="3179285" y="3787225"/>
                      <a:pt x="3022247" y="3913189"/>
                    </a:cubicBezTo>
                    <a:cubicBezTo>
                      <a:pt x="2998011" y="3932606"/>
                      <a:pt x="2973276" y="3929287"/>
                      <a:pt x="2956676" y="3938415"/>
                    </a:cubicBezTo>
                    <a:cubicBezTo>
                      <a:pt x="2938582" y="3948373"/>
                      <a:pt x="2908536" y="3981731"/>
                      <a:pt x="2887287" y="3985216"/>
                    </a:cubicBezTo>
                    <a:cubicBezTo>
                      <a:pt x="2853589" y="3990859"/>
                      <a:pt x="2865707" y="3963309"/>
                      <a:pt x="2853257" y="3965965"/>
                    </a:cubicBezTo>
                    <a:cubicBezTo>
                      <a:pt x="2847447" y="3967127"/>
                      <a:pt x="2779884" y="4027702"/>
                      <a:pt x="2759466" y="4038490"/>
                    </a:cubicBezTo>
                    <a:cubicBezTo>
                      <a:pt x="2684599" y="4078652"/>
                      <a:pt x="2629652" y="4078984"/>
                      <a:pt x="2548145" y="4056580"/>
                    </a:cubicBezTo>
                    <a:lnTo>
                      <a:pt x="2618696" y="4313487"/>
                    </a:lnTo>
                    <a:lnTo>
                      <a:pt x="920163" y="4313487"/>
                    </a:lnTo>
                    <a:cubicBezTo>
                      <a:pt x="943736" y="4162297"/>
                      <a:pt x="966810" y="4009945"/>
                      <a:pt x="980588" y="3857427"/>
                    </a:cubicBezTo>
                    <a:cubicBezTo>
                      <a:pt x="1014950" y="3477044"/>
                      <a:pt x="989386" y="3204869"/>
                      <a:pt x="920163" y="2832121"/>
                    </a:cubicBezTo>
                    <a:lnTo>
                      <a:pt x="920163" y="2827142"/>
                    </a:lnTo>
                    <a:cubicBezTo>
                      <a:pt x="919001" y="2821002"/>
                      <a:pt x="921325" y="2813035"/>
                      <a:pt x="920163" y="2807061"/>
                    </a:cubicBezTo>
                    <a:cubicBezTo>
                      <a:pt x="916677" y="2788639"/>
                      <a:pt x="916179" y="2768890"/>
                      <a:pt x="907547" y="2751630"/>
                    </a:cubicBezTo>
                    <a:cubicBezTo>
                      <a:pt x="896591" y="2760259"/>
                      <a:pt x="908543" y="2794282"/>
                      <a:pt x="910203" y="2807061"/>
                    </a:cubicBezTo>
                    <a:cubicBezTo>
                      <a:pt x="910535" y="2810380"/>
                      <a:pt x="909871" y="2813866"/>
                      <a:pt x="910203" y="2817184"/>
                    </a:cubicBezTo>
                    <a:lnTo>
                      <a:pt x="915183" y="2827308"/>
                    </a:lnTo>
                    <a:cubicBezTo>
                      <a:pt x="916345" y="2837099"/>
                      <a:pt x="914021" y="2847721"/>
                      <a:pt x="915183" y="2857513"/>
                    </a:cubicBezTo>
                    <a:lnTo>
                      <a:pt x="920163" y="2862492"/>
                    </a:lnTo>
                    <a:cubicBezTo>
                      <a:pt x="965980" y="3213831"/>
                      <a:pt x="984074" y="3529156"/>
                      <a:pt x="955356" y="3882818"/>
                    </a:cubicBezTo>
                    <a:cubicBezTo>
                      <a:pt x="943736" y="4026706"/>
                      <a:pt x="922653" y="4170096"/>
                      <a:pt x="910203" y="4313819"/>
                    </a:cubicBezTo>
                    <a:lnTo>
                      <a:pt x="864885" y="4313819"/>
                    </a:lnTo>
                    <a:cubicBezTo>
                      <a:pt x="885635" y="4070520"/>
                      <a:pt x="929293" y="3814276"/>
                      <a:pt x="935602" y="3570646"/>
                    </a:cubicBezTo>
                    <a:cubicBezTo>
                      <a:pt x="940250" y="3388089"/>
                      <a:pt x="902899" y="3210014"/>
                      <a:pt x="887627" y="3028619"/>
                    </a:cubicBezTo>
                    <a:lnTo>
                      <a:pt x="879991" y="3023639"/>
                    </a:lnTo>
                    <a:cubicBezTo>
                      <a:pt x="792176" y="3210677"/>
                      <a:pt x="536201" y="3624916"/>
                      <a:pt x="312928" y="3648482"/>
                    </a:cubicBezTo>
                    <a:cubicBezTo>
                      <a:pt x="78865" y="3673210"/>
                      <a:pt x="97789" y="3304445"/>
                      <a:pt x="98453" y="3156906"/>
                    </a:cubicBezTo>
                    <a:cubicBezTo>
                      <a:pt x="99615" y="2935349"/>
                      <a:pt x="128666" y="2713957"/>
                      <a:pt x="123852" y="2492067"/>
                    </a:cubicBezTo>
                    <a:cubicBezTo>
                      <a:pt x="127006" y="2472650"/>
                      <a:pt x="211501" y="2474973"/>
                      <a:pt x="218805" y="2463522"/>
                    </a:cubicBezTo>
                    <a:cubicBezTo>
                      <a:pt x="223121" y="2456884"/>
                      <a:pt x="220631" y="2332579"/>
                      <a:pt x="225943" y="2306855"/>
                    </a:cubicBezTo>
                    <a:cubicBezTo>
                      <a:pt x="237397" y="2250262"/>
                      <a:pt x="258645" y="2275323"/>
                      <a:pt x="264621" y="2267522"/>
                    </a:cubicBezTo>
                    <a:cubicBezTo>
                      <a:pt x="266780" y="2264701"/>
                      <a:pt x="270431" y="2203129"/>
                      <a:pt x="270100" y="2194666"/>
                    </a:cubicBezTo>
                    <a:cubicBezTo>
                      <a:pt x="266780" y="2110855"/>
                      <a:pt x="188925" y="2061399"/>
                      <a:pt x="142776" y="1994351"/>
                    </a:cubicBezTo>
                    <a:cubicBezTo>
                      <a:pt x="79363" y="1902408"/>
                      <a:pt x="-19408" y="1708400"/>
                      <a:pt x="3334" y="1595547"/>
                    </a:cubicBezTo>
                    <a:cubicBezTo>
                      <a:pt x="6488" y="1580113"/>
                      <a:pt x="15120" y="1565508"/>
                      <a:pt x="30393" y="1582603"/>
                    </a:cubicBezTo>
                    <a:cubicBezTo>
                      <a:pt x="35206" y="1587913"/>
                      <a:pt x="53467" y="1697944"/>
                      <a:pt x="61767" y="1722507"/>
                    </a:cubicBezTo>
                    <a:cubicBezTo>
                      <a:pt x="84343" y="1790054"/>
                      <a:pt x="125512" y="1868054"/>
                      <a:pt x="161866" y="1929792"/>
                    </a:cubicBezTo>
                    <a:cubicBezTo>
                      <a:pt x="223951" y="2035012"/>
                      <a:pt x="335504" y="2122805"/>
                      <a:pt x="299980" y="2257731"/>
                    </a:cubicBezTo>
                    <a:lnTo>
                      <a:pt x="451208" y="2257731"/>
                    </a:lnTo>
                    <a:cubicBezTo>
                      <a:pt x="470796" y="2212755"/>
                      <a:pt x="483744" y="1875357"/>
                      <a:pt x="501506" y="1866893"/>
                    </a:cubicBezTo>
                    <a:cubicBezTo>
                      <a:pt x="530059" y="1853285"/>
                      <a:pt x="536865" y="1927967"/>
                      <a:pt x="537197" y="1942903"/>
                    </a:cubicBezTo>
                    <a:cubicBezTo>
                      <a:pt x="538193" y="1992691"/>
                      <a:pt x="494036" y="2224705"/>
                      <a:pt x="501340" y="2244288"/>
                    </a:cubicBezTo>
                    <a:cubicBezTo>
                      <a:pt x="504826" y="2253748"/>
                      <a:pt x="523916" y="2244785"/>
                      <a:pt x="531885" y="2265364"/>
                    </a:cubicBezTo>
                    <a:cubicBezTo>
                      <a:pt x="544833" y="2298557"/>
                      <a:pt x="525909" y="2428172"/>
                      <a:pt x="531885" y="2434147"/>
                    </a:cubicBezTo>
                    <a:cubicBezTo>
                      <a:pt x="595629" y="2443772"/>
                      <a:pt x="599115" y="2423027"/>
                      <a:pt x="629826" y="2378219"/>
                    </a:cubicBezTo>
                    <a:cubicBezTo>
                      <a:pt x="722455" y="2242628"/>
                      <a:pt x="755323" y="2050280"/>
                      <a:pt x="930123" y="1993189"/>
                    </a:cubicBezTo>
                    <a:cubicBezTo>
                      <a:pt x="868703" y="1989206"/>
                      <a:pt x="796658" y="2026714"/>
                      <a:pt x="758810" y="2073846"/>
                    </a:cubicBezTo>
                    <a:cubicBezTo>
                      <a:pt x="723119" y="2118323"/>
                      <a:pt x="587495" y="2422031"/>
                      <a:pt x="568571" y="2429002"/>
                    </a:cubicBezTo>
                    <a:cubicBezTo>
                      <a:pt x="562263" y="2431325"/>
                      <a:pt x="549813" y="2427841"/>
                      <a:pt x="542011" y="2429002"/>
                    </a:cubicBezTo>
                    <a:cubicBezTo>
                      <a:pt x="540185" y="2417053"/>
                      <a:pt x="542841" y="2406597"/>
                      <a:pt x="545995" y="2395146"/>
                    </a:cubicBezTo>
                    <a:cubicBezTo>
                      <a:pt x="560935" y="2338886"/>
                      <a:pt x="711333" y="2048288"/>
                      <a:pt x="753663" y="2013270"/>
                    </a:cubicBezTo>
                    <a:cubicBezTo>
                      <a:pt x="859739" y="1925809"/>
                      <a:pt x="1085169" y="1919503"/>
                      <a:pt x="1213821" y="1939584"/>
                    </a:cubicBezTo>
                    <a:cubicBezTo>
                      <a:pt x="1260799" y="1881000"/>
                      <a:pt x="1301304" y="1813454"/>
                      <a:pt x="1358409" y="1763831"/>
                    </a:cubicBezTo>
                    <a:cubicBezTo>
                      <a:pt x="1374843" y="1749725"/>
                      <a:pt x="1437758" y="1689646"/>
                      <a:pt x="1449212" y="1723503"/>
                    </a:cubicBezTo>
                    <a:cubicBezTo>
                      <a:pt x="1423814" y="1769142"/>
                      <a:pt x="1365215" y="1808475"/>
                      <a:pt x="1331350" y="1849965"/>
                    </a:cubicBezTo>
                    <a:cubicBezTo>
                      <a:pt x="1230753" y="1972942"/>
                      <a:pt x="1161364" y="2148861"/>
                      <a:pt x="1192241" y="2308016"/>
                    </a:cubicBezTo>
                    <a:cubicBezTo>
                      <a:pt x="1272420" y="2230181"/>
                      <a:pt x="1335169" y="2119153"/>
                      <a:pt x="1454192" y="2212258"/>
                    </a:cubicBezTo>
                    <a:cubicBezTo>
                      <a:pt x="1431450" y="2169440"/>
                      <a:pt x="1329192" y="1927635"/>
                      <a:pt x="1370693" y="1899421"/>
                    </a:cubicBezTo>
                    <a:cubicBezTo>
                      <a:pt x="1413189" y="1879672"/>
                      <a:pt x="1413853" y="1973772"/>
                      <a:pt x="1425640" y="2006632"/>
                    </a:cubicBezTo>
                    <a:cubicBezTo>
                      <a:pt x="1464484" y="2116498"/>
                      <a:pt x="1516775" y="2233334"/>
                      <a:pt x="1596788" y="2319302"/>
                    </a:cubicBezTo>
                    <a:cubicBezTo>
                      <a:pt x="1657046" y="2892198"/>
                      <a:pt x="1752498" y="3462772"/>
                      <a:pt x="1696223" y="4041477"/>
                    </a:cubicBezTo>
                    <a:lnTo>
                      <a:pt x="1993699" y="4041477"/>
                    </a:lnTo>
                    <a:lnTo>
                      <a:pt x="1993699" y="3948207"/>
                    </a:lnTo>
                    <a:cubicBezTo>
                      <a:pt x="1993699" y="3928125"/>
                      <a:pt x="1985232" y="3913521"/>
                      <a:pt x="1985896" y="3910368"/>
                    </a:cubicBezTo>
                    <a:cubicBezTo>
                      <a:pt x="1993366" y="3880163"/>
                      <a:pt x="2132642" y="3822077"/>
                      <a:pt x="2164017" y="3811123"/>
                    </a:cubicBezTo>
                    <a:cubicBezTo>
                      <a:pt x="2176965" y="3806643"/>
                      <a:pt x="2393265" y="3738931"/>
                      <a:pt x="2328358" y="3799008"/>
                    </a:cubicBezTo>
                    <a:cubicBezTo>
                      <a:pt x="2297648" y="3827553"/>
                      <a:pt x="2091972" y="3848797"/>
                      <a:pt x="2049143" y="3907879"/>
                    </a:cubicBezTo>
                    <a:cubicBezTo>
                      <a:pt x="2104920" y="3915347"/>
                      <a:pt x="2334833" y="3824069"/>
                      <a:pt x="2371519" y="3842324"/>
                    </a:cubicBezTo>
                    <a:cubicBezTo>
                      <a:pt x="2399573" y="3856265"/>
                      <a:pt x="2361725" y="3879168"/>
                      <a:pt x="2349939" y="3886470"/>
                    </a:cubicBezTo>
                    <a:cubicBezTo>
                      <a:pt x="2292336" y="3922317"/>
                      <a:pt x="2201865" y="3920492"/>
                      <a:pt x="2159867" y="3970777"/>
                    </a:cubicBezTo>
                    <a:cubicBezTo>
                      <a:pt x="2221121" y="3967458"/>
                      <a:pt x="2281712" y="3952522"/>
                      <a:pt x="2343631" y="3955841"/>
                    </a:cubicBezTo>
                    <a:cubicBezTo>
                      <a:pt x="2449540" y="3961484"/>
                      <a:pt x="2551465" y="4033179"/>
                      <a:pt x="2651066" y="4026042"/>
                    </a:cubicBezTo>
                    <a:cubicBezTo>
                      <a:pt x="2743032" y="4019404"/>
                      <a:pt x="2809599" y="3934266"/>
                      <a:pt x="2885129" y="3892112"/>
                    </a:cubicBezTo>
                    <a:cubicBezTo>
                      <a:pt x="2891438" y="3867881"/>
                      <a:pt x="2763118" y="3766646"/>
                      <a:pt x="2739546" y="3766313"/>
                    </a:cubicBezTo>
                    <a:cubicBezTo>
                      <a:pt x="2726265" y="3766148"/>
                      <a:pt x="2668663" y="3842656"/>
                      <a:pt x="2643762" y="3837511"/>
                    </a:cubicBezTo>
                    <a:cubicBezTo>
                      <a:pt x="2616372" y="3831702"/>
                      <a:pt x="2483570" y="3669393"/>
                      <a:pt x="2442236" y="3650473"/>
                    </a:cubicBezTo>
                    <a:cubicBezTo>
                      <a:pt x="2355085" y="3647818"/>
                      <a:pt x="2262124" y="3651303"/>
                      <a:pt x="2178127" y="3634043"/>
                    </a:cubicBezTo>
                    <a:cubicBezTo>
                      <a:pt x="2158373" y="3636035"/>
                      <a:pt x="2002165" y="3755028"/>
                      <a:pt x="1962822" y="3766480"/>
                    </a:cubicBezTo>
                    <a:cubicBezTo>
                      <a:pt x="1881149" y="3790212"/>
                      <a:pt x="1984402" y="3699266"/>
                      <a:pt x="2008141" y="3695449"/>
                    </a:cubicBezTo>
                    <a:cubicBezTo>
                      <a:pt x="1991540" y="3607158"/>
                      <a:pt x="2002497" y="3500776"/>
                      <a:pt x="2008141" y="3408834"/>
                    </a:cubicBezTo>
                    <a:cubicBezTo>
                      <a:pt x="2032709" y="3013184"/>
                      <a:pt x="2079688" y="2618529"/>
                      <a:pt x="2098944" y="2222381"/>
                    </a:cubicBezTo>
                    <a:cubicBezTo>
                      <a:pt x="1944396" y="2544013"/>
                      <a:pt x="1956016" y="2130604"/>
                      <a:pt x="1905551" y="2131932"/>
                    </a:cubicBezTo>
                    <a:cubicBezTo>
                      <a:pt x="1892603" y="2132265"/>
                      <a:pt x="1725605" y="2278642"/>
                      <a:pt x="1710997" y="2300383"/>
                    </a:cubicBezTo>
                    <a:cubicBezTo>
                      <a:pt x="1701867" y="2313992"/>
                      <a:pt x="1656714" y="2460037"/>
                      <a:pt x="1635466" y="2385852"/>
                    </a:cubicBezTo>
                    <a:cubicBezTo>
                      <a:pt x="1607910" y="2289263"/>
                      <a:pt x="1837159" y="2055922"/>
                      <a:pt x="1889449" y="1969954"/>
                    </a:cubicBezTo>
                    <a:cubicBezTo>
                      <a:pt x="1901733" y="1949874"/>
                      <a:pt x="1966640" y="1824241"/>
                      <a:pt x="1962822" y="1811628"/>
                    </a:cubicBezTo>
                    <a:cubicBezTo>
                      <a:pt x="1961328" y="1806981"/>
                      <a:pt x="1944562" y="1814948"/>
                      <a:pt x="1932278" y="1791879"/>
                    </a:cubicBezTo>
                    <a:cubicBezTo>
                      <a:pt x="1923480" y="1775449"/>
                      <a:pt x="1919994" y="1717860"/>
                      <a:pt x="1917670" y="1695622"/>
                    </a:cubicBezTo>
                    <a:cubicBezTo>
                      <a:pt x="1905219" y="1579947"/>
                      <a:pt x="1913022" y="1460953"/>
                      <a:pt x="1922484" y="1345610"/>
                    </a:cubicBezTo>
                    <a:cubicBezTo>
                      <a:pt x="1919827" y="1342126"/>
                      <a:pt x="1872019" y="1397556"/>
                      <a:pt x="1844297" y="1375815"/>
                    </a:cubicBezTo>
                    <a:cubicBezTo>
                      <a:pt x="1816574" y="1354074"/>
                      <a:pt x="1913851" y="1295988"/>
                      <a:pt x="1930120" y="1280222"/>
                    </a:cubicBezTo>
                    <a:cubicBezTo>
                      <a:pt x="2025239" y="1187284"/>
                      <a:pt x="2128492" y="1058498"/>
                      <a:pt x="2181447" y="936849"/>
                    </a:cubicBezTo>
                    <a:cubicBezTo>
                      <a:pt x="2204521" y="917099"/>
                      <a:pt x="2273578" y="989956"/>
                      <a:pt x="2310596" y="972531"/>
                    </a:cubicBezTo>
                    <a:cubicBezTo>
                      <a:pt x="2253658" y="868971"/>
                      <a:pt x="2420490" y="834783"/>
                      <a:pt x="2428956" y="952449"/>
                    </a:cubicBezTo>
                    <a:cubicBezTo>
                      <a:pt x="2559599" y="874780"/>
                      <a:pt x="2641770" y="606919"/>
                      <a:pt x="2466804" y="536718"/>
                    </a:cubicBezTo>
                    <a:cubicBezTo>
                      <a:pt x="2374009" y="499542"/>
                      <a:pt x="2295656" y="573395"/>
                      <a:pt x="2273578" y="563769"/>
                    </a:cubicBezTo>
                    <a:cubicBezTo>
                      <a:pt x="2240543" y="549331"/>
                      <a:pt x="2300636" y="510329"/>
                      <a:pt x="2310596" y="503858"/>
                    </a:cubicBezTo>
                    <a:cubicBezTo>
                      <a:pt x="2326698" y="493402"/>
                      <a:pt x="2350105" y="493070"/>
                      <a:pt x="2361061" y="483776"/>
                    </a:cubicBezTo>
                    <a:cubicBezTo>
                      <a:pt x="2300636" y="476640"/>
                      <a:pt x="2334667" y="386025"/>
                      <a:pt x="2330683" y="330262"/>
                    </a:cubicBezTo>
                    <a:cubicBezTo>
                      <a:pt x="2325039" y="252094"/>
                      <a:pt x="2291174" y="184051"/>
                      <a:pt x="2247184" y="121483"/>
                    </a:cubicBezTo>
                    <a:cubicBezTo>
                      <a:pt x="2232243" y="100241"/>
                      <a:pt x="2169329" y="42155"/>
                      <a:pt x="2164515" y="30371"/>
                    </a:cubicBezTo>
                    <a:cubicBezTo>
                      <a:pt x="2149076" y="-8298"/>
                      <a:pt x="2173977" y="1660"/>
                      <a:pt x="2189747" y="166"/>
                    </a:cubicBezTo>
                    <a:close/>
                    <a:moveTo>
                      <a:pt x="2347947" y="966390"/>
                    </a:moveTo>
                    <a:cubicBezTo>
                      <a:pt x="2382143" y="981991"/>
                      <a:pt x="2411526" y="935853"/>
                      <a:pt x="2376997" y="919589"/>
                    </a:cubicBezTo>
                    <a:cubicBezTo>
                      <a:pt x="2330350" y="897516"/>
                      <a:pt x="2324043" y="955602"/>
                      <a:pt x="2347947" y="966390"/>
                    </a:cubicBezTo>
                    <a:close/>
                    <a:moveTo>
                      <a:pt x="3208833" y="3668231"/>
                    </a:moveTo>
                    <a:cubicBezTo>
                      <a:pt x="3375001" y="3540275"/>
                      <a:pt x="3686089" y="3244368"/>
                      <a:pt x="3586156" y="3011358"/>
                    </a:cubicBezTo>
                    <a:cubicBezTo>
                      <a:pt x="3554948" y="2938667"/>
                      <a:pt x="3404052" y="2802082"/>
                      <a:pt x="3342465" y="2741008"/>
                    </a:cubicBezTo>
                    <a:cubicBezTo>
                      <a:pt x="3191901" y="2591644"/>
                      <a:pt x="2659200" y="2060237"/>
                      <a:pt x="2508139" y="1987878"/>
                    </a:cubicBezTo>
                    <a:cubicBezTo>
                      <a:pt x="2463152" y="1966304"/>
                      <a:pt x="2405051" y="1962155"/>
                      <a:pt x="2356911" y="1950039"/>
                    </a:cubicBezTo>
                    <a:cubicBezTo>
                      <a:pt x="2443896" y="1998168"/>
                      <a:pt x="2533039" y="2043973"/>
                      <a:pt x="2611226" y="2106375"/>
                    </a:cubicBezTo>
                    <a:cubicBezTo>
                      <a:pt x="2786524" y="2246446"/>
                      <a:pt x="3438746" y="2848717"/>
                      <a:pt x="3513779" y="3023142"/>
                    </a:cubicBezTo>
                    <a:cubicBezTo>
                      <a:pt x="3632138" y="3298305"/>
                      <a:pt x="3353919" y="3475717"/>
                      <a:pt x="3208667" y="3668231"/>
                    </a:cubicBezTo>
                    <a:close/>
                    <a:moveTo>
                      <a:pt x="2084834" y="3093841"/>
                    </a:moveTo>
                    <a:cubicBezTo>
                      <a:pt x="2082841" y="3115748"/>
                      <a:pt x="2068067" y="3143463"/>
                      <a:pt x="2074874" y="3169353"/>
                    </a:cubicBezTo>
                    <a:cubicBezTo>
                      <a:pt x="2089149" y="3154582"/>
                      <a:pt x="2086660" y="3123714"/>
                      <a:pt x="2089980" y="3103798"/>
                    </a:cubicBezTo>
                    <a:cubicBezTo>
                      <a:pt x="2126666" y="2884399"/>
                      <a:pt x="2145424" y="2648734"/>
                      <a:pt x="2155385" y="2426015"/>
                    </a:cubicBezTo>
                    <a:cubicBezTo>
                      <a:pt x="2159037" y="2344362"/>
                      <a:pt x="2165013" y="2262709"/>
                      <a:pt x="2150404" y="2181721"/>
                    </a:cubicBezTo>
                    <a:cubicBezTo>
                      <a:pt x="2126500" y="2485262"/>
                      <a:pt x="2112058" y="2790464"/>
                      <a:pt x="2084999" y="3093675"/>
                    </a:cubicBezTo>
                    <a:close/>
                    <a:moveTo>
                      <a:pt x="1681615" y="4036166"/>
                    </a:moveTo>
                    <a:cubicBezTo>
                      <a:pt x="1664682" y="3727147"/>
                      <a:pt x="1678461" y="3414975"/>
                      <a:pt x="1651236" y="3106620"/>
                    </a:cubicBezTo>
                    <a:cubicBezTo>
                      <a:pt x="1630154" y="2868798"/>
                      <a:pt x="1573879" y="2632138"/>
                      <a:pt x="1564417" y="2392325"/>
                    </a:cubicBezTo>
                    <a:cubicBezTo>
                      <a:pt x="1551137" y="2331584"/>
                      <a:pt x="1427632" y="2203295"/>
                      <a:pt x="1366875" y="2217403"/>
                    </a:cubicBezTo>
                    <a:cubicBezTo>
                      <a:pt x="1350773" y="2221219"/>
                      <a:pt x="1293668" y="2292748"/>
                      <a:pt x="1288854" y="2310672"/>
                    </a:cubicBezTo>
                    <a:cubicBezTo>
                      <a:pt x="1258475" y="2424355"/>
                      <a:pt x="1260136" y="2840419"/>
                      <a:pt x="1268270" y="2970698"/>
                    </a:cubicBezTo>
                    <a:cubicBezTo>
                      <a:pt x="1280886" y="3172839"/>
                      <a:pt x="1337824" y="3240053"/>
                      <a:pt x="1389617" y="3408668"/>
                    </a:cubicBezTo>
                    <a:cubicBezTo>
                      <a:pt x="1419166" y="3504428"/>
                      <a:pt x="1402067" y="3986544"/>
                      <a:pt x="1425640" y="4005131"/>
                    </a:cubicBezTo>
                    <a:lnTo>
                      <a:pt x="1681781" y="4036332"/>
                    </a:lnTo>
                    <a:close/>
                    <a:moveTo>
                      <a:pt x="492210" y="2438794"/>
                    </a:moveTo>
                    <a:lnTo>
                      <a:pt x="492210" y="2300217"/>
                    </a:lnTo>
                    <a:lnTo>
                      <a:pt x="265783" y="2298059"/>
                    </a:lnTo>
                    <a:cubicBezTo>
                      <a:pt x="270930" y="2318804"/>
                      <a:pt x="250179" y="2460534"/>
                      <a:pt x="257815" y="2463854"/>
                    </a:cubicBezTo>
                    <a:lnTo>
                      <a:pt x="492376" y="2438794"/>
                    </a:lnTo>
                    <a:close/>
                    <a:moveTo>
                      <a:pt x="663524" y="2474143"/>
                    </a:moveTo>
                    <a:lnTo>
                      <a:pt x="632648" y="2471986"/>
                    </a:lnTo>
                    <a:cubicBezTo>
                      <a:pt x="572555" y="2696199"/>
                      <a:pt x="504660" y="2947961"/>
                      <a:pt x="555125" y="3179643"/>
                    </a:cubicBezTo>
                    <a:cubicBezTo>
                      <a:pt x="554461" y="3159893"/>
                      <a:pt x="580357" y="3141803"/>
                      <a:pt x="582847" y="3126369"/>
                    </a:cubicBezTo>
                    <a:cubicBezTo>
                      <a:pt x="588159" y="3094671"/>
                      <a:pt x="570231" y="2971196"/>
                      <a:pt x="572555" y="2919914"/>
                    </a:cubicBezTo>
                    <a:cubicBezTo>
                      <a:pt x="579195" y="2769388"/>
                      <a:pt x="618704" y="2617035"/>
                      <a:pt x="663524" y="2474143"/>
                    </a:cubicBezTo>
                    <a:close/>
                    <a:moveTo>
                      <a:pt x="209841" y="2499370"/>
                    </a:moveTo>
                    <a:cubicBezTo>
                      <a:pt x="201375" y="2502523"/>
                      <a:pt x="161202" y="2502523"/>
                      <a:pt x="159376" y="2504348"/>
                    </a:cubicBezTo>
                    <a:cubicBezTo>
                      <a:pt x="151242" y="2512812"/>
                      <a:pt x="165518" y="2703833"/>
                      <a:pt x="164688" y="2738851"/>
                    </a:cubicBezTo>
                    <a:cubicBezTo>
                      <a:pt x="159874" y="2907965"/>
                      <a:pt x="92145" y="3477542"/>
                      <a:pt x="230425" y="3579774"/>
                    </a:cubicBezTo>
                    <a:cubicBezTo>
                      <a:pt x="260969" y="3602344"/>
                      <a:pt x="311600" y="3615123"/>
                      <a:pt x="340982" y="3582761"/>
                    </a:cubicBezTo>
                    <a:cubicBezTo>
                      <a:pt x="225611" y="3566000"/>
                      <a:pt x="205359" y="3461444"/>
                      <a:pt x="194901" y="3363361"/>
                    </a:cubicBezTo>
                    <a:cubicBezTo>
                      <a:pt x="165684" y="3088198"/>
                      <a:pt x="201375" y="2776358"/>
                      <a:pt x="209841" y="2499370"/>
                    </a:cubicBezTo>
                    <a:close/>
                    <a:moveTo>
                      <a:pt x="2614048" y="2811708"/>
                    </a:moveTo>
                    <a:lnTo>
                      <a:pt x="2553457" y="3635536"/>
                    </a:lnTo>
                    <a:cubicBezTo>
                      <a:pt x="2550303" y="3655452"/>
                      <a:pt x="2520257" y="3657112"/>
                      <a:pt x="2513949" y="3639685"/>
                    </a:cubicBezTo>
                    <a:cubicBezTo>
                      <a:pt x="2508139" y="3623754"/>
                      <a:pt x="2512455" y="3506253"/>
                      <a:pt x="2512953" y="3479202"/>
                    </a:cubicBezTo>
                    <a:cubicBezTo>
                      <a:pt x="2517767" y="3232252"/>
                      <a:pt x="2561757" y="2986962"/>
                      <a:pt x="2578524" y="2741175"/>
                    </a:cubicBezTo>
                    <a:cubicBezTo>
                      <a:pt x="2530881" y="2909624"/>
                      <a:pt x="2517435" y="3093177"/>
                      <a:pt x="2503159" y="3267934"/>
                    </a:cubicBezTo>
                    <a:cubicBezTo>
                      <a:pt x="2493531" y="3384273"/>
                      <a:pt x="2511459" y="3511896"/>
                      <a:pt x="2467136" y="3620434"/>
                    </a:cubicBezTo>
                    <a:cubicBezTo>
                      <a:pt x="2501000" y="3645661"/>
                      <a:pt x="2594792" y="3734615"/>
                      <a:pt x="2636956" y="3728641"/>
                    </a:cubicBezTo>
                    <a:cubicBezTo>
                      <a:pt x="2645256" y="3727479"/>
                      <a:pt x="2728590" y="3616949"/>
                      <a:pt x="2744857" y="3600188"/>
                    </a:cubicBezTo>
                    <a:cubicBezTo>
                      <a:pt x="2862553" y="3478040"/>
                      <a:pt x="3026397" y="3365021"/>
                      <a:pt x="3057605" y="3187111"/>
                    </a:cubicBezTo>
                    <a:cubicBezTo>
                      <a:pt x="3054452" y="3181137"/>
                      <a:pt x="3051298" y="3181800"/>
                      <a:pt x="3047479" y="3187941"/>
                    </a:cubicBezTo>
                    <a:cubicBezTo>
                      <a:pt x="3035195" y="3208187"/>
                      <a:pt x="3025567" y="3252831"/>
                      <a:pt x="3007141" y="3282870"/>
                    </a:cubicBezTo>
                    <a:cubicBezTo>
                      <a:pt x="2913184" y="3436550"/>
                      <a:pt x="2740874" y="3559527"/>
                      <a:pt x="2634466" y="3706402"/>
                    </a:cubicBezTo>
                    <a:cubicBezTo>
                      <a:pt x="2582010" y="3728309"/>
                      <a:pt x="2603092" y="3696112"/>
                      <a:pt x="2619194" y="3671052"/>
                    </a:cubicBezTo>
                    <a:cubicBezTo>
                      <a:pt x="2703855" y="3537952"/>
                      <a:pt x="2878655" y="3412486"/>
                      <a:pt x="2967964" y="3268930"/>
                    </a:cubicBezTo>
                    <a:cubicBezTo>
                      <a:pt x="2975933" y="3256150"/>
                      <a:pt x="3014943" y="3186115"/>
                      <a:pt x="3012287" y="3177153"/>
                    </a:cubicBezTo>
                    <a:cubicBezTo>
                      <a:pt x="3010793" y="3172174"/>
                      <a:pt x="2935760" y="3150600"/>
                      <a:pt x="3027393" y="3111433"/>
                    </a:cubicBezTo>
                    <a:lnTo>
                      <a:pt x="2614048" y="2811708"/>
                    </a:lnTo>
                    <a:close/>
                    <a:moveTo>
                      <a:pt x="2636791" y="2761255"/>
                    </a:moveTo>
                    <a:cubicBezTo>
                      <a:pt x="2634134" y="2761255"/>
                      <a:pt x="2625502" y="2770052"/>
                      <a:pt x="2634300" y="2773702"/>
                    </a:cubicBezTo>
                    <a:lnTo>
                      <a:pt x="2724771" y="2829300"/>
                    </a:lnTo>
                    <a:cubicBezTo>
                      <a:pt x="2715143" y="2816853"/>
                      <a:pt x="2645422" y="2760924"/>
                      <a:pt x="2636791" y="2761255"/>
                    </a:cubicBezTo>
                    <a:close/>
                  </a:path>
                </a:pathLst>
              </a:custGeom>
              <a:solidFill>
                <a:srgbClr val="121312"/>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A90751B0-7B4F-F449-8557-D333BB9FE7E4}"/>
                  </a:ext>
                </a:extLst>
              </p:cNvPr>
              <p:cNvSpPr/>
              <p:nvPr/>
            </p:nvSpPr>
            <p:spPr>
              <a:xfrm>
                <a:off x="-47691396" y="1808831"/>
                <a:ext cx="685633" cy="1038072"/>
              </a:xfrm>
              <a:custGeom>
                <a:avLst/>
                <a:gdLst>
                  <a:gd name="csX0" fmla="*/ 423516 w 685633"/>
                  <a:gd name="csY0" fmla="*/ 10112 h 1038072"/>
                  <a:gd name="csX1" fmla="*/ 685633 w 685633"/>
                  <a:gd name="csY1" fmla="*/ 886882 h 1038072"/>
                  <a:gd name="csX2" fmla="*/ 670527 w 685633"/>
                  <a:gd name="csY2" fmla="*/ 917087 h 1038072"/>
                  <a:gd name="csX3" fmla="*/ 237096 w 685633"/>
                  <a:gd name="csY3" fmla="*/ 1038073 h 1038072"/>
                  <a:gd name="csX4" fmla="*/ 211863 w 685633"/>
                  <a:gd name="csY4" fmla="*/ 967539 h 1038072"/>
                  <a:gd name="csX5" fmla="*/ 255190 w 685633"/>
                  <a:gd name="csY5" fmla="*/ 937334 h 1038072"/>
                  <a:gd name="csX6" fmla="*/ 438456 w 685633"/>
                  <a:gd name="csY6" fmla="*/ 899827 h 1038072"/>
                  <a:gd name="csX7" fmla="*/ 383177 w 685633"/>
                  <a:gd name="csY7" fmla="*/ 846387 h 1038072"/>
                  <a:gd name="csX8" fmla="*/ 390979 w 685633"/>
                  <a:gd name="csY8" fmla="*/ 800914 h 1038072"/>
                  <a:gd name="csX9" fmla="*/ 340017 w 685633"/>
                  <a:gd name="csY9" fmla="*/ 755773 h 1038072"/>
                  <a:gd name="csX10" fmla="*/ 330223 w 685633"/>
                  <a:gd name="csY10" fmla="*/ 685240 h 1038072"/>
                  <a:gd name="csX11" fmla="*/ 146292 w 685633"/>
                  <a:gd name="csY11" fmla="*/ 629809 h 1038072"/>
                  <a:gd name="csX12" fmla="*/ 146292 w 685633"/>
                  <a:gd name="csY12" fmla="*/ 619685 h 1038072"/>
                  <a:gd name="csX13" fmla="*/ 126206 w 685633"/>
                  <a:gd name="csY13" fmla="*/ 549152 h 1038072"/>
                  <a:gd name="csX14" fmla="*/ 111100 w 685633"/>
                  <a:gd name="csY14" fmla="*/ 498700 h 1038072"/>
                  <a:gd name="csX15" fmla="*/ 55655 w 685633"/>
                  <a:gd name="csY15" fmla="*/ 297224 h 1038072"/>
                  <a:gd name="csX16" fmla="*/ 30423 w 685633"/>
                  <a:gd name="csY16" fmla="*/ 277142 h 1038072"/>
                  <a:gd name="csX17" fmla="*/ 211 w 685633"/>
                  <a:gd name="csY17" fmla="*/ 151178 h 1038072"/>
                  <a:gd name="csX18" fmla="*/ 122222 w 685633"/>
                  <a:gd name="csY18" fmla="*/ 64049 h 1038072"/>
                  <a:gd name="csX19" fmla="*/ 386497 w 685633"/>
                  <a:gd name="csY19" fmla="*/ 153 h 1038072"/>
                  <a:gd name="csX20" fmla="*/ 423516 w 685633"/>
                  <a:gd name="csY20" fmla="*/ 10112 h 1038072"/>
                  <a:gd name="csX21" fmla="*/ 105124 w 685633"/>
                  <a:gd name="csY21" fmla="*/ 140390 h 1038072"/>
                  <a:gd name="csX22" fmla="*/ 70098 w 685633"/>
                  <a:gd name="csY22" fmla="*/ 108028 h 1038072"/>
                  <a:gd name="csX23" fmla="*/ 105124 w 685633"/>
                  <a:gd name="csY23" fmla="*/ 140390 h 1038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85633" h="1038072">
                    <a:moveTo>
                      <a:pt x="423516" y="10112"/>
                    </a:moveTo>
                    <a:lnTo>
                      <a:pt x="685633" y="886882"/>
                    </a:lnTo>
                    <a:lnTo>
                      <a:pt x="670527" y="917087"/>
                    </a:lnTo>
                    <a:lnTo>
                      <a:pt x="237096" y="1038073"/>
                    </a:lnTo>
                    <a:cubicBezTo>
                      <a:pt x="210037" y="1006041"/>
                      <a:pt x="220661" y="1012514"/>
                      <a:pt x="211863" y="967539"/>
                    </a:cubicBezTo>
                    <a:cubicBezTo>
                      <a:pt x="224645" y="957913"/>
                      <a:pt x="234606" y="939823"/>
                      <a:pt x="255190" y="937334"/>
                    </a:cubicBezTo>
                    <a:cubicBezTo>
                      <a:pt x="294366" y="932521"/>
                      <a:pt x="454890" y="1000897"/>
                      <a:pt x="438456" y="899827"/>
                    </a:cubicBezTo>
                    <a:cubicBezTo>
                      <a:pt x="432978" y="866137"/>
                      <a:pt x="384505" y="850039"/>
                      <a:pt x="383177" y="846387"/>
                    </a:cubicBezTo>
                    <a:cubicBezTo>
                      <a:pt x="382347" y="844230"/>
                      <a:pt x="398117" y="825974"/>
                      <a:pt x="390979" y="800914"/>
                    </a:cubicBezTo>
                    <a:cubicBezTo>
                      <a:pt x="383841" y="775854"/>
                      <a:pt x="343171" y="761914"/>
                      <a:pt x="340017" y="755773"/>
                    </a:cubicBezTo>
                    <a:cubicBezTo>
                      <a:pt x="332215" y="740670"/>
                      <a:pt x="361597" y="719925"/>
                      <a:pt x="330223" y="685240"/>
                    </a:cubicBezTo>
                    <a:cubicBezTo>
                      <a:pt x="304824" y="657193"/>
                      <a:pt x="183477" y="620349"/>
                      <a:pt x="146292" y="629809"/>
                    </a:cubicBezTo>
                    <a:lnTo>
                      <a:pt x="146292" y="619685"/>
                    </a:lnTo>
                    <a:cubicBezTo>
                      <a:pt x="193769" y="627154"/>
                      <a:pt x="160901" y="542016"/>
                      <a:pt x="126206" y="549152"/>
                    </a:cubicBezTo>
                    <a:cubicBezTo>
                      <a:pt x="125708" y="531726"/>
                      <a:pt x="121392" y="513139"/>
                      <a:pt x="111100" y="498700"/>
                    </a:cubicBezTo>
                    <a:cubicBezTo>
                      <a:pt x="128862" y="438788"/>
                      <a:pt x="180323" y="192004"/>
                      <a:pt x="55655" y="297224"/>
                    </a:cubicBezTo>
                    <a:cubicBezTo>
                      <a:pt x="42043" y="287265"/>
                      <a:pt x="44201" y="289755"/>
                      <a:pt x="30423" y="277142"/>
                    </a:cubicBezTo>
                    <a:cubicBezTo>
                      <a:pt x="51339" y="234490"/>
                      <a:pt x="3199" y="189680"/>
                      <a:pt x="211" y="151178"/>
                    </a:cubicBezTo>
                    <a:cubicBezTo>
                      <a:pt x="-4603" y="91266"/>
                      <a:pt x="74248" y="77823"/>
                      <a:pt x="122222" y="64049"/>
                    </a:cubicBezTo>
                    <a:cubicBezTo>
                      <a:pt x="167209" y="51104"/>
                      <a:pt x="349811" y="2809"/>
                      <a:pt x="386497" y="153"/>
                    </a:cubicBezTo>
                    <a:cubicBezTo>
                      <a:pt x="403263" y="-1008"/>
                      <a:pt x="409572" y="4635"/>
                      <a:pt x="423516" y="10112"/>
                    </a:cubicBezTo>
                    <a:close/>
                    <a:moveTo>
                      <a:pt x="105124" y="140390"/>
                    </a:moveTo>
                    <a:cubicBezTo>
                      <a:pt x="126538" y="126449"/>
                      <a:pt x="94666" y="79483"/>
                      <a:pt x="70098" y="108028"/>
                    </a:cubicBezTo>
                    <a:cubicBezTo>
                      <a:pt x="50841" y="130433"/>
                      <a:pt x="88358" y="151343"/>
                      <a:pt x="105124" y="140390"/>
                    </a:cubicBezTo>
                    <a:close/>
                  </a:path>
                </a:pathLst>
              </a:custGeom>
              <a:solidFill>
                <a:schemeClr val="accent1"/>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5E472C01-A919-97BA-E136-9D0FD1F93CB2}"/>
                  </a:ext>
                </a:extLst>
              </p:cNvPr>
              <p:cNvSpPr/>
              <p:nvPr/>
            </p:nvSpPr>
            <p:spPr>
              <a:xfrm>
                <a:off x="-45803198" y="1899765"/>
                <a:ext cx="677408" cy="837295"/>
              </a:xfrm>
              <a:custGeom>
                <a:avLst/>
                <a:gdLst>
                  <a:gd name="csX0" fmla="*/ 677408 w 677408"/>
                  <a:gd name="csY0" fmla="*/ 226702 h 837295"/>
                  <a:gd name="csX1" fmla="*/ 581459 w 677408"/>
                  <a:gd name="csY1" fmla="*/ 163803 h 837295"/>
                  <a:gd name="csX2" fmla="*/ 672428 w 677408"/>
                  <a:gd name="csY2" fmla="*/ 302380 h 837295"/>
                  <a:gd name="csX3" fmla="*/ 642216 w 677408"/>
                  <a:gd name="csY3" fmla="*/ 448425 h 837295"/>
                  <a:gd name="csX4" fmla="*/ 503438 w 677408"/>
                  <a:gd name="csY4" fmla="*/ 186540 h 837295"/>
                  <a:gd name="csX5" fmla="*/ 480364 w 677408"/>
                  <a:gd name="csY5" fmla="*/ 214089 h 837295"/>
                  <a:gd name="csX6" fmla="*/ 521200 w 677408"/>
                  <a:gd name="csY6" fmla="*/ 712967 h 837295"/>
                  <a:gd name="csX7" fmla="*/ 425417 w 677408"/>
                  <a:gd name="csY7" fmla="*/ 821340 h 837295"/>
                  <a:gd name="csX8" fmla="*/ 259083 w 677408"/>
                  <a:gd name="csY8" fmla="*/ 806237 h 837295"/>
                  <a:gd name="csX9" fmla="*/ 374786 w 677408"/>
                  <a:gd name="csY9" fmla="*/ 259728 h 837295"/>
                  <a:gd name="csX10" fmla="*/ 347230 w 677408"/>
                  <a:gd name="csY10" fmla="*/ 136087 h 837295"/>
                  <a:gd name="csX11" fmla="*/ 342416 w 677408"/>
                  <a:gd name="csY11" fmla="*/ 534393 h 837295"/>
                  <a:gd name="csX12" fmla="*/ 253937 w 677408"/>
                  <a:gd name="csY12" fmla="*/ 730559 h 837295"/>
                  <a:gd name="csX13" fmla="*/ 251447 w 677408"/>
                  <a:gd name="csY13" fmla="*/ 700354 h 837295"/>
                  <a:gd name="csX14" fmla="*/ 203472 w 677408"/>
                  <a:gd name="csY14" fmla="*/ 755785 h 837295"/>
                  <a:gd name="csX15" fmla="*/ 208120 w 677408"/>
                  <a:gd name="csY15" fmla="*/ 405939 h 837295"/>
                  <a:gd name="csX16" fmla="*/ 190856 w 677408"/>
                  <a:gd name="csY16" fmla="*/ 397641 h 837295"/>
                  <a:gd name="csX17" fmla="*/ 173260 w 677408"/>
                  <a:gd name="csY17" fmla="*/ 755785 h 837295"/>
                  <a:gd name="csX18" fmla="*/ 102709 w 677408"/>
                  <a:gd name="csY18" fmla="*/ 775867 h 837295"/>
                  <a:gd name="csX19" fmla="*/ 87603 w 677408"/>
                  <a:gd name="csY19" fmla="*/ 669984 h 837295"/>
                  <a:gd name="csX20" fmla="*/ 138068 w 677408"/>
                  <a:gd name="csY20" fmla="*/ 561777 h 837295"/>
                  <a:gd name="csX21" fmla="*/ 107689 w 677408"/>
                  <a:gd name="csY21" fmla="*/ 609574 h 837295"/>
                  <a:gd name="csX22" fmla="*/ 87603 w 677408"/>
                  <a:gd name="csY22" fmla="*/ 599616 h 837295"/>
                  <a:gd name="csX23" fmla="*/ 94077 w 677408"/>
                  <a:gd name="csY23" fmla="*/ 522941 h 837295"/>
                  <a:gd name="csX24" fmla="*/ 96235 w 677408"/>
                  <a:gd name="csY24" fmla="*/ 388680 h 837295"/>
                  <a:gd name="csX25" fmla="*/ 62370 w 677408"/>
                  <a:gd name="csY25" fmla="*/ 770887 h 837295"/>
                  <a:gd name="csX26" fmla="*/ 6926 w 677408"/>
                  <a:gd name="csY26" fmla="*/ 685252 h 837295"/>
                  <a:gd name="csX27" fmla="*/ 6926 w 677408"/>
                  <a:gd name="csY27" fmla="*/ 458550 h 837295"/>
                  <a:gd name="csX28" fmla="*/ 47264 w 677408"/>
                  <a:gd name="csY28" fmla="*/ 372913 h 837295"/>
                  <a:gd name="csX29" fmla="*/ 228705 w 677408"/>
                  <a:gd name="csY29" fmla="*/ 136087 h 837295"/>
                  <a:gd name="csX30" fmla="*/ 274023 w 677408"/>
                  <a:gd name="csY30" fmla="*/ 105883 h 837295"/>
                  <a:gd name="csX31" fmla="*/ 591585 w 677408"/>
                  <a:gd name="csY31" fmla="*/ 0 h 837295"/>
                  <a:gd name="csX32" fmla="*/ 677242 w 677408"/>
                  <a:gd name="csY32" fmla="*/ 226702 h 837295"/>
                  <a:gd name="csX33" fmla="*/ 272861 w 677408"/>
                  <a:gd name="csY33" fmla="*/ 688902 h 837295"/>
                  <a:gd name="csX34" fmla="*/ 306891 w 677408"/>
                  <a:gd name="csY34" fmla="*/ 357645 h 837295"/>
                  <a:gd name="csX35" fmla="*/ 244807 w 677408"/>
                  <a:gd name="csY35" fmla="*/ 689401 h 837295"/>
                  <a:gd name="csX36" fmla="*/ 272861 w 677408"/>
                  <a:gd name="csY36" fmla="*/ 688902 h 837295"/>
                  <a:gd name="csX37" fmla="*/ 408319 w 677408"/>
                  <a:gd name="csY37" fmla="*/ 383203 h 837295"/>
                  <a:gd name="csX38" fmla="*/ 407987 w 677408"/>
                  <a:gd name="csY38" fmla="*/ 685418 h 837295"/>
                  <a:gd name="csX39" fmla="*/ 404999 w 677408"/>
                  <a:gd name="csY39" fmla="*/ 762921 h 837295"/>
                  <a:gd name="csX40" fmla="*/ 437203 w 677408"/>
                  <a:gd name="csY40" fmla="*/ 413906 h 837295"/>
                  <a:gd name="csX41" fmla="*/ 408319 w 677408"/>
                  <a:gd name="csY41" fmla="*/ 383203 h 837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677408" h="837295">
                    <a:moveTo>
                      <a:pt x="677408" y="226702"/>
                    </a:moveTo>
                    <a:cubicBezTo>
                      <a:pt x="666120" y="212263"/>
                      <a:pt x="590091" y="121815"/>
                      <a:pt x="581459" y="163803"/>
                    </a:cubicBezTo>
                    <a:cubicBezTo>
                      <a:pt x="578969" y="175752"/>
                      <a:pt x="658484" y="266864"/>
                      <a:pt x="672428" y="302380"/>
                    </a:cubicBezTo>
                    <a:lnTo>
                      <a:pt x="642216" y="448425"/>
                    </a:lnTo>
                    <a:cubicBezTo>
                      <a:pt x="614991" y="362956"/>
                      <a:pt x="525184" y="278814"/>
                      <a:pt x="503438" y="186540"/>
                    </a:cubicBezTo>
                    <a:cubicBezTo>
                      <a:pt x="484514" y="165629"/>
                      <a:pt x="480696" y="198322"/>
                      <a:pt x="480364" y="214089"/>
                    </a:cubicBezTo>
                    <a:cubicBezTo>
                      <a:pt x="477375" y="357479"/>
                      <a:pt x="747461" y="494729"/>
                      <a:pt x="521200" y="712967"/>
                    </a:cubicBezTo>
                    <a:cubicBezTo>
                      <a:pt x="490822" y="742342"/>
                      <a:pt x="395869" y="775700"/>
                      <a:pt x="425417" y="821340"/>
                    </a:cubicBezTo>
                    <a:cubicBezTo>
                      <a:pt x="369972" y="834782"/>
                      <a:pt x="308718" y="855361"/>
                      <a:pt x="259083" y="806237"/>
                    </a:cubicBezTo>
                    <a:cubicBezTo>
                      <a:pt x="422927" y="657703"/>
                      <a:pt x="386572" y="447928"/>
                      <a:pt x="374786" y="259728"/>
                    </a:cubicBezTo>
                    <a:cubicBezTo>
                      <a:pt x="374122" y="250103"/>
                      <a:pt x="393378" y="85303"/>
                      <a:pt x="347230" y="136087"/>
                    </a:cubicBezTo>
                    <a:cubicBezTo>
                      <a:pt x="307389" y="179735"/>
                      <a:pt x="355696" y="453736"/>
                      <a:pt x="342416" y="534393"/>
                    </a:cubicBezTo>
                    <a:cubicBezTo>
                      <a:pt x="329136" y="615714"/>
                      <a:pt x="296433" y="665502"/>
                      <a:pt x="253937" y="730559"/>
                    </a:cubicBezTo>
                    <a:lnTo>
                      <a:pt x="251447" y="700354"/>
                    </a:lnTo>
                    <a:cubicBezTo>
                      <a:pt x="237005" y="712967"/>
                      <a:pt x="216586" y="744997"/>
                      <a:pt x="203472" y="755785"/>
                    </a:cubicBezTo>
                    <a:cubicBezTo>
                      <a:pt x="188532" y="699358"/>
                      <a:pt x="227874" y="437306"/>
                      <a:pt x="208120" y="405939"/>
                    </a:cubicBezTo>
                    <a:cubicBezTo>
                      <a:pt x="203970" y="399302"/>
                      <a:pt x="198326" y="397475"/>
                      <a:pt x="190856" y="397641"/>
                    </a:cubicBezTo>
                    <a:cubicBezTo>
                      <a:pt x="164296" y="399799"/>
                      <a:pt x="145537" y="720767"/>
                      <a:pt x="173260" y="755785"/>
                    </a:cubicBezTo>
                    <a:cubicBezTo>
                      <a:pt x="152675" y="769394"/>
                      <a:pt x="121467" y="769062"/>
                      <a:pt x="102709" y="775867"/>
                    </a:cubicBezTo>
                    <a:cubicBezTo>
                      <a:pt x="98725" y="738193"/>
                      <a:pt x="90259" y="709150"/>
                      <a:pt x="87603" y="669984"/>
                    </a:cubicBezTo>
                    <a:lnTo>
                      <a:pt x="138068" y="561777"/>
                    </a:lnTo>
                    <a:cubicBezTo>
                      <a:pt x="120471" y="568913"/>
                      <a:pt x="108353" y="590820"/>
                      <a:pt x="107689" y="609574"/>
                    </a:cubicBezTo>
                    <a:lnTo>
                      <a:pt x="87603" y="599616"/>
                    </a:lnTo>
                    <a:cubicBezTo>
                      <a:pt x="88931" y="573892"/>
                      <a:pt x="90591" y="548500"/>
                      <a:pt x="94077" y="522941"/>
                    </a:cubicBezTo>
                    <a:cubicBezTo>
                      <a:pt x="97065" y="500869"/>
                      <a:pt x="150019" y="371585"/>
                      <a:pt x="96235" y="388680"/>
                    </a:cubicBezTo>
                    <a:cubicBezTo>
                      <a:pt x="53406" y="402289"/>
                      <a:pt x="23360" y="720601"/>
                      <a:pt x="62370" y="770887"/>
                    </a:cubicBezTo>
                    <a:cubicBezTo>
                      <a:pt x="35478" y="750474"/>
                      <a:pt x="14728" y="719772"/>
                      <a:pt x="6926" y="685252"/>
                    </a:cubicBezTo>
                    <a:cubicBezTo>
                      <a:pt x="-7516" y="621025"/>
                      <a:pt x="4768" y="526261"/>
                      <a:pt x="6926" y="458550"/>
                    </a:cubicBezTo>
                    <a:lnTo>
                      <a:pt x="47264" y="372913"/>
                    </a:lnTo>
                    <a:cubicBezTo>
                      <a:pt x="87437" y="318976"/>
                      <a:pt x="187868" y="173927"/>
                      <a:pt x="228705" y="136087"/>
                    </a:cubicBezTo>
                    <a:cubicBezTo>
                      <a:pt x="234017" y="131275"/>
                      <a:pt x="267549" y="120487"/>
                      <a:pt x="274023" y="105883"/>
                    </a:cubicBezTo>
                    <a:cubicBezTo>
                      <a:pt x="401347" y="153348"/>
                      <a:pt x="516054" y="106547"/>
                      <a:pt x="591585" y="0"/>
                    </a:cubicBezTo>
                    <a:cubicBezTo>
                      <a:pt x="671100" y="33523"/>
                      <a:pt x="668776" y="152849"/>
                      <a:pt x="677242" y="226702"/>
                    </a:cubicBezTo>
                    <a:close/>
                    <a:moveTo>
                      <a:pt x="272861" y="688902"/>
                    </a:moveTo>
                    <a:cubicBezTo>
                      <a:pt x="298259" y="667161"/>
                      <a:pt x="312037" y="405442"/>
                      <a:pt x="306891" y="357645"/>
                    </a:cubicBezTo>
                    <a:cubicBezTo>
                      <a:pt x="263897" y="346360"/>
                      <a:pt x="259581" y="657868"/>
                      <a:pt x="244807" y="689401"/>
                    </a:cubicBezTo>
                    <a:cubicBezTo>
                      <a:pt x="253771" y="694213"/>
                      <a:pt x="264561" y="696039"/>
                      <a:pt x="272861" y="688902"/>
                    </a:cubicBezTo>
                    <a:close/>
                    <a:moveTo>
                      <a:pt x="408319" y="383203"/>
                    </a:moveTo>
                    <a:cubicBezTo>
                      <a:pt x="384746" y="394157"/>
                      <a:pt x="435377" y="620859"/>
                      <a:pt x="407987" y="685418"/>
                    </a:cubicBezTo>
                    <a:cubicBezTo>
                      <a:pt x="403837" y="695209"/>
                      <a:pt x="311208" y="807565"/>
                      <a:pt x="404999" y="762921"/>
                    </a:cubicBezTo>
                    <a:cubicBezTo>
                      <a:pt x="504102" y="715954"/>
                      <a:pt x="466420" y="495392"/>
                      <a:pt x="437203" y="413906"/>
                    </a:cubicBezTo>
                    <a:cubicBezTo>
                      <a:pt x="432887" y="402123"/>
                      <a:pt x="429733" y="373412"/>
                      <a:pt x="408319" y="383203"/>
                    </a:cubicBezTo>
                    <a:close/>
                  </a:path>
                </a:pathLst>
              </a:custGeom>
              <a:solidFill>
                <a:srgbClr val="BAB4AF"/>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2742EF68-CAB0-6D0C-D870-86EB2EC075E7}"/>
                  </a:ext>
                </a:extLst>
              </p:cNvPr>
              <p:cNvSpPr/>
              <p:nvPr/>
            </p:nvSpPr>
            <p:spPr>
              <a:xfrm>
                <a:off x="-47004978" y="748265"/>
                <a:ext cx="1340551" cy="1189794"/>
              </a:xfrm>
              <a:custGeom>
                <a:avLst/>
                <a:gdLst>
                  <a:gd name="csX0" fmla="*/ 659405 w 1340551"/>
                  <a:gd name="csY0" fmla="*/ 17657 h 1189794"/>
                  <a:gd name="csX1" fmla="*/ 874709 w 1340551"/>
                  <a:gd name="csY1" fmla="*/ 164034 h 1189794"/>
                  <a:gd name="csX2" fmla="*/ 1326235 w 1340551"/>
                  <a:gd name="csY2" fmla="*/ 63959 h 1189794"/>
                  <a:gd name="csX3" fmla="*/ 1299675 w 1340551"/>
                  <a:gd name="csY3" fmla="*/ 118395 h 1189794"/>
                  <a:gd name="csX4" fmla="*/ 1297185 w 1340551"/>
                  <a:gd name="csY4" fmla="*/ 103292 h 1189794"/>
                  <a:gd name="csX5" fmla="*/ 1053660 w 1340551"/>
                  <a:gd name="csY5" fmla="*/ 177145 h 1189794"/>
                  <a:gd name="csX6" fmla="*/ 704889 w 1340551"/>
                  <a:gd name="csY6" fmla="*/ 209009 h 1189794"/>
                  <a:gd name="csX7" fmla="*/ 689783 w 1340551"/>
                  <a:gd name="csY7" fmla="*/ 204030 h 1189794"/>
                  <a:gd name="csX8" fmla="*/ 679657 w 1340551"/>
                  <a:gd name="csY8" fmla="*/ 204030 h 1189794"/>
                  <a:gd name="csX9" fmla="*/ 357115 w 1340551"/>
                  <a:gd name="csY9" fmla="*/ 168680 h 1189794"/>
                  <a:gd name="csX10" fmla="*/ 505853 w 1340551"/>
                  <a:gd name="csY10" fmla="*/ 168680 h 1189794"/>
                  <a:gd name="csX11" fmla="*/ 639485 w 1340551"/>
                  <a:gd name="csY11" fmla="*/ 213987 h 1189794"/>
                  <a:gd name="csX12" fmla="*/ 1036561 w 1340551"/>
                  <a:gd name="csY12" fmla="*/ 205358 h 1189794"/>
                  <a:gd name="csX13" fmla="*/ 1246056 w 1340551"/>
                  <a:gd name="csY13" fmla="*/ 174490 h 1189794"/>
                  <a:gd name="csX14" fmla="*/ 1254854 w 1340551"/>
                  <a:gd name="csY14" fmla="*/ 186438 h 1189794"/>
                  <a:gd name="csX15" fmla="*/ 1246554 w 1340551"/>
                  <a:gd name="csY15" fmla="*/ 203698 h 1189794"/>
                  <a:gd name="csX16" fmla="*/ 1070924 w 1340551"/>
                  <a:gd name="csY16" fmla="*/ 234567 h 1189794"/>
                  <a:gd name="csX17" fmla="*/ 594332 w 1340551"/>
                  <a:gd name="csY17" fmla="*/ 244359 h 1189794"/>
                  <a:gd name="csX18" fmla="*/ 305987 w 1340551"/>
                  <a:gd name="csY18" fmla="*/ 215648 h 1189794"/>
                  <a:gd name="csX19" fmla="*/ 110436 w 1340551"/>
                  <a:gd name="csY19" fmla="*/ 516535 h 1189794"/>
                  <a:gd name="csX20" fmla="*/ 179493 w 1340551"/>
                  <a:gd name="csY20" fmla="*/ 314726 h 1189794"/>
                  <a:gd name="csX21" fmla="*/ 201239 w 1340551"/>
                  <a:gd name="csY21" fmla="*/ 340118 h 1189794"/>
                  <a:gd name="csX22" fmla="*/ 145629 w 1340551"/>
                  <a:gd name="csY22" fmla="*/ 705564 h 1189794"/>
                  <a:gd name="csX23" fmla="*/ 138158 w 1340551"/>
                  <a:gd name="csY23" fmla="*/ 894925 h 1189794"/>
                  <a:gd name="csX24" fmla="*/ 115416 w 1340551"/>
                  <a:gd name="csY24" fmla="*/ 874180 h 1189794"/>
                  <a:gd name="csX25" fmla="*/ 62960 w 1340551"/>
                  <a:gd name="csY25" fmla="*/ 1105363 h 1189794"/>
                  <a:gd name="csX26" fmla="*/ 115914 w 1340551"/>
                  <a:gd name="csY26" fmla="*/ 1189505 h 1189794"/>
                  <a:gd name="csX27" fmla="*/ 115416 w 1340551"/>
                  <a:gd name="csY27" fmla="*/ 874180 h 1189794"/>
                  <a:gd name="csX28" fmla="*/ 110436 w 1340551"/>
                  <a:gd name="csY28" fmla="*/ 743237 h 1189794"/>
                  <a:gd name="csX29" fmla="*/ 110436 w 1340551"/>
                  <a:gd name="csY29" fmla="*/ 738258 h 1189794"/>
                  <a:gd name="csX30" fmla="*/ 110436 w 1340551"/>
                  <a:gd name="csY30" fmla="*/ 728135 h 1189794"/>
                  <a:gd name="csX31" fmla="*/ 57481 w 1340551"/>
                  <a:gd name="csY31" fmla="*/ 526658 h 1189794"/>
                  <a:gd name="csX32" fmla="*/ 231286 w 1340551"/>
                  <a:gd name="csY32" fmla="*/ 194073 h 1189794"/>
                  <a:gd name="csX33" fmla="*/ 246392 w 1340551"/>
                  <a:gd name="csY33" fmla="*/ 183949 h 1189794"/>
                  <a:gd name="csX34" fmla="*/ 755520 w 1340551"/>
                  <a:gd name="csY34" fmla="*/ 168847 h 1189794"/>
                  <a:gd name="csX35" fmla="*/ 810965 w 1340551"/>
                  <a:gd name="csY35" fmla="*/ 168847 h 1189794"/>
                  <a:gd name="csX36" fmla="*/ 760666 w 1340551"/>
                  <a:gd name="csY36" fmla="*/ 133663 h 1189794"/>
                  <a:gd name="csX37" fmla="*/ 165881 w 1340551"/>
                  <a:gd name="csY37" fmla="*/ 168847 h 1189794"/>
                  <a:gd name="csX38" fmla="*/ 260170 w 1340551"/>
                  <a:gd name="csY38" fmla="*/ 89186 h 1189794"/>
                  <a:gd name="csX39" fmla="*/ 659903 w 1340551"/>
                  <a:gd name="csY39" fmla="*/ 17657 h 11897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340551" h="1189794">
                    <a:moveTo>
                      <a:pt x="659405" y="17657"/>
                    </a:moveTo>
                    <a:cubicBezTo>
                      <a:pt x="728130" y="41886"/>
                      <a:pt x="818269" y="118892"/>
                      <a:pt x="874709" y="164034"/>
                    </a:cubicBezTo>
                    <a:lnTo>
                      <a:pt x="1326235" y="63959"/>
                    </a:lnTo>
                    <a:cubicBezTo>
                      <a:pt x="1358938" y="83211"/>
                      <a:pt x="1329389" y="119557"/>
                      <a:pt x="1299675" y="118395"/>
                    </a:cubicBezTo>
                    <a:cubicBezTo>
                      <a:pt x="1298679" y="114577"/>
                      <a:pt x="1302331" y="104122"/>
                      <a:pt x="1297185" y="103292"/>
                    </a:cubicBezTo>
                    <a:cubicBezTo>
                      <a:pt x="1284568" y="101300"/>
                      <a:pt x="1092836" y="168847"/>
                      <a:pt x="1053660" y="177145"/>
                    </a:cubicBezTo>
                    <a:cubicBezTo>
                      <a:pt x="935632" y="202205"/>
                      <a:pt x="825739" y="210005"/>
                      <a:pt x="704889" y="209009"/>
                    </a:cubicBezTo>
                    <a:lnTo>
                      <a:pt x="689783" y="204030"/>
                    </a:lnTo>
                    <a:cubicBezTo>
                      <a:pt x="686463" y="204030"/>
                      <a:pt x="682977" y="204030"/>
                      <a:pt x="679657" y="204030"/>
                    </a:cubicBezTo>
                    <a:cubicBezTo>
                      <a:pt x="580056" y="163536"/>
                      <a:pt x="459870" y="103956"/>
                      <a:pt x="357115" y="168680"/>
                    </a:cubicBezTo>
                    <a:lnTo>
                      <a:pt x="505853" y="168680"/>
                    </a:lnTo>
                    <a:cubicBezTo>
                      <a:pt x="552500" y="168680"/>
                      <a:pt x="605952" y="210171"/>
                      <a:pt x="639485" y="213987"/>
                    </a:cubicBezTo>
                    <a:cubicBezTo>
                      <a:pt x="776104" y="335969"/>
                      <a:pt x="894298" y="241039"/>
                      <a:pt x="1036561" y="205358"/>
                    </a:cubicBezTo>
                    <a:cubicBezTo>
                      <a:pt x="1071422" y="196562"/>
                      <a:pt x="1220824" y="162706"/>
                      <a:pt x="1246056" y="174490"/>
                    </a:cubicBezTo>
                    <a:cubicBezTo>
                      <a:pt x="1251866" y="177145"/>
                      <a:pt x="1254688" y="179634"/>
                      <a:pt x="1254854" y="186438"/>
                    </a:cubicBezTo>
                    <a:cubicBezTo>
                      <a:pt x="1255684" y="194903"/>
                      <a:pt x="1253028" y="198719"/>
                      <a:pt x="1246554" y="203698"/>
                    </a:cubicBezTo>
                    <a:cubicBezTo>
                      <a:pt x="1236926" y="211000"/>
                      <a:pt x="1100804" y="226933"/>
                      <a:pt x="1070924" y="234567"/>
                    </a:cubicBezTo>
                    <a:cubicBezTo>
                      <a:pt x="819929" y="298960"/>
                      <a:pt x="863919" y="369825"/>
                      <a:pt x="594332" y="244359"/>
                    </a:cubicBezTo>
                    <a:cubicBezTo>
                      <a:pt x="501703" y="201209"/>
                      <a:pt x="409406" y="192745"/>
                      <a:pt x="305987" y="215648"/>
                    </a:cubicBezTo>
                    <a:cubicBezTo>
                      <a:pt x="185801" y="242367"/>
                      <a:pt x="45861" y="389408"/>
                      <a:pt x="110436" y="516535"/>
                    </a:cubicBezTo>
                    <a:cubicBezTo>
                      <a:pt x="103464" y="485168"/>
                      <a:pt x="157415" y="320369"/>
                      <a:pt x="179493" y="314726"/>
                    </a:cubicBezTo>
                    <a:cubicBezTo>
                      <a:pt x="198251" y="309913"/>
                      <a:pt x="204061" y="324684"/>
                      <a:pt x="201239" y="340118"/>
                    </a:cubicBezTo>
                    <a:cubicBezTo>
                      <a:pt x="157913" y="409656"/>
                      <a:pt x="145131" y="621422"/>
                      <a:pt x="145629" y="705564"/>
                    </a:cubicBezTo>
                    <a:cubicBezTo>
                      <a:pt x="145795" y="736266"/>
                      <a:pt x="182149" y="894925"/>
                      <a:pt x="138158" y="894925"/>
                    </a:cubicBezTo>
                    <a:cubicBezTo>
                      <a:pt x="126206" y="897249"/>
                      <a:pt x="118404" y="882312"/>
                      <a:pt x="115416" y="874180"/>
                    </a:cubicBezTo>
                    <a:cubicBezTo>
                      <a:pt x="125708" y="890278"/>
                      <a:pt x="10337" y="995995"/>
                      <a:pt x="62960" y="1105363"/>
                    </a:cubicBezTo>
                    <a:cubicBezTo>
                      <a:pt x="79394" y="1139551"/>
                      <a:pt x="131684" y="1150007"/>
                      <a:pt x="115914" y="1189505"/>
                    </a:cubicBezTo>
                    <a:cubicBezTo>
                      <a:pt x="-40460" y="1200957"/>
                      <a:pt x="-36642" y="868039"/>
                      <a:pt x="115416" y="874180"/>
                    </a:cubicBezTo>
                    <a:cubicBezTo>
                      <a:pt x="103962" y="842979"/>
                      <a:pt x="112594" y="779085"/>
                      <a:pt x="110436" y="743237"/>
                    </a:cubicBezTo>
                    <a:lnTo>
                      <a:pt x="110436" y="738258"/>
                    </a:lnTo>
                    <a:cubicBezTo>
                      <a:pt x="110270" y="734939"/>
                      <a:pt x="110602" y="731454"/>
                      <a:pt x="110436" y="728135"/>
                    </a:cubicBezTo>
                    <a:cubicBezTo>
                      <a:pt x="104294" y="610800"/>
                      <a:pt x="80058" y="621753"/>
                      <a:pt x="57481" y="526658"/>
                    </a:cubicBezTo>
                    <a:cubicBezTo>
                      <a:pt x="17641" y="358706"/>
                      <a:pt x="104626" y="280538"/>
                      <a:pt x="231286" y="194073"/>
                    </a:cubicBezTo>
                    <a:cubicBezTo>
                      <a:pt x="235934" y="190920"/>
                      <a:pt x="241910" y="186937"/>
                      <a:pt x="246392" y="183949"/>
                    </a:cubicBezTo>
                    <a:cubicBezTo>
                      <a:pt x="524943" y="6703"/>
                      <a:pt x="513489" y="159719"/>
                      <a:pt x="755520" y="168847"/>
                    </a:cubicBezTo>
                    <a:cubicBezTo>
                      <a:pt x="773946" y="169510"/>
                      <a:pt x="792538" y="168348"/>
                      <a:pt x="810965" y="168847"/>
                    </a:cubicBezTo>
                    <a:cubicBezTo>
                      <a:pt x="796688" y="154574"/>
                      <a:pt x="776768" y="145778"/>
                      <a:pt x="760666" y="133663"/>
                    </a:cubicBezTo>
                    <a:cubicBezTo>
                      <a:pt x="531749" y="-37775"/>
                      <a:pt x="395130" y="70100"/>
                      <a:pt x="165881" y="168847"/>
                    </a:cubicBezTo>
                    <a:cubicBezTo>
                      <a:pt x="151107" y="155404"/>
                      <a:pt x="250210" y="95160"/>
                      <a:pt x="260170" y="89186"/>
                    </a:cubicBezTo>
                    <a:cubicBezTo>
                      <a:pt x="373715" y="21640"/>
                      <a:pt x="530421" y="-27983"/>
                      <a:pt x="659903" y="17657"/>
                    </a:cubicBezTo>
                    <a:close/>
                  </a:path>
                </a:pathLst>
              </a:custGeom>
              <a:solidFill>
                <a:srgbClr val="121312"/>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EDE60FA1-BE96-FD79-E6CB-A348765CF019}"/>
                  </a:ext>
                </a:extLst>
              </p:cNvPr>
              <p:cNvSpPr/>
              <p:nvPr/>
            </p:nvSpPr>
            <p:spPr>
              <a:xfrm>
                <a:off x="-47062233" y="693175"/>
                <a:ext cx="817422" cy="848944"/>
              </a:xfrm>
              <a:custGeom>
                <a:avLst/>
                <a:gdLst>
                  <a:gd name="csX0" fmla="*/ 716659 w 817422"/>
                  <a:gd name="csY0" fmla="*/ 72746 h 848944"/>
                  <a:gd name="csX1" fmla="*/ 316927 w 817422"/>
                  <a:gd name="csY1" fmla="*/ 144275 h 848944"/>
                  <a:gd name="csX2" fmla="*/ 222637 w 817422"/>
                  <a:gd name="csY2" fmla="*/ 223936 h 848944"/>
                  <a:gd name="csX3" fmla="*/ 817423 w 817422"/>
                  <a:gd name="csY3" fmla="*/ 188753 h 848944"/>
                  <a:gd name="csX4" fmla="*/ 812443 w 817422"/>
                  <a:gd name="csY4" fmla="*/ 224102 h 848944"/>
                  <a:gd name="csX5" fmla="*/ 303314 w 817422"/>
                  <a:gd name="csY5" fmla="*/ 239204 h 848944"/>
                  <a:gd name="csX6" fmla="*/ 313275 w 817422"/>
                  <a:gd name="csY6" fmla="*/ 216468 h 848944"/>
                  <a:gd name="csX7" fmla="*/ 305971 w 817422"/>
                  <a:gd name="csY7" fmla="*/ 208999 h 848944"/>
                  <a:gd name="csX8" fmla="*/ 288208 w 817422"/>
                  <a:gd name="csY8" fmla="*/ 249329 h 848944"/>
                  <a:gd name="csX9" fmla="*/ 114404 w 817422"/>
                  <a:gd name="csY9" fmla="*/ 581914 h 848944"/>
                  <a:gd name="csX10" fmla="*/ 167359 w 817422"/>
                  <a:gd name="csY10" fmla="*/ 783390 h 848944"/>
                  <a:gd name="csX11" fmla="*/ 122040 w 817422"/>
                  <a:gd name="csY11" fmla="*/ 848944 h 848944"/>
                  <a:gd name="csX12" fmla="*/ 36217 w 817422"/>
                  <a:gd name="csY12" fmla="*/ 796335 h 848944"/>
                  <a:gd name="csX13" fmla="*/ 66596 w 817422"/>
                  <a:gd name="csY13" fmla="*/ 370314 h 848944"/>
                  <a:gd name="csX14" fmla="*/ 142458 w 817422"/>
                  <a:gd name="csY14" fmla="*/ 312560 h 848944"/>
                  <a:gd name="csX15" fmla="*/ 158229 w 817422"/>
                  <a:gd name="csY15" fmla="*/ 252647 h 848944"/>
                  <a:gd name="csX16" fmla="*/ 716826 w 817422"/>
                  <a:gd name="csY16" fmla="*/ 72912 h 848944"/>
                  <a:gd name="csX17" fmla="*/ 54975 w 817422"/>
                  <a:gd name="csY17" fmla="*/ 582411 h 848944"/>
                  <a:gd name="csX18" fmla="*/ 128348 w 817422"/>
                  <a:gd name="csY18" fmla="*/ 797497 h 848944"/>
                  <a:gd name="csX19" fmla="*/ 111748 w 817422"/>
                  <a:gd name="csY19" fmla="*/ 720324 h 848944"/>
                  <a:gd name="csX20" fmla="*/ 54975 w 817422"/>
                  <a:gd name="csY20" fmla="*/ 582411 h 848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817422" h="848944">
                    <a:moveTo>
                      <a:pt x="716659" y="72746"/>
                    </a:moveTo>
                    <a:cubicBezTo>
                      <a:pt x="587344" y="27107"/>
                      <a:pt x="430472" y="76729"/>
                      <a:pt x="316927" y="144275"/>
                    </a:cubicBezTo>
                    <a:cubicBezTo>
                      <a:pt x="307132" y="150084"/>
                      <a:pt x="208029" y="210327"/>
                      <a:pt x="222637" y="223936"/>
                    </a:cubicBezTo>
                    <a:cubicBezTo>
                      <a:pt x="451720" y="125023"/>
                      <a:pt x="588506" y="17315"/>
                      <a:pt x="817423" y="188753"/>
                    </a:cubicBezTo>
                    <a:lnTo>
                      <a:pt x="812443" y="224102"/>
                    </a:lnTo>
                    <a:cubicBezTo>
                      <a:pt x="570412" y="214975"/>
                      <a:pt x="581866" y="61958"/>
                      <a:pt x="303314" y="239204"/>
                    </a:cubicBezTo>
                    <a:lnTo>
                      <a:pt x="313275" y="216468"/>
                    </a:lnTo>
                    <a:lnTo>
                      <a:pt x="305971" y="208999"/>
                    </a:lnTo>
                    <a:cubicBezTo>
                      <a:pt x="299994" y="210327"/>
                      <a:pt x="276090" y="240532"/>
                      <a:pt x="288208" y="249329"/>
                    </a:cubicBezTo>
                    <a:cubicBezTo>
                      <a:pt x="161549" y="335794"/>
                      <a:pt x="74564" y="413962"/>
                      <a:pt x="114404" y="581914"/>
                    </a:cubicBezTo>
                    <a:cubicBezTo>
                      <a:pt x="136980" y="677009"/>
                      <a:pt x="161217" y="666222"/>
                      <a:pt x="167359" y="783390"/>
                    </a:cubicBezTo>
                    <a:lnTo>
                      <a:pt x="122040" y="848944"/>
                    </a:lnTo>
                    <a:cubicBezTo>
                      <a:pt x="89338" y="831518"/>
                      <a:pt x="70912" y="853758"/>
                      <a:pt x="36217" y="796335"/>
                    </a:cubicBezTo>
                    <a:cubicBezTo>
                      <a:pt x="-47448" y="657924"/>
                      <a:pt x="35885" y="504742"/>
                      <a:pt x="66596" y="370314"/>
                    </a:cubicBezTo>
                    <a:cubicBezTo>
                      <a:pt x="81204" y="367493"/>
                      <a:pt x="137645" y="322517"/>
                      <a:pt x="142458" y="312560"/>
                    </a:cubicBezTo>
                    <a:cubicBezTo>
                      <a:pt x="151423" y="294304"/>
                      <a:pt x="145115" y="277707"/>
                      <a:pt x="158229" y="252647"/>
                    </a:cubicBezTo>
                    <a:cubicBezTo>
                      <a:pt x="215167" y="142781"/>
                      <a:pt x="621042" y="-129726"/>
                      <a:pt x="716826" y="72912"/>
                    </a:cubicBezTo>
                    <a:close/>
                    <a:moveTo>
                      <a:pt x="54975" y="582411"/>
                    </a:moveTo>
                    <a:cubicBezTo>
                      <a:pt x="17791" y="594361"/>
                      <a:pt x="63940" y="818740"/>
                      <a:pt x="128348" y="797497"/>
                    </a:cubicBezTo>
                    <a:cubicBezTo>
                      <a:pt x="158893" y="781896"/>
                      <a:pt x="119882" y="745883"/>
                      <a:pt x="111748" y="720324"/>
                    </a:cubicBezTo>
                    <a:cubicBezTo>
                      <a:pt x="103614" y="694767"/>
                      <a:pt x="85686" y="572454"/>
                      <a:pt x="54975" y="582411"/>
                    </a:cubicBezTo>
                    <a:close/>
                  </a:path>
                </a:pathLst>
              </a:custGeom>
              <a:solidFill>
                <a:srgbClr val="BAB4AF"/>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82956CF7-3DA3-4BA8-786E-E8E1246B1A8C}"/>
                  </a:ext>
                </a:extLst>
              </p:cNvPr>
              <p:cNvSpPr/>
              <p:nvPr/>
            </p:nvSpPr>
            <p:spPr>
              <a:xfrm>
                <a:off x="-47017976" y="525385"/>
                <a:ext cx="1408039" cy="488597"/>
              </a:xfrm>
              <a:custGeom>
                <a:avLst/>
                <a:gdLst>
                  <a:gd name="csX0" fmla="*/ 1238967 w 1408039"/>
                  <a:gd name="csY0" fmla="*/ 152909 h 488597"/>
                  <a:gd name="csX1" fmla="*/ 926884 w 1408039"/>
                  <a:gd name="csY1" fmla="*/ 49183 h 488597"/>
                  <a:gd name="csX2" fmla="*/ 113142 w 1408039"/>
                  <a:gd name="csY2" fmla="*/ 344096 h 488597"/>
                  <a:gd name="csX3" fmla="*/ 3248 w 1408039"/>
                  <a:gd name="csY3" fmla="*/ 478856 h 488597"/>
                  <a:gd name="csX4" fmla="*/ 130738 w 1408039"/>
                  <a:gd name="csY4" fmla="*/ 245847 h 488597"/>
                  <a:gd name="csX5" fmla="*/ 1095542 w 1408039"/>
                  <a:gd name="csY5" fmla="*/ 31758 h 488597"/>
                  <a:gd name="csX6" fmla="*/ 1407792 w 1408039"/>
                  <a:gd name="csY6" fmla="*/ 226928 h 488597"/>
                  <a:gd name="csX7" fmla="*/ 1388203 w 1408039"/>
                  <a:gd name="csY7" fmla="*/ 238545 h 488597"/>
                  <a:gd name="csX8" fmla="*/ 1238967 w 1408039"/>
                  <a:gd name="csY8" fmla="*/ 152909 h 4885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08039" h="488597">
                    <a:moveTo>
                      <a:pt x="1238967" y="152909"/>
                    </a:moveTo>
                    <a:cubicBezTo>
                      <a:pt x="1131066" y="97478"/>
                      <a:pt x="1054207" y="56984"/>
                      <a:pt x="926884" y="49183"/>
                    </a:cubicBezTo>
                    <a:cubicBezTo>
                      <a:pt x="689501" y="34745"/>
                      <a:pt x="270014" y="155565"/>
                      <a:pt x="113142" y="344096"/>
                    </a:cubicBezTo>
                    <a:cubicBezTo>
                      <a:pt x="93553" y="367496"/>
                      <a:pt x="19517" y="529474"/>
                      <a:pt x="3248" y="478856"/>
                    </a:cubicBezTo>
                    <a:cubicBezTo>
                      <a:pt x="-19328" y="408986"/>
                      <a:pt x="81435" y="288665"/>
                      <a:pt x="130738" y="245847"/>
                    </a:cubicBezTo>
                    <a:cubicBezTo>
                      <a:pt x="356335" y="50179"/>
                      <a:pt x="810350" y="-57529"/>
                      <a:pt x="1095542" y="31758"/>
                    </a:cubicBezTo>
                    <a:cubicBezTo>
                      <a:pt x="1143350" y="46694"/>
                      <a:pt x="1417420" y="174650"/>
                      <a:pt x="1407792" y="226928"/>
                    </a:cubicBezTo>
                    <a:cubicBezTo>
                      <a:pt x="1402811" y="236554"/>
                      <a:pt x="1399657" y="240038"/>
                      <a:pt x="1388203" y="238545"/>
                    </a:cubicBezTo>
                    <a:cubicBezTo>
                      <a:pt x="1379737" y="237549"/>
                      <a:pt x="1262706" y="165025"/>
                      <a:pt x="1238967" y="152909"/>
                    </a:cubicBezTo>
                    <a:close/>
                  </a:path>
                </a:pathLst>
              </a:custGeom>
              <a:solidFill>
                <a:srgbClr val="121312"/>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60F31F1C-8890-2791-A036-E8D87ED91E04}"/>
                  </a:ext>
                </a:extLst>
              </p:cNvPr>
              <p:cNvSpPr/>
              <p:nvPr/>
            </p:nvSpPr>
            <p:spPr>
              <a:xfrm>
                <a:off x="-46671590" y="2393333"/>
                <a:ext cx="405959" cy="372913"/>
              </a:xfrm>
              <a:custGeom>
                <a:avLst/>
                <a:gdLst>
                  <a:gd name="csX0" fmla="*/ 316057 w 405959"/>
                  <a:gd name="csY0" fmla="*/ 90780 h 372913"/>
                  <a:gd name="csX1" fmla="*/ 355399 w 405959"/>
                  <a:gd name="csY1" fmla="*/ 107210 h 372913"/>
                  <a:gd name="csX2" fmla="*/ 356395 w 405959"/>
                  <a:gd name="csY2" fmla="*/ 120985 h 372913"/>
                  <a:gd name="csX3" fmla="*/ 405864 w 405959"/>
                  <a:gd name="csY3" fmla="*/ 119657 h 372913"/>
                  <a:gd name="csX4" fmla="*/ 383288 w 405959"/>
                  <a:gd name="csY4" fmla="*/ 261388 h 372913"/>
                  <a:gd name="csX5" fmla="*/ 356229 w 405959"/>
                  <a:gd name="csY5" fmla="*/ 332585 h 372913"/>
                  <a:gd name="csX6" fmla="*/ 265426 w 405959"/>
                  <a:gd name="csY6" fmla="*/ 372913 h 372913"/>
                  <a:gd name="csX7" fmla="*/ 209982 w 405959"/>
                  <a:gd name="csY7" fmla="*/ 367935 h 372913"/>
                  <a:gd name="csX8" fmla="*/ 189895 w 405959"/>
                  <a:gd name="csY8" fmla="*/ 352833 h 372913"/>
                  <a:gd name="csX9" fmla="*/ 159683 w 405959"/>
                  <a:gd name="csY9" fmla="*/ 332751 h 372913"/>
                  <a:gd name="csX10" fmla="*/ 113866 w 405959"/>
                  <a:gd name="csY10" fmla="*/ 234503 h 372913"/>
                  <a:gd name="csX11" fmla="*/ 119344 w 405959"/>
                  <a:gd name="csY11" fmla="*/ 100904 h 372913"/>
                  <a:gd name="csX12" fmla="*/ 79006 w 405959"/>
                  <a:gd name="csY12" fmla="*/ 201642 h 372913"/>
                  <a:gd name="csX13" fmla="*/ 154537 w 405959"/>
                  <a:gd name="csY13" fmla="*/ 347688 h 372913"/>
                  <a:gd name="csX14" fmla="*/ 154537 w 405959"/>
                  <a:gd name="csY14" fmla="*/ 357811 h 372913"/>
                  <a:gd name="csX15" fmla="*/ 1649 w 405959"/>
                  <a:gd name="csY15" fmla="*/ 197328 h 372913"/>
                  <a:gd name="csX16" fmla="*/ 33687 w 405959"/>
                  <a:gd name="csY16" fmla="*/ 40328 h 372913"/>
                  <a:gd name="csX17" fmla="*/ 53774 w 405959"/>
                  <a:gd name="csY17" fmla="*/ 0 h 372913"/>
                  <a:gd name="csX18" fmla="*/ 315891 w 405959"/>
                  <a:gd name="csY18" fmla="*/ 90780 h 372913"/>
                  <a:gd name="csX19" fmla="*/ 321037 w 405959"/>
                  <a:gd name="csY19" fmla="*/ 133598 h 372913"/>
                  <a:gd name="csX20" fmla="*/ 321037 w 405959"/>
                  <a:gd name="csY20" fmla="*/ 264541 h 372913"/>
                  <a:gd name="csX21" fmla="*/ 321037 w 405959"/>
                  <a:gd name="csY21" fmla="*/ 133598 h 372913"/>
                  <a:gd name="csX22" fmla="*/ 225254 w 405959"/>
                  <a:gd name="csY22" fmla="*/ 327606 h 372913"/>
                  <a:gd name="csX23" fmla="*/ 250154 w 405959"/>
                  <a:gd name="csY23" fmla="*/ 324951 h 372913"/>
                  <a:gd name="csX24" fmla="*/ 233720 w 405959"/>
                  <a:gd name="csY24" fmla="*/ 140734 h 372913"/>
                  <a:gd name="csX25" fmla="*/ 215128 w 405959"/>
                  <a:gd name="csY25" fmla="*/ 317483 h 372913"/>
                  <a:gd name="csX26" fmla="*/ 195041 w 405959"/>
                  <a:gd name="csY26" fmla="*/ 337564 h 372913"/>
                  <a:gd name="csX27" fmla="*/ 225254 w 405959"/>
                  <a:gd name="csY27" fmla="*/ 327440 h 3729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405959" h="372913">
                    <a:moveTo>
                      <a:pt x="316057" y="90780"/>
                    </a:moveTo>
                    <a:cubicBezTo>
                      <a:pt x="321701" y="92440"/>
                      <a:pt x="348261" y="103892"/>
                      <a:pt x="355399" y="107210"/>
                    </a:cubicBezTo>
                    <a:cubicBezTo>
                      <a:pt x="357723" y="108372"/>
                      <a:pt x="355731" y="120653"/>
                      <a:pt x="356395" y="120985"/>
                    </a:cubicBezTo>
                    <a:cubicBezTo>
                      <a:pt x="360877" y="123475"/>
                      <a:pt x="396402" y="77337"/>
                      <a:pt x="405864" y="119657"/>
                    </a:cubicBezTo>
                    <a:cubicBezTo>
                      <a:pt x="407524" y="126628"/>
                      <a:pt x="386940" y="246950"/>
                      <a:pt x="383288" y="261388"/>
                    </a:cubicBezTo>
                    <a:cubicBezTo>
                      <a:pt x="380300" y="273337"/>
                      <a:pt x="361708" y="322959"/>
                      <a:pt x="356229" y="332585"/>
                    </a:cubicBezTo>
                    <a:cubicBezTo>
                      <a:pt x="344775" y="298729"/>
                      <a:pt x="281861" y="358641"/>
                      <a:pt x="265426" y="372913"/>
                    </a:cubicBezTo>
                    <a:cubicBezTo>
                      <a:pt x="250984" y="366442"/>
                      <a:pt x="224922" y="373246"/>
                      <a:pt x="209982" y="367935"/>
                    </a:cubicBezTo>
                    <a:cubicBezTo>
                      <a:pt x="208820" y="367437"/>
                      <a:pt x="196369" y="357147"/>
                      <a:pt x="189895" y="352833"/>
                    </a:cubicBezTo>
                    <a:cubicBezTo>
                      <a:pt x="188235" y="351671"/>
                      <a:pt x="178275" y="326777"/>
                      <a:pt x="159683" y="332751"/>
                    </a:cubicBezTo>
                    <a:cubicBezTo>
                      <a:pt x="154869" y="300389"/>
                      <a:pt x="115526" y="288440"/>
                      <a:pt x="113866" y="234503"/>
                    </a:cubicBezTo>
                    <a:cubicBezTo>
                      <a:pt x="113202" y="212430"/>
                      <a:pt x="190061" y="17758"/>
                      <a:pt x="119344" y="100904"/>
                    </a:cubicBezTo>
                    <a:cubicBezTo>
                      <a:pt x="77678" y="103892"/>
                      <a:pt x="79006" y="170773"/>
                      <a:pt x="79006" y="201642"/>
                    </a:cubicBezTo>
                    <a:cubicBezTo>
                      <a:pt x="79006" y="254915"/>
                      <a:pt x="85812" y="347853"/>
                      <a:pt x="154537" y="347688"/>
                    </a:cubicBezTo>
                    <a:cubicBezTo>
                      <a:pt x="154039" y="350841"/>
                      <a:pt x="154869" y="354492"/>
                      <a:pt x="154537" y="357811"/>
                    </a:cubicBezTo>
                    <a:cubicBezTo>
                      <a:pt x="54936" y="369926"/>
                      <a:pt x="-11465" y="294248"/>
                      <a:pt x="1649" y="197328"/>
                    </a:cubicBezTo>
                    <a:cubicBezTo>
                      <a:pt x="8621" y="145216"/>
                      <a:pt x="104404" y="39000"/>
                      <a:pt x="33687" y="40328"/>
                    </a:cubicBezTo>
                    <a:cubicBezTo>
                      <a:pt x="40660" y="27383"/>
                      <a:pt x="42652" y="10953"/>
                      <a:pt x="53774" y="0"/>
                    </a:cubicBezTo>
                    <a:cubicBezTo>
                      <a:pt x="152545" y="68210"/>
                      <a:pt x="213800" y="59745"/>
                      <a:pt x="315891" y="90780"/>
                    </a:cubicBezTo>
                    <a:close/>
                    <a:moveTo>
                      <a:pt x="321037" y="133598"/>
                    </a:moveTo>
                    <a:lnTo>
                      <a:pt x="321037" y="264541"/>
                    </a:lnTo>
                    <a:cubicBezTo>
                      <a:pt x="360712" y="302712"/>
                      <a:pt x="387106" y="86631"/>
                      <a:pt x="321037" y="133598"/>
                    </a:cubicBezTo>
                    <a:close/>
                    <a:moveTo>
                      <a:pt x="225254" y="327606"/>
                    </a:moveTo>
                    <a:cubicBezTo>
                      <a:pt x="227080" y="327108"/>
                      <a:pt x="238368" y="336237"/>
                      <a:pt x="250154" y="324951"/>
                    </a:cubicBezTo>
                    <a:cubicBezTo>
                      <a:pt x="267750" y="308189"/>
                      <a:pt x="285844" y="126130"/>
                      <a:pt x="233720" y="140734"/>
                    </a:cubicBezTo>
                    <a:cubicBezTo>
                      <a:pt x="226748" y="146378"/>
                      <a:pt x="212970" y="306695"/>
                      <a:pt x="215128" y="317483"/>
                    </a:cubicBezTo>
                    <a:lnTo>
                      <a:pt x="195041" y="337564"/>
                    </a:lnTo>
                    <a:cubicBezTo>
                      <a:pt x="223594" y="346360"/>
                      <a:pt x="223428" y="328104"/>
                      <a:pt x="225254" y="327440"/>
                    </a:cubicBezTo>
                    <a:close/>
                  </a:path>
                </a:pathLst>
              </a:custGeom>
              <a:solidFill>
                <a:srgbClr val="BAB4AF"/>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60B2CA81-EC11-31B9-E6EB-4FB333D745E3}"/>
                  </a:ext>
                </a:extLst>
              </p:cNvPr>
              <p:cNvSpPr/>
              <p:nvPr/>
            </p:nvSpPr>
            <p:spPr>
              <a:xfrm>
                <a:off x="-47751235" y="1758140"/>
                <a:ext cx="789960" cy="946353"/>
              </a:xfrm>
              <a:custGeom>
                <a:avLst/>
                <a:gdLst>
                  <a:gd name="csX0" fmla="*/ 745472 w 789960"/>
                  <a:gd name="csY0" fmla="*/ 937572 h 946353"/>
                  <a:gd name="csX1" fmla="*/ 483354 w 789960"/>
                  <a:gd name="csY1" fmla="*/ 60802 h 946353"/>
                  <a:gd name="csX2" fmla="*/ 478706 w 789960"/>
                  <a:gd name="csY2" fmla="*/ 42878 h 946353"/>
                  <a:gd name="csX3" fmla="*/ 29671 w 789960"/>
                  <a:gd name="csY3" fmla="*/ 131336 h 946353"/>
                  <a:gd name="csX4" fmla="*/ 59883 w 789960"/>
                  <a:gd name="csY4" fmla="*/ 201869 h 946353"/>
                  <a:gd name="csX5" fmla="*/ 90096 w 789960"/>
                  <a:gd name="csY5" fmla="*/ 327833 h 946353"/>
                  <a:gd name="csX6" fmla="*/ 65693 w 789960"/>
                  <a:gd name="csY6" fmla="*/ 314556 h 946353"/>
                  <a:gd name="csX7" fmla="*/ 7592 w 789960"/>
                  <a:gd name="csY7" fmla="*/ 111751 h 946353"/>
                  <a:gd name="csX8" fmla="*/ 470406 w 789960"/>
                  <a:gd name="csY8" fmla="*/ 60 h 946353"/>
                  <a:gd name="csX9" fmla="*/ 560213 w 789960"/>
                  <a:gd name="csY9" fmla="*/ 152578 h 946353"/>
                  <a:gd name="csX10" fmla="*/ 789960 w 789960"/>
                  <a:gd name="csY10" fmla="*/ 921142 h 946353"/>
                  <a:gd name="csX11" fmla="*/ 745472 w 789960"/>
                  <a:gd name="csY11" fmla="*/ 937406 h 946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89960" h="946353">
                    <a:moveTo>
                      <a:pt x="745472" y="937572"/>
                    </a:moveTo>
                    <a:lnTo>
                      <a:pt x="483354" y="60802"/>
                    </a:lnTo>
                    <a:lnTo>
                      <a:pt x="478706" y="42878"/>
                    </a:lnTo>
                    <a:lnTo>
                      <a:pt x="29671" y="131336"/>
                    </a:lnTo>
                    <a:lnTo>
                      <a:pt x="59883" y="201869"/>
                    </a:lnTo>
                    <a:cubicBezTo>
                      <a:pt x="63037" y="240537"/>
                      <a:pt x="111012" y="285181"/>
                      <a:pt x="90096" y="327833"/>
                    </a:cubicBezTo>
                    <a:cubicBezTo>
                      <a:pt x="88269" y="326173"/>
                      <a:pt x="77977" y="330156"/>
                      <a:pt x="65693" y="314556"/>
                    </a:cubicBezTo>
                    <a:cubicBezTo>
                      <a:pt x="43449" y="286176"/>
                      <a:pt x="-22122" y="138140"/>
                      <a:pt x="7592" y="111751"/>
                    </a:cubicBezTo>
                    <a:cubicBezTo>
                      <a:pt x="26849" y="94658"/>
                      <a:pt x="435214" y="-2761"/>
                      <a:pt x="470406" y="60"/>
                    </a:cubicBezTo>
                    <a:cubicBezTo>
                      <a:pt x="525353" y="4541"/>
                      <a:pt x="544111" y="106607"/>
                      <a:pt x="560213" y="152578"/>
                    </a:cubicBezTo>
                    <a:cubicBezTo>
                      <a:pt x="647862" y="404506"/>
                      <a:pt x="698825" y="670044"/>
                      <a:pt x="789960" y="921142"/>
                    </a:cubicBezTo>
                    <a:cubicBezTo>
                      <a:pt x="787138" y="948857"/>
                      <a:pt x="764894" y="952841"/>
                      <a:pt x="745472" y="937406"/>
                    </a:cubicBezTo>
                    <a:close/>
                  </a:path>
                </a:pathLst>
              </a:custGeom>
              <a:solidFill>
                <a:srgbClr val="121312"/>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057FDFD3-40CC-6440-AEE6-1EA56BA43886}"/>
                  </a:ext>
                </a:extLst>
              </p:cNvPr>
              <p:cNvSpPr/>
              <p:nvPr/>
            </p:nvSpPr>
            <p:spPr>
              <a:xfrm>
                <a:off x="-46871446" y="1821654"/>
                <a:ext cx="662052" cy="1130468"/>
              </a:xfrm>
              <a:custGeom>
                <a:avLst/>
                <a:gdLst>
                  <a:gd name="csX0" fmla="*/ 253796 w 662052"/>
                  <a:gd name="csY0" fmla="*/ 571845 h 1130468"/>
                  <a:gd name="csX1" fmla="*/ 13259 w 662052"/>
                  <a:gd name="csY1" fmla="*/ 26497 h 1130468"/>
                  <a:gd name="csX2" fmla="*/ 52933 w 662052"/>
                  <a:gd name="csY2" fmla="*/ 130223 h 1130468"/>
                  <a:gd name="csX3" fmla="*/ 498317 w 662052"/>
                  <a:gd name="csY3" fmla="*/ 612007 h 1130468"/>
                  <a:gd name="csX4" fmla="*/ 650043 w 662052"/>
                  <a:gd name="csY4" fmla="*/ 626612 h 1130468"/>
                  <a:gd name="csX5" fmla="*/ 631450 w 662052"/>
                  <a:gd name="csY5" fmla="*/ 916545 h 1130468"/>
                  <a:gd name="csX6" fmla="*/ 542473 w 662052"/>
                  <a:gd name="csY6" fmla="*/ 1130469 h 1130468"/>
                  <a:gd name="csX7" fmla="*/ 525541 w 662052"/>
                  <a:gd name="csY7" fmla="*/ 1124162 h 1130468"/>
                  <a:gd name="csX8" fmla="*/ 621490 w 662052"/>
                  <a:gd name="csY8" fmla="*/ 665446 h 1130468"/>
                  <a:gd name="csX9" fmla="*/ 515913 w 662052"/>
                  <a:gd name="csY9" fmla="*/ 662625 h 1130468"/>
                  <a:gd name="csX10" fmla="*/ 253796 w 662052"/>
                  <a:gd name="csY10" fmla="*/ 571845 h 1130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2052" h="1130468">
                    <a:moveTo>
                      <a:pt x="253796" y="571845"/>
                    </a:moveTo>
                    <a:cubicBezTo>
                      <a:pt x="118006" y="478077"/>
                      <a:pt x="-48494" y="190467"/>
                      <a:pt x="13259" y="26497"/>
                    </a:cubicBezTo>
                    <a:cubicBezTo>
                      <a:pt x="48285" y="-66772"/>
                      <a:pt x="50443" y="114955"/>
                      <a:pt x="52933" y="130223"/>
                    </a:cubicBezTo>
                    <a:cubicBezTo>
                      <a:pt x="92110" y="370701"/>
                      <a:pt x="243836" y="579148"/>
                      <a:pt x="498317" y="612007"/>
                    </a:cubicBezTo>
                    <a:cubicBezTo>
                      <a:pt x="529525" y="615990"/>
                      <a:pt x="639419" y="608854"/>
                      <a:pt x="650043" y="626612"/>
                    </a:cubicBezTo>
                    <a:cubicBezTo>
                      <a:pt x="680089" y="677396"/>
                      <a:pt x="646059" y="855970"/>
                      <a:pt x="631450" y="916545"/>
                    </a:cubicBezTo>
                    <a:cubicBezTo>
                      <a:pt x="623482" y="949406"/>
                      <a:pt x="570694" y="1127315"/>
                      <a:pt x="542473" y="1130469"/>
                    </a:cubicBezTo>
                    <a:lnTo>
                      <a:pt x="525541" y="1124162"/>
                    </a:lnTo>
                    <a:lnTo>
                      <a:pt x="621490" y="665446"/>
                    </a:lnTo>
                    <a:lnTo>
                      <a:pt x="515913" y="662625"/>
                    </a:lnTo>
                    <a:cubicBezTo>
                      <a:pt x="413822" y="631757"/>
                      <a:pt x="352733" y="640221"/>
                      <a:pt x="253796" y="571845"/>
                    </a:cubicBezTo>
                    <a:close/>
                  </a:path>
                </a:pathLst>
              </a:custGeom>
              <a:solidFill>
                <a:srgbClr val="121312"/>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1E9F23EB-7CF8-E563-2C25-26E5FF4A1E2C}"/>
                  </a:ext>
                </a:extLst>
              </p:cNvPr>
              <p:cNvSpPr/>
              <p:nvPr/>
            </p:nvSpPr>
            <p:spPr>
              <a:xfrm>
                <a:off x="-47690522" y="2437286"/>
                <a:ext cx="438757" cy="405357"/>
              </a:xfrm>
              <a:custGeom>
                <a:avLst/>
                <a:gdLst>
                  <a:gd name="csX0" fmla="*/ 145418 w 438757"/>
                  <a:gd name="csY0" fmla="*/ 1520 h 405357"/>
                  <a:gd name="csX1" fmla="*/ 329348 w 438757"/>
                  <a:gd name="csY1" fmla="*/ 56951 h 405357"/>
                  <a:gd name="csX2" fmla="*/ 339142 w 438757"/>
                  <a:gd name="csY2" fmla="*/ 127484 h 405357"/>
                  <a:gd name="csX3" fmla="*/ 390105 w 438757"/>
                  <a:gd name="csY3" fmla="*/ 172625 h 405357"/>
                  <a:gd name="csX4" fmla="*/ 382303 w 438757"/>
                  <a:gd name="csY4" fmla="*/ 218098 h 405357"/>
                  <a:gd name="csX5" fmla="*/ 437581 w 438757"/>
                  <a:gd name="csY5" fmla="*/ 271538 h 405357"/>
                  <a:gd name="csX6" fmla="*/ 254315 w 438757"/>
                  <a:gd name="csY6" fmla="*/ 309044 h 405357"/>
                  <a:gd name="csX7" fmla="*/ 210988 w 438757"/>
                  <a:gd name="csY7" fmla="*/ 339249 h 405357"/>
                  <a:gd name="csX8" fmla="*/ 108897 w 438757"/>
                  <a:gd name="csY8" fmla="*/ 403808 h 405357"/>
                  <a:gd name="csX9" fmla="*/ 185756 w 438757"/>
                  <a:gd name="csY9" fmla="*/ 301411 h 405357"/>
                  <a:gd name="csX10" fmla="*/ 397409 w 438757"/>
                  <a:gd name="csY10" fmla="*/ 276351 h 405357"/>
                  <a:gd name="csX11" fmla="*/ 224767 w 438757"/>
                  <a:gd name="csY11" fmla="*/ 224571 h 405357"/>
                  <a:gd name="csX12" fmla="*/ 52125 w 438757"/>
                  <a:gd name="csY12" fmla="*/ 349539 h 405357"/>
                  <a:gd name="csX13" fmla="*/ 190570 w 438757"/>
                  <a:gd name="csY13" fmla="*/ 190383 h 405357"/>
                  <a:gd name="csX14" fmla="*/ 352090 w 438757"/>
                  <a:gd name="csY14" fmla="*/ 188059 h 405357"/>
                  <a:gd name="csX15" fmla="*/ 184428 w 438757"/>
                  <a:gd name="csY15" fmla="*/ 138935 h 405357"/>
                  <a:gd name="csX16" fmla="*/ 19422 w 438757"/>
                  <a:gd name="csY16" fmla="*/ 261249 h 405357"/>
                  <a:gd name="csX17" fmla="*/ 12948 w 438757"/>
                  <a:gd name="csY17" fmla="*/ 239839 h 405357"/>
                  <a:gd name="csX18" fmla="*/ 150896 w 438757"/>
                  <a:gd name="csY18" fmla="*/ 105411 h 405357"/>
                  <a:gd name="csX19" fmla="*/ 306606 w 438757"/>
                  <a:gd name="csY19" fmla="*/ 102258 h 405357"/>
                  <a:gd name="csX20" fmla="*/ 165172 w 438757"/>
                  <a:gd name="csY20" fmla="*/ 39027 h 405357"/>
                  <a:gd name="csX21" fmla="*/ 74701 w 438757"/>
                  <a:gd name="csY21" fmla="*/ 130139 h 405357"/>
                  <a:gd name="csX22" fmla="*/ 0 w 438757"/>
                  <a:gd name="csY22" fmla="*/ 156195 h 405357"/>
                  <a:gd name="csX23" fmla="*/ 145252 w 438757"/>
                  <a:gd name="csY23" fmla="*/ 1520 h 405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38757" h="405357">
                    <a:moveTo>
                      <a:pt x="145418" y="1520"/>
                    </a:moveTo>
                    <a:cubicBezTo>
                      <a:pt x="182602" y="-7940"/>
                      <a:pt x="303950" y="28737"/>
                      <a:pt x="329348" y="56951"/>
                    </a:cubicBezTo>
                    <a:cubicBezTo>
                      <a:pt x="360722" y="91636"/>
                      <a:pt x="331340" y="112381"/>
                      <a:pt x="339142" y="127484"/>
                    </a:cubicBezTo>
                    <a:cubicBezTo>
                      <a:pt x="342296" y="133625"/>
                      <a:pt x="383133" y="148229"/>
                      <a:pt x="390105" y="172625"/>
                    </a:cubicBezTo>
                    <a:cubicBezTo>
                      <a:pt x="397077" y="197021"/>
                      <a:pt x="381473" y="215941"/>
                      <a:pt x="382303" y="218098"/>
                    </a:cubicBezTo>
                    <a:cubicBezTo>
                      <a:pt x="383631" y="221750"/>
                      <a:pt x="432103" y="237848"/>
                      <a:pt x="437581" y="271538"/>
                    </a:cubicBezTo>
                    <a:cubicBezTo>
                      <a:pt x="454015" y="372442"/>
                      <a:pt x="293491" y="304232"/>
                      <a:pt x="254315" y="309044"/>
                    </a:cubicBezTo>
                    <a:cubicBezTo>
                      <a:pt x="233731" y="311534"/>
                      <a:pt x="223771" y="329624"/>
                      <a:pt x="210988" y="339249"/>
                    </a:cubicBezTo>
                    <a:cubicBezTo>
                      <a:pt x="183100" y="360161"/>
                      <a:pt x="148074" y="415260"/>
                      <a:pt x="108897" y="403808"/>
                    </a:cubicBezTo>
                    <a:cubicBezTo>
                      <a:pt x="75199" y="395676"/>
                      <a:pt x="172310" y="311534"/>
                      <a:pt x="185756" y="301411"/>
                    </a:cubicBezTo>
                    <a:cubicBezTo>
                      <a:pt x="273405" y="236188"/>
                      <a:pt x="306440" y="294441"/>
                      <a:pt x="397409" y="276351"/>
                    </a:cubicBezTo>
                    <a:cubicBezTo>
                      <a:pt x="371346" y="229550"/>
                      <a:pt x="273073" y="215609"/>
                      <a:pt x="224767" y="224571"/>
                    </a:cubicBezTo>
                    <a:cubicBezTo>
                      <a:pt x="188910" y="231210"/>
                      <a:pt x="66899" y="370782"/>
                      <a:pt x="52125" y="349539"/>
                    </a:cubicBezTo>
                    <a:cubicBezTo>
                      <a:pt x="35690" y="325640"/>
                      <a:pt x="160690" y="202830"/>
                      <a:pt x="190570" y="190383"/>
                    </a:cubicBezTo>
                    <a:cubicBezTo>
                      <a:pt x="245351" y="167647"/>
                      <a:pt x="294985" y="192541"/>
                      <a:pt x="352090" y="188059"/>
                    </a:cubicBezTo>
                    <a:cubicBezTo>
                      <a:pt x="346944" y="142752"/>
                      <a:pt x="213147" y="133126"/>
                      <a:pt x="184428" y="138935"/>
                    </a:cubicBezTo>
                    <a:cubicBezTo>
                      <a:pt x="137118" y="148395"/>
                      <a:pt x="53784" y="278342"/>
                      <a:pt x="19422" y="261249"/>
                    </a:cubicBezTo>
                    <a:cubicBezTo>
                      <a:pt x="12284" y="257763"/>
                      <a:pt x="10790" y="247640"/>
                      <a:pt x="12948" y="239839"/>
                    </a:cubicBezTo>
                    <a:cubicBezTo>
                      <a:pt x="18260" y="221418"/>
                      <a:pt x="129980" y="115202"/>
                      <a:pt x="150896" y="105411"/>
                    </a:cubicBezTo>
                    <a:cubicBezTo>
                      <a:pt x="208001" y="78857"/>
                      <a:pt x="248837" y="114539"/>
                      <a:pt x="306606" y="102258"/>
                    </a:cubicBezTo>
                    <a:cubicBezTo>
                      <a:pt x="326028" y="82509"/>
                      <a:pt x="186752" y="34048"/>
                      <a:pt x="165172" y="39027"/>
                    </a:cubicBezTo>
                    <a:cubicBezTo>
                      <a:pt x="145750" y="43507"/>
                      <a:pt x="94787" y="112547"/>
                      <a:pt x="74701" y="130139"/>
                    </a:cubicBezTo>
                    <a:cubicBezTo>
                      <a:pt x="64409" y="139101"/>
                      <a:pt x="166" y="197021"/>
                      <a:pt x="0" y="156195"/>
                    </a:cubicBezTo>
                    <a:cubicBezTo>
                      <a:pt x="24568" y="117692"/>
                      <a:pt x="102589" y="12308"/>
                      <a:pt x="145252" y="1520"/>
                    </a:cubicBezTo>
                    <a:close/>
                  </a:path>
                </a:pathLst>
              </a:custGeom>
              <a:solidFill>
                <a:srgbClr val="121312"/>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19E2B520-EFBF-0601-28AE-917230387733}"/>
                  </a:ext>
                </a:extLst>
              </p:cNvPr>
              <p:cNvSpPr/>
              <p:nvPr/>
            </p:nvSpPr>
            <p:spPr>
              <a:xfrm>
                <a:off x="-45112343" y="1091037"/>
                <a:ext cx="200906" cy="1416936"/>
              </a:xfrm>
              <a:custGeom>
                <a:avLst/>
                <a:gdLst>
                  <a:gd name="csX0" fmla="*/ 28053 w 200906"/>
                  <a:gd name="csY0" fmla="*/ 1407017 h 1416936"/>
                  <a:gd name="csX1" fmla="*/ 83331 w 200906"/>
                  <a:gd name="csY1" fmla="*/ 1311092 h 1416936"/>
                  <a:gd name="csX2" fmla="*/ 1658 w 200906"/>
                  <a:gd name="csY2" fmla="*/ 720272 h 1416936"/>
                  <a:gd name="csX3" fmla="*/ 56771 w 200906"/>
                  <a:gd name="csY3" fmla="*/ 206623 h 1416936"/>
                  <a:gd name="csX4" fmla="*/ 17097 w 200906"/>
                  <a:gd name="csY4" fmla="*/ 19585 h 1416936"/>
                  <a:gd name="csX5" fmla="*/ 57103 w 200906"/>
                  <a:gd name="csY5" fmla="*/ 50288 h 1416936"/>
                  <a:gd name="csX6" fmla="*/ 47641 w 200906"/>
                  <a:gd name="csY6" fmla="*/ 729898 h 1416936"/>
                  <a:gd name="csX7" fmla="*/ 190735 w 200906"/>
                  <a:gd name="csY7" fmla="*/ 1206869 h 1416936"/>
                  <a:gd name="csX8" fmla="*/ 28053 w 200906"/>
                  <a:gd name="csY8" fmla="*/ 1407017 h 14169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0906" h="1416936">
                    <a:moveTo>
                      <a:pt x="28053" y="1407017"/>
                    </a:moveTo>
                    <a:cubicBezTo>
                      <a:pt x="4315" y="1384612"/>
                      <a:pt x="68391" y="1334493"/>
                      <a:pt x="83331" y="1311092"/>
                    </a:cubicBezTo>
                    <a:cubicBezTo>
                      <a:pt x="270914" y="1016511"/>
                      <a:pt x="20749" y="946642"/>
                      <a:pt x="1658" y="720272"/>
                    </a:cubicBezTo>
                    <a:cubicBezTo>
                      <a:pt x="-12286" y="553979"/>
                      <a:pt x="66565" y="384035"/>
                      <a:pt x="56771" y="206623"/>
                    </a:cubicBezTo>
                    <a:cubicBezTo>
                      <a:pt x="53451" y="145383"/>
                      <a:pt x="18259" y="61407"/>
                      <a:pt x="17097" y="19585"/>
                    </a:cubicBezTo>
                    <a:cubicBezTo>
                      <a:pt x="15436" y="-33688"/>
                      <a:pt x="51459" y="37177"/>
                      <a:pt x="57103" y="50288"/>
                    </a:cubicBezTo>
                    <a:cubicBezTo>
                      <a:pt x="158198" y="288608"/>
                      <a:pt x="23570" y="506514"/>
                      <a:pt x="47641" y="729898"/>
                    </a:cubicBezTo>
                    <a:cubicBezTo>
                      <a:pt x="67395" y="913450"/>
                      <a:pt x="244685" y="953114"/>
                      <a:pt x="190735" y="1206869"/>
                    </a:cubicBezTo>
                    <a:cubicBezTo>
                      <a:pt x="181936" y="1248525"/>
                      <a:pt x="89639" y="1465436"/>
                      <a:pt x="28053" y="1407017"/>
                    </a:cubicBezTo>
                    <a:close/>
                  </a:path>
                </a:pathLst>
              </a:custGeom>
              <a:solidFill>
                <a:srgbClr val="121312"/>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8E914318-BC27-A2FA-65CA-86FBFBA9AE6D}"/>
                  </a:ext>
                </a:extLst>
              </p:cNvPr>
              <p:cNvSpPr/>
              <p:nvPr/>
            </p:nvSpPr>
            <p:spPr>
              <a:xfrm>
                <a:off x="-45634935" y="1032723"/>
                <a:ext cx="231921" cy="473715"/>
              </a:xfrm>
              <a:custGeom>
                <a:avLst/>
                <a:gdLst>
                  <a:gd name="csX0" fmla="*/ 35375 w 231921"/>
                  <a:gd name="csY0" fmla="*/ 229 h 473715"/>
                  <a:gd name="csX1" fmla="*/ 118044 w 231921"/>
                  <a:gd name="csY1" fmla="*/ 91341 h 473715"/>
                  <a:gd name="csX2" fmla="*/ 201543 w 231921"/>
                  <a:gd name="csY2" fmla="*/ 300120 h 473715"/>
                  <a:gd name="csX3" fmla="*/ 231921 w 231921"/>
                  <a:gd name="csY3" fmla="*/ 453634 h 473715"/>
                  <a:gd name="csX4" fmla="*/ 181457 w 231921"/>
                  <a:gd name="csY4" fmla="*/ 473716 h 473715"/>
                  <a:gd name="csX5" fmla="*/ 156224 w 231921"/>
                  <a:gd name="csY5" fmla="*/ 453634 h 473715"/>
                  <a:gd name="csX6" fmla="*/ 73223 w 231921"/>
                  <a:gd name="csY6" fmla="*/ 367833 h 473715"/>
                  <a:gd name="csX7" fmla="*/ 16 w 231921"/>
                  <a:gd name="csY7" fmla="*/ 50516 h 473715"/>
                  <a:gd name="csX8" fmla="*/ 35375 w 231921"/>
                  <a:gd name="csY8" fmla="*/ 63 h 473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1921" h="473715">
                    <a:moveTo>
                      <a:pt x="35375" y="229"/>
                    </a:moveTo>
                    <a:cubicBezTo>
                      <a:pt x="40189" y="12179"/>
                      <a:pt x="103104" y="70099"/>
                      <a:pt x="118044" y="91341"/>
                    </a:cubicBezTo>
                    <a:cubicBezTo>
                      <a:pt x="162035" y="153909"/>
                      <a:pt x="195899" y="221953"/>
                      <a:pt x="201543" y="300120"/>
                    </a:cubicBezTo>
                    <a:cubicBezTo>
                      <a:pt x="205527" y="355883"/>
                      <a:pt x="171497" y="446498"/>
                      <a:pt x="231921" y="453634"/>
                    </a:cubicBezTo>
                    <a:cubicBezTo>
                      <a:pt x="220965" y="462928"/>
                      <a:pt x="197725" y="463426"/>
                      <a:pt x="181457" y="473716"/>
                    </a:cubicBezTo>
                    <a:cubicBezTo>
                      <a:pt x="176477" y="463094"/>
                      <a:pt x="164027" y="460439"/>
                      <a:pt x="156224" y="453634"/>
                    </a:cubicBezTo>
                    <a:cubicBezTo>
                      <a:pt x="127838" y="428574"/>
                      <a:pt x="89159" y="404178"/>
                      <a:pt x="73223" y="367833"/>
                    </a:cubicBezTo>
                    <a:cubicBezTo>
                      <a:pt x="30561" y="270248"/>
                      <a:pt x="73223" y="157062"/>
                      <a:pt x="16" y="50516"/>
                    </a:cubicBezTo>
                    <a:cubicBezTo>
                      <a:pt x="-482" y="29937"/>
                      <a:pt x="10308" y="-1596"/>
                      <a:pt x="35375" y="63"/>
                    </a:cubicBezTo>
                    <a:close/>
                  </a:path>
                </a:pathLst>
              </a:custGeom>
              <a:solidFill>
                <a:srgbClr val="BAB4AF"/>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866DD228-7223-9547-4008-EC97F3111704}"/>
                  </a:ext>
                </a:extLst>
              </p:cNvPr>
              <p:cNvSpPr/>
              <p:nvPr/>
            </p:nvSpPr>
            <p:spPr>
              <a:xfrm>
                <a:off x="-45383360" y="2079193"/>
                <a:ext cx="232956" cy="703471"/>
              </a:xfrm>
              <a:custGeom>
                <a:avLst/>
                <a:gdLst>
                  <a:gd name="csX0" fmla="*/ 222211 w 232956"/>
                  <a:gd name="csY0" fmla="*/ 268831 h 703471"/>
                  <a:gd name="csX1" fmla="*/ 222211 w 232956"/>
                  <a:gd name="csY1" fmla="*/ 288913 h 703471"/>
                  <a:gd name="csX2" fmla="*/ 227191 w 232956"/>
                  <a:gd name="csY2" fmla="*/ 293892 h 703471"/>
                  <a:gd name="csX3" fmla="*/ 230843 w 232956"/>
                  <a:gd name="csY3" fmla="*/ 390647 h 703471"/>
                  <a:gd name="csX4" fmla="*/ 191999 w 232956"/>
                  <a:gd name="csY4" fmla="*/ 492878 h 703471"/>
                  <a:gd name="csX5" fmla="*/ 209595 w 232956"/>
                  <a:gd name="csY5" fmla="*/ 505325 h 703471"/>
                  <a:gd name="csX6" fmla="*/ 35293 w 232956"/>
                  <a:gd name="csY6" fmla="*/ 693858 h 703471"/>
                  <a:gd name="csX7" fmla="*/ 143526 w 232956"/>
                  <a:gd name="csY7" fmla="*/ 590630 h 703471"/>
                  <a:gd name="csX8" fmla="*/ 174403 w 232956"/>
                  <a:gd name="csY8" fmla="*/ 520761 h 703471"/>
                  <a:gd name="csX9" fmla="*/ 5579 w 232956"/>
                  <a:gd name="csY9" fmla="*/ 641580 h 703471"/>
                  <a:gd name="csX10" fmla="*/ 101362 w 232956"/>
                  <a:gd name="csY10" fmla="*/ 533208 h 703471"/>
                  <a:gd name="csX11" fmla="*/ 60525 w 232956"/>
                  <a:gd name="csY11" fmla="*/ 34330 h 703471"/>
                  <a:gd name="csX12" fmla="*/ 83599 w 232956"/>
                  <a:gd name="csY12" fmla="*/ 6780 h 703471"/>
                  <a:gd name="csX13" fmla="*/ 222377 w 232956"/>
                  <a:gd name="csY13" fmla="*/ 268666 h 7034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32956" h="703471">
                    <a:moveTo>
                      <a:pt x="222211" y="268831"/>
                    </a:moveTo>
                    <a:cubicBezTo>
                      <a:pt x="223705" y="273479"/>
                      <a:pt x="221215" y="282939"/>
                      <a:pt x="222211" y="288913"/>
                    </a:cubicBezTo>
                    <a:cubicBezTo>
                      <a:pt x="222543" y="291071"/>
                      <a:pt x="225199" y="293062"/>
                      <a:pt x="227191" y="293892"/>
                    </a:cubicBezTo>
                    <a:cubicBezTo>
                      <a:pt x="233499" y="323267"/>
                      <a:pt x="234495" y="360774"/>
                      <a:pt x="230843" y="390647"/>
                    </a:cubicBezTo>
                    <a:cubicBezTo>
                      <a:pt x="227191" y="420520"/>
                      <a:pt x="191501" y="487402"/>
                      <a:pt x="191999" y="492878"/>
                    </a:cubicBezTo>
                    <a:cubicBezTo>
                      <a:pt x="192331" y="497027"/>
                      <a:pt x="207769" y="497858"/>
                      <a:pt x="209595" y="505325"/>
                    </a:cubicBezTo>
                    <a:cubicBezTo>
                      <a:pt x="235325" y="611707"/>
                      <a:pt x="49901" y="739828"/>
                      <a:pt x="35293" y="693858"/>
                    </a:cubicBezTo>
                    <a:cubicBezTo>
                      <a:pt x="30147" y="677593"/>
                      <a:pt x="122776" y="619507"/>
                      <a:pt x="143526" y="590630"/>
                    </a:cubicBezTo>
                    <a:cubicBezTo>
                      <a:pt x="158466" y="569718"/>
                      <a:pt x="172079" y="547148"/>
                      <a:pt x="174403" y="520761"/>
                    </a:cubicBezTo>
                    <a:cubicBezTo>
                      <a:pt x="116634" y="589136"/>
                      <a:pt x="94058" y="620171"/>
                      <a:pt x="5579" y="641580"/>
                    </a:cubicBezTo>
                    <a:cubicBezTo>
                      <a:pt x="-23804" y="595940"/>
                      <a:pt x="70984" y="562582"/>
                      <a:pt x="101362" y="533208"/>
                    </a:cubicBezTo>
                    <a:cubicBezTo>
                      <a:pt x="327623" y="314803"/>
                      <a:pt x="57537" y="177719"/>
                      <a:pt x="60525" y="34330"/>
                    </a:cubicBezTo>
                    <a:cubicBezTo>
                      <a:pt x="60857" y="18563"/>
                      <a:pt x="64675" y="-14132"/>
                      <a:pt x="83599" y="6780"/>
                    </a:cubicBezTo>
                    <a:cubicBezTo>
                      <a:pt x="105346" y="99054"/>
                      <a:pt x="195153" y="183196"/>
                      <a:pt x="222377" y="268666"/>
                    </a:cubicBezTo>
                    <a:close/>
                  </a:path>
                </a:pathLst>
              </a:custGeom>
              <a:solidFill>
                <a:srgbClr val="121312"/>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BDC9C426-8A76-E691-DBBD-0854A81588AB}"/>
                  </a:ext>
                </a:extLst>
              </p:cNvPr>
              <p:cNvSpPr/>
              <p:nvPr/>
            </p:nvSpPr>
            <p:spPr>
              <a:xfrm>
                <a:off x="-45397626" y="821223"/>
                <a:ext cx="314259" cy="731833"/>
              </a:xfrm>
              <a:custGeom>
                <a:avLst/>
                <a:gdLst>
                  <a:gd name="csX0" fmla="*/ 8058 w 314259"/>
                  <a:gd name="csY0" fmla="*/ 627 h 731833"/>
                  <a:gd name="csX1" fmla="*/ 148496 w 314259"/>
                  <a:gd name="csY1" fmla="*/ 110990 h 731833"/>
                  <a:gd name="csX2" fmla="*/ 312340 w 314259"/>
                  <a:gd name="csY2" fmla="*/ 577341 h 731833"/>
                  <a:gd name="csX3" fmla="*/ 236643 w 314259"/>
                  <a:gd name="csY3" fmla="*/ 728365 h 731833"/>
                  <a:gd name="csX4" fmla="*/ 256729 w 314259"/>
                  <a:gd name="csY4" fmla="*/ 566885 h 731833"/>
                  <a:gd name="csX5" fmla="*/ 138038 w 314259"/>
                  <a:gd name="csY5" fmla="*/ 161940 h 731833"/>
                  <a:gd name="csX6" fmla="*/ 5734 w 314259"/>
                  <a:gd name="csY6" fmla="*/ 27180 h 731833"/>
                  <a:gd name="csX7" fmla="*/ 8390 w 314259"/>
                  <a:gd name="csY7" fmla="*/ 627 h 7318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4259" h="731833">
                    <a:moveTo>
                      <a:pt x="8058" y="627"/>
                    </a:moveTo>
                    <a:cubicBezTo>
                      <a:pt x="31630" y="-8833"/>
                      <a:pt x="131231" y="91573"/>
                      <a:pt x="148496" y="110990"/>
                    </a:cubicBezTo>
                    <a:cubicBezTo>
                      <a:pt x="261875" y="238283"/>
                      <a:pt x="326450" y="404741"/>
                      <a:pt x="312340" y="577341"/>
                    </a:cubicBezTo>
                    <a:cubicBezTo>
                      <a:pt x="310182" y="604226"/>
                      <a:pt x="285613" y="756578"/>
                      <a:pt x="236643" y="728365"/>
                    </a:cubicBezTo>
                    <a:cubicBezTo>
                      <a:pt x="212241" y="714258"/>
                      <a:pt x="253741" y="599082"/>
                      <a:pt x="256729" y="566885"/>
                    </a:cubicBezTo>
                    <a:cubicBezTo>
                      <a:pt x="270009" y="417520"/>
                      <a:pt x="227181" y="280603"/>
                      <a:pt x="138038" y="161940"/>
                    </a:cubicBezTo>
                    <a:cubicBezTo>
                      <a:pt x="112805" y="128251"/>
                      <a:pt x="14034" y="44441"/>
                      <a:pt x="5734" y="27180"/>
                    </a:cubicBezTo>
                    <a:cubicBezTo>
                      <a:pt x="1252" y="17887"/>
                      <a:pt x="-5720" y="6269"/>
                      <a:pt x="8390" y="627"/>
                    </a:cubicBezTo>
                    <a:close/>
                  </a:path>
                </a:pathLst>
              </a:custGeom>
              <a:solidFill>
                <a:srgbClr val="121312"/>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4397839F-CF08-DA6D-F52D-BCC3F9ED8A3F}"/>
                  </a:ext>
                </a:extLst>
              </p:cNvPr>
              <p:cNvSpPr/>
              <p:nvPr/>
            </p:nvSpPr>
            <p:spPr>
              <a:xfrm>
                <a:off x="-46911354" y="951528"/>
                <a:ext cx="500375" cy="313271"/>
              </a:xfrm>
              <a:custGeom>
                <a:avLst/>
                <a:gdLst>
                  <a:gd name="csX0" fmla="*/ 500376 w 500375"/>
                  <a:gd name="csY0" fmla="*/ 41096 h 313271"/>
                  <a:gd name="csX1" fmla="*/ 185802 w 500375"/>
                  <a:gd name="csY1" fmla="*/ 131379 h 313271"/>
                  <a:gd name="csX2" fmla="*/ 107117 w 500375"/>
                  <a:gd name="csY2" fmla="*/ 136855 h 313271"/>
                  <a:gd name="csX3" fmla="*/ 85371 w 500375"/>
                  <a:gd name="csY3" fmla="*/ 111463 h 313271"/>
                  <a:gd name="csX4" fmla="*/ 16314 w 500375"/>
                  <a:gd name="csY4" fmla="*/ 313272 h 313271"/>
                  <a:gd name="csX5" fmla="*/ 211864 w 500375"/>
                  <a:gd name="csY5" fmla="*/ 12385 h 313271"/>
                  <a:gd name="csX6" fmla="*/ 500210 w 500375"/>
                  <a:gd name="csY6" fmla="*/ 41096 h 3132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0375" h="313271">
                    <a:moveTo>
                      <a:pt x="500376" y="41096"/>
                    </a:moveTo>
                    <a:cubicBezTo>
                      <a:pt x="375708" y="38275"/>
                      <a:pt x="315450" y="143328"/>
                      <a:pt x="185802" y="131379"/>
                    </a:cubicBezTo>
                    <a:cubicBezTo>
                      <a:pt x="147622" y="127894"/>
                      <a:pt x="136499" y="89722"/>
                      <a:pt x="107117" y="136855"/>
                    </a:cubicBezTo>
                    <a:cubicBezTo>
                      <a:pt x="109939" y="121421"/>
                      <a:pt x="103963" y="106651"/>
                      <a:pt x="85371" y="111463"/>
                    </a:cubicBezTo>
                    <a:cubicBezTo>
                      <a:pt x="63293" y="117106"/>
                      <a:pt x="9508" y="281905"/>
                      <a:pt x="16314" y="313272"/>
                    </a:cubicBezTo>
                    <a:cubicBezTo>
                      <a:pt x="-48261" y="186145"/>
                      <a:pt x="91679" y="39104"/>
                      <a:pt x="211864" y="12385"/>
                    </a:cubicBezTo>
                    <a:cubicBezTo>
                      <a:pt x="315284" y="-10518"/>
                      <a:pt x="407581" y="-2054"/>
                      <a:pt x="500210" y="41096"/>
                    </a:cubicBezTo>
                    <a:close/>
                  </a:path>
                </a:pathLst>
              </a:custGeom>
              <a:solidFill>
                <a:srgbClr val="BAB4AF"/>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B67FEAFF-D66C-19A3-B89C-0709CEA2497A}"/>
                  </a:ext>
                </a:extLst>
              </p:cNvPr>
              <p:cNvSpPr/>
              <p:nvPr/>
            </p:nvSpPr>
            <p:spPr>
              <a:xfrm>
                <a:off x="-45613897" y="2026158"/>
                <a:ext cx="197446" cy="709524"/>
              </a:xfrm>
              <a:custGeom>
                <a:avLst/>
                <a:gdLst>
                  <a:gd name="csX0" fmla="*/ 69781 w 197446"/>
                  <a:gd name="csY0" fmla="*/ 679679 h 709524"/>
                  <a:gd name="csX1" fmla="*/ 60 w 197446"/>
                  <a:gd name="csY1" fmla="*/ 696606 h 709524"/>
                  <a:gd name="csX2" fmla="*/ 64801 w 197446"/>
                  <a:gd name="csY2" fmla="*/ 604166 h 709524"/>
                  <a:gd name="csX3" fmla="*/ 153280 w 197446"/>
                  <a:gd name="csY3" fmla="*/ 408000 h 709524"/>
                  <a:gd name="csX4" fmla="*/ 158094 w 197446"/>
                  <a:gd name="csY4" fmla="*/ 9695 h 709524"/>
                  <a:gd name="csX5" fmla="*/ 185650 w 197446"/>
                  <a:gd name="csY5" fmla="*/ 133336 h 709524"/>
                  <a:gd name="csX6" fmla="*/ 69947 w 197446"/>
                  <a:gd name="csY6" fmla="*/ 679844 h 7095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7446" h="709524">
                    <a:moveTo>
                      <a:pt x="69781" y="679679"/>
                    </a:moveTo>
                    <a:cubicBezTo>
                      <a:pt x="59157" y="689304"/>
                      <a:pt x="7364" y="729965"/>
                      <a:pt x="60" y="696606"/>
                    </a:cubicBezTo>
                    <a:cubicBezTo>
                      <a:pt x="-2098" y="686649"/>
                      <a:pt x="54343" y="620265"/>
                      <a:pt x="64801" y="604166"/>
                    </a:cubicBezTo>
                    <a:cubicBezTo>
                      <a:pt x="107297" y="539110"/>
                      <a:pt x="140000" y="489156"/>
                      <a:pt x="153280" y="408000"/>
                    </a:cubicBezTo>
                    <a:cubicBezTo>
                      <a:pt x="166394" y="327344"/>
                      <a:pt x="118254" y="53342"/>
                      <a:pt x="158094" y="9695"/>
                    </a:cubicBezTo>
                    <a:cubicBezTo>
                      <a:pt x="204243" y="-41089"/>
                      <a:pt x="185152" y="123711"/>
                      <a:pt x="185650" y="133336"/>
                    </a:cubicBezTo>
                    <a:cubicBezTo>
                      <a:pt x="197436" y="321702"/>
                      <a:pt x="233791" y="531310"/>
                      <a:pt x="69947" y="679844"/>
                    </a:cubicBezTo>
                    <a:close/>
                  </a:path>
                </a:pathLst>
              </a:custGeom>
              <a:solidFill>
                <a:srgbClr val="121312"/>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69214EEF-ED2A-BE42-652B-634DA5819246}"/>
                  </a:ext>
                </a:extLst>
              </p:cNvPr>
              <p:cNvSpPr/>
              <p:nvPr/>
            </p:nvSpPr>
            <p:spPr>
              <a:xfrm>
                <a:off x="-45803161" y="4692932"/>
                <a:ext cx="407051" cy="173297"/>
              </a:xfrm>
              <a:custGeom>
                <a:avLst/>
                <a:gdLst>
                  <a:gd name="csX0" fmla="*/ 231987 w 407051"/>
                  <a:gd name="csY0" fmla="*/ 119 h 173297"/>
                  <a:gd name="csX1" fmla="*/ 395001 w 407051"/>
                  <a:gd name="csY1" fmla="*/ 45924 h 173297"/>
                  <a:gd name="csX2" fmla="*/ 20335 w 407051"/>
                  <a:gd name="csY2" fmla="*/ 173049 h 173297"/>
                  <a:gd name="csX3" fmla="*/ 26809 w 407051"/>
                  <a:gd name="csY3" fmla="*/ 126248 h 173297"/>
                  <a:gd name="csX4" fmla="*/ 17181 w 407051"/>
                  <a:gd name="csY4" fmla="*/ 101520 h 173297"/>
                  <a:gd name="csX5" fmla="*/ 231987 w 407051"/>
                  <a:gd name="csY5" fmla="*/ 285 h 173297"/>
                </a:gdLst>
                <a:ahLst/>
                <a:cxnLst>
                  <a:cxn ang="0">
                    <a:pos x="csX0" y="csY0"/>
                  </a:cxn>
                  <a:cxn ang="0">
                    <a:pos x="csX1" y="csY1"/>
                  </a:cxn>
                  <a:cxn ang="0">
                    <a:pos x="csX2" y="csY2"/>
                  </a:cxn>
                  <a:cxn ang="0">
                    <a:pos x="csX3" y="csY3"/>
                  </a:cxn>
                  <a:cxn ang="0">
                    <a:pos x="csX4" y="csY4"/>
                  </a:cxn>
                  <a:cxn ang="0">
                    <a:pos x="csX5" y="csY5"/>
                  </a:cxn>
                </a:cxnLst>
                <a:rect l="l" t="t" r="r" b="b"/>
                <a:pathLst>
                  <a:path w="407051" h="173297">
                    <a:moveTo>
                      <a:pt x="231987" y="119"/>
                    </a:moveTo>
                    <a:cubicBezTo>
                      <a:pt x="245267" y="-1043"/>
                      <a:pt x="459410" y="5761"/>
                      <a:pt x="395001" y="45924"/>
                    </a:cubicBezTo>
                    <a:cubicBezTo>
                      <a:pt x="327273" y="44596"/>
                      <a:pt x="60673" y="179853"/>
                      <a:pt x="20335" y="173049"/>
                    </a:cubicBezTo>
                    <a:cubicBezTo>
                      <a:pt x="-28636" y="164918"/>
                      <a:pt x="26145" y="129402"/>
                      <a:pt x="26809" y="126248"/>
                    </a:cubicBezTo>
                    <a:cubicBezTo>
                      <a:pt x="28303" y="119444"/>
                      <a:pt x="16351" y="109486"/>
                      <a:pt x="17181" y="101520"/>
                    </a:cubicBezTo>
                    <a:cubicBezTo>
                      <a:pt x="20169" y="71979"/>
                      <a:pt x="197625" y="2940"/>
                      <a:pt x="231987" y="285"/>
                    </a:cubicBezTo>
                    <a:close/>
                  </a:path>
                </a:pathLst>
              </a:custGeom>
              <a:solidFill>
                <a:srgbClr val="121312"/>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81434378-06A8-42E0-8307-9BBB5AEE6794}"/>
                  </a:ext>
                </a:extLst>
              </p:cNvPr>
              <p:cNvSpPr/>
              <p:nvPr/>
            </p:nvSpPr>
            <p:spPr>
              <a:xfrm>
                <a:off x="-46839521" y="2368407"/>
                <a:ext cx="294167" cy="501037"/>
              </a:xfrm>
              <a:custGeom>
                <a:avLst/>
                <a:gdLst>
                  <a:gd name="csX0" fmla="*/ 119447 w 294167"/>
                  <a:gd name="csY0" fmla="*/ 362 h 501037"/>
                  <a:gd name="csX1" fmla="*/ 140198 w 294167"/>
                  <a:gd name="csY1" fmla="*/ 26253 h 501037"/>
                  <a:gd name="csX2" fmla="*/ 57031 w 294167"/>
                  <a:gd name="csY2" fmla="*/ 205324 h 501037"/>
                  <a:gd name="csX3" fmla="*/ 196970 w 294167"/>
                  <a:gd name="csY3" fmla="*/ 450614 h 501037"/>
                  <a:gd name="csX4" fmla="*/ 277647 w 294167"/>
                  <a:gd name="csY4" fmla="*/ 491274 h 501037"/>
                  <a:gd name="csX5" fmla="*/ 92 w 294167"/>
                  <a:gd name="csY5" fmla="*/ 259095 h 501037"/>
                  <a:gd name="csX6" fmla="*/ 119614 w 294167"/>
                  <a:gd name="csY6" fmla="*/ 362 h 5010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4167" h="501037">
                    <a:moveTo>
                      <a:pt x="119447" y="362"/>
                    </a:moveTo>
                    <a:cubicBezTo>
                      <a:pt x="135384" y="-2625"/>
                      <a:pt x="140364" y="13474"/>
                      <a:pt x="140198" y="26253"/>
                    </a:cubicBezTo>
                    <a:cubicBezTo>
                      <a:pt x="140032" y="54632"/>
                      <a:pt x="67489" y="156033"/>
                      <a:pt x="57031" y="205324"/>
                    </a:cubicBezTo>
                    <a:cubicBezTo>
                      <a:pt x="31632" y="324152"/>
                      <a:pt x="84753" y="411447"/>
                      <a:pt x="196970" y="450614"/>
                    </a:cubicBezTo>
                    <a:cubicBezTo>
                      <a:pt x="207594" y="454265"/>
                      <a:pt x="339732" y="468538"/>
                      <a:pt x="277647" y="491274"/>
                    </a:cubicBezTo>
                    <a:cubicBezTo>
                      <a:pt x="144182" y="540399"/>
                      <a:pt x="-4224" y="395017"/>
                      <a:pt x="92" y="259095"/>
                    </a:cubicBezTo>
                    <a:cubicBezTo>
                      <a:pt x="1420" y="215115"/>
                      <a:pt x="90231" y="6005"/>
                      <a:pt x="119614" y="362"/>
                    </a:cubicBezTo>
                    <a:close/>
                  </a:path>
                </a:pathLst>
              </a:custGeom>
              <a:solidFill>
                <a:srgbClr val="121312"/>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0B0293C0-5C32-D5A9-2578-363C9CDE3957}"/>
                  </a:ext>
                </a:extLst>
              </p:cNvPr>
              <p:cNvSpPr/>
              <p:nvPr/>
            </p:nvSpPr>
            <p:spPr>
              <a:xfrm>
                <a:off x="-47106817" y="1053082"/>
                <a:ext cx="188123" cy="539563"/>
              </a:xfrm>
              <a:custGeom>
                <a:avLst/>
                <a:gdLst>
                  <a:gd name="csX0" fmla="*/ 111180 w 188123"/>
                  <a:gd name="csY0" fmla="*/ 10074 h 539563"/>
                  <a:gd name="csX1" fmla="*/ 80802 w 188123"/>
                  <a:gd name="csY1" fmla="*/ 436095 h 539563"/>
                  <a:gd name="csX2" fmla="*/ 166625 w 188123"/>
                  <a:gd name="csY2" fmla="*/ 488706 h 539563"/>
                  <a:gd name="csX3" fmla="*/ 67687 w 188123"/>
                  <a:gd name="csY3" fmla="*/ 501982 h 539563"/>
                  <a:gd name="csX4" fmla="*/ 30337 w 188123"/>
                  <a:gd name="csY4" fmla="*/ 123260 h 539563"/>
                  <a:gd name="csX5" fmla="*/ 88438 w 188123"/>
                  <a:gd name="csY5" fmla="*/ 4930 h 539563"/>
                  <a:gd name="csX6" fmla="*/ 111180 w 188123"/>
                  <a:gd name="csY6" fmla="*/ 9908 h 539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8123" h="539563">
                    <a:moveTo>
                      <a:pt x="111180" y="10074"/>
                    </a:moveTo>
                    <a:cubicBezTo>
                      <a:pt x="80304" y="144503"/>
                      <a:pt x="-3029" y="297685"/>
                      <a:pt x="80802" y="436095"/>
                    </a:cubicBezTo>
                    <a:cubicBezTo>
                      <a:pt x="115662" y="493684"/>
                      <a:pt x="133922" y="471280"/>
                      <a:pt x="166625" y="488706"/>
                    </a:cubicBezTo>
                    <a:cubicBezTo>
                      <a:pt x="227713" y="521233"/>
                      <a:pt x="147202" y="577494"/>
                      <a:pt x="67687" y="501982"/>
                    </a:cubicBezTo>
                    <a:cubicBezTo>
                      <a:pt x="-23946" y="415019"/>
                      <a:pt x="-7843" y="231964"/>
                      <a:pt x="30337" y="123260"/>
                    </a:cubicBezTo>
                    <a:cubicBezTo>
                      <a:pt x="35151" y="109817"/>
                      <a:pt x="83292" y="9079"/>
                      <a:pt x="88438" y="4930"/>
                    </a:cubicBezTo>
                    <a:cubicBezTo>
                      <a:pt x="105536" y="-8679"/>
                      <a:pt x="109686" y="10241"/>
                      <a:pt x="111180" y="9908"/>
                    </a:cubicBezTo>
                    <a:close/>
                  </a:path>
                </a:pathLst>
              </a:custGeom>
              <a:solidFill>
                <a:srgbClr val="121312"/>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E5B799E9-39A3-311D-333A-07F899CDF570}"/>
                  </a:ext>
                </a:extLst>
              </p:cNvPr>
              <p:cNvSpPr/>
              <p:nvPr/>
            </p:nvSpPr>
            <p:spPr>
              <a:xfrm>
                <a:off x="-45528833" y="2543935"/>
                <a:ext cx="459378" cy="319434"/>
              </a:xfrm>
              <a:custGeom>
                <a:avLst/>
                <a:gdLst>
                  <a:gd name="csX0" fmla="*/ 5966 w 459378"/>
                  <a:gd name="csY0" fmla="*/ 258989 h 319434"/>
                  <a:gd name="csX1" fmla="*/ 143416 w 459378"/>
                  <a:gd name="csY1" fmla="*/ 278240 h 319434"/>
                  <a:gd name="csX2" fmla="*/ 413003 w 459378"/>
                  <a:gd name="csY2" fmla="*/ 99003 h 319434"/>
                  <a:gd name="csX3" fmla="*/ 434915 w 459378"/>
                  <a:gd name="csY3" fmla="*/ 1418 h 319434"/>
                  <a:gd name="csX4" fmla="*/ 458820 w 459378"/>
                  <a:gd name="csY4" fmla="*/ 104313 h 319434"/>
                  <a:gd name="csX5" fmla="*/ 113204 w 459378"/>
                  <a:gd name="csY5" fmla="*/ 318403 h 319434"/>
                  <a:gd name="csX6" fmla="*/ 6132 w 459378"/>
                  <a:gd name="csY6" fmla="*/ 259155 h 3194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9378" h="319434">
                    <a:moveTo>
                      <a:pt x="5966" y="258989"/>
                    </a:moveTo>
                    <a:cubicBezTo>
                      <a:pt x="19412" y="246708"/>
                      <a:pt x="111046" y="278738"/>
                      <a:pt x="143416" y="278240"/>
                    </a:cubicBezTo>
                    <a:cubicBezTo>
                      <a:pt x="237705" y="276581"/>
                      <a:pt x="402379" y="205384"/>
                      <a:pt x="413003" y="99003"/>
                    </a:cubicBezTo>
                    <a:cubicBezTo>
                      <a:pt x="415327" y="76100"/>
                      <a:pt x="392917" y="-12191"/>
                      <a:pt x="434915" y="1418"/>
                    </a:cubicBezTo>
                    <a:cubicBezTo>
                      <a:pt x="459982" y="9549"/>
                      <a:pt x="460480" y="82905"/>
                      <a:pt x="458820" y="104313"/>
                    </a:cubicBezTo>
                    <a:cubicBezTo>
                      <a:pt x="446867" y="255172"/>
                      <a:pt x="243847" y="329190"/>
                      <a:pt x="113204" y="318403"/>
                    </a:cubicBezTo>
                    <a:cubicBezTo>
                      <a:pt x="94445" y="316909"/>
                      <a:pt x="-28562" y="291185"/>
                      <a:pt x="6132" y="259155"/>
                    </a:cubicBezTo>
                    <a:close/>
                  </a:path>
                </a:pathLst>
              </a:custGeom>
              <a:solidFill>
                <a:srgbClr val="121312"/>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9C65C5E7-3F1E-A34A-0084-2B764224C9E2}"/>
                  </a:ext>
                </a:extLst>
              </p:cNvPr>
              <p:cNvSpPr/>
              <p:nvPr/>
            </p:nvSpPr>
            <p:spPr>
              <a:xfrm>
                <a:off x="-45574494" y="1000190"/>
                <a:ext cx="247221" cy="486333"/>
              </a:xfrm>
              <a:custGeom>
                <a:avLst/>
                <a:gdLst>
                  <a:gd name="csX0" fmla="*/ 65570 w 247221"/>
                  <a:gd name="csY0" fmla="*/ 2557 h 486333"/>
                  <a:gd name="csX1" fmla="*/ 85657 w 247221"/>
                  <a:gd name="csY1" fmla="*/ 17660 h 486333"/>
                  <a:gd name="csX2" fmla="*/ 247011 w 247221"/>
                  <a:gd name="csY2" fmla="*/ 476210 h 486333"/>
                  <a:gd name="csX3" fmla="*/ 247011 w 247221"/>
                  <a:gd name="csY3" fmla="*/ 486333 h 486333"/>
                  <a:gd name="csX4" fmla="*/ 211653 w 247221"/>
                  <a:gd name="csY4" fmla="*/ 481355 h 486333"/>
                  <a:gd name="csX5" fmla="*/ 186420 w 247221"/>
                  <a:gd name="csY5" fmla="*/ 456128 h 486333"/>
                  <a:gd name="csX6" fmla="*/ 0 w 247221"/>
                  <a:gd name="csY6" fmla="*/ 2557 h 486333"/>
                  <a:gd name="csX7" fmla="*/ 65570 w 247221"/>
                  <a:gd name="csY7" fmla="*/ 2557 h 486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7221" h="486333">
                    <a:moveTo>
                      <a:pt x="65570" y="2557"/>
                    </a:moveTo>
                    <a:cubicBezTo>
                      <a:pt x="66733" y="2889"/>
                      <a:pt x="75697" y="11686"/>
                      <a:pt x="85657" y="17660"/>
                    </a:cubicBezTo>
                    <a:cubicBezTo>
                      <a:pt x="223107" y="99147"/>
                      <a:pt x="214807" y="343773"/>
                      <a:pt x="247011" y="476210"/>
                    </a:cubicBezTo>
                    <a:cubicBezTo>
                      <a:pt x="247675" y="479197"/>
                      <a:pt x="246513" y="483180"/>
                      <a:pt x="247011" y="486333"/>
                    </a:cubicBezTo>
                    <a:cubicBezTo>
                      <a:pt x="235889" y="484508"/>
                      <a:pt x="222774" y="482516"/>
                      <a:pt x="211653" y="481355"/>
                    </a:cubicBezTo>
                    <a:lnTo>
                      <a:pt x="186420" y="456128"/>
                    </a:lnTo>
                    <a:cubicBezTo>
                      <a:pt x="211984" y="279381"/>
                      <a:pt x="123339" y="119725"/>
                      <a:pt x="0" y="2557"/>
                    </a:cubicBezTo>
                    <a:cubicBezTo>
                      <a:pt x="18260" y="898"/>
                      <a:pt x="48638" y="-2255"/>
                      <a:pt x="65570" y="2557"/>
                    </a:cubicBezTo>
                    <a:close/>
                  </a:path>
                </a:pathLst>
              </a:custGeom>
              <a:solidFill>
                <a:srgbClr val="BAB4AF"/>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D1884B63-C6CA-DD8C-658F-1BAC9419F3B3}"/>
                  </a:ext>
                </a:extLst>
              </p:cNvPr>
              <p:cNvSpPr/>
              <p:nvPr/>
            </p:nvSpPr>
            <p:spPr>
              <a:xfrm>
                <a:off x="-45739185" y="1013702"/>
                <a:ext cx="260474" cy="491599"/>
              </a:xfrm>
              <a:custGeom>
                <a:avLst/>
                <a:gdLst>
                  <a:gd name="csX0" fmla="*/ 104266 w 260474"/>
                  <a:gd name="csY0" fmla="*/ 69703 h 491599"/>
                  <a:gd name="csX1" fmla="*/ 177473 w 260474"/>
                  <a:gd name="csY1" fmla="*/ 387020 h 491599"/>
                  <a:gd name="csX2" fmla="*/ 260474 w 260474"/>
                  <a:gd name="csY2" fmla="*/ 472821 h 491599"/>
                  <a:gd name="csX3" fmla="*/ 130827 w 260474"/>
                  <a:gd name="csY3" fmla="*/ 408594 h 491599"/>
                  <a:gd name="csX4" fmla="*/ 50980 w 260474"/>
                  <a:gd name="csY4" fmla="*/ 70200 h 491599"/>
                  <a:gd name="csX5" fmla="*/ 8649 w 260474"/>
                  <a:gd name="csY5" fmla="*/ 1658 h 491599"/>
                  <a:gd name="csX6" fmla="*/ 104266 w 260474"/>
                  <a:gd name="csY6" fmla="*/ 69869 h 4915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0474" h="491599">
                    <a:moveTo>
                      <a:pt x="104266" y="69703"/>
                    </a:moveTo>
                    <a:cubicBezTo>
                      <a:pt x="177307" y="176249"/>
                      <a:pt x="134811" y="289435"/>
                      <a:pt x="177473" y="387020"/>
                    </a:cubicBezTo>
                    <a:cubicBezTo>
                      <a:pt x="193409" y="423365"/>
                      <a:pt x="232088" y="447595"/>
                      <a:pt x="260474" y="472821"/>
                    </a:cubicBezTo>
                    <a:cubicBezTo>
                      <a:pt x="209014" y="523273"/>
                      <a:pt x="148921" y="461868"/>
                      <a:pt x="130827" y="408594"/>
                    </a:cubicBezTo>
                    <a:cubicBezTo>
                      <a:pt x="89658" y="287774"/>
                      <a:pt x="140621" y="186705"/>
                      <a:pt x="50980" y="70200"/>
                    </a:cubicBezTo>
                    <a:cubicBezTo>
                      <a:pt x="37202" y="52276"/>
                      <a:pt x="-21895" y="25889"/>
                      <a:pt x="8649" y="1658"/>
                    </a:cubicBezTo>
                    <a:cubicBezTo>
                      <a:pt x="33716" y="-10789"/>
                      <a:pt x="90987" y="50285"/>
                      <a:pt x="104266" y="69869"/>
                    </a:cubicBezTo>
                    <a:close/>
                  </a:path>
                </a:pathLst>
              </a:custGeom>
              <a:solidFill>
                <a:srgbClr val="121312"/>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7A0C01E0-4A64-208E-D669-AE4E9C12B609}"/>
                  </a:ext>
                </a:extLst>
              </p:cNvPr>
              <p:cNvSpPr/>
              <p:nvPr/>
            </p:nvSpPr>
            <p:spPr>
              <a:xfrm>
                <a:off x="-46718736" y="2433649"/>
                <a:ext cx="257293" cy="370823"/>
              </a:xfrm>
              <a:custGeom>
                <a:avLst/>
                <a:gdLst>
                  <a:gd name="csX0" fmla="*/ 201848 w 257293"/>
                  <a:gd name="csY0" fmla="*/ 317495 h 370823"/>
                  <a:gd name="csX1" fmla="*/ 237207 w 257293"/>
                  <a:gd name="csY1" fmla="*/ 312517 h 370823"/>
                  <a:gd name="csX2" fmla="*/ 257293 w 257293"/>
                  <a:gd name="csY2" fmla="*/ 327619 h 370823"/>
                  <a:gd name="csX3" fmla="*/ 20408 w 257293"/>
                  <a:gd name="csY3" fmla="*/ 267209 h 370823"/>
                  <a:gd name="csX4" fmla="*/ 15428 w 257293"/>
                  <a:gd name="csY4" fmla="*/ 105895 h 370823"/>
                  <a:gd name="csX5" fmla="*/ 80999 w 257293"/>
                  <a:gd name="csY5" fmla="*/ 12 h 370823"/>
                  <a:gd name="csX6" fmla="*/ 48960 w 257293"/>
                  <a:gd name="csY6" fmla="*/ 157012 h 370823"/>
                  <a:gd name="csX7" fmla="*/ 201848 w 257293"/>
                  <a:gd name="csY7" fmla="*/ 317495 h 370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7293" h="370823">
                    <a:moveTo>
                      <a:pt x="201848" y="317495"/>
                    </a:moveTo>
                    <a:cubicBezTo>
                      <a:pt x="213303" y="316167"/>
                      <a:pt x="224757" y="310027"/>
                      <a:pt x="237207" y="312517"/>
                    </a:cubicBezTo>
                    <a:cubicBezTo>
                      <a:pt x="243847" y="316831"/>
                      <a:pt x="256131" y="327286"/>
                      <a:pt x="257293" y="327619"/>
                    </a:cubicBezTo>
                    <a:cubicBezTo>
                      <a:pt x="201848" y="418400"/>
                      <a:pt x="57261" y="350521"/>
                      <a:pt x="20408" y="267209"/>
                    </a:cubicBezTo>
                    <a:cubicBezTo>
                      <a:pt x="-5820" y="207961"/>
                      <a:pt x="-5986" y="166969"/>
                      <a:pt x="15428" y="105895"/>
                    </a:cubicBezTo>
                    <a:cubicBezTo>
                      <a:pt x="29206" y="66729"/>
                      <a:pt x="61577" y="36026"/>
                      <a:pt x="80999" y="12"/>
                    </a:cubicBezTo>
                    <a:cubicBezTo>
                      <a:pt x="151716" y="-1316"/>
                      <a:pt x="56099" y="104900"/>
                      <a:pt x="48960" y="157012"/>
                    </a:cubicBezTo>
                    <a:cubicBezTo>
                      <a:pt x="35846" y="253932"/>
                      <a:pt x="102413" y="329776"/>
                      <a:pt x="201848" y="317495"/>
                    </a:cubicBezTo>
                    <a:close/>
                  </a:path>
                </a:pathLst>
              </a:custGeom>
              <a:solidFill>
                <a:srgbClr val="121312"/>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5D932B35-8D93-879D-5B52-E316FFC6E5F2}"/>
                  </a:ext>
                </a:extLst>
              </p:cNvPr>
              <p:cNvSpPr/>
              <p:nvPr/>
            </p:nvSpPr>
            <p:spPr>
              <a:xfrm>
                <a:off x="-45360840" y="999029"/>
                <a:ext cx="164510" cy="469803"/>
              </a:xfrm>
              <a:custGeom>
                <a:avLst/>
                <a:gdLst>
                  <a:gd name="csX0" fmla="*/ 31863 w 164510"/>
                  <a:gd name="csY0" fmla="*/ 10356 h 469803"/>
                  <a:gd name="csX1" fmla="*/ 155866 w 164510"/>
                  <a:gd name="csY1" fmla="*/ 251498 h 469803"/>
                  <a:gd name="csX2" fmla="*/ 117354 w 164510"/>
                  <a:gd name="csY2" fmla="*/ 462599 h 469803"/>
                  <a:gd name="csX3" fmla="*/ 113868 w 164510"/>
                  <a:gd name="csY3" fmla="*/ 318712 h 469803"/>
                  <a:gd name="csX4" fmla="*/ 61245 w 164510"/>
                  <a:gd name="csY4" fmla="*/ 129516 h 469803"/>
                  <a:gd name="csX5" fmla="*/ 31863 w 164510"/>
                  <a:gd name="csY5" fmla="*/ 10356 h 469803"/>
                </a:gdLst>
                <a:ahLst/>
                <a:cxnLst>
                  <a:cxn ang="0">
                    <a:pos x="csX0" y="csY0"/>
                  </a:cxn>
                  <a:cxn ang="0">
                    <a:pos x="csX1" y="csY1"/>
                  </a:cxn>
                  <a:cxn ang="0">
                    <a:pos x="csX2" y="csY2"/>
                  </a:cxn>
                  <a:cxn ang="0">
                    <a:pos x="csX3" y="csY3"/>
                  </a:cxn>
                  <a:cxn ang="0">
                    <a:pos x="csX4" y="csY4"/>
                  </a:cxn>
                  <a:cxn ang="0">
                    <a:pos x="csX5" y="csY5"/>
                  </a:cxn>
                </a:cxnLst>
                <a:rect l="l" t="t" r="r" b="b"/>
                <a:pathLst>
                  <a:path w="164510" h="469803">
                    <a:moveTo>
                      <a:pt x="31863" y="10356"/>
                    </a:moveTo>
                    <a:cubicBezTo>
                      <a:pt x="77181" y="38404"/>
                      <a:pt x="146072" y="197560"/>
                      <a:pt x="155866" y="251498"/>
                    </a:cubicBezTo>
                    <a:cubicBezTo>
                      <a:pt x="161178" y="280042"/>
                      <a:pt x="185747" y="513383"/>
                      <a:pt x="117354" y="462599"/>
                    </a:cubicBezTo>
                    <a:cubicBezTo>
                      <a:pt x="97102" y="419118"/>
                      <a:pt x="117022" y="367006"/>
                      <a:pt x="113868" y="318712"/>
                    </a:cubicBezTo>
                    <a:cubicBezTo>
                      <a:pt x="109718" y="256974"/>
                      <a:pt x="86146" y="185777"/>
                      <a:pt x="61245" y="129516"/>
                    </a:cubicBezTo>
                    <a:cubicBezTo>
                      <a:pt x="56763" y="119226"/>
                      <a:pt x="-52466" y="-41756"/>
                      <a:pt x="31863" y="10356"/>
                    </a:cubicBezTo>
                    <a:close/>
                  </a:path>
                </a:pathLst>
              </a:custGeom>
              <a:solidFill>
                <a:srgbClr val="121312"/>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BF5FF9C6-36E2-D9C1-4D96-4DD7097CDA22}"/>
                  </a:ext>
                </a:extLst>
              </p:cNvPr>
              <p:cNvSpPr/>
              <p:nvPr/>
            </p:nvSpPr>
            <p:spPr>
              <a:xfrm>
                <a:off x="-46430688" y="1941090"/>
                <a:ext cx="426621" cy="160185"/>
              </a:xfrm>
              <a:custGeom>
                <a:avLst/>
                <a:gdLst>
                  <a:gd name="csX0" fmla="*/ 401016 w 426621"/>
                  <a:gd name="csY0" fmla="*/ 166 h 160185"/>
                  <a:gd name="csX1" fmla="*/ 417783 w 426621"/>
                  <a:gd name="csY1" fmla="*/ 51780 h 160185"/>
                  <a:gd name="csX2" fmla="*/ 133089 w 426621"/>
                  <a:gd name="csY2" fmla="*/ 159986 h 160185"/>
                  <a:gd name="csX3" fmla="*/ 288 w 426621"/>
                  <a:gd name="csY3" fmla="*/ 116504 h 160185"/>
                  <a:gd name="csX4" fmla="*/ 122631 w 426621"/>
                  <a:gd name="csY4" fmla="*/ 114845 h 160185"/>
                  <a:gd name="csX5" fmla="*/ 308221 w 426621"/>
                  <a:gd name="csY5" fmla="*/ 68376 h 160185"/>
                  <a:gd name="csX6" fmla="*/ 400851 w 426621"/>
                  <a:gd name="csY6" fmla="*/ 0 h 16018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6621" h="160185">
                    <a:moveTo>
                      <a:pt x="401016" y="166"/>
                    </a:moveTo>
                    <a:cubicBezTo>
                      <a:pt x="433885" y="-830"/>
                      <a:pt x="429901" y="31367"/>
                      <a:pt x="417783" y="51780"/>
                    </a:cubicBezTo>
                    <a:cubicBezTo>
                      <a:pt x="374788" y="124968"/>
                      <a:pt x="212438" y="163305"/>
                      <a:pt x="133089" y="159986"/>
                    </a:cubicBezTo>
                    <a:cubicBezTo>
                      <a:pt x="111011" y="158991"/>
                      <a:pt x="4770" y="144386"/>
                      <a:pt x="288" y="116504"/>
                    </a:cubicBezTo>
                    <a:cubicBezTo>
                      <a:pt x="-6187" y="75014"/>
                      <a:pt x="98561" y="113849"/>
                      <a:pt x="122631" y="114845"/>
                    </a:cubicBezTo>
                    <a:cubicBezTo>
                      <a:pt x="183886" y="117501"/>
                      <a:pt x="255433" y="98747"/>
                      <a:pt x="308221" y="68376"/>
                    </a:cubicBezTo>
                    <a:cubicBezTo>
                      <a:pt x="329802" y="55929"/>
                      <a:pt x="386076" y="497"/>
                      <a:pt x="400851" y="0"/>
                    </a:cubicBezTo>
                    <a:close/>
                  </a:path>
                </a:pathLst>
              </a:custGeom>
              <a:solidFill>
                <a:srgbClr val="121312"/>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98412C48-7762-2E0A-BD9C-BF2BBB797956}"/>
                  </a:ext>
                </a:extLst>
              </p:cNvPr>
              <p:cNvSpPr/>
              <p:nvPr/>
            </p:nvSpPr>
            <p:spPr>
              <a:xfrm>
                <a:off x="-45552863" y="937592"/>
                <a:ext cx="248491" cy="539002"/>
              </a:xfrm>
              <a:custGeom>
                <a:avLst/>
                <a:gdLst>
                  <a:gd name="csX0" fmla="*/ 114490 w 248491"/>
                  <a:gd name="csY0" fmla="*/ 80258 h 539002"/>
                  <a:gd name="csX1" fmla="*/ 245466 w 248491"/>
                  <a:gd name="csY1" fmla="*/ 372515 h 539002"/>
                  <a:gd name="csX2" fmla="*/ 245466 w 248491"/>
                  <a:gd name="csY2" fmla="*/ 526195 h 539002"/>
                  <a:gd name="csX3" fmla="*/ 225380 w 248491"/>
                  <a:gd name="csY3" fmla="*/ 538808 h 539002"/>
                  <a:gd name="csX4" fmla="*/ 64026 w 248491"/>
                  <a:gd name="csY4" fmla="*/ 80258 h 539002"/>
                  <a:gd name="csX5" fmla="*/ 43940 w 248491"/>
                  <a:gd name="csY5" fmla="*/ 65155 h 539002"/>
                  <a:gd name="csX6" fmla="*/ 19870 w 248491"/>
                  <a:gd name="csY6" fmla="*/ 431 h 539002"/>
                  <a:gd name="csX7" fmla="*/ 114490 w 248491"/>
                  <a:gd name="csY7" fmla="*/ 80258 h 5390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8491" h="539002">
                    <a:moveTo>
                      <a:pt x="114490" y="80258"/>
                    </a:moveTo>
                    <a:cubicBezTo>
                      <a:pt x="195666" y="165396"/>
                      <a:pt x="228534" y="257172"/>
                      <a:pt x="245466" y="372515"/>
                    </a:cubicBezTo>
                    <a:cubicBezTo>
                      <a:pt x="245466" y="410686"/>
                      <a:pt x="252272" y="494662"/>
                      <a:pt x="245466" y="526195"/>
                    </a:cubicBezTo>
                    <a:cubicBezTo>
                      <a:pt x="242644" y="539139"/>
                      <a:pt x="236834" y="539471"/>
                      <a:pt x="225380" y="538808"/>
                    </a:cubicBezTo>
                    <a:cubicBezTo>
                      <a:pt x="193176" y="406370"/>
                      <a:pt x="201641" y="161744"/>
                      <a:pt x="64026" y="80258"/>
                    </a:cubicBezTo>
                    <a:cubicBezTo>
                      <a:pt x="62200" y="68308"/>
                      <a:pt x="47260" y="68143"/>
                      <a:pt x="43940" y="65155"/>
                    </a:cubicBezTo>
                    <a:cubicBezTo>
                      <a:pt x="36968" y="59015"/>
                      <a:pt x="-33583" y="-5876"/>
                      <a:pt x="19870" y="431"/>
                    </a:cubicBezTo>
                    <a:cubicBezTo>
                      <a:pt x="26343" y="1261"/>
                      <a:pt x="104531" y="69802"/>
                      <a:pt x="114490" y="80258"/>
                    </a:cubicBezTo>
                    <a:close/>
                  </a:path>
                </a:pathLst>
              </a:custGeom>
              <a:solidFill>
                <a:srgbClr val="121312"/>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7BBC9B39-E434-6992-DC6C-3451ABC3A94C}"/>
                  </a:ext>
                </a:extLst>
              </p:cNvPr>
              <p:cNvSpPr/>
              <p:nvPr/>
            </p:nvSpPr>
            <p:spPr>
              <a:xfrm>
                <a:off x="-47454467" y="2726084"/>
                <a:ext cx="458001" cy="145731"/>
              </a:xfrm>
              <a:custGeom>
                <a:avLst/>
                <a:gdLst>
                  <a:gd name="csX0" fmla="*/ 433597 w 458001"/>
                  <a:gd name="csY0" fmla="*/ 0 h 145731"/>
                  <a:gd name="csX1" fmla="*/ 293491 w 458001"/>
                  <a:gd name="csY1" fmla="*/ 89287 h 145731"/>
                  <a:gd name="csX2" fmla="*/ 41998 w 458001"/>
                  <a:gd name="csY2" fmla="*/ 145714 h 145731"/>
                  <a:gd name="csX3" fmla="*/ 0 w 458001"/>
                  <a:gd name="csY3" fmla="*/ 120985 h 145731"/>
                  <a:gd name="csX4" fmla="*/ 433431 w 458001"/>
                  <a:gd name="csY4" fmla="*/ 0 h 145731"/>
                </a:gdLst>
                <a:ahLst/>
                <a:cxnLst>
                  <a:cxn ang="0">
                    <a:pos x="csX0" y="csY0"/>
                  </a:cxn>
                  <a:cxn ang="0">
                    <a:pos x="csX1" y="csY1"/>
                  </a:cxn>
                  <a:cxn ang="0">
                    <a:pos x="csX2" y="csY2"/>
                  </a:cxn>
                  <a:cxn ang="0">
                    <a:pos x="csX3" y="csY3"/>
                  </a:cxn>
                  <a:cxn ang="0">
                    <a:pos x="csX4" y="csY4"/>
                  </a:cxn>
                </a:cxnLst>
                <a:rect l="l" t="t" r="r" b="b"/>
                <a:pathLst>
                  <a:path w="458001" h="145731">
                    <a:moveTo>
                      <a:pt x="433597" y="0"/>
                    </a:moveTo>
                    <a:cubicBezTo>
                      <a:pt x="527222" y="31367"/>
                      <a:pt x="323372" y="80491"/>
                      <a:pt x="293491" y="89287"/>
                    </a:cubicBezTo>
                    <a:cubicBezTo>
                      <a:pt x="241865" y="104224"/>
                      <a:pt x="87981" y="146710"/>
                      <a:pt x="41998" y="145714"/>
                    </a:cubicBezTo>
                    <a:cubicBezTo>
                      <a:pt x="15106" y="145216"/>
                      <a:pt x="14442" y="137913"/>
                      <a:pt x="0" y="120985"/>
                    </a:cubicBezTo>
                    <a:lnTo>
                      <a:pt x="433431" y="0"/>
                    </a:lnTo>
                    <a:close/>
                  </a:path>
                </a:pathLst>
              </a:custGeom>
              <a:solidFill>
                <a:srgbClr val="121312"/>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E6598F22-BCCA-E071-4790-E847222205DE}"/>
                  </a:ext>
                </a:extLst>
              </p:cNvPr>
              <p:cNvSpPr/>
              <p:nvPr/>
            </p:nvSpPr>
            <p:spPr>
              <a:xfrm>
                <a:off x="-46252082" y="632724"/>
                <a:ext cx="499804" cy="102153"/>
              </a:xfrm>
              <a:custGeom>
                <a:avLst/>
                <a:gdLst>
                  <a:gd name="csX0" fmla="*/ 489674 w 499804"/>
                  <a:gd name="csY0" fmla="*/ 74116 h 102153"/>
                  <a:gd name="csX1" fmla="*/ 370152 w 499804"/>
                  <a:gd name="csY1" fmla="*/ 55030 h 102153"/>
                  <a:gd name="csX2" fmla="*/ 2292 w 499804"/>
                  <a:gd name="csY2" fmla="*/ 92703 h 102153"/>
                  <a:gd name="csX3" fmla="*/ 105545 w 499804"/>
                  <a:gd name="csY3" fmla="*/ 37272 h 102153"/>
                  <a:gd name="csX4" fmla="*/ 401692 w 499804"/>
                  <a:gd name="csY4" fmla="*/ 23498 h 102153"/>
                  <a:gd name="csX5" fmla="*/ 489508 w 499804"/>
                  <a:gd name="csY5" fmla="*/ 74116 h 102153"/>
                </a:gdLst>
                <a:ahLst/>
                <a:cxnLst>
                  <a:cxn ang="0">
                    <a:pos x="csX0" y="csY0"/>
                  </a:cxn>
                  <a:cxn ang="0">
                    <a:pos x="csX1" y="csY1"/>
                  </a:cxn>
                  <a:cxn ang="0">
                    <a:pos x="csX2" y="csY2"/>
                  </a:cxn>
                  <a:cxn ang="0">
                    <a:pos x="csX3" y="csY3"/>
                  </a:cxn>
                  <a:cxn ang="0">
                    <a:pos x="csX4" y="csY4"/>
                  </a:cxn>
                  <a:cxn ang="0">
                    <a:pos x="csX5" y="csY5"/>
                  </a:cxn>
                </a:cxnLst>
                <a:rect l="l" t="t" r="r" b="b"/>
                <a:pathLst>
                  <a:path w="499804" h="102153">
                    <a:moveTo>
                      <a:pt x="489674" y="74116"/>
                    </a:moveTo>
                    <a:cubicBezTo>
                      <a:pt x="540636" y="145478"/>
                      <a:pt x="383432" y="58515"/>
                      <a:pt x="370152" y="55030"/>
                    </a:cubicBezTo>
                    <a:cubicBezTo>
                      <a:pt x="227556" y="17356"/>
                      <a:pt x="138579" y="87060"/>
                      <a:pt x="2292" y="92703"/>
                    </a:cubicBezTo>
                    <a:cubicBezTo>
                      <a:pt x="-17463" y="76273"/>
                      <a:pt x="96747" y="40259"/>
                      <a:pt x="105545" y="37272"/>
                    </a:cubicBezTo>
                    <a:cubicBezTo>
                      <a:pt x="212118" y="97"/>
                      <a:pt x="292131" y="-17329"/>
                      <a:pt x="401692" y="23498"/>
                    </a:cubicBezTo>
                    <a:cubicBezTo>
                      <a:pt x="415803" y="28808"/>
                      <a:pt x="483200" y="65319"/>
                      <a:pt x="489508" y="74116"/>
                    </a:cubicBezTo>
                    <a:close/>
                  </a:path>
                </a:pathLst>
              </a:custGeom>
              <a:solidFill>
                <a:srgbClr val="121312"/>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31F62B84-76E9-F36F-F875-E01AC4E056F5}"/>
                  </a:ext>
                </a:extLst>
              </p:cNvPr>
              <p:cNvSpPr/>
              <p:nvPr/>
            </p:nvSpPr>
            <p:spPr>
              <a:xfrm>
                <a:off x="-47684932" y="2080663"/>
                <a:ext cx="130334" cy="409782"/>
              </a:xfrm>
              <a:custGeom>
                <a:avLst/>
                <a:gdLst>
                  <a:gd name="csX0" fmla="*/ 104635 w 130334"/>
                  <a:gd name="csY0" fmla="*/ 227200 h 409782"/>
                  <a:gd name="csX1" fmla="*/ 718 w 130334"/>
                  <a:gd name="csY1" fmla="*/ 393825 h 409782"/>
                  <a:gd name="csX2" fmla="*/ 89363 w 130334"/>
                  <a:gd name="csY2" fmla="*/ 93601 h 409782"/>
                  <a:gd name="csX3" fmla="*/ 56993 w 130334"/>
                  <a:gd name="csY3" fmla="*/ 40162 h 409782"/>
                  <a:gd name="csX4" fmla="*/ 49190 w 130334"/>
                  <a:gd name="csY4" fmla="*/ 25723 h 409782"/>
                  <a:gd name="csX5" fmla="*/ 104635 w 130334"/>
                  <a:gd name="csY5" fmla="*/ 227200 h 409782"/>
                </a:gdLst>
                <a:ahLst/>
                <a:cxnLst>
                  <a:cxn ang="0">
                    <a:pos x="csX0" y="csY0"/>
                  </a:cxn>
                  <a:cxn ang="0">
                    <a:pos x="csX1" y="csY1"/>
                  </a:cxn>
                  <a:cxn ang="0">
                    <a:pos x="csX2" y="csY2"/>
                  </a:cxn>
                  <a:cxn ang="0">
                    <a:pos x="csX3" y="csY3"/>
                  </a:cxn>
                  <a:cxn ang="0">
                    <a:pos x="csX4" y="csY4"/>
                  </a:cxn>
                  <a:cxn ang="0">
                    <a:pos x="csX5" y="csY5"/>
                  </a:cxn>
                </a:cxnLst>
                <a:rect l="l" t="t" r="r" b="b"/>
                <a:pathLst>
                  <a:path w="130334" h="409782">
                    <a:moveTo>
                      <a:pt x="104635" y="227200"/>
                    </a:moveTo>
                    <a:cubicBezTo>
                      <a:pt x="100485" y="241141"/>
                      <a:pt x="22132" y="471494"/>
                      <a:pt x="718" y="393825"/>
                    </a:cubicBezTo>
                    <a:cubicBezTo>
                      <a:pt x="-9242" y="357644"/>
                      <a:pt x="87703" y="168616"/>
                      <a:pt x="89363" y="93601"/>
                    </a:cubicBezTo>
                    <a:cubicBezTo>
                      <a:pt x="91023" y="15766"/>
                      <a:pt x="69277" y="48626"/>
                      <a:pt x="56993" y="40162"/>
                    </a:cubicBezTo>
                    <a:cubicBezTo>
                      <a:pt x="48859" y="34685"/>
                      <a:pt x="50020" y="26387"/>
                      <a:pt x="49190" y="25723"/>
                    </a:cubicBezTo>
                    <a:cubicBezTo>
                      <a:pt x="173858" y="-79329"/>
                      <a:pt x="122397" y="167454"/>
                      <a:pt x="104635" y="227200"/>
                    </a:cubicBezTo>
                    <a:close/>
                  </a:path>
                </a:pathLst>
              </a:custGeom>
              <a:solidFill>
                <a:srgbClr val="121312"/>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5FDB8D24-FB57-C4E4-74FC-36118A443908}"/>
                  </a:ext>
                </a:extLst>
              </p:cNvPr>
              <p:cNvSpPr/>
              <p:nvPr/>
            </p:nvSpPr>
            <p:spPr>
              <a:xfrm>
                <a:off x="-47765842" y="2117127"/>
                <a:ext cx="106107" cy="428687"/>
              </a:xfrm>
              <a:custGeom>
                <a:avLst/>
                <a:gdLst>
                  <a:gd name="csX0" fmla="*/ 28508 w 106107"/>
                  <a:gd name="csY0" fmla="*/ 426733 h 428687"/>
                  <a:gd name="csX1" fmla="*/ 287 w 106107"/>
                  <a:gd name="csY1" fmla="*/ 388230 h 428687"/>
                  <a:gd name="csX2" fmla="*/ 78142 w 106107"/>
                  <a:gd name="csY2" fmla="*/ 25440 h 428687"/>
                  <a:gd name="csX3" fmla="*/ 103209 w 106107"/>
                  <a:gd name="csY3" fmla="*/ 100951 h 428687"/>
                  <a:gd name="csX4" fmla="*/ 28508 w 106107"/>
                  <a:gd name="csY4" fmla="*/ 426899 h 428687"/>
                </a:gdLst>
                <a:ahLst/>
                <a:cxnLst>
                  <a:cxn ang="0">
                    <a:pos x="csX0" y="csY0"/>
                  </a:cxn>
                  <a:cxn ang="0">
                    <a:pos x="csX1" y="csY1"/>
                  </a:cxn>
                  <a:cxn ang="0">
                    <a:pos x="csX2" y="csY2"/>
                  </a:cxn>
                  <a:cxn ang="0">
                    <a:pos x="csX3" y="csY3"/>
                  </a:cxn>
                  <a:cxn ang="0">
                    <a:pos x="csX4" y="csY4"/>
                  </a:cxn>
                </a:cxnLst>
                <a:rect l="l" t="t" r="r" b="b"/>
                <a:pathLst>
                  <a:path w="106107" h="428687">
                    <a:moveTo>
                      <a:pt x="28508" y="426733"/>
                    </a:moveTo>
                    <a:cubicBezTo>
                      <a:pt x="4770" y="436524"/>
                      <a:pt x="2279" y="407314"/>
                      <a:pt x="287" y="388230"/>
                    </a:cubicBezTo>
                    <a:cubicBezTo>
                      <a:pt x="-4693" y="339934"/>
                      <a:pt x="56396" y="72738"/>
                      <a:pt x="78142" y="25440"/>
                    </a:cubicBezTo>
                    <a:cubicBezTo>
                      <a:pt x="115327" y="-55716"/>
                      <a:pt x="105533" y="81533"/>
                      <a:pt x="103209" y="100951"/>
                    </a:cubicBezTo>
                    <a:cubicBezTo>
                      <a:pt x="90095" y="214137"/>
                      <a:pt x="42120" y="314211"/>
                      <a:pt x="28508" y="426899"/>
                    </a:cubicBezTo>
                    <a:close/>
                  </a:path>
                </a:pathLst>
              </a:custGeom>
              <a:solidFill>
                <a:srgbClr val="121312"/>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C4ECFDDF-EE7E-4262-910C-A653893BA801}"/>
                  </a:ext>
                </a:extLst>
              </p:cNvPr>
              <p:cNvSpPr/>
              <p:nvPr/>
            </p:nvSpPr>
            <p:spPr>
              <a:xfrm>
                <a:off x="-45221963" y="2052543"/>
                <a:ext cx="162422" cy="349656"/>
              </a:xfrm>
              <a:custGeom>
                <a:avLst/>
                <a:gdLst>
                  <a:gd name="csX0" fmla="*/ 96173 w 162422"/>
                  <a:gd name="csY0" fmla="*/ 73924 h 349656"/>
                  <a:gd name="csX1" fmla="*/ 161577 w 162422"/>
                  <a:gd name="csY1" fmla="*/ 257809 h 349656"/>
                  <a:gd name="csX2" fmla="*/ 96504 w 162422"/>
                  <a:gd name="csY2" fmla="*/ 338134 h 349656"/>
                  <a:gd name="csX3" fmla="*/ 111444 w 162422"/>
                  <a:gd name="csY3" fmla="*/ 212336 h 349656"/>
                  <a:gd name="csX4" fmla="*/ 91027 w 162422"/>
                  <a:gd name="csY4" fmla="*/ 149602 h 349656"/>
                  <a:gd name="csX5" fmla="*/ 57 w 162422"/>
                  <a:gd name="csY5" fmla="*/ 11026 h 349656"/>
                  <a:gd name="csX6" fmla="*/ 96006 w 162422"/>
                  <a:gd name="csY6" fmla="*/ 73924 h 3496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422" h="349656">
                    <a:moveTo>
                      <a:pt x="96173" y="73924"/>
                    </a:moveTo>
                    <a:cubicBezTo>
                      <a:pt x="139831" y="129853"/>
                      <a:pt x="167719" y="184620"/>
                      <a:pt x="161577" y="257809"/>
                    </a:cubicBezTo>
                    <a:cubicBezTo>
                      <a:pt x="159751" y="279882"/>
                      <a:pt x="134519" y="383939"/>
                      <a:pt x="96504" y="338134"/>
                    </a:cubicBezTo>
                    <a:cubicBezTo>
                      <a:pt x="83722" y="322865"/>
                      <a:pt x="113105" y="243868"/>
                      <a:pt x="111444" y="212336"/>
                    </a:cubicBezTo>
                    <a:cubicBezTo>
                      <a:pt x="110283" y="187276"/>
                      <a:pt x="99492" y="171011"/>
                      <a:pt x="91027" y="149602"/>
                    </a:cubicBezTo>
                    <a:cubicBezTo>
                      <a:pt x="77082" y="114253"/>
                      <a:pt x="-2433" y="23140"/>
                      <a:pt x="57" y="11026"/>
                    </a:cubicBezTo>
                    <a:cubicBezTo>
                      <a:pt x="8855" y="-30963"/>
                      <a:pt x="84718" y="59486"/>
                      <a:pt x="96006" y="73924"/>
                    </a:cubicBezTo>
                    <a:close/>
                  </a:path>
                </a:pathLst>
              </a:custGeom>
              <a:solidFill>
                <a:srgbClr val="121312"/>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6C4F999D-9BD5-D8B2-61E2-D6E663297D32}"/>
                  </a:ext>
                </a:extLst>
              </p:cNvPr>
              <p:cNvSpPr/>
              <p:nvPr/>
            </p:nvSpPr>
            <p:spPr>
              <a:xfrm>
                <a:off x="-47923738" y="1238710"/>
                <a:ext cx="186273" cy="329126"/>
              </a:xfrm>
              <a:custGeom>
                <a:avLst/>
                <a:gdLst>
                  <a:gd name="csX0" fmla="*/ 8449 w 186273"/>
                  <a:gd name="csY0" fmla="*/ 863 h 329126"/>
                  <a:gd name="csX1" fmla="*/ 28204 w 186273"/>
                  <a:gd name="csY1" fmla="*/ 11152 h 329126"/>
                  <a:gd name="csX2" fmla="*/ 183250 w 186273"/>
                  <a:gd name="csY2" fmla="*/ 284490 h 329126"/>
                  <a:gd name="csX3" fmla="*/ 141915 w 186273"/>
                  <a:gd name="csY3" fmla="*/ 315856 h 329126"/>
                  <a:gd name="csX4" fmla="*/ 3137 w 186273"/>
                  <a:gd name="csY4" fmla="*/ 46502 h 329126"/>
                  <a:gd name="csX5" fmla="*/ 8449 w 186273"/>
                  <a:gd name="csY5" fmla="*/ 1029 h 329126"/>
                </a:gdLst>
                <a:ahLst/>
                <a:cxnLst>
                  <a:cxn ang="0">
                    <a:pos x="csX0" y="csY0"/>
                  </a:cxn>
                  <a:cxn ang="0">
                    <a:pos x="csX1" y="csY1"/>
                  </a:cxn>
                  <a:cxn ang="0">
                    <a:pos x="csX2" y="csY2"/>
                  </a:cxn>
                  <a:cxn ang="0">
                    <a:pos x="csX3" y="csY3"/>
                  </a:cxn>
                  <a:cxn ang="0">
                    <a:pos x="csX4" y="csY4"/>
                  </a:cxn>
                  <a:cxn ang="0">
                    <a:pos x="csX5" y="csY5"/>
                  </a:cxn>
                </a:cxnLst>
                <a:rect l="l" t="t" r="r" b="b"/>
                <a:pathLst>
                  <a:path w="186273" h="329126">
                    <a:moveTo>
                      <a:pt x="8449" y="863"/>
                    </a:moveTo>
                    <a:cubicBezTo>
                      <a:pt x="17082" y="-2788"/>
                      <a:pt x="23224" y="6008"/>
                      <a:pt x="28204" y="11152"/>
                    </a:cubicBezTo>
                    <a:cubicBezTo>
                      <a:pt x="39160" y="22438"/>
                      <a:pt x="178934" y="269056"/>
                      <a:pt x="183250" y="284490"/>
                    </a:cubicBezTo>
                    <a:cubicBezTo>
                      <a:pt x="194040" y="323989"/>
                      <a:pt x="174949" y="344236"/>
                      <a:pt x="141915" y="315856"/>
                    </a:cubicBezTo>
                    <a:cubicBezTo>
                      <a:pt x="130461" y="305899"/>
                      <a:pt x="6624" y="65256"/>
                      <a:pt x="3137" y="46502"/>
                    </a:cubicBezTo>
                    <a:cubicBezTo>
                      <a:pt x="1145" y="36046"/>
                      <a:pt x="-4997" y="7003"/>
                      <a:pt x="8449" y="1029"/>
                    </a:cubicBezTo>
                    <a:close/>
                  </a:path>
                </a:pathLst>
              </a:custGeom>
              <a:solidFill>
                <a:srgbClr val="121312"/>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66B18A23-025B-F335-AD56-309EE2D1ED0F}"/>
                  </a:ext>
                </a:extLst>
              </p:cNvPr>
              <p:cNvSpPr/>
              <p:nvPr/>
            </p:nvSpPr>
            <p:spPr>
              <a:xfrm>
                <a:off x="-45643458" y="2297407"/>
                <a:ext cx="54222" cy="368396"/>
              </a:xfrm>
              <a:custGeom>
                <a:avLst/>
                <a:gdLst>
                  <a:gd name="csX0" fmla="*/ 43898 w 54222"/>
                  <a:gd name="csY0" fmla="*/ 358144 h 368396"/>
                  <a:gd name="csX1" fmla="*/ 31447 w 54222"/>
                  <a:gd name="csY1" fmla="*/ 368267 h 368396"/>
                  <a:gd name="csX2" fmla="*/ 13685 w 54222"/>
                  <a:gd name="csY2" fmla="*/ 358144 h 368396"/>
                  <a:gd name="csX3" fmla="*/ 31281 w 54222"/>
                  <a:gd name="csY3" fmla="*/ 0 h 368396"/>
                  <a:gd name="csX4" fmla="*/ 48546 w 54222"/>
                  <a:gd name="csY4" fmla="*/ 8298 h 368396"/>
                  <a:gd name="csX5" fmla="*/ 43898 w 54222"/>
                  <a:gd name="csY5" fmla="*/ 358144 h 368396"/>
                </a:gdLst>
                <a:ahLst/>
                <a:cxnLst>
                  <a:cxn ang="0">
                    <a:pos x="csX0" y="csY0"/>
                  </a:cxn>
                  <a:cxn ang="0">
                    <a:pos x="csX1" y="csY1"/>
                  </a:cxn>
                  <a:cxn ang="0">
                    <a:pos x="csX2" y="csY2"/>
                  </a:cxn>
                  <a:cxn ang="0">
                    <a:pos x="csX3" y="csY3"/>
                  </a:cxn>
                  <a:cxn ang="0">
                    <a:pos x="csX4" y="csY4"/>
                  </a:cxn>
                  <a:cxn ang="0">
                    <a:pos x="csX5" y="csY5"/>
                  </a:cxn>
                </a:cxnLst>
                <a:rect l="l" t="t" r="r" b="b"/>
                <a:pathLst>
                  <a:path w="54222" h="368396">
                    <a:moveTo>
                      <a:pt x="43898" y="358144"/>
                    </a:moveTo>
                    <a:cubicBezTo>
                      <a:pt x="41242" y="360301"/>
                      <a:pt x="40246" y="369595"/>
                      <a:pt x="31447" y="368267"/>
                    </a:cubicBezTo>
                    <a:cubicBezTo>
                      <a:pt x="27629" y="368267"/>
                      <a:pt x="16009" y="361131"/>
                      <a:pt x="13685" y="358144"/>
                    </a:cubicBezTo>
                    <a:cubicBezTo>
                      <a:pt x="-14037" y="323126"/>
                      <a:pt x="4721" y="2158"/>
                      <a:pt x="31281" y="0"/>
                    </a:cubicBezTo>
                    <a:cubicBezTo>
                      <a:pt x="38918" y="0"/>
                      <a:pt x="44396" y="1660"/>
                      <a:pt x="48546" y="8298"/>
                    </a:cubicBezTo>
                    <a:cubicBezTo>
                      <a:pt x="68300" y="39665"/>
                      <a:pt x="28958" y="301717"/>
                      <a:pt x="43898" y="358144"/>
                    </a:cubicBezTo>
                    <a:close/>
                  </a:path>
                </a:pathLst>
              </a:custGeom>
              <a:solidFill>
                <a:srgbClr val="121312"/>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54CA26F2-6631-112C-DB93-923DCAE98A48}"/>
                  </a:ext>
                </a:extLst>
              </p:cNvPr>
              <p:cNvSpPr/>
              <p:nvPr/>
            </p:nvSpPr>
            <p:spPr>
              <a:xfrm>
                <a:off x="-47630353" y="1203359"/>
                <a:ext cx="67849" cy="295297"/>
              </a:xfrm>
              <a:custGeom>
                <a:avLst/>
                <a:gdLst>
                  <a:gd name="csX0" fmla="*/ 7892 w 67849"/>
                  <a:gd name="csY0" fmla="*/ 1529 h 295297"/>
                  <a:gd name="csX1" fmla="*/ 35116 w 67849"/>
                  <a:gd name="csY1" fmla="*/ 8167 h 295297"/>
                  <a:gd name="csX2" fmla="*/ 67487 w 67849"/>
                  <a:gd name="csY2" fmla="*/ 270551 h 295297"/>
                  <a:gd name="csX3" fmla="*/ 24492 w 67849"/>
                  <a:gd name="csY3" fmla="*/ 285819 h 295297"/>
                  <a:gd name="csX4" fmla="*/ 8058 w 67849"/>
                  <a:gd name="csY4" fmla="*/ 1363 h 295297"/>
                </a:gdLst>
                <a:ahLst/>
                <a:cxnLst>
                  <a:cxn ang="0">
                    <a:pos x="csX0" y="csY0"/>
                  </a:cxn>
                  <a:cxn ang="0">
                    <a:pos x="csX1" y="csY1"/>
                  </a:cxn>
                  <a:cxn ang="0">
                    <a:pos x="csX2" y="csY2"/>
                  </a:cxn>
                  <a:cxn ang="0">
                    <a:pos x="csX3" y="csY3"/>
                  </a:cxn>
                  <a:cxn ang="0">
                    <a:pos x="csX4" y="csY4"/>
                  </a:cxn>
                </a:cxnLst>
                <a:rect l="l" t="t" r="r" b="b"/>
                <a:pathLst>
                  <a:path w="67849" h="295297">
                    <a:moveTo>
                      <a:pt x="7892" y="1529"/>
                    </a:moveTo>
                    <a:cubicBezTo>
                      <a:pt x="17188" y="-2122"/>
                      <a:pt x="27978" y="1031"/>
                      <a:pt x="35116" y="8167"/>
                    </a:cubicBezTo>
                    <a:cubicBezTo>
                      <a:pt x="46238" y="19121"/>
                      <a:pt x="71139" y="247981"/>
                      <a:pt x="67487" y="270551"/>
                    </a:cubicBezTo>
                    <a:cubicBezTo>
                      <a:pt x="63171" y="296607"/>
                      <a:pt x="43250" y="302747"/>
                      <a:pt x="24492" y="285819"/>
                    </a:cubicBezTo>
                    <a:cubicBezTo>
                      <a:pt x="5734" y="268892"/>
                      <a:pt x="-10202" y="8499"/>
                      <a:pt x="8058" y="1363"/>
                    </a:cubicBezTo>
                    <a:close/>
                  </a:path>
                </a:pathLst>
              </a:custGeom>
              <a:solidFill>
                <a:srgbClr val="121312"/>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46C2E197-EE01-F6B3-C707-A58FD54DFDB9}"/>
                  </a:ext>
                </a:extLst>
              </p:cNvPr>
              <p:cNvSpPr/>
              <p:nvPr/>
            </p:nvSpPr>
            <p:spPr>
              <a:xfrm>
                <a:off x="-45516689" y="1614475"/>
                <a:ext cx="217356" cy="188788"/>
              </a:xfrm>
              <a:custGeom>
                <a:avLst/>
                <a:gdLst>
                  <a:gd name="csX0" fmla="*/ 31504 w 217356"/>
                  <a:gd name="csY0" fmla="*/ 177748 h 188788"/>
                  <a:gd name="csX1" fmla="*/ 43954 w 217356"/>
                  <a:gd name="csY1" fmla="*/ 81989 h 188788"/>
                  <a:gd name="csX2" fmla="*/ 214936 w 217356"/>
                  <a:gd name="csY2" fmla="*/ 4983 h 188788"/>
                  <a:gd name="csX3" fmla="*/ 98901 w 217356"/>
                  <a:gd name="csY3" fmla="*/ 91614 h 188788"/>
                  <a:gd name="csX4" fmla="*/ 31504 w 217356"/>
                  <a:gd name="csY4" fmla="*/ 177748 h 188788"/>
                </a:gdLst>
                <a:ahLst/>
                <a:cxnLst>
                  <a:cxn ang="0">
                    <a:pos x="csX0" y="csY0"/>
                  </a:cxn>
                  <a:cxn ang="0">
                    <a:pos x="csX1" y="csY1"/>
                  </a:cxn>
                  <a:cxn ang="0">
                    <a:pos x="csX2" y="csY2"/>
                  </a:cxn>
                  <a:cxn ang="0">
                    <a:pos x="csX3" y="csY3"/>
                  </a:cxn>
                  <a:cxn ang="0">
                    <a:pos x="csX4" y="csY4"/>
                  </a:cxn>
                </a:cxnLst>
                <a:rect l="l" t="t" r="r" b="b"/>
                <a:pathLst>
                  <a:path w="217356" h="188788">
                    <a:moveTo>
                      <a:pt x="31504" y="177748"/>
                    </a:moveTo>
                    <a:cubicBezTo>
                      <a:pt x="-40375" y="226706"/>
                      <a:pt x="31504" y="97920"/>
                      <a:pt x="43954" y="81989"/>
                    </a:cubicBezTo>
                    <a:cubicBezTo>
                      <a:pt x="81636" y="33528"/>
                      <a:pt x="152519" y="-16095"/>
                      <a:pt x="214936" y="4983"/>
                    </a:cubicBezTo>
                    <a:cubicBezTo>
                      <a:pt x="233362" y="67715"/>
                      <a:pt x="141895" y="59252"/>
                      <a:pt x="98901" y="91614"/>
                    </a:cubicBezTo>
                    <a:cubicBezTo>
                      <a:pt x="74498" y="110036"/>
                      <a:pt x="44286" y="169118"/>
                      <a:pt x="31504" y="177748"/>
                    </a:cubicBezTo>
                    <a:close/>
                  </a:path>
                </a:pathLst>
              </a:custGeom>
              <a:solidFill>
                <a:srgbClr val="121312"/>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927B4751-E72B-97B6-365C-3705A7504BEC}"/>
                  </a:ext>
                </a:extLst>
              </p:cNvPr>
              <p:cNvSpPr/>
              <p:nvPr/>
            </p:nvSpPr>
            <p:spPr>
              <a:xfrm>
                <a:off x="-48149117" y="1496786"/>
                <a:ext cx="232421" cy="144467"/>
              </a:xfrm>
              <a:custGeom>
                <a:avLst/>
                <a:gdLst>
                  <a:gd name="csX0" fmla="*/ 12880 w 232421"/>
                  <a:gd name="csY0" fmla="*/ 358 h 144467"/>
                  <a:gd name="csX1" fmla="*/ 223038 w 232421"/>
                  <a:gd name="csY1" fmla="*/ 106075 h 144467"/>
                  <a:gd name="csX2" fmla="*/ 195814 w 232421"/>
                  <a:gd name="csY2" fmla="*/ 143748 h 144467"/>
                  <a:gd name="csX3" fmla="*/ 98 w 232421"/>
                  <a:gd name="csY3" fmla="*/ 21767 h 144467"/>
                  <a:gd name="csX4" fmla="*/ 12714 w 232421"/>
                  <a:gd name="csY4" fmla="*/ 524 h 144467"/>
                </a:gdLst>
                <a:ahLst/>
                <a:cxnLst>
                  <a:cxn ang="0">
                    <a:pos x="csX0" y="csY0"/>
                  </a:cxn>
                  <a:cxn ang="0">
                    <a:pos x="csX1" y="csY1"/>
                  </a:cxn>
                  <a:cxn ang="0">
                    <a:pos x="csX2" y="csY2"/>
                  </a:cxn>
                  <a:cxn ang="0">
                    <a:pos x="csX3" y="csY3"/>
                  </a:cxn>
                  <a:cxn ang="0">
                    <a:pos x="csX4" y="csY4"/>
                  </a:cxn>
                </a:cxnLst>
                <a:rect l="l" t="t" r="r" b="b"/>
                <a:pathLst>
                  <a:path w="232421" h="144467">
                    <a:moveTo>
                      <a:pt x="12880" y="358"/>
                    </a:moveTo>
                    <a:cubicBezTo>
                      <a:pt x="32800" y="-6612"/>
                      <a:pt x="208762" y="90308"/>
                      <a:pt x="223038" y="106075"/>
                    </a:cubicBezTo>
                    <a:cubicBezTo>
                      <a:pt x="245946" y="131301"/>
                      <a:pt x="223038" y="148229"/>
                      <a:pt x="195814" y="143748"/>
                    </a:cubicBezTo>
                    <a:cubicBezTo>
                      <a:pt x="174068" y="140097"/>
                      <a:pt x="2753" y="39525"/>
                      <a:pt x="98" y="21767"/>
                    </a:cubicBezTo>
                    <a:cubicBezTo>
                      <a:pt x="-899" y="14797"/>
                      <a:pt x="5908" y="2847"/>
                      <a:pt x="12714" y="524"/>
                    </a:cubicBezTo>
                    <a:close/>
                  </a:path>
                </a:pathLst>
              </a:custGeom>
              <a:solidFill>
                <a:srgbClr val="121312"/>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4F06367C-8CA5-FD90-1641-60C2E69D0D0F}"/>
                  </a:ext>
                </a:extLst>
              </p:cNvPr>
              <p:cNvSpPr/>
              <p:nvPr/>
            </p:nvSpPr>
            <p:spPr>
              <a:xfrm>
                <a:off x="-46491575" y="1681859"/>
                <a:ext cx="153815" cy="216993"/>
              </a:xfrm>
              <a:custGeom>
                <a:avLst/>
                <a:gdLst>
                  <a:gd name="csX0" fmla="*/ 144175 w 153815"/>
                  <a:gd name="csY0" fmla="*/ 29374 h 216993"/>
                  <a:gd name="csX1" fmla="*/ 40756 w 153815"/>
                  <a:gd name="csY1" fmla="*/ 105218 h 216993"/>
                  <a:gd name="csX2" fmla="*/ 80597 w 153815"/>
                  <a:gd name="csY2" fmla="*/ 210272 h 216993"/>
                  <a:gd name="csX3" fmla="*/ 3738 w 153815"/>
                  <a:gd name="csY3" fmla="*/ 93104 h 216993"/>
                  <a:gd name="csX4" fmla="*/ 150816 w 153815"/>
                  <a:gd name="csY4" fmla="*/ 4315 h 216993"/>
                  <a:gd name="csX5" fmla="*/ 144175 w 153815"/>
                  <a:gd name="csY5" fmla="*/ 29374 h 216993"/>
                </a:gdLst>
                <a:ahLst/>
                <a:cxnLst>
                  <a:cxn ang="0">
                    <a:pos x="csX0" y="csY0"/>
                  </a:cxn>
                  <a:cxn ang="0">
                    <a:pos x="csX1" y="csY1"/>
                  </a:cxn>
                  <a:cxn ang="0">
                    <a:pos x="csX2" y="csY2"/>
                  </a:cxn>
                  <a:cxn ang="0">
                    <a:pos x="csX3" y="csY3"/>
                  </a:cxn>
                  <a:cxn ang="0">
                    <a:pos x="csX4" y="csY4"/>
                  </a:cxn>
                  <a:cxn ang="0">
                    <a:pos x="csX5" y="csY5"/>
                  </a:cxn>
                </a:cxnLst>
                <a:rect l="l" t="t" r="r" b="b"/>
                <a:pathLst>
                  <a:path w="153815" h="216993">
                    <a:moveTo>
                      <a:pt x="144175" y="29374"/>
                    </a:moveTo>
                    <a:cubicBezTo>
                      <a:pt x="127243" y="55929"/>
                      <a:pt x="42748" y="99078"/>
                      <a:pt x="40756" y="105218"/>
                    </a:cubicBezTo>
                    <a:cubicBezTo>
                      <a:pt x="32622" y="131108"/>
                      <a:pt x="98525" y="188033"/>
                      <a:pt x="80597" y="210272"/>
                    </a:cubicBezTo>
                    <a:cubicBezTo>
                      <a:pt x="54202" y="242966"/>
                      <a:pt x="-17013" y="148700"/>
                      <a:pt x="3738" y="93104"/>
                    </a:cubicBezTo>
                    <a:cubicBezTo>
                      <a:pt x="6892" y="84639"/>
                      <a:pt x="135543" y="-22572"/>
                      <a:pt x="150816" y="4315"/>
                    </a:cubicBezTo>
                    <a:cubicBezTo>
                      <a:pt x="158618" y="15600"/>
                      <a:pt x="149322" y="21408"/>
                      <a:pt x="144175" y="29374"/>
                    </a:cubicBezTo>
                    <a:close/>
                  </a:path>
                </a:pathLst>
              </a:custGeom>
              <a:solidFill>
                <a:srgbClr val="121312"/>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D72FAEB4-022A-A388-6B1D-21C2F0117099}"/>
                  </a:ext>
                </a:extLst>
              </p:cNvPr>
              <p:cNvSpPr/>
              <p:nvPr/>
            </p:nvSpPr>
            <p:spPr>
              <a:xfrm>
                <a:off x="-45189414" y="5084217"/>
                <a:ext cx="124048" cy="232593"/>
              </a:xfrm>
              <a:custGeom>
                <a:avLst/>
                <a:gdLst>
                  <a:gd name="csX0" fmla="*/ 124048 w 124048"/>
                  <a:gd name="csY0" fmla="*/ 231684 h 232593"/>
                  <a:gd name="csX1" fmla="*/ 66114 w 124048"/>
                  <a:gd name="csY1" fmla="*/ 226706 h 232593"/>
                  <a:gd name="csX2" fmla="*/ 45 w 124048"/>
                  <a:gd name="csY2" fmla="*/ 25063 h 232593"/>
                  <a:gd name="csX3" fmla="*/ 10669 w 124048"/>
                  <a:gd name="csY3" fmla="*/ 4 h 232593"/>
                  <a:gd name="csX4" fmla="*/ 124048 w 124048"/>
                  <a:gd name="csY4" fmla="*/ 231684 h 232593"/>
                </a:gdLst>
                <a:ahLst/>
                <a:cxnLst>
                  <a:cxn ang="0">
                    <a:pos x="csX0" y="csY0"/>
                  </a:cxn>
                  <a:cxn ang="0">
                    <a:pos x="csX1" y="csY1"/>
                  </a:cxn>
                  <a:cxn ang="0">
                    <a:pos x="csX2" y="csY2"/>
                  </a:cxn>
                  <a:cxn ang="0">
                    <a:pos x="csX3" y="csY3"/>
                  </a:cxn>
                  <a:cxn ang="0">
                    <a:pos x="csX4" y="csY4"/>
                  </a:cxn>
                </a:cxnLst>
                <a:rect l="l" t="t" r="r" b="b"/>
                <a:pathLst>
                  <a:path w="124048" h="232593">
                    <a:moveTo>
                      <a:pt x="124048" y="231684"/>
                    </a:moveTo>
                    <a:cubicBezTo>
                      <a:pt x="108278" y="228863"/>
                      <a:pt x="79062" y="238157"/>
                      <a:pt x="66114" y="226706"/>
                    </a:cubicBezTo>
                    <a:cubicBezTo>
                      <a:pt x="58145" y="219736"/>
                      <a:pt x="543" y="38838"/>
                      <a:pt x="45" y="25063"/>
                    </a:cubicBezTo>
                    <a:cubicBezTo>
                      <a:pt x="-287" y="16600"/>
                      <a:pt x="1041" y="335"/>
                      <a:pt x="10669" y="4"/>
                    </a:cubicBezTo>
                    <a:cubicBezTo>
                      <a:pt x="37727" y="-992"/>
                      <a:pt x="116412" y="199654"/>
                      <a:pt x="124048" y="231684"/>
                    </a:cubicBezTo>
                    <a:close/>
                  </a:path>
                </a:pathLst>
              </a:custGeom>
              <a:solidFill>
                <a:srgbClr val="121312"/>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F0F2F05E-F69A-A497-3E16-2BA207ADFCF8}"/>
                  </a:ext>
                </a:extLst>
              </p:cNvPr>
              <p:cNvSpPr/>
              <p:nvPr/>
            </p:nvSpPr>
            <p:spPr>
              <a:xfrm>
                <a:off x="-47555764" y="2859248"/>
                <a:ext cx="195112" cy="219093"/>
              </a:xfrm>
              <a:custGeom>
                <a:avLst/>
                <a:gdLst>
                  <a:gd name="csX0" fmla="*/ 192100 w 195112"/>
                  <a:gd name="csY0" fmla="*/ 214358 h 219093"/>
                  <a:gd name="csX1" fmla="*/ 106277 w 195112"/>
                  <a:gd name="csY1" fmla="*/ 136356 h 219093"/>
                  <a:gd name="csX2" fmla="*/ 1031 w 195112"/>
                  <a:gd name="csY2" fmla="*/ 3255 h 219093"/>
                  <a:gd name="csX3" fmla="*/ 25268 w 195112"/>
                  <a:gd name="csY3" fmla="*/ 5413 h 219093"/>
                  <a:gd name="csX4" fmla="*/ 192100 w 195112"/>
                  <a:gd name="csY4" fmla="*/ 214358 h 219093"/>
                </a:gdLst>
                <a:ahLst/>
                <a:cxnLst>
                  <a:cxn ang="0">
                    <a:pos x="csX0" y="csY0"/>
                  </a:cxn>
                  <a:cxn ang="0">
                    <a:pos x="csX1" y="csY1"/>
                  </a:cxn>
                  <a:cxn ang="0">
                    <a:pos x="csX2" y="csY2"/>
                  </a:cxn>
                  <a:cxn ang="0">
                    <a:pos x="csX3" y="csY3"/>
                  </a:cxn>
                  <a:cxn ang="0">
                    <a:pos x="csX4" y="csY4"/>
                  </a:cxn>
                </a:cxnLst>
                <a:rect l="l" t="t" r="r" b="b"/>
                <a:pathLst>
                  <a:path w="195112" h="219093">
                    <a:moveTo>
                      <a:pt x="192100" y="214358"/>
                    </a:moveTo>
                    <a:cubicBezTo>
                      <a:pt x="165872" y="240911"/>
                      <a:pt x="116237" y="147641"/>
                      <a:pt x="106277" y="136356"/>
                    </a:cubicBezTo>
                    <a:cubicBezTo>
                      <a:pt x="87187" y="114947"/>
                      <a:pt x="-11087" y="25661"/>
                      <a:pt x="1031" y="3255"/>
                    </a:cubicBezTo>
                    <a:cubicBezTo>
                      <a:pt x="12154" y="-2387"/>
                      <a:pt x="15474" y="-63"/>
                      <a:pt x="25268" y="5413"/>
                    </a:cubicBezTo>
                    <a:cubicBezTo>
                      <a:pt x="53820" y="21345"/>
                      <a:pt x="219324" y="186809"/>
                      <a:pt x="192100" y="214358"/>
                    </a:cubicBezTo>
                    <a:close/>
                  </a:path>
                </a:pathLst>
              </a:custGeom>
              <a:solidFill>
                <a:srgbClr val="121312"/>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76D5D076-3348-69A7-7736-DD724FE4AC9E}"/>
                  </a:ext>
                </a:extLst>
              </p:cNvPr>
              <p:cNvSpPr/>
              <p:nvPr/>
            </p:nvSpPr>
            <p:spPr>
              <a:xfrm>
                <a:off x="-46589348" y="1511571"/>
                <a:ext cx="82868" cy="151889"/>
              </a:xfrm>
              <a:custGeom>
                <a:avLst/>
                <a:gdLst>
                  <a:gd name="csX0" fmla="*/ 30794 w 82868"/>
                  <a:gd name="csY0" fmla="*/ 1007 h 151889"/>
                  <a:gd name="csX1" fmla="*/ 39593 w 82868"/>
                  <a:gd name="csY1" fmla="*/ 151865 h 151889"/>
                  <a:gd name="csX2" fmla="*/ 30794 w 82868"/>
                  <a:gd name="csY2" fmla="*/ 1007 h 151889"/>
                </a:gdLst>
                <a:ahLst/>
                <a:cxnLst>
                  <a:cxn ang="0">
                    <a:pos x="csX0" y="csY0"/>
                  </a:cxn>
                  <a:cxn ang="0">
                    <a:pos x="csX1" y="csY1"/>
                  </a:cxn>
                  <a:cxn ang="0">
                    <a:pos x="csX2" y="csY2"/>
                  </a:cxn>
                </a:cxnLst>
                <a:rect l="l" t="t" r="r" b="b"/>
                <a:pathLst>
                  <a:path w="82868" h="151889">
                    <a:moveTo>
                      <a:pt x="30794" y="1007"/>
                    </a:moveTo>
                    <a:cubicBezTo>
                      <a:pt x="98855" y="-14261"/>
                      <a:pt x="98523" y="149044"/>
                      <a:pt x="39593" y="151865"/>
                    </a:cubicBezTo>
                    <a:cubicBezTo>
                      <a:pt x="-7552" y="154023"/>
                      <a:pt x="-15188" y="11297"/>
                      <a:pt x="30794" y="1007"/>
                    </a:cubicBezTo>
                    <a:close/>
                  </a:path>
                </a:pathLst>
              </a:custGeom>
              <a:solidFill>
                <a:srgbClr val="121312"/>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42B7E5F1-09DD-3F8C-C333-ED1356D3296D}"/>
                  </a:ext>
                </a:extLst>
              </p:cNvPr>
              <p:cNvSpPr/>
              <p:nvPr/>
            </p:nvSpPr>
            <p:spPr>
              <a:xfrm>
                <a:off x="-46065367" y="1551301"/>
                <a:ext cx="83896" cy="146951"/>
              </a:xfrm>
              <a:custGeom>
                <a:avLst/>
                <a:gdLst>
                  <a:gd name="csX0" fmla="*/ 61094 w 83896"/>
                  <a:gd name="csY0" fmla="*/ 135204 h 146951"/>
                  <a:gd name="csX1" fmla="*/ 31048 w 83896"/>
                  <a:gd name="csY1" fmla="*/ 1606 h 146951"/>
                  <a:gd name="csX2" fmla="*/ 61094 w 83896"/>
                  <a:gd name="csY2" fmla="*/ 135204 h 146951"/>
                </a:gdLst>
                <a:ahLst/>
                <a:cxnLst>
                  <a:cxn ang="0">
                    <a:pos x="csX0" y="csY0"/>
                  </a:cxn>
                  <a:cxn ang="0">
                    <a:pos x="csX1" y="csY1"/>
                  </a:cxn>
                  <a:cxn ang="0">
                    <a:pos x="csX2" y="csY2"/>
                  </a:cxn>
                </a:cxnLst>
                <a:rect l="l" t="t" r="r" b="b"/>
                <a:pathLst>
                  <a:path w="83896" h="146951">
                    <a:moveTo>
                      <a:pt x="61094" y="135204"/>
                    </a:moveTo>
                    <a:cubicBezTo>
                      <a:pt x="-1987" y="193789"/>
                      <a:pt x="-23235" y="14883"/>
                      <a:pt x="31048" y="1606"/>
                    </a:cubicBezTo>
                    <a:cubicBezTo>
                      <a:pt x="99773" y="-15322"/>
                      <a:pt x="91971" y="106494"/>
                      <a:pt x="61094" y="135204"/>
                    </a:cubicBezTo>
                    <a:close/>
                  </a:path>
                </a:pathLst>
              </a:custGeom>
              <a:solidFill>
                <a:srgbClr val="121312"/>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77AF0C37-C35B-7E13-CD1F-F7894AEB6538}"/>
                  </a:ext>
                </a:extLst>
              </p:cNvPr>
              <p:cNvSpPr/>
              <p:nvPr/>
            </p:nvSpPr>
            <p:spPr>
              <a:xfrm>
                <a:off x="-46052345" y="1248871"/>
                <a:ext cx="211868" cy="95791"/>
              </a:xfrm>
              <a:custGeom>
                <a:avLst/>
                <a:gdLst>
                  <a:gd name="csX0" fmla="*/ 10555 w 211868"/>
                  <a:gd name="csY0" fmla="*/ 34849 h 95791"/>
                  <a:gd name="csX1" fmla="*/ 210422 w 211868"/>
                  <a:gd name="csY1" fmla="*/ 88287 h 95791"/>
                  <a:gd name="csX2" fmla="*/ 117626 w 211868"/>
                  <a:gd name="csY2" fmla="*/ 56257 h 95791"/>
                  <a:gd name="csX3" fmla="*/ 10389 w 211868"/>
                  <a:gd name="csY3" fmla="*/ 35014 h 95791"/>
                </a:gdLst>
                <a:ahLst/>
                <a:cxnLst>
                  <a:cxn ang="0">
                    <a:pos x="csX0" y="csY0"/>
                  </a:cxn>
                  <a:cxn ang="0">
                    <a:pos x="csX1" y="csY1"/>
                  </a:cxn>
                  <a:cxn ang="0">
                    <a:pos x="csX2" y="csY2"/>
                  </a:cxn>
                  <a:cxn ang="0">
                    <a:pos x="csX3" y="csY3"/>
                  </a:cxn>
                </a:cxnLst>
                <a:rect l="l" t="t" r="r" b="b"/>
                <a:pathLst>
                  <a:path w="211868" h="95791">
                    <a:moveTo>
                      <a:pt x="10555" y="34849"/>
                    </a:moveTo>
                    <a:cubicBezTo>
                      <a:pt x="-58502" y="-27056"/>
                      <a:pt x="234824" y="-4816"/>
                      <a:pt x="210422" y="88287"/>
                    </a:cubicBezTo>
                    <a:cubicBezTo>
                      <a:pt x="198801" y="114676"/>
                      <a:pt x="138709" y="63559"/>
                      <a:pt x="117626" y="56257"/>
                    </a:cubicBezTo>
                    <a:cubicBezTo>
                      <a:pt x="94884" y="48291"/>
                      <a:pt x="15037" y="38998"/>
                      <a:pt x="10389" y="35014"/>
                    </a:cubicBezTo>
                    <a:close/>
                  </a:path>
                </a:pathLst>
              </a:custGeom>
              <a:solidFill>
                <a:srgbClr val="121312"/>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7ACEC94B-83B5-E420-53AF-32706C008D5D}"/>
                  </a:ext>
                </a:extLst>
              </p:cNvPr>
              <p:cNvSpPr/>
              <p:nvPr/>
            </p:nvSpPr>
            <p:spPr>
              <a:xfrm>
                <a:off x="-46758923" y="1184606"/>
                <a:ext cx="221400" cy="75953"/>
              </a:xfrm>
              <a:custGeom>
                <a:avLst/>
                <a:gdLst>
                  <a:gd name="csX0" fmla="*/ 215973 w 221400"/>
                  <a:gd name="csY0" fmla="*/ 49159 h 75953"/>
                  <a:gd name="csX1" fmla="*/ 129320 w 221400"/>
                  <a:gd name="csY1" fmla="*/ 45507 h 75953"/>
                  <a:gd name="csX2" fmla="*/ 5 w 221400"/>
                  <a:gd name="csY2" fmla="*/ 62436 h 75953"/>
                  <a:gd name="csX3" fmla="*/ 221120 w 221400"/>
                  <a:gd name="csY3" fmla="*/ 28248 h 75953"/>
                  <a:gd name="csX4" fmla="*/ 215973 w 221400"/>
                  <a:gd name="csY4" fmla="*/ 49159 h 75953"/>
                </a:gdLst>
                <a:ahLst/>
                <a:cxnLst>
                  <a:cxn ang="0">
                    <a:pos x="csX0" y="csY0"/>
                  </a:cxn>
                  <a:cxn ang="0">
                    <a:pos x="csX1" y="csY1"/>
                  </a:cxn>
                  <a:cxn ang="0">
                    <a:pos x="csX2" y="csY2"/>
                  </a:cxn>
                  <a:cxn ang="0">
                    <a:pos x="csX3" y="csY3"/>
                  </a:cxn>
                  <a:cxn ang="0">
                    <a:pos x="csX4" y="csY4"/>
                  </a:cxn>
                </a:cxnLst>
                <a:rect l="l" t="t" r="r" b="b"/>
                <a:pathLst>
                  <a:path w="221400" h="75953">
                    <a:moveTo>
                      <a:pt x="215973" y="49159"/>
                    </a:moveTo>
                    <a:cubicBezTo>
                      <a:pt x="211990" y="51648"/>
                      <a:pt x="147083" y="43516"/>
                      <a:pt x="129320" y="45507"/>
                    </a:cubicBezTo>
                    <a:cubicBezTo>
                      <a:pt x="101930" y="48661"/>
                      <a:pt x="835" y="99611"/>
                      <a:pt x="5" y="62436"/>
                    </a:cubicBezTo>
                    <a:cubicBezTo>
                      <a:pt x="-1157" y="13975"/>
                      <a:pt x="202859" y="-31000"/>
                      <a:pt x="221120" y="28248"/>
                    </a:cubicBezTo>
                    <a:cubicBezTo>
                      <a:pt x="222448" y="32563"/>
                      <a:pt x="218795" y="47499"/>
                      <a:pt x="215973" y="49159"/>
                    </a:cubicBezTo>
                    <a:close/>
                  </a:path>
                </a:pathLst>
              </a:custGeom>
              <a:solidFill>
                <a:srgbClr val="121312"/>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AF1643E5-3A4D-7CA5-2624-F67E11755131}"/>
                  </a:ext>
                </a:extLst>
              </p:cNvPr>
              <p:cNvSpPr/>
              <p:nvPr/>
            </p:nvSpPr>
            <p:spPr>
              <a:xfrm>
                <a:off x="-45438206" y="1017850"/>
                <a:ext cx="131008" cy="292256"/>
              </a:xfrm>
              <a:custGeom>
                <a:avLst/>
                <a:gdLst>
                  <a:gd name="csX0" fmla="*/ 130976 w 131008"/>
                  <a:gd name="csY0" fmla="*/ 292257 h 292256"/>
                  <a:gd name="csX1" fmla="*/ 0 w 131008"/>
                  <a:gd name="csY1" fmla="*/ 0 h 292256"/>
                  <a:gd name="csX2" fmla="*/ 130976 w 131008"/>
                  <a:gd name="csY2" fmla="*/ 292257 h 292256"/>
                </a:gdLst>
                <a:ahLst/>
                <a:cxnLst>
                  <a:cxn ang="0">
                    <a:pos x="csX0" y="csY0"/>
                  </a:cxn>
                  <a:cxn ang="0">
                    <a:pos x="csX1" y="csY1"/>
                  </a:cxn>
                  <a:cxn ang="0">
                    <a:pos x="csX2" y="csY2"/>
                  </a:cxn>
                </a:cxnLst>
                <a:rect l="l" t="t" r="r" b="b"/>
                <a:pathLst>
                  <a:path w="131008" h="292256">
                    <a:moveTo>
                      <a:pt x="130976" y="292257"/>
                    </a:moveTo>
                    <a:cubicBezTo>
                      <a:pt x="114043" y="176914"/>
                      <a:pt x="81009" y="85138"/>
                      <a:pt x="0" y="0"/>
                    </a:cubicBezTo>
                    <a:cubicBezTo>
                      <a:pt x="136620" y="10953"/>
                      <a:pt x="130976" y="192514"/>
                      <a:pt x="130976" y="292257"/>
                    </a:cubicBezTo>
                    <a:close/>
                  </a:path>
                </a:pathLst>
              </a:custGeom>
              <a:solidFill>
                <a:srgbClr val="BAB4AF"/>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99586176-3400-A454-D0C6-5DB583AD3E21}"/>
                  </a:ext>
                </a:extLst>
              </p:cNvPr>
              <p:cNvSpPr/>
              <p:nvPr/>
            </p:nvSpPr>
            <p:spPr>
              <a:xfrm>
                <a:off x="-46648029" y="888355"/>
                <a:ext cx="322707" cy="74426"/>
              </a:xfrm>
              <a:custGeom>
                <a:avLst/>
                <a:gdLst>
                  <a:gd name="csX0" fmla="*/ 322708 w 322707"/>
                  <a:gd name="csY0" fmla="*/ 63940 h 74426"/>
                  <a:gd name="csX1" fmla="*/ 282370 w 322707"/>
                  <a:gd name="csY1" fmla="*/ 74063 h 74426"/>
                  <a:gd name="csX2" fmla="*/ 148738 w 322707"/>
                  <a:gd name="csY2" fmla="*/ 28756 h 74426"/>
                  <a:gd name="csX3" fmla="*/ 0 w 322707"/>
                  <a:gd name="csY3" fmla="*/ 28756 h 74426"/>
                  <a:gd name="csX4" fmla="*/ 322542 w 322707"/>
                  <a:gd name="csY4" fmla="*/ 64106 h 74426"/>
                </a:gdLst>
                <a:ahLst/>
                <a:cxnLst>
                  <a:cxn ang="0">
                    <a:pos x="csX0" y="csY0"/>
                  </a:cxn>
                  <a:cxn ang="0">
                    <a:pos x="csX1" y="csY1"/>
                  </a:cxn>
                  <a:cxn ang="0">
                    <a:pos x="csX2" y="csY2"/>
                  </a:cxn>
                  <a:cxn ang="0">
                    <a:pos x="csX3" y="csY3"/>
                  </a:cxn>
                  <a:cxn ang="0">
                    <a:pos x="csX4" y="csY4"/>
                  </a:cxn>
                </a:cxnLst>
                <a:rect l="l" t="t" r="r" b="b"/>
                <a:pathLst>
                  <a:path w="322707" h="74426">
                    <a:moveTo>
                      <a:pt x="322708" y="63940"/>
                    </a:moveTo>
                    <a:cubicBezTo>
                      <a:pt x="320550" y="63940"/>
                      <a:pt x="305776" y="76719"/>
                      <a:pt x="282370" y="74063"/>
                    </a:cubicBezTo>
                    <a:cubicBezTo>
                      <a:pt x="248837" y="70080"/>
                      <a:pt x="195384" y="28756"/>
                      <a:pt x="148738" y="28756"/>
                    </a:cubicBezTo>
                    <a:lnTo>
                      <a:pt x="0" y="28756"/>
                    </a:lnTo>
                    <a:cubicBezTo>
                      <a:pt x="102755" y="-36134"/>
                      <a:pt x="222941" y="23445"/>
                      <a:pt x="322542" y="64106"/>
                    </a:cubicBezTo>
                    <a:close/>
                  </a:path>
                </a:pathLst>
              </a:custGeom>
              <a:solidFill>
                <a:srgbClr val="BAB4AF"/>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BD5A1FCC-1329-F8A5-E732-618D3BB059A5}"/>
                  </a:ext>
                </a:extLst>
              </p:cNvPr>
              <p:cNvSpPr/>
              <p:nvPr/>
            </p:nvSpPr>
            <p:spPr>
              <a:xfrm>
                <a:off x="-47575175" y="2357724"/>
                <a:ext cx="53812" cy="71423"/>
              </a:xfrm>
              <a:custGeom>
                <a:avLst/>
                <a:gdLst>
                  <a:gd name="csX0" fmla="*/ 9985 w 53812"/>
                  <a:gd name="csY0" fmla="*/ 425 h 71423"/>
                  <a:gd name="csX1" fmla="*/ 30071 w 53812"/>
                  <a:gd name="csY1" fmla="*/ 70959 h 71423"/>
                  <a:gd name="csX2" fmla="*/ 1021 w 53812"/>
                  <a:gd name="csY2" fmla="*/ 31957 h 71423"/>
                  <a:gd name="csX3" fmla="*/ 9985 w 53812"/>
                  <a:gd name="csY3" fmla="*/ 425 h 71423"/>
                </a:gdLst>
                <a:ahLst/>
                <a:cxnLst>
                  <a:cxn ang="0">
                    <a:pos x="csX0" y="csY0"/>
                  </a:cxn>
                  <a:cxn ang="0">
                    <a:pos x="csX1" y="csY1"/>
                  </a:cxn>
                  <a:cxn ang="0">
                    <a:pos x="csX2" y="csY2"/>
                  </a:cxn>
                  <a:cxn ang="0">
                    <a:pos x="csX3" y="csY3"/>
                  </a:cxn>
                </a:cxnLst>
                <a:rect l="l" t="t" r="r" b="b"/>
                <a:pathLst>
                  <a:path w="53812" h="71423">
                    <a:moveTo>
                      <a:pt x="9985" y="425"/>
                    </a:moveTo>
                    <a:cubicBezTo>
                      <a:pt x="44845" y="-6711"/>
                      <a:pt x="77548" y="78427"/>
                      <a:pt x="30071" y="70959"/>
                    </a:cubicBezTo>
                    <a:cubicBezTo>
                      <a:pt x="17289" y="64154"/>
                      <a:pt x="3345" y="45566"/>
                      <a:pt x="1021" y="31957"/>
                    </a:cubicBezTo>
                    <a:cubicBezTo>
                      <a:pt x="-3793" y="4740"/>
                      <a:pt x="9985" y="2084"/>
                      <a:pt x="9985" y="425"/>
                    </a:cubicBezTo>
                    <a:close/>
                  </a:path>
                </a:pathLst>
              </a:custGeom>
              <a:solidFill>
                <a:srgbClr val="121312"/>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1CC2FD01-834E-7658-9324-072556E0E845}"/>
                  </a:ext>
                </a:extLst>
              </p:cNvPr>
              <p:cNvSpPr/>
              <p:nvPr/>
            </p:nvSpPr>
            <p:spPr>
              <a:xfrm>
                <a:off x="-46738673" y="2539544"/>
                <a:ext cx="40344" cy="161313"/>
              </a:xfrm>
              <a:custGeom>
                <a:avLst/>
                <a:gdLst>
                  <a:gd name="csX0" fmla="*/ 35365 w 40344"/>
                  <a:gd name="csY0" fmla="*/ 0 h 161313"/>
                  <a:gd name="csX1" fmla="*/ 40345 w 40344"/>
                  <a:gd name="csY1" fmla="*/ 161313 h 161313"/>
                  <a:gd name="csX2" fmla="*/ 35365 w 40344"/>
                  <a:gd name="csY2" fmla="*/ 0 h 161313"/>
                </a:gdLst>
                <a:ahLst/>
                <a:cxnLst>
                  <a:cxn ang="0">
                    <a:pos x="csX0" y="csY0"/>
                  </a:cxn>
                  <a:cxn ang="0">
                    <a:pos x="csX1" y="csY1"/>
                  </a:cxn>
                  <a:cxn ang="0">
                    <a:pos x="csX2" y="csY2"/>
                  </a:cxn>
                </a:cxnLst>
                <a:rect l="l" t="t" r="r" b="b"/>
                <a:pathLst>
                  <a:path w="40344" h="161313">
                    <a:moveTo>
                      <a:pt x="35365" y="0"/>
                    </a:moveTo>
                    <a:cubicBezTo>
                      <a:pt x="13951" y="61073"/>
                      <a:pt x="14117" y="101900"/>
                      <a:pt x="40345" y="161313"/>
                    </a:cubicBezTo>
                    <a:cubicBezTo>
                      <a:pt x="-13772" y="131607"/>
                      <a:pt x="-11448" y="36677"/>
                      <a:pt x="35365" y="0"/>
                    </a:cubicBezTo>
                    <a:close/>
                  </a:path>
                </a:pathLst>
              </a:custGeom>
              <a:solidFill>
                <a:srgbClr val="BAB4AF"/>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CD8179E0-F44C-1A80-8BD4-F7ED501E0028}"/>
                  </a:ext>
                </a:extLst>
              </p:cNvPr>
              <p:cNvSpPr/>
              <p:nvPr/>
            </p:nvSpPr>
            <p:spPr>
              <a:xfrm>
                <a:off x="-46861660" y="3753879"/>
                <a:ext cx="17084" cy="55431"/>
              </a:xfrm>
              <a:custGeom>
                <a:avLst/>
                <a:gdLst>
                  <a:gd name="csX0" fmla="*/ 7124 w 17084"/>
                  <a:gd name="csY0" fmla="*/ 55431 h 55431"/>
                  <a:gd name="csX1" fmla="*/ 4468 w 17084"/>
                  <a:gd name="csY1" fmla="*/ 0 h 55431"/>
                  <a:gd name="csX2" fmla="*/ 17084 w 17084"/>
                  <a:gd name="csY2" fmla="*/ 55431 h 55431"/>
                  <a:gd name="csX3" fmla="*/ 6958 w 17084"/>
                  <a:gd name="csY3" fmla="*/ 55431 h 55431"/>
                </a:gdLst>
                <a:ahLst/>
                <a:cxnLst>
                  <a:cxn ang="0">
                    <a:pos x="csX0" y="csY0"/>
                  </a:cxn>
                  <a:cxn ang="0">
                    <a:pos x="csX1" y="csY1"/>
                  </a:cxn>
                  <a:cxn ang="0">
                    <a:pos x="csX2" y="csY2"/>
                  </a:cxn>
                  <a:cxn ang="0">
                    <a:pos x="csX3" y="csY3"/>
                  </a:cxn>
                </a:cxnLst>
                <a:rect l="l" t="t" r="r" b="b"/>
                <a:pathLst>
                  <a:path w="17084" h="55431">
                    <a:moveTo>
                      <a:pt x="7124" y="55431"/>
                    </a:moveTo>
                    <a:cubicBezTo>
                      <a:pt x="5630" y="42652"/>
                      <a:pt x="-6322" y="8630"/>
                      <a:pt x="4468" y="0"/>
                    </a:cubicBezTo>
                    <a:cubicBezTo>
                      <a:pt x="13100" y="17260"/>
                      <a:pt x="13598" y="37009"/>
                      <a:pt x="17084" y="55431"/>
                    </a:cubicBezTo>
                    <a:lnTo>
                      <a:pt x="6958" y="55431"/>
                    </a:lnTo>
                    <a:close/>
                  </a:path>
                </a:pathLst>
              </a:custGeom>
              <a:solidFill>
                <a:srgbClr val="BAB4AF"/>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7BD84324-C8D4-F886-433C-55215CCF2296}"/>
                  </a:ext>
                </a:extLst>
              </p:cNvPr>
              <p:cNvSpPr/>
              <p:nvPr/>
            </p:nvSpPr>
            <p:spPr>
              <a:xfrm>
                <a:off x="-46315195" y="952461"/>
                <a:ext cx="15106" cy="4978"/>
              </a:xfrm>
              <a:custGeom>
                <a:avLst/>
                <a:gdLst>
                  <a:gd name="csX0" fmla="*/ 15106 w 15106"/>
                  <a:gd name="csY0" fmla="*/ 4979 h 4978"/>
                  <a:gd name="csX1" fmla="*/ 0 w 15106"/>
                  <a:gd name="csY1" fmla="*/ 0 h 4978"/>
                  <a:gd name="csX2" fmla="*/ 15106 w 15106"/>
                  <a:gd name="csY2" fmla="*/ 4979 h 4978"/>
                </a:gdLst>
                <a:ahLst/>
                <a:cxnLst>
                  <a:cxn ang="0">
                    <a:pos x="csX0" y="csY0"/>
                  </a:cxn>
                  <a:cxn ang="0">
                    <a:pos x="csX1" y="csY1"/>
                  </a:cxn>
                  <a:cxn ang="0">
                    <a:pos x="csX2" y="csY2"/>
                  </a:cxn>
                </a:cxnLst>
                <a:rect l="l" t="t" r="r" b="b"/>
                <a:pathLst>
                  <a:path w="15106" h="4978">
                    <a:moveTo>
                      <a:pt x="15106" y="4979"/>
                    </a:moveTo>
                    <a:cubicBezTo>
                      <a:pt x="3984" y="4979"/>
                      <a:pt x="830" y="0"/>
                      <a:pt x="0" y="0"/>
                    </a:cubicBezTo>
                    <a:lnTo>
                      <a:pt x="15106" y="4979"/>
                    </a:lnTo>
                    <a:close/>
                  </a:path>
                </a:pathLst>
              </a:custGeom>
              <a:solidFill>
                <a:srgbClr val="BAB4AF"/>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6B672943-ED9F-F5C2-A6D6-5818DBF68AE2}"/>
                  </a:ext>
                </a:extLst>
              </p:cNvPr>
              <p:cNvSpPr/>
              <p:nvPr/>
            </p:nvSpPr>
            <p:spPr>
              <a:xfrm>
                <a:off x="-46854535" y="3819433"/>
                <a:ext cx="4979" cy="10123"/>
              </a:xfrm>
              <a:custGeom>
                <a:avLst/>
                <a:gdLst>
                  <a:gd name="csX0" fmla="*/ 4980 w 4979"/>
                  <a:gd name="csY0" fmla="*/ 10123 h 10123"/>
                  <a:gd name="csX1" fmla="*/ 0 w 4979"/>
                  <a:gd name="csY1" fmla="*/ 0 h 10123"/>
                  <a:gd name="csX2" fmla="*/ 4980 w 4979"/>
                  <a:gd name="csY2" fmla="*/ 10123 h 10123"/>
                </a:gdLst>
                <a:ahLst/>
                <a:cxnLst>
                  <a:cxn ang="0">
                    <a:pos x="csX0" y="csY0"/>
                  </a:cxn>
                  <a:cxn ang="0">
                    <a:pos x="csX1" y="csY1"/>
                  </a:cxn>
                  <a:cxn ang="0">
                    <a:pos x="csX2" y="csY2"/>
                  </a:cxn>
                </a:cxnLst>
                <a:rect l="l" t="t" r="r" b="b"/>
                <a:pathLst>
                  <a:path w="4979" h="10123">
                    <a:moveTo>
                      <a:pt x="4980" y="10123"/>
                    </a:moveTo>
                    <a:lnTo>
                      <a:pt x="0" y="0"/>
                    </a:lnTo>
                    <a:cubicBezTo>
                      <a:pt x="0" y="0"/>
                      <a:pt x="4150" y="2158"/>
                      <a:pt x="4980" y="10123"/>
                    </a:cubicBezTo>
                    <a:close/>
                  </a:path>
                </a:pathLst>
              </a:custGeom>
              <a:solidFill>
                <a:srgbClr val="BAB4AF"/>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3695B28E-0DF1-D369-FBB5-91B4DA9D86DF}"/>
                  </a:ext>
                </a:extLst>
              </p:cNvPr>
              <p:cNvSpPr/>
              <p:nvPr/>
            </p:nvSpPr>
            <p:spPr>
              <a:xfrm>
                <a:off x="-46894874" y="1486523"/>
                <a:ext cx="16600" cy="4978"/>
              </a:xfrm>
              <a:custGeom>
                <a:avLst/>
                <a:gdLst>
                  <a:gd name="csX0" fmla="*/ 0 w 16600"/>
                  <a:gd name="csY0" fmla="*/ 4979 h 4978"/>
                  <a:gd name="csX1" fmla="*/ 0 w 16600"/>
                  <a:gd name="csY1" fmla="*/ 0 h 4978"/>
                  <a:gd name="csX2" fmla="*/ 0 w 16600"/>
                  <a:gd name="csY2" fmla="*/ 4979 h 4978"/>
                </a:gdLst>
                <a:ahLst/>
                <a:cxnLst>
                  <a:cxn ang="0">
                    <a:pos x="csX0" y="csY0"/>
                  </a:cxn>
                  <a:cxn ang="0">
                    <a:pos x="csX1" y="csY1"/>
                  </a:cxn>
                  <a:cxn ang="0">
                    <a:pos x="csX2" y="csY2"/>
                  </a:cxn>
                </a:cxnLst>
                <a:rect l="l" t="t" r="r" b="b"/>
                <a:pathLst>
                  <a:path w="16600" h="4978">
                    <a:moveTo>
                      <a:pt x="0" y="4979"/>
                    </a:moveTo>
                    <a:cubicBezTo>
                      <a:pt x="0" y="2987"/>
                      <a:pt x="0" y="1328"/>
                      <a:pt x="0" y="0"/>
                    </a:cubicBezTo>
                    <a:lnTo>
                      <a:pt x="0" y="4979"/>
                    </a:lnTo>
                    <a:close/>
                  </a:path>
                </a:pathLst>
              </a:custGeom>
              <a:solidFill>
                <a:srgbClr val="BAB4AF"/>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45BEC432-8345-8CC5-73C0-3281F404FC2A}"/>
                  </a:ext>
                </a:extLst>
              </p:cNvPr>
              <p:cNvSpPr/>
              <p:nvPr/>
            </p:nvSpPr>
            <p:spPr>
              <a:xfrm>
                <a:off x="-45160983" y="2368272"/>
                <a:ext cx="4979" cy="4978"/>
              </a:xfrm>
              <a:custGeom>
                <a:avLst/>
                <a:gdLst>
                  <a:gd name="csX0" fmla="*/ 4980 w 4979"/>
                  <a:gd name="csY0" fmla="*/ 4979 h 4978"/>
                  <a:gd name="csX1" fmla="*/ 0 w 4979"/>
                  <a:gd name="csY1" fmla="*/ 0 h 4978"/>
                  <a:gd name="csX2" fmla="*/ 4980 w 4979"/>
                  <a:gd name="csY2" fmla="*/ 4979 h 4978"/>
                </a:gdLst>
                <a:ahLst/>
                <a:cxnLst>
                  <a:cxn ang="0">
                    <a:pos x="csX0" y="csY0"/>
                  </a:cxn>
                  <a:cxn ang="0">
                    <a:pos x="csX1" y="csY1"/>
                  </a:cxn>
                  <a:cxn ang="0">
                    <a:pos x="csX2" y="csY2"/>
                  </a:cxn>
                </a:cxnLst>
                <a:rect l="l" t="t" r="r" b="b"/>
                <a:pathLst>
                  <a:path w="4979" h="4978">
                    <a:moveTo>
                      <a:pt x="4980" y="4979"/>
                    </a:moveTo>
                    <a:cubicBezTo>
                      <a:pt x="2988" y="4149"/>
                      <a:pt x="332" y="2158"/>
                      <a:pt x="0" y="0"/>
                    </a:cubicBezTo>
                    <a:cubicBezTo>
                      <a:pt x="1992" y="996"/>
                      <a:pt x="4648" y="2987"/>
                      <a:pt x="4980" y="4979"/>
                    </a:cubicBezTo>
                    <a:close/>
                  </a:path>
                </a:pathLst>
              </a:custGeom>
              <a:solidFill>
                <a:srgbClr val="BAB4AF"/>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FDA86AF1-4A39-8102-3AF5-567C051D5265}"/>
                  </a:ext>
                </a:extLst>
              </p:cNvPr>
              <p:cNvSpPr/>
              <p:nvPr/>
            </p:nvSpPr>
            <p:spPr>
              <a:xfrm>
                <a:off x="-46844505" y="3829557"/>
                <a:ext cx="191" cy="4978"/>
              </a:xfrm>
              <a:custGeom>
                <a:avLst/>
                <a:gdLst>
                  <a:gd name="csX0" fmla="*/ 96 w 191"/>
                  <a:gd name="csY0" fmla="*/ 4979 h 4978"/>
                  <a:gd name="csX1" fmla="*/ 96 w 191"/>
                  <a:gd name="csY1" fmla="*/ 0 h 4978"/>
                  <a:gd name="csX2" fmla="*/ 96 w 191"/>
                  <a:gd name="csY2" fmla="*/ 4979 h 4978"/>
                </a:gdLst>
                <a:ahLst/>
                <a:cxnLst>
                  <a:cxn ang="0">
                    <a:pos x="csX0" y="csY0"/>
                  </a:cxn>
                  <a:cxn ang="0">
                    <a:pos x="csX1" y="csY1"/>
                  </a:cxn>
                  <a:cxn ang="0">
                    <a:pos x="csX2" y="csY2"/>
                  </a:cxn>
                </a:cxnLst>
                <a:rect l="l" t="t" r="r" b="b"/>
                <a:pathLst>
                  <a:path w="191" h="4978">
                    <a:moveTo>
                      <a:pt x="96" y="4979"/>
                    </a:moveTo>
                    <a:cubicBezTo>
                      <a:pt x="-236" y="3319"/>
                      <a:pt x="428" y="1494"/>
                      <a:pt x="96" y="0"/>
                    </a:cubicBezTo>
                    <a:lnTo>
                      <a:pt x="96" y="4979"/>
                    </a:lnTo>
                    <a:close/>
                  </a:path>
                </a:pathLst>
              </a:custGeom>
              <a:solidFill>
                <a:srgbClr val="BAB4AF"/>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AA39C43D-A1DF-C99C-B3E4-A04C8D7C9A6D}"/>
                  </a:ext>
                </a:extLst>
              </p:cNvPr>
              <p:cNvSpPr/>
              <p:nvPr/>
            </p:nvSpPr>
            <p:spPr>
              <a:xfrm>
                <a:off x="-46849389" y="3859762"/>
                <a:ext cx="4980" cy="4978"/>
              </a:xfrm>
              <a:custGeom>
                <a:avLst/>
                <a:gdLst>
                  <a:gd name="csX0" fmla="*/ 4980 w 4980"/>
                  <a:gd name="csY0" fmla="*/ 4979 h 4978"/>
                  <a:gd name="csX1" fmla="*/ 0 w 4980"/>
                  <a:gd name="csY1" fmla="*/ 0 h 4978"/>
                  <a:gd name="csX2" fmla="*/ 4980 w 4980"/>
                  <a:gd name="csY2" fmla="*/ 4979 h 4978"/>
                </a:gdLst>
                <a:ahLst/>
                <a:cxnLst>
                  <a:cxn ang="0">
                    <a:pos x="csX0" y="csY0"/>
                  </a:cxn>
                  <a:cxn ang="0">
                    <a:pos x="csX1" y="csY1"/>
                  </a:cxn>
                  <a:cxn ang="0">
                    <a:pos x="csX2" y="csY2"/>
                  </a:cxn>
                </a:cxnLst>
                <a:rect l="l" t="t" r="r" b="b"/>
                <a:pathLst>
                  <a:path w="4980" h="4978">
                    <a:moveTo>
                      <a:pt x="4980" y="4979"/>
                    </a:moveTo>
                    <a:lnTo>
                      <a:pt x="0" y="0"/>
                    </a:lnTo>
                    <a:cubicBezTo>
                      <a:pt x="0" y="0"/>
                      <a:pt x="4648" y="1991"/>
                      <a:pt x="4980" y="4979"/>
                    </a:cubicBezTo>
                    <a:close/>
                  </a:path>
                </a:pathLst>
              </a:custGeom>
              <a:solidFill>
                <a:srgbClr val="BAB4AF"/>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97467FFD-0B36-5C95-A67B-4B9DB199FECE}"/>
                  </a:ext>
                </a:extLst>
              </p:cNvPr>
              <p:cNvSpPr/>
              <p:nvPr/>
            </p:nvSpPr>
            <p:spPr>
              <a:xfrm>
                <a:off x="-45134629" y="3764000"/>
                <a:ext cx="94329" cy="68045"/>
              </a:xfrm>
              <a:custGeom>
                <a:avLst/>
                <a:gdLst>
                  <a:gd name="csX0" fmla="*/ 6349 w 94329"/>
                  <a:gd name="csY0" fmla="*/ 1 h 68045"/>
                  <a:gd name="csX1" fmla="*/ 94330 w 94329"/>
                  <a:gd name="csY1" fmla="*/ 68046 h 68045"/>
                  <a:gd name="csX2" fmla="*/ 3859 w 94329"/>
                  <a:gd name="csY2" fmla="*/ 12449 h 68045"/>
                  <a:gd name="csX3" fmla="*/ 6349 w 94329"/>
                  <a:gd name="csY3" fmla="*/ 1 h 68045"/>
                </a:gdLst>
                <a:ahLst/>
                <a:cxnLst>
                  <a:cxn ang="0">
                    <a:pos x="csX0" y="csY0"/>
                  </a:cxn>
                  <a:cxn ang="0">
                    <a:pos x="csX1" y="csY1"/>
                  </a:cxn>
                  <a:cxn ang="0">
                    <a:pos x="csX2" y="csY2"/>
                  </a:cxn>
                  <a:cxn ang="0">
                    <a:pos x="csX3" y="csY3"/>
                  </a:cxn>
                </a:cxnLst>
                <a:rect l="l" t="t" r="r" b="b"/>
                <a:pathLst>
                  <a:path w="94329" h="68045">
                    <a:moveTo>
                      <a:pt x="6349" y="1"/>
                    </a:moveTo>
                    <a:cubicBezTo>
                      <a:pt x="14981" y="-330"/>
                      <a:pt x="84702" y="55599"/>
                      <a:pt x="94330" y="68046"/>
                    </a:cubicBezTo>
                    <a:lnTo>
                      <a:pt x="3859" y="12449"/>
                    </a:lnTo>
                    <a:cubicBezTo>
                      <a:pt x="-4939" y="8798"/>
                      <a:pt x="3693" y="168"/>
                      <a:pt x="6349" y="1"/>
                    </a:cubicBezTo>
                    <a:close/>
                  </a:path>
                </a:pathLst>
              </a:custGeom>
              <a:solidFill>
                <a:srgbClr val="BAB4AF"/>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D9446722-D923-CA12-4DC3-421367DD2FB9}"/>
                  </a:ext>
                </a:extLst>
              </p:cNvPr>
              <p:cNvSpPr/>
              <p:nvPr/>
            </p:nvSpPr>
            <p:spPr>
              <a:xfrm>
                <a:off x="-45692129" y="4096754"/>
                <a:ext cx="16871" cy="75511"/>
              </a:xfrm>
              <a:custGeom>
                <a:avLst/>
                <a:gdLst>
                  <a:gd name="csX0" fmla="*/ 16872 w 16871"/>
                  <a:gd name="csY0" fmla="*/ 9957 h 75511"/>
                  <a:gd name="csX1" fmla="*/ 1765 w 16871"/>
                  <a:gd name="csY1" fmla="*/ 75512 h 75511"/>
                  <a:gd name="csX2" fmla="*/ 11726 w 16871"/>
                  <a:gd name="csY2" fmla="*/ 0 h 75511"/>
                  <a:gd name="csX3" fmla="*/ 16706 w 16871"/>
                  <a:gd name="csY3" fmla="*/ 10123 h 75511"/>
                </a:gdLst>
                <a:ahLst/>
                <a:cxnLst>
                  <a:cxn ang="0">
                    <a:pos x="csX0" y="csY0"/>
                  </a:cxn>
                  <a:cxn ang="0">
                    <a:pos x="csX1" y="csY1"/>
                  </a:cxn>
                  <a:cxn ang="0">
                    <a:pos x="csX2" y="csY2"/>
                  </a:cxn>
                  <a:cxn ang="0">
                    <a:pos x="csX3" y="csY3"/>
                  </a:cxn>
                </a:cxnLst>
                <a:rect l="l" t="t" r="r" b="b"/>
                <a:pathLst>
                  <a:path w="16871" h="75511">
                    <a:moveTo>
                      <a:pt x="16872" y="9957"/>
                    </a:moveTo>
                    <a:cubicBezTo>
                      <a:pt x="13551" y="29707"/>
                      <a:pt x="16042" y="60575"/>
                      <a:pt x="1765" y="75512"/>
                    </a:cubicBezTo>
                    <a:cubicBezTo>
                      <a:pt x="-5041" y="49622"/>
                      <a:pt x="9899" y="21906"/>
                      <a:pt x="11726" y="0"/>
                    </a:cubicBezTo>
                    <a:lnTo>
                      <a:pt x="16706" y="10123"/>
                    </a:lnTo>
                    <a:close/>
                  </a:path>
                </a:pathLst>
              </a:custGeom>
              <a:solidFill>
                <a:srgbClr val="BAB4AF"/>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605A8649-A1FC-5487-9211-ECFA3598CB30}"/>
                  </a:ext>
                </a:extLst>
              </p:cNvPr>
              <p:cNvSpPr/>
              <p:nvPr/>
            </p:nvSpPr>
            <p:spPr>
              <a:xfrm>
                <a:off x="-45715430" y="2529421"/>
                <a:ext cx="16600" cy="10123"/>
              </a:xfrm>
              <a:custGeom>
                <a:avLst/>
                <a:gdLst>
                  <a:gd name="csX0" fmla="*/ 0 w 16600"/>
                  <a:gd name="csY0" fmla="*/ 10123 h 10123"/>
                  <a:gd name="csX1" fmla="*/ 0 w 16600"/>
                  <a:gd name="csY1" fmla="*/ 0 h 10123"/>
                  <a:gd name="csX2" fmla="*/ 0 w 16600"/>
                  <a:gd name="csY2" fmla="*/ 10123 h 10123"/>
                </a:gdLst>
                <a:ahLst/>
                <a:cxnLst>
                  <a:cxn ang="0">
                    <a:pos x="csX0" y="csY0"/>
                  </a:cxn>
                  <a:cxn ang="0">
                    <a:pos x="csX1" y="csY1"/>
                  </a:cxn>
                  <a:cxn ang="0">
                    <a:pos x="csX2" y="csY2"/>
                  </a:cxn>
                </a:cxnLst>
                <a:rect l="l" t="t" r="r" b="b"/>
                <a:pathLst>
                  <a:path w="16600" h="10123">
                    <a:moveTo>
                      <a:pt x="0" y="10123"/>
                    </a:moveTo>
                    <a:lnTo>
                      <a:pt x="0" y="0"/>
                    </a:lnTo>
                    <a:cubicBezTo>
                      <a:pt x="0" y="3318"/>
                      <a:pt x="0" y="6638"/>
                      <a:pt x="0" y="10123"/>
                    </a:cubicBezTo>
                    <a:close/>
                  </a:path>
                </a:pathLst>
              </a:custGeom>
              <a:solidFill>
                <a:srgbClr val="BAB4AF"/>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03791A6A-AA69-9A30-39FB-B0BCB60773C4}"/>
                  </a:ext>
                </a:extLst>
              </p:cNvPr>
              <p:cNvSpPr/>
              <p:nvPr/>
            </p:nvSpPr>
            <p:spPr>
              <a:xfrm>
                <a:off x="-45796107" y="2343046"/>
                <a:ext cx="4980" cy="4978"/>
              </a:xfrm>
              <a:custGeom>
                <a:avLst/>
                <a:gdLst>
                  <a:gd name="csX0" fmla="*/ 0 w 4980"/>
                  <a:gd name="csY0" fmla="*/ 4979 h 4978"/>
                  <a:gd name="csX1" fmla="*/ 4980 w 4980"/>
                  <a:gd name="csY1" fmla="*/ 0 h 4978"/>
                  <a:gd name="csX2" fmla="*/ 0 w 4980"/>
                  <a:gd name="csY2" fmla="*/ 4979 h 4978"/>
                </a:gdLst>
                <a:ahLst/>
                <a:cxnLst>
                  <a:cxn ang="0">
                    <a:pos x="csX0" y="csY0"/>
                  </a:cxn>
                  <a:cxn ang="0">
                    <a:pos x="csX1" y="csY1"/>
                  </a:cxn>
                  <a:cxn ang="0">
                    <a:pos x="csX2" y="csY2"/>
                  </a:cxn>
                </a:cxnLst>
                <a:rect l="l" t="t" r="r" b="b"/>
                <a:pathLst>
                  <a:path w="4980" h="4978">
                    <a:moveTo>
                      <a:pt x="0" y="4979"/>
                    </a:moveTo>
                    <a:cubicBezTo>
                      <a:pt x="332" y="2987"/>
                      <a:pt x="3154" y="996"/>
                      <a:pt x="4980" y="0"/>
                    </a:cubicBezTo>
                    <a:cubicBezTo>
                      <a:pt x="4648" y="2158"/>
                      <a:pt x="1992" y="4149"/>
                      <a:pt x="0" y="4979"/>
                    </a:cubicBezTo>
                    <a:close/>
                  </a:path>
                </a:pathLst>
              </a:custGeom>
              <a:solidFill>
                <a:srgbClr val="BAB4AF"/>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FFDF506B-FBC4-2D47-EA1E-C97E6927DFA5}"/>
                  </a:ext>
                </a:extLst>
              </p:cNvPr>
              <p:cNvSpPr/>
              <p:nvPr/>
            </p:nvSpPr>
            <p:spPr>
              <a:xfrm>
                <a:off x="-47626662" y="1907843"/>
                <a:ext cx="47426" cy="44318"/>
              </a:xfrm>
              <a:custGeom>
                <a:avLst/>
                <a:gdLst>
                  <a:gd name="csX0" fmla="*/ 40390 w 47426"/>
                  <a:gd name="csY0" fmla="*/ 41379 h 44318"/>
                  <a:gd name="csX1" fmla="*/ 5363 w 47426"/>
                  <a:gd name="csY1" fmla="*/ 9016 h 44318"/>
                  <a:gd name="csX2" fmla="*/ 40390 w 47426"/>
                  <a:gd name="csY2" fmla="*/ 41379 h 44318"/>
                </a:gdLst>
                <a:ahLst/>
                <a:cxnLst>
                  <a:cxn ang="0">
                    <a:pos x="csX0" y="csY0"/>
                  </a:cxn>
                  <a:cxn ang="0">
                    <a:pos x="csX1" y="csY1"/>
                  </a:cxn>
                  <a:cxn ang="0">
                    <a:pos x="csX2" y="csY2"/>
                  </a:cxn>
                </a:cxnLst>
                <a:rect l="l" t="t" r="r" b="b"/>
                <a:pathLst>
                  <a:path w="47426" h="44318">
                    <a:moveTo>
                      <a:pt x="40390" y="41379"/>
                    </a:moveTo>
                    <a:cubicBezTo>
                      <a:pt x="23624" y="52167"/>
                      <a:pt x="-13893" y="31422"/>
                      <a:pt x="5363" y="9016"/>
                    </a:cubicBezTo>
                    <a:cubicBezTo>
                      <a:pt x="29766" y="-19529"/>
                      <a:pt x="61804" y="27604"/>
                      <a:pt x="40390" y="41379"/>
                    </a:cubicBezTo>
                    <a:close/>
                  </a:path>
                </a:pathLst>
              </a:custGeom>
              <a:solidFill>
                <a:srgbClr val="121312"/>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4D73A3BE-6303-6A02-DC24-D4866B69E111}"/>
                  </a:ext>
                </a:extLst>
              </p:cNvPr>
              <p:cNvSpPr/>
              <p:nvPr/>
            </p:nvSpPr>
            <p:spPr>
              <a:xfrm>
                <a:off x="-45440032" y="2280968"/>
                <a:ext cx="106076" cy="392103"/>
              </a:xfrm>
              <a:custGeom>
                <a:avLst/>
                <a:gdLst>
                  <a:gd name="csX0" fmla="*/ 45153 w 106076"/>
                  <a:gd name="csY0" fmla="*/ 2001 h 392103"/>
                  <a:gd name="csX1" fmla="*/ 74037 w 106076"/>
                  <a:gd name="csY1" fmla="*/ 32704 h 392103"/>
                  <a:gd name="csX2" fmla="*/ 41833 w 106076"/>
                  <a:gd name="csY2" fmla="*/ 381719 h 392103"/>
                  <a:gd name="csX3" fmla="*/ 44820 w 106076"/>
                  <a:gd name="csY3" fmla="*/ 304216 h 392103"/>
                  <a:gd name="csX4" fmla="*/ 45153 w 106076"/>
                  <a:gd name="csY4" fmla="*/ 2001 h 392103"/>
                </a:gdLst>
                <a:ahLst/>
                <a:cxnLst>
                  <a:cxn ang="0">
                    <a:pos x="csX0" y="csY0"/>
                  </a:cxn>
                  <a:cxn ang="0">
                    <a:pos x="csX1" y="csY1"/>
                  </a:cxn>
                  <a:cxn ang="0">
                    <a:pos x="csX2" y="csY2"/>
                  </a:cxn>
                  <a:cxn ang="0">
                    <a:pos x="csX3" y="csY3"/>
                  </a:cxn>
                  <a:cxn ang="0">
                    <a:pos x="csX4" y="csY4"/>
                  </a:cxn>
                </a:cxnLst>
                <a:rect l="l" t="t" r="r" b="b"/>
                <a:pathLst>
                  <a:path w="106076" h="392103">
                    <a:moveTo>
                      <a:pt x="45153" y="2001"/>
                    </a:moveTo>
                    <a:cubicBezTo>
                      <a:pt x="66401" y="-7790"/>
                      <a:pt x="69721" y="20920"/>
                      <a:pt x="74037" y="32704"/>
                    </a:cubicBezTo>
                    <a:cubicBezTo>
                      <a:pt x="103253" y="114190"/>
                      <a:pt x="140936" y="334752"/>
                      <a:pt x="41833" y="381719"/>
                    </a:cubicBezTo>
                    <a:cubicBezTo>
                      <a:pt x="-51959" y="426196"/>
                      <a:pt x="40670" y="314007"/>
                      <a:pt x="44820" y="304216"/>
                    </a:cubicBezTo>
                    <a:cubicBezTo>
                      <a:pt x="72211" y="239657"/>
                      <a:pt x="21746" y="12955"/>
                      <a:pt x="45153" y="2001"/>
                    </a:cubicBezTo>
                    <a:close/>
                  </a:path>
                </a:pathLst>
              </a:custGeom>
              <a:solidFill>
                <a:srgbClr val="121312"/>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78E60E77-8AFC-8068-A60B-F79560443763}"/>
                  </a:ext>
                </a:extLst>
              </p:cNvPr>
              <p:cNvSpPr/>
              <p:nvPr/>
            </p:nvSpPr>
            <p:spPr>
              <a:xfrm>
                <a:off x="-45558392" y="2257111"/>
                <a:ext cx="63153" cy="336359"/>
              </a:xfrm>
              <a:custGeom>
                <a:avLst/>
                <a:gdLst>
                  <a:gd name="csX0" fmla="*/ 28054 w 63153"/>
                  <a:gd name="csY0" fmla="*/ 331556 h 336359"/>
                  <a:gd name="csX1" fmla="*/ 0 w 63153"/>
                  <a:gd name="csY1" fmla="*/ 332055 h 336359"/>
                  <a:gd name="csX2" fmla="*/ 62085 w 63153"/>
                  <a:gd name="csY2" fmla="*/ 299 h 336359"/>
                  <a:gd name="csX3" fmla="*/ 28054 w 63153"/>
                  <a:gd name="csY3" fmla="*/ 331556 h 336359"/>
                </a:gdLst>
                <a:ahLst/>
                <a:cxnLst>
                  <a:cxn ang="0">
                    <a:pos x="csX0" y="csY0"/>
                  </a:cxn>
                  <a:cxn ang="0">
                    <a:pos x="csX1" y="csY1"/>
                  </a:cxn>
                  <a:cxn ang="0">
                    <a:pos x="csX2" y="csY2"/>
                  </a:cxn>
                  <a:cxn ang="0">
                    <a:pos x="csX3" y="csY3"/>
                  </a:cxn>
                </a:cxnLst>
                <a:rect l="l" t="t" r="r" b="b"/>
                <a:pathLst>
                  <a:path w="63153" h="336359">
                    <a:moveTo>
                      <a:pt x="28054" y="331556"/>
                    </a:moveTo>
                    <a:cubicBezTo>
                      <a:pt x="19588" y="338693"/>
                      <a:pt x="8964" y="337033"/>
                      <a:pt x="0" y="332055"/>
                    </a:cubicBezTo>
                    <a:cubicBezTo>
                      <a:pt x="14774" y="300522"/>
                      <a:pt x="19256" y="-10986"/>
                      <a:pt x="62085" y="299"/>
                    </a:cubicBezTo>
                    <a:cubicBezTo>
                      <a:pt x="67231" y="48096"/>
                      <a:pt x="53453" y="309815"/>
                      <a:pt x="28054" y="331556"/>
                    </a:cubicBezTo>
                    <a:close/>
                  </a:path>
                </a:pathLst>
              </a:custGeom>
              <a:solidFill>
                <a:srgbClr val="121312"/>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932F5237-2832-DC3E-0DDF-A88E3CE80AE0}"/>
                  </a:ext>
                </a:extLst>
              </p:cNvPr>
              <p:cNvSpPr/>
              <p:nvPr/>
            </p:nvSpPr>
            <p:spPr>
              <a:xfrm>
                <a:off x="-47020447" y="1275007"/>
                <a:ext cx="98124" cy="217082"/>
              </a:xfrm>
              <a:custGeom>
                <a:avLst/>
                <a:gdLst>
                  <a:gd name="csX0" fmla="*/ 13190 w 98124"/>
                  <a:gd name="csY0" fmla="*/ 579 h 217082"/>
                  <a:gd name="csX1" fmla="*/ 69962 w 98124"/>
                  <a:gd name="csY1" fmla="*/ 138493 h 217082"/>
                  <a:gd name="csX2" fmla="*/ 86563 w 98124"/>
                  <a:gd name="csY2" fmla="*/ 215665 h 217082"/>
                  <a:gd name="csX3" fmla="*/ 13190 w 98124"/>
                  <a:gd name="csY3" fmla="*/ 579 h 217082"/>
                </a:gdLst>
                <a:ahLst/>
                <a:cxnLst>
                  <a:cxn ang="0">
                    <a:pos x="csX0" y="csY0"/>
                  </a:cxn>
                  <a:cxn ang="0">
                    <a:pos x="csX1" y="csY1"/>
                  </a:cxn>
                  <a:cxn ang="0">
                    <a:pos x="csX2" y="csY2"/>
                  </a:cxn>
                  <a:cxn ang="0">
                    <a:pos x="csX3" y="csY3"/>
                  </a:cxn>
                </a:cxnLst>
                <a:rect l="l" t="t" r="r" b="b"/>
                <a:pathLst>
                  <a:path w="98124" h="217082">
                    <a:moveTo>
                      <a:pt x="13190" y="579"/>
                    </a:moveTo>
                    <a:cubicBezTo>
                      <a:pt x="43900" y="-9378"/>
                      <a:pt x="61496" y="111939"/>
                      <a:pt x="69962" y="138493"/>
                    </a:cubicBezTo>
                    <a:cubicBezTo>
                      <a:pt x="78428" y="165047"/>
                      <a:pt x="117107" y="199898"/>
                      <a:pt x="86563" y="215665"/>
                    </a:cubicBezTo>
                    <a:cubicBezTo>
                      <a:pt x="22320" y="236908"/>
                      <a:pt x="-23829" y="12529"/>
                      <a:pt x="13190" y="579"/>
                    </a:cubicBezTo>
                    <a:close/>
                  </a:path>
                </a:pathLst>
              </a:custGeom>
              <a:solidFill>
                <a:srgbClr val="121312"/>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89327690-9DC2-6A39-AB8C-EEEE38EAED03}"/>
                  </a:ext>
                </a:extLst>
              </p:cNvPr>
              <p:cNvSpPr/>
              <p:nvPr/>
            </p:nvSpPr>
            <p:spPr>
              <a:xfrm>
                <a:off x="-46592421" y="2473861"/>
                <a:ext cx="80679" cy="267324"/>
              </a:xfrm>
              <a:custGeom>
                <a:avLst/>
                <a:gdLst>
                  <a:gd name="csX0" fmla="*/ 80514 w 80679"/>
                  <a:gd name="csY0" fmla="*/ 252223 h 267324"/>
                  <a:gd name="csX1" fmla="*/ 75534 w 80679"/>
                  <a:gd name="csY1" fmla="*/ 267325 h 267324"/>
                  <a:gd name="csX2" fmla="*/ 3 w 80679"/>
                  <a:gd name="csY2" fmla="*/ 121280 h 267324"/>
                  <a:gd name="csX3" fmla="*/ 40341 w 80679"/>
                  <a:gd name="csY3" fmla="*/ 20541 h 267324"/>
                  <a:gd name="csX4" fmla="*/ 34863 w 80679"/>
                  <a:gd name="csY4" fmla="*/ 154140 h 267324"/>
                  <a:gd name="csX5" fmla="*/ 80680 w 80679"/>
                  <a:gd name="csY5" fmla="*/ 252389 h 267324"/>
                </a:gdLst>
                <a:ahLst/>
                <a:cxnLst>
                  <a:cxn ang="0">
                    <a:pos x="csX0" y="csY0"/>
                  </a:cxn>
                  <a:cxn ang="0">
                    <a:pos x="csX1" y="csY1"/>
                  </a:cxn>
                  <a:cxn ang="0">
                    <a:pos x="csX2" y="csY2"/>
                  </a:cxn>
                  <a:cxn ang="0">
                    <a:pos x="csX3" y="csY3"/>
                  </a:cxn>
                  <a:cxn ang="0">
                    <a:pos x="csX4" y="csY4"/>
                  </a:cxn>
                  <a:cxn ang="0">
                    <a:pos x="csX5" y="csY5"/>
                  </a:cxn>
                </a:cxnLst>
                <a:rect l="l" t="t" r="r" b="b"/>
                <a:pathLst>
                  <a:path w="80679" h="267324">
                    <a:moveTo>
                      <a:pt x="80514" y="252223"/>
                    </a:moveTo>
                    <a:cubicBezTo>
                      <a:pt x="80514" y="252223"/>
                      <a:pt x="76198" y="262678"/>
                      <a:pt x="75534" y="267325"/>
                    </a:cubicBezTo>
                    <a:cubicBezTo>
                      <a:pt x="6643" y="267325"/>
                      <a:pt x="-163" y="174553"/>
                      <a:pt x="3" y="121280"/>
                    </a:cubicBezTo>
                    <a:cubicBezTo>
                      <a:pt x="5813" y="97215"/>
                      <a:pt x="25733" y="37636"/>
                      <a:pt x="40341" y="20541"/>
                    </a:cubicBezTo>
                    <a:cubicBezTo>
                      <a:pt x="111058" y="-62604"/>
                      <a:pt x="34199" y="132067"/>
                      <a:pt x="34863" y="154140"/>
                    </a:cubicBezTo>
                    <a:cubicBezTo>
                      <a:pt x="36523" y="208078"/>
                      <a:pt x="75866" y="220026"/>
                      <a:pt x="80680" y="252389"/>
                    </a:cubicBezTo>
                    <a:close/>
                  </a:path>
                </a:pathLst>
              </a:custGeom>
              <a:solidFill>
                <a:srgbClr val="121312"/>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66B4F945-B74B-3C7D-CFAB-64FCC4AE609F}"/>
                  </a:ext>
                </a:extLst>
              </p:cNvPr>
              <p:cNvSpPr/>
              <p:nvPr/>
            </p:nvSpPr>
            <p:spPr>
              <a:xfrm>
                <a:off x="-46456689" y="2533234"/>
                <a:ext cx="53309" cy="190676"/>
              </a:xfrm>
              <a:custGeom>
                <a:avLst/>
                <a:gdLst>
                  <a:gd name="csX0" fmla="*/ 10353 w 53309"/>
                  <a:gd name="csY0" fmla="*/ 187705 h 190676"/>
                  <a:gd name="csX1" fmla="*/ 227 w 53309"/>
                  <a:gd name="csY1" fmla="*/ 177582 h 190676"/>
                  <a:gd name="csX2" fmla="*/ 18819 w 53309"/>
                  <a:gd name="csY2" fmla="*/ 833 h 190676"/>
                  <a:gd name="csX3" fmla="*/ 35253 w 53309"/>
                  <a:gd name="csY3" fmla="*/ 185050 h 190676"/>
                  <a:gd name="csX4" fmla="*/ 10353 w 53309"/>
                  <a:gd name="csY4" fmla="*/ 187705 h 190676"/>
                </a:gdLst>
                <a:ahLst/>
                <a:cxnLst>
                  <a:cxn ang="0">
                    <a:pos x="csX0" y="csY0"/>
                  </a:cxn>
                  <a:cxn ang="0">
                    <a:pos x="csX1" y="csY1"/>
                  </a:cxn>
                  <a:cxn ang="0">
                    <a:pos x="csX2" y="csY2"/>
                  </a:cxn>
                  <a:cxn ang="0">
                    <a:pos x="csX3" y="csY3"/>
                  </a:cxn>
                  <a:cxn ang="0">
                    <a:pos x="csX4" y="csY4"/>
                  </a:cxn>
                </a:cxnLst>
                <a:rect l="l" t="t" r="r" b="b"/>
                <a:pathLst>
                  <a:path w="53309" h="190676">
                    <a:moveTo>
                      <a:pt x="10353" y="187705"/>
                    </a:moveTo>
                    <a:cubicBezTo>
                      <a:pt x="10187" y="181897"/>
                      <a:pt x="393" y="178245"/>
                      <a:pt x="227" y="177582"/>
                    </a:cubicBezTo>
                    <a:cubicBezTo>
                      <a:pt x="-1931" y="166794"/>
                      <a:pt x="11847" y="6476"/>
                      <a:pt x="18819" y="833"/>
                    </a:cubicBezTo>
                    <a:cubicBezTo>
                      <a:pt x="71110" y="-13772"/>
                      <a:pt x="53015" y="168288"/>
                      <a:pt x="35253" y="185050"/>
                    </a:cubicBezTo>
                    <a:cubicBezTo>
                      <a:pt x="23467" y="196335"/>
                      <a:pt x="12179" y="187041"/>
                      <a:pt x="10353" y="187705"/>
                    </a:cubicBezTo>
                    <a:close/>
                  </a:path>
                </a:pathLst>
              </a:custGeom>
              <a:solidFill>
                <a:srgbClr val="121312"/>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5F3C4DB2-E6A7-855E-2449-6577E07565EB}"/>
                  </a:ext>
                </a:extLst>
              </p:cNvPr>
              <p:cNvSpPr/>
              <p:nvPr/>
            </p:nvSpPr>
            <p:spPr>
              <a:xfrm>
                <a:off x="-46350553" y="2520254"/>
                <a:ext cx="40253" cy="142169"/>
              </a:xfrm>
              <a:custGeom>
                <a:avLst/>
                <a:gdLst>
                  <a:gd name="csX0" fmla="*/ 0 w 40253"/>
                  <a:gd name="csY0" fmla="*/ 6677 h 142169"/>
                  <a:gd name="csX1" fmla="*/ 0 w 40253"/>
                  <a:gd name="csY1" fmla="*/ 137620 h 142169"/>
                  <a:gd name="csX2" fmla="*/ 0 w 40253"/>
                  <a:gd name="csY2" fmla="*/ 6677 h 142169"/>
                </a:gdLst>
                <a:ahLst/>
                <a:cxnLst>
                  <a:cxn ang="0">
                    <a:pos x="csX0" y="csY0"/>
                  </a:cxn>
                  <a:cxn ang="0">
                    <a:pos x="csX1" y="csY1"/>
                  </a:cxn>
                  <a:cxn ang="0">
                    <a:pos x="csX2" y="csY2"/>
                  </a:cxn>
                </a:cxnLst>
                <a:rect l="l" t="t" r="r" b="b"/>
                <a:pathLst>
                  <a:path w="40253" h="142169">
                    <a:moveTo>
                      <a:pt x="0" y="6677"/>
                    </a:moveTo>
                    <a:cubicBezTo>
                      <a:pt x="66069" y="-40124"/>
                      <a:pt x="39674" y="175791"/>
                      <a:pt x="0" y="137620"/>
                    </a:cubicBezTo>
                    <a:lnTo>
                      <a:pt x="0" y="6677"/>
                    </a:lnTo>
                    <a:close/>
                  </a:path>
                </a:pathLst>
              </a:custGeom>
              <a:solidFill>
                <a:srgbClr val="121312"/>
              </a:solidFill>
              <a:ln w="16598" cap="flat">
                <a:noFill/>
                <a:prstDash val="solid"/>
                <a:miter/>
              </a:ln>
            </p:spPr>
            <p:txBody>
              <a:bodyPr/>
              <a:lstStyle/>
              <a:p>
                <a:endParaRPr lang="fr-FR"/>
              </a:p>
            </p:txBody>
          </p:sp>
        </p:grpSp>
      </p:grpSp>
      <p:grpSp>
        <p:nvGrpSpPr>
          <p:cNvPr id="75" name="Group 2">
            <a:extLst>
              <a:ext uri="{FF2B5EF4-FFF2-40B4-BE49-F238E27FC236}">
                <a16:creationId xmlns:a16="http://schemas.microsoft.com/office/drawing/2014/main" id="{C158AF83-BEEB-620A-1271-CB2A420FE9F8}"/>
              </a:ext>
            </a:extLst>
          </p:cNvPr>
          <p:cNvGrpSpPr/>
          <p:nvPr/>
        </p:nvGrpSpPr>
        <p:grpSpPr>
          <a:xfrm>
            <a:off x="953944" y="2050053"/>
            <a:ext cx="4651197" cy="3044479"/>
            <a:chOff x="332936" y="2504656"/>
            <a:chExt cx="2926080" cy="3044479"/>
          </a:xfrm>
        </p:grpSpPr>
        <p:sp>
          <p:nvSpPr>
            <p:cNvPr id="76" name="TextBox 3">
              <a:extLst>
                <a:ext uri="{FF2B5EF4-FFF2-40B4-BE49-F238E27FC236}">
                  <a16:creationId xmlns:a16="http://schemas.microsoft.com/office/drawing/2014/main" id="{8A224BC7-EF1F-8A83-8AB1-D16EF157DF6A}"/>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1"/>
                  </a:solidFill>
                </a:rPr>
                <a:t>Lorem Ipsum</a:t>
              </a:r>
            </a:p>
          </p:txBody>
        </p:sp>
        <p:sp>
          <p:nvSpPr>
            <p:cNvPr id="77" name="TextBox 4">
              <a:extLst>
                <a:ext uri="{FF2B5EF4-FFF2-40B4-BE49-F238E27FC236}">
                  <a16:creationId xmlns:a16="http://schemas.microsoft.com/office/drawing/2014/main" id="{D1616BFC-1B06-8E19-0E52-A297ABA1B0E7}"/>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528221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AC9D9-E4B8-190A-9EAC-131603EBA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87C0BA-C233-7179-120F-555951CC9722}"/>
              </a:ext>
            </a:extLst>
          </p:cNvPr>
          <p:cNvSpPr>
            <a:spLocks noGrp="1"/>
          </p:cNvSpPr>
          <p:nvPr>
            <p:ph type="title"/>
          </p:nvPr>
        </p:nvSpPr>
        <p:spPr/>
        <p:txBody>
          <a:bodyPr/>
          <a:lstStyle/>
          <a:p>
            <a:r>
              <a:rPr lang="en-US" dirty="0"/>
              <a:t>Communication Doodle Sticker</a:t>
            </a:r>
          </a:p>
        </p:txBody>
      </p:sp>
      <p:grpSp>
        <p:nvGrpSpPr>
          <p:cNvPr id="74" name="Group 73">
            <a:extLst>
              <a:ext uri="{FF2B5EF4-FFF2-40B4-BE49-F238E27FC236}">
                <a16:creationId xmlns:a16="http://schemas.microsoft.com/office/drawing/2014/main" id="{FAB01CD9-24CF-66EF-F772-40A5E1C45619}"/>
              </a:ext>
            </a:extLst>
          </p:cNvPr>
          <p:cNvGrpSpPr/>
          <p:nvPr/>
        </p:nvGrpSpPr>
        <p:grpSpPr>
          <a:xfrm>
            <a:off x="6402009" y="867209"/>
            <a:ext cx="4375808" cy="5123582"/>
            <a:chOff x="6231321" y="867209"/>
            <a:chExt cx="4375808" cy="5123582"/>
          </a:xfrm>
        </p:grpSpPr>
        <p:sp>
          <p:nvSpPr>
            <p:cNvPr id="4" name="Forme libre 3">
              <a:extLst>
                <a:ext uri="{FF2B5EF4-FFF2-40B4-BE49-F238E27FC236}">
                  <a16:creationId xmlns:a16="http://schemas.microsoft.com/office/drawing/2014/main" id="{F6BD6F51-0216-C3F1-76FE-49AF18E2CC0F}"/>
                </a:ext>
              </a:extLst>
            </p:cNvPr>
            <p:cNvSpPr/>
            <p:nvPr/>
          </p:nvSpPr>
          <p:spPr>
            <a:xfrm>
              <a:off x="6231321" y="867209"/>
              <a:ext cx="4375808" cy="5123582"/>
            </a:xfrm>
            <a:custGeom>
              <a:avLst/>
              <a:gdLst>
                <a:gd name="csX0" fmla="*/ 2635441 w 4375808"/>
                <a:gd name="csY0" fmla="*/ 5122754 h 5123582"/>
                <a:gd name="csX1" fmla="*/ 3169137 w 4375808"/>
                <a:gd name="csY1" fmla="*/ 5122754 h 5123582"/>
                <a:gd name="csX2" fmla="*/ 3185406 w 4375808"/>
                <a:gd name="csY2" fmla="*/ 5121757 h 5123582"/>
                <a:gd name="csX3" fmla="*/ 3214622 w 4375808"/>
                <a:gd name="csY3" fmla="*/ 5123582 h 5123582"/>
                <a:gd name="csX4" fmla="*/ 3240518 w 4375808"/>
                <a:gd name="csY4" fmla="*/ 5122422 h 5123582"/>
                <a:gd name="csX5" fmla="*/ 3370664 w 4375808"/>
                <a:gd name="csY5" fmla="*/ 5070476 h 5123582"/>
                <a:gd name="csX6" fmla="*/ 3411334 w 4375808"/>
                <a:gd name="csY6" fmla="*/ 4918455 h 5123582"/>
                <a:gd name="csX7" fmla="*/ 3381454 w 4375808"/>
                <a:gd name="csY7" fmla="*/ 4831492 h 5123582"/>
                <a:gd name="csX8" fmla="*/ 3388260 w 4375808"/>
                <a:gd name="csY8" fmla="*/ 4828006 h 5123582"/>
                <a:gd name="csX9" fmla="*/ 3436733 w 4375808"/>
                <a:gd name="csY9" fmla="*/ 4794980 h 5123582"/>
                <a:gd name="csX10" fmla="*/ 3464787 w 4375808"/>
                <a:gd name="csY10" fmla="*/ 4792159 h 5123582"/>
                <a:gd name="csX11" fmla="*/ 3582814 w 4375808"/>
                <a:gd name="csY11" fmla="*/ 4732413 h 5123582"/>
                <a:gd name="csX12" fmla="*/ 3676440 w 4375808"/>
                <a:gd name="csY12" fmla="*/ 4685778 h 5123582"/>
                <a:gd name="csX13" fmla="*/ 4347088 w 4375808"/>
                <a:gd name="csY13" fmla="*/ 3926839 h 5123582"/>
                <a:gd name="csX14" fmla="*/ 4146557 w 4375808"/>
                <a:gd name="csY14" fmla="*/ 3332202 h 5123582"/>
                <a:gd name="csX15" fmla="*/ 4100741 w 4375808"/>
                <a:gd name="csY15" fmla="*/ 3287227 h 5123582"/>
                <a:gd name="csX16" fmla="*/ 3282351 w 4375808"/>
                <a:gd name="csY16" fmla="*/ 2543722 h 5123582"/>
                <a:gd name="csX17" fmla="*/ 3410505 w 4375808"/>
                <a:gd name="csY17" fmla="*/ 2301752 h 5123582"/>
                <a:gd name="csX18" fmla="*/ 3411334 w 4375808"/>
                <a:gd name="csY18" fmla="*/ 2243832 h 5123582"/>
                <a:gd name="csX19" fmla="*/ 3493837 w 4375808"/>
                <a:gd name="csY19" fmla="*/ 2126995 h 5123582"/>
                <a:gd name="csX20" fmla="*/ 3555922 w 4375808"/>
                <a:gd name="csY20" fmla="*/ 1972818 h 5123582"/>
                <a:gd name="csX21" fmla="*/ 3464123 w 4375808"/>
                <a:gd name="csY21" fmla="*/ 1544970 h 5123582"/>
                <a:gd name="csX22" fmla="*/ 3415484 w 4375808"/>
                <a:gd name="csY22" fmla="*/ 1443569 h 5123582"/>
                <a:gd name="csX23" fmla="*/ 3435903 w 4375808"/>
                <a:gd name="csY23" fmla="*/ 1223338 h 5123582"/>
                <a:gd name="csX24" fmla="*/ 3412662 w 4375808"/>
                <a:gd name="csY24" fmla="*/ 716993 h 5123582"/>
                <a:gd name="csX25" fmla="*/ 3272058 w 4375808"/>
                <a:gd name="csY25" fmla="*/ 571777 h 5123582"/>
                <a:gd name="csX26" fmla="*/ 3189722 w 4375808"/>
                <a:gd name="csY26" fmla="*/ 462243 h 5123582"/>
                <a:gd name="csX27" fmla="*/ 3107385 w 4375808"/>
                <a:gd name="csY27" fmla="*/ 381918 h 5123582"/>
                <a:gd name="csX28" fmla="*/ 2863694 w 4375808"/>
                <a:gd name="csY28" fmla="*/ 308065 h 5123582"/>
                <a:gd name="csX29" fmla="*/ 2863694 w 4375808"/>
                <a:gd name="csY29" fmla="*/ 308065 h 5123582"/>
                <a:gd name="csX30" fmla="*/ 2854232 w 4375808"/>
                <a:gd name="csY30" fmla="*/ 312381 h 5123582"/>
                <a:gd name="csX31" fmla="*/ 2650381 w 4375808"/>
                <a:gd name="csY31" fmla="*/ 135632 h 5123582"/>
                <a:gd name="csX32" fmla="*/ 2442214 w 4375808"/>
                <a:gd name="csY32" fmla="*/ 39043 h 5123582"/>
                <a:gd name="csX33" fmla="*/ 1319045 w 4375808"/>
                <a:gd name="csY33" fmla="*/ 286158 h 5123582"/>
                <a:gd name="csX34" fmla="*/ 1197697 w 4375808"/>
                <a:gd name="csY34" fmla="*/ 427722 h 5123582"/>
                <a:gd name="csX35" fmla="*/ 1132624 w 4375808"/>
                <a:gd name="csY35" fmla="*/ 650774 h 5123582"/>
                <a:gd name="csX36" fmla="*/ 1081994 w 4375808"/>
                <a:gd name="csY36" fmla="*/ 761636 h 5123582"/>
                <a:gd name="csX37" fmla="*/ 1105068 w 4375808"/>
                <a:gd name="csY37" fmla="*/ 1245744 h 5123582"/>
                <a:gd name="csX38" fmla="*/ 1047964 w 4375808"/>
                <a:gd name="csY38" fmla="*/ 1233297 h 5123582"/>
                <a:gd name="csX39" fmla="*/ 843615 w 4375808"/>
                <a:gd name="csY39" fmla="*/ 1265659 h 5123582"/>
                <a:gd name="csX40" fmla="*/ 915992 w 4375808"/>
                <a:gd name="csY40" fmla="*/ 1141189 h 5123582"/>
                <a:gd name="csX41" fmla="*/ 906364 w 4375808"/>
                <a:gd name="csY41" fmla="*/ 959627 h 5123582"/>
                <a:gd name="csX42" fmla="*/ 836477 w 4375808"/>
                <a:gd name="csY42" fmla="*/ 733920 h 5123582"/>
                <a:gd name="csX43" fmla="*/ 631464 w 4375808"/>
                <a:gd name="csY43" fmla="*/ 690937 h 5123582"/>
                <a:gd name="csX44" fmla="*/ 631464 w 4375808"/>
                <a:gd name="csY44" fmla="*/ 690937 h 5123582"/>
                <a:gd name="csX45" fmla="*/ 540495 w 4375808"/>
                <a:gd name="csY45" fmla="*/ 776905 h 5123582"/>
                <a:gd name="csX46" fmla="*/ 539001 w 4375808"/>
                <a:gd name="csY46" fmla="*/ 775244 h 5123582"/>
                <a:gd name="csX47" fmla="*/ 333657 w 4375808"/>
                <a:gd name="csY47" fmla="*/ 727780 h 5123582"/>
                <a:gd name="csX48" fmla="*/ 231068 w 4375808"/>
                <a:gd name="csY48" fmla="*/ 955478 h 5123582"/>
                <a:gd name="csX49" fmla="*/ 237210 w 4375808"/>
                <a:gd name="csY49" fmla="*/ 979542 h 5123582"/>
                <a:gd name="csX50" fmla="*/ 124328 w 4375808"/>
                <a:gd name="csY50" fmla="*/ 980704 h 5123582"/>
                <a:gd name="csX51" fmla="*/ 124328 w 4375808"/>
                <a:gd name="csY51" fmla="*/ 980704 h 5123582"/>
                <a:gd name="csX52" fmla="*/ 1819 w 4375808"/>
                <a:gd name="csY52" fmla="*/ 1182180 h 5123582"/>
                <a:gd name="csX53" fmla="*/ 170643 w 4375808"/>
                <a:gd name="csY53" fmla="*/ 1367061 h 5123582"/>
                <a:gd name="csX54" fmla="*/ 334487 w 4375808"/>
                <a:gd name="csY54" fmla="*/ 1444564 h 5123582"/>
                <a:gd name="csX55" fmla="*/ 371339 w 4375808"/>
                <a:gd name="csY55" fmla="*/ 1447718 h 5123582"/>
                <a:gd name="csX56" fmla="*/ 418650 w 4375808"/>
                <a:gd name="csY56" fmla="*/ 1442076 h 5123582"/>
                <a:gd name="csX57" fmla="*/ 462142 w 4375808"/>
                <a:gd name="csY57" fmla="*/ 1753252 h 5123582"/>
                <a:gd name="csX58" fmla="*/ 384619 w 4375808"/>
                <a:gd name="csY58" fmla="*/ 2164170 h 5123582"/>
                <a:gd name="csX59" fmla="*/ 391259 w 4375808"/>
                <a:gd name="csY59" fmla="*/ 2205329 h 5123582"/>
                <a:gd name="csX60" fmla="*/ 391259 w 4375808"/>
                <a:gd name="csY60" fmla="*/ 2205660 h 5123582"/>
                <a:gd name="csX61" fmla="*/ 556763 w 4375808"/>
                <a:gd name="csY61" fmla="*/ 2731590 h 5123582"/>
                <a:gd name="csX62" fmla="*/ 619512 w 4375808"/>
                <a:gd name="csY62" fmla="*/ 2807766 h 5123582"/>
                <a:gd name="csX63" fmla="*/ 644911 w 4375808"/>
                <a:gd name="csY63" fmla="*/ 2836477 h 5123582"/>
                <a:gd name="csX64" fmla="*/ 613702 w 4375808"/>
                <a:gd name="csY64" fmla="*/ 2916803 h 5123582"/>
                <a:gd name="csX65" fmla="*/ 607726 w 4375808"/>
                <a:gd name="csY65" fmla="*/ 2979369 h 5123582"/>
                <a:gd name="csX66" fmla="*/ 510449 w 4375808"/>
                <a:gd name="csY66" fmla="*/ 3107989 h 5123582"/>
                <a:gd name="csX67" fmla="*/ 508291 w 4375808"/>
                <a:gd name="csY67" fmla="*/ 3138526 h 5123582"/>
                <a:gd name="csX68" fmla="*/ 496007 w 4375808"/>
                <a:gd name="csY68" fmla="*/ 3488703 h 5123582"/>
                <a:gd name="csX69" fmla="*/ 482727 w 4375808"/>
                <a:gd name="csY69" fmla="*/ 3799050 h 5123582"/>
                <a:gd name="csX70" fmla="*/ 482395 w 4375808"/>
                <a:gd name="csY70" fmla="*/ 3826433 h 5123582"/>
                <a:gd name="csX71" fmla="*/ 628310 w 4375808"/>
                <a:gd name="csY71" fmla="*/ 4377755 h 5123582"/>
                <a:gd name="csX72" fmla="*/ 880467 w 4375808"/>
                <a:gd name="csY72" fmla="*/ 4456420 h 5123582"/>
                <a:gd name="csX73" fmla="*/ 1319709 w 4375808"/>
                <a:gd name="csY73" fmla="*/ 4153541 h 5123582"/>
                <a:gd name="csX74" fmla="*/ 1319709 w 4375808"/>
                <a:gd name="csY74" fmla="*/ 4209139 h 5123582"/>
                <a:gd name="csX75" fmla="*/ 1279702 w 4375808"/>
                <a:gd name="csY75" fmla="*/ 4660884 h 5123582"/>
                <a:gd name="csX76" fmla="*/ 1249490 w 4375808"/>
                <a:gd name="csY76" fmla="*/ 4942187 h 5123582"/>
                <a:gd name="csX77" fmla="*/ 1292485 w 4375808"/>
                <a:gd name="csY77" fmla="*/ 5068484 h 5123582"/>
                <a:gd name="csX78" fmla="*/ 1414662 w 4375808"/>
                <a:gd name="csY78" fmla="*/ 5122255 h 5123582"/>
                <a:gd name="csX79" fmla="*/ 1459980 w 4375808"/>
                <a:gd name="csY79" fmla="*/ 5122255 h 5123582"/>
                <a:gd name="csX80" fmla="*/ 1460313 w 4375808"/>
                <a:gd name="csY80" fmla="*/ 5122255 h 5123582"/>
                <a:gd name="csX81" fmla="*/ 1465957 w 4375808"/>
                <a:gd name="csY81" fmla="*/ 5122255 h 5123582"/>
                <a:gd name="csX82" fmla="*/ 1470439 w 4375808"/>
                <a:gd name="csY82" fmla="*/ 5122255 h 5123582"/>
                <a:gd name="csX83" fmla="*/ 2635275 w 4375808"/>
                <a:gd name="csY83" fmla="*/ 5122255 h 51235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Lst>
              <a:rect l="l" t="t" r="r" b="b"/>
              <a:pathLst>
                <a:path w="4375808" h="5123582">
                  <a:moveTo>
                    <a:pt x="2635441" y="5122754"/>
                  </a:moveTo>
                  <a:lnTo>
                    <a:pt x="3169137" y="5122754"/>
                  </a:lnTo>
                  <a:cubicBezTo>
                    <a:pt x="3174615" y="5122754"/>
                    <a:pt x="3179927" y="5122255"/>
                    <a:pt x="3185406" y="5121757"/>
                  </a:cubicBezTo>
                  <a:cubicBezTo>
                    <a:pt x="3196030" y="5123084"/>
                    <a:pt x="3205990" y="5123582"/>
                    <a:pt x="3214622" y="5123582"/>
                  </a:cubicBezTo>
                  <a:cubicBezTo>
                    <a:pt x="3225246" y="5123582"/>
                    <a:pt x="3234044" y="5122918"/>
                    <a:pt x="3240518" y="5122422"/>
                  </a:cubicBezTo>
                  <a:cubicBezTo>
                    <a:pt x="3289157" y="5125242"/>
                    <a:pt x="3336800" y="5106322"/>
                    <a:pt x="3370664" y="5070476"/>
                  </a:cubicBezTo>
                  <a:cubicBezTo>
                    <a:pt x="3408844" y="5029814"/>
                    <a:pt x="3424116" y="4972725"/>
                    <a:pt x="3411334" y="4918455"/>
                  </a:cubicBezTo>
                  <a:cubicBezTo>
                    <a:pt x="3406354" y="4897710"/>
                    <a:pt x="3394402" y="4864186"/>
                    <a:pt x="3381454" y="4831492"/>
                  </a:cubicBezTo>
                  <a:cubicBezTo>
                    <a:pt x="3383778" y="4830330"/>
                    <a:pt x="3385936" y="4829334"/>
                    <a:pt x="3388260" y="4828006"/>
                  </a:cubicBezTo>
                  <a:cubicBezTo>
                    <a:pt x="3403200" y="4820041"/>
                    <a:pt x="3417642" y="4809917"/>
                    <a:pt x="3436733" y="4794980"/>
                  </a:cubicBezTo>
                  <a:cubicBezTo>
                    <a:pt x="3446029" y="4794648"/>
                    <a:pt x="3455325" y="4793652"/>
                    <a:pt x="3464787" y="4792159"/>
                  </a:cubicBezTo>
                  <a:cubicBezTo>
                    <a:pt x="3518240" y="4783197"/>
                    <a:pt x="3556420" y="4754154"/>
                    <a:pt x="3582814" y="4732413"/>
                  </a:cubicBezTo>
                  <a:cubicBezTo>
                    <a:pt x="3606719" y="4726106"/>
                    <a:pt x="3641413" y="4713825"/>
                    <a:pt x="3676440" y="4685778"/>
                  </a:cubicBezTo>
                  <a:cubicBezTo>
                    <a:pt x="3682250" y="4681131"/>
                    <a:pt x="4258775" y="4209471"/>
                    <a:pt x="4347088" y="3926839"/>
                  </a:cubicBezTo>
                  <a:cubicBezTo>
                    <a:pt x="4443037" y="3619978"/>
                    <a:pt x="4278695" y="3460490"/>
                    <a:pt x="4146557" y="3332202"/>
                  </a:cubicBezTo>
                  <a:cubicBezTo>
                    <a:pt x="4131617" y="3317763"/>
                    <a:pt x="4116345" y="3302827"/>
                    <a:pt x="4100741" y="3287227"/>
                  </a:cubicBezTo>
                  <a:cubicBezTo>
                    <a:pt x="3866678" y="3052891"/>
                    <a:pt x="3532350" y="2726611"/>
                    <a:pt x="3282351" y="2543722"/>
                  </a:cubicBezTo>
                  <a:cubicBezTo>
                    <a:pt x="3358711" y="2478334"/>
                    <a:pt x="3403034" y="2394856"/>
                    <a:pt x="3410505" y="2301752"/>
                  </a:cubicBezTo>
                  <a:cubicBezTo>
                    <a:pt x="3412164" y="2281670"/>
                    <a:pt x="3412164" y="2262419"/>
                    <a:pt x="3411334" y="2243832"/>
                  </a:cubicBezTo>
                  <a:cubicBezTo>
                    <a:pt x="3440551" y="2214623"/>
                    <a:pt x="3467609" y="2176120"/>
                    <a:pt x="3493837" y="2126995"/>
                  </a:cubicBezTo>
                  <a:cubicBezTo>
                    <a:pt x="3518073" y="2081688"/>
                    <a:pt x="3546626" y="2016299"/>
                    <a:pt x="3555922" y="1972818"/>
                  </a:cubicBezTo>
                  <a:cubicBezTo>
                    <a:pt x="3602568" y="1753252"/>
                    <a:pt x="3519236" y="1627785"/>
                    <a:pt x="3464123" y="1544970"/>
                  </a:cubicBezTo>
                  <a:cubicBezTo>
                    <a:pt x="3433745" y="1499331"/>
                    <a:pt x="3418970" y="1475931"/>
                    <a:pt x="3415484" y="1443569"/>
                  </a:cubicBezTo>
                  <a:cubicBezTo>
                    <a:pt x="3408346" y="1377848"/>
                    <a:pt x="3421793" y="1302668"/>
                    <a:pt x="3435903" y="1223338"/>
                  </a:cubicBezTo>
                  <a:cubicBezTo>
                    <a:pt x="3461135" y="1081608"/>
                    <a:pt x="3492675" y="905358"/>
                    <a:pt x="3412662" y="716993"/>
                  </a:cubicBezTo>
                  <a:cubicBezTo>
                    <a:pt x="3372822" y="622892"/>
                    <a:pt x="3318871" y="585220"/>
                    <a:pt x="3272058" y="571777"/>
                  </a:cubicBezTo>
                  <a:cubicBezTo>
                    <a:pt x="3247822" y="533440"/>
                    <a:pt x="3220432" y="496763"/>
                    <a:pt x="3189722" y="462243"/>
                  </a:cubicBezTo>
                  <a:cubicBezTo>
                    <a:pt x="3176940" y="447970"/>
                    <a:pt x="3143407" y="413450"/>
                    <a:pt x="3107385" y="381918"/>
                  </a:cubicBezTo>
                  <a:cubicBezTo>
                    <a:pt x="3063892" y="343746"/>
                    <a:pt x="2973421" y="264251"/>
                    <a:pt x="2863694" y="308065"/>
                  </a:cubicBezTo>
                  <a:cubicBezTo>
                    <a:pt x="2863694" y="308065"/>
                    <a:pt x="2863694" y="308065"/>
                    <a:pt x="2863694" y="308065"/>
                  </a:cubicBezTo>
                  <a:cubicBezTo>
                    <a:pt x="2860374" y="309393"/>
                    <a:pt x="2857386" y="310886"/>
                    <a:pt x="2854232" y="312381"/>
                  </a:cubicBezTo>
                  <a:cubicBezTo>
                    <a:pt x="2814225" y="226081"/>
                    <a:pt x="2712798" y="169986"/>
                    <a:pt x="2650381" y="135632"/>
                  </a:cubicBezTo>
                  <a:cubicBezTo>
                    <a:pt x="2577506" y="95470"/>
                    <a:pt x="2484213" y="52154"/>
                    <a:pt x="2442214" y="39043"/>
                  </a:cubicBezTo>
                  <a:cubicBezTo>
                    <a:pt x="2108384" y="-65512"/>
                    <a:pt x="1593944" y="47673"/>
                    <a:pt x="1319045" y="286158"/>
                  </a:cubicBezTo>
                  <a:cubicBezTo>
                    <a:pt x="1286176" y="314703"/>
                    <a:pt x="1237040" y="366815"/>
                    <a:pt x="1197697" y="427722"/>
                  </a:cubicBezTo>
                  <a:cubicBezTo>
                    <a:pt x="1146237" y="507218"/>
                    <a:pt x="1124491" y="582067"/>
                    <a:pt x="1132624" y="650774"/>
                  </a:cubicBezTo>
                  <a:cubicBezTo>
                    <a:pt x="1103408" y="704214"/>
                    <a:pt x="1082326" y="760640"/>
                    <a:pt x="1081994" y="761636"/>
                  </a:cubicBezTo>
                  <a:cubicBezTo>
                    <a:pt x="1041655" y="876315"/>
                    <a:pt x="1009451" y="1090072"/>
                    <a:pt x="1105068" y="1245744"/>
                  </a:cubicBezTo>
                  <a:cubicBezTo>
                    <a:pt x="1087804" y="1239437"/>
                    <a:pt x="1068880" y="1234956"/>
                    <a:pt x="1047964" y="1233297"/>
                  </a:cubicBezTo>
                  <a:cubicBezTo>
                    <a:pt x="1028541" y="1231636"/>
                    <a:pt x="1002811" y="1229645"/>
                    <a:pt x="843615" y="1265659"/>
                  </a:cubicBezTo>
                  <a:cubicBezTo>
                    <a:pt x="881464" y="1236284"/>
                    <a:pt x="907526" y="1192802"/>
                    <a:pt x="915992" y="1141189"/>
                  </a:cubicBezTo>
                  <a:cubicBezTo>
                    <a:pt x="918648" y="1124758"/>
                    <a:pt x="922798" y="1099698"/>
                    <a:pt x="906364" y="959627"/>
                  </a:cubicBezTo>
                  <a:cubicBezTo>
                    <a:pt x="891091" y="828518"/>
                    <a:pt x="881629" y="778564"/>
                    <a:pt x="836477" y="733920"/>
                  </a:cubicBezTo>
                  <a:cubicBezTo>
                    <a:pt x="782028" y="680149"/>
                    <a:pt x="701517" y="663221"/>
                    <a:pt x="631464" y="690937"/>
                  </a:cubicBezTo>
                  <a:cubicBezTo>
                    <a:pt x="631464" y="690937"/>
                    <a:pt x="631464" y="690937"/>
                    <a:pt x="631464" y="690937"/>
                  </a:cubicBezTo>
                  <a:cubicBezTo>
                    <a:pt x="610382" y="699235"/>
                    <a:pt x="566226" y="722635"/>
                    <a:pt x="540495" y="776905"/>
                  </a:cubicBezTo>
                  <a:cubicBezTo>
                    <a:pt x="539997" y="776406"/>
                    <a:pt x="539499" y="775743"/>
                    <a:pt x="539001" y="775244"/>
                  </a:cubicBezTo>
                  <a:cubicBezTo>
                    <a:pt x="472766" y="703550"/>
                    <a:pt x="389600" y="703550"/>
                    <a:pt x="333657" y="727780"/>
                  </a:cubicBezTo>
                  <a:cubicBezTo>
                    <a:pt x="302116" y="741389"/>
                    <a:pt x="201519" y="798147"/>
                    <a:pt x="231068" y="955478"/>
                  </a:cubicBezTo>
                  <a:cubicBezTo>
                    <a:pt x="232396" y="962449"/>
                    <a:pt x="233558" y="968921"/>
                    <a:pt x="237210" y="979542"/>
                  </a:cubicBezTo>
                  <a:cubicBezTo>
                    <a:pt x="198531" y="968755"/>
                    <a:pt x="162509" y="967593"/>
                    <a:pt x="124328" y="980704"/>
                  </a:cubicBezTo>
                  <a:cubicBezTo>
                    <a:pt x="124328" y="980704"/>
                    <a:pt x="124328" y="980704"/>
                    <a:pt x="124328" y="980704"/>
                  </a:cubicBezTo>
                  <a:cubicBezTo>
                    <a:pt x="41991" y="1009250"/>
                    <a:pt x="-10631" y="1096213"/>
                    <a:pt x="1819" y="1182180"/>
                  </a:cubicBezTo>
                  <a:cubicBezTo>
                    <a:pt x="13771" y="1266157"/>
                    <a:pt x="76354" y="1309804"/>
                    <a:pt x="170643" y="1367061"/>
                  </a:cubicBezTo>
                  <a:cubicBezTo>
                    <a:pt x="284686" y="1436266"/>
                    <a:pt x="314733" y="1441245"/>
                    <a:pt x="334487" y="1444564"/>
                  </a:cubicBezTo>
                  <a:cubicBezTo>
                    <a:pt x="346937" y="1446556"/>
                    <a:pt x="359221" y="1447718"/>
                    <a:pt x="371339" y="1447718"/>
                  </a:cubicBezTo>
                  <a:cubicBezTo>
                    <a:pt x="387607" y="1447718"/>
                    <a:pt x="403378" y="1445560"/>
                    <a:pt x="418650" y="1442076"/>
                  </a:cubicBezTo>
                  <a:cubicBezTo>
                    <a:pt x="368849" y="1543145"/>
                    <a:pt x="421638" y="1676246"/>
                    <a:pt x="462142" y="1753252"/>
                  </a:cubicBezTo>
                  <a:cubicBezTo>
                    <a:pt x="429772" y="1854820"/>
                    <a:pt x="376319" y="2084177"/>
                    <a:pt x="384619" y="2164170"/>
                  </a:cubicBezTo>
                  <a:cubicBezTo>
                    <a:pt x="385615" y="2173132"/>
                    <a:pt x="387109" y="2187737"/>
                    <a:pt x="391259" y="2205329"/>
                  </a:cubicBezTo>
                  <a:cubicBezTo>
                    <a:pt x="391259" y="2205329"/>
                    <a:pt x="391259" y="2205495"/>
                    <a:pt x="391259" y="2205660"/>
                  </a:cubicBezTo>
                  <a:cubicBezTo>
                    <a:pt x="347767" y="2421078"/>
                    <a:pt x="535183" y="2700389"/>
                    <a:pt x="556763" y="2731590"/>
                  </a:cubicBezTo>
                  <a:cubicBezTo>
                    <a:pt x="577514" y="2761464"/>
                    <a:pt x="599758" y="2786192"/>
                    <a:pt x="619512" y="2807766"/>
                  </a:cubicBezTo>
                  <a:cubicBezTo>
                    <a:pt x="627148" y="2816230"/>
                    <a:pt x="637109" y="2827183"/>
                    <a:pt x="644911" y="2836477"/>
                  </a:cubicBezTo>
                  <a:cubicBezTo>
                    <a:pt x="629970" y="2861040"/>
                    <a:pt x="619512" y="2888589"/>
                    <a:pt x="613702" y="2916803"/>
                  </a:cubicBezTo>
                  <a:cubicBezTo>
                    <a:pt x="610382" y="2933233"/>
                    <a:pt x="608722" y="2951654"/>
                    <a:pt x="607726" y="2979369"/>
                  </a:cubicBezTo>
                  <a:cubicBezTo>
                    <a:pt x="564068" y="3000613"/>
                    <a:pt x="521903" y="3038451"/>
                    <a:pt x="510449" y="3107989"/>
                  </a:cubicBezTo>
                  <a:cubicBezTo>
                    <a:pt x="508789" y="3118113"/>
                    <a:pt x="508125" y="3128403"/>
                    <a:pt x="508291" y="3138526"/>
                  </a:cubicBezTo>
                  <a:cubicBezTo>
                    <a:pt x="510781" y="3253039"/>
                    <a:pt x="503643" y="3367552"/>
                    <a:pt x="496007" y="3488703"/>
                  </a:cubicBezTo>
                  <a:cubicBezTo>
                    <a:pt x="489699" y="3589607"/>
                    <a:pt x="483225" y="3693996"/>
                    <a:pt x="482727" y="3799050"/>
                  </a:cubicBezTo>
                  <a:cubicBezTo>
                    <a:pt x="482727" y="3807514"/>
                    <a:pt x="482727" y="3816641"/>
                    <a:pt x="482395" y="3826433"/>
                  </a:cubicBezTo>
                  <a:cubicBezTo>
                    <a:pt x="480569" y="3981275"/>
                    <a:pt x="477747" y="4240671"/>
                    <a:pt x="628310" y="4377755"/>
                  </a:cubicBezTo>
                  <a:cubicBezTo>
                    <a:pt x="696205" y="4439493"/>
                    <a:pt x="783356" y="4466710"/>
                    <a:pt x="880467" y="4456420"/>
                  </a:cubicBezTo>
                  <a:cubicBezTo>
                    <a:pt x="1046469" y="4438994"/>
                    <a:pt x="1199357" y="4302906"/>
                    <a:pt x="1319709" y="4153541"/>
                  </a:cubicBezTo>
                  <a:cubicBezTo>
                    <a:pt x="1320207" y="4172130"/>
                    <a:pt x="1320207" y="4190717"/>
                    <a:pt x="1319709" y="4209139"/>
                  </a:cubicBezTo>
                  <a:cubicBezTo>
                    <a:pt x="1316057" y="4354355"/>
                    <a:pt x="1297631" y="4510192"/>
                    <a:pt x="1279702" y="4660884"/>
                  </a:cubicBezTo>
                  <a:cubicBezTo>
                    <a:pt x="1268746" y="4753324"/>
                    <a:pt x="1257458" y="4848918"/>
                    <a:pt x="1249490" y="4942187"/>
                  </a:cubicBezTo>
                  <a:cubicBezTo>
                    <a:pt x="1245506" y="4988490"/>
                    <a:pt x="1261110" y="5034295"/>
                    <a:pt x="1292485" y="5068484"/>
                  </a:cubicBezTo>
                  <a:cubicBezTo>
                    <a:pt x="1323859" y="5102671"/>
                    <a:pt x="1368181" y="5122255"/>
                    <a:pt x="1414662" y="5122255"/>
                  </a:cubicBezTo>
                  <a:lnTo>
                    <a:pt x="1459980" y="5122255"/>
                  </a:lnTo>
                  <a:cubicBezTo>
                    <a:pt x="1459980" y="5122255"/>
                    <a:pt x="1460147" y="5122255"/>
                    <a:pt x="1460313" y="5122255"/>
                  </a:cubicBezTo>
                  <a:cubicBezTo>
                    <a:pt x="1462139" y="5122255"/>
                    <a:pt x="1463965" y="5122255"/>
                    <a:pt x="1465957" y="5122255"/>
                  </a:cubicBezTo>
                  <a:cubicBezTo>
                    <a:pt x="1467451" y="5122255"/>
                    <a:pt x="1468945" y="5122255"/>
                    <a:pt x="1470439" y="5122255"/>
                  </a:cubicBezTo>
                  <a:lnTo>
                    <a:pt x="2635275" y="5122255"/>
                  </a:ln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DCA3E725-1D35-E4DE-1287-031CC8F929D7}"/>
                </a:ext>
              </a:extLst>
            </p:cNvPr>
            <p:cNvGrpSpPr/>
            <p:nvPr/>
          </p:nvGrpSpPr>
          <p:grpSpPr>
            <a:xfrm>
              <a:off x="6397384" y="1033319"/>
              <a:ext cx="4043505" cy="4791425"/>
              <a:chOff x="-48149117" y="525385"/>
              <a:chExt cx="4043505" cy="4791425"/>
            </a:xfrm>
          </p:grpSpPr>
          <p:sp>
            <p:nvSpPr>
              <p:cNvPr id="6" name="Forme libre 5">
                <a:extLst>
                  <a:ext uri="{FF2B5EF4-FFF2-40B4-BE49-F238E27FC236}">
                    <a16:creationId xmlns:a16="http://schemas.microsoft.com/office/drawing/2014/main" id="{E05A2188-8CB0-F329-8DA0-FEE9DEC483DB}"/>
                  </a:ext>
                </a:extLst>
              </p:cNvPr>
              <p:cNvSpPr/>
              <p:nvPr/>
            </p:nvSpPr>
            <p:spPr>
              <a:xfrm>
                <a:off x="-47765071" y="1002747"/>
                <a:ext cx="3659459" cy="4313818"/>
              </a:xfrm>
              <a:custGeom>
                <a:avLst/>
                <a:gdLst>
                  <a:gd name="csX0" fmla="*/ 2190743 w 3659459"/>
                  <a:gd name="csY0" fmla="*/ 0 h 4313818"/>
                  <a:gd name="csX1" fmla="*/ 2377163 w 3659459"/>
                  <a:gd name="csY1" fmla="*/ 453571 h 4313818"/>
                  <a:gd name="csX2" fmla="*/ 2362057 w 3659459"/>
                  <a:gd name="csY2" fmla="*/ 483776 h 4313818"/>
                  <a:gd name="csX3" fmla="*/ 2402395 w 3659459"/>
                  <a:gd name="csY3" fmla="*/ 478797 h 4313818"/>
                  <a:gd name="csX4" fmla="*/ 2437754 w 3659459"/>
                  <a:gd name="csY4" fmla="*/ 483776 h 4313818"/>
                  <a:gd name="csX5" fmla="*/ 2553623 w 3659459"/>
                  <a:gd name="csY5" fmla="*/ 897019 h 4313818"/>
                  <a:gd name="csX6" fmla="*/ 2236061 w 3659459"/>
                  <a:gd name="csY6" fmla="*/ 1002902 h 4313818"/>
                  <a:gd name="csX7" fmla="*/ 2205849 w 3659459"/>
                  <a:gd name="csY7" fmla="*/ 982820 h 4313818"/>
                  <a:gd name="csX8" fmla="*/ 2190577 w 3659459"/>
                  <a:gd name="csY8" fmla="*/ 1033272 h 4313818"/>
                  <a:gd name="csX9" fmla="*/ 2009137 w 3659459"/>
                  <a:gd name="csY9" fmla="*/ 1270098 h 4313818"/>
                  <a:gd name="csX10" fmla="*/ 1973778 w 3659459"/>
                  <a:gd name="csY10" fmla="*/ 1340632 h 4313818"/>
                  <a:gd name="csX11" fmla="*/ 1968798 w 3659459"/>
                  <a:gd name="csY11" fmla="*/ 1345610 h 4313818"/>
                  <a:gd name="csX12" fmla="*/ 1968798 w 3659459"/>
                  <a:gd name="csY12" fmla="*/ 1355733 h 4313818"/>
                  <a:gd name="csX13" fmla="*/ 1968798 w 3659459"/>
                  <a:gd name="csY13" fmla="*/ 1582436 h 4313818"/>
                  <a:gd name="csX14" fmla="*/ 1968798 w 3659459"/>
                  <a:gd name="csY14" fmla="*/ 1791547 h 4313818"/>
                  <a:gd name="csX15" fmla="*/ 1999343 w 3659459"/>
                  <a:gd name="csY15" fmla="*/ 1811628 h 4313818"/>
                  <a:gd name="csX16" fmla="*/ 1817404 w 3659459"/>
                  <a:gd name="csY16" fmla="*/ 2141558 h 4313818"/>
                  <a:gd name="csX17" fmla="*/ 1913187 w 3659459"/>
                  <a:gd name="csY17" fmla="*/ 2093263 h 4313818"/>
                  <a:gd name="csX18" fmla="*/ 1998845 w 3659459"/>
                  <a:gd name="csY18" fmla="*/ 2297727 h 4313818"/>
                  <a:gd name="csX19" fmla="*/ 2070391 w 3659459"/>
                  <a:gd name="csY19" fmla="*/ 1765159 h 4313818"/>
                  <a:gd name="csX20" fmla="*/ 2034203 w 3659459"/>
                  <a:gd name="csY20" fmla="*/ 1677864 h 4313818"/>
                  <a:gd name="csX21" fmla="*/ 2024077 w 3659459"/>
                  <a:gd name="csY21" fmla="*/ 1667906 h 4313818"/>
                  <a:gd name="csX22" fmla="*/ 2057941 w 3659459"/>
                  <a:gd name="csY22" fmla="*/ 1285699 h 4313818"/>
                  <a:gd name="csX23" fmla="*/ 2055783 w 3659459"/>
                  <a:gd name="csY23" fmla="*/ 1419960 h 4313818"/>
                  <a:gd name="csX24" fmla="*/ 2049309 w 3659459"/>
                  <a:gd name="csY24" fmla="*/ 1496635 h 4313818"/>
                  <a:gd name="csX25" fmla="*/ 2049309 w 3659459"/>
                  <a:gd name="csY25" fmla="*/ 1526839 h 4313818"/>
                  <a:gd name="csX26" fmla="*/ 2049309 w 3659459"/>
                  <a:gd name="csY26" fmla="*/ 1536963 h 4313818"/>
                  <a:gd name="csX27" fmla="*/ 2049309 w 3659459"/>
                  <a:gd name="csY27" fmla="*/ 1567168 h 4313818"/>
                  <a:gd name="csX28" fmla="*/ 2064415 w 3659459"/>
                  <a:gd name="csY28" fmla="*/ 1673050 h 4313818"/>
                  <a:gd name="csX29" fmla="*/ 2049309 w 3659459"/>
                  <a:gd name="csY29" fmla="*/ 1685664 h 4313818"/>
                  <a:gd name="csX30" fmla="*/ 2155716 w 3659459"/>
                  <a:gd name="csY30" fmla="*/ 1894276 h 4313818"/>
                  <a:gd name="csX31" fmla="*/ 2600934 w 3659459"/>
                  <a:gd name="csY31" fmla="*/ 2010947 h 4313818"/>
                  <a:gd name="csX32" fmla="*/ 3432936 w 3659459"/>
                  <a:gd name="csY32" fmla="*/ 2761421 h 4313818"/>
                  <a:gd name="csX33" fmla="*/ 3638280 w 3659459"/>
                  <a:gd name="csY33" fmla="*/ 3234078 h 4313818"/>
                  <a:gd name="csX34" fmla="*/ 3022247 w 3659459"/>
                  <a:gd name="csY34" fmla="*/ 3913189 h 4313818"/>
                  <a:gd name="csX35" fmla="*/ 2956676 w 3659459"/>
                  <a:gd name="csY35" fmla="*/ 3938415 h 4313818"/>
                  <a:gd name="csX36" fmla="*/ 2887287 w 3659459"/>
                  <a:gd name="csY36" fmla="*/ 3985216 h 4313818"/>
                  <a:gd name="csX37" fmla="*/ 2853257 w 3659459"/>
                  <a:gd name="csY37" fmla="*/ 3965965 h 4313818"/>
                  <a:gd name="csX38" fmla="*/ 2759466 w 3659459"/>
                  <a:gd name="csY38" fmla="*/ 4038490 h 4313818"/>
                  <a:gd name="csX39" fmla="*/ 2548145 w 3659459"/>
                  <a:gd name="csY39" fmla="*/ 4056580 h 4313818"/>
                  <a:gd name="csX40" fmla="*/ 2618696 w 3659459"/>
                  <a:gd name="csY40" fmla="*/ 4313487 h 4313818"/>
                  <a:gd name="csX41" fmla="*/ 920163 w 3659459"/>
                  <a:gd name="csY41" fmla="*/ 4313487 h 4313818"/>
                  <a:gd name="csX42" fmla="*/ 980588 w 3659459"/>
                  <a:gd name="csY42" fmla="*/ 3857427 h 4313818"/>
                  <a:gd name="csX43" fmla="*/ 920163 w 3659459"/>
                  <a:gd name="csY43" fmla="*/ 2832121 h 4313818"/>
                  <a:gd name="csX44" fmla="*/ 920163 w 3659459"/>
                  <a:gd name="csY44" fmla="*/ 2827142 h 4313818"/>
                  <a:gd name="csX45" fmla="*/ 920163 w 3659459"/>
                  <a:gd name="csY45" fmla="*/ 2807061 h 4313818"/>
                  <a:gd name="csX46" fmla="*/ 907547 w 3659459"/>
                  <a:gd name="csY46" fmla="*/ 2751630 h 4313818"/>
                  <a:gd name="csX47" fmla="*/ 910203 w 3659459"/>
                  <a:gd name="csY47" fmla="*/ 2807061 h 4313818"/>
                  <a:gd name="csX48" fmla="*/ 910203 w 3659459"/>
                  <a:gd name="csY48" fmla="*/ 2817184 h 4313818"/>
                  <a:gd name="csX49" fmla="*/ 915183 w 3659459"/>
                  <a:gd name="csY49" fmla="*/ 2827308 h 4313818"/>
                  <a:gd name="csX50" fmla="*/ 915183 w 3659459"/>
                  <a:gd name="csY50" fmla="*/ 2857513 h 4313818"/>
                  <a:gd name="csX51" fmla="*/ 920163 w 3659459"/>
                  <a:gd name="csY51" fmla="*/ 2862492 h 4313818"/>
                  <a:gd name="csX52" fmla="*/ 955356 w 3659459"/>
                  <a:gd name="csY52" fmla="*/ 3882818 h 4313818"/>
                  <a:gd name="csX53" fmla="*/ 910203 w 3659459"/>
                  <a:gd name="csY53" fmla="*/ 4313819 h 4313818"/>
                  <a:gd name="csX54" fmla="*/ 864885 w 3659459"/>
                  <a:gd name="csY54" fmla="*/ 4313819 h 4313818"/>
                  <a:gd name="csX55" fmla="*/ 935602 w 3659459"/>
                  <a:gd name="csY55" fmla="*/ 3570646 h 4313818"/>
                  <a:gd name="csX56" fmla="*/ 887627 w 3659459"/>
                  <a:gd name="csY56" fmla="*/ 3028619 h 4313818"/>
                  <a:gd name="csX57" fmla="*/ 879991 w 3659459"/>
                  <a:gd name="csY57" fmla="*/ 3023639 h 4313818"/>
                  <a:gd name="csX58" fmla="*/ 312928 w 3659459"/>
                  <a:gd name="csY58" fmla="*/ 3648482 h 4313818"/>
                  <a:gd name="csX59" fmla="*/ 98453 w 3659459"/>
                  <a:gd name="csY59" fmla="*/ 3156906 h 4313818"/>
                  <a:gd name="csX60" fmla="*/ 123852 w 3659459"/>
                  <a:gd name="csY60" fmla="*/ 2492067 h 4313818"/>
                  <a:gd name="csX61" fmla="*/ 218805 w 3659459"/>
                  <a:gd name="csY61" fmla="*/ 2463522 h 4313818"/>
                  <a:gd name="csX62" fmla="*/ 225943 w 3659459"/>
                  <a:gd name="csY62" fmla="*/ 2306855 h 4313818"/>
                  <a:gd name="csX63" fmla="*/ 264621 w 3659459"/>
                  <a:gd name="csY63" fmla="*/ 2267522 h 4313818"/>
                  <a:gd name="csX64" fmla="*/ 270100 w 3659459"/>
                  <a:gd name="csY64" fmla="*/ 2194666 h 4313818"/>
                  <a:gd name="csX65" fmla="*/ 142776 w 3659459"/>
                  <a:gd name="csY65" fmla="*/ 1994351 h 4313818"/>
                  <a:gd name="csX66" fmla="*/ 3334 w 3659459"/>
                  <a:gd name="csY66" fmla="*/ 1595547 h 4313818"/>
                  <a:gd name="csX67" fmla="*/ 30393 w 3659459"/>
                  <a:gd name="csY67" fmla="*/ 1582603 h 4313818"/>
                  <a:gd name="csX68" fmla="*/ 61767 w 3659459"/>
                  <a:gd name="csY68" fmla="*/ 1722507 h 4313818"/>
                  <a:gd name="csX69" fmla="*/ 161866 w 3659459"/>
                  <a:gd name="csY69" fmla="*/ 1929792 h 4313818"/>
                  <a:gd name="csX70" fmla="*/ 299980 w 3659459"/>
                  <a:gd name="csY70" fmla="*/ 2257731 h 4313818"/>
                  <a:gd name="csX71" fmla="*/ 451208 w 3659459"/>
                  <a:gd name="csY71" fmla="*/ 2257731 h 4313818"/>
                  <a:gd name="csX72" fmla="*/ 501506 w 3659459"/>
                  <a:gd name="csY72" fmla="*/ 1866893 h 4313818"/>
                  <a:gd name="csX73" fmla="*/ 537197 w 3659459"/>
                  <a:gd name="csY73" fmla="*/ 1942903 h 4313818"/>
                  <a:gd name="csX74" fmla="*/ 501340 w 3659459"/>
                  <a:gd name="csY74" fmla="*/ 2244288 h 4313818"/>
                  <a:gd name="csX75" fmla="*/ 531885 w 3659459"/>
                  <a:gd name="csY75" fmla="*/ 2265364 h 4313818"/>
                  <a:gd name="csX76" fmla="*/ 531885 w 3659459"/>
                  <a:gd name="csY76" fmla="*/ 2434147 h 4313818"/>
                  <a:gd name="csX77" fmla="*/ 629826 w 3659459"/>
                  <a:gd name="csY77" fmla="*/ 2378219 h 4313818"/>
                  <a:gd name="csX78" fmla="*/ 930123 w 3659459"/>
                  <a:gd name="csY78" fmla="*/ 1993189 h 4313818"/>
                  <a:gd name="csX79" fmla="*/ 758810 w 3659459"/>
                  <a:gd name="csY79" fmla="*/ 2073846 h 4313818"/>
                  <a:gd name="csX80" fmla="*/ 568571 w 3659459"/>
                  <a:gd name="csY80" fmla="*/ 2429002 h 4313818"/>
                  <a:gd name="csX81" fmla="*/ 542011 w 3659459"/>
                  <a:gd name="csY81" fmla="*/ 2429002 h 4313818"/>
                  <a:gd name="csX82" fmla="*/ 545995 w 3659459"/>
                  <a:gd name="csY82" fmla="*/ 2395146 h 4313818"/>
                  <a:gd name="csX83" fmla="*/ 753663 w 3659459"/>
                  <a:gd name="csY83" fmla="*/ 2013270 h 4313818"/>
                  <a:gd name="csX84" fmla="*/ 1213821 w 3659459"/>
                  <a:gd name="csY84" fmla="*/ 1939584 h 4313818"/>
                  <a:gd name="csX85" fmla="*/ 1358409 w 3659459"/>
                  <a:gd name="csY85" fmla="*/ 1763831 h 4313818"/>
                  <a:gd name="csX86" fmla="*/ 1449212 w 3659459"/>
                  <a:gd name="csY86" fmla="*/ 1723503 h 4313818"/>
                  <a:gd name="csX87" fmla="*/ 1331350 w 3659459"/>
                  <a:gd name="csY87" fmla="*/ 1849965 h 4313818"/>
                  <a:gd name="csX88" fmla="*/ 1192241 w 3659459"/>
                  <a:gd name="csY88" fmla="*/ 2308016 h 4313818"/>
                  <a:gd name="csX89" fmla="*/ 1454192 w 3659459"/>
                  <a:gd name="csY89" fmla="*/ 2212258 h 4313818"/>
                  <a:gd name="csX90" fmla="*/ 1370693 w 3659459"/>
                  <a:gd name="csY90" fmla="*/ 1899421 h 4313818"/>
                  <a:gd name="csX91" fmla="*/ 1425640 w 3659459"/>
                  <a:gd name="csY91" fmla="*/ 2006632 h 4313818"/>
                  <a:gd name="csX92" fmla="*/ 1596788 w 3659459"/>
                  <a:gd name="csY92" fmla="*/ 2319302 h 4313818"/>
                  <a:gd name="csX93" fmla="*/ 1696223 w 3659459"/>
                  <a:gd name="csY93" fmla="*/ 4041477 h 4313818"/>
                  <a:gd name="csX94" fmla="*/ 1993699 w 3659459"/>
                  <a:gd name="csY94" fmla="*/ 4041477 h 4313818"/>
                  <a:gd name="csX95" fmla="*/ 1993699 w 3659459"/>
                  <a:gd name="csY95" fmla="*/ 3948207 h 4313818"/>
                  <a:gd name="csX96" fmla="*/ 1985896 w 3659459"/>
                  <a:gd name="csY96" fmla="*/ 3910368 h 4313818"/>
                  <a:gd name="csX97" fmla="*/ 2164017 w 3659459"/>
                  <a:gd name="csY97" fmla="*/ 3811123 h 4313818"/>
                  <a:gd name="csX98" fmla="*/ 2328358 w 3659459"/>
                  <a:gd name="csY98" fmla="*/ 3799008 h 4313818"/>
                  <a:gd name="csX99" fmla="*/ 2049143 w 3659459"/>
                  <a:gd name="csY99" fmla="*/ 3907879 h 4313818"/>
                  <a:gd name="csX100" fmla="*/ 2371519 w 3659459"/>
                  <a:gd name="csY100" fmla="*/ 3842324 h 4313818"/>
                  <a:gd name="csX101" fmla="*/ 2349939 w 3659459"/>
                  <a:gd name="csY101" fmla="*/ 3886470 h 4313818"/>
                  <a:gd name="csX102" fmla="*/ 2159867 w 3659459"/>
                  <a:gd name="csY102" fmla="*/ 3970777 h 4313818"/>
                  <a:gd name="csX103" fmla="*/ 2343631 w 3659459"/>
                  <a:gd name="csY103" fmla="*/ 3955841 h 4313818"/>
                  <a:gd name="csX104" fmla="*/ 2651066 w 3659459"/>
                  <a:gd name="csY104" fmla="*/ 4026042 h 4313818"/>
                  <a:gd name="csX105" fmla="*/ 2885129 w 3659459"/>
                  <a:gd name="csY105" fmla="*/ 3892112 h 4313818"/>
                  <a:gd name="csX106" fmla="*/ 2739546 w 3659459"/>
                  <a:gd name="csY106" fmla="*/ 3766313 h 4313818"/>
                  <a:gd name="csX107" fmla="*/ 2643762 w 3659459"/>
                  <a:gd name="csY107" fmla="*/ 3837511 h 4313818"/>
                  <a:gd name="csX108" fmla="*/ 2442236 w 3659459"/>
                  <a:gd name="csY108" fmla="*/ 3650473 h 4313818"/>
                  <a:gd name="csX109" fmla="*/ 2178127 w 3659459"/>
                  <a:gd name="csY109" fmla="*/ 3634043 h 4313818"/>
                  <a:gd name="csX110" fmla="*/ 1962822 w 3659459"/>
                  <a:gd name="csY110" fmla="*/ 3766480 h 4313818"/>
                  <a:gd name="csX111" fmla="*/ 2008141 w 3659459"/>
                  <a:gd name="csY111" fmla="*/ 3695449 h 4313818"/>
                  <a:gd name="csX112" fmla="*/ 2008141 w 3659459"/>
                  <a:gd name="csY112" fmla="*/ 3408834 h 4313818"/>
                  <a:gd name="csX113" fmla="*/ 2098944 w 3659459"/>
                  <a:gd name="csY113" fmla="*/ 2222381 h 4313818"/>
                  <a:gd name="csX114" fmla="*/ 1905551 w 3659459"/>
                  <a:gd name="csY114" fmla="*/ 2131932 h 4313818"/>
                  <a:gd name="csX115" fmla="*/ 1710997 w 3659459"/>
                  <a:gd name="csY115" fmla="*/ 2300383 h 4313818"/>
                  <a:gd name="csX116" fmla="*/ 1635466 w 3659459"/>
                  <a:gd name="csY116" fmla="*/ 2385852 h 4313818"/>
                  <a:gd name="csX117" fmla="*/ 1889449 w 3659459"/>
                  <a:gd name="csY117" fmla="*/ 1969954 h 4313818"/>
                  <a:gd name="csX118" fmla="*/ 1962822 w 3659459"/>
                  <a:gd name="csY118" fmla="*/ 1811628 h 4313818"/>
                  <a:gd name="csX119" fmla="*/ 1932278 w 3659459"/>
                  <a:gd name="csY119" fmla="*/ 1791879 h 4313818"/>
                  <a:gd name="csX120" fmla="*/ 1917670 w 3659459"/>
                  <a:gd name="csY120" fmla="*/ 1695622 h 4313818"/>
                  <a:gd name="csX121" fmla="*/ 1922484 w 3659459"/>
                  <a:gd name="csY121" fmla="*/ 1345610 h 4313818"/>
                  <a:gd name="csX122" fmla="*/ 1844297 w 3659459"/>
                  <a:gd name="csY122" fmla="*/ 1375815 h 4313818"/>
                  <a:gd name="csX123" fmla="*/ 1930120 w 3659459"/>
                  <a:gd name="csY123" fmla="*/ 1280222 h 4313818"/>
                  <a:gd name="csX124" fmla="*/ 2181447 w 3659459"/>
                  <a:gd name="csY124" fmla="*/ 936849 h 4313818"/>
                  <a:gd name="csX125" fmla="*/ 2310596 w 3659459"/>
                  <a:gd name="csY125" fmla="*/ 972531 h 4313818"/>
                  <a:gd name="csX126" fmla="*/ 2428956 w 3659459"/>
                  <a:gd name="csY126" fmla="*/ 952449 h 4313818"/>
                  <a:gd name="csX127" fmla="*/ 2466804 w 3659459"/>
                  <a:gd name="csY127" fmla="*/ 536718 h 4313818"/>
                  <a:gd name="csX128" fmla="*/ 2273578 w 3659459"/>
                  <a:gd name="csY128" fmla="*/ 563769 h 4313818"/>
                  <a:gd name="csX129" fmla="*/ 2310596 w 3659459"/>
                  <a:gd name="csY129" fmla="*/ 503858 h 4313818"/>
                  <a:gd name="csX130" fmla="*/ 2361061 w 3659459"/>
                  <a:gd name="csY130" fmla="*/ 483776 h 4313818"/>
                  <a:gd name="csX131" fmla="*/ 2330683 w 3659459"/>
                  <a:gd name="csY131" fmla="*/ 330262 h 4313818"/>
                  <a:gd name="csX132" fmla="*/ 2247184 w 3659459"/>
                  <a:gd name="csY132" fmla="*/ 121483 h 4313818"/>
                  <a:gd name="csX133" fmla="*/ 2164515 w 3659459"/>
                  <a:gd name="csY133" fmla="*/ 30371 h 4313818"/>
                  <a:gd name="csX134" fmla="*/ 2189747 w 3659459"/>
                  <a:gd name="csY134" fmla="*/ 166 h 4313818"/>
                  <a:gd name="csX135" fmla="*/ 2347947 w 3659459"/>
                  <a:gd name="csY135" fmla="*/ 966390 h 4313818"/>
                  <a:gd name="csX136" fmla="*/ 2376997 w 3659459"/>
                  <a:gd name="csY136" fmla="*/ 919589 h 4313818"/>
                  <a:gd name="csX137" fmla="*/ 2347947 w 3659459"/>
                  <a:gd name="csY137" fmla="*/ 966390 h 4313818"/>
                  <a:gd name="csX138" fmla="*/ 3208833 w 3659459"/>
                  <a:gd name="csY138" fmla="*/ 3668231 h 4313818"/>
                  <a:gd name="csX139" fmla="*/ 3586156 w 3659459"/>
                  <a:gd name="csY139" fmla="*/ 3011358 h 4313818"/>
                  <a:gd name="csX140" fmla="*/ 3342465 w 3659459"/>
                  <a:gd name="csY140" fmla="*/ 2741008 h 4313818"/>
                  <a:gd name="csX141" fmla="*/ 2508139 w 3659459"/>
                  <a:gd name="csY141" fmla="*/ 1987878 h 4313818"/>
                  <a:gd name="csX142" fmla="*/ 2356911 w 3659459"/>
                  <a:gd name="csY142" fmla="*/ 1950039 h 4313818"/>
                  <a:gd name="csX143" fmla="*/ 2611226 w 3659459"/>
                  <a:gd name="csY143" fmla="*/ 2106375 h 4313818"/>
                  <a:gd name="csX144" fmla="*/ 3513779 w 3659459"/>
                  <a:gd name="csY144" fmla="*/ 3023142 h 4313818"/>
                  <a:gd name="csX145" fmla="*/ 3208667 w 3659459"/>
                  <a:gd name="csY145" fmla="*/ 3668231 h 4313818"/>
                  <a:gd name="csX146" fmla="*/ 2084834 w 3659459"/>
                  <a:gd name="csY146" fmla="*/ 3093841 h 4313818"/>
                  <a:gd name="csX147" fmla="*/ 2074874 w 3659459"/>
                  <a:gd name="csY147" fmla="*/ 3169353 h 4313818"/>
                  <a:gd name="csX148" fmla="*/ 2089980 w 3659459"/>
                  <a:gd name="csY148" fmla="*/ 3103798 h 4313818"/>
                  <a:gd name="csX149" fmla="*/ 2155385 w 3659459"/>
                  <a:gd name="csY149" fmla="*/ 2426015 h 4313818"/>
                  <a:gd name="csX150" fmla="*/ 2150404 w 3659459"/>
                  <a:gd name="csY150" fmla="*/ 2181721 h 4313818"/>
                  <a:gd name="csX151" fmla="*/ 2084999 w 3659459"/>
                  <a:gd name="csY151" fmla="*/ 3093675 h 4313818"/>
                  <a:gd name="csX152" fmla="*/ 1681615 w 3659459"/>
                  <a:gd name="csY152" fmla="*/ 4036166 h 4313818"/>
                  <a:gd name="csX153" fmla="*/ 1651236 w 3659459"/>
                  <a:gd name="csY153" fmla="*/ 3106620 h 4313818"/>
                  <a:gd name="csX154" fmla="*/ 1564417 w 3659459"/>
                  <a:gd name="csY154" fmla="*/ 2392325 h 4313818"/>
                  <a:gd name="csX155" fmla="*/ 1366875 w 3659459"/>
                  <a:gd name="csY155" fmla="*/ 2217403 h 4313818"/>
                  <a:gd name="csX156" fmla="*/ 1288854 w 3659459"/>
                  <a:gd name="csY156" fmla="*/ 2310672 h 4313818"/>
                  <a:gd name="csX157" fmla="*/ 1268270 w 3659459"/>
                  <a:gd name="csY157" fmla="*/ 2970698 h 4313818"/>
                  <a:gd name="csX158" fmla="*/ 1389617 w 3659459"/>
                  <a:gd name="csY158" fmla="*/ 3408668 h 4313818"/>
                  <a:gd name="csX159" fmla="*/ 1425640 w 3659459"/>
                  <a:gd name="csY159" fmla="*/ 4005131 h 4313818"/>
                  <a:gd name="csX160" fmla="*/ 1681781 w 3659459"/>
                  <a:gd name="csY160" fmla="*/ 4036332 h 4313818"/>
                  <a:gd name="csX161" fmla="*/ 492210 w 3659459"/>
                  <a:gd name="csY161" fmla="*/ 2438794 h 4313818"/>
                  <a:gd name="csX162" fmla="*/ 492210 w 3659459"/>
                  <a:gd name="csY162" fmla="*/ 2300217 h 4313818"/>
                  <a:gd name="csX163" fmla="*/ 265783 w 3659459"/>
                  <a:gd name="csY163" fmla="*/ 2298059 h 4313818"/>
                  <a:gd name="csX164" fmla="*/ 257815 w 3659459"/>
                  <a:gd name="csY164" fmla="*/ 2463854 h 4313818"/>
                  <a:gd name="csX165" fmla="*/ 492376 w 3659459"/>
                  <a:gd name="csY165" fmla="*/ 2438794 h 4313818"/>
                  <a:gd name="csX166" fmla="*/ 663524 w 3659459"/>
                  <a:gd name="csY166" fmla="*/ 2474143 h 4313818"/>
                  <a:gd name="csX167" fmla="*/ 632648 w 3659459"/>
                  <a:gd name="csY167" fmla="*/ 2471986 h 4313818"/>
                  <a:gd name="csX168" fmla="*/ 555125 w 3659459"/>
                  <a:gd name="csY168" fmla="*/ 3179643 h 4313818"/>
                  <a:gd name="csX169" fmla="*/ 582847 w 3659459"/>
                  <a:gd name="csY169" fmla="*/ 3126369 h 4313818"/>
                  <a:gd name="csX170" fmla="*/ 572555 w 3659459"/>
                  <a:gd name="csY170" fmla="*/ 2919914 h 4313818"/>
                  <a:gd name="csX171" fmla="*/ 663524 w 3659459"/>
                  <a:gd name="csY171" fmla="*/ 2474143 h 4313818"/>
                  <a:gd name="csX172" fmla="*/ 209841 w 3659459"/>
                  <a:gd name="csY172" fmla="*/ 2499370 h 4313818"/>
                  <a:gd name="csX173" fmla="*/ 159376 w 3659459"/>
                  <a:gd name="csY173" fmla="*/ 2504348 h 4313818"/>
                  <a:gd name="csX174" fmla="*/ 164688 w 3659459"/>
                  <a:gd name="csY174" fmla="*/ 2738851 h 4313818"/>
                  <a:gd name="csX175" fmla="*/ 230425 w 3659459"/>
                  <a:gd name="csY175" fmla="*/ 3579774 h 4313818"/>
                  <a:gd name="csX176" fmla="*/ 340982 w 3659459"/>
                  <a:gd name="csY176" fmla="*/ 3582761 h 4313818"/>
                  <a:gd name="csX177" fmla="*/ 194901 w 3659459"/>
                  <a:gd name="csY177" fmla="*/ 3363361 h 4313818"/>
                  <a:gd name="csX178" fmla="*/ 209841 w 3659459"/>
                  <a:gd name="csY178" fmla="*/ 2499370 h 4313818"/>
                  <a:gd name="csX179" fmla="*/ 2614048 w 3659459"/>
                  <a:gd name="csY179" fmla="*/ 2811708 h 4313818"/>
                  <a:gd name="csX180" fmla="*/ 2553457 w 3659459"/>
                  <a:gd name="csY180" fmla="*/ 3635536 h 4313818"/>
                  <a:gd name="csX181" fmla="*/ 2513949 w 3659459"/>
                  <a:gd name="csY181" fmla="*/ 3639685 h 4313818"/>
                  <a:gd name="csX182" fmla="*/ 2512953 w 3659459"/>
                  <a:gd name="csY182" fmla="*/ 3479202 h 4313818"/>
                  <a:gd name="csX183" fmla="*/ 2578524 w 3659459"/>
                  <a:gd name="csY183" fmla="*/ 2741175 h 4313818"/>
                  <a:gd name="csX184" fmla="*/ 2503159 w 3659459"/>
                  <a:gd name="csY184" fmla="*/ 3267934 h 4313818"/>
                  <a:gd name="csX185" fmla="*/ 2467136 w 3659459"/>
                  <a:gd name="csY185" fmla="*/ 3620434 h 4313818"/>
                  <a:gd name="csX186" fmla="*/ 2636956 w 3659459"/>
                  <a:gd name="csY186" fmla="*/ 3728641 h 4313818"/>
                  <a:gd name="csX187" fmla="*/ 2744857 w 3659459"/>
                  <a:gd name="csY187" fmla="*/ 3600188 h 4313818"/>
                  <a:gd name="csX188" fmla="*/ 3057605 w 3659459"/>
                  <a:gd name="csY188" fmla="*/ 3187111 h 4313818"/>
                  <a:gd name="csX189" fmla="*/ 3047479 w 3659459"/>
                  <a:gd name="csY189" fmla="*/ 3187941 h 4313818"/>
                  <a:gd name="csX190" fmla="*/ 3007141 w 3659459"/>
                  <a:gd name="csY190" fmla="*/ 3282870 h 4313818"/>
                  <a:gd name="csX191" fmla="*/ 2634466 w 3659459"/>
                  <a:gd name="csY191" fmla="*/ 3706402 h 4313818"/>
                  <a:gd name="csX192" fmla="*/ 2619194 w 3659459"/>
                  <a:gd name="csY192" fmla="*/ 3671052 h 4313818"/>
                  <a:gd name="csX193" fmla="*/ 2967964 w 3659459"/>
                  <a:gd name="csY193" fmla="*/ 3268930 h 4313818"/>
                  <a:gd name="csX194" fmla="*/ 3012287 w 3659459"/>
                  <a:gd name="csY194" fmla="*/ 3177153 h 4313818"/>
                  <a:gd name="csX195" fmla="*/ 3027393 w 3659459"/>
                  <a:gd name="csY195" fmla="*/ 3111433 h 4313818"/>
                  <a:gd name="csX196" fmla="*/ 2614048 w 3659459"/>
                  <a:gd name="csY196" fmla="*/ 2811708 h 4313818"/>
                  <a:gd name="csX197" fmla="*/ 2636791 w 3659459"/>
                  <a:gd name="csY197" fmla="*/ 2761255 h 4313818"/>
                  <a:gd name="csX198" fmla="*/ 2634300 w 3659459"/>
                  <a:gd name="csY198" fmla="*/ 2773702 h 4313818"/>
                  <a:gd name="csX199" fmla="*/ 2724771 w 3659459"/>
                  <a:gd name="csY199" fmla="*/ 2829300 h 4313818"/>
                  <a:gd name="csX200" fmla="*/ 2636791 w 3659459"/>
                  <a:gd name="csY200" fmla="*/ 2761255 h 43138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Lst>
                <a:rect l="l" t="t" r="r" b="b"/>
                <a:pathLst>
                  <a:path w="3659459" h="4313818">
                    <a:moveTo>
                      <a:pt x="2190743" y="0"/>
                    </a:moveTo>
                    <a:cubicBezTo>
                      <a:pt x="2314083" y="117003"/>
                      <a:pt x="2402728" y="276823"/>
                      <a:pt x="2377163" y="453571"/>
                    </a:cubicBezTo>
                    <a:cubicBezTo>
                      <a:pt x="2375337" y="466350"/>
                      <a:pt x="2371851" y="475312"/>
                      <a:pt x="2362057" y="483776"/>
                    </a:cubicBezTo>
                    <a:cubicBezTo>
                      <a:pt x="2377329" y="485601"/>
                      <a:pt x="2394594" y="477802"/>
                      <a:pt x="2402395" y="478797"/>
                    </a:cubicBezTo>
                    <a:cubicBezTo>
                      <a:pt x="2413351" y="480125"/>
                      <a:pt x="2426632" y="482117"/>
                      <a:pt x="2437754" y="483776"/>
                    </a:cubicBezTo>
                    <a:cubicBezTo>
                      <a:pt x="2646585" y="516802"/>
                      <a:pt x="2657208" y="750807"/>
                      <a:pt x="2553623" y="897019"/>
                    </a:cubicBezTo>
                    <a:cubicBezTo>
                      <a:pt x="2478258" y="1003399"/>
                      <a:pt x="2363385" y="1050366"/>
                      <a:pt x="2236061" y="1002902"/>
                    </a:cubicBezTo>
                    <a:cubicBezTo>
                      <a:pt x="2229255" y="1000412"/>
                      <a:pt x="2208173" y="981492"/>
                      <a:pt x="2205849" y="982820"/>
                    </a:cubicBezTo>
                    <a:lnTo>
                      <a:pt x="2190577" y="1033272"/>
                    </a:lnTo>
                    <a:cubicBezTo>
                      <a:pt x="2149741" y="1071111"/>
                      <a:pt x="2049309" y="1216161"/>
                      <a:pt x="2009137" y="1270098"/>
                    </a:cubicBezTo>
                    <a:cubicBezTo>
                      <a:pt x="1978260" y="1311588"/>
                      <a:pt x="1983074" y="1274911"/>
                      <a:pt x="1973778" y="1340632"/>
                    </a:cubicBezTo>
                    <a:cubicBezTo>
                      <a:pt x="1971786" y="1341627"/>
                      <a:pt x="1968964" y="1343619"/>
                      <a:pt x="1968798" y="1345610"/>
                    </a:cubicBezTo>
                    <a:cubicBezTo>
                      <a:pt x="1968300" y="1348763"/>
                      <a:pt x="1968798" y="1352415"/>
                      <a:pt x="1968798" y="1355733"/>
                    </a:cubicBezTo>
                    <a:cubicBezTo>
                      <a:pt x="1966640" y="1423612"/>
                      <a:pt x="1954356" y="1518210"/>
                      <a:pt x="1968798" y="1582436"/>
                    </a:cubicBezTo>
                    <a:cubicBezTo>
                      <a:pt x="1975604" y="1608824"/>
                      <a:pt x="1964648" y="1782087"/>
                      <a:pt x="1968798" y="1791547"/>
                    </a:cubicBezTo>
                    <a:cubicBezTo>
                      <a:pt x="1970292" y="1794866"/>
                      <a:pt x="1994528" y="1777773"/>
                      <a:pt x="1999343" y="1811628"/>
                    </a:cubicBezTo>
                    <a:cubicBezTo>
                      <a:pt x="2011461" y="1897928"/>
                      <a:pt x="1874177" y="2077995"/>
                      <a:pt x="1817404" y="2141558"/>
                    </a:cubicBezTo>
                    <a:cubicBezTo>
                      <a:pt x="1830850" y="2153010"/>
                      <a:pt x="1897417" y="2095919"/>
                      <a:pt x="1913187" y="2093263"/>
                    </a:cubicBezTo>
                    <a:cubicBezTo>
                      <a:pt x="1976102" y="2082808"/>
                      <a:pt x="2001334" y="2255906"/>
                      <a:pt x="1998845" y="2297727"/>
                    </a:cubicBezTo>
                    <a:cubicBezTo>
                      <a:pt x="2099442" y="2167116"/>
                      <a:pt x="2165842" y="1912367"/>
                      <a:pt x="2070391" y="1765159"/>
                    </a:cubicBezTo>
                    <a:cubicBezTo>
                      <a:pt x="2052795" y="1738108"/>
                      <a:pt x="1958838" y="1677532"/>
                      <a:pt x="2034203" y="1677864"/>
                    </a:cubicBezTo>
                    <a:cubicBezTo>
                      <a:pt x="2034203" y="1672387"/>
                      <a:pt x="2027729" y="1670728"/>
                      <a:pt x="2024077" y="1667906"/>
                    </a:cubicBezTo>
                    <a:cubicBezTo>
                      <a:pt x="1985066" y="1617454"/>
                      <a:pt x="2015113" y="1299307"/>
                      <a:pt x="2057941" y="1285699"/>
                    </a:cubicBezTo>
                    <a:cubicBezTo>
                      <a:pt x="2111726" y="1268604"/>
                      <a:pt x="2058771" y="1397888"/>
                      <a:pt x="2055783" y="1419960"/>
                    </a:cubicBezTo>
                    <a:cubicBezTo>
                      <a:pt x="2052297" y="1445519"/>
                      <a:pt x="2050637" y="1470910"/>
                      <a:pt x="2049309" y="1496635"/>
                    </a:cubicBezTo>
                    <a:cubicBezTo>
                      <a:pt x="2048811" y="1506592"/>
                      <a:pt x="2049309" y="1516882"/>
                      <a:pt x="2049309" y="1526839"/>
                    </a:cubicBezTo>
                    <a:lnTo>
                      <a:pt x="2049309" y="1536963"/>
                    </a:lnTo>
                    <a:cubicBezTo>
                      <a:pt x="2049475" y="1546921"/>
                      <a:pt x="2048645" y="1557210"/>
                      <a:pt x="2049309" y="1567168"/>
                    </a:cubicBezTo>
                    <a:cubicBezTo>
                      <a:pt x="2051965" y="1606169"/>
                      <a:pt x="2060431" y="1635212"/>
                      <a:pt x="2064415" y="1673050"/>
                    </a:cubicBezTo>
                    <a:cubicBezTo>
                      <a:pt x="2058771" y="1675208"/>
                      <a:pt x="2046321" y="1677199"/>
                      <a:pt x="2049309" y="1685664"/>
                    </a:cubicBezTo>
                    <a:cubicBezTo>
                      <a:pt x="2121188" y="1732963"/>
                      <a:pt x="2148081" y="1812458"/>
                      <a:pt x="2155716" y="1894276"/>
                    </a:cubicBezTo>
                    <a:cubicBezTo>
                      <a:pt x="2329687" y="1887804"/>
                      <a:pt x="2459168" y="1912200"/>
                      <a:pt x="2600934" y="2010947"/>
                    </a:cubicBezTo>
                    <a:cubicBezTo>
                      <a:pt x="2847779" y="2183049"/>
                      <a:pt x="3213315" y="2541689"/>
                      <a:pt x="3432936" y="2761421"/>
                    </a:cubicBezTo>
                    <a:cubicBezTo>
                      <a:pt x="3581840" y="2910455"/>
                      <a:pt x="3711819" y="2999243"/>
                      <a:pt x="3638280" y="3234078"/>
                    </a:cubicBezTo>
                    <a:cubicBezTo>
                      <a:pt x="3580844" y="3417962"/>
                      <a:pt x="3179285" y="3787225"/>
                      <a:pt x="3022247" y="3913189"/>
                    </a:cubicBezTo>
                    <a:cubicBezTo>
                      <a:pt x="2998011" y="3932606"/>
                      <a:pt x="2973276" y="3929287"/>
                      <a:pt x="2956676" y="3938415"/>
                    </a:cubicBezTo>
                    <a:cubicBezTo>
                      <a:pt x="2938582" y="3948373"/>
                      <a:pt x="2908536" y="3981731"/>
                      <a:pt x="2887287" y="3985216"/>
                    </a:cubicBezTo>
                    <a:cubicBezTo>
                      <a:pt x="2853589" y="3990859"/>
                      <a:pt x="2865707" y="3963309"/>
                      <a:pt x="2853257" y="3965965"/>
                    </a:cubicBezTo>
                    <a:cubicBezTo>
                      <a:pt x="2847447" y="3967127"/>
                      <a:pt x="2779884" y="4027702"/>
                      <a:pt x="2759466" y="4038490"/>
                    </a:cubicBezTo>
                    <a:cubicBezTo>
                      <a:pt x="2684599" y="4078652"/>
                      <a:pt x="2629652" y="4078984"/>
                      <a:pt x="2548145" y="4056580"/>
                    </a:cubicBezTo>
                    <a:lnTo>
                      <a:pt x="2618696" y="4313487"/>
                    </a:lnTo>
                    <a:lnTo>
                      <a:pt x="920163" y="4313487"/>
                    </a:lnTo>
                    <a:cubicBezTo>
                      <a:pt x="943736" y="4162297"/>
                      <a:pt x="966810" y="4009945"/>
                      <a:pt x="980588" y="3857427"/>
                    </a:cubicBezTo>
                    <a:cubicBezTo>
                      <a:pt x="1014950" y="3477044"/>
                      <a:pt x="989386" y="3204869"/>
                      <a:pt x="920163" y="2832121"/>
                    </a:cubicBezTo>
                    <a:lnTo>
                      <a:pt x="920163" y="2827142"/>
                    </a:lnTo>
                    <a:cubicBezTo>
                      <a:pt x="919001" y="2821002"/>
                      <a:pt x="921325" y="2813035"/>
                      <a:pt x="920163" y="2807061"/>
                    </a:cubicBezTo>
                    <a:cubicBezTo>
                      <a:pt x="916677" y="2788639"/>
                      <a:pt x="916179" y="2768890"/>
                      <a:pt x="907547" y="2751630"/>
                    </a:cubicBezTo>
                    <a:cubicBezTo>
                      <a:pt x="896591" y="2760259"/>
                      <a:pt x="908543" y="2794282"/>
                      <a:pt x="910203" y="2807061"/>
                    </a:cubicBezTo>
                    <a:cubicBezTo>
                      <a:pt x="910535" y="2810380"/>
                      <a:pt x="909871" y="2813866"/>
                      <a:pt x="910203" y="2817184"/>
                    </a:cubicBezTo>
                    <a:lnTo>
                      <a:pt x="915183" y="2827308"/>
                    </a:lnTo>
                    <a:cubicBezTo>
                      <a:pt x="916345" y="2837099"/>
                      <a:pt x="914021" y="2847721"/>
                      <a:pt x="915183" y="2857513"/>
                    </a:cubicBezTo>
                    <a:lnTo>
                      <a:pt x="920163" y="2862492"/>
                    </a:lnTo>
                    <a:cubicBezTo>
                      <a:pt x="965980" y="3213831"/>
                      <a:pt x="984074" y="3529156"/>
                      <a:pt x="955356" y="3882818"/>
                    </a:cubicBezTo>
                    <a:cubicBezTo>
                      <a:pt x="943736" y="4026706"/>
                      <a:pt x="922653" y="4170096"/>
                      <a:pt x="910203" y="4313819"/>
                    </a:cubicBezTo>
                    <a:lnTo>
                      <a:pt x="864885" y="4313819"/>
                    </a:lnTo>
                    <a:cubicBezTo>
                      <a:pt x="885635" y="4070520"/>
                      <a:pt x="929293" y="3814276"/>
                      <a:pt x="935602" y="3570646"/>
                    </a:cubicBezTo>
                    <a:cubicBezTo>
                      <a:pt x="940250" y="3388089"/>
                      <a:pt x="902899" y="3210014"/>
                      <a:pt x="887627" y="3028619"/>
                    </a:cubicBezTo>
                    <a:lnTo>
                      <a:pt x="879991" y="3023639"/>
                    </a:lnTo>
                    <a:cubicBezTo>
                      <a:pt x="792176" y="3210677"/>
                      <a:pt x="536201" y="3624916"/>
                      <a:pt x="312928" y="3648482"/>
                    </a:cubicBezTo>
                    <a:cubicBezTo>
                      <a:pt x="78865" y="3673210"/>
                      <a:pt x="97789" y="3304445"/>
                      <a:pt x="98453" y="3156906"/>
                    </a:cubicBezTo>
                    <a:cubicBezTo>
                      <a:pt x="99615" y="2935349"/>
                      <a:pt x="128666" y="2713957"/>
                      <a:pt x="123852" y="2492067"/>
                    </a:cubicBezTo>
                    <a:cubicBezTo>
                      <a:pt x="127006" y="2472650"/>
                      <a:pt x="211501" y="2474973"/>
                      <a:pt x="218805" y="2463522"/>
                    </a:cubicBezTo>
                    <a:cubicBezTo>
                      <a:pt x="223121" y="2456884"/>
                      <a:pt x="220631" y="2332579"/>
                      <a:pt x="225943" y="2306855"/>
                    </a:cubicBezTo>
                    <a:cubicBezTo>
                      <a:pt x="237397" y="2250262"/>
                      <a:pt x="258645" y="2275323"/>
                      <a:pt x="264621" y="2267522"/>
                    </a:cubicBezTo>
                    <a:cubicBezTo>
                      <a:pt x="266780" y="2264701"/>
                      <a:pt x="270431" y="2203129"/>
                      <a:pt x="270100" y="2194666"/>
                    </a:cubicBezTo>
                    <a:cubicBezTo>
                      <a:pt x="266780" y="2110855"/>
                      <a:pt x="188925" y="2061399"/>
                      <a:pt x="142776" y="1994351"/>
                    </a:cubicBezTo>
                    <a:cubicBezTo>
                      <a:pt x="79363" y="1902408"/>
                      <a:pt x="-19408" y="1708400"/>
                      <a:pt x="3334" y="1595547"/>
                    </a:cubicBezTo>
                    <a:cubicBezTo>
                      <a:pt x="6488" y="1580113"/>
                      <a:pt x="15120" y="1565508"/>
                      <a:pt x="30393" y="1582603"/>
                    </a:cubicBezTo>
                    <a:cubicBezTo>
                      <a:pt x="35206" y="1587913"/>
                      <a:pt x="53467" y="1697944"/>
                      <a:pt x="61767" y="1722507"/>
                    </a:cubicBezTo>
                    <a:cubicBezTo>
                      <a:pt x="84343" y="1790054"/>
                      <a:pt x="125512" y="1868054"/>
                      <a:pt x="161866" y="1929792"/>
                    </a:cubicBezTo>
                    <a:cubicBezTo>
                      <a:pt x="223951" y="2035012"/>
                      <a:pt x="335504" y="2122805"/>
                      <a:pt x="299980" y="2257731"/>
                    </a:cubicBezTo>
                    <a:lnTo>
                      <a:pt x="451208" y="2257731"/>
                    </a:lnTo>
                    <a:cubicBezTo>
                      <a:pt x="470796" y="2212755"/>
                      <a:pt x="483744" y="1875357"/>
                      <a:pt x="501506" y="1866893"/>
                    </a:cubicBezTo>
                    <a:cubicBezTo>
                      <a:pt x="530059" y="1853285"/>
                      <a:pt x="536865" y="1927967"/>
                      <a:pt x="537197" y="1942903"/>
                    </a:cubicBezTo>
                    <a:cubicBezTo>
                      <a:pt x="538193" y="1992691"/>
                      <a:pt x="494036" y="2224705"/>
                      <a:pt x="501340" y="2244288"/>
                    </a:cubicBezTo>
                    <a:cubicBezTo>
                      <a:pt x="504826" y="2253748"/>
                      <a:pt x="523916" y="2244785"/>
                      <a:pt x="531885" y="2265364"/>
                    </a:cubicBezTo>
                    <a:cubicBezTo>
                      <a:pt x="544833" y="2298557"/>
                      <a:pt x="525909" y="2428172"/>
                      <a:pt x="531885" y="2434147"/>
                    </a:cubicBezTo>
                    <a:cubicBezTo>
                      <a:pt x="595629" y="2443772"/>
                      <a:pt x="599115" y="2423027"/>
                      <a:pt x="629826" y="2378219"/>
                    </a:cubicBezTo>
                    <a:cubicBezTo>
                      <a:pt x="722455" y="2242628"/>
                      <a:pt x="755323" y="2050280"/>
                      <a:pt x="930123" y="1993189"/>
                    </a:cubicBezTo>
                    <a:cubicBezTo>
                      <a:pt x="868703" y="1989206"/>
                      <a:pt x="796658" y="2026714"/>
                      <a:pt x="758810" y="2073846"/>
                    </a:cubicBezTo>
                    <a:cubicBezTo>
                      <a:pt x="723119" y="2118323"/>
                      <a:pt x="587495" y="2422031"/>
                      <a:pt x="568571" y="2429002"/>
                    </a:cubicBezTo>
                    <a:cubicBezTo>
                      <a:pt x="562263" y="2431325"/>
                      <a:pt x="549813" y="2427841"/>
                      <a:pt x="542011" y="2429002"/>
                    </a:cubicBezTo>
                    <a:cubicBezTo>
                      <a:pt x="540185" y="2417053"/>
                      <a:pt x="542841" y="2406597"/>
                      <a:pt x="545995" y="2395146"/>
                    </a:cubicBezTo>
                    <a:cubicBezTo>
                      <a:pt x="560935" y="2338886"/>
                      <a:pt x="711333" y="2048288"/>
                      <a:pt x="753663" y="2013270"/>
                    </a:cubicBezTo>
                    <a:cubicBezTo>
                      <a:pt x="859739" y="1925809"/>
                      <a:pt x="1085169" y="1919503"/>
                      <a:pt x="1213821" y="1939584"/>
                    </a:cubicBezTo>
                    <a:cubicBezTo>
                      <a:pt x="1260799" y="1881000"/>
                      <a:pt x="1301304" y="1813454"/>
                      <a:pt x="1358409" y="1763831"/>
                    </a:cubicBezTo>
                    <a:cubicBezTo>
                      <a:pt x="1374843" y="1749725"/>
                      <a:pt x="1437758" y="1689646"/>
                      <a:pt x="1449212" y="1723503"/>
                    </a:cubicBezTo>
                    <a:cubicBezTo>
                      <a:pt x="1423814" y="1769142"/>
                      <a:pt x="1365215" y="1808475"/>
                      <a:pt x="1331350" y="1849965"/>
                    </a:cubicBezTo>
                    <a:cubicBezTo>
                      <a:pt x="1230753" y="1972942"/>
                      <a:pt x="1161364" y="2148861"/>
                      <a:pt x="1192241" y="2308016"/>
                    </a:cubicBezTo>
                    <a:cubicBezTo>
                      <a:pt x="1272420" y="2230181"/>
                      <a:pt x="1335169" y="2119153"/>
                      <a:pt x="1454192" y="2212258"/>
                    </a:cubicBezTo>
                    <a:cubicBezTo>
                      <a:pt x="1431450" y="2169440"/>
                      <a:pt x="1329192" y="1927635"/>
                      <a:pt x="1370693" y="1899421"/>
                    </a:cubicBezTo>
                    <a:cubicBezTo>
                      <a:pt x="1413189" y="1879672"/>
                      <a:pt x="1413853" y="1973772"/>
                      <a:pt x="1425640" y="2006632"/>
                    </a:cubicBezTo>
                    <a:cubicBezTo>
                      <a:pt x="1464484" y="2116498"/>
                      <a:pt x="1516775" y="2233334"/>
                      <a:pt x="1596788" y="2319302"/>
                    </a:cubicBezTo>
                    <a:cubicBezTo>
                      <a:pt x="1657046" y="2892198"/>
                      <a:pt x="1752498" y="3462772"/>
                      <a:pt x="1696223" y="4041477"/>
                    </a:cubicBezTo>
                    <a:lnTo>
                      <a:pt x="1993699" y="4041477"/>
                    </a:lnTo>
                    <a:lnTo>
                      <a:pt x="1993699" y="3948207"/>
                    </a:lnTo>
                    <a:cubicBezTo>
                      <a:pt x="1993699" y="3928125"/>
                      <a:pt x="1985232" y="3913521"/>
                      <a:pt x="1985896" y="3910368"/>
                    </a:cubicBezTo>
                    <a:cubicBezTo>
                      <a:pt x="1993366" y="3880163"/>
                      <a:pt x="2132642" y="3822077"/>
                      <a:pt x="2164017" y="3811123"/>
                    </a:cubicBezTo>
                    <a:cubicBezTo>
                      <a:pt x="2176965" y="3806643"/>
                      <a:pt x="2393265" y="3738931"/>
                      <a:pt x="2328358" y="3799008"/>
                    </a:cubicBezTo>
                    <a:cubicBezTo>
                      <a:pt x="2297648" y="3827553"/>
                      <a:pt x="2091972" y="3848797"/>
                      <a:pt x="2049143" y="3907879"/>
                    </a:cubicBezTo>
                    <a:cubicBezTo>
                      <a:pt x="2104920" y="3915347"/>
                      <a:pt x="2334833" y="3824069"/>
                      <a:pt x="2371519" y="3842324"/>
                    </a:cubicBezTo>
                    <a:cubicBezTo>
                      <a:pt x="2399573" y="3856265"/>
                      <a:pt x="2361725" y="3879168"/>
                      <a:pt x="2349939" y="3886470"/>
                    </a:cubicBezTo>
                    <a:cubicBezTo>
                      <a:pt x="2292336" y="3922317"/>
                      <a:pt x="2201865" y="3920492"/>
                      <a:pt x="2159867" y="3970777"/>
                    </a:cubicBezTo>
                    <a:cubicBezTo>
                      <a:pt x="2221121" y="3967458"/>
                      <a:pt x="2281712" y="3952522"/>
                      <a:pt x="2343631" y="3955841"/>
                    </a:cubicBezTo>
                    <a:cubicBezTo>
                      <a:pt x="2449540" y="3961484"/>
                      <a:pt x="2551465" y="4033179"/>
                      <a:pt x="2651066" y="4026042"/>
                    </a:cubicBezTo>
                    <a:cubicBezTo>
                      <a:pt x="2743032" y="4019404"/>
                      <a:pt x="2809599" y="3934266"/>
                      <a:pt x="2885129" y="3892112"/>
                    </a:cubicBezTo>
                    <a:cubicBezTo>
                      <a:pt x="2891438" y="3867881"/>
                      <a:pt x="2763118" y="3766646"/>
                      <a:pt x="2739546" y="3766313"/>
                    </a:cubicBezTo>
                    <a:cubicBezTo>
                      <a:pt x="2726265" y="3766148"/>
                      <a:pt x="2668663" y="3842656"/>
                      <a:pt x="2643762" y="3837511"/>
                    </a:cubicBezTo>
                    <a:cubicBezTo>
                      <a:pt x="2616372" y="3831702"/>
                      <a:pt x="2483570" y="3669393"/>
                      <a:pt x="2442236" y="3650473"/>
                    </a:cubicBezTo>
                    <a:cubicBezTo>
                      <a:pt x="2355085" y="3647818"/>
                      <a:pt x="2262124" y="3651303"/>
                      <a:pt x="2178127" y="3634043"/>
                    </a:cubicBezTo>
                    <a:cubicBezTo>
                      <a:pt x="2158373" y="3636035"/>
                      <a:pt x="2002165" y="3755028"/>
                      <a:pt x="1962822" y="3766480"/>
                    </a:cubicBezTo>
                    <a:cubicBezTo>
                      <a:pt x="1881149" y="3790212"/>
                      <a:pt x="1984402" y="3699266"/>
                      <a:pt x="2008141" y="3695449"/>
                    </a:cubicBezTo>
                    <a:cubicBezTo>
                      <a:pt x="1991540" y="3607158"/>
                      <a:pt x="2002497" y="3500776"/>
                      <a:pt x="2008141" y="3408834"/>
                    </a:cubicBezTo>
                    <a:cubicBezTo>
                      <a:pt x="2032709" y="3013184"/>
                      <a:pt x="2079688" y="2618529"/>
                      <a:pt x="2098944" y="2222381"/>
                    </a:cubicBezTo>
                    <a:cubicBezTo>
                      <a:pt x="1944396" y="2544013"/>
                      <a:pt x="1956016" y="2130604"/>
                      <a:pt x="1905551" y="2131932"/>
                    </a:cubicBezTo>
                    <a:cubicBezTo>
                      <a:pt x="1892603" y="2132265"/>
                      <a:pt x="1725605" y="2278642"/>
                      <a:pt x="1710997" y="2300383"/>
                    </a:cubicBezTo>
                    <a:cubicBezTo>
                      <a:pt x="1701867" y="2313992"/>
                      <a:pt x="1656714" y="2460037"/>
                      <a:pt x="1635466" y="2385852"/>
                    </a:cubicBezTo>
                    <a:cubicBezTo>
                      <a:pt x="1607910" y="2289263"/>
                      <a:pt x="1837159" y="2055922"/>
                      <a:pt x="1889449" y="1969954"/>
                    </a:cubicBezTo>
                    <a:cubicBezTo>
                      <a:pt x="1901733" y="1949874"/>
                      <a:pt x="1966640" y="1824241"/>
                      <a:pt x="1962822" y="1811628"/>
                    </a:cubicBezTo>
                    <a:cubicBezTo>
                      <a:pt x="1961328" y="1806981"/>
                      <a:pt x="1944562" y="1814948"/>
                      <a:pt x="1932278" y="1791879"/>
                    </a:cubicBezTo>
                    <a:cubicBezTo>
                      <a:pt x="1923480" y="1775449"/>
                      <a:pt x="1919994" y="1717860"/>
                      <a:pt x="1917670" y="1695622"/>
                    </a:cubicBezTo>
                    <a:cubicBezTo>
                      <a:pt x="1905219" y="1579947"/>
                      <a:pt x="1913022" y="1460953"/>
                      <a:pt x="1922484" y="1345610"/>
                    </a:cubicBezTo>
                    <a:cubicBezTo>
                      <a:pt x="1919827" y="1342126"/>
                      <a:pt x="1872019" y="1397556"/>
                      <a:pt x="1844297" y="1375815"/>
                    </a:cubicBezTo>
                    <a:cubicBezTo>
                      <a:pt x="1816574" y="1354074"/>
                      <a:pt x="1913851" y="1295988"/>
                      <a:pt x="1930120" y="1280222"/>
                    </a:cubicBezTo>
                    <a:cubicBezTo>
                      <a:pt x="2025239" y="1187284"/>
                      <a:pt x="2128492" y="1058498"/>
                      <a:pt x="2181447" y="936849"/>
                    </a:cubicBezTo>
                    <a:cubicBezTo>
                      <a:pt x="2204521" y="917099"/>
                      <a:pt x="2273578" y="989956"/>
                      <a:pt x="2310596" y="972531"/>
                    </a:cubicBezTo>
                    <a:cubicBezTo>
                      <a:pt x="2253658" y="868971"/>
                      <a:pt x="2420490" y="834783"/>
                      <a:pt x="2428956" y="952449"/>
                    </a:cubicBezTo>
                    <a:cubicBezTo>
                      <a:pt x="2559599" y="874780"/>
                      <a:pt x="2641770" y="606919"/>
                      <a:pt x="2466804" y="536718"/>
                    </a:cubicBezTo>
                    <a:cubicBezTo>
                      <a:pt x="2374009" y="499542"/>
                      <a:pt x="2295656" y="573395"/>
                      <a:pt x="2273578" y="563769"/>
                    </a:cubicBezTo>
                    <a:cubicBezTo>
                      <a:pt x="2240543" y="549331"/>
                      <a:pt x="2300636" y="510329"/>
                      <a:pt x="2310596" y="503858"/>
                    </a:cubicBezTo>
                    <a:cubicBezTo>
                      <a:pt x="2326698" y="493402"/>
                      <a:pt x="2350105" y="493070"/>
                      <a:pt x="2361061" y="483776"/>
                    </a:cubicBezTo>
                    <a:cubicBezTo>
                      <a:pt x="2300636" y="476640"/>
                      <a:pt x="2334667" y="386025"/>
                      <a:pt x="2330683" y="330262"/>
                    </a:cubicBezTo>
                    <a:cubicBezTo>
                      <a:pt x="2325039" y="252094"/>
                      <a:pt x="2291174" y="184051"/>
                      <a:pt x="2247184" y="121483"/>
                    </a:cubicBezTo>
                    <a:cubicBezTo>
                      <a:pt x="2232243" y="100241"/>
                      <a:pt x="2169329" y="42155"/>
                      <a:pt x="2164515" y="30371"/>
                    </a:cubicBezTo>
                    <a:cubicBezTo>
                      <a:pt x="2149076" y="-8298"/>
                      <a:pt x="2173977" y="1660"/>
                      <a:pt x="2189747" y="166"/>
                    </a:cubicBezTo>
                    <a:close/>
                    <a:moveTo>
                      <a:pt x="2347947" y="966390"/>
                    </a:moveTo>
                    <a:cubicBezTo>
                      <a:pt x="2382143" y="981991"/>
                      <a:pt x="2411526" y="935853"/>
                      <a:pt x="2376997" y="919589"/>
                    </a:cubicBezTo>
                    <a:cubicBezTo>
                      <a:pt x="2330350" y="897516"/>
                      <a:pt x="2324043" y="955602"/>
                      <a:pt x="2347947" y="966390"/>
                    </a:cubicBezTo>
                    <a:close/>
                    <a:moveTo>
                      <a:pt x="3208833" y="3668231"/>
                    </a:moveTo>
                    <a:cubicBezTo>
                      <a:pt x="3375001" y="3540275"/>
                      <a:pt x="3686089" y="3244368"/>
                      <a:pt x="3586156" y="3011358"/>
                    </a:cubicBezTo>
                    <a:cubicBezTo>
                      <a:pt x="3554948" y="2938667"/>
                      <a:pt x="3404052" y="2802082"/>
                      <a:pt x="3342465" y="2741008"/>
                    </a:cubicBezTo>
                    <a:cubicBezTo>
                      <a:pt x="3191901" y="2591644"/>
                      <a:pt x="2659200" y="2060237"/>
                      <a:pt x="2508139" y="1987878"/>
                    </a:cubicBezTo>
                    <a:cubicBezTo>
                      <a:pt x="2463152" y="1966304"/>
                      <a:pt x="2405051" y="1962155"/>
                      <a:pt x="2356911" y="1950039"/>
                    </a:cubicBezTo>
                    <a:cubicBezTo>
                      <a:pt x="2443896" y="1998168"/>
                      <a:pt x="2533039" y="2043973"/>
                      <a:pt x="2611226" y="2106375"/>
                    </a:cubicBezTo>
                    <a:cubicBezTo>
                      <a:pt x="2786524" y="2246446"/>
                      <a:pt x="3438746" y="2848717"/>
                      <a:pt x="3513779" y="3023142"/>
                    </a:cubicBezTo>
                    <a:cubicBezTo>
                      <a:pt x="3632138" y="3298305"/>
                      <a:pt x="3353919" y="3475717"/>
                      <a:pt x="3208667" y="3668231"/>
                    </a:cubicBezTo>
                    <a:close/>
                    <a:moveTo>
                      <a:pt x="2084834" y="3093841"/>
                    </a:moveTo>
                    <a:cubicBezTo>
                      <a:pt x="2082841" y="3115748"/>
                      <a:pt x="2068067" y="3143463"/>
                      <a:pt x="2074874" y="3169353"/>
                    </a:cubicBezTo>
                    <a:cubicBezTo>
                      <a:pt x="2089149" y="3154582"/>
                      <a:pt x="2086660" y="3123714"/>
                      <a:pt x="2089980" y="3103798"/>
                    </a:cubicBezTo>
                    <a:cubicBezTo>
                      <a:pt x="2126666" y="2884399"/>
                      <a:pt x="2145424" y="2648734"/>
                      <a:pt x="2155385" y="2426015"/>
                    </a:cubicBezTo>
                    <a:cubicBezTo>
                      <a:pt x="2159037" y="2344362"/>
                      <a:pt x="2165013" y="2262709"/>
                      <a:pt x="2150404" y="2181721"/>
                    </a:cubicBezTo>
                    <a:cubicBezTo>
                      <a:pt x="2126500" y="2485262"/>
                      <a:pt x="2112058" y="2790464"/>
                      <a:pt x="2084999" y="3093675"/>
                    </a:cubicBezTo>
                    <a:close/>
                    <a:moveTo>
                      <a:pt x="1681615" y="4036166"/>
                    </a:moveTo>
                    <a:cubicBezTo>
                      <a:pt x="1664682" y="3727147"/>
                      <a:pt x="1678461" y="3414975"/>
                      <a:pt x="1651236" y="3106620"/>
                    </a:cubicBezTo>
                    <a:cubicBezTo>
                      <a:pt x="1630154" y="2868798"/>
                      <a:pt x="1573879" y="2632138"/>
                      <a:pt x="1564417" y="2392325"/>
                    </a:cubicBezTo>
                    <a:cubicBezTo>
                      <a:pt x="1551137" y="2331584"/>
                      <a:pt x="1427632" y="2203295"/>
                      <a:pt x="1366875" y="2217403"/>
                    </a:cubicBezTo>
                    <a:cubicBezTo>
                      <a:pt x="1350773" y="2221219"/>
                      <a:pt x="1293668" y="2292748"/>
                      <a:pt x="1288854" y="2310672"/>
                    </a:cubicBezTo>
                    <a:cubicBezTo>
                      <a:pt x="1258475" y="2424355"/>
                      <a:pt x="1260136" y="2840419"/>
                      <a:pt x="1268270" y="2970698"/>
                    </a:cubicBezTo>
                    <a:cubicBezTo>
                      <a:pt x="1280886" y="3172839"/>
                      <a:pt x="1337824" y="3240053"/>
                      <a:pt x="1389617" y="3408668"/>
                    </a:cubicBezTo>
                    <a:cubicBezTo>
                      <a:pt x="1419166" y="3504428"/>
                      <a:pt x="1402067" y="3986544"/>
                      <a:pt x="1425640" y="4005131"/>
                    </a:cubicBezTo>
                    <a:lnTo>
                      <a:pt x="1681781" y="4036332"/>
                    </a:lnTo>
                    <a:close/>
                    <a:moveTo>
                      <a:pt x="492210" y="2438794"/>
                    </a:moveTo>
                    <a:lnTo>
                      <a:pt x="492210" y="2300217"/>
                    </a:lnTo>
                    <a:lnTo>
                      <a:pt x="265783" y="2298059"/>
                    </a:lnTo>
                    <a:cubicBezTo>
                      <a:pt x="270930" y="2318804"/>
                      <a:pt x="250179" y="2460534"/>
                      <a:pt x="257815" y="2463854"/>
                    </a:cubicBezTo>
                    <a:lnTo>
                      <a:pt x="492376" y="2438794"/>
                    </a:lnTo>
                    <a:close/>
                    <a:moveTo>
                      <a:pt x="663524" y="2474143"/>
                    </a:moveTo>
                    <a:lnTo>
                      <a:pt x="632648" y="2471986"/>
                    </a:lnTo>
                    <a:cubicBezTo>
                      <a:pt x="572555" y="2696199"/>
                      <a:pt x="504660" y="2947961"/>
                      <a:pt x="555125" y="3179643"/>
                    </a:cubicBezTo>
                    <a:cubicBezTo>
                      <a:pt x="554461" y="3159893"/>
                      <a:pt x="580357" y="3141803"/>
                      <a:pt x="582847" y="3126369"/>
                    </a:cubicBezTo>
                    <a:cubicBezTo>
                      <a:pt x="588159" y="3094671"/>
                      <a:pt x="570231" y="2971196"/>
                      <a:pt x="572555" y="2919914"/>
                    </a:cubicBezTo>
                    <a:cubicBezTo>
                      <a:pt x="579195" y="2769388"/>
                      <a:pt x="618704" y="2617035"/>
                      <a:pt x="663524" y="2474143"/>
                    </a:cubicBezTo>
                    <a:close/>
                    <a:moveTo>
                      <a:pt x="209841" y="2499370"/>
                    </a:moveTo>
                    <a:cubicBezTo>
                      <a:pt x="201375" y="2502523"/>
                      <a:pt x="161202" y="2502523"/>
                      <a:pt x="159376" y="2504348"/>
                    </a:cubicBezTo>
                    <a:cubicBezTo>
                      <a:pt x="151242" y="2512812"/>
                      <a:pt x="165518" y="2703833"/>
                      <a:pt x="164688" y="2738851"/>
                    </a:cubicBezTo>
                    <a:cubicBezTo>
                      <a:pt x="159874" y="2907965"/>
                      <a:pt x="92145" y="3477542"/>
                      <a:pt x="230425" y="3579774"/>
                    </a:cubicBezTo>
                    <a:cubicBezTo>
                      <a:pt x="260969" y="3602344"/>
                      <a:pt x="311600" y="3615123"/>
                      <a:pt x="340982" y="3582761"/>
                    </a:cubicBezTo>
                    <a:cubicBezTo>
                      <a:pt x="225611" y="3566000"/>
                      <a:pt x="205359" y="3461444"/>
                      <a:pt x="194901" y="3363361"/>
                    </a:cubicBezTo>
                    <a:cubicBezTo>
                      <a:pt x="165684" y="3088198"/>
                      <a:pt x="201375" y="2776358"/>
                      <a:pt x="209841" y="2499370"/>
                    </a:cubicBezTo>
                    <a:close/>
                    <a:moveTo>
                      <a:pt x="2614048" y="2811708"/>
                    </a:moveTo>
                    <a:lnTo>
                      <a:pt x="2553457" y="3635536"/>
                    </a:lnTo>
                    <a:cubicBezTo>
                      <a:pt x="2550303" y="3655452"/>
                      <a:pt x="2520257" y="3657112"/>
                      <a:pt x="2513949" y="3639685"/>
                    </a:cubicBezTo>
                    <a:cubicBezTo>
                      <a:pt x="2508139" y="3623754"/>
                      <a:pt x="2512455" y="3506253"/>
                      <a:pt x="2512953" y="3479202"/>
                    </a:cubicBezTo>
                    <a:cubicBezTo>
                      <a:pt x="2517767" y="3232252"/>
                      <a:pt x="2561757" y="2986962"/>
                      <a:pt x="2578524" y="2741175"/>
                    </a:cubicBezTo>
                    <a:cubicBezTo>
                      <a:pt x="2530881" y="2909624"/>
                      <a:pt x="2517435" y="3093177"/>
                      <a:pt x="2503159" y="3267934"/>
                    </a:cubicBezTo>
                    <a:cubicBezTo>
                      <a:pt x="2493531" y="3384273"/>
                      <a:pt x="2511459" y="3511896"/>
                      <a:pt x="2467136" y="3620434"/>
                    </a:cubicBezTo>
                    <a:cubicBezTo>
                      <a:pt x="2501000" y="3645661"/>
                      <a:pt x="2594792" y="3734615"/>
                      <a:pt x="2636956" y="3728641"/>
                    </a:cubicBezTo>
                    <a:cubicBezTo>
                      <a:pt x="2645256" y="3727479"/>
                      <a:pt x="2728590" y="3616949"/>
                      <a:pt x="2744857" y="3600188"/>
                    </a:cubicBezTo>
                    <a:cubicBezTo>
                      <a:pt x="2862553" y="3478040"/>
                      <a:pt x="3026397" y="3365021"/>
                      <a:pt x="3057605" y="3187111"/>
                    </a:cubicBezTo>
                    <a:cubicBezTo>
                      <a:pt x="3054452" y="3181137"/>
                      <a:pt x="3051298" y="3181800"/>
                      <a:pt x="3047479" y="3187941"/>
                    </a:cubicBezTo>
                    <a:cubicBezTo>
                      <a:pt x="3035195" y="3208187"/>
                      <a:pt x="3025567" y="3252831"/>
                      <a:pt x="3007141" y="3282870"/>
                    </a:cubicBezTo>
                    <a:cubicBezTo>
                      <a:pt x="2913184" y="3436550"/>
                      <a:pt x="2740874" y="3559527"/>
                      <a:pt x="2634466" y="3706402"/>
                    </a:cubicBezTo>
                    <a:cubicBezTo>
                      <a:pt x="2582010" y="3728309"/>
                      <a:pt x="2603092" y="3696112"/>
                      <a:pt x="2619194" y="3671052"/>
                    </a:cubicBezTo>
                    <a:cubicBezTo>
                      <a:pt x="2703855" y="3537952"/>
                      <a:pt x="2878655" y="3412486"/>
                      <a:pt x="2967964" y="3268930"/>
                    </a:cubicBezTo>
                    <a:cubicBezTo>
                      <a:pt x="2975933" y="3256150"/>
                      <a:pt x="3014943" y="3186115"/>
                      <a:pt x="3012287" y="3177153"/>
                    </a:cubicBezTo>
                    <a:cubicBezTo>
                      <a:pt x="3010793" y="3172174"/>
                      <a:pt x="2935760" y="3150600"/>
                      <a:pt x="3027393" y="3111433"/>
                    </a:cubicBezTo>
                    <a:lnTo>
                      <a:pt x="2614048" y="2811708"/>
                    </a:lnTo>
                    <a:close/>
                    <a:moveTo>
                      <a:pt x="2636791" y="2761255"/>
                    </a:moveTo>
                    <a:cubicBezTo>
                      <a:pt x="2634134" y="2761255"/>
                      <a:pt x="2625502" y="2770052"/>
                      <a:pt x="2634300" y="2773702"/>
                    </a:cubicBezTo>
                    <a:lnTo>
                      <a:pt x="2724771" y="2829300"/>
                    </a:lnTo>
                    <a:cubicBezTo>
                      <a:pt x="2715143" y="2816853"/>
                      <a:pt x="2645422" y="2760924"/>
                      <a:pt x="2636791" y="2761255"/>
                    </a:cubicBezTo>
                    <a:close/>
                  </a:path>
                </a:pathLst>
              </a:custGeom>
              <a:solidFill>
                <a:srgbClr val="121312"/>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D6F4F6FA-5917-BA36-056B-B254924DCF8D}"/>
                  </a:ext>
                </a:extLst>
              </p:cNvPr>
              <p:cNvSpPr/>
              <p:nvPr/>
            </p:nvSpPr>
            <p:spPr>
              <a:xfrm>
                <a:off x="-47691396" y="1808831"/>
                <a:ext cx="685633" cy="1038072"/>
              </a:xfrm>
              <a:custGeom>
                <a:avLst/>
                <a:gdLst>
                  <a:gd name="csX0" fmla="*/ 423516 w 685633"/>
                  <a:gd name="csY0" fmla="*/ 10112 h 1038072"/>
                  <a:gd name="csX1" fmla="*/ 685633 w 685633"/>
                  <a:gd name="csY1" fmla="*/ 886882 h 1038072"/>
                  <a:gd name="csX2" fmla="*/ 670527 w 685633"/>
                  <a:gd name="csY2" fmla="*/ 917087 h 1038072"/>
                  <a:gd name="csX3" fmla="*/ 237096 w 685633"/>
                  <a:gd name="csY3" fmla="*/ 1038073 h 1038072"/>
                  <a:gd name="csX4" fmla="*/ 211863 w 685633"/>
                  <a:gd name="csY4" fmla="*/ 967539 h 1038072"/>
                  <a:gd name="csX5" fmla="*/ 255190 w 685633"/>
                  <a:gd name="csY5" fmla="*/ 937334 h 1038072"/>
                  <a:gd name="csX6" fmla="*/ 438456 w 685633"/>
                  <a:gd name="csY6" fmla="*/ 899827 h 1038072"/>
                  <a:gd name="csX7" fmla="*/ 383177 w 685633"/>
                  <a:gd name="csY7" fmla="*/ 846387 h 1038072"/>
                  <a:gd name="csX8" fmla="*/ 390979 w 685633"/>
                  <a:gd name="csY8" fmla="*/ 800914 h 1038072"/>
                  <a:gd name="csX9" fmla="*/ 340017 w 685633"/>
                  <a:gd name="csY9" fmla="*/ 755773 h 1038072"/>
                  <a:gd name="csX10" fmla="*/ 330223 w 685633"/>
                  <a:gd name="csY10" fmla="*/ 685240 h 1038072"/>
                  <a:gd name="csX11" fmla="*/ 146292 w 685633"/>
                  <a:gd name="csY11" fmla="*/ 629809 h 1038072"/>
                  <a:gd name="csX12" fmla="*/ 146292 w 685633"/>
                  <a:gd name="csY12" fmla="*/ 619685 h 1038072"/>
                  <a:gd name="csX13" fmla="*/ 126206 w 685633"/>
                  <a:gd name="csY13" fmla="*/ 549152 h 1038072"/>
                  <a:gd name="csX14" fmla="*/ 111100 w 685633"/>
                  <a:gd name="csY14" fmla="*/ 498700 h 1038072"/>
                  <a:gd name="csX15" fmla="*/ 55655 w 685633"/>
                  <a:gd name="csY15" fmla="*/ 297224 h 1038072"/>
                  <a:gd name="csX16" fmla="*/ 30423 w 685633"/>
                  <a:gd name="csY16" fmla="*/ 277142 h 1038072"/>
                  <a:gd name="csX17" fmla="*/ 211 w 685633"/>
                  <a:gd name="csY17" fmla="*/ 151178 h 1038072"/>
                  <a:gd name="csX18" fmla="*/ 122222 w 685633"/>
                  <a:gd name="csY18" fmla="*/ 64049 h 1038072"/>
                  <a:gd name="csX19" fmla="*/ 386497 w 685633"/>
                  <a:gd name="csY19" fmla="*/ 153 h 1038072"/>
                  <a:gd name="csX20" fmla="*/ 423516 w 685633"/>
                  <a:gd name="csY20" fmla="*/ 10112 h 1038072"/>
                  <a:gd name="csX21" fmla="*/ 105124 w 685633"/>
                  <a:gd name="csY21" fmla="*/ 140390 h 1038072"/>
                  <a:gd name="csX22" fmla="*/ 70098 w 685633"/>
                  <a:gd name="csY22" fmla="*/ 108028 h 1038072"/>
                  <a:gd name="csX23" fmla="*/ 105124 w 685633"/>
                  <a:gd name="csY23" fmla="*/ 140390 h 1038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85633" h="1038072">
                    <a:moveTo>
                      <a:pt x="423516" y="10112"/>
                    </a:moveTo>
                    <a:lnTo>
                      <a:pt x="685633" y="886882"/>
                    </a:lnTo>
                    <a:lnTo>
                      <a:pt x="670527" y="917087"/>
                    </a:lnTo>
                    <a:lnTo>
                      <a:pt x="237096" y="1038073"/>
                    </a:lnTo>
                    <a:cubicBezTo>
                      <a:pt x="210037" y="1006041"/>
                      <a:pt x="220661" y="1012514"/>
                      <a:pt x="211863" y="967539"/>
                    </a:cubicBezTo>
                    <a:cubicBezTo>
                      <a:pt x="224645" y="957913"/>
                      <a:pt x="234606" y="939823"/>
                      <a:pt x="255190" y="937334"/>
                    </a:cubicBezTo>
                    <a:cubicBezTo>
                      <a:pt x="294366" y="932521"/>
                      <a:pt x="454890" y="1000897"/>
                      <a:pt x="438456" y="899827"/>
                    </a:cubicBezTo>
                    <a:cubicBezTo>
                      <a:pt x="432978" y="866137"/>
                      <a:pt x="384505" y="850039"/>
                      <a:pt x="383177" y="846387"/>
                    </a:cubicBezTo>
                    <a:cubicBezTo>
                      <a:pt x="382347" y="844230"/>
                      <a:pt x="398117" y="825974"/>
                      <a:pt x="390979" y="800914"/>
                    </a:cubicBezTo>
                    <a:cubicBezTo>
                      <a:pt x="383841" y="775854"/>
                      <a:pt x="343171" y="761914"/>
                      <a:pt x="340017" y="755773"/>
                    </a:cubicBezTo>
                    <a:cubicBezTo>
                      <a:pt x="332215" y="740670"/>
                      <a:pt x="361597" y="719925"/>
                      <a:pt x="330223" y="685240"/>
                    </a:cubicBezTo>
                    <a:cubicBezTo>
                      <a:pt x="304824" y="657193"/>
                      <a:pt x="183477" y="620349"/>
                      <a:pt x="146292" y="629809"/>
                    </a:cubicBezTo>
                    <a:lnTo>
                      <a:pt x="146292" y="619685"/>
                    </a:lnTo>
                    <a:cubicBezTo>
                      <a:pt x="193769" y="627154"/>
                      <a:pt x="160901" y="542016"/>
                      <a:pt x="126206" y="549152"/>
                    </a:cubicBezTo>
                    <a:cubicBezTo>
                      <a:pt x="125708" y="531726"/>
                      <a:pt x="121392" y="513139"/>
                      <a:pt x="111100" y="498700"/>
                    </a:cubicBezTo>
                    <a:cubicBezTo>
                      <a:pt x="128862" y="438788"/>
                      <a:pt x="180323" y="192004"/>
                      <a:pt x="55655" y="297224"/>
                    </a:cubicBezTo>
                    <a:cubicBezTo>
                      <a:pt x="42043" y="287265"/>
                      <a:pt x="44201" y="289755"/>
                      <a:pt x="30423" y="277142"/>
                    </a:cubicBezTo>
                    <a:cubicBezTo>
                      <a:pt x="51339" y="234490"/>
                      <a:pt x="3199" y="189680"/>
                      <a:pt x="211" y="151178"/>
                    </a:cubicBezTo>
                    <a:cubicBezTo>
                      <a:pt x="-4603" y="91266"/>
                      <a:pt x="74248" y="77823"/>
                      <a:pt x="122222" y="64049"/>
                    </a:cubicBezTo>
                    <a:cubicBezTo>
                      <a:pt x="167209" y="51104"/>
                      <a:pt x="349811" y="2809"/>
                      <a:pt x="386497" y="153"/>
                    </a:cubicBezTo>
                    <a:cubicBezTo>
                      <a:pt x="403263" y="-1008"/>
                      <a:pt x="409572" y="4635"/>
                      <a:pt x="423516" y="10112"/>
                    </a:cubicBezTo>
                    <a:close/>
                    <a:moveTo>
                      <a:pt x="105124" y="140390"/>
                    </a:moveTo>
                    <a:cubicBezTo>
                      <a:pt x="126538" y="126449"/>
                      <a:pt x="94666" y="79483"/>
                      <a:pt x="70098" y="108028"/>
                    </a:cubicBezTo>
                    <a:cubicBezTo>
                      <a:pt x="50841" y="130433"/>
                      <a:pt x="88358" y="151343"/>
                      <a:pt x="105124" y="140390"/>
                    </a:cubicBezTo>
                    <a:close/>
                  </a:path>
                </a:pathLst>
              </a:custGeom>
              <a:solidFill>
                <a:schemeClr val="accent1"/>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B426034D-5F38-5088-73EC-72643CF0183E}"/>
                  </a:ext>
                </a:extLst>
              </p:cNvPr>
              <p:cNvSpPr/>
              <p:nvPr/>
            </p:nvSpPr>
            <p:spPr>
              <a:xfrm>
                <a:off x="-45803198" y="1899765"/>
                <a:ext cx="677408" cy="837295"/>
              </a:xfrm>
              <a:custGeom>
                <a:avLst/>
                <a:gdLst>
                  <a:gd name="csX0" fmla="*/ 677408 w 677408"/>
                  <a:gd name="csY0" fmla="*/ 226702 h 837295"/>
                  <a:gd name="csX1" fmla="*/ 581459 w 677408"/>
                  <a:gd name="csY1" fmla="*/ 163803 h 837295"/>
                  <a:gd name="csX2" fmla="*/ 672428 w 677408"/>
                  <a:gd name="csY2" fmla="*/ 302380 h 837295"/>
                  <a:gd name="csX3" fmla="*/ 642216 w 677408"/>
                  <a:gd name="csY3" fmla="*/ 448425 h 837295"/>
                  <a:gd name="csX4" fmla="*/ 503438 w 677408"/>
                  <a:gd name="csY4" fmla="*/ 186540 h 837295"/>
                  <a:gd name="csX5" fmla="*/ 480364 w 677408"/>
                  <a:gd name="csY5" fmla="*/ 214089 h 837295"/>
                  <a:gd name="csX6" fmla="*/ 521200 w 677408"/>
                  <a:gd name="csY6" fmla="*/ 712967 h 837295"/>
                  <a:gd name="csX7" fmla="*/ 425417 w 677408"/>
                  <a:gd name="csY7" fmla="*/ 821340 h 837295"/>
                  <a:gd name="csX8" fmla="*/ 259083 w 677408"/>
                  <a:gd name="csY8" fmla="*/ 806237 h 837295"/>
                  <a:gd name="csX9" fmla="*/ 374786 w 677408"/>
                  <a:gd name="csY9" fmla="*/ 259728 h 837295"/>
                  <a:gd name="csX10" fmla="*/ 347230 w 677408"/>
                  <a:gd name="csY10" fmla="*/ 136087 h 837295"/>
                  <a:gd name="csX11" fmla="*/ 342416 w 677408"/>
                  <a:gd name="csY11" fmla="*/ 534393 h 837295"/>
                  <a:gd name="csX12" fmla="*/ 253937 w 677408"/>
                  <a:gd name="csY12" fmla="*/ 730559 h 837295"/>
                  <a:gd name="csX13" fmla="*/ 251447 w 677408"/>
                  <a:gd name="csY13" fmla="*/ 700354 h 837295"/>
                  <a:gd name="csX14" fmla="*/ 203472 w 677408"/>
                  <a:gd name="csY14" fmla="*/ 755785 h 837295"/>
                  <a:gd name="csX15" fmla="*/ 208120 w 677408"/>
                  <a:gd name="csY15" fmla="*/ 405939 h 837295"/>
                  <a:gd name="csX16" fmla="*/ 190856 w 677408"/>
                  <a:gd name="csY16" fmla="*/ 397641 h 837295"/>
                  <a:gd name="csX17" fmla="*/ 173260 w 677408"/>
                  <a:gd name="csY17" fmla="*/ 755785 h 837295"/>
                  <a:gd name="csX18" fmla="*/ 102709 w 677408"/>
                  <a:gd name="csY18" fmla="*/ 775867 h 837295"/>
                  <a:gd name="csX19" fmla="*/ 87603 w 677408"/>
                  <a:gd name="csY19" fmla="*/ 669984 h 837295"/>
                  <a:gd name="csX20" fmla="*/ 138068 w 677408"/>
                  <a:gd name="csY20" fmla="*/ 561777 h 837295"/>
                  <a:gd name="csX21" fmla="*/ 107689 w 677408"/>
                  <a:gd name="csY21" fmla="*/ 609574 h 837295"/>
                  <a:gd name="csX22" fmla="*/ 87603 w 677408"/>
                  <a:gd name="csY22" fmla="*/ 599616 h 837295"/>
                  <a:gd name="csX23" fmla="*/ 94077 w 677408"/>
                  <a:gd name="csY23" fmla="*/ 522941 h 837295"/>
                  <a:gd name="csX24" fmla="*/ 96235 w 677408"/>
                  <a:gd name="csY24" fmla="*/ 388680 h 837295"/>
                  <a:gd name="csX25" fmla="*/ 62370 w 677408"/>
                  <a:gd name="csY25" fmla="*/ 770887 h 837295"/>
                  <a:gd name="csX26" fmla="*/ 6926 w 677408"/>
                  <a:gd name="csY26" fmla="*/ 685252 h 837295"/>
                  <a:gd name="csX27" fmla="*/ 6926 w 677408"/>
                  <a:gd name="csY27" fmla="*/ 458550 h 837295"/>
                  <a:gd name="csX28" fmla="*/ 47264 w 677408"/>
                  <a:gd name="csY28" fmla="*/ 372913 h 837295"/>
                  <a:gd name="csX29" fmla="*/ 228705 w 677408"/>
                  <a:gd name="csY29" fmla="*/ 136087 h 837295"/>
                  <a:gd name="csX30" fmla="*/ 274023 w 677408"/>
                  <a:gd name="csY30" fmla="*/ 105883 h 837295"/>
                  <a:gd name="csX31" fmla="*/ 591585 w 677408"/>
                  <a:gd name="csY31" fmla="*/ 0 h 837295"/>
                  <a:gd name="csX32" fmla="*/ 677242 w 677408"/>
                  <a:gd name="csY32" fmla="*/ 226702 h 837295"/>
                  <a:gd name="csX33" fmla="*/ 272861 w 677408"/>
                  <a:gd name="csY33" fmla="*/ 688902 h 837295"/>
                  <a:gd name="csX34" fmla="*/ 306891 w 677408"/>
                  <a:gd name="csY34" fmla="*/ 357645 h 837295"/>
                  <a:gd name="csX35" fmla="*/ 244807 w 677408"/>
                  <a:gd name="csY35" fmla="*/ 689401 h 837295"/>
                  <a:gd name="csX36" fmla="*/ 272861 w 677408"/>
                  <a:gd name="csY36" fmla="*/ 688902 h 837295"/>
                  <a:gd name="csX37" fmla="*/ 408319 w 677408"/>
                  <a:gd name="csY37" fmla="*/ 383203 h 837295"/>
                  <a:gd name="csX38" fmla="*/ 407987 w 677408"/>
                  <a:gd name="csY38" fmla="*/ 685418 h 837295"/>
                  <a:gd name="csX39" fmla="*/ 404999 w 677408"/>
                  <a:gd name="csY39" fmla="*/ 762921 h 837295"/>
                  <a:gd name="csX40" fmla="*/ 437203 w 677408"/>
                  <a:gd name="csY40" fmla="*/ 413906 h 837295"/>
                  <a:gd name="csX41" fmla="*/ 408319 w 677408"/>
                  <a:gd name="csY41" fmla="*/ 383203 h 837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677408" h="837295">
                    <a:moveTo>
                      <a:pt x="677408" y="226702"/>
                    </a:moveTo>
                    <a:cubicBezTo>
                      <a:pt x="666120" y="212263"/>
                      <a:pt x="590091" y="121815"/>
                      <a:pt x="581459" y="163803"/>
                    </a:cubicBezTo>
                    <a:cubicBezTo>
                      <a:pt x="578969" y="175752"/>
                      <a:pt x="658484" y="266864"/>
                      <a:pt x="672428" y="302380"/>
                    </a:cubicBezTo>
                    <a:lnTo>
                      <a:pt x="642216" y="448425"/>
                    </a:lnTo>
                    <a:cubicBezTo>
                      <a:pt x="614991" y="362956"/>
                      <a:pt x="525184" y="278814"/>
                      <a:pt x="503438" y="186540"/>
                    </a:cubicBezTo>
                    <a:cubicBezTo>
                      <a:pt x="484514" y="165629"/>
                      <a:pt x="480696" y="198322"/>
                      <a:pt x="480364" y="214089"/>
                    </a:cubicBezTo>
                    <a:cubicBezTo>
                      <a:pt x="477375" y="357479"/>
                      <a:pt x="747461" y="494729"/>
                      <a:pt x="521200" y="712967"/>
                    </a:cubicBezTo>
                    <a:cubicBezTo>
                      <a:pt x="490822" y="742342"/>
                      <a:pt x="395869" y="775700"/>
                      <a:pt x="425417" y="821340"/>
                    </a:cubicBezTo>
                    <a:cubicBezTo>
                      <a:pt x="369972" y="834782"/>
                      <a:pt x="308718" y="855361"/>
                      <a:pt x="259083" y="806237"/>
                    </a:cubicBezTo>
                    <a:cubicBezTo>
                      <a:pt x="422927" y="657703"/>
                      <a:pt x="386572" y="447928"/>
                      <a:pt x="374786" y="259728"/>
                    </a:cubicBezTo>
                    <a:cubicBezTo>
                      <a:pt x="374122" y="250103"/>
                      <a:pt x="393378" y="85303"/>
                      <a:pt x="347230" y="136087"/>
                    </a:cubicBezTo>
                    <a:cubicBezTo>
                      <a:pt x="307389" y="179735"/>
                      <a:pt x="355696" y="453736"/>
                      <a:pt x="342416" y="534393"/>
                    </a:cubicBezTo>
                    <a:cubicBezTo>
                      <a:pt x="329136" y="615714"/>
                      <a:pt x="296433" y="665502"/>
                      <a:pt x="253937" y="730559"/>
                    </a:cubicBezTo>
                    <a:lnTo>
                      <a:pt x="251447" y="700354"/>
                    </a:lnTo>
                    <a:cubicBezTo>
                      <a:pt x="237005" y="712967"/>
                      <a:pt x="216586" y="744997"/>
                      <a:pt x="203472" y="755785"/>
                    </a:cubicBezTo>
                    <a:cubicBezTo>
                      <a:pt x="188532" y="699358"/>
                      <a:pt x="227874" y="437306"/>
                      <a:pt x="208120" y="405939"/>
                    </a:cubicBezTo>
                    <a:cubicBezTo>
                      <a:pt x="203970" y="399302"/>
                      <a:pt x="198326" y="397475"/>
                      <a:pt x="190856" y="397641"/>
                    </a:cubicBezTo>
                    <a:cubicBezTo>
                      <a:pt x="164296" y="399799"/>
                      <a:pt x="145537" y="720767"/>
                      <a:pt x="173260" y="755785"/>
                    </a:cubicBezTo>
                    <a:cubicBezTo>
                      <a:pt x="152675" y="769394"/>
                      <a:pt x="121467" y="769062"/>
                      <a:pt x="102709" y="775867"/>
                    </a:cubicBezTo>
                    <a:cubicBezTo>
                      <a:pt x="98725" y="738193"/>
                      <a:pt x="90259" y="709150"/>
                      <a:pt x="87603" y="669984"/>
                    </a:cubicBezTo>
                    <a:lnTo>
                      <a:pt x="138068" y="561777"/>
                    </a:lnTo>
                    <a:cubicBezTo>
                      <a:pt x="120471" y="568913"/>
                      <a:pt x="108353" y="590820"/>
                      <a:pt x="107689" y="609574"/>
                    </a:cubicBezTo>
                    <a:lnTo>
                      <a:pt x="87603" y="599616"/>
                    </a:lnTo>
                    <a:cubicBezTo>
                      <a:pt x="88931" y="573892"/>
                      <a:pt x="90591" y="548500"/>
                      <a:pt x="94077" y="522941"/>
                    </a:cubicBezTo>
                    <a:cubicBezTo>
                      <a:pt x="97065" y="500869"/>
                      <a:pt x="150019" y="371585"/>
                      <a:pt x="96235" y="388680"/>
                    </a:cubicBezTo>
                    <a:cubicBezTo>
                      <a:pt x="53406" y="402289"/>
                      <a:pt x="23360" y="720601"/>
                      <a:pt x="62370" y="770887"/>
                    </a:cubicBezTo>
                    <a:cubicBezTo>
                      <a:pt x="35478" y="750474"/>
                      <a:pt x="14728" y="719772"/>
                      <a:pt x="6926" y="685252"/>
                    </a:cubicBezTo>
                    <a:cubicBezTo>
                      <a:pt x="-7516" y="621025"/>
                      <a:pt x="4768" y="526261"/>
                      <a:pt x="6926" y="458550"/>
                    </a:cubicBezTo>
                    <a:lnTo>
                      <a:pt x="47264" y="372913"/>
                    </a:lnTo>
                    <a:cubicBezTo>
                      <a:pt x="87437" y="318976"/>
                      <a:pt x="187868" y="173927"/>
                      <a:pt x="228705" y="136087"/>
                    </a:cubicBezTo>
                    <a:cubicBezTo>
                      <a:pt x="234017" y="131275"/>
                      <a:pt x="267549" y="120487"/>
                      <a:pt x="274023" y="105883"/>
                    </a:cubicBezTo>
                    <a:cubicBezTo>
                      <a:pt x="401347" y="153348"/>
                      <a:pt x="516054" y="106547"/>
                      <a:pt x="591585" y="0"/>
                    </a:cubicBezTo>
                    <a:cubicBezTo>
                      <a:pt x="671100" y="33523"/>
                      <a:pt x="668776" y="152849"/>
                      <a:pt x="677242" y="226702"/>
                    </a:cubicBezTo>
                    <a:close/>
                    <a:moveTo>
                      <a:pt x="272861" y="688902"/>
                    </a:moveTo>
                    <a:cubicBezTo>
                      <a:pt x="298259" y="667161"/>
                      <a:pt x="312037" y="405442"/>
                      <a:pt x="306891" y="357645"/>
                    </a:cubicBezTo>
                    <a:cubicBezTo>
                      <a:pt x="263897" y="346360"/>
                      <a:pt x="259581" y="657868"/>
                      <a:pt x="244807" y="689401"/>
                    </a:cubicBezTo>
                    <a:cubicBezTo>
                      <a:pt x="253771" y="694213"/>
                      <a:pt x="264561" y="696039"/>
                      <a:pt x="272861" y="688902"/>
                    </a:cubicBezTo>
                    <a:close/>
                    <a:moveTo>
                      <a:pt x="408319" y="383203"/>
                    </a:moveTo>
                    <a:cubicBezTo>
                      <a:pt x="384746" y="394157"/>
                      <a:pt x="435377" y="620859"/>
                      <a:pt x="407987" y="685418"/>
                    </a:cubicBezTo>
                    <a:cubicBezTo>
                      <a:pt x="403837" y="695209"/>
                      <a:pt x="311208" y="807565"/>
                      <a:pt x="404999" y="762921"/>
                    </a:cubicBezTo>
                    <a:cubicBezTo>
                      <a:pt x="504102" y="715954"/>
                      <a:pt x="466420" y="495392"/>
                      <a:pt x="437203" y="413906"/>
                    </a:cubicBezTo>
                    <a:cubicBezTo>
                      <a:pt x="432887" y="402123"/>
                      <a:pt x="429733" y="373412"/>
                      <a:pt x="408319" y="383203"/>
                    </a:cubicBezTo>
                    <a:close/>
                  </a:path>
                </a:pathLst>
              </a:custGeom>
              <a:solidFill>
                <a:srgbClr val="BAB4AF"/>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A4D4F7DA-6A20-124F-8C51-F3B5B923A26D}"/>
                  </a:ext>
                </a:extLst>
              </p:cNvPr>
              <p:cNvSpPr/>
              <p:nvPr/>
            </p:nvSpPr>
            <p:spPr>
              <a:xfrm>
                <a:off x="-47004978" y="748265"/>
                <a:ext cx="1340551" cy="1189794"/>
              </a:xfrm>
              <a:custGeom>
                <a:avLst/>
                <a:gdLst>
                  <a:gd name="csX0" fmla="*/ 659405 w 1340551"/>
                  <a:gd name="csY0" fmla="*/ 17657 h 1189794"/>
                  <a:gd name="csX1" fmla="*/ 874709 w 1340551"/>
                  <a:gd name="csY1" fmla="*/ 164034 h 1189794"/>
                  <a:gd name="csX2" fmla="*/ 1326235 w 1340551"/>
                  <a:gd name="csY2" fmla="*/ 63959 h 1189794"/>
                  <a:gd name="csX3" fmla="*/ 1299675 w 1340551"/>
                  <a:gd name="csY3" fmla="*/ 118395 h 1189794"/>
                  <a:gd name="csX4" fmla="*/ 1297185 w 1340551"/>
                  <a:gd name="csY4" fmla="*/ 103292 h 1189794"/>
                  <a:gd name="csX5" fmla="*/ 1053660 w 1340551"/>
                  <a:gd name="csY5" fmla="*/ 177145 h 1189794"/>
                  <a:gd name="csX6" fmla="*/ 704889 w 1340551"/>
                  <a:gd name="csY6" fmla="*/ 209009 h 1189794"/>
                  <a:gd name="csX7" fmla="*/ 689783 w 1340551"/>
                  <a:gd name="csY7" fmla="*/ 204030 h 1189794"/>
                  <a:gd name="csX8" fmla="*/ 679657 w 1340551"/>
                  <a:gd name="csY8" fmla="*/ 204030 h 1189794"/>
                  <a:gd name="csX9" fmla="*/ 357115 w 1340551"/>
                  <a:gd name="csY9" fmla="*/ 168680 h 1189794"/>
                  <a:gd name="csX10" fmla="*/ 505853 w 1340551"/>
                  <a:gd name="csY10" fmla="*/ 168680 h 1189794"/>
                  <a:gd name="csX11" fmla="*/ 639485 w 1340551"/>
                  <a:gd name="csY11" fmla="*/ 213987 h 1189794"/>
                  <a:gd name="csX12" fmla="*/ 1036561 w 1340551"/>
                  <a:gd name="csY12" fmla="*/ 205358 h 1189794"/>
                  <a:gd name="csX13" fmla="*/ 1246056 w 1340551"/>
                  <a:gd name="csY13" fmla="*/ 174490 h 1189794"/>
                  <a:gd name="csX14" fmla="*/ 1254854 w 1340551"/>
                  <a:gd name="csY14" fmla="*/ 186438 h 1189794"/>
                  <a:gd name="csX15" fmla="*/ 1246554 w 1340551"/>
                  <a:gd name="csY15" fmla="*/ 203698 h 1189794"/>
                  <a:gd name="csX16" fmla="*/ 1070924 w 1340551"/>
                  <a:gd name="csY16" fmla="*/ 234567 h 1189794"/>
                  <a:gd name="csX17" fmla="*/ 594332 w 1340551"/>
                  <a:gd name="csY17" fmla="*/ 244359 h 1189794"/>
                  <a:gd name="csX18" fmla="*/ 305987 w 1340551"/>
                  <a:gd name="csY18" fmla="*/ 215648 h 1189794"/>
                  <a:gd name="csX19" fmla="*/ 110436 w 1340551"/>
                  <a:gd name="csY19" fmla="*/ 516535 h 1189794"/>
                  <a:gd name="csX20" fmla="*/ 179493 w 1340551"/>
                  <a:gd name="csY20" fmla="*/ 314726 h 1189794"/>
                  <a:gd name="csX21" fmla="*/ 201239 w 1340551"/>
                  <a:gd name="csY21" fmla="*/ 340118 h 1189794"/>
                  <a:gd name="csX22" fmla="*/ 145629 w 1340551"/>
                  <a:gd name="csY22" fmla="*/ 705564 h 1189794"/>
                  <a:gd name="csX23" fmla="*/ 138158 w 1340551"/>
                  <a:gd name="csY23" fmla="*/ 894925 h 1189794"/>
                  <a:gd name="csX24" fmla="*/ 115416 w 1340551"/>
                  <a:gd name="csY24" fmla="*/ 874180 h 1189794"/>
                  <a:gd name="csX25" fmla="*/ 62960 w 1340551"/>
                  <a:gd name="csY25" fmla="*/ 1105363 h 1189794"/>
                  <a:gd name="csX26" fmla="*/ 115914 w 1340551"/>
                  <a:gd name="csY26" fmla="*/ 1189505 h 1189794"/>
                  <a:gd name="csX27" fmla="*/ 115416 w 1340551"/>
                  <a:gd name="csY27" fmla="*/ 874180 h 1189794"/>
                  <a:gd name="csX28" fmla="*/ 110436 w 1340551"/>
                  <a:gd name="csY28" fmla="*/ 743237 h 1189794"/>
                  <a:gd name="csX29" fmla="*/ 110436 w 1340551"/>
                  <a:gd name="csY29" fmla="*/ 738258 h 1189794"/>
                  <a:gd name="csX30" fmla="*/ 110436 w 1340551"/>
                  <a:gd name="csY30" fmla="*/ 728135 h 1189794"/>
                  <a:gd name="csX31" fmla="*/ 57481 w 1340551"/>
                  <a:gd name="csY31" fmla="*/ 526658 h 1189794"/>
                  <a:gd name="csX32" fmla="*/ 231286 w 1340551"/>
                  <a:gd name="csY32" fmla="*/ 194073 h 1189794"/>
                  <a:gd name="csX33" fmla="*/ 246392 w 1340551"/>
                  <a:gd name="csY33" fmla="*/ 183949 h 1189794"/>
                  <a:gd name="csX34" fmla="*/ 755520 w 1340551"/>
                  <a:gd name="csY34" fmla="*/ 168847 h 1189794"/>
                  <a:gd name="csX35" fmla="*/ 810965 w 1340551"/>
                  <a:gd name="csY35" fmla="*/ 168847 h 1189794"/>
                  <a:gd name="csX36" fmla="*/ 760666 w 1340551"/>
                  <a:gd name="csY36" fmla="*/ 133663 h 1189794"/>
                  <a:gd name="csX37" fmla="*/ 165881 w 1340551"/>
                  <a:gd name="csY37" fmla="*/ 168847 h 1189794"/>
                  <a:gd name="csX38" fmla="*/ 260170 w 1340551"/>
                  <a:gd name="csY38" fmla="*/ 89186 h 1189794"/>
                  <a:gd name="csX39" fmla="*/ 659903 w 1340551"/>
                  <a:gd name="csY39" fmla="*/ 17657 h 11897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340551" h="1189794">
                    <a:moveTo>
                      <a:pt x="659405" y="17657"/>
                    </a:moveTo>
                    <a:cubicBezTo>
                      <a:pt x="728130" y="41886"/>
                      <a:pt x="818269" y="118892"/>
                      <a:pt x="874709" y="164034"/>
                    </a:cubicBezTo>
                    <a:lnTo>
                      <a:pt x="1326235" y="63959"/>
                    </a:lnTo>
                    <a:cubicBezTo>
                      <a:pt x="1358938" y="83211"/>
                      <a:pt x="1329389" y="119557"/>
                      <a:pt x="1299675" y="118395"/>
                    </a:cubicBezTo>
                    <a:cubicBezTo>
                      <a:pt x="1298679" y="114577"/>
                      <a:pt x="1302331" y="104122"/>
                      <a:pt x="1297185" y="103292"/>
                    </a:cubicBezTo>
                    <a:cubicBezTo>
                      <a:pt x="1284568" y="101300"/>
                      <a:pt x="1092836" y="168847"/>
                      <a:pt x="1053660" y="177145"/>
                    </a:cubicBezTo>
                    <a:cubicBezTo>
                      <a:pt x="935632" y="202205"/>
                      <a:pt x="825739" y="210005"/>
                      <a:pt x="704889" y="209009"/>
                    </a:cubicBezTo>
                    <a:lnTo>
                      <a:pt x="689783" y="204030"/>
                    </a:lnTo>
                    <a:cubicBezTo>
                      <a:pt x="686463" y="204030"/>
                      <a:pt x="682977" y="204030"/>
                      <a:pt x="679657" y="204030"/>
                    </a:cubicBezTo>
                    <a:cubicBezTo>
                      <a:pt x="580056" y="163536"/>
                      <a:pt x="459870" y="103956"/>
                      <a:pt x="357115" y="168680"/>
                    </a:cubicBezTo>
                    <a:lnTo>
                      <a:pt x="505853" y="168680"/>
                    </a:lnTo>
                    <a:cubicBezTo>
                      <a:pt x="552500" y="168680"/>
                      <a:pt x="605952" y="210171"/>
                      <a:pt x="639485" y="213987"/>
                    </a:cubicBezTo>
                    <a:cubicBezTo>
                      <a:pt x="776104" y="335969"/>
                      <a:pt x="894298" y="241039"/>
                      <a:pt x="1036561" y="205358"/>
                    </a:cubicBezTo>
                    <a:cubicBezTo>
                      <a:pt x="1071422" y="196562"/>
                      <a:pt x="1220824" y="162706"/>
                      <a:pt x="1246056" y="174490"/>
                    </a:cubicBezTo>
                    <a:cubicBezTo>
                      <a:pt x="1251866" y="177145"/>
                      <a:pt x="1254688" y="179634"/>
                      <a:pt x="1254854" y="186438"/>
                    </a:cubicBezTo>
                    <a:cubicBezTo>
                      <a:pt x="1255684" y="194903"/>
                      <a:pt x="1253028" y="198719"/>
                      <a:pt x="1246554" y="203698"/>
                    </a:cubicBezTo>
                    <a:cubicBezTo>
                      <a:pt x="1236926" y="211000"/>
                      <a:pt x="1100804" y="226933"/>
                      <a:pt x="1070924" y="234567"/>
                    </a:cubicBezTo>
                    <a:cubicBezTo>
                      <a:pt x="819929" y="298960"/>
                      <a:pt x="863919" y="369825"/>
                      <a:pt x="594332" y="244359"/>
                    </a:cubicBezTo>
                    <a:cubicBezTo>
                      <a:pt x="501703" y="201209"/>
                      <a:pt x="409406" y="192745"/>
                      <a:pt x="305987" y="215648"/>
                    </a:cubicBezTo>
                    <a:cubicBezTo>
                      <a:pt x="185801" y="242367"/>
                      <a:pt x="45861" y="389408"/>
                      <a:pt x="110436" y="516535"/>
                    </a:cubicBezTo>
                    <a:cubicBezTo>
                      <a:pt x="103464" y="485168"/>
                      <a:pt x="157415" y="320369"/>
                      <a:pt x="179493" y="314726"/>
                    </a:cubicBezTo>
                    <a:cubicBezTo>
                      <a:pt x="198251" y="309913"/>
                      <a:pt x="204061" y="324684"/>
                      <a:pt x="201239" y="340118"/>
                    </a:cubicBezTo>
                    <a:cubicBezTo>
                      <a:pt x="157913" y="409656"/>
                      <a:pt x="145131" y="621422"/>
                      <a:pt x="145629" y="705564"/>
                    </a:cubicBezTo>
                    <a:cubicBezTo>
                      <a:pt x="145795" y="736266"/>
                      <a:pt x="182149" y="894925"/>
                      <a:pt x="138158" y="894925"/>
                    </a:cubicBezTo>
                    <a:cubicBezTo>
                      <a:pt x="126206" y="897249"/>
                      <a:pt x="118404" y="882312"/>
                      <a:pt x="115416" y="874180"/>
                    </a:cubicBezTo>
                    <a:cubicBezTo>
                      <a:pt x="125708" y="890278"/>
                      <a:pt x="10337" y="995995"/>
                      <a:pt x="62960" y="1105363"/>
                    </a:cubicBezTo>
                    <a:cubicBezTo>
                      <a:pt x="79394" y="1139551"/>
                      <a:pt x="131684" y="1150007"/>
                      <a:pt x="115914" y="1189505"/>
                    </a:cubicBezTo>
                    <a:cubicBezTo>
                      <a:pt x="-40460" y="1200957"/>
                      <a:pt x="-36642" y="868039"/>
                      <a:pt x="115416" y="874180"/>
                    </a:cubicBezTo>
                    <a:cubicBezTo>
                      <a:pt x="103962" y="842979"/>
                      <a:pt x="112594" y="779085"/>
                      <a:pt x="110436" y="743237"/>
                    </a:cubicBezTo>
                    <a:lnTo>
                      <a:pt x="110436" y="738258"/>
                    </a:lnTo>
                    <a:cubicBezTo>
                      <a:pt x="110270" y="734939"/>
                      <a:pt x="110602" y="731454"/>
                      <a:pt x="110436" y="728135"/>
                    </a:cubicBezTo>
                    <a:cubicBezTo>
                      <a:pt x="104294" y="610800"/>
                      <a:pt x="80058" y="621753"/>
                      <a:pt x="57481" y="526658"/>
                    </a:cubicBezTo>
                    <a:cubicBezTo>
                      <a:pt x="17641" y="358706"/>
                      <a:pt x="104626" y="280538"/>
                      <a:pt x="231286" y="194073"/>
                    </a:cubicBezTo>
                    <a:cubicBezTo>
                      <a:pt x="235934" y="190920"/>
                      <a:pt x="241910" y="186937"/>
                      <a:pt x="246392" y="183949"/>
                    </a:cubicBezTo>
                    <a:cubicBezTo>
                      <a:pt x="524943" y="6703"/>
                      <a:pt x="513489" y="159719"/>
                      <a:pt x="755520" y="168847"/>
                    </a:cubicBezTo>
                    <a:cubicBezTo>
                      <a:pt x="773946" y="169510"/>
                      <a:pt x="792538" y="168348"/>
                      <a:pt x="810965" y="168847"/>
                    </a:cubicBezTo>
                    <a:cubicBezTo>
                      <a:pt x="796688" y="154574"/>
                      <a:pt x="776768" y="145778"/>
                      <a:pt x="760666" y="133663"/>
                    </a:cubicBezTo>
                    <a:cubicBezTo>
                      <a:pt x="531749" y="-37775"/>
                      <a:pt x="395130" y="70100"/>
                      <a:pt x="165881" y="168847"/>
                    </a:cubicBezTo>
                    <a:cubicBezTo>
                      <a:pt x="151107" y="155404"/>
                      <a:pt x="250210" y="95160"/>
                      <a:pt x="260170" y="89186"/>
                    </a:cubicBezTo>
                    <a:cubicBezTo>
                      <a:pt x="373715" y="21640"/>
                      <a:pt x="530421" y="-27983"/>
                      <a:pt x="659903" y="17657"/>
                    </a:cubicBezTo>
                    <a:close/>
                  </a:path>
                </a:pathLst>
              </a:custGeom>
              <a:solidFill>
                <a:srgbClr val="121312"/>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87B808BC-22D7-2EA0-5847-7E17C30AE23C}"/>
                  </a:ext>
                </a:extLst>
              </p:cNvPr>
              <p:cNvSpPr/>
              <p:nvPr/>
            </p:nvSpPr>
            <p:spPr>
              <a:xfrm>
                <a:off x="-47062233" y="693175"/>
                <a:ext cx="817422" cy="848944"/>
              </a:xfrm>
              <a:custGeom>
                <a:avLst/>
                <a:gdLst>
                  <a:gd name="csX0" fmla="*/ 716659 w 817422"/>
                  <a:gd name="csY0" fmla="*/ 72746 h 848944"/>
                  <a:gd name="csX1" fmla="*/ 316927 w 817422"/>
                  <a:gd name="csY1" fmla="*/ 144275 h 848944"/>
                  <a:gd name="csX2" fmla="*/ 222637 w 817422"/>
                  <a:gd name="csY2" fmla="*/ 223936 h 848944"/>
                  <a:gd name="csX3" fmla="*/ 817423 w 817422"/>
                  <a:gd name="csY3" fmla="*/ 188753 h 848944"/>
                  <a:gd name="csX4" fmla="*/ 812443 w 817422"/>
                  <a:gd name="csY4" fmla="*/ 224102 h 848944"/>
                  <a:gd name="csX5" fmla="*/ 303314 w 817422"/>
                  <a:gd name="csY5" fmla="*/ 239204 h 848944"/>
                  <a:gd name="csX6" fmla="*/ 313275 w 817422"/>
                  <a:gd name="csY6" fmla="*/ 216468 h 848944"/>
                  <a:gd name="csX7" fmla="*/ 305971 w 817422"/>
                  <a:gd name="csY7" fmla="*/ 208999 h 848944"/>
                  <a:gd name="csX8" fmla="*/ 288208 w 817422"/>
                  <a:gd name="csY8" fmla="*/ 249329 h 848944"/>
                  <a:gd name="csX9" fmla="*/ 114404 w 817422"/>
                  <a:gd name="csY9" fmla="*/ 581914 h 848944"/>
                  <a:gd name="csX10" fmla="*/ 167359 w 817422"/>
                  <a:gd name="csY10" fmla="*/ 783390 h 848944"/>
                  <a:gd name="csX11" fmla="*/ 122040 w 817422"/>
                  <a:gd name="csY11" fmla="*/ 848944 h 848944"/>
                  <a:gd name="csX12" fmla="*/ 36217 w 817422"/>
                  <a:gd name="csY12" fmla="*/ 796335 h 848944"/>
                  <a:gd name="csX13" fmla="*/ 66596 w 817422"/>
                  <a:gd name="csY13" fmla="*/ 370314 h 848944"/>
                  <a:gd name="csX14" fmla="*/ 142458 w 817422"/>
                  <a:gd name="csY14" fmla="*/ 312560 h 848944"/>
                  <a:gd name="csX15" fmla="*/ 158229 w 817422"/>
                  <a:gd name="csY15" fmla="*/ 252647 h 848944"/>
                  <a:gd name="csX16" fmla="*/ 716826 w 817422"/>
                  <a:gd name="csY16" fmla="*/ 72912 h 848944"/>
                  <a:gd name="csX17" fmla="*/ 54975 w 817422"/>
                  <a:gd name="csY17" fmla="*/ 582411 h 848944"/>
                  <a:gd name="csX18" fmla="*/ 128348 w 817422"/>
                  <a:gd name="csY18" fmla="*/ 797497 h 848944"/>
                  <a:gd name="csX19" fmla="*/ 111748 w 817422"/>
                  <a:gd name="csY19" fmla="*/ 720324 h 848944"/>
                  <a:gd name="csX20" fmla="*/ 54975 w 817422"/>
                  <a:gd name="csY20" fmla="*/ 582411 h 848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817422" h="848944">
                    <a:moveTo>
                      <a:pt x="716659" y="72746"/>
                    </a:moveTo>
                    <a:cubicBezTo>
                      <a:pt x="587344" y="27107"/>
                      <a:pt x="430472" y="76729"/>
                      <a:pt x="316927" y="144275"/>
                    </a:cubicBezTo>
                    <a:cubicBezTo>
                      <a:pt x="307132" y="150084"/>
                      <a:pt x="208029" y="210327"/>
                      <a:pt x="222637" y="223936"/>
                    </a:cubicBezTo>
                    <a:cubicBezTo>
                      <a:pt x="451720" y="125023"/>
                      <a:pt x="588506" y="17315"/>
                      <a:pt x="817423" y="188753"/>
                    </a:cubicBezTo>
                    <a:lnTo>
                      <a:pt x="812443" y="224102"/>
                    </a:lnTo>
                    <a:cubicBezTo>
                      <a:pt x="570412" y="214975"/>
                      <a:pt x="581866" y="61958"/>
                      <a:pt x="303314" y="239204"/>
                    </a:cubicBezTo>
                    <a:lnTo>
                      <a:pt x="313275" y="216468"/>
                    </a:lnTo>
                    <a:lnTo>
                      <a:pt x="305971" y="208999"/>
                    </a:lnTo>
                    <a:cubicBezTo>
                      <a:pt x="299994" y="210327"/>
                      <a:pt x="276090" y="240532"/>
                      <a:pt x="288208" y="249329"/>
                    </a:cubicBezTo>
                    <a:cubicBezTo>
                      <a:pt x="161549" y="335794"/>
                      <a:pt x="74564" y="413962"/>
                      <a:pt x="114404" y="581914"/>
                    </a:cubicBezTo>
                    <a:cubicBezTo>
                      <a:pt x="136980" y="677009"/>
                      <a:pt x="161217" y="666222"/>
                      <a:pt x="167359" y="783390"/>
                    </a:cubicBezTo>
                    <a:lnTo>
                      <a:pt x="122040" y="848944"/>
                    </a:lnTo>
                    <a:cubicBezTo>
                      <a:pt x="89338" y="831518"/>
                      <a:pt x="70912" y="853758"/>
                      <a:pt x="36217" y="796335"/>
                    </a:cubicBezTo>
                    <a:cubicBezTo>
                      <a:pt x="-47448" y="657924"/>
                      <a:pt x="35885" y="504742"/>
                      <a:pt x="66596" y="370314"/>
                    </a:cubicBezTo>
                    <a:cubicBezTo>
                      <a:pt x="81204" y="367493"/>
                      <a:pt x="137645" y="322517"/>
                      <a:pt x="142458" y="312560"/>
                    </a:cubicBezTo>
                    <a:cubicBezTo>
                      <a:pt x="151423" y="294304"/>
                      <a:pt x="145115" y="277707"/>
                      <a:pt x="158229" y="252647"/>
                    </a:cubicBezTo>
                    <a:cubicBezTo>
                      <a:pt x="215167" y="142781"/>
                      <a:pt x="621042" y="-129726"/>
                      <a:pt x="716826" y="72912"/>
                    </a:cubicBezTo>
                    <a:close/>
                    <a:moveTo>
                      <a:pt x="54975" y="582411"/>
                    </a:moveTo>
                    <a:cubicBezTo>
                      <a:pt x="17791" y="594361"/>
                      <a:pt x="63940" y="818740"/>
                      <a:pt x="128348" y="797497"/>
                    </a:cubicBezTo>
                    <a:cubicBezTo>
                      <a:pt x="158893" y="781896"/>
                      <a:pt x="119882" y="745883"/>
                      <a:pt x="111748" y="720324"/>
                    </a:cubicBezTo>
                    <a:cubicBezTo>
                      <a:pt x="103614" y="694767"/>
                      <a:pt x="85686" y="572454"/>
                      <a:pt x="54975" y="582411"/>
                    </a:cubicBezTo>
                    <a:close/>
                  </a:path>
                </a:pathLst>
              </a:custGeom>
              <a:solidFill>
                <a:srgbClr val="BAB4AF"/>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63C9ADB1-D2E2-0E1F-16D6-5AD96325A65D}"/>
                  </a:ext>
                </a:extLst>
              </p:cNvPr>
              <p:cNvSpPr/>
              <p:nvPr/>
            </p:nvSpPr>
            <p:spPr>
              <a:xfrm>
                <a:off x="-47017976" y="525385"/>
                <a:ext cx="1408039" cy="488597"/>
              </a:xfrm>
              <a:custGeom>
                <a:avLst/>
                <a:gdLst>
                  <a:gd name="csX0" fmla="*/ 1238967 w 1408039"/>
                  <a:gd name="csY0" fmla="*/ 152909 h 488597"/>
                  <a:gd name="csX1" fmla="*/ 926884 w 1408039"/>
                  <a:gd name="csY1" fmla="*/ 49183 h 488597"/>
                  <a:gd name="csX2" fmla="*/ 113142 w 1408039"/>
                  <a:gd name="csY2" fmla="*/ 344096 h 488597"/>
                  <a:gd name="csX3" fmla="*/ 3248 w 1408039"/>
                  <a:gd name="csY3" fmla="*/ 478856 h 488597"/>
                  <a:gd name="csX4" fmla="*/ 130738 w 1408039"/>
                  <a:gd name="csY4" fmla="*/ 245847 h 488597"/>
                  <a:gd name="csX5" fmla="*/ 1095542 w 1408039"/>
                  <a:gd name="csY5" fmla="*/ 31758 h 488597"/>
                  <a:gd name="csX6" fmla="*/ 1407792 w 1408039"/>
                  <a:gd name="csY6" fmla="*/ 226928 h 488597"/>
                  <a:gd name="csX7" fmla="*/ 1388203 w 1408039"/>
                  <a:gd name="csY7" fmla="*/ 238545 h 488597"/>
                  <a:gd name="csX8" fmla="*/ 1238967 w 1408039"/>
                  <a:gd name="csY8" fmla="*/ 152909 h 4885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08039" h="488597">
                    <a:moveTo>
                      <a:pt x="1238967" y="152909"/>
                    </a:moveTo>
                    <a:cubicBezTo>
                      <a:pt x="1131066" y="97478"/>
                      <a:pt x="1054207" y="56984"/>
                      <a:pt x="926884" y="49183"/>
                    </a:cubicBezTo>
                    <a:cubicBezTo>
                      <a:pt x="689501" y="34745"/>
                      <a:pt x="270014" y="155565"/>
                      <a:pt x="113142" y="344096"/>
                    </a:cubicBezTo>
                    <a:cubicBezTo>
                      <a:pt x="93553" y="367496"/>
                      <a:pt x="19517" y="529474"/>
                      <a:pt x="3248" y="478856"/>
                    </a:cubicBezTo>
                    <a:cubicBezTo>
                      <a:pt x="-19328" y="408986"/>
                      <a:pt x="81435" y="288665"/>
                      <a:pt x="130738" y="245847"/>
                    </a:cubicBezTo>
                    <a:cubicBezTo>
                      <a:pt x="356335" y="50179"/>
                      <a:pt x="810350" y="-57529"/>
                      <a:pt x="1095542" y="31758"/>
                    </a:cubicBezTo>
                    <a:cubicBezTo>
                      <a:pt x="1143350" y="46694"/>
                      <a:pt x="1417420" y="174650"/>
                      <a:pt x="1407792" y="226928"/>
                    </a:cubicBezTo>
                    <a:cubicBezTo>
                      <a:pt x="1402811" y="236554"/>
                      <a:pt x="1399657" y="240038"/>
                      <a:pt x="1388203" y="238545"/>
                    </a:cubicBezTo>
                    <a:cubicBezTo>
                      <a:pt x="1379737" y="237549"/>
                      <a:pt x="1262706" y="165025"/>
                      <a:pt x="1238967" y="152909"/>
                    </a:cubicBezTo>
                    <a:close/>
                  </a:path>
                </a:pathLst>
              </a:custGeom>
              <a:solidFill>
                <a:srgbClr val="121312"/>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29D0BAEB-4FF9-95E1-25F7-C89B564F486A}"/>
                  </a:ext>
                </a:extLst>
              </p:cNvPr>
              <p:cNvSpPr/>
              <p:nvPr/>
            </p:nvSpPr>
            <p:spPr>
              <a:xfrm>
                <a:off x="-46671590" y="2393333"/>
                <a:ext cx="405959" cy="372913"/>
              </a:xfrm>
              <a:custGeom>
                <a:avLst/>
                <a:gdLst>
                  <a:gd name="csX0" fmla="*/ 316057 w 405959"/>
                  <a:gd name="csY0" fmla="*/ 90780 h 372913"/>
                  <a:gd name="csX1" fmla="*/ 355399 w 405959"/>
                  <a:gd name="csY1" fmla="*/ 107210 h 372913"/>
                  <a:gd name="csX2" fmla="*/ 356395 w 405959"/>
                  <a:gd name="csY2" fmla="*/ 120985 h 372913"/>
                  <a:gd name="csX3" fmla="*/ 405864 w 405959"/>
                  <a:gd name="csY3" fmla="*/ 119657 h 372913"/>
                  <a:gd name="csX4" fmla="*/ 383288 w 405959"/>
                  <a:gd name="csY4" fmla="*/ 261388 h 372913"/>
                  <a:gd name="csX5" fmla="*/ 356229 w 405959"/>
                  <a:gd name="csY5" fmla="*/ 332585 h 372913"/>
                  <a:gd name="csX6" fmla="*/ 265426 w 405959"/>
                  <a:gd name="csY6" fmla="*/ 372913 h 372913"/>
                  <a:gd name="csX7" fmla="*/ 209982 w 405959"/>
                  <a:gd name="csY7" fmla="*/ 367935 h 372913"/>
                  <a:gd name="csX8" fmla="*/ 189895 w 405959"/>
                  <a:gd name="csY8" fmla="*/ 352833 h 372913"/>
                  <a:gd name="csX9" fmla="*/ 159683 w 405959"/>
                  <a:gd name="csY9" fmla="*/ 332751 h 372913"/>
                  <a:gd name="csX10" fmla="*/ 113866 w 405959"/>
                  <a:gd name="csY10" fmla="*/ 234503 h 372913"/>
                  <a:gd name="csX11" fmla="*/ 119344 w 405959"/>
                  <a:gd name="csY11" fmla="*/ 100904 h 372913"/>
                  <a:gd name="csX12" fmla="*/ 79006 w 405959"/>
                  <a:gd name="csY12" fmla="*/ 201642 h 372913"/>
                  <a:gd name="csX13" fmla="*/ 154537 w 405959"/>
                  <a:gd name="csY13" fmla="*/ 347688 h 372913"/>
                  <a:gd name="csX14" fmla="*/ 154537 w 405959"/>
                  <a:gd name="csY14" fmla="*/ 357811 h 372913"/>
                  <a:gd name="csX15" fmla="*/ 1649 w 405959"/>
                  <a:gd name="csY15" fmla="*/ 197328 h 372913"/>
                  <a:gd name="csX16" fmla="*/ 33687 w 405959"/>
                  <a:gd name="csY16" fmla="*/ 40328 h 372913"/>
                  <a:gd name="csX17" fmla="*/ 53774 w 405959"/>
                  <a:gd name="csY17" fmla="*/ 0 h 372913"/>
                  <a:gd name="csX18" fmla="*/ 315891 w 405959"/>
                  <a:gd name="csY18" fmla="*/ 90780 h 372913"/>
                  <a:gd name="csX19" fmla="*/ 321037 w 405959"/>
                  <a:gd name="csY19" fmla="*/ 133598 h 372913"/>
                  <a:gd name="csX20" fmla="*/ 321037 w 405959"/>
                  <a:gd name="csY20" fmla="*/ 264541 h 372913"/>
                  <a:gd name="csX21" fmla="*/ 321037 w 405959"/>
                  <a:gd name="csY21" fmla="*/ 133598 h 372913"/>
                  <a:gd name="csX22" fmla="*/ 225254 w 405959"/>
                  <a:gd name="csY22" fmla="*/ 327606 h 372913"/>
                  <a:gd name="csX23" fmla="*/ 250154 w 405959"/>
                  <a:gd name="csY23" fmla="*/ 324951 h 372913"/>
                  <a:gd name="csX24" fmla="*/ 233720 w 405959"/>
                  <a:gd name="csY24" fmla="*/ 140734 h 372913"/>
                  <a:gd name="csX25" fmla="*/ 215128 w 405959"/>
                  <a:gd name="csY25" fmla="*/ 317483 h 372913"/>
                  <a:gd name="csX26" fmla="*/ 195041 w 405959"/>
                  <a:gd name="csY26" fmla="*/ 337564 h 372913"/>
                  <a:gd name="csX27" fmla="*/ 225254 w 405959"/>
                  <a:gd name="csY27" fmla="*/ 327440 h 3729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405959" h="372913">
                    <a:moveTo>
                      <a:pt x="316057" y="90780"/>
                    </a:moveTo>
                    <a:cubicBezTo>
                      <a:pt x="321701" y="92440"/>
                      <a:pt x="348261" y="103892"/>
                      <a:pt x="355399" y="107210"/>
                    </a:cubicBezTo>
                    <a:cubicBezTo>
                      <a:pt x="357723" y="108372"/>
                      <a:pt x="355731" y="120653"/>
                      <a:pt x="356395" y="120985"/>
                    </a:cubicBezTo>
                    <a:cubicBezTo>
                      <a:pt x="360877" y="123475"/>
                      <a:pt x="396402" y="77337"/>
                      <a:pt x="405864" y="119657"/>
                    </a:cubicBezTo>
                    <a:cubicBezTo>
                      <a:pt x="407524" y="126628"/>
                      <a:pt x="386940" y="246950"/>
                      <a:pt x="383288" y="261388"/>
                    </a:cubicBezTo>
                    <a:cubicBezTo>
                      <a:pt x="380300" y="273337"/>
                      <a:pt x="361708" y="322959"/>
                      <a:pt x="356229" y="332585"/>
                    </a:cubicBezTo>
                    <a:cubicBezTo>
                      <a:pt x="344775" y="298729"/>
                      <a:pt x="281861" y="358641"/>
                      <a:pt x="265426" y="372913"/>
                    </a:cubicBezTo>
                    <a:cubicBezTo>
                      <a:pt x="250984" y="366442"/>
                      <a:pt x="224922" y="373246"/>
                      <a:pt x="209982" y="367935"/>
                    </a:cubicBezTo>
                    <a:cubicBezTo>
                      <a:pt x="208820" y="367437"/>
                      <a:pt x="196369" y="357147"/>
                      <a:pt x="189895" y="352833"/>
                    </a:cubicBezTo>
                    <a:cubicBezTo>
                      <a:pt x="188235" y="351671"/>
                      <a:pt x="178275" y="326777"/>
                      <a:pt x="159683" y="332751"/>
                    </a:cubicBezTo>
                    <a:cubicBezTo>
                      <a:pt x="154869" y="300389"/>
                      <a:pt x="115526" y="288440"/>
                      <a:pt x="113866" y="234503"/>
                    </a:cubicBezTo>
                    <a:cubicBezTo>
                      <a:pt x="113202" y="212430"/>
                      <a:pt x="190061" y="17758"/>
                      <a:pt x="119344" y="100904"/>
                    </a:cubicBezTo>
                    <a:cubicBezTo>
                      <a:pt x="77678" y="103892"/>
                      <a:pt x="79006" y="170773"/>
                      <a:pt x="79006" y="201642"/>
                    </a:cubicBezTo>
                    <a:cubicBezTo>
                      <a:pt x="79006" y="254915"/>
                      <a:pt x="85812" y="347853"/>
                      <a:pt x="154537" y="347688"/>
                    </a:cubicBezTo>
                    <a:cubicBezTo>
                      <a:pt x="154039" y="350841"/>
                      <a:pt x="154869" y="354492"/>
                      <a:pt x="154537" y="357811"/>
                    </a:cubicBezTo>
                    <a:cubicBezTo>
                      <a:pt x="54936" y="369926"/>
                      <a:pt x="-11465" y="294248"/>
                      <a:pt x="1649" y="197328"/>
                    </a:cubicBezTo>
                    <a:cubicBezTo>
                      <a:pt x="8621" y="145216"/>
                      <a:pt x="104404" y="39000"/>
                      <a:pt x="33687" y="40328"/>
                    </a:cubicBezTo>
                    <a:cubicBezTo>
                      <a:pt x="40660" y="27383"/>
                      <a:pt x="42652" y="10953"/>
                      <a:pt x="53774" y="0"/>
                    </a:cubicBezTo>
                    <a:cubicBezTo>
                      <a:pt x="152545" y="68210"/>
                      <a:pt x="213800" y="59745"/>
                      <a:pt x="315891" y="90780"/>
                    </a:cubicBezTo>
                    <a:close/>
                    <a:moveTo>
                      <a:pt x="321037" y="133598"/>
                    </a:moveTo>
                    <a:lnTo>
                      <a:pt x="321037" y="264541"/>
                    </a:lnTo>
                    <a:cubicBezTo>
                      <a:pt x="360712" y="302712"/>
                      <a:pt x="387106" y="86631"/>
                      <a:pt x="321037" y="133598"/>
                    </a:cubicBezTo>
                    <a:close/>
                    <a:moveTo>
                      <a:pt x="225254" y="327606"/>
                    </a:moveTo>
                    <a:cubicBezTo>
                      <a:pt x="227080" y="327108"/>
                      <a:pt x="238368" y="336237"/>
                      <a:pt x="250154" y="324951"/>
                    </a:cubicBezTo>
                    <a:cubicBezTo>
                      <a:pt x="267750" y="308189"/>
                      <a:pt x="285844" y="126130"/>
                      <a:pt x="233720" y="140734"/>
                    </a:cubicBezTo>
                    <a:cubicBezTo>
                      <a:pt x="226748" y="146378"/>
                      <a:pt x="212970" y="306695"/>
                      <a:pt x="215128" y="317483"/>
                    </a:cubicBezTo>
                    <a:lnTo>
                      <a:pt x="195041" y="337564"/>
                    </a:lnTo>
                    <a:cubicBezTo>
                      <a:pt x="223594" y="346360"/>
                      <a:pt x="223428" y="328104"/>
                      <a:pt x="225254" y="327440"/>
                    </a:cubicBezTo>
                    <a:close/>
                  </a:path>
                </a:pathLst>
              </a:custGeom>
              <a:solidFill>
                <a:srgbClr val="BAB4AF"/>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C0E1C3E5-BBF3-90DF-DD49-CC82EF2B5051}"/>
                  </a:ext>
                </a:extLst>
              </p:cNvPr>
              <p:cNvSpPr/>
              <p:nvPr/>
            </p:nvSpPr>
            <p:spPr>
              <a:xfrm>
                <a:off x="-47751235" y="1758140"/>
                <a:ext cx="789960" cy="946353"/>
              </a:xfrm>
              <a:custGeom>
                <a:avLst/>
                <a:gdLst>
                  <a:gd name="csX0" fmla="*/ 745472 w 789960"/>
                  <a:gd name="csY0" fmla="*/ 937572 h 946353"/>
                  <a:gd name="csX1" fmla="*/ 483354 w 789960"/>
                  <a:gd name="csY1" fmla="*/ 60802 h 946353"/>
                  <a:gd name="csX2" fmla="*/ 478706 w 789960"/>
                  <a:gd name="csY2" fmla="*/ 42878 h 946353"/>
                  <a:gd name="csX3" fmla="*/ 29671 w 789960"/>
                  <a:gd name="csY3" fmla="*/ 131336 h 946353"/>
                  <a:gd name="csX4" fmla="*/ 59883 w 789960"/>
                  <a:gd name="csY4" fmla="*/ 201869 h 946353"/>
                  <a:gd name="csX5" fmla="*/ 90096 w 789960"/>
                  <a:gd name="csY5" fmla="*/ 327833 h 946353"/>
                  <a:gd name="csX6" fmla="*/ 65693 w 789960"/>
                  <a:gd name="csY6" fmla="*/ 314556 h 946353"/>
                  <a:gd name="csX7" fmla="*/ 7592 w 789960"/>
                  <a:gd name="csY7" fmla="*/ 111751 h 946353"/>
                  <a:gd name="csX8" fmla="*/ 470406 w 789960"/>
                  <a:gd name="csY8" fmla="*/ 60 h 946353"/>
                  <a:gd name="csX9" fmla="*/ 560213 w 789960"/>
                  <a:gd name="csY9" fmla="*/ 152578 h 946353"/>
                  <a:gd name="csX10" fmla="*/ 789960 w 789960"/>
                  <a:gd name="csY10" fmla="*/ 921142 h 946353"/>
                  <a:gd name="csX11" fmla="*/ 745472 w 789960"/>
                  <a:gd name="csY11" fmla="*/ 937406 h 946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89960" h="946353">
                    <a:moveTo>
                      <a:pt x="745472" y="937572"/>
                    </a:moveTo>
                    <a:lnTo>
                      <a:pt x="483354" y="60802"/>
                    </a:lnTo>
                    <a:lnTo>
                      <a:pt x="478706" y="42878"/>
                    </a:lnTo>
                    <a:lnTo>
                      <a:pt x="29671" y="131336"/>
                    </a:lnTo>
                    <a:lnTo>
                      <a:pt x="59883" y="201869"/>
                    </a:lnTo>
                    <a:cubicBezTo>
                      <a:pt x="63037" y="240537"/>
                      <a:pt x="111012" y="285181"/>
                      <a:pt x="90096" y="327833"/>
                    </a:cubicBezTo>
                    <a:cubicBezTo>
                      <a:pt x="88269" y="326173"/>
                      <a:pt x="77977" y="330156"/>
                      <a:pt x="65693" y="314556"/>
                    </a:cubicBezTo>
                    <a:cubicBezTo>
                      <a:pt x="43449" y="286176"/>
                      <a:pt x="-22122" y="138140"/>
                      <a:pt x="7592" y="111751"/>
                    </a:cubicBezTo>
                    <a:cubicBezTo>
                      <a:pt x="26849" y="94658"/>
                      <a:pt x="435214" y="-2761"/>
                      <a:pt x="470406" y="60"/>
                    </a:cubicBezTo>
                    <a:cubicBezTo>
                      <a:pt x="525353" y="4541"/>
                      <a:pt x="544111" y="106607"/>
                      <a:pt x="560213" y="152578"/>
                    </a:cubicBezTo>
                    <a:cubicBezTo>
                      <a:pt x="647862" y="404506"/>
                      <a:pt x="698825" y="670044"/>
                      <a:pt x="789960" y="921142"/>
                    </a:cubicBezTo>
                    <a:cubicBezTo>
                      <a:pt x="787138" y="948857"/>
                      <a:pt x="764894" y="952841"/>
                      <a:pt x="745472" y="937406"/>
                    </a:cubicBezTo>
                    <a:close/>
                  </a:path>
                </a:pathLst>
              </a:custGeom>
              <a:solidFill>
                <a:srgbClr val="121312"/>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7701F9E6-5A4E-4BDF-1209-7E5649B503C2}"/>
                  </a:ext>
                </a:extLst>
              </p:cNvPr>
              <p:cNvSpPr/>
              <p:nvPr/>
            </p:nvSpPr>
            <p:spPr>
              <a:xfrm>
                <a:off x="-46871446" y="1821654"/>
                <a:ext cx="662052" cy="1130468"/>
              </a:xfrm>
              <a:custGeom>
                <a:avLst/>
                <a:gdLst>
                  <a:gd name="csX0" fmla="*/ 253796 w 662052"/>
                  <a:gd name="csY0" fmla="*/ 571845 h 1130468"/>
                  <a:gd name="csX1" fmla="*/ 13259 w 662052"/>
                  <a:gd name="csY1" fmla="*/ 26497 h 1130468"/>
                  <a:gd name="csX2" fmla="*/ 52933 w 662052"/>
                  <a:gd name="csY2" fmla="*/ 130223 h 1130468"/>
                  <a:gd name="csX3" fmla="*/ 498317 w 662052"/>
                  <a:gd name="csY3" fmla="*/ 612007 h 1130468"/>
                  <a:gd name="csX4" fmla="*/ 650043 w 662052"/>
                  <a:gd name="csY4" fmla="*/ 626612 h 1130468"/>
                  <a:gd name="csX5" fmla="*/ 631450 w 662052"/>
                  <a:gd name="csY5" fmla="*/ 916545 h 1130468"/>
                  <a:gd name="csX6" fmla="*/ 542473 w 662052"/>
                  <a:gd name="csY6" fmla="*/ 1130469 h 1130468"/>
                  <a:gd name="csX7" fmla="*/ 525541 w 662052"/>
                  <a:gd name="csY7" fmla="*/ 1124162 h 1130468"/>
                  <a:gd name="csX8" fmla="*/ 621490 w 662052"/>
                  <a:gd name="csY8" fmla="*/ 665446 h 1130468"/>
                  <a:gd name="csX9" fmla="*/ 515913 w 662052"/>
                  <a:gd name="csY9" fmla="*/ 662625 h 1130468"/>
                  <a:gd name="csX10" fmla="*/ 253796 w 662052"/>
                  <a:gd name="csY10" fmla="*/ 571845 h 1130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2052" h="1130468">
                    <a:moveTo>
                      <a:pt x="253796" y="571845"/>
                    </a:moveTo>
                    <a:cubicBezTo>
                      <a:pt x="118006" y="478077"/>
                      <a:pt x="-48494" y="190467"/>
                      <a:pt x="13259" y="26497"/>
                    </a:cubicBezTo>
                    <a:cubicBezTo>
                      <a:pt x="48285" y="-66772"/>
                      <a:pt x="50443" y="114955"/>
                      <a:pt x="52933" y="130223"/>
                    </a:cubicBezTo>
                    <a:cubicBezTo>
                      <a:pt x="92110" y="370701"/>
                      <a:pt x="243836" y="579148"/>
                      <a:pt x="498317" y="612007"/>
                    </a:cubicBezTo>
                    <a:cubicBezTo>
                      <a:pt x="529525" y="615990"/>
                      <a:pt x="639419" y="608854"/>
                      <a:pt x="650043" y="626612"/>
                    </a:cubicBezTo>
                    <a:cubicBezTo>
                      <a:pt x="680089" y="677396"/>
                      <a:pt x="646059" y="855970"/>
                      <a:pt x="631450" y="916545"/>
                    </a:cubicBezTo>
                    <a:cubicBezTo>
                      <a:pt x="623482" y="949406"/>
                      <a:pt x="570694" y="1127315"/>
                      <a:pt x="542473" y="1130469"/>
                    </a:cubicBezTo>
                    <a:lnTo>
                      <a:pt x="525541" y="1124162"/>
                    </a:lnTo>
                    <a:lnTo>
                      <a:pt x="621490" y="665446"/>
                    </a:lnTo>
                    <a:lnTo>
                      <a:pt x="515913" y="662625"/>
                    </a:lnTo>
                    <a:cubicBezTo>
                      <a:pt x="413822" y="631757"/>
                      <a:pt x="352733" y="640221"/>
                      <a:pt x="253796" y="571845"/>
                    </a:cubicBezTo>
                    <a:close/>
                  </a:path>
                </a:pathLst>
              </a:custGeom>
              <a:solidFill>
                <a:srgbClr val="121312"/>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C58D4A74-3548-5279-AE6C-C4AFFE5EADB9}"/>
                  </a:ext>
                </a:extLst>
              </p:cNvPr>
              <p:cNvSpPr/>
              <p:nvPr/>
            </p:nvSpPr>
            <p:spPr>
              <a:xfrm>
                <a:off x="-47690522" y="2437286"/>
                <a:ext cx="438757" cy="405357"/>
              </a:xfrm>
              <a:custGeom>
                <a:avLst/>
                <a:gdLst>
                  <a:gd name="csX0" fmla="*/ 145418 w 438757"/>
                  <a:gd name="csY0" fmla="*/ 1520 h 405357"/>
                  <a:gd name="csX1" fmla="*/ 329348 w 438757"/>
                  <a:gd name="csY1" fmla="*/ 56951 h 405357"/>
                  <a:gd name="csX2" fmla="*/ 339142 w 438757"/>
                  <a:gd name="csY2" fmla="*/ 127484 h 405357"/>
                  <a:gd name="csX3" fmla="*/ 390105 w 438757"/>
                  <a:gd name="csY3" fmla="*/ 172625 h 405357"/>
                  <a:gd name="csX4" fmla="*/ 382303 w 438757"/>
                  <a:gd name="csY4" fmla="*/ 218098 h 405357"/>
                  <a:gd name="csX5" fmla="*/ 437581 w 438757"/>
                  <a:gd name="csY5" fmla="*/ 271538 h 405357"/>
                  <a:gd name="csX6" fmla="*/ 254315 w 438757"/>
                  <a:gd name="csY6" fmla="*/ 309044 h 405357"/>
                  <a:gd name="csX7" fmla="*/ 210988 w 438757"/>
                  <a:gd name="csY7" fmla="*/ 339249 h 405357"/>
                  <a:gd name="csX8" fmla="*/ 108897 w 438757"/>
                  <a:gd name="csY8" fmla="*/ 403808 h 405357"/>
                  <a:gd name="csX9" fmla="*/ 185756 w 438757"/>
                  <a:gd name="csY9" fmla="*/ 301411 h 405357"/>
                  <a:gd name="csX10" fmla="*/ 397409 w 438757"/>
                  <a:gd name="csY10" fmla="*/ 276351 h 405357"/>
                  <a:gd name="csX11" fmla="*/ 224767 w 438757"/>
                  <a:gd name="csY11" fmla="*/ 224571 h 405357"/>
                  <a:gd name="csX12" fmla="*/ 52125 w 438757"/>
                  <a:gd name="csY12" fmla="*/ 349539 h 405357"/>
                  <a:gd name="csX13" fmla="*/ 190570 w 438757"/>
                  <a:gd name="csY13" fmla="*/ 190383 h 405357"/>
                  <a:gd name="csX14" fmla="*/ 352090 w 438757"/>
                  <a:gd name="csY14" fmla="*/ 188059 h 405357"/>
                  <a:gd name="csX15" fmla="*/ 184428 w 438757"/>
                  <a:gd name="csY15" fmla="*/ 138935 h 405357"/>
                  <a:gd name="csX16" fmla="*/ 19422 w 438757"/>
                  <a:gd name="csY16" fmla="*/ 261249 h 405357"/>
                  <a:gd name="csX17" fmla="*/ 12948 w 438757"/>
                  <a:gd name="csY17" fmla="*/ 239839 h 405357"/>
                  <a:gd name="csX18" fmla="*/ 150896 w 438757"/>
                  <a:gd name="csY18" fmla="*/ 105411 h 405357"/>
                  <a:gd name="csX19" fmla="*/ 306606 w 438757"/>
                  <a:gd name="csY19" fmla="*/ 102258 h 405357"/>
                  <a:gd name="csX20" fmla="*/ 165172 w 438757"/>
                  <a:gd name="csY20" fmla="*/ 39027 h 405357"/>
                  <a:gd name="csX21" fmla="*/ 74701 w 438757"/>
                  <a:gd name="csY21" fmla="*/ 130139 h 405357"/>
                  <a:gd name="csX22" fmla="*/ 0 w 438757"/>
                  <a:gd name="csY22" fmla="*/ 156195 h 405357"/>
                  <a:gd name="csX23" fmla="*/ 145252 w 438757"/>
                  <a:gd name="csY23" fmla="*/ 1520 h 4053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38757" h="405357">
                    <a:moveTo>
                      <a:pt x="145418" y="1520"/>
                    </a:moveTo>
                    <a:cubicBezTo>
                      <a:pt x="182602" y="-7940"/>
                      <a:pt x="303950" y="28737"/>
                      <a:pt x="329348" y="56951"/>
                    </a:cubicBezTo>
                    <a:cubicBezTo>
                      <a:pt x="360722" y="91636"/>
                      <a:pt x="331340" y="112381"/>
                      <a:pt x="339142" y="127484"/>
                    </a:cubicBezTo>
                    <a:cubicBezTo>
                      <a:pt x="342296" y="133625"/>
                      <a:pt x="383133" y="148229"/>
                      <a:pt x="390105" y="172625"/>
                    </a:cubicBezTo>
                    <a:cubicBezTo>
                      <a:pt x="397077" y="197021"/>
                      <a:pt x="381473" y="215941"/>
                      <a:pt x="382303" y="218098"/>
                    </a:cubicBezTo>
                    <a:cubicBezTo>
                      <a:pt x="383631" y="221750"/>
                      <a:pt x="432103" y="237848"/>
                      <a:pt x="437581" y="271538"/>
                    </a:cubicBezTo>
                    <a:cubicBezTo>
                      <a:pt x="454015" y="372442"/>
                      <a:pt x="293491" y="304232"/>
                      <a:pt x="254315" y="309044"/>
                    </a:cubicBezTo>
                    <a:cubicBezTo>
                      <a:pt x="233731" y="311534"/>
                      <a:pt x="223771" y="329624"/>
                      <a:pt x="210988" y="339249"/>
                    </a:cubicBezTo>
                    <a:cubicBezTo>
                      <a:pt x="183100" y="360161"/>
                      <a:pt x="148074" y="415260"/>
                      <a:pt x="108897" y="403808"/>
                    </a:cubicBezTo>
                    <a:cubicBezTo>
                      <a:pt x="75199" y="395676"/>
                      <a:pt x="172310" y="311534"/>
                      <a:pt x="185756" y="301411"/>
                    </a:cubicBezTo>
                    <a:cubicBezTo>
                      <a:pt x="273405" y="236188"/>
                      <a:pt x="306440" y="294441"/>
                      <a:pt x="397409" y="276351"/>
                    </a:cubicBezTo>
                    <a:cubicBezTo>
                      <a:pt x="371346" y="229550"/>
                      <a:pt x="273073" y="215609"/>
                      <a:pt x="224767" y="224571"/>
                    </a:cubicBezTo>
                    <a:cubicBezTo>
                      <a:pt x="188910" y="231210"/>
                      <a:pt x="66899" y="370782"/>
                      <a:pt x="52125" y="349539"/>
                    </a:cubicBezTo>
                    <a:cubicBezTo>
                      <a:pt x="35690" y="325640"/>
                      <a:pt x="160690" y="202830"/>
                      <a:pt x="190570" y="190383"/>
                    </a:cubicBezTo>
                    <a:cubicBezTo>
                      <a:pt x="245351" y="167647"/>
                      <a:pt x="294985" y="192541"/>
                      <a:pt x="352090" y="188059"/>
                    </a:cubicBezTo>
                    <a:cubicBezTo>
                      <a:pt x="346944" y="142752"/>
                      <a:pt x="213147" y="133126"/>
                      <a:pt x="184428" y="138935"/>
                    </a:cubicBezTo>
                    <a:cubicBezTo>
                      <a:pt x="137118" y="148395"/>
                      <a:pt x="53784" y="278342"/>
                      <a:pt x="19422" y="261249"/>
                    </a:cubicBezTo>
                    <a:cubicBezTo>
                      <a:pt x="12284" y="257763"/>
                      <a:pt x="10790" y="247640"/>
                      <a:pt x="12948" y="239839"/>
                    </a:cubicBezTo>
                    <a:cubicBezTo>
                      <a:pt x="18260" y="221418"/>
                      <a:pt x="129980" y="115202"/>
                      <a:pt x="150896" y="105411"/>
                    </a:cubicBezTo>
                    <a:cubicBezTo>
                      <a:pt x="208001" y="78857"/>
                      <a:pt x="248837" y="114539"/>
                      <a:pt x="306606" y="102258"/>
                    </a:cubicBezTo>
                    <a:cubicBezTo>
                      <a:pt x="326028" y="82509"/>
                      <a:pt x="186752" y="34048"/>
                      <a:pt x="165172" y="39027"/>
                    </a:cubicBezTo>
                    <a:cubicBezTo>
                      <a:pt x="145750" y="43507"/>
                      <a:pt x="94787" y="112547"/>
                      <a:pt x="74701" y="130139"/>
                    </a:cubicBezTo>
                    <a:cubicBezTo>
                      <a:pt x="64409" y="139101"/>
                      <a:pt x="166" y="197021"/>
                      <a:pt x="0" y="156195"/>
                    </a:cubicBezTo>
                    <a:cubicBezTo>
                      <a:pt x="24568" y="117692"/>
                      <a:pt x="102589" y="12308"/>
                      <a:pt x="145252" y="1520"/>
                    </a:cubicBezTo>
                    <a:close/>
                  </a:path>
                </a:pathLst>
              </a:custGeom>
              <a:solidFill>
                <a:srgbClr val="121312"/>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5D79567A-47C4-40A6-1CAD-C8C544D01645}"/>
                  </a:ext>
                </a:extLst>
              </p:cNvPr>
              <p:cNvSpPr/>
              <p:nvPr/>
            </p:nvSpPr>
            <p:spPr>
              <a:xfrm>
                <a:off x="-45112343" y="1091037"/>
                <a:ext cx="200906" cy="1416936"/>
              </a:xfrm>
              <a:custGeom>
                <a:avLst/>
                <a:gdLst>
                  <a:gd name="csX0" fmla="*/ 28053 w 200906"/>
                  <a:gd name="csY0" fmla="*/ 1407017 h 1416936"/>
                  <a:gd name="csX1" fmla="*/ 83331 w 200906"/>
                  <a:gd name="csY1" fmla="*/ 1311092 h 1416936"/>
                  <a:gd name="csX2" fmla="*/ 1658 w 200906"/>
                  <a:gd name="csY2" fmla="*/ 720272 h 1416936"/>
                  <a:gd name="csX3" fmla="*/ 56771 w 200906"/>
                  <a:gd name="csY3" fmla="*/ 206623 h 1416936"/>
                  <a:gd name="csX4" fmla="*/ 17097 w 200906"/>
                  <a:gd name="csY4" fmla="*/ 19585 h 1416936"/>
                  <a:gd name="csX5" fmla="*/ 57103 w 200906"/>
                  <a:gd name="csY5" fmla="*/ 50288 h 1416936"/>
                  <a:gd name="csX6" fmla="*/ 47641 w 200906"/>
                  <a:gd name="csY6" fmla="*/ 729898 h 1416936"/>
                  <a:gd name="csX7" fmla="*/ 190735 w 200906"/>
                  <a:gd name="csY7" fmla="*/ 1206869 h 1416936"/>
                  <a:gd name="csX8" fmla="*/ 28053 w 200906"/>
                  <a:gd name="csY8" fmla="*/ 1407017 h 14169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0906" h="1416936">
                    <a:moveTo>
                      <a:pt x="28053" y="1407017"/>
                    </a:moveTo>
                    <a:cubicBezTo>
                      <a:pt x="4315" y="1384612"/>
                      <a:pt x="68391" y="1334493"/>
                      <a:pt x="83331" y="1311092"/>
                    </a:cubicBezTo>
                    <a:cubicBezTo>
                      <a:pt x="270914" y="1016511"/>
                      <a:pt x="20749" y="946642"/>
                      <a:pt x="1658" y="720272"/>
                    </a:cubicBezTo>
                    <a:cubicBezTo>
                      <a:pt x="-12286" y="553979"/>
                      <a:pt x="66565" y="384035"/>
                      <a:pt x="56771" y="206623"/>
                    </a:cubicBezTo>
                    <a:cubicBezTo>
                      <a:pt x="53451" y="145383"/>
                      <a:pt x="18259" y="61407"/>
                      <a:pt x="17097" y="19585"/>
                    </a:cubicBezTo>
                    <a:cubicBezTo>
                      <a:pt x="15436" y="-33688"/>
                      <a:pt x="51459" y="37177"/>
                      <a:pt x="57103" y="50288"/>
                    </a:cubicBezTo>
                    <a:cubicBezTo>
                      <a:pt x="158198" y="288608"/>
                      <a:pt x="23570" y="506514"/>
                      <a:pt x="47641" y="729898"/>
                    </a:cubicBezTo>
                    <a:cubicBezTo>
                      <a:pt x="67395" y="913450"/>
                      <a:pt x="244685" y="953114"/>
                      <a:pt x="190735" y="1206869"/>
                    </a:cubicBezTo>
                    <a:cubicBezTo>
                      <a:pt x="181936" y="1248525"/>
                      <a:pt x="89639" y="1465436"/>
                      <a:pt x="28053" y="1407017"/>
                    </a:cubicBezTo>
                    <a:close/>
                  </a:path>
                </a:pathLst>
              </a:custGeom>
              <a:solidFill>
                <a:srgbClr val="121312"/>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1FFB8AE8-66F3-3940-9CE8-D82C4F209B86}"/>
                  </a:ext>
                </a:extLst>
              </p:cNvPr>
              <p:cNvSpPr/>
              <p:nvPr/>
            </p:nvSpPr>
            <p:spPr>
              <a:xfrm>
                <a:off x="-45634935" y="1032723"/>
                <a:ext cx="231921" cy="473715"/>
              </a:xfrm>
              <a:custGeom>
                <a:avLst/>
                <a:gdLst>
                  <a:gd name="csX0" fmla="*/ 35375 w 231921"/>
                  <a:gd name="csY0" fmla="*/ 229 h 473715"/>
                  <a:gd name="csX1" fmla="*/ 118044 w 231921"/>
                  <a:gd name="csY1" fmla="*/ 91341 h 473715"/>
                  <a:gd name="csX2" fmla="*/ 201543 w 231921"/>
                  <a:gd name="csY2" fmla="*/ 300120 h 473715"/>
                  <a:gd name="csX3" fmla="*/ 231921 w 231921"/>
                  <a:gd name="csY3" fmla="*/ 453634 h 473715"/>
                  <a:gd name="csX4" fmla="*/ 181457 w 231921"/>
                  <a:gd name="csY4" fmla="*/ 473716 h 473715"/>
                  <a:gd name="csX5" fmla="*/ 156224 w 231921"/>
                  <a:gd name="csY5" fmla="*/ 453634 h 473715"/>
                  <a:gd name="csX6" fmla="*/ 73223 w 231921"/>
                  <a:gd name="csY6" fmla="*/ 367833 h 473715"/>
                  <a:gd name="csX7" fmla="*/ 16 w 231921"/>
                  <a:gd name="csY7" fmla="*/ 50516 h 473715"/>
                  <a:gd name="csX8" fmla="*/ 35375 w 231921"/>
                  <a:gd name="csY8" fmla="*/ 63 h 473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1921" h="473715">
                    <a:moveTo>
                      <a:pt x="35375" y="229"/>
                    </a:moveTo>
                    <a:cubicBezTo>
                      <a:pt x="40189" y="12179"/>
                      <a:pt x="103104" y="70099"/>
                      <a:pt x="118044" y="91341"/>
                    </a:cubicBezTo>
                    <a:cubicBezTo>
                      <a:pt x="162035" y="153909"/>
                      <a:pt x="195899" y="221953"/>
                      <a:pt x="201543" y="300120"/>
                    </a:cubicBezTo>
                    <a:cubicBezTo>
                      <a:pt x="205527" y="355883"/>
                      <a:pt x="171497" y="446498"/>
                      <a:pt x="231921" y="453634"/>
                    </a:cubicBezTo>
                    <a:cubicBezTo>
                      <a:pt x="220965" y="462928"/>
                      <a:pt x="197725" y="463426"/>
                      <a:pt x="181457" y="473716"/>
                    </a:cubicBezTo>
                    <a:cubicBezTo>
                      <a:pt x="176477" y="463094"/>
                      <a:pt x="164027" y="460439"/>
                      <a:pt x="156224" y="453634"/>
                    </a:cubicBezTo>
                    <a:cubicBezTo>
                      <a:pt x="127838" y="428574"/>
                      <a:pt x="89159" y="404178"/>
                      <a:pt x="73223" y="367833"/>
                    </a:cubicBezTo>
                    <a:cubicBezTo>
                      <a:pt x="30561" y="270248"/>
                      <a:pt x="73223" y="157062"/>
                      <a:pt x="16" y="50516"/>
                    </a:cubicBezTo>
                    <a:cubicBezTo>
                      <a:pt x="-482" y="29937"/>
                      <a:pt x="10308" y="-1596"/>
                      <a:pt x="35375" y="63"/>
                    </a:cubicBezTo>
                    <a:close/>
                  </a:path>
                </a:pathLst>
              </a:custGeom>
              <a:solidFill>
                <a:srgbClr val="BAB4AF"/>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02023A98-553F-CE35-8C18-8BFE5114E630}"/>
                  </a:ext>
                </a:extLst>
              </p:cNvPr>
              <p:cNvSpPr/>
              <p:nvPr/>
            </p:nvSpPr>
            <p:spPr>
              <a:xfrm>
                <a:off x="-45383360" y="2079193"/>
                <a:ext cx="232956" cy="703471"/>
              </a:xfrm>
              <a:custGeom>
                <a:avLst/>
                <a:gdLst>
                  <a:gd name="csX0" fmla="*/ 222211 w 232956"/>
                  <a:gd name="csY0" fmla="*/ 268831 h 703471"/>
                  <a:gd name="csX1" fmla="*/ 222211 w 232956"/>
                  <a:gd name="csY1" fmla="*/ 288913 h 703471"/>
                  <a:gd name="csX2" fmla="*/ 227191 w 232956"/>
                  <a:gd name="csY2" fmla="*/ 293892 h 703471"/>
                  <a:gd name="csX3" fmla="*/ 230843 w 232956"/>
                  <a:gd name="csY3" fmla="*/ 390647 h 703471"/>
                  <a:gd name="csX4" fmla="*/ 191999 w 232956"/>
                  <a:gd name="csY4" fmla="*/ 492878 h 703471"/>
                  <a:gd name="csX5" fmla="*/ 209595 w 232956"/>
                  <a:gd name="csY5" fmla="*/ 505325 h 703471"/>
                  <a:gd name="csX6" fmla="*/ 35293 w 232956"/>
                  <a:gd name="csY6" fmla="*/ 693858 h 703471"/>
                  <a:gd name="csX7" fmla="*/ 143526 w 232956"/>
                  <a:gd name="csY7" fmla="*/ 590630 h 703471"/>
                  <a:gd name="csX8" fmla="*/ 174403 w 232956"/>
                  <a:gd name="csY8" fmla="*/ 520761 h 703471"/>
                  <a:gd name="csX9" fmla="*/ 5579 w 232956"/>
                  <a:gd name="csY9" fmla="*/ 641580 h 703471"/>
                  <a:gd name="csX10" fmla="*/ 101362 w 232956"/>
                  <a:gd name="csY10" fmla="*/ 533208 h 703471"/>
                  <a:gd name="csX11" fmla="*/ 60525 w 232956"/>
                  <a:gd name="csY11" fmla="*/ 34330 h 703471"/>
                  <a:gd name="csX12" fmla="*/ 83599 w 232956"/>
                  <a:gd name="csY12" fmla="*/ 6780 h 703471"/>
                  <a:gd name="csX13" fmla="*/ 222377 w 232956"/>
                  <a:gd name="csY13" fmla="*/ 268666 h 7034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32956" h="703471">
                    <a:moveTo>
                      <a:pt x="222211" y="268831"/>
                    </a:moveTo>
                    <a:cubicBezTo>
                      <a:pt x="223705" y="273479"/>
                      <a:pt x="221215" y="282939"/>
                      <a:pt x="222211" y="288913"/>
                    </a:cubicBezTo>
                    <a:cubicBezTo>
                      <a:pt x="222543" y="291071"/>
                      <a:pt x="225199" y="293062"/>
                      <a:pt x="227191" y="293892"/>
                    </a:cubicBezTo>
                    <a:cubicBezTo>
                      <a:pt x="233499" y="323267"/>
                      <a:pt x="234495" y="360774"/>
                      <a:pt x="230843" y="390647"/>
                    </a:cubicBezTo>
                    <a:cubicBezTo>
                      <a:pt x="227191" y="420520"/>
                      <a:pt x="191501" y="487402"/>
                      <a:pt x="191999" y="492878"/>
                    </a:cubicBezTo>
                    <a:cubicBezTo>
                      <a:pt x="192331" y="497027"/>
                      <a:pt x="207769" y="497858"/>
                      <a:pt x="209595" y="505325"/>
                    </a:cubicBezTo>
                    <a:cubicBezTo>
                      <a:pt x="235325" y="611707"/>
                      <a:pt x="49901" y="739828"/>
                      <a:pt x="35293" y="693858"/>
                    </a:cubicBezTo>
                    <a:cubicBezTo>
                      <a:pt x="30147" y="677593"/>
                      <a:pt x="122776" y="619507"/>
                      <a:pt x="143526" y="590630"/>
                    </a:cubicBezTo>
                    <a:cubicBezTo>
                      <a:pt x="158466" y="569718"/>
                      <a:pt x="172079" y="547148"/>
                      <a:pt x="174403" y="520761"/>
                    </a:cubicBezTo>
                    <a:cubicBezTo>
                      <a:pt x="116634" y="589136"/>
                      <a:pt x="94058" y="620171"/>
                      <a:pt x="5579" y="641580"/>
                    </a:cubicBezTo>
                    <a:cubicBezTo>
                      <a:pt x="-23804" y="595940"/>
                      <a:pt x="70984" y="562582"/>
                      <a:pt x="101362" y="533208"/>
                    </a:cubicBezTo>
                    <a:cubicBezTo>
                      <a:pt x="327623" y="314803"/>
                      <a:pt x="57537" y="177719"/>
                      <a:pt x="60525" y="34330"/>
                    </a:cubicBezTo>
                    <a:cubicBezTo>
                      <a:pt x="60857" y="18563"/>
                      <a:pt x="64675" y="-14132"/>
                      <a:pt x="83599" y="6780"/>
                    </a:cubicBezTo>
                    <a:cubicBezTo>
                      <a:pt x="105346" y="99054"/>
                      <a:pt x="195153" y="183196"/>
                      <a:pt x="222377" y="268666"/>
                    </a:cubicBezTo>
                    <a:close/>
                  </a:path>
                </a:pathLst>
              </a:custGeom>
              <a:solidFill>
                <a:srgbClr val="121312"/>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AD1B8AB3-2383-B669-1925-51FCBAF9C500}"/>
                  </a:ext>
                </a:extLst>
              </p:cNvPr>
              <p:cNvSpPr/>
              <p:nvPr/>
            </p:nvSpPr>
            <p:spPr>
              <a:xfrm>
                <a:off x="-45397626" y="821223"/>
                <a:ext cx="314259" cy="731833"/>
              </a:xfrm>
              <a:custGeom>
                <a:avLst/>
                <a:gdLst>
                  <a:gd name="csX0" fmla="*/ 8058 w 314259"/>
                  <a:gd name="csY0" fmla="*/ 627 h 731833"/>
                  <a:gd name="csX1" fmla="*/ 148496 w 314259"/>
                  <a:gd name="csY1" fmla="*/ 110990 h 731833"/>
                  <a:gd name="csX2" fmla="*/ 312340 w 314259"/>
                  <a:gd name="csY2" fmla="*/ 577341 h 731833"/>
                  <a:gd name="csX3" fmla="*/ 236643 w 314259"/>
                  <a:gd name="csY3" fmla="*/ 728365 h 731833"/>
                  <a:gd name="csX4" fmla="*/ 256729 w 314259"/>
                  <a:gd name="csY4" fmla="*/ 566885 h 731833"/>
                  <a:gd name="csX5" fmla="*/ 138038 w 314259"/>
                  <a:gd name="csY5" fmla="*/ 161940 h 731833"/>
                  <a:gd name="csX6" fmla="*/ 5734 w 314259"/>
                  <a:gd name="csY6" fmla="*/ 27180 h 731833"/>
                  <a:gd name="csX7" fmla="*/ 8390 w 314259"/>
                  <a:gd name="csY7" fmla="*/ 627 h 7318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14259" h="731833">
                    <a:moveTo>
                      <a:pt x="8058" y="627"/>
                    </a:moveTo>
                    <a:cubicBezTo>
                      <a:pt x="31630" y="-8833"/>
                      <a:pt x="131231" y="91573"/>
                      <a:pt x="148496" y="110990"/>
                    </a:cubicBezTo>
                    <a:cubicBezTo>
                      <a:pt x="261875" y="238283"/>
                      <a:pt x="326450" y="404741"/>
                      <a:pt x="312340" y="577341"/>
                    </a:cubicBezTo>
                    <a:cubicBezTo>
                      <a:pt x="310182" y="604226"/>
                      <a:pt x="285613" y="756578"/>
                      <a:pt x="236643" y="728365"/>
                    </a:cubicBezTo>
                    <a:cubicBezTo>
                      <a:pt x="212241" y="714258"/>
                      <a:pt x="253741" y="599082"/>
                      <a:pt x="256729" y="566885"/>
                    </a:cubicBezTo>
                    <a:cubicBezTo>
                      <a:pt x="270009" y="417520"/>
                      <a:pt x="227181" y="280603"/>
                      <a:pt x="138038" y="161940"/>
                    </a:cubicBezTo>
                    <a:cubicBezTo>
                      <a:pt x="112805" y="128251"/>
                      <a:pt x="14034" y="44441"/>
                      <a:pt x="5734" y="27180"/>
                    </a:cubicBezTo>
                    <a:cubicBezTo>
                      <a:pt x="1252" y="17887"/>
                      <a:pt x="-5720" y="6269"/>
                      <a:pt x="8390" y="627"/>
                    </a:cubicBezTo>
                    <a:close/>
                  </a:path>
                </a:pathLst>
              </a:custGeom>
              <a:solidFill>
                <a:srgbClr val="121312"/>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25D7A261-8EDA-7C58-1F1E-510705669FC0}"/>
                  </a:ext>
                </a:extLst>
              </p:cNvPr>
              <p:cNvSpPr/>
              <p:nvPr/>
            </p:nvSpPr>
            <p:spPr>
              <a:xfrm>
                <a:off x="-46911354" y="951528"/>
                <a:ext cx="500375" cy="313271"/>
              </a:xfrm>
              <a:custGeom>
                <a:avLst/>
                <a:gdLst>
                  <a:gd name="csX0" fmla="*/ 500376 w 500375"/>
                  <a:gd name="csY0" fmla="*/ 41096 h 313271"/>
                  <a:gd name="csX1" fmla="*/ 185802 w 500375"/>
                  <a:gd name="csY1" fmla="*/ 131379 h 313271"/>
                  <a:gd name="csX2" fmla="*/ 107117 w 500375"/>
                  <a:gd name="csY2" fmla="*/ 136855 h 313271"/>
                  <a:gd name="csX3" fmla="*/ 85371 w 500375"/>
                  <a:gd name="csY3" fmla="*/ 111463 h 313271"/>
                  <a:gd name="csX4" fmla="*/ 16314 w 500375"/>
                  <a:gd name="csY4" fmla="*/ 313272 h 313271"/>
                  <a:gd name="csX5" fmla="*/ 211864 w 500375"/>
                  <a:gd name="csY5" fmla="*/ 12385 h 313271"/>
                  <a:gd name="csX6" fmla="*/ 500210 w 500375"/>
                  <a:gd name="csY6" fmla="*/ 41096 h 3132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0375" h="313271">
                    <a:moveTo>
                      <a:pt x="500376" y="41096"/>
                    </a:moveTo>
                    <a:cubicBezTo>
                      <a:pt x="375708" y="38275"/>
                      <a:pt x="315450" y="143328"/>
                      <a:pt x="185802" y="131379"/>
                    </a:cubicBezTo>
                    <a:cubicBezTo>
                      <a:pt x="147622" y="127894"/>
                      <a:pt x="136499" y="89722"/>
                      <a:pt x="107117" y="136855"/>
                    </a:cubicBezTo>
                    <a:cubicBezTo>
                      <a:pt x="109939" y="121421"/>
                      <a:pt x="103963" y="106651"/>
                      <a:pt x="85371" y="111463"/>
                    </a:cubicBezTo>
                    <a:cubicBezTo>
                      <a:pt x="63293" y="117106"/>
                      <a:pt x="9508" y="281905"/>
                      <a:pt x="16314" y="313272"/>
                    </a:cubicBezTo>
                    <a:cubicBezTo>
                      <a:pt x="-48261" y="186145"/>
                      <a:pt x="91679" y="39104"/>
                      <a:pt x="211864" y="12385"/>
                    </a:cubicBezTo>
                    <a:cubicBezTo>
                      <a:pt x="315284" y="-10518"/>
                      <a:pt x="407581" y="-2054"/>
                      <a:pt x="500210" y="41096"/>
                    </a:cubicBezTo>
                    <a:close/>
                  </a:path>
                </a:pathLst>
              </a:custGeom>
              <a:solidFill>
                <a:srgbClr val="BAB4AF"/>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22D8DD32-47B0-888B-8610-8AE5228B6E54}"/>
                  </a:ext>
                </a:extLst>
              </p:cNvPr>
              <p:cNvSpPr/>
              <p:nvPr/>
            </p:nvSpPr>
            <p:spPr>
              <a:xfrm>
                <a:off x="-45613897" y="2026158"/>
                <a:ext cx="197446" cy="709524"/>
              </a:xfrm>
              <a:custGeom>
                <a:avLst/>
                <a:gdLst>
                  <a:gd name="csX0" fmla="*/ 69781 w 197446"/>
                  <a:gd name="csY0" fmla="*/ 679679 h 709524"/>
                  <a:gd name="csX1" fmla="*/ 60 w 197446"/>
                  <a:gd name="csY1" fmla="*/ 696606 h 709524"/>
                  <a:gd name="csX2" fmla="*/ 64801 w 197446"/>
                  <a:gd name="csY2" fmla="*/ 604166 h 709524"/>
                  <a:gd name="csX3" fmla="*/ 153280 w 197446"/>
                  <a:gd name="csY3" fmla="*/ 408000 h 709524"/>
                  <a:gd name="csX4" fmla="*/ 158094 w 197446"/>
                  <a:gd name="csY4" fmla="*/ 9695 h 709524"/>
                  <a:gd name="csX5" fmla="*/ 185650 w 197446"/>
                  <a:gd name="csY5" fmla="*/ 133336 h 709524"/>
                  <a:gd name="csX6" fmla="*/ 69947 w 197446"/>
                  <a:gd name="csY6" fmla="*/ 679844 h 7095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7446" h="709524">
                    <a:moveTo>
                      <a:pt x="69781" y="679679"/>
                    </a:moveTo>
                    <a:cubicBezTo>
                      <a:pt x="59157" y="689304"/>
                      <a:pt x="7364" y="729965"/>
                      <a:pt x="60" y="696606"/>
                    </a:cubicBezTo>
                    <a:cubicBezTo>
                      <a:pt x="-2098" y="686649"/>
                      <a:pt x="54343" y="620265"/>
                      <a:pt x="64801" y="604166"/>
                    </a:cubicBezTo>
                    <a:cubicBezTo>
                      <a:pt x="107297" y="539110"/>
                      <a:pt x="140000" y="489156"/>
                      <a:pt x="153280" y="408000"/>
                    </a:cubicBezTo>
                    <a:cubicBezTo>
                      <a:pt x="166394" y="327344"/>
                      <a:pt x="118254" y="53342"/>
                      <a:pt x="158094" y="9695"/>
                    </a:cubicBezTo>
                    <a:cubicBezTo>
                      <a:pt x="204243" y="-41089"/>
                      <a:pt x="185152" y="123711"/>
                      <a:pt x="185650" y="133336"/>
                    </a:cubicBezTo>
                    <a:cubicBezTo>
                      <a:pt x="197436" y="321702"/>
                      <a:pt x="233791" y="531310"/>
                      <a:pt x="69947" y="679844"/>
                    </a:cubicBezTo>
                    <a:close/>
                  </a:path>
                </a:pathLst>
              </a:custGeom>
              <a:solidFill>
                <a:srgbClr val="121312"/>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A9EAED41-EC45-E3C7-E0CA-49C0BDABDE3B}"/>
                  </a:ext>
                </a:extLst>
              </p:cNvPr>
              <p:cNvSpPr/>
              <p:nvPr/>
            </p:nvSpPr>
            <p:spPr>
              <a:xfrm>
                <a:off x="-45803161" y="4692932"/>
                <a:ext cx="407051" cy="173297"/>
              </a:xfrm>
              <a:custGeom>
                <a:avLst/>
                <a:gdLst>
                  <a:gd name="csX0" fmla="*/ 231987 w 407051"/>
                  <a:gd name="csY0" fmla="*/ 119 h 173297"/>
                  <a:gd name="csX1" fmla="*/ 395001 w 407051"/>
                  <a:gd name="csY1" fmla="*/ 45924 h 173297"/>
                  <a:gd name="csX2" fmla="*/ 20335 w 407051"/>
                  <a:gd name="csY2" fmla="*/ 173049 h 173297"/>
                  <a:gd name="csX3" fmla="*/ 26809 w 407051"/>
                  <a:gd name="csY3" fmla="*/ 126248 h 173297"/>
                  <a:gd name="csX4" fmla="*/ 17181 w 407051"/>
                  <a:gd name="csY4" fmla="*/ 101520 h 173297"/>
                  <a:gd name="csX5" fmla="*/ 231987 w 407051"/>
                  <a:gd name="csY5" fmla="*/ 285 h 173297"/>
                </a:gdLst>
                <a:ahLst/>
                <a:cxnLst>
                  <a:cxn ang="0">
                    <a:pos x="csX0" y="csY0"/>
                  </a:cxn>
                  <a:cxn ang="0">
                    <a:pos x="csX1" y="csY1"/>
                  </a:cxn>
                  <a:cxn ang="0">
                    <a:pos x="csX2" y="csY2"/>
                  </a:cxn>
                  <a:cxn ang="0">
                    <a:pos x="csX3" y="csY3"/>
                  </a:cxn>
                  <a:cxn ang="0">
                    <a:pos x="csX4" y="csY4"/>
                  </a:cxn>
                  <a:cxn ang="0">
                    <a:pos x="csX5" y="csY5"/>
                  </a:cxn>
                </a:cxnLst>
                <a:rect l="l" t="t" r="r" b="b"/>
                <a:pathLst>
                  <a:path w="407051" h="173297">
                    <a:moveTo>
                      <a:pt x="231987" y="119"/>
                    </a:moveTo>
                    <a:cubicBezTo>
                      <a:pt x="245267" y="-1043"/>
                      <a:pt x="459410" y="5761"/>
                      <a:pt x="395001" y="45924"/>
                    </a:cubicBezTo>
                    <a:cubicBezTo>
                      <a:pt x="327273" y="44596"/>
                      <a:pt x="60673" y="179853"/>
                      <a:pt x="20335" y="173049"/>
                    </a:cubicBezTo>
                    <a:cubicBezTo>
                      <a:pt x="-28636" y="164918"/>
                      <a:pt x="26145" y="129402"/>
                      <a:pt x="26809" y="126248"/>
                    </a:cubicBezTo>
                    <a:cubicBezTo>
                      <a:pt x="28303" y="119444"/>
                      <a:pt x="16351" y="109486"/>
                      <a:pt x="17181" y="101520"/>
                    </a:cubicBezTo>
                    <a:cubicBezTo>
                      <a:pt x="20169" y="71979"/>
                      <a:pt x="197625" y="2940"/>
                      <a:pt x="231987" y="285"/>
                    </a:cubicBezTo>
                    <a:close/>
                  </a:path>
                </a:pathLst>
              </a:custGeom>
              <a:solidFill>
                <a:srgbClr val="121312"/>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556DA7CF-956A-A270-E3FE-9EF463053BA6}"/>
                  </a:ext>
                </a:extLst>
              </p:cNvPr>
              <p:cNvSpPr/>
              <p:nvPr/>
            </p:nvSpPr>
            <p:spPr>
              <a:xfrm>
                <a:off x="-46839521" y="2368407"/>
                <a:ext cx="294167" cy="501037"/>
              </a:xfrm>
              <a:custGeom>
                <a:avLst/>
                <a:gdLst>
                  <a:gd name="csX0" fmla="*/ 119447 w 294167"/>
                  <a:gd name="csY0" fmla="*/ 362 h 501037"/>
                  <a:gd name="csX1" fmla="*/ 140198 w 294167"/>
                  <a:gd name="csY1" fmla="*/ 26253 h 501037"/>
                  <a:gd name="csX2" fmla="*/ 57031 w 294167"/>
                  <a:gd name="csY2" fmla="*/ 205324 h 501037"/>
                  <a:gd name="csX3" fmla="*/ 196970 w 294167"/>
                  <a:gd name="csY3" fmla="*/ 450614 h 501037"/>
                  <a:gd name="csX4" fmla="*/ 277647 w 294167"/>
                  <a:gd name="csY4" fmla="*/ 491274 h 501037"/>
                  <a:gd name="csX5" fmla="*/ 92 w 294167"/>
                  <a:gd name="csY5" fmla="*/ 259095 h 501037"/>
                  <a:gd name="csX6" fmla="*/ 119614 w 294167"/>
                  <a:gd name="csY6" fmla="*/ 362 h 5010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4167" h="501037">
                    <a:moveTo>
                      <a:pt x="119447" y="362"/>
                    </a:moveTo>
                    <a:cubicBezTo>
                      <a:pt x="135384" y="-2625"/>
                      <a:pt x="140364" y="13474"/>
                      <a:pt x="140198" y="26253"/>
                    </a:cubicBezTo>
                    <a:cubicBezTo>
                      <a:pt x="140032" y="54632"/>
                      <a:pt x="67489" y="156033"/>
                      <a:pt x="57031" y="205324"/>
                    </a:cubicBezTo>
                    <a:cubicBezTo>
                      <a:pt x="31632" y="324152"/>
                      <a:pt x="84753" y="411447"/>
                      <a:pt x="196970" y="450614"/>
                    </a:cubicBezTo>
                    <a:cubicBezTo>
                      <a:pt x="207594" y="454265"/>
                      <a:pt x="339732" y="468538"/>
                      <a:pt x="277647" y="491274"/>
                    </a:cubicBezTo>
                    <a:cubicBezTo>
                      <a:pt x="144182" y="540399"/>
                      <a:pt x="-4224" y="395017"/>
                      <a:pt x="92" y="259095"/>
                    </a:cubicBezTo>
                    <a:cubicBezTo>
                      <a:pt x="1420" y="215115"/>
                      <a:pt x="90231" y="6005"/>
                      <a:pt x="119614" y="362"/>
                    </a:cubicBezTo>
                    <a:close/>
                  </a:path>
                </a:pathLst>
              </a:custGeom>
              <a:solidFill>
                <a:srgbClr val="121312"/>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2F15941C-1EB8-7385-5227-A1FCE1B66AC9}"/>
                  </a:ext>
                </a:extLst>
              </p:cNvPr>
              <p:cNvSpPr/>
              <p:nvPr/>
            </p:nvSpPr>
            <p:spPr>
              <a:xfrm>
                <a:off x="-47106817" y="1053082"/>
                <a:ext cx="188123" cy="539563"/>
              </a:xfrm>
              <a:custGeom>
                <a:avLst/>
                <a:gdLst>
                  <a:gd name="csX0" fmla="*/ 111180 w 188123"/>
                  <a:gd name="csY0" fmla="*/ 10074 h 539563"/>
                  <a:gd name="csX1" fmla="*/ 80802 w 188123"/>
                  <a:gd name="csY1" fmla="*/ 436095 h 539563"/>
                  <a:gd name="csX2" fmla="*/ 166625 w 188123"/>
                  <a:gd name="csY2" fmla="*/ 488706 h 539563"/>
                  <a:gd name="csX3" fmla="*/ 67687 w 188123"/>
                  <a:gd name="csY3" fmla="*/ 501982 h 539563"/>
                  <a:gd name="csX4" fmla="*/ 30337 w 188123"/>
                  <a:gd name="csY4" fmla="*/ 123260 h 539563"/>
                  <a:gd name="csX5" fmla="*/ 88438 w 188123"/>
                  <a:gd name="csY5" fmla="*/ 4930 h 539563"/>
                  <a:gd name="csX6" fmla="*/ 111180 w 188123"/>
                  <a:gd name="csY6" fmla="*/ 9908 h 5395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8123" h="539563">
                    <a:moveTo>
                      <a:pt x="111180" y="10074"/>
                    </a:moveTo>
                    <a:cubicBezTo>
                      <a:pt x="80304" y="144503"/>
                      <a:pt x="-3029" y="297685"/>
                      <a:pt x="80802" y="436095"/>
                    </a:cubicBezTo>
                    <a:cubicBezTo>
                      <a:pt x="115662" y="493684"/>
                      <a:pt x="133922" y="471280"/>
                      <a:pt x="166625" y="488706"/>
                    </a:cubicBezTo>
                    <a:cubicBezTo>
                      <a:pt x="227713" y="521233"/>
                      <a:pt x="147202" y="577494"/>
                      <a:pt x="67687" y="501982"/>
                    </a:cubicBezTo>
                    <a:cubicBezTo>
                      <a:pt x="-23946" y="415019"/>
                      <a:pt x="-7843" y="231964"/>
                      <a:pt x="30337" y="123260"/>
                    </a:cubicBezTo>
                    <a:cubicBezTo>
                      <a:pt x="35151" y="109817"/>
                      <a:pt x="83292" y="9079"/>
                      <a:pt x="88438" y="4930"/>
                    </a:cubicBezTo>
                    <a:cubicBezTo>
                      <a:pt x="105536" y="-8679"/>
                      <a:pt x="109686" y="10241"/>
                      <a:pt x="111180" y="9908"/>
                    </a:cubicBezTo>
                    <a:close/>
                  </a:path>
                </a:pathLst>
              </a:custGeom>
              <a:solidFill>
                <a:srgbClr val="121312"/>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6ADA6463-0E2A-05B0-CC31-0ACB8E455E7F}"/>
                  </a:ext>
                </a:extLst>
              </p:cNvPr>
              <p:cNvSpPr/>
              <p:nvPr/>
            </p:nvSpPr>
            <p:spPr>
              <a:xfrm>
                <a:off x="-45528833" y="2543935"/>
                <a:ext cx="459378" cy="319434"/>
              </a:xfrm>
              <a:custGeom>
                <a:avLst/>
                <a:gdLst>
                  <a:gd name="csX0" fmla="*/ 5966 w 459378"/>
                  <a:gd name="csY0" fmla="*/ 258989 h 319434"/>
                  <a:gd name="csX1" fmla="*/ 143416 w 459378"/>
                  <a:gd name="csY1" fmla="*/ 278240 h 319434"/>
                  <a:gd name="csX2" fmla="*/ 413003 w 459378"/>
                  <a:gd name="csY2" fmla="*/ 99003 h 319434"/>
                  <a:gd name="csX3" fmla="*/ 434915 w 459378"/>
                  <a:gd name="csY3" fmla="*/ 1418 h 319434"/>
                  <a:gd name="csX4" fmla="*/ 458820 w 459378"/>
                  <a:gd name="csY4" fmla="*/ 104313 h 319434"/>
                  <a:gd name="csX5" fmla="*/ 113204 w 459378"/>
                  <a:gd name="csY5" fmla="*/ 318403 h 319434"/>
                  <a:gd name="csX6" fmla="*/ 6132 w 459378"/>
                  <a:gd name="csY6" fmla="*/ 259155 h 31943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59378" h="319434">
                    <a:moveTo>
                      <a:pt x="5966" y="258989"/>
                    </a:moveTo>
                    <a:cubicBezTo>
                      <a:pt x="19412" y="246708"/>
                      <a:pt x="111046" y="278738"/>
                      <a:pt x="143416" y="278240"/>
                    </a:cubicBezTo>
                    <a:cubicBezTo>
                      <a:pt x="237705" y="276581"/>
                      <a:pt x="402379" y="205384"/>
                      <a:pt x="413003" y="99003"/>
                    </a:cubicBezTo>
                    <a:cubicBezTo>
                      <a:pt x="415327" y="76100"/>
                      <a:pt x="392917" y="-12191"/>
                      <a:pt x="434915" y="1418"/>
                    </a:cubicBezTo>
                    <a:cubicBezTo>
                      <a:pt x="459982" y="9549"/>
                      <a:pt x="460480" y="82905"/>
                      <a:pt x="458820" y="104313"/>
                    </a:cubicBezTo>
                    <a:cubicBezTo>
                      <a:pt x="446867" y="255172"/>
                      <a:pt x="243847" y="329190"/>
                      <a:pt x="113204" y="318403"/>
                    </a:cubicBezTo>
                    <a:cubicBezTo>
                      <a:pt x="94445" y="316909"/>
                      <a:pt x="-28562" y="291185"/>
                      <a:pt x="6132" y="259155"/>
                    </a:cubicBezTo>
                    <a:close/>
                  </a:path>
                </a:pathLst>
              </a:custGeom>
              <a:solidFill>
                <a:srgbClr val="121312"/>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CF0DEF03-3819-CD80-E6B9-41119E2FA5DB}"/>
                  </a:ext>
                </a:extLst>
              </p:cNvPr>
              <p:cNvSpPr/>
              <p:nvPr/>
            </p:nvSpPr>
            <p:spPr>
              <a:xfrm>
                <a:off x="-45574494" y="1000190"/>
                <a:ext cx="247221" cy="486333"/>
              </a:xfrm>
              <a:custGeom>
                <a:avLst/>
                <a:gdLst>
                  <a:gd name="csX0" fmla="*/ 65570 w 247221"/>
                  <a:gd name="csY0" fmla="*/ 2557 h 486333"/>
                  <a:gd name="csX1" fmla="*/ 85657 w 247221"/>
                  <a:gd name="csY1" fmla="*/ 17660 h 486333"/>
                  <a:gd name="csX2" fmla="*/ 247011 w 247221"/>
                  <a:gd name="csY2" fmla="*/ 476210 h 486333"/>
                  <a:gd name="csX3" fmla="*/ 247011 w 247221"/>
                  <a:gd name="csY3" fmla="*/ 486333 h 486333"/>
                  <a:gd name="csX4" fmla="*/ 211653 w 247221"/>
                  <a:gd name="csY4" fmla="*/ 481355 h 486333"/>
                  <a:gd name="csX5" fmla="*/ 186420 w 247221"/>
                  <a:gd name="csY5" fmla="*/ 456128 h 486333"/>
                  <a:gd name="csX6" fmla="*/ 0 w 247221"/>
                  <a:gd name="csY6" fmla="*/ 2557 h 486333"/>
                  <a:gd name="csX7" fmla="*/ 65570 w 247221"/>
                  <a:gd name="csY7" fmla="*/ 2557 h 486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7221" h="486333">
                    <a:moveTo>
                      <a:pt x="65570" y="2557"/>
                    </a:moveTo>
                    <a:cubicBezTo>
                      <a:pt x="66733" y="2889"/>
                      <a:pt x="75697" y="11686"/>
                      <a:pt x="85657" y="17660"/>
                    </a:cubicBezTo>
                    <a:cubicBezTo>
                      <a:pt x="223107" y="99147"/>
                      <a:pt x="214807" y="343773"/>
                      <a:pt x="247011" y="476210"/>
                    </a:cubicBezTo>
                    <a:cubicBezTo>
                      <a:pt x="247675" y="479197"/>
                      <a:pt x="246513" y="483180"/>
                      <a:pt x="247011" y="486333"/>
                    </a:cubicBezTo>
                    <a:cubicBezTo>
                      <a:pt x="235889" y="484508"/>
                      <a:pt x="222774" y="482516"/>
                      <a:pt x="211653" y="481355"/>
                    </a:cubicBezTo>
                    <a:lnTo>
                      <a:pt x="186420" y="456128"/>
                    </a:lnTo>
                    <a:cubicBezTo>
                      <a:pt x="211984" y="279381"/>
                      <a:pt x="123339" y="119725"/>
                      <a:pt x="0" y="2557"/>
                    </a:cubicBezTo>
                    <a:cubicBezTo>
                      <a:pt x="18260" y="898"/>
                      <a:pt x="48638" y="-2255"/>
                      <a:pt x="65570" y="2557"/>
                    </a:cubicBezTo>
                    <a:close/>
                  </a:path>
                </a:pathLst>
              </a:custGeom>
              <a:solidFill>
                <a:srgbClr val="BAB4AF"/>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FBC90419-EA3D-D3D4-E8E9-AAB1699882A4}"/>
                  </a:ext>
                </a:extLst>
              </p:cNvPr>
              <p:cNvSpPr/>
              <p:nvPr/>
            </p:nvSpPr>
            <p:spPr>
              <a:xfrm>
                <a:off x="-45739185" y="1013702"/>
                <a:ext cx="260474" cy="491599"/>
              </a:xfrm>
              <a:custGeom>
                <a:avLst/>
                <a:gdLst>
                  <a:gd name="csX0" fmla="*/ 104266 w 260474"/>
                  <a:gd name="csY0" fmla="*/ 69703 h 491599"/>
                  <a:gd name="csX1" fmla="*/ 177473 w 260474"/>
                  <a:gd name="csY1" fmla="*/ 387020 h 491599"/>
                  <a:gd name="csX2" fmla="*/ 260474 w 260474"/>
                  <a:gd name="csY2" fmla="*/ 472821 h 491599"/>
                  <a:gd name="csX3" fmla="*/ 130827 w 260474"/>
                  <a:gd name="csY3" fmla="*/ 408594 h 491599"/>
                  <a:gd name="csX4" fmla="*/ 50980 w 260474"/>
                  <a:gd name="csY4" fmla="*/ 70200 h 491599"/>
                  <a:gd name="csX5" fmla="*/ 8649 w 260474"/>
                  <a:gd name="csY5" fmla="*/ 1658 h 491599"/>
                  <a:gd name="csX6" fmla="*/ 104266 w 260474"/>
                  <a:gd name="csY6" fmla="*/ 69869 h 4915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60474" h="491599">
                    <a:moveTo>
                      <a:pt x="104266" y="69703"/>
                    </a:moveTo>
                    <a:cubicBezTo>
                      <a:pt x="177307" y="176249"/>
                      <a:pt x="134811" y="289435"/>
                      <a:pt x="177473" y="387020"/>
                    </a:cubicBezTo>
                    <a:cubicBezTo>
                      <a:pt x="193409" y="423365"/>
                      <a:pt x="232088" y="447595"/>
                      <a:pt x="260474" y="472821"/>
                    </a:cubicBezTo>
                    <a:cubicBezTo>
                      <a:pt x="209014" y="523273"/>
                      <a:pt x="148921" y="461868"/>
                      <a:pt x="130827" y="408594"/>
                    </a:cubicBezTo>
                    <a:cubicBezTo>
                      <a:pt x="89658" y="287774"/>
                      <a:pt x="140621" y="186705"/>
                      <a:pt x="50980" y="70200"/>
                    </a:cubicBezTo>
                    <a:cubicBezTo>
                      <a:pt x="37202" y="52276"/>
                      <a:pt x="-21895" y="25889"/>
                      <a:pt x="8649" y="1658"/>
                    </a:cubicBezTo>
                    <a:cubicBezTo>
                      <a:pt x="33716" y="-10789"/>
                      <a:pt x="90987" y="50285"/>
                      <a:pt x="104266" y="69869"/>
                    </a:cubicBezTo>
                    <a:close/>
                  </a:path>
                </a:pathLst>
              </a:custGeom>
              <a:solidFill>
                <a:srgbClr val="121312"/>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DEFED998-CCE1-3559-44F4-28B8CFB0D4AD}"/>
                  </a:ext>
                </a:extLst>
              </p:cNvPr>
              <p:cNvSpPr/>
              <p:nvPr/>
            </p:nvSpPr>
            <p:spPr>
              <a:xfrm>
                <a:off x="-46718736" y="2433649"/>
                <a:ext cx="257293" cy="370823"/>
              </a:xfrm>
              <a:custGeom>
                <a:avLst/>
                <a:gdLst>
                  <a:gd name="csX0" fmla="*/ 201848 w 257293"/>
                  <a:gd name="csY0" fmla="*/ 317495 h 370823"/>
                  <a:gd name="csX1" fmla="*/ 237207 w 257293"/>
                  <a:gd name="csY1" fmla="*/ 312517 h 370823"/>
                  <a:gd name="csX2" fmla="*/ 257293 w 257293"/>
                  <a:gd name="csY2" fmla="*/ 327619 h 370823"/>
                  <a:gd name="csX3" fmla="*/ 20408 w 257293"/>
                  <a:gd name="csY3" fmla="*/ 267209 h 370823"/>
                  <a:gd name="csX4" fmla="*/ 15428 w 257293"/>
                  <a:gd name="csY4" fmla="*/ 105895 h 370823"/>
                  <a:gd name="csX5" fmla="*/ 80999 w 257293"/>
                  <a:gd name="csY5" fmla="*/ 12 h 370823"/>
                  <a:gd name="csX6" fmla="*/ 48960 w 257293"/>
                  <a:gd name="csY6" fmla="*/ 157012 h 370823"/>
                  <a:gd name="csX7" fmla="*/ 201848 w 257293"/>
                  <a:gd name="csY7" fmla="*/ 317495 h 370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7293" h="370823">
                    <a:moveTo>
                      <a:pt x="201848" y="317495"/>
                    </a:moveTo>
                    <a:cubicBezTo>
                      <a:pt x="213303" y="316167"/>
                      <a:pt x="224757" y="310027"/>
                      <a:pt x="237207" y="312517"/>
                    </a:cubicBezTo>
                    <a:cubicBezTo>
                      <a:pt x="243847" y="316831"/>
                      <a:pt x="256131" y="327286"/>
                      <a:pt x="257293" y="327619"/>
                    </a:cubicBezTo>
                    <a:cubicBezTo>
                      <a:pt x="201848" y="418400"/>
                      <a:pt x="57261" y="350521"/>
                      <a:pt x="20408" y="267209"/>
                    </a:cubicBezTo>
                    <a:cubicBezTo>
                      <a:pt x="-5820" y="207961"/>
                      <a:pt x="-5986" y="166969"/>
                      <a:pt x="15428" y="105895"/>
                    </a:cubicBezTo>
                    <a:cubicBezTo>
                      <a:pt x="29206" y="66729"/>
                      <a:pt x="61577" y="36026"/>
                      <a:pt x="80999" y="12"/>
                    </a:cubicBezTo>
                    <a:cubicBezTo>
                      <a:pt x="151716" y="-1316"/>
                      <a:pt x="56099" y="104900"/>
                      <a:pt x="48960" y="157012"/>
                    </a:cubicBezTo>
                    <a:cubicBezTo>
                      <a:pt x="35846" y="253932"/>
                      <a:pt x="102413" y="329776"/>
                      <a:pt x="201848" y="317495"/>
                    </a:cubicBezTo>
                    <a:close/>
                  </a:path>
                </a:pathLst>
              </a:custGeom>
              <a:solidFill>
                <a:srgbClr val="121312"/>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363FC022-431E-3349-074E-6F8AF1ED584A}"/>
                  </a:ext>
                </a:extLst>
              </p:cNvPr>
              <p:cNvSpPr/>
              <p:nvPr/>
            </p:nvSpPr>
            <p:spPr>
              <a:xfrm>
                <a:off x="-45360840" y="999029"/>
                <a:ext cx="164510" cy="469803"/>
              </a:xfrm>
              <a:custGeom>
                <a:avLst/>
                <a:gdLst>
                  <a:gd name="csX0" fmla="*/ 31863 w 164510"/>
                  <a:gd name="csY0" fmla="*/ 10356 h 469803"/>
                  <a:gd name="csX1" fmla="*/ 155866 w 164510"/>
                  <a:gd name="csY1" fmla="*/ 251498 h 469803"/>
                  <a:gd name="csX2" fmla="*/ 117354 w 164510"/>
                  <a:gd name="csY2" fmla="*/ 462599 h 469803"/>
                  <a:gd name="csX3" fmla="*/ 113868 w 164510"/>
                  <a:gd name="csY3" fmla="*/ 318712 h 469803"/>
                  <a:gd name="csX4" fmla="*/ 61245 w 164510"/>
                  <a:gd name="csY4" fmla="*/ 129516 h 469803"/>
                  <a:gd name="csX5" fmla="*/ 31863 w 164510"/>
                  <a:gd name="csY5" fmla="*/ 10356 h 469803"/>
                </a:gdLst>
                <a:ahLst/>
                <a:cxnLst>
                  <a:cxn ang="0">
                    <a:pos x="csX0" y="csY0"/>
                  </a:cxn>
                  <a:cxn ang="0">
                    <a:pos x="csX1" y="csY1"/>
                  </a:cxn>
                  <a:cxn ang="0">
                    <a:pos x="csX2" y="csY2"/>
                  </a:cxn>
                  <a:cxn ang="0">
                    <a:pos x="csX3" y="csY3"/>
                  </a:cxn>
                  <a:cxn ang="0">
                    <a:pos x="csX4" y="csY4"/>
                  </a:cxn>
                  <a:cxn ang="0">
                    <a:pos x="csX5" y="csY5"/>
                  </a:cxn>
                </a:cxnLst>
                <a:rect l="l" t="t" r="r" b="b"/>
                <a:pathLst>
                  <a:path w="164510" h="469803">
                    <a:moveTo>
                      <a:pt x="31863" y="10356"/>
                    </a:moveTo>
                    <a:cubicBezTo>
                      <a:pt x="77181" y="38404"/>
                      <a:pt x="146072" y="197560"/>
                      <a:pt x="155866" y="251498"/>
                    </a:cubicBezTo>
                    <a:cubicBezTo>
                      <a:pt x="161178" y="280042"/>
                      <a:pt x="185747" y="513383"/>
                      <a:pt x="117354" y="462599"/>
                    </a:cubicBezTo>
                    <a:cubicBezTo>
                      <a:pt x="97102" y="419118"/>
                      <a:pt x="117022" y="367006"/>
                      <a:pt x="113868" y="318712"/>
                    </a:cubicBezTo>
                    <a:cubicBezTo>
                      <a:pt x="109718" y="256974"/>
                      <a:pt x="86146" y="185777"/>
                      <a:pt x="61245" y="129516"/>
                    </a:cubicBezTo>
                    <a:cubicBezTo>
                      <a:pt x="56763" y="119226"/>
                      <a:pt x="-52466" y="-41756"/>
                      <a:pt x="31863" y="10356"/>
                    </a:cubicBezTo>
                    <a:close/>
                  </a:path>
                </a:pathLst>
              </a:custGeom>
              <a:solidFill>
                <a:srgbClr val="121312"/>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5E645B1F-6BDC-E0F6-E8AA-E50DDC542127}"/>
                  </a:ext>
                </a:extLst>
              </p:cNvPr>
              <p:cNvSpPr/>
              <p:nvPr/>
            </p:nvSpPr>
            <p:spPr>
              <a:xfrm>
                <a:off x="-46430688" y="1941090"/>
                <a:ext cx="426621" cy="160185"/>
              </a:xfrm>
              <a:custGeom>
                <a:avLst/>
                <a:gdLst>
                  <a:gd name="csX0" fmla="*/ 401016 w 426621"/>
                  <a:gd name="csY0" fmla="*/ 166 h 160185"/>
                  <a:gd name="csX1" fmla="*/ 417783 w 426621"/>
                  <a:gd name="csY1" fmla="*/ 51780 h 160185"/>
                  <a:gd name="csX2" fmla="*/ 133089 w 426621"/>
                  <a:gd name="csY2" fmla="*/ 159986 h 160185"/>
                  <a:gd name="csX3" fmla="*/ 288 w 426621"/>
                  <a:gd name="csY3" fmla="*/ 116504 h 160185"/>
                  <a:gd name="csX4" fmla="*/ 122631 w 426621"/>
                  <a:gd name="csY4" fmla="*/ 114845 h 160185"/>
                  <a:gd name="csX5" fmla="*/ 308221 w 426621"/>
                  <a:gd name="csY5" fmla="*/ 68376 h 160185"/>
                  <a:gd name="csX6" fmla="*/ 400851 w 426621"/>
                  <a:gd name="csY6" fmla="*/ 0 h 16018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26621" h="160185">
                    <a:moveTo>
                      <a:pt x="401016" y="166"/>
                    </a:moveTo>
                    <a:cubicBezTo>
                      <a:pt x="433885" y="-830"/>
                      <a:pt x="429901" y="31367"/>
                      <a:pt x="417783" y="51780"/>
                    </a:cubicBezTo>
                    <a:cubicBezTo>
                      <a:pt x="374788" y="124968"/>
                      <a:pt x="212438" y="163305"/>
                      <a:pt x="133089" y="159986"/>
                    </a:cubicBezTo>
                    <a:cubicBezTo>
                      <a:pt x="111011" y="158991"/>
                      <a:pt x="4770" y="144386"/>
                      <a:pt x="288" y="116504"/>
                    </a:cubicBezTo>
                    <a:cubicBezTo>
                      <a:pt x="-6187" y="75014"/>
                      <a:pt x="98561" y="113849"/>
                      <a:pt x="122631" y="114845"/>
                    </a:cubicBezTo>
                    <a:cubicBezTo>
                      <a:pt x="183886" y="117501"/>
                      <a:pt x="255433" y="98747"/>
                      <a:pt x="308221" y="68376"/>
                    </a:cubicBezTo>
                    <a:cubicBezTo>
                      <a:pt x="329802" y="55929"/>
                      <a:pt x="386076" y="497"/>
                      <a:pt x="400851" y="0"/>
                    </a:cubicBezTo>
                    <a:close/>
                  </a:path>
                </a:pathLst>
              </a:custGeom>
              <a:solidFill>
                <a:srgbClr val="121312"/>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29623F7A-BD6B-DD47-30BD-D3B4BFDD48FE}"/>
                  </a:ext>
                </a:extLst>
              </p:cNvPr>
              <p:cNvSpPr/>
              <p:nvPr/>
            </p:nvSpPr>
            <p:spPr>
              <a:xfrm>
                <a:off x="-45552863" y="937592"/>
                <a:ext cx="248491" cy="539002"/>
              </a:xfrm>
              <a:custGeom>
                <a:avLst/>
                <a:gdLst>
                  <a:gd name="csX0" fmla="*/ 114490 w 248491"/>
                  <a:gd name="csY0" fmla="*/ 80258 h 539002"/>
                  <a:gd name="csX1" fmla="*/ 245466 w 248491"/>
                  <a:gd name="csY1" fmla="*/ 372515 h 539002"/>
                  <a:gd name="csX2" fmla="*/ 245466 w 248491"/>
                  <a:gd name="csY2" fmla="*/ 526195 h 539002"/>
                  <a:gd name="csX3" fmla="*/ 225380 w 248491"/>
                  <a:gd name="csY3" fmla="*/ 538808 h 539002"/>
                  <a:gd name="csX4" fmla="*/ 64026 w 248491"/>
                  <a:gd name="csY4" fmla="*/ 80258 h 539002"/>
                  <a:gd name="csX5" fmla="*/ 43940 w 248491"/>
                  <a:gd name="csY5" fmla="*/ 65155 h 539002"/>
                  <a:gd name="csX6" fmla="*/ 19870 w 248491"/>
                  <a:gd name="csY6" fmla="*/ 431 h 539002"/>
                  <a:gd name="csX7" fmla="*/ 114490 w 248491"/>
                  <a:gd name="csY7" fmla="*/ 80258 h 5390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8491" h="539002">
                    <a:moveTo>
                      <a:pt x="114490" y="80258"/>
                    </a:moveTo>
                    <a:cubicBezTo>
                      <a:pt x="195666" y="165396"/>
                      <a:pt x="228534" y="257172"/>
                      <a:pt x="245466" y="372515"/>
                    </a:cubicBezTo>
                    <a:cubicBezTo>
                      <a:pt x="245466" y="410686"/>
                      <a:pt x="252272" y="494662"/>
                      <a:pt x="245466" y="526195"/>
                    </a:cubicBezTo>
                    <a:cubicBezTo>
                      <a:pt x="242644" y="539139"/>
                      <a:pt x="236834" y="539471"/>
                      <a:pt x="225380" y="538808"/>
                    </a:cubicBezTo>
                    <a:cubicBezTo>
                      <a:pt x="193176" y="406370"/>
                      <a:pt x="201641" y="161744"/>
                      <a:pt x="64026" y="80258"/>
                    </a:cubicBezTo>
                    <a:cubicBezTo>
                      <a:pt x="62200" y="68308"/>
                      <a:pt x="47260" y="68143"/>
                      <a:pt x="43940" y="65155"/>
                    </a:cubicBezTo>
                    <a:cubicBezTo>
                      <a:pt x="36968" y="59015"/>
                      <a:pt x="-33583" y="-5876"/>
                      <a:pt x="19870" y="431"/>
                    </a:cubicBezTo>
                    <a:cubicBezTo>
                      <a:pt x="26343" y="1261"/>
                      <a:pt x="104531" y="69802"/>
                      <a:pt x="114490" y="80258"/>
                    </a:cubicBezTo>
                    <a:close/>
                  </a:path>
                </a:pathLst>
              </a:custGeom>
              <a:solidFill>
                <a:srgbClr val="121312"/>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2997A509-2549-BB68-C7A8-2E818DA9BAF1}"/>
                  </a:ext>
                </a:extLst>
              </p:cNvPr>
              <p:cNvSpPr/>
              <p:nvPr/>
            </p:nvSpPr>
            <p:spPr>
              <a:xfrm>
                <a:off x="-47454467" y="2726084"/>
                <a:ext cx="458001" cy="145731"/>
              </a:xfrm>
              <a:custGeom>
                <a:avLst/>
                <a:gdLst>
                  <a:gd name="csX0" fmla="*/ 433597 w 458001"/>
                  <a:gd name="csY0" fmla="*/ 0 h 145731"/>
                  <a:gd name="csX1" fmla="*/ 293491 w 458001"/>
                  <a:gd name="csY1" fmla="*/ 89287 h 145731"/>
                  <a:gd name="csX2" fmla="*/ 41998 w 458001"/>
                  <a:gd name="csY2" fmla="*/ 145714 h 145731"/>
                  <a:gd name="csX3" fmla="*/ 0 w 458001"/>
                  <a:gd name="csY3" fmla="*/ 120985 h 145731"/>
                  <a:gd name="csX4" fmla="*/ 433431 w 458001"/>
                  <a:gd name="csY4" fmla="*/ 0 h 145731"/>
                </a:gdLst>
                <a:ahLst/>
                <a:cxnLst>
                  <a:cxn ang="0">
                    <a:pos x="csX0" y="csY0"/>
                  </a:cxn>
                  <a:cxn ang="0">
                    <a:pos x="csX1" y="csY1"/>
                  </a:cxn>
                  <a:cxn ang="0">
                    <a:pos x="csX2" y="csY2"/>
                  </a:cxn>
                  <a:cxn ang="0">
                    <a:pos x="csX3" y="csY3"/>
                  </a:cxn>
                  <a:cxn ang="0">
                    <a:pos x="csX4" y="csY4"/>
                  </a:cxn>
                </a:cxnLst>
                <a:rect l="l" t="t" r="r" b="b"/>
                <a:pathLst>
                  <a:path w="458001" h="145731">
                    <a:moveTo>
                      <a:pt x="433597" y="0"/>
                    </a:moveTo>
                    <a:cubicBezTo>
                      <a:pt x="527222" y="31367"/>
                      <a:pt x="323372" y="80491"/>
                      <a:pt x="293491" y="89287"/>
                    </a:cubicBezTo>
                    <a:cubicBezTo>
                      <a:pt x="241865" y="104224"/>
                      <a:pt x="87981" y="146710"/>
                      <a:pt x="41998" y="145714"/>
                    </a:cubicBezTo>
                    <a:cubicBezTo>
                      <a:pt x="15106" y="145216"/>
                      <a:pt x="14442" y="137913"/>
                      <a:pt x="0" y="120985"/>
                    </a:cubicBezTo>
                    <a:lnTo>
                      <a:pt x="433431" y="0"/>
                    </a:lnTo>
                    <a:close/>
                  </a:path>
                </a:pathLst>
              </a:custGeom>
              <a:solidFill>
                <a:srgbClr val="121312"/>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80D68F90-AE50-B0ED-FBFB-A7630A0F01B8}"/>
                  </a:ext>
                </a:extLst>
              </p:cNvPr>
              <p:cNvSpPr/>
              <p:nvPr/>
            </p:nvSpPr>
            <p:spPr>
              <a:xfrm>
                <a:off x="-46252082" y="632724"/>
                <a:ext cx="499804" cy="102153"/>
              </a:xfrm>
              <a:custGeom>
                <a:avLst/>
                <a:gdLst>
                  <a:gd name="csX0" fmla="*/ 489674 w 499804"/>
                  <a:gd name="csY0" fmla="*/ 74116 h 102153"/>
                  <a:gd name="csX1" fmla="*/ 370152 w 499804"/>
                  <a:gd name="csY1" fmla="*/ 55030 h 102153"/>
                  <a:gd name="csX2" fmla="*/ 2292 w 499804"/>
                  <a:gd name="csY2" fmla="*/ 92703 h 102153"/>
                  <a:gd name="csX3" fmla="*/ 105545 w 499804"/>
                  <a:gd name="csY3" fmla="*/ 37272 h 102153"/>
                  <a:gd name="csX4" fmla="*/ 401692 w 499804"/>
                  <a:gd name="csY4" fmla="*/ 23498 h 102153"/>
                  <a:gd name="csX5" fmla="*/ 489508 w 499804"/>
                  <a:gd name="csY5" fmla="*/ 74116 h 102153"/>
                </a:gdLst>
                <a:ahLst/>
                <a:cxnLst>
                  <a:cxn ang="0">
                    <a:pos x="csX0" y="csY0"/>
                  </a:cxn>
                  <a:cxn ang="0">
                    <a:pos x="csX1" y="csY1"/>
                  </a:cxn>
                  <a:cxn ang="0">
                    <a:pos x="csX2" y="csY2"/>
                  </a:cxn>
                  <a:cxn ang="0">
                    <a:pos x="csX3" y="csY3"/>
                  </a:cxn>
                  <a:cxn ang="0">
                    <a:pos x="csX4" y="csY4"/>
                  </a:cxn>
                  <a:cxn ang="0">
                    <a:pos x="csX5" y="csY5"/>
                  </a:cxn>
                </a:cxnLst>
                <a:rect l="l" t="t" r="r" b="b"/>
                <a:pathLst>
                  <a:path w="499804" h="102153">
                    <a:moveTo>
                      <a:pt x="489674" y="74116"/>
                    </a:moveTo>
                    <a:cubicBezTo>
                      <a:pt x="540636" y="145478"/>
                      <a:pt x="383432" y="58515"/>
                      <a:pt x="370152" y="55030"/>
                    </a:cubicBezTo>
                    <a:cubicBezTo>
                      <a:pt x="227556" y="17356"/>
                      <a:pt x="138579" y="87060"/>
                      <a:pt x="2292" y="92703"/>
                    </a:cubicBezTo>
                    <a:cubicBezTo>
                      <a:pt x="-17463" y="76273"/>
                      <a:pt x="96747" y="40259"/>
                      <a:pt x="105545" y="37272"/>
                    </a:cubicBezTo>
                    <a:cubicBezTo>
                      <a:pt x="212118" y="97"/>
                      <a:pt x="292131" y="-17329"/>
                      <a:pt x="401692" y="23498"/>
                    </a:cubicBezTo>
                    <a:cubicBezTo>
                      <a:pt x="415803" y="28808"/>
                      <a:pt x="483200" y="65319"/>
                      <a:pt x="489508" y="74116"/>
                    </a:cubicBezTo>
                    <a:close/>
                  </a:path>
                </a:pathLst>
              </a:custGeom>
              <a:solidFill>
                <a:srgbClr val="121312"/>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779E5809-3221-9BD4-261B-B4C2B8636596}"/>
                  </a:ext>
                </a:extLst>
              </p:cNvPr>
              <p:cNvSpPr/>
              <p:nvPr/>
            </p:nvSpPr>
            <p:spPr>
              <a:xfrm>
                <a:off x="-47684932" y="2080663"/>
                <a:ext cx="130334" cy="409782"/>
              </a:xfrm>
              <a:custGeom>
                <a:avLst/>
                <a:gdLst>
                  <a:gd name="csX0" fmla="*/ 104635 w 130334"/>
                  <a:gd name="csY0" fmla="*/ 227200 h 409782"/>
                  <a:gd name="csX1" fmla="*/ 718 w 130334"/>
                  <a:gd name="csY1" fmla="*/ 393825 h 409782"/>
                  <a:gd name="csX2" fmla="*/ 89363 w 130334"/>
                  <a:gd name="csY2" fmla="*/ 93601 h 409782"/>
                  <a:gd name="csX3" fmla="*/ 56993 w 130334"/>
                  <a:gd name="csY3" fmla="*/ 40162 h 409782"/>
                  <a:gd name="csX4" fmla="*/ 49190 w 130334"/>
                  <a:gd name="csY4" fmla="*/ 25723 h 409782"/>
                  <a:gd name="csX5" fmla="*/ 104635 w 130334"/>
                  <a:gd name="csY5" fmla="*/ 227200 h 409782"/>
                </a:gdLst>
                <a:ahLst/>
                <a:cxnLst>
                  <a:cxn ang="0">
                    <a:pos x="csX0" y="csY0"/>
                  </a:cxn>
                  <a:cxn ang="0">
                    <a:pos x="csX1" y="csY1"/>
                  </a:cxn>
                  <a:cxn ang="0">
                    <a:pos x="csX2" y="csY2"/>
                  </a:cxn>
                  <a:cxn ang="0">
                    <a:pos x="csX3" y="csY3"/>
                  </a:cxn>
                  <a:cxn ang="0">
                    <a:pos x="csX4" y="csY4"/>
                  </a:cxn>
                  <a:cxn ang="0">
                    <a:pos x="csX5" y="csY5"/>
                  </a:cxn>
                </a:cxnLst>
                <a:rect l="l" t="t" r="r" b="b"/>
                <a:pathLst>
                  <a:path w="130334" h="409782">
                    <a:moveTo>
                      <a:pt x="104635" y="227200"/>
                    </a:moveTo>
                    <a:cubicBezTo>
                      <a:pt x="100485" y="241141"/>
                      <a:pt x="22132" y="471494"/>
                      <a:pt x="718" y="393825"/>
                    </a:cubicBezTo>
                    <a:cubicBezTo>
                      <a:pt x="-9242" y="357644"/>
                      <a:pt x="87703" y="168616"/>
                      <a:pt x="89363" y="93601"/>
                    </a:cubicBezTo>
                    <a:cubicBezTo>
                      <a:pt x="91023" y="15766"/>
                      <a:pt x="69277" y="48626"/>
                      <a:pt x="56993" y="40162"/>
                    </a:cubicBezTo>
                    <a:cubicBezTo>
                      <a:pt x="48859" y="34685"/>
                      <a:pt x="50020" y="26387"/>
                      <a:pt x="49190" y="25723"/>
                    </a:cubicBezTo>
                    <a:cubicBezTo>
                      <a:pt x="173858" y="-79329"/>
                      <a:pt x="122397" y="167454"/>
                      <a:pt x="104635" y="227200"/>
                    </a:cubicBezTo>
                    <a:close/>
                  </a:path>
                </a:pathLst>
              </a:custGeom>
              <a:solidFill>
                <a:srgbClr val="121312"/>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6B8C9DB8-A4F6-51BB-D826-839998CAEF79}"/>
                  </a:ext>
                </a:extLst>
              </p:cNvPr>
              <p:cNvSpPr/>
              <p:nvPr/>
            </p:nvSpPr>
            <p:spPr>
              <a:xfrm>
                <a:off x="-47765842" y="2117127"/>
                <a:ext cx="106107" cy="428687"/>
              </a:xfrm>
              <a:custGeom>
                <a:avLst/>
                <a:gdLst>
                  <a:gd name="csX0" fmla="*/ 28508 w 106107"/>
                  <a:gd name="csY0" fmla="*/ 426733 h 428687"/>
                  <a:gd name="csX1" fmla="*/ 287 w 106107"/>
                  <a:gd name="csY1" fmla="*/ 388230 h 428687"/>
                  <a:gd name="csX2" fmla="*/ 78142 w 106107"/>
                  <a:gd name="csY2" fmla="*/ 25440 h 428687"/>
                  <a:gd name="csX3" fmla="*/ 103209 w 106107"/>
                  <a:gd name="csY3" fmla="*/ 100951 h 428687"/>
                  <a:gd name="csX4" fmla="*/ 28508 w 106107"/>
                  <a:gd name="csY4" fmla="*/ 426899 h 428687"/>
                </a:gdLst>
                <a:ahLst/>
                <a:cxnLst>
                  <a:cxn ang="0">
                    <a:pos x="csX0" y="csY0"/>
                  </a:cxn>
                  <a:cxn ang="0">
                    <a:pos x="csX1" y="csY1"/>
                  </a:cxn>
                  <a:cxn ang="0">
                    <a:pos x="csX2" y="csY2"/>
                  </a:cxn>
                  <a:cxn ang="0">
                    <a:pos x="csX3" y="csY3"/>
                  </a:cxn>
                  <a:cxn ang="0">
                    <a:pos x="csX4" y="csY4"/>
                  </a:cxn>
                </a:cxnLst>
                <a:rect l="l" t="t" r="r" b="b"/>
                <a:pathLst>
                  <a:path w="106107" h="428687">
                    <a:moveTo>
                      <a:pt x="28508" y="426733"/>
                    </a:moveTo>
                    <a:cubicBezTo>
                      <a:pt x="4770" y="436524"/>
                      <a:pt x="2279" y="407314"/>
                      <a:pt x="287" y="388230"/>
                    </a:cubicBezTo>
                    <a:cubicBezTo>
                      <a:pt x="-4693" y="339934"/>
                      <a:pt x="56396" y="72738"/>
                      <a:pt x="78142" y="25440"/>
                    </a:cubicBezTo>
                    <a:cubicBezTo>
                      <a:pt x="115327" y="-55716"/>
                      <a:pt x="105533" y="81533"/>
                      <a:pt x="103209" y="100951"/>
                    </a:cubicBezTo>
                    <a:cubicBezTo>
                      <a:pt x="90095" y="214137"/>
                      <a:pt x="42120" y="314211"/>
                      <a:pt x="28508" y="426899"/>
                    </a:cubicBezTo>
                    <a:close/>
                  </a:path>
                </a:pathLst>
              </a:custGeom>
              <a:solidFill>
                <a:srgbClr val="121312"/>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14F16450-AC96-E868-D02F-984057FB177A}"/>
                  </a:ext>
                </a:extLst>
              </p:cNvPr>
              <p:cNvSpPr/>
              <p:nvPr/>
            </p:nvSpPr>
            <p:spPr>
              <a:xfrm>
                <a:off x="-45221963" y="2052543"/>
                <a:ext cx="162422" cy="349656"/>
              </a:xfrm>
              <a:custGeom>
                <a:avLst/>
                <a:gdLst>
                  <a:gd name="csX0" fmla="*/ 96173 w 162422"/>
                  <a:gd name="csY0" fmla="*/ 73924 h 349656"/>
                  <a:gd name="csX1" fmla="*/ 161577 w 162422"/>
                  <a:gd name="csY1" fmla="*/ 257809 h 349656"/>
                  <a:gd name="csX2" fmla="*/ 96504 w 162422"/>
                  <a:gd name="csY2" fmla="*/ 338134 h 349656"/>
                  <a:gd name="csX3" fmla="*/ 111444 w 162422"/>
                  <a:gd name="csY3" fmla="*/ 212336 h 349656"/>
                  <a:gd name="csX4" fmla="*/ 91027 w 162422"/>
                  <a:gd name="csY4" fmla="*/ 149602 h 349656"/>
                  <a:gd name="csX5" fmla="*/ 57 w 162422"/>
                  <a:gd name="csY5" fmla="*/ 11026 h 349656"/>
                  <a:gd name="csX6" fmla="*/ 96006 w 162422"/>
                  <a:gd name="csY6" fmla="*/ 73924 h 34965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422" h="349656">
                    <a:moveTo>
                      <a:pt x="96173" y="73924"/>
                    </a:moveTo>
                    <a:cubicBezTo>
                      <a:pt x="139831" y="129853"/>
                      <a:pt x="167719" y="184620"/>
                      <a:pt x="161577" y="257809"/>
                    </a:cubicBezTo>
                    <a:cubicBezTo>
                      <a:pt x="159751" y="279882"/>
                      <a:pt x="134519" y="383939"/>
                      <a:pt x="96504" y="338134"/>
                    </a:cubicBezTo>
                    <a:cubicBezTo>
                      <a:pt x="83722" y="322865"/>
                      <a:pt x="113105" y="243868"/>
                      <a:pt x="111444" y="212336"/>
                    </a:cubicBezTo>
                    <a:cubicBezTo>
                      <a:pt x="110283" y="187276"/>
                      <a:pt x="99492" y="171011"/>
                      <a:pt x="91027" y="149602"/>
                    </a:cubicBezTo>
                    <a:cubicBezTo>
                      <a:pt x="77082" y="114253"/>
                      <a:pt x="-2433" y="23140"/>
                      <a:pt x="57" y="11026"/>
                    </a:cubicBezTo>
                    <a:cubicBezTo>
                      <a:pt x="8855" y="-30963"/>
                      <a:pt x="84718" y="59486"/>
                      <a:pt x="96006" y="73924"/>
                    </a:cubicBezTo>
                    <a:close/>
                  </a:path>
                </a:pathLst>
              </a:custGeom>
              <a:solidFill>
                <a:srgbClr val="121312"/>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9AFC71FF-9722-7940-7A67-BEF74C9B9908}"/>
                  </a:ext>
                </a:extLst>
              </p:cNvPr>
              <p:cNvSpPr/>
              <p:nvPr/>
            </p:nvSpPr>
            <p:spPr>
              <a:xfrm>
                <a:off x="-47923738" y="1238710"/>
                <a:ext cx="186273" cy="329126"/>
              </a:xfrm>
              <a:custGeom>
                <a:avLst/>
                <a:gdLst>
                  <a:gd name="csX0" fmla="*/ 8449 w 186273"/>
                  <a:gd name="csY0" fmla="*/ 863 h 329126"/>
                  <a:gd name="csX1" fmla="*/ 28204 w 186273"/>
                  <a:gd name="csY1" fmla="*/ 11152 h 329126"/>
                  <a:gd name="csX2" fmla="*/ 183250 w 186273"/>
                  <a:gd name="csY2" fmla="*/ 284490 h 329126"/>
                  <a:gd name="csX3" fmla="*/ 141915 w 186273"/>
                  <a:gd name="csY3" fmla="*/ 315856 h 329126"/>
                  <a:gd name="csX4" fmla="*/ 3137 w 186273"/>
                  <a:gd name="csY4" fmla="*/ 46502 h 329126"/>
                  <a:gd name="csX5" fmla="*/ 8449 w 186273"/>
                  <a:gd name="csY5" fmla="*/ 1029 h 329126"/>
                </a:gdLst>
                <a:ahLst/>
                <a:cxnLst>
                  <a:cxn ang="0">
                    <a:pos x="csX0" y="csY0"/>
                  </a:cxn>
                  <a:cxn ang="0">
                    <a:pos x="csX1" y="csY1"/>
                  </a:cxn>
                  <a:cxn ang="0">
                    <a:pos x="csX2" y="csY2"/>
                  </a:cxn>
                  <a:cxn ang="0">
                    <a:pos x="csX3" y="csY3"/>
                  </a:cxn>
                  <a:cxn ang="0">
                    <a:pos x="csX4" y="csY4"/>
                  </a:cxn>
                  <a:cxn ang="0">
                    <a:pos x="csX5" y="csY5"/>
                  </a:cxn>
                </a:cxnLst>
                <a:rect l="l" t="t" r="r" b="b"/>
                <a:pathLst>
                  <a:path w="186273" h="329126">
                    <a:moveTo>
                      <a:pt x="8449" y="863"/>
                    </a:moveTo>
                    <a:cubicBezTo>
                      <a:pt x="17082" y="-2788"/>
                      <a:pt x="23224" y="6008"/>
                      <a:pt x="28204" y="11152"/>
                    </a:cubicBezTo>
                    <a:cubicBezTo>
                      <a:pt x="39160" y="22438"/>
                      <a:pt x="178934" y="269056"/>
                      <a:pt x="183250" y="284490"/>
                    </a:cubicBezTo>
                    <a:cubicBezTo>
                      <a:pt x="194040" y="323989"/>
                      <a:pt x="174949" y="344236"/>
                      <a:pt x="141915" y="315856"/>
                    </a:cubicBezTo>
                    <a:cubicBezTo>
                      <a:pt x="130461" y="305899"/>
                      <a:pt x="6624" y="65256"/>
                      <a:pt x="3137" y="46502"/>
                    </a:cubicBezTo>
                    <a:cubicBezTo>
                      <a:pt x="1145" y="36046"/>
                      <a:pt x="-4997" y="7003"/>
                      <a:pt x="8449" y="1029"/>
                    </a:cubicBezTo>
                    <a:close/>
                  </a:path>
                </a:pathLst>
              </a:custGeom>
              <a:solidFill>
                <a:srgbClr val="121312"/>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7427857B-F9BA-E5AE-EAAF-B21F01BBAD8D}"/>
                  </a:ext>
                </a:extLst>
              </p:cNvPr>
              <p:cNvSpPr/>
              <p:nvPr/>
            </p:nvSpPr>
            <p:spPr>
              <a:xfrm>
                <a:off x="-45643458" y="2297407"/>
                <a:ext cx="54222" cy="368396"/>
              </a:xfrm>
              <a:custGeom>
                <a:avLst/>
                <a:gdLst>
                  <a:gd name="csX0" fmla="*/ 43898 w 54222"/>
                  <a:gd name="csY0" fmla="*/ 358144 h 368396"/>
                  <a:gd name="csX1" fmla="*/ 31447 w 54222"/>
                  <a:gd name="csY1" fmla="*/ 368267 h 368396"/>
                  <a:gd name="csX2" fmla="*/ 13685 w 54222"/>
                  <a:gd name="csY2" fmla="*/ 358144 h 368396"/>
                  <a:gd name="csX3" fmla="*/ 31281 w 54222"/>
                  <a:gd name="csY3" fmla="*/ 0 h 368396"/>
                  <a:gd name="csX4" fmla="*/ 48546 w 54222"/>
                  <a:gd name="csY4" fmla="*/ 8298 h 368396"/>
                  <a:gd name="csX5" fmla="*/ 43898 w 54222"/>
                  <a:gd name="csY5" fmla="*/ 358144 h 368396"/>
                </a:gdLst>
                <a:ahLst/>
                <a:cxnLst>
                  <a:cxn ang="0">
                    <a:pos x="csX0" y="csY0"/>
                  </a:cxn>
                  <a:cxn ang="0">
                    <a:pos x="csX1" y="csY1"/>
                  </a:cxn>
                  <a:cxn ang="0">
                    <a:pos x="csX2" y="csY2"/>
                  </a:cxn>
                  <a:cxn ang="0">
                    <a:pos x="csX3" y="csY3"/>
                  </a:cxn>
                  <a:cxn ang="0">
                    <a:pos x="csX4" y="csY4"/>
                  </a:cxn>
                  <a:cxn ang="0">
                    <a:pos x="csX5" y="csY5"/>
                  </a:cxn>
                </a:cxnLst>
                <a:rect l="l" t="t" r="r" b="b"/>
                <a:pathLst>
                  <a:path w="54222" h="368396">
                    <a:moveTo>
                      <a:pt x="43898" y="358144"/>
                    </a:moveTo>
                    <a:cubicBezTo>
                      <a:pt x="41242" y="360301"/>
                      <a:pt x="40246" y="369595"/>
                      <a:pt x="31447" y="368267"/>
                    </a:cubicBezTo>
                    <a:cubicBezTo>
                      <a:pt x="27629" y="368267"/>
                      <a:pt x="16009" y="361131"/>
                      <a:pt x="13685" y="358144"/>
                    </a:cubicBezTo>
                    <a:cubicBezTo>
                      <a:pt x="-14037" y="323126"/>
                      <a:pt x="4721" y="2158"/>
                      <a:pt x="31281" y="0"/>
                    </a:cubicBezTo>
                    <a:cubicBezTo>
                      <a:pt x="38918" y="0"/>
                      <a:pt x="44396" y="1660"/>
                      <a:pt x="48546" y="8298"/>
                    </a:cubicBezTo>
                    <a:cubicBezTo>
                      <a:pt x="68300" y="39665"/>
                      <a:pt x="28958" y="301717"/>
                      <a:pt x="43898" y="358144"/>
                    </a:cubicBezTo>
                    <a:close/>
                  </a:path>
                </a:pathLst>
              </a:custGeom>
              <a:solidFill>
                <a:srgbClr val="121312"/>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60DFE042-ECEF-007C-D394-DBE043F60260}"/>
                  </a:ext>
                </a:extLst>
              </p:cNvPr>
              <p:cNvSpPr/>
              <p:nvPr/>
            </p:nvSpPr>
            <p:spPr>
              <a:xfrm>
                <a:off x="-47630353" y="1203359"/>
                <a:ext cx="67849" cy="295297"/>
              </a:xfrm>
              <a:custGeom>
                <a:avLst/>
                <a:gdLst>
                  <a:gd name="csX0" fmla="*/ 7892 w 67849"/>
                  <a:gd name="csY0" fmla="*/ 1529 h 295297"/>
                  <a:gd name="csX1" fmla="*/ 35116 w 67849"/>
                  <a:gd name="csY1" fmla="*/ 8167 h 295297"/>
                  <a:gd name="csX2" fmla="*/ 67487 w 67849"/>
                  <a:gd name="csY2" fmla="*/ 270551 h 295297"/>
                  <a:gd name="csX3" fmla="*/ 24492 w 67849"/>
                  <a:gd name="csY3" fmla="*/ 285819 h 295297"/>
                  <a:gd name="csX4" fmla="*/ 8058 w 67849"/>
                  <a:gd name="csY4" fmla="*/ 1363 h 295297"/>
                </a:gdLst>
                <a:ahLst/>
                <a:cxnLst>
                  <a:cxn ang="0">
                    <a:pos x="csX0" y="csY0"/>
                  </a:cxn>
                  <a:cxn ang="0">
                    <a:pos x="csX1" y="csY1"/>
                  </a:cxn>
                  <a:cxn ang="0">
                    <a:pos x="csX2" y="csY2"/>
                  </a:cxn>
                  <a:cxn ang="0">
                    <a:pos x="csX3" y="csY3"/>
                  </a:cxn>
                  <a:cxn ang="0">
                    <a:pos x="csX4" y="csY4"/>
                  </a:cxn>
                </a:cxnLst>
                <a:rect l="l" t="t" r="r" b="b"/>
                <a:pathLst>
                  <a:path w="67849" h="295297">
                    <a:moveTo>
                      <a:pt x="7892" y="1529"/>
                    </a:moveTo>
                    <a:cubicBezTo>
                      <a:pt x="17188" y="-2122"/>
                      <a:pt x="27978" y="1031"/>
                      <a:pt x="35116" y="8167"/>
                    </a:cubicBezTo>
                    <a:cubicBezTo>
                      <a:pt x="46238" y="19121"/>
                      <a:pt x="71139" y="247981"/>
                      <a:pt x="67487" y="270551"/>
                    </a:cubicBezTo>
                    <a:cubicBezTo>
                      <a:pt x="63171" y="296607"/>
                      <a:pt x="43250" y="302747"/>
                      <a:pt x="24492" y="285819"/>
                    </a:cubicBezTo>
                    <a:cubicBezTo>
                      <a:pt x="5734" y="268892"/>
                      <a:pt x="-10202" y="8499"/>
                      <a:pt x="8058" y="1363"/>
                    </a:cubicBezTo>
                    <a:close/>
                  </a:path>
                </a:pathLst>
              </a:custGeom>
              <a:solidFill>
                <a:srgbClr val="121312"/>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25574487-7813-2CAA-9FCF-2FEB33CD1B09}"/>
                  </a:ext>
                </a:extLst>
              </p:cNvPr>
              <p:cNvSpPr/>
              <p:nvPr/>
            </p:nvSpPr>
            <p:spPr>
              <a:xfrm>
                <a:off x="-45516689" y="1614475"/>
                <a:ext cx="217356" cy="188788"/>
              </a:xfrm>
              <a:custGeom>
                <a:avLst/>
                <a:gdLst>
                  <a:gd name="csX0" fmla="*/ 31504 w 217356"/>
                  <a:gd name="csY0" fmla="*/ 177748 h 188788"/>
                  <a:gd name="csX1" fmla="*/ 43954 w 217356"/>
                  <a:gd name="csY1" fmla="*/ 81989 h 188788"/>
                  <a:gd name="csX2" fmla="*/ 214936 w 217356"/>
                  <a:gd name="csY2" fmla="*/ 4983 h 188788"/>
                  <a:gd name="csX3" fmla="*/ 98901 w 217356"/>
                  <a:gd name="csY3" fmla="*/ 91614 h 188788"/>
                  <a:gd name="csX4" fmla="*/ 31504 w 217356"/>
                  <a:gd name="csY4" fmla="*/ 177748 h 188788"/>
                </a:gdLst>
                <a:ahLst/>
                <a:cxnLst>
                  <a:cxn ang="0">
                    <a:pos x="csX0" y="csY0"/>
                  </a:cxn>
                  <a:cxn ang="0">
                    <a:pos x="csX1" y="csY1"/>
                  </a:cxn>
                  <a:cxn ang="0">
                    <a:pos x="csX2" y="csY2"/>
                  </a:cxn>
                  <a:cxn ang="0">
                    <a:pos x="csX3" y="csY3"/>
                  </a:cxn>
                  <a:cxn ang="0">
                    <a:pos x="csX4" y="csY4"/>
                  </a:cxn>
                </a:cxnLst>
                <a:rect l="l" t="t" r="r" b="b"/>
                <a:pathLst>
                  <a:path w="217356" h="188788">
                    <a:moveTo>
                      <a:pt x="31504" y="177748"/>
                    </a:moveTo>
                    <a:cubicBezTo>
                      <a:pt x="-40375" y="226706"/>
                      <a:pt x="31504" y="97920"/>
                      <a:pt x="43954" y="81989"/>
                    </a:cubicBezTo>
                    <a:cubicBezTo>
                      <a:pt x="81636" y="33528"/>
                      <a:pt x="152519" y="-16095"/>
                      <a:pt x="214936" y="4983"/>
                    </a:cubicBezTo>
                    <a:cubicBezTo>
                      <a:pt x="233362" y="67715"/>
                      <a:pt x="141895" y="59252"/>
                      <a:pt x="98901" y="91614"/>
                    </a:cubicBezTo>
                    <a:cubicBezTo>
                      <a:pt x="74498" y="110036"/>
                      <a:pt x="44286" y="169118"/>
                      <a:pt x="31504" y="177748"/>
                    </a:cubicBezTo>
                    <a:close/>
                  </a:path>
                </a:pathLst>
              </a:custGeom>
              <a:solidFill>
                <a:srgbClr val="121312"/>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A9A292EA-D92A-50BB-7C85-9C02553BA144}"/>
                  </a:ext>
                </a:extLst>
              </p:cNvPr>
              <p:cNvSpPr/>
              <p:nvPr/>
            </p:nvSpPr>
            <p:spPr>
              <a:xfrm>
                <a:off x="-48149117" y="1496786"/>
                <a:ext cx="232421" cy="144467"/>
              </a:xfrm>
              <a:custGeom>
                <a:avLst/>
                <a:gdLst>
                  <a:gd name="csX0" fmla="*/ 12880 w 232421"/>
                  <a:gd name="csY0" fmla="*/ 358 h 144467"/>
                  <a:gd name="csX1" fmla="*/ 223038 w 232421"/>
                  <a:gd name="csY1" fmla="*/ 106075 h 144467"/>
                  <a:gd name="csX2" fmla="*/ 195814 w 232421"/>
                  <a:gd name="csY2" fmla="*/ 143748 h 144467"/>
                  <a:gd name="csX3" fmla="*/ 98 w 232421"/>
                  <a:gd name="csY3" fmla="*/ 21767 h 144467"/>
                  <a:gd name="csX4" fmla="*/ 12714 w 232421"/>
                  <a:gd name="csY4" fmla="*/ 524 h 144467"/>
                </a:gdLst>
                <a:ahLst/>
                <a:cxnLst>
                  <a:cxn ang="0">
                    <a:pos x="csX0" y="csY0"/>
                  </a:cxn>
                  <a:cxn ang="0">
                    <a:pos x="csX1" y="csY1"/>
                  </a:cxn>
                  <a:cxn ang="0">
                    <a:pos x="csX2" y="csY2"/>
                  </a:cxn>
                  <a:cxn ang="0">
                    <a:pos x="csX3" y="csY3"/>
                  </a:cxn>
                  <a:cxn ang="0">
                    <a:pos x="csX4" y="csY4"/>
                  </a:cxn>
                </a:cxnLst>
                <a:rect l="l" t="t" r="r" b="b"/>
                <a:pathLst>
                  <a:path w="232421" h="144467">
                    <a:moveTo>
                      <a:pt x="12880" y="358"/>
                    </a:moveTo>
                    <a:cubicBezTo>
                      <a:pt x="32800" y="-6612"/>
                      <a:pt x="208762" y="90308"/>
                      <a:pt x="223038" y="106075"/>
                    </a:cubicBezTo>
                    <a:cubicBezTo>
                      <a:pt x="245946" y="131301"/>
                      <a:pt x="223038" y="148229"/>
                      <a:pt x="195814" y="143748"/>
                    </a:cubicBezTo>
                    <a:cubicBezTo>
                      <a:pt x="174068" y="140097"/>
                      <a:pt x="2753" y="39525"/>
                      <a:pt x="98" y="21767"/>
                    </a:cubicBezTo>
                    <a:cubicBezTo>
                      <a:pt x="-899" y="14797"/>
                      <a:pt x="5908" y="2847"/>
                      <a:pt x="12714" y="524"/>
                    </a:cubicBezTo>
                    <a:close/>
                  </a:path>
                </a:pathLst>
              </a:custGeom>
              <a:solidFill>
                <a:srgbClr val="121312"/>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8D9C1DE8-E146-4E5B-1EE3-AB90BA5B3532}"/>
                  </a:ext>
                </a:extLst>
              </p:cNvPr>
              <p:cNvSpPr/>
              <p:nvPr/>
            </p:nvSpPr>
            <p:spPr>
              <a:xfrm>
                <a:off x="-46491575" y="1681859"/>
                <a:ext cx="153815" cy="216993"/>
              </a:xfrm>
              <a:custGeom>
                <a:avLst/>
                <a:gdLst>
                  <a:gd name="csX0" fmla="*/ 144175 w 153815"/>
                  <a:gd name="csY0" fmla="*/ 29374 h 216993"/>
                  <a:gd name="csX1" fmla="*/ 40756 w 153815"/>
                  <a:gd name="csY1" fmla="*/ 105218 h 216993"/>
                  <a:gd name="csX2" fmla="*/ 80597 w 153815"/>
                  <a:gd name="csY2" fmla="*/ 210272 h 216993"/>
                  <a:gd name="csX3" fmla="*/ 3738 w 153815"/>
                  <a:gd name="csY3" fmla="*/ 93104 h 216993"/>
                  <a:gd name="csX4" fmla="*/ 150816 w 153815"/>
                  <a:gd name="csY4" fmla="*/ 4315 h 216993"/>
                  <a:gd name="csX5" fmla="*/ 144175 w 153815"/>
                  <a:gd name="csY5" fmla="*/ 29374 h 216993"/>
                </a:gdLst>
                <a:ahLst/>
                <a:cxnLst>
                  <a:cxn ang="0">
                    <a:pos x="csX0" y="csY0"/>
                  </a:cxn>
                  <a:cxn ang="0">
                    <a:pos x="csX1" y="csY1"/>
                  </a:cxn>
                  <a:cxn ang="0">
                    <a:pos x="csX2" y="csY2"/>
                  </a:cxn>
                  <a:cxn ang="0">
                    <a:pos x="csX3" y="csY3"/>
                  </a:cxn>
                  <a:cxn ang="0">
                    <a:pos x="csX4" y="csY4"/>
                  </a:cxn>
                  <a:cxn ang="0">
                    <a:pos x="csX5" y="csY5"/>
                  </a:cxn>
                </a:cxnLst>
                <a:rect l="l" t="t" r="r" b="b"/>
                <a:pathLst>
                  <a:path w="153815" h="216993">
                    <a:moveTo>
                      <a:pt x="144175" y="29374"/>
                    </a:moveTo>
                    <a:cubicBezTo>
                      <a:pt x="127243" y="55929"/>
                      <a:pt x="42748" y="99078"/>
                      <a:pt x="40756" y="105218"/>
                    </a:cubicBezTo>
                    <a:cubicBezTo>
                      <a:pt x="32622" y="131108"/>
                      <a:pt x="98525" y="188033"/>
                      <a:pt x="80597" y="210272"/>
                    </a:cubicBezTo>
                    <a:cubicBezTo>
                      <a:pt x="54202" y="242966"/>
                      <a:pt x="-17013" y="148700"/>
                      <a:pt x="3738" y="93104"/>
                    </a:cubicBezTo>
                    <a:cubicBezTo>
                      <a:pt x="6892" y="84639"/>
                      <a:pt x="135543" y="-22572"/>
                      <a:pt x="150816" y="4315"/>
                    </a:cubicBezTo>
                    <a:cubicBezTo>
                      <a:pt x="158618" y="15600"/>
                      <a:pt x="149322" y="21408"/>
                      <a:pt x="144175" y="29374"/>
                    </a:cubicBezTo>
                    <a:close/>
                  </a:path>
                </a:pathLst>
              </a:custGeom>
              <a:solidFill>
                <a:srgbClr val="121312"/>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54E9BF95-F8D8-D0BC-60EB-9B38A394889B}"/>
                  </a:ext>
                </a:extLst>
              </p:cNvPr>
              <p:cNvSpPr/>
              <p:nvPr/>
            </p:nvSpPr>
            <p:spPr>
              <a:xfrm>
                <a:off x="-45189414" y="5084217"/>
                <a:ext cx="124048" cy="232593"/>
              </a:xfrm>
              <a:custGeom>
                <a:avLst/>
                <a:gdLst>
                  <a:gd name="csX0" fmla="*/ 124048 w 124048"/>
                  <a:gd name="csY0" fmla="*/ 231684 h 232593"/>
                  <a:gd name="csX1" fmla="*/ 66114 w 124048"/>
                  <a:gd name="csY1" fmla="*/ 226706 h 232593"/>
                  <a:gd name="csX2" fmla="*/ 45 w 124048"/>
                  <a:gd name="csY2" fmla="*/ 25063 h 232593"/>
                  <a:gd name="csX3" fmla="*/ 10669 w 124048"/>
                  <a:gd name="csY3" fmla="*/ 4 h 232593"/>
                  <a:gd name="csX4" fmla="*/ 124048 w 124048"/>
                  <a:gd name="csY4" fmla="*/ 231684 h 232593"/>
                </a:gdLst>
                <a:ahLst/>
                <a:cxnLst>
                  <a:cxn ang="0">
                    <a:pos x="csX0" y="csY0"/>
                  </a:cxn>
                  <a:cxn ang="0">
                    <a:pos x="csX1" y="csY1"/>
                  </a:cxn>
                  <a:cxn ang="0">
                    <a:pos x="csX2" y="csY2"/>
                  </a:cxn>
                  <a:cxn ang="0">
                    <a:pos x="csX3" y="csY3"/>
                  </a:cxn>
                  <a:cxn ang="0">
                    <a:pos x="csX4" y="csY4"/>
                  </a:cxn>
                </a:cxnLst>
                <a:rect l="l" t="t" r="r" b="b"/>
                <a:pathLst>
                  <a:path w="124048" h="232593">
                    <a:moveTo>
                      <a:pt x="124048" y="231684"/>
                    </a:moveTo>
                    <a:cubicBezTo>
                      <a:pt x="108278" y="228863"/>
                      <a:pt x="79062" y="238157"/>
                      <a:pt x="66114" y="226706"/>
                    </a:cubicBezTo>
                    <a:cubicBezTo>
                      <a:pt x="58145" y="219736"/>
                      <a:pt x="543" y="38838"/>
                      <a:pt x="45" y="25063"/>
                    </a:cubicBezTo>
                    <a:cubicBezTo>
                      <a:pt x="-287" y="16600"/>
                      <a:pt x="1041" y="335"/>
                      <a:pt x="10669" y="4"/>
                    </a:cubicBezTo>
                    <a:cubicBezTo>
                      <a:pt x="37727" y="-992"/>
                      <a:pt x="116412" y="199654"/>
                      <a:pt x="124048" y="231684"/>
                    </a:cubicBezTo>
                    <a:close/>
                  </a:path>
                </a:pathLst>
              </a:custGeom>
              <a:solidFill>
                <a:srgbClr val="121312"/>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FC50FE56-14C3-EDC0-9421-FF277514E83B}"/>
                  </a:ext>
                </a:extLst>
              </p:cNvPr>
              <p:cNvSpPr/>
              <p:nvPr/>
            </p:nvSpPr>
            <p:spPr>
              <a:xfrm>
                <a:off x="-47555764" y="2859248"/>
                <a:ext cx="195112" cy="219093"/>
              </a:xfrm>
              <a:custGeom>
                <a:avLst/>
                <a:gdLst>
                  <a:gd name="csX0" fmla="*/ 192100 w 195112"/>
                  <a:gd name="csY0" fmla="*/ 214358 h 219093"/>
                  <a:gd name="csX1" fmla="*/ 106277 w 195112"/>
                  <a:gd name="csY1" fmla="*/ 136356 h 219093"/>
                  <a:gd name="csX2" fmla="*/ 1031 w 195112"/>
                  <a:gd name="csY2" fmla="*/ 3255 h 219093"/>
                  <a:gd name="csX3" fmla="*/ 25268 w 195112"/>
                  <a:gd name="csY3" fmla="*/ 5413 h 219093"/>
                  <a:gd name="csX4" fmla="*/ 192100 w 195112"/>
                  <a:gd name="csY4" fmla="*/ 214358 h 219093"/>
                </a:gdLst>
                <a:ahLst/>
                <a:cxnLst>
                  <a:cxn ang="0">
                    <a:pos x="csX0" y="csY0"/>
                  </a:cxn>
                  <a:cxn ang="0">
                    <a:pos x="csX1" y="csY1"/>
                  </a:cxn>
                  <a:cxn ang="0">
                    <a:pos x="csX2" y="csY2"/>
                  </a:cxn>
                  <a:cxn ang="0">
                    <a:pos x="csX3" y="csY3"/>
                  </a:cxn>
                  <a:cxn ang="0">
                    <a:pos x="csX4" y="csY4"/>
                  </a:cxn>
                </a:cxnLst>
                <a:rect l="l" t="t" r="r" b="b"/>
                <a:pathLst>
                  <a:path w="195112" h="219093">
                    <a:moveTo>
                      <a:pt x="192100" y="214358"/>
                    </a:moveTo>
                    <a:cubicBezTo>
                      <a:pt x="165872" y="240911"/>
                      <a:pt x="116237" y="147641"/>
                      <a:pt x="106277" y="136356"/>
                    </a:cubicBezTo>
                    <a:cubicBezTo>
                      <a:pt x="87187" y="114947"/>
                      <a:pt x="-11087" y="25661"/>
                      <a:pt x="1031" y="3255"/>
                    </a:cubicBezTo>
                    <a:cubicBezTo>
                      <a:pt x="12154" y="-2387"/>
                      <a:pt x="15474" y="-63"/>
                      <a:pt x="25268" y="5413"/>
                    </a:cubicBezTo>
                    <a:cubicBezTo>
                      <a:pt x="53820" y="21345"/>
                      <a:pt x="219324" y="186809"/>
                      <a:pt x="192100" y="214358"/>
                    </a:cubicBezTo>
                    <a:close/>
                  </a:path>
                </a:pathLst>
              </a:custGeom>
              <a:solidFill>
                <a:srgbClr val="121312"/>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2EA5FBDB-3519-3FAF-F004-A6098C852D4B}"/>
                  </a:ext>
                </a:extLst>
              </p:cNvPr>
              <p:cNvSpPr/>
              <p:nvPr/>
            </p:nvSpPr>
            <p:spPr>
              <a:xfrm>
                <a:off x="-46589348" y="1511571"/>
                <a:ext cx="82868" cy="151889"/>
              </a:xfrm>
              <a:custGeom>
                <a:avLst/>
                <a:gdLst>
                  <a:gd name="csX0" fmla="*/ 30794 w 82868"/>
                  <a:gd name="csY0" fmla="*/ 1007 h 151889"/>
                  <a:gd name="csX1" fmla="*/ 39593 w 82868"/>
                  <a:gd name="csY1" fmla="*/ 151865 h 151889"/>
                  <a:gd name="csX2" fmla="*/ 30794 w 82868"/>
                  <a:gd name="csY2" fmla="*/ 1007 h 151889"/>
                </a:gdLst>
                <a:ahLst/>
                <a:cxnLst>
                  <a:cxn ang="0">
                    <a:pos x="csX0" y="csY0"/>
                  </a:cxn>
                  <a:cxn ang="0">
                    <a:pos x="csX1" y="csY1"/>
                  </a:cxn>
                  <a:cxn ang="0">
                    <a:pos x="csX2" y="csY2"/>
                  </a:cxn>
                </a:cxnLst>
                <a:rect l="l" t="t" r="r" b="b"/>
                <a:pathLst>
                  <a:path w="82868" h="151889">
                    <a:moveTo>
                      <a:pt x="30794" y="1007"/>
                    </a:moveTo>
                    <a:cubicBezTo>
                      <a:pt x="98855" y="-14261"/>
                      <a:pt x="98523" y="149044"/>
                      <a:pt x="39593" y="151865"/>
                    </a:cubicBezTo>
                    <a:cubicBezTo>
                      <a:pt x="-7552" y="154023"/>
                      <a:pt x="-15188" y="11297"/>
                      <a:pt x="30794" y="1007"/>
                    </a:cubicBezTo>
                    <a:close/>
                  </a:path>
                </a:pathLst>
              </a:custGeom>
              <a:solidFill>
                <a:srgbClr val="121312"/>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61393104-C940-B7FC-4565-38997651DDD8}"/>
                  </a:ext>
                </a:extLst>
              </p:cNvPr>
              <p:cNvSpPr/>
              <p:nvPr/>
            </p:nvSpPr>
            <p:spPr>
              <a:xfrm>
                <a:off x="-46065367" y="1551301"/>
                <a:ext cx="83896" cy="146951"/>
              </a:xfrm>
              <a:custGeom>
                <a:avLst/>
                <a:gdLst>
                  <a:gd name="csX0" fmla="*/ 61094 w 83896"/>
                  <a:gd name="csY0" fmla="*/ 135204 h 146951"/>
                  <a:gd name="csX1" fmla="*/ 31048 w 83896"/>
                  <a:gd name="csY1" fmla="*/ 1606 h 146951"/>
                  <a:gd name="csX2" fmla="*/ 61094 w 83896"/>
                  <a:gd name="csY2" fmla="*/ 135204 h 146951"/>
                </a:gdLst>
                <a:ahLst/>
                <a:cxnLst>
                  <a:cxn ang="0">
                    <a:pos x="csX0" y="csY0"/>
                  </a:cxn>
                  <a:cxn ang="0">
                    <a:pos x="csX1" y="csY1"/>
                  </a:cxn>
                  <a:cxn ang="0">
                    <a:pos x="csX2" y="csY2"/>
                  </a:cxn>
                </a:cxnLst>
                <a:rect l="l" t="t" r="r" b="b"/>
                <a:pathLst>
                  <a:path w="83896" h="146951">
                    <a:moveTo>
                      <a:pt x="61094" y="135204"/>
                    </a:moveTo>
                    <a:cubicBezTo>
                      <a:pt x="-1987" y="193789"/>
                      <a:pt x="-23235" y="14883"/>
                      <a:pt x="31048" y="1606"/>
                    </a:cubicBezTo>
                    <a:cubicBezTo>
                      <a:pt x="99773" y="-15322"/>
                      <a:pt x="91971" y="106494"/>
                      <a:pt x="61094" y="135204"/>
                    </a:cubicBezTo>
                    <a:close/>
                  </a:path>
                </a:pathLst>
              </a:custGeom>
              <a:solidFill>
                <a:srgbClr val="121312"/>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0A8D193A-9A63-3A94-DF8F-78CFBBA42807}"/>
                  </a:ext>
                </a:extLst>
              </p:cNvPr>
              <p:cNvSpPr/>
              <p:nvPr/>
            </p:nvSpPr>
            <p:spPr>
              <a:xfrm>
                <a:off x="-46052345" y="1248871"/>
                <a:ext cx="211868" cy="95791"/>
              </a:xfrm>
              <a:custGeom>
                <a:avLst/>
                <a:gdLst>
                  <a:gd name="csX0" fmla="*/ 10555 w 211868"/>
                  <a:gd name="csY0" fmla="*/ 34849 h 95791"/>
                  <a:gd name="csX1" fmla="*/ 210422 w 211868"/>
                  <a:gd name="csY1" fmla="*/ 88287 h 95791"/>
                  <a:gd name="csX2" fmla="*/ 117626 w 211868"/>
                  <a:gd name="csY2" fmla="*/ 56257 h 95791"/>
                  <a:gd name="csX3" fmla="*/ 10389 w 211868"/>
                  <a:gd name="csY3" fmla="*/ 35014 h 95791"/>
                </a:gdLst>
                <a:ahLst/>
                <a:cxnLst>
                  <a:cxn ang="0">
                    <a:pos x="csX0" y="csY0"/>
                  </a:cxn>
                  <a:cxn ang="0">
                    <a:pos x="csX1" y="csY1"/>
                  </a:cxn>
                  <a:cxn ang="0">
                    <a:pos x="csX2" y="csY2"/>
                  </a:cxn>
                  <a:cxn ang="0">
                    <a:pos x="csX3" y="csY3"/>
                  </a:cxn>
                </a:cxnLst>
                <a:rect l="l" t="t" r="r" b="b"/>
                <a:pathLst>
                  <a:path w="211868" h="95791">
                    <a:moveTo>
                      <a:pt x="10555" y="34849"/>
                    </a:moveTo>
                    <a:cubicBezTo>
                      <a:pt x="-58502" y="-27056"/>
                      <a:pt x="234824" y="-4816"/>
                      <a:pt x="210422" y="88287"/>
                    </a:cubicBezTo>
                    <a:cubicBezTo>
                      <a:pt x="198801" y="114676"/>
                      <a:pt x="138709" y="63559"/>
                      <a:pt x="117626" y="56257"/>
                    </a:cubicBezTo>
                    <a:cubicBezTo>
                      <a:pt x="94884" y="48291"/>
                      <a:pt x="15037" y="38998"/>
                      <a:pt x="10389" y="35014"/>
                    </a:cubicBezTo>
                    <a:close/>
                  </a:path>
                </a:pathLst>
              </a:custGeom>
              <a:solidFill>
                <a:srgbClr val="121312"/>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8AD9BAD0-31E9-6286-3B39-976A7C2D99EA}"/>
                  </a:ext>
                </a:extLst>
              </p:cNvPr>
              <p:cNvSpPr/>
              <p:nvPr/>
            </p:nvSpPr>
            <p:spPr>
              <a:xfrm>
                <a:off x="-46758923" y="1184606"/>
                <a:ext cx="221400" cy="75953"/>
              </a:xfrm>
              <a:custGeom>
                <a:avLst/>
                <a:gdLst>
                  <a:gd name="csX0" fmla="*/ 215973 w 221400"/>
                  <a:gd name="csY0" fmla="*/ 49159 h 75953"/>
                  <a:gd name="csX1" fmla="*/ 129320 w 221400"/>
                  <a:gd name="csY1" fmla="*/ 45507 h 75953"/>
                  <a:gd name="csX2" fmla="*/ 5 w 221400"/>
                  <a:gd name="csY2" fmla="*/ 62436 h 75953"/>
                  <a:gd name="csX3" fmla="*/ 221120 w 221400"/>
                  <a:gd name="csY3" fmla="*/ 28248 h 75953"/>
                  <a:gd name="csX4" fmla="*/ 215973 w 221400"/>
                  <a:gd name="csY4" fmla="*/ 49159 h 75953"/>
                </a:gdLst>
                <a:ahLst/>
                <a:cxnLst>
                  <a:cxn ang="0">
                    <a:pos x="csX0" y="csY0"/>
                  </a:cxn>
                  <a:cxn ang="0">
                    <a:pos x="csX1" y="csY1"/>
                  </a:cxn>
                  <a:cxn ang="0">
                    <a:pos x="csX2" y="csY2"/>
                  </a:cxn>
                  <a:cxn ang="0">
                    <a:pos x="csX3" y="csY3"/>
                  </a:cxn>
                  <a:cxn ang="0">
                    <a:pos x="csX4" y="csY4"/>
                  </a:cxn>
                </a:cxnLst>
                <a:rect l="l" t="t" r="r" b="b"/>
                <a:pathLst>
                  <a:path w="221400" h="75953">
                    <a:moveTo>
                      <a:pt x="215973" y="49159"/>
                    </a:moveTo>
                    <a:cubicBezTo>
                      <a:pt x="211990" y="51648"/>
                      <a:pt x="147083" y="43516"/>
                      <a:pt x="129320" y="45507"/>
                    </a:cubicBezTo>
                    <a:cubicBezTo>
                      <a:pt x="101930" y="48661"/>
                      <a:pt x="835" y="99611"/>
                      <a:pt x="5" y="62436"/>
                    </a:cubicBezTo>
                    <a:cubicBezTo>
                      <a:pt x="-1157" y="13975"/>
                      <a:pt x="202859" y="-31000"/>
                      <a:pt x="221120" y="28248"/>
                    </a:cubicBezTo>
                    <a:cubicBezTo>
                      <a:pt x="222448" y="32563"/>
                      <a:pt x="218795" y="47499"/>
                      <a:pt x="215973" y="49159"/>
                    </a:cubicBezTo>
                    <a:close/>
                  </a:path>
                </a:pathLst>
              </a:custGeom>
              <a:solidFill>
                <a:srgbClr val="121312"/>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2F163C66-99F3-763C-6FD7-AA465EAAB273}"/>
                  </a:ext>
                </a:extLst>
              </p:cNvPr>
              <p:cNvSpPr/>
              <p:nvPr/>
            </p:nvSpPr>
            <p:spPr>
              <a:xfrm>
                <a:off x="-45438206" y="1017850"/>
                <a:ext cx="131008" cy="292256"/>
              </a:xfrm>
              <a:custGeom>
                <a:avLst/>
                <a:gdLst>
                  <a:gd name="csX0" fmla="*/ 130976 w 131008"/>
                  <a:gd name="csY0" fmla="*/ 292257 h 292256"/>
                  <a:gd name="csX1" fmla="*/ 0 w 131008"/>
                  <a:gd name="csY1" fmla="*/ 0 h 292256"/>
                  <a:gd name="csX2" fmla="*/ 130976 w 131008"/>
                  <a:gd name="csY2" fmla="*/ 292257 h 292256"/>
                </a:gdLst>
                <a:ahLst/>
                <a:cxnLst>
                  <a:cxn ang="0">
                    <a:pos x="csX0" y="csY0"/>
                  </a:cxn>
                  <a:cxn ang="0">
                    <a:pos x="csX1" y="csY1"/>
                  </a:cxn>
                  <a:cxn ang="0">
                    <a:pos x="csX2" y="csY2"/>
                  </a:cxn>
                </a:cxnLst>
                <a:rect l="l" t="t" r="r" b="b"/>
                <a:pathLst>
                  <a:path w="131008" h="292256">
                    <a:moveTo>
                      <a:pt x="130976" y="292257"/>
                    </a:moveTo>
                    <a:cubicBezTo>
                      <a:pt x="114043" y="176914"/>
                      <a:pt x="81009" y="85138"/>
                      <a:pt x="0" y="0"/>
                    </a:cubicBezTo>
                    <a:cubicBezTo>
                      <a:pt x="136620" y="10953"/>
                      <a:pt x="130976" y="192514"/>
                      <a:pt x="130976" y="292257"/>
                    </a:cubicBezTo>
                    <a:close/>
                  </a:path>
                </a:pathLst>
              </a:custGeom>
              <a:solidFill>
                <a:srgbClr val="BAB4AF"/>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76817100-8151-AA66-ABC0-4F4A5305E83D}"/>
                  </a:ext>
                </a:extLst>
              </p:cNvPr>
              <p:cNvSpPr/>
              <p:nvPr/>
            </p:nvSpPr>
            <p:spPr>
              <a:xfrm>
                <a:off x="-46648029" y="888355"/>
                <a:ext cx="322707" cy="74426"/>
              </a:xfrm>
              <a:custGeom>
                <a:avLst/>
                <a:gdLst>
                  <a:gd name="csX0" fmla="*/ 322708 w 322707"/>
                  <a:gd name="csY0" fmla="*/ 63940 h 74426"/>
                  <a:gd name="csX1" fmla="*/ 282370 w 322707"/>
                  <a:gd name="csY1" fmla="*/ 74063 h 74426"/>
                  <a:gd name="csX2" fmla="*/ 148738 w 322707"/>
                  <a:gd name="csY2" fmla="*/ 28756 h 74426"/>
                  <a:gd name="csX3" fmla="*/ 0 w 322707"/>
                  <a:gd name="csY3" fmla="*/ 28756 h 74426"/>
                  <a:gd name="csX4" fmla="*/ 322542 w 322707"/>
                  <a:gd name="csY4" fmla="*/ 64106 h 74426"/>
                </a:gdLst>
                <a:ahLst/>
                <a:cxnLst>
                  <a:cxn ang="0">
                    <a:pos x="csX0" y="csY0"/>
                  </a:cxn>
                  <a:cxn ang="0">
                    <a:pos x="csX1" y="csY1"/>
                  </a:cxn>
                  <a:cxn ang="0">
                    <a:pos x="csX2" y="csY2"/>
                  </a:cxn>
                  <a:cxn ang="0">
                    <a:pos x="csX3" y="csY3"/>
                  </a:cxn>
                  <a:cxn ang="0">
                    <a:pos x="csX4" y="csY4"/>
                  </a:cxn>
                </a:cxnLst>
                <a:rect l="l" t="t" r="r" b="b"/>
                <a:pathLst>
                  <a:path w="322707" h="74426">
                    <a:moveTo>
                      <a:pt x="322708" y="63940"/>
                    </a:moveTo>
                    <a:cubicBezTo>
                      <a:pt x="320550" y="63940"/>
                      <a:pt x="305776" y="76719"/>
                      <a:pt x="282370" y="74063"/>
                    </a:cubicBezTo>
                    <a:cubicBezTo>
                      <a:pt x="248837" y="70080"/>
                      <a:pt x="195384" y="28756"/>
                      <a:pt x="148738" y="28756"/>
                    </a:cubicBezTo>
                    <a:lnTo>
                      <a:pt x="0" y="28756"/>
                    </a:lnTo>
                    <a:cubicBezTo>
                      <a:pt x="102755" y="-36134"/>
                      <a:pt x="222941" y="23445"/>
                      <a:pt x="322542" y="64106"/>
                    </a:cubicBezTo>
                    <a:close/>
                  </a:path>
                </a:pathLst>
              </a:custGeom>
              <a:solidFill>
                <a:srgbClr val="BAB4AF"/>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5C000CEC-BC30-4842-1961-BA4E0FF04F90}"/>
                  </a:ext>
                </a:extLst>
              </p:cNvPr>
              <p:cNvSpPr/>
              <p:nvPr/>
            </p:nvSpPr>
            <p:spPr>
              <a:xfrm>
                <a:off x="-47575175" y="2357724"/>
                <a:ext cx="53812" cy="71423"/>
              </a:xfrm>
              <a:custGeom>
                <a:avLst/>
                <a:gdLst>
                  <a:gd name="csX0" fmla="*/ 9985 w 53812"/>
                  <a:gd name="csY0" fmla="*/ 425 h 71423"/>
                  <a:gd name="csX1" fmla="*/ 30071 w 53812"/>
                  <a:gd name="csY1" fmla="*/ 70959 h 71423"/>
                  <a:gd name="csX2" fmla="*/ 1021 w 53812"/>
                  <a:gd name="csY2" fmla="*/ 31957 h 71423"/>
                  <a:gd name="csX3" fmla="*/ 9985 w 53812"/>
                  <a:gd name="csY3" fmla="*/ 425 h 71423"/>
                </a:gdLst>
                <a:ahLst/>
                <a:cxnLst>
                  <a:cxn ang="0">
                    <a:pos x="csX0" y="csY0"/>
                  </a:cxn>
                  <a:cxn ang="0">
                    <a:pos x="csX1" y="csY1"/>
                  </a:cxn>
                  <a:cxn ang="0">
                    <a:pos x="csX2" y="csY2"/>
                  </a:cxn>
                  <a:cxn ang="0">
                    <a:pos x="csX3" y="csY3"/>
                  </a:cxn>
                </a:cxnLst>
                <a:rect l="l" t="t" r="r" b="b"/>
                <a:pathLst>
                  <a:path w="53812" h="71423">
                    <a:moveTo>
                      <a:pt x="9985" y="425"/>
                    </a:moveTo>
                    <a:cubicBezTo>
                      <a:pt x="44845" y="-6711"/>
                      <a:pt x="77548" y="78427"/>
                      <a:pt x="30071" y="70959"/>
                    </a:cubicBezTo>
                    <a:cubicBezTo>
                      <a:pt x="17289" y="64154"/>
                      <a:pt x="3345" y="45566"/>
                      <a:pt x="1021" y="31957"/>
                    </a:cubicBezTo>
                    <a:cubicBezTo>
                      <a:pt x="-3793" y="4740"/>
                      <a:pt x="9985" y="2084"/>
                      <a:pt x="9985" y="425"/>
                    </a:cubicBezTo>
                    <a:close/>
                  </a:path>
                </a:pathLst>
              </a:custGeom>
              <a:solidFill>
                <a:srgbClr val="121312"/>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AB5DB32D-9864-C474-8172-8AE0A74AC347}"/>
                  </a:ext>
                </a:extLst>
              </p:cNvPr>
              <p:cNvSpPr/>
              <p:nvPr/>
            </p:nvSpPr>
            <p:spPr>
              <a:xfrm>
                <a:off x="-46738673" y="2539544"/>
                <a:ext cx="40344" cy="161313"/>
              </a:xfrm>
              <a:custGeom>
                <a:avLst/>
                <a:gdLst>
                  <a:gd name="csX0" fmla="*/ 35365 w 40344"/>
                  <a:gd name="csY0" fmla="*/ 0 h 161313"/>
                  <a:gd name="csX1" fmla="*/ 40345 w 40344"/>
                  <a:gd name="csY1" fmla="*/ 161313 h 161313"/>
                  <a:gd name="csX2" fmla="*/ 35365 w 40344"/>
                  <a:gd name="csY2" fmla="*/ 0 h 161313"/>
                </a:gdLst>
                <a:ahLst/>
                <a:cxnLst>
                  <a:cxn ang="0">
                    <a:pos x="csX0" y="csY0"/>
                  </a:cxn>
                  <a:cxn ang="0">
                    <a:pos x="csX1" y="csY1"/>
                  </a:cxn>
                  <a:cxn ang="0">
                    <a:pos x="csX2" y="csY2"/>
                  </a:cxn>
                </a:cxnLst>
                <a:rect l="l" t="t" r="r" b="b"/>
                <a:pathLst>
                  <a:path w="40344" h="161313">
                    <a:moveTo>
                      <a:pt x="35365" y="0"/>
                    </a:moveTo>
                    <a:cubicBezTo>
                      <a:pt x="13951" y="61073"/>
                      <a:pt x="14117" y="101900"/>
                      <a:pt x="40345" y="161313"/>
                    </a:cubicBezTo>
                    <a:cubicBezTo>
                      <a:pt x="-13772" y="131607"/>
                      <a:pt x="-11448" y="36677"/>
                      <a:pt x="35365" y="0"/>
                    </a:cubicBezTo>
                    <a:close/>
                  </a:path>
                </a:pathLst>
              </a:custGeom>
              <a:solidFill>
                <a:srgbClr val="BAB4AF"/>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005300F2-655C-F907-560F-75EEF1A496BF}"/>
                  </a:ext>
                </a:extLst>
              </p:cNvPr>
              <p:cNvSpPr/>
              <p:nvPr/>
            </p:nvSpPr>
            <p:spPr>
              <a:xfrm>
                <a:off x="-46861660" y="3753879"/>
                <a:ext cx="17084" cy="55431"/>
              </a:xfrm>
              <a:custGeom>
                <a:avLst/>
                <a:gdLst>
                  <a:gd name="csX0" fmla="*/ 7124 w 17084"/>
                  <a:gd name="csY0" fmla="*/ 55431 h 55431"/>
                  <a:gd name="csX1" fmla="*/ 4468 w 17084"/>
                  <a:gd name="csY1" fmla="*/ 0 h 55431"/>
                  <a:gd name="csX2" fmla="*/ 17084 w 17084"/>
                  <a:gd name="csY2" fmla="*/ 55431 h 55431"/>
                  <a:gd name="csX3" fmla="*/ 6958 w 17084"/>
                  <a:gd name="csY3" fmla="*/ 55431 h 55431"/>
                </a:gdLst>
                <a:ahLst/>
                <a:cxnLst>
                  <a:cxn ang="0">
                    <a:pos x="csX0" y="csY0"/>
                  </a:cxn>
                  <a:cxn ang="0">
                    <a:pos x="csX1" y="csY1"/>
                  </a:cxn>
                  <a:cxn ang="0">
                    <a:pos x="csX2" y="csY2"/>
                  </a:cxn>
                  <a:cxn ang="0">
                    <a:pos x="csX3" y="csY3"/>
                  </a:cxn>
                </a:cxnLst>
                <a:rect l="l" t="t" r="r" b="b"/>
                <a:pathLst>
                  <a:path w="17084" h="55431">
                    <a:moveTo>
                      <a:pt x="7124" y="55431"/>
                    </a:moveTo>
                    <a:cubicBezTo>
                      <a:pt x="5630" y="42652"/>
                      <a:pt x="-6322" y="8630"/>
                      <a:pt x="4468" y="0"/>
                    </a:cubicBezTo>
                    <a:cubicBezTo>
                      <a:pt x="13100" y="17260"/>
                      <a:pt x="13598" y="37009"/>
                      <a:pt x="17084" y="55431"/>
                    </a:cubicBezTo>
                    <a:lnTo>
                      <a:pt x="6958" y="55431"/>
                    </a:lnTo>
                    <a:close/>
                  </a:path>
                </a:pathLst>
              </a:custGeom>
              <a:solidFill>
                <a:srgbClr val="BAB4AF"/>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D287F26D-2612-5782-4136-C4FCF0E8A95F}"/>
                  </a:ext>
                </a:extLst>
              </p:cNvPr>
              <p:cNvSpPr/>
              <p:nvPr/>
            </p:nvSpPr>
            <p:spPr>
              <a:xfrm>
                <a:off x="-46315195" y="952461"/>
                <a:ext cx="15106" cy="4978"/>
              </a:xfrm>
              <a:custGeom>
                <a:avLst/>
                <a:gdLst>
                  <a:gd name="csX0" fmla="*/ 15106 w 15106"/>
                  <a:gd name="csY0" fmla="*/ 4979 h 4978"/>
                  <a:gd name="csX1" fmla="*/ 0 w 15106"/>
                  <a:gd name="csY1" fmla="*/ 0 h 4978"/>
                  <a:gd name="csX2" fmla="*/ 15106 w 15106"/>
                  <a:gd name="csY2" fmla="*/ 4979 h 4978"/>
                </a:gdLst>
                <a:ahLst/>
                <a:cxnLst>
                  <a:cxn ang="0">
                    <a:pos x="csX0" y="csY0"/>
                  </a:cxn>
                  <a:cxn ang="0">
                    <a:pos x="csX1" y="csY1"/>
                  </a:cxn>
                  <a:cxn ang="0">
                    <a:pos x="csX2" y="csY2"/>
                  </a:cxn>
                </a:cxnLst>
                <a:rect l="l" t="t" r="r" b="b"/>
                <a:pathLst>
                  <a:path w="15106" h="4978">
                    <a:moveTo>
                      <a:pt x="15106" y="4979"/>
                    </a:moveTo>
                    <a:cubicBezTo>
                      <a:pt x="3984" y="4979"/>
                      <a:pt x="830" y="0"/>
                      <a:pt x="0" y="0"/>
                    </a:cubicBezTo>
                    <a:lnTo>
                      <a:pt x="15106" y="4979"/>
                    </a:lnTo>
                    <a:close/>
                  </a:path>
                </a:pathLst>
              </a:custGeom>
              <a:solidFill>
                <a:srgbClr val="BAB4AF"/>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93B36087-6AF6-72EF-5B11-DD9A1DD0F221}"/>
                  </a:ext>
                </a:extLst>
              </p:cNvPr>
              <p:cNvSpPr/>
              <p:nvPr/>
            </p:nvSpPr>
            <p:spPr>
              <a:xfrm>
                <a:off x="-46854535" y="3819433"/>
                <a:ext cx="4979" cy="10123"/>
              </a:xfrm>
              <a:custGeom>
                <a:avLst/>
                <a:gdLst>
                  <a:gd name="csX0" fmla="*/ 4980 w 4979"/>
                  <a:gd name="csY0" fmla="*/ 10123 h 10123"/>
                  <a:gd name="csX1" fmla="*/ 0 w 4979"/>
                  <a:gd name="csY1" fmla="*/ 0 h 10123"/>
                  <a:gd name="csX2" fmla="*/ 4980 w 4979"/>
                  <a:gd name="csY2" fmla="*/ 10123 h 10123"/>
                </a:gdLst>
                <a:ahLst/>
                <a:cxnLst>
                  <a:cxn ang="0">
                    <a:pos x="csX0" y="csY0"/>
                  </a:cxn>
                  <a:cxn ang="0">
                    <a:pos x="csX1" y="csY1"/>
                  </a:cxn>
                  <a:cxn ang="0">
                    <a:pos x="csX2" y="csY2"/>
                  </a:cxn>
                </a:cxnLst>
                <a:rect l="l" t="t" r="r" b="b"/>
                <a:pathLst>
                  <a:path w="4979" h="10123">
                    <a:moveTo>
                      <a:pt x="4980" y="10123"/>
                    </a:moveTo>
                    <a:lnTo>
                      <a:pt x="0" y="0"/>
                    </a:lnTo>
                    <a:cubicBezTo>
                      <a:pt x="0" y="0"/>
                      <a:pt x="4150" y="2158"/>
                      <a:pt x="4980" y="10123"/>
                    </a:cubicBezTo>
                    <a:close/>
                  </a:path>
                </a:pathLst>
              </a:custGeom>
              <a:solidFill>
                <a:srgbClr val="BAB4AF"/>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A144A94C-7D0E-B098-4F0A-23A8E488BEC2}"/>
                  </a:ext>
                </a:extLst>
              </p:cNvPr>
              <p:cNvSpPr/>
              <p:nvPr/>
            </p:nvSpPr>
            <p:spPr>
              <a:xfrm>
                <a:off x="-46894874" y="1486523"/>
                <a:ext cx="16600" cy="4978"/>
              </a:xfrm>
              <a:custGeom>
                <a:avLst/>
                <a:gdLst>
                  <a:gd name="csX0" fmla="*/ 0 w 16600"/>
                  <a:gd name="csY0" fmla="*/ 4979 h 4978"/>
                  <a:gd name="csX1" fmla="*/ 0 w 16600"/>
                  <a:gd name="csY1" fmla="*/ 0 h 4978"/>
                  <a:gd name="csX2" fmla="*/ 0 w 16600"/>
                  <a:gd name="csY2" fmla="*/ 4979 h 4978"/>
                </a:gdLst>
                <a:ahLst/>
                <a:cxnLst>
                  <a:cxn ang="0">
                    <a:pos x="csX0" y="csY0"/>
                  </a:cxn>
                  <a:cxn ang="0">
                    <a:pos x="csX1" y="csY1"/>
                  </a:cxn>
                  <a:cxn ang="0">
                    <a:pos x="csX2" y="csY2"/>
                  </a:cxn>
                </a:cxnLst>
                <a:rect l="l" t="t" r="r" b="b"/>
                <a:pathLst>
                  <a:path w="16600" h="4978">
                    <a:moveTo>
                      <a:pt x="0" y="4979"/>
                    </a:moveTo>
                    <a:cubicBezTo>
                      <a:pt x="0" y="2987"/>
                      <a:pt x="0" y="1328"/>
                      <a:pt x="0" y="0"/>
                    </a:cubicBezTo>
                    <a:lnTo>
                      <a:pt x="0" y="4979"/>
                    </a:lnTo>
                    <a:close/>
                  </a:path>
                </a:pathLst>
              </a:custGeom>
              <a:solidFill>
                <a:srgbClr val="BAB4AF"/>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ACB05D45-00C0-4308-CAF1-0AC78847D6E8}"/>
                  </a:ext>
                </a:extLst>
              </p:cNvPr>
              <p:cNvSpPr/>
              <p:nvPr/>
            </p:nvSpPr>
            <p:spPr>
              <a:xfrm>
                <a:off x="-45160983" y="2368272"/>
                <a:ext cx="4979" cy="4978"/>
              </a:xfrm>
              <a:custGeom>
                <a:avLst/>
                <a:gdLst>
                  <a:gd name="csX0" fmla="*/ 4980 w 4979"/>
                  <a:gd name="csY0" fmla="*/ 4979 h 4978"/>
                  <a:gd name="csX1" fmla="*/ 0 w 4979"/>
                  <a:gd name="csY1" fmla="*/ 0 h 4978"/>
                  <a:gd name="csX2" fmla="*/ 4980 w 4979"/>
                  <a:gd name="csY2" fmla="*/ 4979 h 4978"/>
                </a:gdLst>
                <a:ahLst/>
                <a:cxnLst>
                  <a:cxn ang="0">
                    <a:pos x="csX0" y="csY0"/>
                  </a:cxn>
                  <a:cxn ang="0">
                    <a:pos x="csX1" y="csY1"/>
                  </a:cxn>
                  <a:cxn ang="0">
                    <a:pos x="csX2" y="csY2"/>
                  </a:cxn>
                </a:cxnLst>
                <a:rect l="l" t="t" r="r" b="b"/>
                <a:pathLst>
                  <a:path w="4979" h="4978">
                    <a:moveTo>
                      <a:pt x="4980" y="4979"/>
                    </a:moveTo>
                    <a:cubicBezTo>
                      <a:pt x="2988" y="4149"/>
                      <a:pt x="332" y="2158"/>
                      <a:pt x="0" y="0"/>
                    </a:cubicBezTo>
                    <a:cubicBezTo>
                      <a:pt x="1992" y="996"/>
                      <a:pt x="4648" y="2987"/>
                      <a:pt x="4980" y="4979"/>
                    </a:cubicBezTo>
                    <a:close/>
                  </a:path>
                </a:pathLst>
              </a:custGeom>
              <a:solidFill>
                <a:srgbClr val="BAB4AF"/>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5BBD70E9-C3EF-315A-2B97-53B2454290FC}"/>
                  </a:ext>
                </a:extLst>
              </p:cNvPr>
              <p:cNvSpPr/>
              <p:nvPr/>
            </p:nvSpPr>
            <p:spPr>
              <a:xfrm>
                <a:off x="-46844505" y="3829557"/>
                <a:ext cx="191" cy="4978"/>
              </a:xfrm>
              <a:custGeom>
                <a:avLst/>
                <a:gdLst>
                  <a:gd name="csX0" fmla="*/ 96 w 191"/>
                  <a:gd name="csY0" fmla="*/ 4979 h 4978"/>
                  <a:gd name="csX1" fmla="*/ 96 w 191"/>
                  <a:gd name="csY1" fmla="*/ 0 h 4978"/>
                  <a:gd name="csX2" fmla="*/ 96 w 191"/>
                  <a:gd name="csY2" fmla="*/ 4979 h 4978"/>
                </a:gdLst>
                <a:ahLst/>
                <a:cxnLst>
                  <a:cxn ang="0">
                    <a:pos x="csX0" y="csY0"/>
                  </a:cxn>
                  <a:cxn ang="0">
                    <a:pos x="csX1" y="csY1"/>
                  </a:cxn>
                  <a:cxn ang="0">
                    <a:pos x="csX2" y="csY2"/>
                  </a:cxn>
                </a:cxnLst>
                <a:rect l="l" t="t" r="r" b="b"/>
                <a:pathLst>
                  <a:path w="191" h="4978">
                    <a:moveTo>
                      <a:pt x="96" y="4979"/>
                    </a:moveTo>
                    <a:cubicBezTo>
                      <a:pt x="-236" y="3319"/>
                      <a:pt x="428" y="1494"/>
                      <a:pt x="96" y="0"/>
                    </a:cubicBezTo>
                    <a:lnTo>
                      <a:pt x="96" y="4979"/>
                    </a:lnTo>
                    <a:close/>
                  </a:path>
                </a:pathLst>
              </a:custGeom>
              <a:solidFill>
                <a:srgbClr val="BAB4AF"/>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5256962E-889D-48F9-1BB1-98072A188B23}"/>
                  </a:ext>
                </a:extLst>
              </p:cNvPr>
              <p:cNvSpPr/>
              <p:nvPr/>
            </p:nvSpPr>
            <p:spPr>
              <a:xfrm>
                <a:off x="-46849389" y="3859762"/>
                <a:ext cx="4980" cy="4978"/>
              </a:xfrm>
              <a:custGeom>
                <a:avLst/>
                <a:gdLst>
                  <a:gd name="csX0" fmla="*/ 4980 w 4980"/>
                  <a:gd name="csY0" fmla="*/ 4979 h 4978"/>
                  <a:gd name="csX1" fmla="*/ 0 w 4980"/>
                  <a:gd name="csY1" fmla="*/ 0 h 4978"/>
                  <a:gd name="csX2" fmla="*/ 4980 w 4980"/>
                  <a:gd name="csY2" fmla="*/ 4979 h 4978"/>
                </a:gdLst>
                <a:ahLst/>
                <a:cxnLst>
                  <a:cxn ang="0">
                    <a:pos x="csX0" y="csY0"/>
                  </a:cxn>
                  <a:cxn ang="0">
                    <a:pos x="csX1" y="csY1"/>
                  </a:cxn>
                  <a:cxn ang="0">
                    <a:pos x="csX2" y="csY2"/>
                  </a:cxn>
                </a:cxnLst>
                <a:rect l="l" t="t" r="r" b="b"/>
                <a:pathLst>
                  <a:path w="4980" h="4978">
                    <a:moveTo>
                      <a:pt x="4980" y="4979"/>
                    </a:moveTo>
                    <a:lnTo>
                      <a:pt x="0" y="0"/>
                    </a:lnTo>
                    <a:cubicBezTo>
                      <a:pt x="0" y="0"/>
                      <a:pt x="4648" y="1991"/>
                      <a:pt x="4980" y="4979"/>
                    </a:cubicBezTo>
                    <a:close/>
                  </a:path>
                </a:pathLst>
              </a:custGeom>
              <a:solidFill>
                <a:srgbClr val="BAB4AF"/>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2ACDA7A6-55EE-E1DE-561D-4988A6E863A6}"/>
                  </a:ext>
                </a:extLst>
              </p:cNvPr>
              <p:cNvSpPr/>
              <p:nvPr/>
            </p:nvSpPr>
            <p:spPr>
              <a:xfrm>
                <a:off x="-45134629" y="3764000"/>
                <a:ext cx="94329" cy="68045"/>
              </a:xfrm>
              <a:custGeom>
                <a:avLst/>
                <a:gdLst>
                  <a:gd name="csX0" fmla="*/ 6349 w 94329"/>
                  <a:gd name="csY0" fmla="*/ 1 h 68045"/>
                  <a:gd name="csX1" fmla="*/ 94330 w 94329"/>
                  <a:gd name="csY1" fmla="*/ 68046 h 68045"/>
                  <a:gd name="csX2" fmla="*/ 3859 w 94329"/>
                  <a:gd name="csY2" fmla="*/ 12449 h 68045"/>
                  <a:gd name="csX3" fmla="*/ 6349 w 94329"/>
                  <a:gd name="csY3" fmla="*/ 1 h 68045"/>
                </a:gdLst>
                <a:ahLst/>
                <a:cxnLst>
                  <a:cxn ang="0">
                    <a:pos x="csX0" y="csY0"/>
                  </a:cxn>
                  <a:cxn ang="0">
                    <a:pos x="csX1" y="csY1"/>
                  </a:cxn>
                  <a:cxn ang="0">
                    <a:pos x="csX2" y="csY2"/>
                  </a:cxn>
                  <a:cxn ang="0">
                    <a:pos x="csX3" y="csY3"/>
                  </a:cxn>
                </a:cxnLst>
                <a:rect l="l" t="t" r="r" b="b"/>
                <a:pathLst>
                  <a:path w="94329" h="68045">
                    <a:moveTo>
                      <a:pt x="6349" y="1"/>
                    </a:moveTo>
                    <a:cubicBezTo>
                      <a:pt x="14981" y="-330"/>
                      <a:pt x="84702" y="55599"/>
                      <a:pt x="94330" y="68046"/>
                    </a:cubicBezTo>
                    <a:lnTo>
                      <a:pt x="3859" y="12449"/>
                    </a:lnTo>
                    <a:cubicBezTo>
                      <a:pt x="-4939" y="8798"/>
                      <a:pt x="3693" y="168"/>
                      <a:pt x="6349" y="1"/>
                    </a:cubicBezTo>
                    <a:close/>
                  </a:path>
                </a:pathLst>
              </a:custGeom>
              <a:solidFill>
                <a:srgbClr val="BAB4AF"/>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43FA9D42-EE63-D76E-2D9D-AF4FE4E0AC79}"/>
                  </a:ext>
                </a:extLst>
              </p:cNvPr>
              <p:cNvSpPr/>
              <p:nvPr/>
            </p:nvSpPr>
            <p:spPr>
              <a:xfrm>
                <a:off x="-45692129" y="4096754"/>
                <a:ext cx="16871" cy="75511"/>
              </a:xfrm>
              <a:custGeom>
                <a:avLst/>
                <a:gdLst>
                  <a:gd name="csX0" fmla="*/ 16872 w 16871"/>
                  <a:gd name="csY0" fmla="*/ 9957 h 75511"/>
                  <a:gd name="csX1" fmla="*/ 1765 w 16871"/>
                  <a:gd name="csY1" fmla="*/ 75512 h 75511"/>
                  <a:gd name="csX2" fmla="*/ 11726 w 16871"/>
                  <a:gd name="csY2" fmla="*/ 0 h 75511"/>
                  <a:gd name="csX3" fmla="*/ 16706 w 16871"/>
                  <a:gd name="csY3" fmla="*/ 10123 h 75511"/>
                </a:gdLst>
                <a:ahLst/>
                <a:cxnLst>
                  <a:cxn ang="0">
                    <a:pos x="csX0" y="csY0"/>
                  </a:cxn>
                  <a:cxn ang="0">
                    <a:pos x="csX1" y="csY1"/>
                  </a:cxn>
                  <a:cxn ang="0">
                    <a:pos x="csX2" y="csY2"/>
                  </a:cxn>
                  <a:cxn ang="0">
                    <a:pos x="csX3" y="csY3"/>
                  </a:cxn>
                </a:cxnLst>
                <a:rect l="l" t="t" r="r" b="b"/>
                <a:pathLst>
                  <a:path w="16871" h="75511">
                    <a:moveTo>
                      <a:pt x="16872" y="9957"/>
                    </a:moveTo>
                    <a:cubicBezTo>
                      <a:pt x="13551" y="29707"/>
                      <a:pt x="16042" y="60575"/>
                      <a:pt x="1765" y="75512"/>
                    </a:cubicBezTo>
                    <a:cubicBezTo>
                      <a:pt x="-5041" y="49622"/>
                      <a:pt x="9899" y="21906"/>
                      <a:pt x="11726" y="0"/>
                    </a:cubicBezTo>
                    <a:lnTo>
                      <a:pt x="16706" y="10123"/>
                    </a:lnTo>
                    <a:close/>
                  </a:path>
                </a:pathLst>
              </a:custGeom>
              <a:solidFill>
                <a:srgbClr val="BAB4AF"/>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024BE836-00FE-510C-2EE9-75CED98D2F95}"/>
                  </a:ext>
                </a:extLst>
              </p:cNvPr>
              <p:cNvSpPr/>
              <p:nvPr/>
            </p:nvSpPr>
            <p:spPr>
              <a:xfrm>
                <a:off x="-45715430" y="2529421"/>
                <a:ext cx="16600" cy="10123"/>
              </a:xfrm>
              <a:custGeom>
                <a:avLst/>
                <a:gdLst>
                  <a:gd name="csX0" fmla="*/ 0 w 16600"/>
                  <a:gd name="csY0" fmla="*/ 10123 h 10123"/>
                  <a:gd name="csX1" fmla="*/ 0 w 16600"/>
                  <a:gd name="csY1" fmla="*/ 0 h 10123"/>
                  <a:gd name="csX2" fmla="*/ 0 w 16600"/>
                  <a:gd name="csY2" fmla="*/ 10123 h 10123"/>
                </a:gdLst>
                <a:ahLst/>
                <a:cxnLst>
                  <a:cxn ang="0">
                    <a:pos x="csX0" y="csY0"/>
                  </a:cxn>
                  <a:cxn ang="0">
                    <a:pos x="csX1" y="csY1"/>
                  </a:cxn>
                  <a:cxn ang="0">
                    <a:pos x="csX2" y="csY2"/>
                  </a:cxn>
                </a:cxnLst>
                <a:rect l="l" t="t" r="r" b="b"/>
                <a:pathLst>
                  <a:path w="16600" h="10123">
                    <a:moveTo>
                      <a:pt x="0" y="10123"/>
                    </a:moveTo>
                    <a:lnTo>
                      <a:pt x="0" y="0"/>
                    </a:lnTo>
                    <a:cubicBezTo>
                      <a:pt x="0" y="3318"/>
                      <a:pt x="0" y="6638"/>
                      <a:pt x="0" y="10123"/>
                    </a:cubicBezTo>
                    <a:close/>
                  </a:path>
                </a:pathLst>
              </a:custGeom>
              <a:solidFill>
                <a:srgbClr val="BAB4AF"/>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1F048D7E-8921-4D0B-49DF-232C6BBB4A4D}"/>
                  </a:ext>
                </a:extLst>
              </p:cNvPr>
              <p:cNvSpPr/>
              <p:nvPr/>
            </p:nvSpPr>
            <p:spPr>
              <a:xfrm>
                <a:off x="-45796107" y="2343046"/>
                <a:ext cx="4980" cy="4978"/>
              </a:xfrm>
              <a:custGeom>
                <a:avLst/>
                <a:gdLst>
                  <a:gd name="csX0" fmla="*/ 0 w 4980"/>
                  <a:gd name="csY0" fmla="*/ 4979 h 4978"/>
                  <a:gd name="csX1" fmla="*/ 4980 w 4980"/>
                  <a:gd name="csY1" fmla="*/ 0 h 4978"/>
                  <a:gd name="csX2" fmla="*/ 0 w 4980"/>
                  <a:gd name="csY2" fmla="*/ 4979 h 4978"/>
                </a:gdLst>
                <a:ahLst/>
                <a:cxnLst>
                  <a:cxn ang="0">
                    <a:pos x="csX0" y="csY0"/>
                  </a:cxn>
                  <a:cxn ang="0">
                    <a:pos x="csX1" y="csY1"/>
                  </a:cxn>
                  <a:cxn ang="0">
                    <a:pos x="csX2" y="csY2"/>
                  </a:cxn>
                </a:cxnLst>
                <a:rect l="l" t="t" r="r" b="b"/>
                <a:pathLst>
                  <a:path w="4980" h="4978">
                    <a:moveTo>
                      <a:pt x="0" y="4979"/>
                    </a:moveTo>
                    <a:cubicBezTo>
                      <a:pt x="332" y="2987"/>
                      <a:pt x="3154" y="996"/>
                      <a:pt x="4980" y="0"/>
                    </a:cubicBezTo>
                    <a:cubicBezTo>
                      <a:pt x="4648" y="2158"/>
                      <a:pt x="1992" y="4149"/>
                      <a:pt x="0" y="4979"/>
                    </a:cubicBezTo>
                    <a:close/>
                  </a:path>
                </a:pathLst>
              </a:custGeom>
              <a:solidFill>
                <a:srgbClr val="BAB4AF"/>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811F23B5-A657-04D1-289F-FD3FCB8D42AA}"/>
                  </a:ext>
                </a:extLst>
              </p:cNvPr>
              <p:cNvSpPr/>
              <p:nvPr/>
            </p:nvSpPr>
            <p:spPr>
              <a:xfrm>
                <a:off x="-47626662" y="1907843"/>
                <a:ext cx="47426" cy="44318"/>
              </a:xfrm>
              <a:custGeom>
                <a:avLst/>
                <a:gdLst>
                  <a:gd name="csX0" fmla="*/ 40390 w 47426"/>
                  <a:gd name="csY0" fmla="*/ 41379 h 44318"/>
                  <a:gd name="csX1" fmla="*/ 5363 w 47426"/>
                  <a:gd name="csY1" fmla="*/ 9016 h 44318"/>
                  <a:gd name="csX2" fmla="*/ 40390 w 47426"/>
                  <a:gd name="csY2" fmla="*/ 41379 h 44318"/>
                </a:gdLst>
                <a:ahLst/>
                <a:cxnLst>
                  <a:cxn ang="0">
                    <a:pos x="csX0" y="csY0"/>
                  </a:cxn>
                  <a:cxn ang="0">
                    <a:pos x="csX1" y="csY1"/>
                  </a:cxn>
                  <a:cxn ang="0">
                    <a:pos x="csX2" y="csY2"/>
                  </a:cxn>
                </a:cxnLst>
                <a:rect l="l" t="t" r="r" b="b"/>
                <a:pathLst>
                  <a:path w="47426" h="44318">
                    <a:moveTo>
                      <a:pt x="40390" y="41379"/>
                    </a:moveTo>
                    <a:cubicBezTo>
                      <a:pt x="23624" y="52167"/>
                      <a:pt x="-13893" y="31422"/>
                      <a:pt x="5363" y="9016"/>
                    </a:cubicBezTo>
                    <a:cubicBezTo>
                      <a:pt x="29766" y="-19529"/>
                      <a:pt x="61804" y="27604"/>
                      <a:pt x="40390" y="41379"/>
                    </a:cubicBezTo>
                    <a:close/>
                  </a:path>
                </a:pathLst>
              </a:custGeom>
              <a:solidFill>
                <a:srgbClr val="121312"/>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4C8C90D3-28E3-2C2B-5E0E-E0F58DB56B77}"/>
                  </a:ext>
                </a:extLst>
              </p:cNvPr>
              <p:cNvSpPr/>
              <p:nvPr/>
            </p:nvSpPr>
            <p:spPr>
              <a:xfrm>
                <a:off x="-45440032" y="2280968"/>
                <a:ext cx="106076" cy="392103"/>
              </a:xfrm>
              <a:custGeom>
                <a:avLst/>
                <a:gdLst>
                  <a:gd name="csX0" fmla="*/ 45153 w 106076"/>
                  <a:gd name="csY0" fmla="*/ 2001 h 392103"/>
                  <a:gd name="csX1" fmla="*/ 74037 w 106076"/>
                  <a:gd name="csY1" fmla="*/ 32704 h 392103"/>
                  <a:gd name="csX2" fmla="*/ 41833 w 106076"/>
                  <a:gd name="csY2" fmla="*/ 381719 h 392103"/>
                  <a:gd name="csX3" fmla="*/ 44820 w 106076"/>
                  <a:gd name="csY3" fmla="*/ 304216 h 392103"/>
                  <a:gd name="csX4" fmla="*/ 45153 w 106076"/>
                  <a:gd name="csY4" fmla="*/ 2001 h 392103"/>
                </a:gdLst>
                <a:ahLst/>
                <a:cxnLst>
                  <a:cxn ang="0">
                    <a:pos x="csX0" y="csY0"/>
                  </a:cxn>
                  <a:cxn ang="0">
                    <a:pos x="csX1" y="csY1"/>
                  </a:cxn>
                  <a:cxn ang="0">
                    <a:pos x="csX2" y="csY2"/>
                  </a:cxn>
                  <a:cxn ang="0">
                    <a:pos x="csX3" y="csY3"/>
                  </a:cxn>
                  <a:cxn ang="0">
                    <a:pos x="csX4" y="csY4"/>
                  </a:cxn>
                </a:cxnLst>
                <a:rect l="l" t="t" r="r" b="b"/>
                <a:pathLst>
                  <a:path w="106076" h="392103">
                    <a:moveTo>
                      <a:pt x="45153" y="2001"/>
                    </a:moveTo>
                    <a:cubicBezTo>
                      <a:pt x="66401" y="-7790"/>
                      <a:pt x="69721" y="20920"/>
                      <a:pt x="74037" y="32704"/>
                    </a:cubicBezTo>
                    <a:cubicBezTo>
                      <a:pt x="103253" y="114190"/>
                      <a:pt x="140936" y="334752"/>
                      <a:pt x="41833" y="381719"/>
                    </a:cubicBezTo>
                    <a:cubicBezTo>
                      <a:pt x="-51959" y="426196"/>
                      <a:pt x="40670" y="314007"/>
                      <a:pt x="44820" y="304216"/>
                    </a:cubicBezTo>
                    <a:cubicBezTo>
                      <a:pt x="72211" y="239657"/>
                      <a:pt x="21746" y="12955"/>
                      <a:pt x="45153" y="2001"/>
                    </a:cubicBezTo>
                    <a:close/>
                  </a:path>
                </a:pathLst>
              </a:custGeom>
              <a:solidFill>
                <a:srgbClr val="121312"/>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837BAF3A-EB7B-EB49-86EE-78687797684E}"/>
                  </a:ext>
                </a:extLst>
              </p:cNvPr>
              <p:cNvSpPr/>
              <p:nvPr/>
            </p:nvSpPr>
            <p:spPr>
              <a:xfrm>
                <a:off x="-45558392" y="2257111"/>
                <a:ext cx="63153" cy="336359"/>
              </a:xfrm>
              <a:custGeom>
                <a:avLst/>
                <a:gdLst>
                  <a:gd name="csX0" fmla="*/ 28054 w 63153"/>
                  <a:gd name="csY0" fmla="*/ 331556 h 336359"/>
                  <a:gd name="csX1" fmla="*/ 0 w 63153"/>
                  <a:gd name="csY1" fmla="*/ 332055 h 336359"/>
                  <a:gd name="csX2" fmla="*/ 62085 w 63153"/>
                  <a:gd name="csY2" fmla="*/ 299 h 336359"/>
                  <a:gd name="csX3" fmla="*/ 28054 w 63153"/>
                  <a:gd name="csY3" fmla="*/ 331556 h 336359"/>
                </a:gdLst>
                <a:ahLst/>
                <a:cxnLst>
                  <a:cxn ang="0">
                    <a:pos x="csX0" y="csY0"/>
                  </a:cxn>
                  <a:cxn ang="0">
                    <a:pos x="csX1" y="csY1"/>
                  </a:cxn>
                  <a:cxn ang="0">
                    <a:pos x="csX2" y="csY2"/>
                  </a:cxn>
                  <a:cxn ang="0">
                    <a:pos x="csX3" y="csY3"/>
                  </a:cxn>
                </a:cxnLst>
                <a:rect l="l" t="t" r="r" b="b"/>
                <a:pathLst>
                  <a:path w="63153" h="336359">
                    <a:moveTo>
                      <a:pt x="28054" y="331556"/>
                    </a:moveTo>
                    <a:cubicBezTo>
                      <a:pt x="19588" y="338693"/>
                      <a:pt x="8964" y="337033"/>
                      <a:pt x="0" y="332055"/>
                    </a:cubicBezTo>
                    <a:cubicBezTo>
                      <a:pt x="14774" y="300522"/>
                      <a:pt x="19256" y="-10986"/>
                      <a:pt x="62085" y="299"/>
                    </a:cubicBezTo>
                    <a:cubicBezTo>
                      <a:pt x="67231" y="48096"/>
                      <a:pt x="53453" y="309815"/>
                      <a:pt x="28054" y="331556"/>
                    </a:cubicBezTo>
                    <a:close/>
                  </a:path>
                </a:pathLst>
              </a:custGeom>
              <a:solidFill>
                <a:srgbClr val="121312"/>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05166C69-3B73-2773-8A94-D21037D587CB}"/>
                  </a:ext>
                </a:extLst>
              </p:cNvPr>
              <p:cNvSpPr/>
              <p:nvPr/>
            </p:nvSpPr>
            <p:spPr>
              <a:xfrm>
                <a:off x="-47020447" y="1275007"/>
                <a:ext cx="98124" cy="217082"/>
              </a:xfrm>
              <a:custGeom>
                <a:avLst/>
                <a:gdLst>
                  <a:gd name="csX0" fmla="*/ 13190 w 98124"/>
                  <a:gd name="csY0" fmla="*/ 579 h 217082"/>
                  <a:gd name="csX1" fmla="*/ 69962 w 98124"/>
                  <a:gd name="csY1" fmla="*/ 138493 h 217082"/>
                  <a:gd name="csX2" fmla="*/ 86563 w 98124"/>
                  <a:gd name="csY2" fmla="*/ 215665 h 217082"/>
                  <a:gd name="csX3" fmla="*/ 13190 w 98124"/>
                  <a:gd name="csY3" fmla="*/ 579 h 217082"/>
                </a:gdLst>
                <a:ahLst/>
                <a:cxnLst>
                  <a:cxn ang="0">
                    <a:pos x="csX0" y="csY0"/>
                  </a:cxn>
                  <a:cxn ang="0">
                    <a:pos x="csX1" y="csY1"/>
                  </a:cxn>
                  <a:cxn ang="0">
                    <a:pos x="csX2" y="csY2"/>
                  </a:cxn>
                  <a:cxn ang="0">
                    <a:pos x="csX3" y="csY3"/>
                  </a:cxn>
                </a:cxnLst>
                <a:rect l="l" t="t" r="r" b="b"/>
                <a:pathLst>
                  <a:path w="98124" h="217082">
                    <a:moveTo>
                      <a:pt x="13190" y="579"/>
                    </a:moveTo>
                    <a:cubicBezTo>
                      <a:pt x="43900" y="-9378"/>
                      <a:pt x="61496" y="111939"/>
                      <a:pt x="69962" y="138493"/>
                    </a:cubicBezTo>
                    <a:cubicBezTo>
                      <a:pt x="78428" y="165047"/>
                      <a:pt x="117107" y="199898"/>
                      <a:pt x="86563" y="215665"/>
                    </a:cubicBezTo>
                    <a:cubicBezTo>
                      <a:pt x="22320" y="236908"/>
                      <a:pt x="-23829" y="12529"/>
                      <a:pt x="13190" y="579"/>
                    </a:cubicBezTo>
                    <a:close/>
                  </a:path>
                </a:pathLst>
              </a:custGeom>
              <a:solidFill>
                <a:srgbClr val="121312"/>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EEA861A4-079A-11AF-E805-EC4B95FFB092}"/>
                  </a:ext>
                </a:extLst>
              </p:cNvPr>
              <p:cNvSpPr/>
              <p:nvPr/>
            </p:nvSpPr>
            <p:spPr>
              <a:xfrm>
                <a:off x="-46592421" y="2473861"/>
                <a:ext cx="80679" cy="267324"/>
              </a:xfrm>
              <a:custGeom>
                <a:avLst/>
                <a:gdLst>
                  <a:gd name="csX0" fmla="*/ 80514 w 80679"/>
                  <a:gd name="csY0" fmla="*/ 252223 h 267324"/>
                  <a:gd name="csX1" fmla="*/ 75534 w 80679"/>
                  <a:gd name="csY1" fmla="*/ 267325 h 267324"/>
                  <a:gd name="csX2" fmla="*/ 3 w 80679"/>
                  <a:gd name="csY2" fmla="*/ 121280 h 267324"/>
                  <a:gd name="csX3" fmla="*/ 40341 w 80679"/>
                  <a:gd name="csY3" fmla="*/ 20541 h 267324"/>
                  <a:gd name="csX4" fmla="*/ 34863 w 80679"/>
                  <a:gd name="csY4" fmla="*/ 154140 h 267324"/>
                  <a:gd name="csX5" fmla="*/ 80680 w 80679"/>
                  <a:gd name="csY5" fmla="*/ 252389 h 267324"/>
                </a:gdLst>
                <a:ahLst/>
                <a:cxnLst>
                  <a:cxn ang="0">
                    <a:pos x="csX0" y="csY0"/>
                  </a:cxn>
                  <a:cxn ang="0">
                    <a:pos x="csX1" y="csY1"/>
                  </a:cxn>
                  <a:cxn ang="0">
                    <a:pos x="csX2" y="csY2"/>
                  </a:cxn>
                  <a:cxn ang="0">
                    <a:pos x="csX3" y="csY3"/>
                  </a:cxn>
                  <a:cxn ang="0">
                    <a:pos x="csX4" y="csY4"/>
                  </a:cxn>
                  <a:cxn ang="0">
                    <a:pos x="csX5" y="csY5"/>
                  </a:cxn>
                </a:cxnLst>
                <a:rect l="l" t="t" r="r" b="b"/>
                <a:pathLst>
                  <a:path w="80679" h="267324">
                    <a:moveTo>
                      <a:pt x="80514" y="252223"/>
                    </a:moveTo>
                    <a:cubicBezTo>
                      <a:pt x="80514" y="252223"/>
                      <a:pt x="76198" y="262678"/>
                      <a:pt x="75534" y="267325"/>
                    </a:cubicBezTo>
                    <a:cubicBezTo>
                      <a:pt x="6643" y="267325"/>
                      <a:pt x="-163" y="174553"/>
                      <a:pt x="3" y="121280"/>
                    </a:cubicBezTo>
                    <a:cubicBezTo>
                      <a:pt x="5813" y="97215"/>
                      <a:pt x="25733" y="37636"/>
                      <a:pt x="40341" y="20541"/>
                    </a:cubicBezTo>
                    <a:cubicBezTo>
                      <a:pt x="111058" y="-62604"/>
                      <a:pt x="34199" y="132067"/>
                      <a:pt x="34863" y="154140"/>
                    </a:cubicBezTo>
                    <a:cubicBezTo>
                      <a:pt x="36523" y="208078"/>
                      <a:pt x="75866" y="220026"/>
                      <a:pt x="80680" y="252389"/>
                    </a:cubicBezTo>
                    <a:close/>
                  </a:path>
                </a:pathLst>
              </a:custGeom>
              <a:solidFill>
                <a:srgbClr val="121312"/>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4BF542B3-B91B-0097-65F0-1D7239A34FC4}"/>
                  </a:ext>
                </a:extLst>
              </p:cNvPr>
              <p:cNvSpPr/>
              <p:nvPr/>
            </p:nvSpPr>
            <p:spPr>
              <a:xfrm>
                <a:off x="-46456689" y="2533234"/>
                <a:ext cx="53309" cy="190676"/>
              </a:xfrm>
              <a:custGeom>
                <a:avLst/>
                <a:gdLst>
                  <a:gd name="csX0" fmla="*/ 10353 w 53309"/>
                  <a:gd name="csY0" fmla="*/ 187705 h 190676"/>
                  <a:gd name="csX1" fmla="*/ 227 w 53309"/>
                  <a:gd name="csY1" fmla="*/ 177582 h 190676"/>
                  <a:gd name="csX2" fmla="*/ 18819 w 53309"/>
                  <a:gd name="csY2" fmla="*/ 833 h 190676"/>
                  <a:gd name="csX3" fmla="*/ 35253 w 53309"/>
                  <a:gd name="csY3" fmla="*/ 185050 h 190676"/>
                  <a:gd name="csX4" fmla="*/ 10353 w 53309"/>
                  <a:gd name="csY4" fmla="*/ 187705 h 190676"/>
                </a:gdLst>
                <a:ahLst/>
                <a:cxnLst>
                  <a:cxn ang="0">
                    <a:pos x="csX0" y="csY0"/>
                  </a:cxn>
                  <a:cxn ang="0">
                    <a:pos x="csX1" y="csY1"/>
                  </a:cxn>
                  <a:cxn ang="0">
                    <a:pos x="csX2" y="csY2"/>
                  </a:cxn>
                  <a:cxn ang="0">
                    <a:pos x="csX3" y="csY3"/>
                  </a:cxn>
                  <a:cxn ang="0">
                    <a:pos x="csX4" y="csY4"/>
                  </a:cxn>
                </a:cxnLst>
                <a:rect l="l" t="t" r="r" b="b"/>
                <a:pathLst>
                  <a:path w="53309" h="190676">
                    <a:moveTo>
                      <a:pt x="10353" y="187705"/>
                    </a:moveTo>
                    <a:cubicBezTo>
                      <a:pt x="10187" y="181897"/>
                      <a:pt x="393" y="178245"/>
                      <a:pt x="227" y="177582"/>
                    </a:cubicBezTo>
                    <a:cubicBezTo>
                      <a:pt x="-1931" y="166794"/>
                      <a:pt x="11847" y="6476"/>
                      <a:pt x="18819" y="833"/>
                    </a:cubicBezTo>
                    <a:cubicBezTo>
                      <a:pt x="71110" y="-13772"/>
                      <a:pt x="53015" y="168288"/>
                      <a:pt x="35253" y="185050"/>
                    </a:cubicBezTo>
                    <a:cubicBezTo>
                      <a:pt x="23467" y="196335"/>
                      <a:pt x="12179" y="187041"/>
                      <a:pt x="10353" y="187705"/>
                    </a:cubicBezTo>
                    <a:close/>
                  </a:path>
                </a:pathLst>
              </a:custGeom>
              <a:solidFill>
                <a:srgbClr val="121312"/>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0816A61E-5ECC-1B06-8496-202B7C8050CF}"/>
                  </a:ext>
                </a:extLst>
              </p:cNvPr>
              <p:cNvSpPr/>
              <p:nvPr/>
            </p:nvSpPr>
            <p:spPr>
              <a:xfrm>
                <a:off x="-46350553" y="2520254"/>
                <a:ext cx="40253" cy="142169"/>
              </a:xfrm>
              <a:custGeom>
                <a:avLst/>
                <a:gdLst>
                  <a:gd name="csX0" fmla="*/ 0 w 40253"/>
                  <a:gd name="csY0" fmla="*/ 6677 h 142169"/>
                  <a:gd name="csX1" fmla="*/ 0 w 40253"/>
                  <a:gd name="csY1" fmla="*/ 137620 h 142169"/>
                  <a:gd name="csX2" fmla="*/ 0 w 40253"/>
                  <a:gd name="csY2" fmla="*/ 6677 h 142169"/>
                </a:gdLst>
                <a:ahLst/>
                <a:cxnLst>
                  <a:cxn ang="0">
                    <a:pos x="csX0" y="csY0"/>
                  </a:cxn>
                  <a:cxn ang="0">
                    <a:pos x="csX1" y="csY1"/>
                  </a:cxn>
                  <a:cxn ang="0">
                    <a:pos x="csX2" y="csY2"/>
                  </a:cxn>
                </a:cxnLst>
                <a:rect l="l" t="t" r="r" b="b"/>
                <a:pathLst>
                  <a:path w="40253" h="142169">
                    <a:moveTo>
                      <a:pt x="0" y="6677"/>
                    </a:moveTo>
                    <a:cubicBezTo>
                      <a:pt x="66069" y="-40124"/>
                      <a:pt x="39674" y="175791"/>
                      <a:pt x="0" y="137620"/>
                    </a:cubicBezTo>
                    <a:lnTo>
                      <a:pt x="0" y="6677"/>
                    </a:lnTo>
                    <a:close/>
                  </a:path>
                </a:pathLst>
              </a:custGeom>
              <a:solidFill>
                <a:srgbClr val="121312"/>
              </a:solidFill>
              <a:ln w="16598" cap="flat">
                <a:noFill/>
                <a:prstDash val="solid"/>
                <a:miter/>
              </a:ln>
            </p:spPr>
            <p:txBody>
              <a:bodyPr/>
              <a:lstStyle/>
              <a:p>
                <a:endParaRPr lang="fr-FR"/>
              </a:p>
            </p:txBody>
          </p:sp>
        </p:grpSp>
      </p:grpSp>
      <p:grpSp>
        <p:nvGrpSpPr>
          <p:cNvPr id="75" name="Group 2">
            <a:extLst>
              <a:ext uri="{FF2B5EF4-FFF2-40B4-BE49-F238E27FC236}">
                <a16:creationId xmlns:a16="http://schemas.microsoft.com/office/drawing/2014/main" id="{DA6C1FF7-7E95-A6B0-81B5-935FE93B10B2}"/>
              </a:ext>
            </a:extLst>
          </p:cNvPr>
          <p:cNvGrpSpPr/>
          <p:nvPr/>
        </p:nvGrpSpPr>
        <p:grpSpPr>
          <a:xfrm>
            <a:off x="953944" y="2050053"/>
            <a:ext cx="4651197" cy="3044479"/>
            <a:chOff x="332936" y="2504656"/>
            <a:chExt cx="2926080" cy="3044479"/>
          </a:xfrm>
        </p:grpSpPr>
        <p:sp>
          <p:nvSpPr>
            <p:cNvPr id="76" name="TextBox 3">
              <a:extLst>
                <a:ext uri="{FF2B5EF4-FFF2-40B4-BE49-F238E27FC236}">
                  <a16:creationId xmlns:a16="http://schemas.microsoft.com/office/drawing/2014/main" id="{9E22AB1D-697E-543E-61F1-DCBD704F238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1"/>
                  </a:solidFill>
                </a:rPr>
                <a:t>Lorem Ipsum</a:t>
              </a:r>
            </a:p>
          </p:txBody>
        </p:sp>
        <p:sp>
          <p:nvSpPr>
            <p:cNvPr id="77" name="TextBox 4">
              <a:extLst>
                <a:ext uri="{FF2B5EF4-FFF2-40B4-BE49-F238E27FC236}">
                  <a16:creationId xmlns:a16="http://schemas.microsoft.com/office/drawing/2014/main" id="{B85B115B-06F6-13D5-F8F3-8F0F85729345}"/>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765305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10331</TotalTime>
  <Words>224</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Communication Doodle Sticker</vt:lpstr>
      <vt:lpstr>Communication Doodle Sticker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Doodle Sticker</dc:title>
  <dc:creator>PresentationGO.com</dc:creator>
  <dc:description>© Copyright PresentationGO.com - Do not distribute or sale without written permission.</dc:description>
  <cp:lastModifiedBy>Christophe Barroche</cp:lastModifiedBy>
  <cp:revision>78</cp:revision>
  <dcterms:created xsi:type="dcterms:W3CDTF">2014-11-26T05:14:11Z</dcterms:created>
  <dcterms:modified xsi:type="dcterms:W3CDTF">2026-04-29T00:49:15Z</dcterms:modified>
  <cp:category>Graphics &amp; Metaphors</cp:category>
</cp:coreProperties>
</file>