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85" r:id="rId4"/>
    <p:sldId id="404"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71" d="100"/>
          <a:sy n="71" d="100"/>
        </p:scale>
        <p:origin x="60" y="89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76481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46397-8A9E-8D7B-F55A-34D8A03D77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CAA3C3-D458-BD70-85C0-E898F27A7A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9C17E-4B49-2872-6902-BB03BDF73F57}"/>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B36C145C-8070-E605-9CEA-098A1F02D89C}"/>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62589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lstStyle/>
          <a:p>
            <a:r>
              <a:rPr lang="en-US" dirty="0"/>
              <a:t>Workplace Stress Doodle Sticker</a:t>
            </a:r>
          </a:p>
        </p:txBody>
      </p:sp>
      <p:grpSp>
        <p:nvGrpSpPr>
          <p:cNvPr id="48" name="Group 47">
            <a:extLst>
              <a:ext uri="{FF2B5EF4-FFF2-40B4-BE49-F238E27FC236}">
                <a16:creationId xmlns:a16="http://schemas.microsoft.com/office/drawing/2014/main" id="{E6FDD7CA-FA39-5561-A61E-B0324949A66E}"/>
              </a:ext>
            </a:extLst>
          </p:cNvPr>
          <p:cNvGrpSpPr/>
          <p:nvPr/>
        </p:nvGrpSpPr>
        <p:grpSpPr>
          <a:xfrm>
            <a:off x="6642538" y="1020759"/>
            <a:ext cx="3975202" cy="4816481"/>
            <a:chOff x="6642538" y="1020759"/>
            <a:chExt cx="3975202" cy="4816481"/>
          </a:xfrm>
        </p:grpSpPr>
        <p:sp>
          <p:nvSpPr>
            <p:cNvPr id="4" name="Forme libre 3">
              <a:extLst>
                <a:ext uri="{FF2B5EF4-FFF2-40B4-BE49-F238E27FC236}">
                  <a16:creationId xmlns:a16="http://schemas.microsoft.com/office/drawing/2014/main" id="{B38ACF23-5759-F690-BDAD-2963B081257F}"/>
                </a:ext>
              </a:extLst>
            </p:cNvPr>
            <p:cNvSpPr/>
            <p:nvPr/>
          </p:nvSpPr>
          <p:spPr>
            <a:xfrm>
              <a:off x="6642538" y="1020759"/>
              <a:ext cx="3975202" cy="4816481"/>
            </a:xfrm>
            <a:custGeom>
              <a:avLst/>
              <a:gdLst>
                <a:gd name="csX0" fmla="*/ 211652 w 3975202"/>
                <a:gd name="csY0" fmla="*/ 2236621 h 4816481"/>
                <a:gd name="csX1" fmla="*/ 641761 w 3975202"/>
                <a:gd name="csY1" fmla="*/ 2560577 h 4816481"/>
                <a:gd name="csX2" fmla="*/ 1027882 w 3975202"/>
                <a:gd name="csY2" fmla="*/ 2849017 h 4816481"/>
                <a:gd name="csX3" fmla="*/ 969948 w 3975202"/>
                <a:gd name="csY3" fmla="*/ 3741885 h 4816481"/>
                <a:gd name="csX4" fmla="*/ 964468 w 3975202"/>
                <a:gd name="csY4" fmla="*/ 3787525 h 4816481"/>
                <a:gd name="csX5" fmla="*/ 947041 w 3975202"/>
                <a:gd name="csY5" fmla="*/ 3893242 h 4816481"/>
                <a:gd name="csX6" fmla="*/ 924463 w 3975202"/>
                <a:gd name="csY6" fmla="*/ 4039287 h 4816481"/>
                <a:gd name="csX7" fmla="*/ 918485 w 3975202"/>
                <a:gd name="csY7" fmla="*/ 4167077 h 4816481"/>
                <a:gd name="csX8" fmla="*/ 914169 w 3975202"/>
                <a:gd name="csY8" fmla="*/ 4267151 h 4816481"/>
                <a:gd name="csX9" fmla="*/ 906368 w 3975202"/>
                <a:gd name="csY9" fmla="*/ 4330880 h 4816481"/>
                <a:gd name="csX10" fmla="*/ 915499 w 3975202"/>
                <a:gd name="csY10" fmla="*/ 4732007 h 4816481"/>
                <a:gd name="csX11" fmla="*/ 1047968 w 3975202"/>
                <a:gd name="csY11" fmla="*/ 4807519 h 4816481"/>
                <a:gd name="csX12" fmla="*/ 1056102 w 3975202"/>
                <a:gd name="csY12" fmla="*/ 4808017 h 4816481"/>
                <a:gd name="csX13" fmla="*/ 1105736 w 3975202"/>
                <a:gd name="csY13" fmla="*/ 4816481 h 4816481"/>
                <a:gd name="csX14" fmla="*/ 1112545 w 3975202"/>
                <a:gd name="csY14" fmla="*/ 4816481 h 4816481"/>
                <a:gd name="csX15" fmla="*/ 1217455 w 3975202"/>
                <a:gd name="csY15" fmla="*/ 4781961 h 4816481"/>
                <a:gd name="csX16" fmla="*/ 1280205 w 3975202"/>
                <a:gd name="csY16" fmla="*/ 4766029 h 4816481"/>
                <a:gd name="csX17" fmla="*/ 1335651 w 3975202"/>
                <a:gd name="csY17" fmla="*/ 4751922 h 4816481"/>
                <a:gd name="csX18" fmla="*/ 1430105 w 3975202"/>
                <a:gd name="csY18" fmla="*/ 4764868 h 4816481"/>
                <a:gd name="csX19" fmla="*/ 1483557 w 3975202"/>
                <a:gd name="csY19" fmla="*/ 4767855 h 4816481"/>
                <a:gd name="csX20" fmla="*/ 1648894 w 3975202"/>
                <a:gd name="csY20" fmla="*/ 4610690 h 4816481"/>
                <a:gd name="csX21" fmla="*/ 1683923 w 3975202"/>
                <a:gd name="csY21" fmla="*/ 4350962 h 4816481"/>
                <a:gd name="csX22" fmla="*/ 1785514 w 3975202"/>
                <a:gd name="csY22" fmla="*/ 4470951 h 4816481"/>
                <a:gd name="csX23" fmla="*/ 1792322 w 3975202"/>
                <a:gd name="csY23" fmla="*/ 4582808 h 4816481"/>
                <a:gd name="csX24" fmla="*/ 1971772 w 3975202"/>
                <a:gd name="csY24" fmla="*/ 4746612 h 4816481"/>
                <a:gd name="csX25" fmla="*/ 1973097 w 3975202"/>
                <a:gd name="csY25" fmla="*/ 4746612 h 4816481"/>
                <a:gd name="csX26" fmla="*/ 2151051 w 3975202"/>
                <a:gd name="csY26" fmla="*/ 4580817 h 4816481"/>
                <a:gd name="csX27" fmla="*/ 2153543 w 3975202"/>
                <a:gd name="csY27" fmla="*/ 4435435 h 4816481"/>
                <a:gd name="csX28" fmla="*/ 2152546 w 3975202"/>
                <a:gd name="csY28" fmla="*/ 4399588 h 4816481"/>
                <a:gd name="csX29" fmla="*/ 2151549 w 3975202"/>
                <a:gd name="csY29" fmla="*/ 4381830 h 4816481"/>
                <a:gd name="csX30" fmla="*/ 2154540 w 3975202"/>
                <a:gd name="csY30" fmla="*/ 4371707 h 4816481"/>
                <a:gd name="csX31" fmla="*/ 2158358 w 3975202"/>
                <a:gd name="csY31" fmla="*/ 4356604 h 4816481"/>
                <a:gd name="csX32" fmla="*/ 2171468 w 3975202"/>
                <a:gd name="csY32" fmla="*/ 4439750 h 4816481"/>
                <a:gd name="csX33" fmla="*/ 2174293 w 3975202"/>
                <a:gd name="csY33" fmla="*/ 4456346 h 4816481"/>
                <a:gd name="csX34" fmla="*/ 2324360 w 3975202"/>
                <a:gd name="csY34" fmla="*/ 4710266 h 4816481"/>
                <a:gd name="csX35" fmla="*/ 2482394 w 3975202"/>
                <a:gd name="csY35" fmla="*/ 4771174 h 4816481"/>
                <a:gd name="csX36" fmla="*/ 2527214 w 3975202"/>
                <a:gd name="csY36" fmla="*/ 4760553 h 4816481"/>
                <a:gd name="csX37" fmla="*/ 2626649 w 3975202"/>
                <a:gd name="csY37" fmla="*/ 4762544 h 4816481"/>
                <a:gd name="csX38" fmla="*/ 2653040 w 3975202"/>
                <a:gd name="csY38" fmla="*/ 4753748 h 4816481"/>
                <a:gd name="csX39" fmla="*/ 2737869 w 3975202"/>
                <a:gd name="csY39" fmla="*/ 4750927 h 4816481"/>
                <a:gd name="csX40" fmla="*/ 2838800 w 3975202"/>
                <a:gd name="csY40" fmla="*/ 4676244 h 4816481"/>
                <a:gd name="csX41" fmla="*/ 2838800 w 3975202"/>
                <a:gd name="csY41" fmla="*/ 4676244 h 4816481"/>
                <a:gd name="csX42" fmla="*/ 2918149 w 3975202"/>
                <a:gd name="csY42" fmla="*/ 4592268 h 4816481"/>
                <a:gd name="csX43" fmla="*/ 2938235 w 3975202"/>
                <a:gd name="csY43" fmla="*/ 4504807 h 4816481"/>
                <a:gd name="csX44" fmla="*/ 2912005 w 3975202"/>
                <a:gd name="csY44" fmla="*/ 4161600 h 4816481"/>
                <a:gd name="csX45" fmla="*/ 2887603 w 3975202"/>
                <a:gd name="csY45" fmla="*/ 3849428 h 4816481"/>
                <a:gd name="csX46" fmla="*/ 2866521 w 3975202"/>
                <a:gd name="csY46" fmla="*/ 3103766 h 4816481"/>
                <a:gd name="csX47" fmla="*/ 2862537 w 3975202"/>
                <a:gd name="csY47" fmla="*/ 2877395 h 4816481"/>
                <a:gd name="csX48" fmla="*/ 2862205 w 3975202"/>
                <a:gd name="csY48" fmla="*/ 2864948 h 4816481"/>
                <a:gd name="csX49" fmla="*/ 2861540 w 3975202"/>
                <a:gd name="csY49" fmla="*/ 2833583 h 4816481"/>
                <a:gd name="csX50" fmla="*/ 2898724 w 3975202"/>
                <a:gd name="csY50" fmla="*/ 2809518 h 4816481"/>
                <a:gd name="csX51" fmla="*/ 2908188 w 3975202"/>
                <a:gd name="csY51" fmla="*/ 2803378 h 4816481"/>
                <a:gd name="csX52" fmla="*/ 3242514 w 3975202"/>
                <a:gd name="csY52" fmla="*/ 2598748 h 4816481"/>
                <a:gd name="csX53" fmla="*/ 3465457 w 3975202"/>
                <a:gd name="csY53" fmla="*/ 2483405 h 4816481"/>
                <a:gd name="csX54" fmla="*/ 3648886 w 3975202"/>
                <a:gd name="csY54" fmla="*/ 2390965 h 4816481"/>
                <a:gd name="csX55" fmla="*/ 3964290 w 3975202"/>
                <a:gd name="csY55" fmla="*/ 2112317 h 4816481"/>
                <a:gd name="csX56" fmla="*/ 3928768 w 3975202"/>
                <a:gd name="csY56" fmla="*/ 1883622 h 4816481"/>
                <a:gd name="csX57" fmla="*/ 3711636 w 3975202"/>
                <a:gd name="csY57" fmla="*/ 1663725 h 4816481"/>
                <a:gd name="csX58" fmla="*/ 3698525 w 3975202"/>
                <a:gd name="csY58" fmla="*/ 1652107 h 4816481"/>
                <a:gd name="csX59" fmla="*/ 3524717 w 3975202"/>
                <a:gd name="csY59" fmla="*/ 1505398 h 4816481"/>
                <a:gd name="csX60" fmla="*/ 3374983 w 3975202"/>
                <a:gd name="csY60" fmla="*/ 1379600 h 4816481"/>
                <a:gd name="csX61" fmla="*/ 3321697 w 3975202"/>
                <a:gd name="csY61" fmla="*/ 1330475 h 4816481"/>
                <a:gd name="csX62" fmla="*/ 3246169 w 3975202"/>
                <a:gd name="csY62" fmla="*/ 1260606 h 4816481"/>
                <a:gd name="csX63" fmla="*/ 3301611 w 3975202"/>
                <a:gd name="csY63" fmla="*/ 1266082 h 4816481"/>
                <a:gd name="csX64" fmla="*/ 3345106 w 3975202"/>
                <a:gd name="csY64" fmla="*/ 1262100 h 4816481"/>
                <a:gd name="csX65" fmla="*/ 3491351 w 3975202"/>
                <a:gd name="csY65" fmla="*/ 1112403 h 4816481"/>
                <a:gd name="csX66" fmla="*/ 3400216 w 3975202"/>
                <a:gd name="csY66" fmla="*/ 920386 h 4816481"/>
                <a:gd name="csX67" fmla="*/ 3341288 w 3975202"/>
                <a:gd name="csY67" fmla="*/ 900305 h 4816481"/>
                <a:gd name="csX68" fmla="*/ 3294641 w 3975202"/>
                <a:gd name="csY68" fmla="*/ 886199 h 4816481"/>
                <a:gd name="csX69" fmla="*/ 3132456 w 3975202"/>
                <a:gd name="csY69" fmla="*/ 853836 h 4816481"/>
                <a:gd name="csX70" fmla="*/ 3141587 w 3975202"/>
                <a:gd name="csY70" fmla="*/ 828444 h 4816481"/>
                <a:gd name="csX71" fmla="*/ 3177442 w 3975202"/>
                <a:gd name="csY71" fmla="*/ 739821 h 4816481"/>
                <a:gd name="csX72" fmla="*/ 3102077 w 3975202"/>
                <a:gd name="csY72" fmla="*/ 568384 h 4816481"/>
                <a:gd name="csX73" fmla="*/ 3047794 w 3975202"/>
                <a:gd name="csY73" fmla="*/ 544153 h 4816481"/>
                <a:gd name="csX74" fmla="*/ 3053938 w 3975202"/>
                <a:gd name="csY74" fmla="*/ 530545 h 4816481"/>
                <a:gd name="csX75" fmla="*/ 3019242 w 3975202"/>
                <a:gd name="csY75" fmla="*/ 310315 h 4816481"/>
                <a:gd name="csX76" fmla="*/ 2884783 w 3975202"/>
                <a:gd name="csY76" fmla="*/ 242934 h 4816481"/>
                <a:gd name="csX77" fmla="*/ 2829170 w 3975202"/>
                <a:gd name="csY77" fmla="*/ 55897 h 4816481"/>
                <a:gd name="csX78" fmla="*/ 2648724 w 3975202"/>
                <a:gd name="csY78" fmla="*/ 10756 h 4816481"/>
                <a:gd name="csX79" fmla="*/ 2484384 w 3975202"/>
                <a:gd name="csY79" fmla="*/ 135392 h 4816481"/>
                <a:gd name="csX80" fmla="*/ 2445372 w 3975202"/>
                <a:gd name="csY80" fmla="*/ 90417 h 4816481"/>
                <a:gd name="csX81" fmla="*/ 2265262 w 3975202"/>
                <a:gd name="csY81" fmla="*/ 53573 h 4816481"/>
                <a:gd name="csX82" fmla="*/ 2158025 w 3975202"/>
                <a:gd name="csY82" fmla="*/ 137384 h 4816481"/>
                <a:gd name="csX83" fmla="*/ 2112042 w 3975202"/>
                <a:gd name="csY83" fmla="*/ 55399 h 4816481"/>
                <a:gd name="csX84" fmla="*/ 1955338 w 3975202"/>
                <a:gd name="csY84" fmla="*/ 798 h 4816481"/>
                <a:gd name="csX85" fmla="*/ 1815561 w 3975202"/>
                <a:gd name="csY85" fmla="*/ 78633 h 4816481"/>
                <a:gd name="csX86" fmla="*/ 1769744 w 3975202"/>
                <a:gd name="csY86" fmla="*/ 287910 h 4816481"/>
                <a:gd name="csX87" fmla="*/ 1769412 w 3975202"/>
                <a:gd name="csY87" fmla="*/ 294549 h 4816481"/>
                <a:gd name="csX88" fmla="*/ 1770575 w 3975202"/>
                <a:gd name="csY88" fmla="*/ 385993 h 4816481"/>
                <a:gd name="csX89" fmla="*/ 1772403 w 3975202"/>
                <a:gd name="csY89" fmla="*/ 397444 h 4816481"/>
                <a:gd name="csX90" fmla="*/ 1764435 w 3975202"/>
                <a:gd name="csY90" fmla="*/ 398440 h 4816481"/>
                <a:gd name="csX91" fmla="*/ 1763106 w 3975202"/>
                <a:gd name="csY91" fmla="*/ 364418 h 4816481"/>
                <a:gd name="csX92" fmla="*/ 1624825 w 3975202"/>
                <a:gd name="csY92" fmla="*/ 119792 h 4816481"/>
                <a:gd name="csX93" fmla="*/ 1465465 w 3975202"/>
                <a:gd name="csY93" fmla="*/ 79795 h 4816481"/>
                <a:gd name="csX94" fmla="*/ 1318386 w 3975202"/>
                <a:gd name="csY94" fmla="*/ 205095 h 4816481"/>
                <a:gd name="csX95" fmla="*/ 1308096 w 3975202"/>
                <a:gd name="csY95" fmla="*/ 254220 h 4816481"/>
                <a:gd name="csX96" fmla="*/ 1233063 w 3975202"/>
                <a:gd name="csY96" fmla="*/ 210240 h 4816481"/>
                <a:gd name="csX97" fmla="*/ 1138438 w 3975202"/>
                <a:gd name="csY97" fmla="*/ 199785 h 4816481"/>
                <a:gd name="csX98" fmla="*/ 1138438 w 3975202"/>
                <a:gd name="csY98" fmla="*/ 199785 h 4816481"/>
                <a:gd name="csX99" fmla="*/ 1138438 w 3975202"/>
                <a:gd name="csY99" fmla="*/ 199785 h 4816481"/>
                <a:gd name="csX100" fmla="*/ 1004976 w 3975202"/>
                <a:gd name="csY100" fmla="*/ 286582 h 4816481"/>
                <a:gd name="csX101" fmla="*/ 974929 w 3975202"/>
                <a:gd name="csY101" fmla="*/ 422670 h 4816481"/>
                <a:gd name="csX102" fmla="*/ 848932 w 3975202"/>
                <a:gd name="csY102" fmla="*/ 571703 h 4816481"/>
                <a:gd name="csX103" fmla="*/ 854577 w 3975202"/>
                <a:gd name="csY103" fmla="*/ 658500 h 4816481"/>
                <a:gd name="csX104" fmla="*/ 787013 w 3975202"/>
                <a:gd name="csY104" fmla="*/ 685054 h 4816481"/>
                <a:gd name="csX105" fmla="*/ 703846 w 3975202"/>
                <a:gd name="csY105" fmla="*/ 855330 h 4816481"/>
                <a:gd name="csX106" fmla="*/ 715299 w 3975202"/>
                <a:gd name="csY106" fmla="*/ 904952 h 4816481"/>
                <a:gd name="csX107" fmla="*/ 656700 w 3975202"/>
                <a:gd name="csY107" fmla="*/ 917565 h 4816481"/>
                <a:gd name="csX108" fmla="*/ 521908 w 3975202"/>
                <a:gd name="csY108" fmla="*/ 1074896 h 4816481"/>
                <a:gd name="csX109" fmla="*/ 608561 w 3975202"/>
                <a:gd name="csY109" fmla="*/ 1247827 h 4816481"/>
                <a:gd name="csX110" fmla="*/ 639273 w 3975202"/>
                <a:gd name="csY110" fmla="*/ 1262597 h 4816481"/>
                <a:gd name="csX111" fmla="*/ 357896 w 3975202"/>
                <a:gd name="csY111" fmla="*/ 1478180 h 4816481"/>
                <a:gd name="csX112" fmla="*/ 3651 w 3975202"/>
                <a:gd name="csY112" fmla="*/ 1892419 h 4816481"/>
                <a:gd name="csX113" fmla="*/ 63575 w 3975202"/>
                <a:gd name="csY113" fmla="*/ 2080618 h 4816481"/>
                <a:gd name="csX114" fmla="*/ 210821 w 3975202"/>
                <a:gd name="csY114" fmla="*/ 2236289 h 48164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Lst>
              <a:rect l="l" t="t" r="r" b="b"/>
              <a:pathLst>
                <a:path w="3975202" h="4816481">
                  <a:moveTo>
                    <a:pt x="211652" y="2236621"/>
                  </a:moveTo>
                  <a:cubicBezTo>
                    <a:pt x="349268" y="2357275"/>
                    <a:pt x="497839" y="2460668"/>
                    <a:pt x="641761" y="2560577"/>
                  </a:cubicBezTo>
                  <a:cubicBezTo>
                    <a:pt x="778713" y="2655672"/>
                    <a:pt x="908860" y="2746121"/>
                    <a:pt x="1027882" y="2849017"/>
                  </a:cubicBezTo>
                  <a:cubicBezTo>
                    <a:pt x="1041496" y="3140775"/>
                    <a:pt x="1005142" y="3445977"/>
                    <a:pt x="969948" y="3741885"/>
                  </a:cubicBezTo>
                  <a:lnTo>
                    <a:pt x="964468" y="3787525"/>
                  </a:lnTo>
                  <a:cubicBezTo>
                    <a:pt x="960651" y="3819721"/>
                    <a:pt x="954012" y="3855402"/>
                    <a:pt x="947041" y="3893242"/>
                  </a:cubicBezTo>
                  <a:cubicBezTo>
                    <a:pt x="938077" y="3941204"/>
                    <a:pt x="928946" y="3990660"/>
                    <a:pt x="924463" y="4039287"/>
                  </a:cubicBezTo>
                  <a:cubicBezTo>
                    <a:pt x="920479" y="4082271"/>
                    <a:pt x="919482" y="4125421"/>
                    <a:pt x="918485" y="4167077"/>
                  </a:cubicBezTo>
                  <a:cubicBezTo>
                    <a:pt x="917659" y="4202924"/>
                    <a:pt x="916828" y="4236781"/>
                    <a:pt x="914169" y="4267151"/>
                  </a:cubicBezTo>
                  <a:cubicBezTo>
                    <a:pt x="913342" y="4276445"/>
                    <a:pt x="909853" y="4304161"/>
                    <a:pt x="906368" y="4330880"/>
                  </a:cubicBezTo>
                  <a:cubicBezTo>
                    <a:pt x="872340" y="4596916"/>
                    <a:pt x="869183" y="4665789"/>
                    <a:pt x="915499" y="4732007"/>
                  </a:cubicBezTo>
                  <a:cubicBezTo>
                    <a:pt x="945712" y="4775157"/>
                    <a:pt x="994017" y="4802706"/>
                    <a:pt x="1047968" y="4807519"/>
                  </a:cubicBezTo>
                  <a:cubicBezTo>
                    <a:pt x="1050627" y="4807851"/>
                    <a:pt x="1053447" y="4808017"/>
                    <a:pt x="1056102" y="4808017"/>
                  </a:cubicBezTo>
                  <a:cubicBezTo>
                    <a:pt x="1071871" y="4812996"/>
                    <a:pt x="1088638" y="4815817"/>
                    <a:pt x="1105736" y="4816481"/>
                  </a:cubicBezTo>
                  <a:cubicBezTo>
                    <a:pt x="1107896" y="4816481"/>
                    <a:pt x="1110219" y="4816481"/>
                    <a:pt x="1112545" y="4816481"/>
                  </a:cubicBezTo>
                  <a:cubicBezTo>
                    <a:pt x="1142422" y="4816481"/>
                    <a:pt x="1181766" y="4809676"/>
                    <a:pt x="1217455" y="4781961"/>
                  </a:cubicBezTo>
                  <a:cubicBezTo>
                    <a:pt x="1237873" y="4780633"/>
                    <a:pt x="1259288" y="4775821"/>
                    <a:pt x="1280205" y="4766029"/>
                  </a:cubicBezTo>
                  <a:cubicBezTo>
                    <a:pt x="1296472" y="4764203"/>
                    <a:pt x="1315731" y="4760221"/>
                    <a:pt x="1335651" y="4751922"/>
                  </a:cubicBezTo>
                  <a:cubicBezTo>
                    <a:pt x="1364701" y="4763872"/>
                    <a:pt x="1397071" y="4768352"/>
                    <a:pt x="1430105" y="4764868"/>
                  </a:cubicBezTo>
                  <a:cubicBezTo>
                    <a:pt x="1447370" y="4768519"/>
                    <a:pt x="1465299" y="4769514"/>
                    <a:pt x="1483557" y="4767855"/>
                  </a:cubicBezTo>
                  <a:cubicBezTo>
                    <a:pt x="1566060" y="4760054"/>
                    <a:pt x="1630969" y="4698317"/>
                    <a:pt x="1648894" y="4610690"/>
                  </a:cubicBezTo>
                  <a:cubicBezTo>
                    <a:pt x="1664834" y="4532688"/>
                    <a:pt x="1675290" y="4439916"/>
                    <a:pt x="1683923" y="4350962"/>
                  </a:cubicBezTo>
                  <a:cubicBezTo>
                    <a:pt x="1712308" y="4396766"/>
                    <a:pt x="1749493" y="4437593"/>
                    <a:pt x="1785514" y="4470951"/>
                  </a:cubicBezTo>
                  <a:cubicBezTo>
                    <a:pt x="1785514" y="4505471"/>
                    <a:pt x="1786511" y="4543642"/>
                    <a:pt x="1792322" y="4582808"/>
                  </a:cubicBezTo>
                  <a:cubicBezTo>
                    <a:pt x="1806762" y="4679398"/>
                    <a:pt x="1880470" y="4746612"/>
                    <a:pt x="1971772" y="4746612"/>
                  </a:cubicBezTo>
                  <a:lnTo>
                    <a:pt x="1973097" y="4746612"/>
                  </a:lnTo>
                  <a:cubicBezTo>
                    <a:pt x="2063405" y="4745948"/>
                    <a:pt x="2138268" y="4676244"/>
                    <a:pt x="2151051" y="4580817"/>
                  </a:cubicBezTo>
                  <a:cubicBezTo>
                    <a:pt x="2157028" y="4536672"/>
                    <a:pt x="2155201" y="4482900"/>
                    <a:pt x="2153543" y="4435435"/>
                  </a:cubicBezTo>
                  <a:cubicBezTo>
                    <a:pt x="2153045" y="4422325"/>
                    <a:pt x="2152712" y="4410044"/>
                    <a:pt x="2152546" y="4399588"/>
                  </a:cubicBezTo>
                  <a:cubicBezTo>
                    <a:pt x="2152546" y="4393282"/>
                    <a:pt x="2152048" y="4387472"/>
                    <a:pt x="2151549" y="4381830"/>
                  </a:cubicBezTo>
                  <a:cubicBezTo>
                    <a:pt x="2152546" y="4378677"/>
                    <a:pt x="2153543" y="4375191"/>
                    <a:pt x="2154540" y="4371707"/>
                  </a:cubicBezTo>
                  <a:cubicBezTo>
                    <a:pt x="2155865" y="4366727"/>
                    <a:pt x="2157028" y="4361582"/>
                    <a:pt x="2158358" y="4356604"/>
                  </a:cubicBezTo>
                  <a:cubicBezTo>
                    <a:pt x="2162508" y="4384651"/>
                    <a:pt x="2166824" y="4412366"/>
                    <a:pt x="2171468" y="4439750"/>
                  </a:cubicBezTo>
                  <a:lnTo>
                    <a:pt x="2174293" y="4456346"/>
                  </a:lnTo>
                  <a:cubicBezTo>
                    <a:pt x="2184749" y="4520076"/>
                    <a:pt x="2205334" y="4644546"/>
                    <a:pt x="2324360" y="4710266"/>
                  </a:cubicBezTo>
                  <a:cubicBezTo>
                    <a:pt x="2383786" y="4772335"/>
                    <a:pt x="2451848" y="4774162"/>
                    <a:pt x="2482394" y="4771174"/>
                  </a:cubicBezTo>
                  <a:cubicBezTo>
                    <a:pt x="2491687" y="4770344"/>
                    <a:pt x="2507955" y="4767689"/>
                    <a:pt x="2527214" y="4760553"/>
                  </a:cubicBezTo>
                  <a:cubicBezTo>
                    <a:pt x="2558752" y="4769847"/>
                    <a:pt x="2592784" y="4770676"/>
                    <a:pt x="2626649" y="4762544"/>
                  </a:cubicBezTo>
                  <a:cubicBezTo>
                    <a:pt x="2634949" y="4760553"/>
                    <a:pt x="2643914" y="4757731"/>
                    <a:pt x="2653040" y="4753748"/>
                  </a:cubicBezTo>
                  <a:cubicBezTo>
                    <a:pt x="2680599" y="4759391"/>
                    <a:pt x="2709484" y="4758561"/>
                    <a:pt x="2737869" y="4750927"/>
                  </a:cubicBezTo>
                  <a:cubicBezTo>
                    <a:pt x="2756463" y="4745948"/>
                    <a:pt x="2806426" y="4728024"/>
                    <a:pt x="2838800" y="4676244"/>
                  </a:cubicBezTo>
                  <a:cubicBezTo>
                    <a:pt x="2838800" y="4676244"/>
                    <a:pt x="2838800" y="4676244"/>
                    <a:pt x="2838800" y="4676244"/>
                  </a:cubicBezTo>
                  <a:cubicBezTo>
                    <a:pt x="2868349" y="4659482"/>
                    <a:pt x="2896236" y="4632431"/>
                    <a:pt x="2918149" y="4592268"/>
                  </a:cubicBezTo>
                  <a:cubicBezTo>
                    <a:pt x="2932755" y="4565549"/>
                    <a:pt x="2939726" y="4535178"/>
                    <a:pt x="2938235" y="4504807"/>
                  </a:cubicBezTo>
                  <a:cubicBezTo>
                    <a:pt x="2932755" y="4388966"/>
                    <a:pt x="2922299" y="4273292"/>
                    <a:pt x="2912005" y="4161600"/>
                  </a:cubicBezTo>
                  <a:cubicBezTo>
                    <a:pt x="2902708" y="4058870"/>
                    <a:pt x="2893083" y="3952656"/>
                    <a:pt x="2887603" y="3849428"/>
                  </a:cubicBezTo>
                  <a:cubicBezTo>
                    <a:pt x="2874821" y="3603142"/>
                    <a:pt x="2870671" y="3349222"/>
                    <a:pt x="2866521" y="3103766"/>
                  </a:cubicBezTo>
                  <a:cubicBezTo>
                    <a:pt x="2865192" y="3028088"/>
                    <a:pt x="2864032" y="2952576"/>
                    <a:pt x="2862537" y="2877395"/>
                  </a:cubicBezTo>
                  <a:lnTo>
                    <a:pt x="2862205" y="2864948"/>
                  </a:lnTo>
                  <a:cubicBezTo>
                    <a:pt x="2861872" y="2853000"/>
                    <a:pt x="2861706" y="2842710"/>
                    <a:pt x="2861540" y="2833583"/>
                  </a:cubicBezTo>
                  <a:cubicBezTo>
                    <a:pt x="2871834" y="2826944"/>
                    <a:pt x="2883952" y="2818978"/>
                    <a:pt x="2898724" y="2809518"/>
                  </a:cubicBezTo>
                  <a:lnTo>
                    <a:pt x="2908188" y="2803378"/>
                  </a:lnTo>
                  <a:cubicBezTo>
                    <a:pt x="3008287" y="2738819"/>
                    <a:pt x="3123824" y="2667953"/>
                    <a:pt x="3242514" y="2598748"/>
                  </a:cubicBezTo>
                  <a:cubicBezTo>
                    <a:pt x="3313065" y="2557590"/>
                    <a:pt x="3387105" y="2521576"/>
                    <a:pt x="3465457" y="2483405"/>
                  </a:cubicBezTo>
                  <a:cubicBezTo>
                    <a:pt x="3525050" y="2454362"/>
                    <a:pt x="3586802" y="2424489"/>
                    <a:pt x="3648886" y="2390965"/>
                  </a:cubicBezTo>
                  <a:cubicBezTo>
                    <a:pt x="3811902" y="2303006"/>
                    <a:pt x="3927771" y="2222017"/>
                    <a:pt x="3964290" y="2112317"/>
                  </a:cubicBezTo>
                  <a:cubicBezTo>
                    <a:pt x="4000315" y="2003613"/>
                    <a:pt x="3936237" y="1895572"/>
                    <a:pt x="3928768" y="1883622"/>
                  </a:cubicBezTo>
                  <a:cubicBezTo>
                    <a:pt x="3894903" y="1829022"/>
                    <a:pt x="3823521" y="1761642"/>
                    <a:pt x="3711636" y="1663725"/>
                  </a:cubicBezTo>
                  <a:lnTo>
                    <a:pt x="3698525" y="1652107"/>
                  </a:lnTo>
                  <a:cubicBezTo>
                    <a:pt x="3641085" y="1601655"/>
                    <a:pt x="3581991" y="1552697"/>
                    <a:pt x="3524717" y="1505398"/>
                  </a:cubicBezTo>
                  <a:cubicBezTo>
                    <a:pt x="3475083" y="1464240"/>
                    <a:pt x="3423625" y="1421754"/>
                    <a:pt x="3374983" y="1379600"/>
                  </a:cubicBezTo>
                  <a:cubicBezTo>
                    <a:pt x="3364859" y="1370804"/>
                    <a:pt x="3343943" y="1351220"/>
                    <a:pt x="3321697" y="1330475"/>
                  </a:cubicBezTo>
                  <a:cubicBezTo>
                    <a:pt x="3294308" y="1304918"/>
                    <a:pt x="3269408" y="1281683"/>
                    <a:pt x="3246169" y="1260606"/>
                  </a:cubicBezTo>
                  <a:cubicBezTo>
                    <a:pt x="3264427" y="1263925"/>
                    <a:pt x="3282855" y="1266082"/>
                    <a:pt x="3301611" y="1266082"/>
                  </a:cubicBezTo>
                  <a:cubicBezTo>
                    <a:pt x="3316056" y="1266082"/>
                    <a:pt x="3330662" y="1264921"/>
                    <a:pt x="3345106" y="1262100"/>
                  </a:cubicBezTo>
                  <a:cubicBezTo>
                    <a:pt x="3421298" y="1247495"/>
                    <a:pt x="3478572" y="1188745"/>
                    <a:pt x="3491351" y="1112403"/>
                  </a:cubicBezTo>
                  <a:cubicBezTo>
                    <a:pt x="3503967" y="1035729"/>
                    <a:pt x="3467447" y="958557"/>
                    <a:pt x="3400216" y="920386"/>
                  </a:cubicBezTo>
                  <a:cubicBezTo>
                    <a:pt x="3381958" y="909931"/>
                    <a:pt x="3362038" y="903126"/>
                    <a:pt x="3341288" y="900305"/>
                  </a:cubicBezTo>
                  <a:cubicBezTo>
                    <a:pt x="3332988" y="898977"/>
                    <a:pt x="3309912" y="891343"/>
                    <a:pt x="3294641" y="886199"/>
                  </a:cubicBezTo>
                  <a:cubicBezTo>
                    <a:pt x="3246169" y="870100"/>
                    <a:pt x="3191554" y="852177"/>
                    <a:pt x="3132456" y="853836"/>
                  </a:cubicBezTo>
                  <a:cubicBezTo>
                    <a:pt x="3136108" y="845538"/>
                    <a:pt x="3139261" y="837074"/>
                    <a:pt x="3141587" y="828444"/>
                  </a:cubicBezTo>
                  <a:cubicBezTo>
                    <a:pt x="3160510" y="803218"/>
                    <a:pt x="3173126" y="772847"/>
                    <a:pt x="3177442" y="739821"/>
                  </a:cubicBezTo>
                  <a:cubicBezTo>
                    <a:pt x="3186241" y="671445"/>
                    <a:pt x="3157357" y="605725"/>
                    <a:pt x="3102077" y="568384"/>
                  </a:cubicBezTo>
                  <a:cubicBezTo>
                    <a:pt x="3083653" y="555937"/>
                    <a:pt x="3067219" y="548468"/>
                    <a:pt x="3047794" y="544153"/>
                  </a:cubicBezTo>
                  <a:cubicBezTo>
                    <a:pt x="3050120" y="539506"/>
                    <a:pt x="3052276" y="535026"/>
                    <a:pt x="3053938" y="530545"/>
                  </a:cubicBezTo>
                  <a:cubicBezTo>
                    <a:pt x="3082988" y="453539"/>
                    <a:pt x="3069707" y="369231"/>
                    <a:pt x="3019242" y="310315"/>
                  </a:cubicBezTo>
                  <a:cubicBezTo>
                    <a:pt x="2984550" y="269820"/>
                    <a:pt x="2936573" y="246586"/>
                    <a:pt x="2884783" y="242934"/>
                  </a:cubicBezTo>
                  <a:cubicBezTo>
                    <a:pt x="2900054" y="146345"/>
                    <a:pt x="2863035" y="87927"/>
                    <a:pt x="2829170" y="55897"/>
                  </a:cubicBezTo>
                  <a:cubicBezTo>
                    <a:pt x="2782523" y="11917"/>
                    <a:pt x="2716787" y="-4679"/>
                    <a:pt x="2648724" y="10756"/>
                  </a:cubicBezTo>
                  <a:cubicBezTo>
                    <a:pt x="2583985" y="25360"/>
                    <a:pt x="2525386" y="83446"/>
                    <a:pt x="2484384" y="135392"/>
                  </a:cubicBezTo>
                  <a:cubicBezTo>
                    <a:pt x="2474422" y="119460"/>
                    <a:pt x="2461644" y="104192"/>
                    <a:pt x="2445372" y="90417"/>
                  </a:cubicBezTo>
                  <a:cubicBezTo>
                    <a:pt x="2396236" y="48595"/>
                    <a:pt x="2329008" y="34986"/>
                    <a:pt x="2265262" y="53573"/>
                  </a:cubicBezTo>
                  <a:cubicBezTo>
                    <a:pt x="2216791" y="67846"/>
                    <a:pt x="2183258" y="98715"/>
                    <a:pt x="2158025" y="137384"/>
                  </a:cubicBezTo>
                  <a:cubicBezTo>
                    <a:pt x="2150556" y="108174"/>
                    <a:pt x="2136943" y="80127"/>
                    <a:pt x="2112042" y="55399"/>
                  </a:cubicBezTo>
                  <a:cubicBezTo>
                    <a:pt x="2072200" y="15569"/>
                    <a:pt x="2014930" y="-4347"/>
                    <a:pt x="1955338" y="798"/>
                  </a:cubicBezTo>
                  <a:cubicBezTo>
                    <a:pt x="1898064" y="5611"/>
                    <a:pt x="1847104" y="34156"/>
                    <a:pt x="1815561" y="78633"/>
                  </a:cubicBezTo>
                  <a:cubicBezTo>
                    <a:pt x="1803942" y="95063"/>
                    <a:pt x="1776553" y="133733"/>
                    <a:pt x="1769744" y="287910"/>
                  </a:cubicBezTo>
                  <a:lnTo>
                    <a:pt x="1769412" y="294549"/>
                  </a:lnTo>
                  <a:cubicBezTo>
                    <a:pt x="1768253" y="315294"/>
                    <a:pt x="1766259" y="350146"/>
                    <a:pt x="1770575" y="385993"/>
                  </a:cubicBezTo>
                  <a:cubicBezTo>
                    <a:pt x="1771074" y="389976"/>
                    <a:pt x="1771738" y="393627"/>
                    <a:pt x="1772403" y="397444"/>
                  </a:cubicBezTo>
                  <a:cubicBezTo>
                    <a:pt x="1769744" y="397776"/>
                    <a:pt x="1767256" y="398108"/>
                    <a:pt x="1764435" y="398440"/>
                  </a:cubicBezTo>
                  <a:cubicBezTo>
                    <a:pt x="1764435" y="387652"/>
                    <a:pt x="1764435" y="376533"/>
                    <a:pt x="1763106" y="364418"/>
                  </a:cubicBezTo>
                  <a:cubicBezTo>
                    <a:pt x="1755969" y="291063"/>
                    <a:pt x="1698695" y="175223"/>
                    <a:pt x="1624825" y="119792"/>
                  </a:cubicBezTo>
                  <a:cubicBezTo>
                    <a:pt x="1576852" y="83778"/>
                    <a:pt x="1520243" y="69506"/>
                    <a:pt x="1465465" y="79795"/>
                  </a:cubicBezTo>
                  <a:cubicBezTo>
                    <a:pt x="1396240" y="92574"/>
                    <a:pt x="1341296" y="139541"/>
                    <a:pt x="1318386" y="205095"/>
                  </a:cubicBezTo>
                  <a:cubicBezTo>
                    <a:pt x="1312740" y="221360"/>
                    <a:pt x="1309587" y="237790"/>
                    <a:pt x="1308096" y="254220"/>
                  </a:cubicBezTo>
                  <a:cubicBezTo>
                    <a:pt x="1282863" y="235134"/>
                    <a:pt x="1256634" y="218704"/>
                    <a:pt x="1233063" y="210240"/>
                  </a:cubicBezTo>
                  <a:cubicBezTo>
                    <a:pt x="1220612" y="205593"/>
                    <a:pt x="1185584" y="192648"/>
                    <a:pt x="1138438" y="199785"/>
                  </a:cubicBezTo>
                  <a:cubicBezTo>
                    <a:pt x="1138438" y="199785"/>
                    <a:pt x="1138438" y="199785"/>
                    <a:pt x="1138438" y="199785"/>
                  </a:cubicBezTo>
                  <a:lnTo>
                    <a:pt x="1138438" y="199785"/>
                  </a:lnTo>
                  <a:cubicBezTo>
                    <a:pt x="1083495" y="208083"/>
                    <a:pt x="1034853" y="239616"/>
                    <a:pt x="1004976" y="286582"/>
                  </a:cubicBezTo>
                  <a:cubicBezTo>
                    <a:pt x="979909" y="325915"/>
                    <a:pt x="969615" y="374873"/>
                    <a:pt x="974929" y="422670"/>
                  </a:cubicBezTo>
                  <a:cubicBezTo>
                    <a:pt x="908362" y="447232"/>
                    <a:pt x="860385" y="502497"/>
                    <a:pt x="848932" y="571703"/>
                  </a:cubicBezTo>
                  <a:cubicBezTo>
                    <a:pt x="844117" y="601078"/>
                    <a:pt x="846443" y="630619"/>
                    <a:pt x="854577" y="658500"/>
                  </a:cubicBezTo>
                  <a:cubicBezTo>
                    <a:pt x="828514" y="663479"/>
                    <a:pt x="806766" y="672275"/>
                    <a:pt x="787013" y="685054"/>
                  </a:cubicBezTo>
                  <a:cubicBezTo>
                    <a:pt x="729743" y="722229"/>
                    <a:pt x="697872" y="787452"/>
                    <a:pt x="703846" y="855330"/>
                  </a:cubicBezTo>
                  <a:cubicBezTo>
                    <a:pt x="705341" y="872590"/>
                    <a:pt x="709325" y="889186"/>
                    <a:pt x="715299" y="904952"/>
                  </a:cubicBezTo>
                  <a:cubicBezTo>
                    <a:pt x="695047" y="907773"/>
                    <a:pt x="674131" y="911757"/>
                    <a:pt x="656700" y="917565"/>
                  </a:cubicBezTo>
                  <a:cubicBezTo>
                    <a:pt x="581837" y="942791"/>
                    <a:pt x="530209" y="1003035"/>
                    <a:pt x="521908" y="1074896"/>
                  </a:cubicBezTo>
                  <a:cubicBezTo>
                    <a:pt x="514107" y="1143936"/>
                    <a:pt x="547307" y="1210154"/>
                    <a:pt x="608561" y="1247827"/>
                  </a:cubicBezTo>
                  <a:cubicBezTo>
                    <a:pt x="618523" y="1253968"/>
                    <a:pt x="628813" y="1258781"/>
                    <a:pt x="639273" y="1262597"/>
                  </a:cubicBezTo>
                  <a:cubicBezTo>
                    <a:pt x="545978" y="1331139"/>
                    <a:pt x="452022" y="1403166"/>
                    <a:pt x="357896" y="1478180"/>
                  </a:cubicBezTo>
                  <a:cubicBezTo>
                    <a:pt x="120517" y="1667376"/>
                    <a:pt x="21248" y="1783548"/>
                    <a:pt x="3651" y="1892419"/>
                  </a:cubicBezTo>
                  <a:cubicBezTo>
                    <a:pt x="-8800" y="1969756"/>
                    <a:pt x="10455" y="2030996"/>
                    <a:pt x="63575" y="2080618"/>
                  </a:cubicBezTo>
                  <a:cubicBezTo>
                    <a:pt x="111220" y="2138539"/>
                    <a:pt x="147905" y="2181190"/>
                    <a:pt x="210821" y="2236289"/>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E250E9A9-D878-332D-2AD8-501D29540700}"/>
                </a:ext>
              </a:extLst>
            </p:cNvPr>
            <p:cNvGrpSpPr/>
            <p:nvPr/>
          </p:nvGrpSpPr>
          <p:grpSpPr>
            <a:xfrm>
              <a:off x="6809551" y="1187099"/>
              <a:ext cx="3643188" cy="4484186"/>
              <a:chOff x="-11800868" y="-4641498"/>
              <a:chExt cx="3643188" cy="4484186"/>
            </a:xfrm>
          </p:grpSpPr>
          <p:sp>
            <p:nvSpPr>
              <p:cNvPr id="6" name="Forme libre 5">
                <a:extLst>
                  <a:ext uri="{FF2B5EF4-FFF2-40B4-BE49-F238E27FC236}">
                    <a16:creationId xmlns:a16="http://schemas.microsoft.com/office/drawing/2014/main" id="{DA5AD0F0-C27F-5239-DE5A-5B53741E33A4}"/>
                  </a:ext>
                </a:extLst>
              </p:cNvPr>
              <p:cNvSpPr/>
              <p:nvPr/>
            </p:nvSpPr>
            <p:spPr>
              <a:xfrm>
                <a:off x="-11800868" y="-4375496"/>
                <a:ext cx="3643188" cy="4218184"/>
              </a:xfrm>
              <a:custGeom>
                <a:avLst/>
                <a:gdLst>
                  <a:gd name="csX0" fmla="*/ 1860200 w 3643188"/>
                  <a:gd name="csY0" fmla="*/ 3594498 h 4218184"/>
                  <a:gd name="csX1" fmla="*/ 1827498 w 3643188"/>
                  <a:gd name="csY1" fmla="*/ 3897044 h 4218184"/>
                  <a:gd name="csX2" fmla="*/ 1814383 w 3643188"/>
                  <a:gd name="csY2" fmla="*/ 3929573 h 4218184"/>
                  <a:gd name="csX3" fmla="*/ 1820029 w 3643188"/>
                  <a:gd name="csY3" fmla="*/ 3969735 h 4218184"/>
                  <a:gd name="csX4" fmla="*/ 1820029 w 3643188"/>
                  <a:gd name="csY4" fmla="*/ 4126402 h 4218184"/>
                  <a:gd name="csX5" fmla="*/ 1789815 w 3643188"/>
                  <a:gd name="csY5" fmla="*/ 4125905 h 4218184"/>
                  <a:gd name="csX6" fmla="*/ 1783675 w 3643188"/>
                  <a:gd name="csY6" fmla="*/ 3960774 h 4218184"/>
                  <a:gd name="csX7" fmla="*/ 1657512 w 3643188"/>
                  <a:gd name="csY7" fmla="*/ 3829831 h 4218184"/>
                  <a:gd name="csX8" fmla="*/ 1609207 w 3643188"/>
                  <a:gd name="csY8" fmla="*/ 3732079 h 4218184"/>
                  <a:gd name="csX9" fmla="*/ 1623315 w 3643188"/>
                  <a:gd name="csY9" fmla="*/ 3541557 h 4218184"/>
                  <a:gd name="csX10" fmla="*/ 1749478 w 3643188"/>
                  <a:gd name="csY10" fmla="*/ 2150640 h 4218184"/>
                  <a:gd name="csX11" fmla="*/ 1696358 w 3643188"/>
                  <a:gd name="csY11" fmla="*/ 2067825 h 4218184"/>
                  <a:gd name="csX12" fmla="*/ 1597750 w 3643188"/>
                  <a:gd name="csY12" fmla="*/ 2200926 h 4218184"/>
                  <a:gd name="csX13" fmla="*/ 1528694 w 3643188"/>
                  <a:gd name="csY13" fmla="*/ 2134542 h 4218184"/>
                  <a:gd name="csX14" fmla="*/ 1497322 w 3643188"/>
                  <a:gd name="csY14" fmla="*/ 2022352 h 4218184"/>
                  <a:gd name="csX15" fmla="*/ 1456980 w 3643188"/>
                  <a:gd name="csY15" fmla="*/ 2286894 h 4218184"/>
                  <a:gd name="csX16" fmla="*/ 1366178 w 3643188"/>
                  <a:gd name="csY16" fmla="*/ 3753157 h 4218184"/>
                  <a:gd name="csX17" fmla="*/ 1319534 w 3643188"/>
                  <a:gd name="csY17" fmla="*/ 4144990 h 4218184"/>
                  <a:gd name="csX18" fmla="*/ 1280522 w 3643188"/>
                  <a:gd name="csY18" fmla="*/ 4151130 h 4218184"/>
                  <a:gd name="csX19" fmla="*/ 1300608 w 3643188"/>
                  <a:gd name="csY19" fmla="*/ 3964757 h 4218184"/>
                  <a:gd name="csX20" fmla="*/ 1295627 w 3643188"/>
                  <a:gd name="csY20" fmla="*/ 3921939 h 4218184"/>
                  <a:gd name="csX21" fmla="*/ 1250641 w 3643188"/>
                  <a:gd name="csY21" fmla="*/ 4166731 h 4218184"/>
                  <a:gd name="csX22" fmla="*/ 1225076 w 3643188"/>
                  <a:gd name="csY22" fmla="*/ 4068150 h 4218184"/>
                  <a:gd name="csX23" fmla="*/ 1172953 w 3643188"/>
                  <a:gd name="csY23" fmla="*/ 4118769 h 4218184"/>
                  <a:gd name="csX24" fmla="*/ 1131951 w 3643188"/>
                  <a:gd name="csY24" fmla="*/ 4088398 h 4218184"/>
                  <a:gd name="csX25" fmla="*/ 1091610 w 3643188"/>
                  <a:gd name="csY25" fmla="*/ 4169054 h 4218184"/>
                  <a:gd name="csX26" fmla="*/ 1074017 w 3643188"/>
                  <a:gd name="csY26" fmla="*/ 4093376 h 4218184"/>
                  <a:gd name="csX27" fmla="*/ 1036168 w 3643188"/>
                  <a:gd name="csY27" fmla="*/ 4184157 h 4218184"/>
                  <a:gd name="csX28" fmla="*/ 1018570 w 3643188"/>
                  <a:gd name="csY28" fmla="*/ 4171378 h 4218184"/>
                  <a:gd name="csX29" fmla="*/ 1018570 w 3643188"/>
                  <a:gd name="csY29" fmla="*/ 4078108 h 4218184"/>
                  <a:gd name="csX30" fmla="*/ 975907 w 3643188"/>
                  <a:gd name="csY30" fmla="*/ 4138683 h 4218184"/>
                  <a:gd name="csX31" fmla="*/ 944700 w 3643188"/>
                  <a:gd name="csY31" fmla="*/ 4218179 h 4218184"/>
                  <a:gd name="csX32" fmla="*/ 935403 w 3643188"/>
                  <a:gd name="csY32" fmla="*/ 4138683 h 4218184"/>
                  <a:gd name="csX33" fmla="*/ 925279 w 3643188"/>
                  <a:gd name="csY33" fmla="*/ 4153620 h 4218184"/>
                  <a:gd name="csX34" fmla="*/ 915318 w 3643188"/>
                  <a:gd name="csY34" fmla="*/ 4204238 h 4218184"/>
                  <a:gd name="csX35" fmla="*/ 884606 w 3643188"/>
                  <a:gd name="csY35" fmla="*/ 4204404 h 4218184"/>
                  <a:gd name="csX36" fmla="*/ 912663 w 3643188"/>
                  <a:gd name="csY36" fmla="*/ 3848750 h 4218184"/>
                  <a:gd name="csX37" fmla="*/ 922953 w 3643188"/>
                  <a:gd name="csY37" fmla="*/ 3622048 h 4218184"/>
                  <a:gd name="csX38" fmla="*/ 962630 w 3643188"/>
                  <a:gd name="csY38" fmla="*/ 3374434 h 4218184"/>
                  <a:gd name="csX39" fmla="*/ 1022720 w 3643188"/>
                  <a:gd name="csY39" fmla="*/ 2338175 h 4218184"/>
                  <a:gd name="csX40" fmla="*/ 154529 w 3643188"/>
                  <a:gd name="csY40" fmla="*/ 1679312 h 4218184"/>
                  <a:gd name="csX41" fmla="*/ 22724 w 3643188"/>
                  <a:gd name="csY41" fmla="*/ 1538909 h 4218184"/>
                  <a:gd name="csX42" fmla="*/ 1808 w 3643188"/>
                  <a:gd name="csY42" fmla="*/ 1486631 h 4218184"/>
                  <a:gd name="csX43" fmla="*/ 295631 w 3643188"/>
                  <a:gd name="csY43" fmla="*/ 1175786 h 4218184"/>
                  <a:gd name="csX44" fmla="*/ 805422 w 3643188"/>
                  <a:gd name="csY44" fmla="*/ 798557 h 4218184"/>
                  <a:gd name="csX45" fmla="*/ 896391 w 3643188"/>
                  <a:gd name="csY45" fmla="*/ 738314 h 4218184"/>
                  <a:gd name="csX46" fmla="*/ 927934 w 3643188"/>
                  <a:gd name="csY46" fmla="*/ 757233 h 4218184"/>
                  <a:gd name="csX47" fmla="*/ 935403 w 3643188"/>
                  <a:gd name="csY47" fmla="*/ 757233 h 4218184"/>
                  <a:gd name="csX48" fmla="*/ 1018737 w 3643188"/>
                  <a:gd name="csY48" fmla="*/ 694334 h 4218184"/>
                  <a:gd name="csX49" fmla="*/ 1084473 w 3643188"/>
                  <a:gd name="csY49" fmla="*/ 624133 h 4218184"/>
                  <a:gd name="csX50" fmla="*/ 1172122 w 3643188"/>
                  <a:gd name="csY50" fmla="*/ 353949 h 4218184"/>
                  <a:gd name="csX51" fmla="*/ 1308243 w 3643188"/>
                  <a:gd name="csY51" fmla="*/ 182677 h 4218184"/>
                  <a:gd name="csX52" fmla="*/ 1339287 w 3643188"/>
                  <a:gd name="csY52" fmla="*/ 173384 h 4218184"/>
                  <a:gd name="csX53" fmla="*/ 1452830 w 3643188"/>
                  <a:gd name="csY53" fmla="*/ 175541 h 4218184"/>
                  <a:gd name="csX54" fmla="*/ 1489022 w 3643188"/>
                  <a:gd name="csY54" fmla="*/ 187988 h 4218184"/>
                  <a:gd name="csX55" fmla="*/ 1542972 w 3643188"/>
                  <a:gd name="csY55" fmla="*/ 150149 h 4218184"/>
                  <a:gd name="csX56" fmla="*/ 1689217 w 3643188"/>
                  <a:gd name="csY56" fmla="*/ 119944 h 4218184"/>
                  <a:gd name="csX57" fmla="*/ 1922617 w 3643188"/>
                  <a:gd name="csY57" fmla="*/ 10576 h 4218184"/>
                  <a:gd name="csX58" fmla="*/ 1978561 w 3643188"/>
                  <a:gd name="csY58" fmla="*/ 86586 h 4218184"/>
                  <a:gd name="csX59" fmla="*/ 1936230 w 3643188"/>
                  <a:gd name="csY59" fmla="*/ 127412 h 4218184"/>
                  <a:gd name="csX60" fmla="*/ 2014416 w 3643188"/>
                  <a:gd name="csY60" fmla="*/ 127412 h 4218184"/>
                  <a:gd name="csX61" fmla="*/ 2155850 w 3643188"/>
                  <a:gd name="csY61" fmla="*/ 172388 h 4218184"/>
                  <a:gd name="csX62" fmla="*/ 2311558 w 3643188"/>
                  <a:gd name="csY62" fmla="*/ 167409 h 4218184"/>
                  <a:gd name="csX63" fmla="*/ 2362190 w 3643188"/>
                  <a:gd name="csY63" fmla="*/ 192801 h 4218184"/>
                  <a:gd name="csX64" fmla="*/ 2509436 w 3643188"/>
                  <a:gd name="csY64" fmla="*/ 388137 h 4218184"/>
                  <a:gd name="csX65" fmla="*/ 2568699 w 3643188"/>
                  <a:gd name="csY65" fmla="*/ 716905 h 4218184"/>
                  <a:gd name="csX66" fmla="*/ 2594094 w 3643188"/>
                  <a:gd name="csY66" fmla="*/ 726697 h 4218184"/>
                  <a:gd name="csX67" fmla="*/ 2687057 w 3643188"/>
                  <a:gd name="csY67" fmla="*/ 820464 h 4218184"/>
                  <a:gd name="csX68" fmla="*/ 2715941 w 3643188"/>
                  <a:gd name="csY68" fmla="*/ 808681 h 4218184"/>
                  <a:gd name="csX69" fmla="*/ 2774706 w 3643188"/>
                  <a:gd name="csY69" fmla="*/ 802541 h 4218184"/>
                  <a:gd name="csX70" fmla="*/ 3100234 w 3643188"/>
                  <a:gd name="csY70" fmla="*/ 1072061 h 4218184"/>
                  <a:gd name="csX71" fmla="*/ 3422945 w 3643188"/>
                  <a:gd name="csY71" fmla="*/ 1344071 h 4218184"/>
                  <a:gd name="csX72" fmla="*/ 3621815 w 3643188"/>
                  <a:gd name="csY72" fmla="*/ 1538410 h 4218184"/>
                  <a:gd name="csX73" fmla="*/ 3640738 w 3643188"/>
                  <a:gd name="csY73" fmla="*/ 1627531 h 4218184"/>
                  <a:gd name="csX74" fmla="*/ 3402860 w 3643188"/>
                  <a:gd name="csY74" fmla="*/ 1813076 h 4218184"/>
                  <a:gd name="csX75" fmla="*/ 2992831 w 3643188"/>
                  <a:gd name="csY75" fmla="*/ 2022850 h 4218184"/>
                  <a:gd name="csX76" fmla="*/ 2652029 w 3643188"/>
                  <a:gd name="csY76" fmla="*/ 2231463 h 4218184"/>
                  <a:gd name="csX77" fmla="*/ 2533173 w 3643188"/>
                  <a:gd name="csY77" fmla="*/ 2314277 h 4218184"/>
                  <a:gd name="csX78" fmla="*/ 2530352 w 3643188"/>
                  <a:gd name="csY78" fmla="*/ 2447876 h 4218184"/>
                  <a:gd name="csX79" fmla="*/ 2555585 w 3643188"/>
                  <a:gd name="csY79" fmla="*/ 3425384 h 4218184"/>
                  <a:gd name="csX80" fmla="*/ 2606050 w 3643188"/>
                  <a:gd name="csY80" fmla="*/ 4080100 h 4218184"/>
                  <a:gd name="csX81" fmla="*/ 2565875 w 3643188"/>
                  <a:gd name="csY81" fmla="*/ 4060018 h 4218184"/>
                  <a:gd name="csX82" fmla="*/ 2495324 w 3643188"/>
                  <a:gd name="csY82" fmla="*/ 2528200 h 4218184"/>
                  <a:gd name="csX83" fmla="*/ 2464948 w 3643188"/>
                  <a:gd name="csY83" fmla="*/ 2440241 h 4218184"/>
                  <a:gd name="csX84" fmla="*/ 2464616 w 3643188"/>
                  <a:gd name="csY84" fmla="*/ 2931651 h 4218184"/>
                  <a:gd name="csX85" fmla="*/ 2510266 w 3643188"/>
                  <a:gd name="csY85" fmla="*/ 3808256 h 4218184"/>
                  <a:gd name="csX86" fmla="*/ 2550936 w 3643188"/>
                  <a:gd name="csY86" fmla="*/ 4130551 h 4218184"/>
                  <a:gd name="csX87" fmla="*/ 2527860 w 3643188"/>
                  <a:gd name="csY87" fmla="*/ 4158433 h 4218184"/>
                  <a:gd name="csX88" fmla="*/ 2493998 w 3643188"/>
                  <a:gd name="csY88" fmla="*/ 4109143 h 4218184"/>
                  <a:gd name="csX89" fmla="*/ 2470091 w 3643188"/>
                  <a:gd name="csY89" fmla="*/ 4100346 h 4218184"/>
                  <a:gd name="csX90" fmla="*/ 2434735 w 3643188"/>
                  <a:gd name="csY90" fmla="*/ 4067819 h 4218184"/>
                  <a:gd name="csX91" fmla="*/ 2425105 w 3643188"/>
                  <a:gd name="csY91" fmla="*/ 4126236 h 4218184"/>
                  <a:gd name="csX92" fmla="*/ 2421288 w 3643188"/>
                  <a:gd name="csY92" fmla="*/ 4168723 h 4218184"/>
                  <a:gd name="csX93" fmla="*/ 2371819 w 3643188"/>
                  <a:gd name="csY93" fmla="*/ 4062508 h 4218184"/>
                  <a:gd name="csX94" fmla="*/ 2325338 w 3643188"/>
                  <a:gd name="csY94" fmla="*/ 4142169 h 4218184"/>
                  <a:gd name="csX95" fmla="*/ 2263419 w 3643188"/>
                  <a:gd name="csY95" fmla="*/ 4143165 h 4218184"/>
                  <a:gd name="csX96" fmla="*/ 2197849 w 3643188"/>
                  <a:gd name="csY96" fmla="*/ 3772740 h 4218184"/>
                  <a:gd name="csX97" fmla="*/ 2117171 w 3643188"/>
                  <a:gd name="csY97" fmla="*/ 2492851 h 4218184"/>
                  <a:gd name="csX98" fmla="*/ 2090280 w 3643188"/>
                  <a:gd name="csY98" fmla="*/ 2172048 h 4218184"/>
                  <a:gd name="csX99" fmla="*/ 2062227 w 3643188"/>
                  <a:gd name="csY99" fmla="*/ 2044923 h 4218184"/>
                  <a:gd name="csX100" fmla="*/ 2031349 w 3643188"/>
                  <a:gd name="csY100" fmla="*/ 2041936 h 4218184"/>
                  <a:gd name="csX101" fmla="*/ 2046786 w 3643188"/>
                  <a:gd name="csY101" fmla="*/ 1965262 h 4218184"/>
                  <a:gd name="csX102" fmla="*/ 2056415 w 3643188"/>
                  <a:gd name="csY102" fmla="*/ 1957793 h 4218184"/>
                  <a:gd name="csX103" fmla="*/ 1982878 w 3643188"/>
                  <a:gd name="csY103" fmla="*/ 1845936 h 4218184"/>
                  <a:gd name="csX104" fmla="*/ 1974744 w 3643188"/>
                  <a:gd name="csY104" fmla="*/ 1851910 h 4218184"/>
                  <a:gd name="csX105" fmla="*/ 1864848 w 3643188"/>
                  <a:gd name="csY105" fmla="*/ 1971568 h 4218184"/>
                  <a:gd name="csX106" fmla="*/ 1945527 w 3643188"/>
                  <a:gd name="csY106" fmla="*/ 2147819 h 4218184"/>
                  <a:gd name="csX107" fmla="*/ 2008443 w 3643188"/>
                  <a:gd name="csY107" fmla="*/ 2072307 h 4218184"/>
                  <a:gd name="csX108" fmla="*/ 2020062 w 3643188"/>
                  <a:gd name="csY108" fmla="*/ 2088903 h 4218184"/>
                  <a:gd name="csX109" fmla="*/ 1947683 w 3643188"/>
                  <a:gd name="csY109" fmla="*/ 2193292 h 4218184"/>
                  <a:gd name="csX110" fmla="*/ 1879791 w 3643188"/>
                  <a:gd name="csY110" fmla="*/ 2062182 h 4218184"/>
                  <a:gd name="csX111" fmla="*/ 1855053 w 3643188"/>
                  <a:gd name="csY111" fmla="*/ 2110311 h 4218184"/>
                  <a:gd name="csX112" fmla="*/ 1884768 w 3643188"/>
                  <a:gd name="csY112" fmla="*/ 3233866 h 4218184"/>
                  <a:gd name="csX113" fmla="*/ 1893899 w 3643188"/>
                  <a:gd name="csY113" fmla="*/ 3499569 h 4218184"/>
                  <a:gd name="csX114" fmla="*/ 1864848 w 3643188"/>
                  <a:gd name="csY114" fmla="*/ 3528446 h 4218184"/>
                  <a:gd name="csX115" fmla="*/ 1855053 w 3643188"/>
                  <a:gd name="csY115" fmla="*/ 3369456 h 4218184"/>
                  <a:gd name="csX116" fmla="*/ 1834469 w 3643188"/>
                  <a:gd name="csY116" fmla="*/ 2493183 h 4218184"/>
                  <a:gd name="csX117" fmla="*/ 1824511 w 3643188"/>
                  <a:gd name="csY117" fmla="*/ 2137695 h 4218184"/>
                  <a:gd name="csX118" fmla="*/ 1784174 w 3643188"/>
                  <a:gd name="csY118" fmla="*/ 2155287 h 4218184"/>
                  <a:gd name="csX119" fmla="*/ 1673281 w 3643188"/>
                  <a:gd name="csY119" fmla="*/ 3425052 h 4218184"/>
                  <a:gd name="csX120" fmla="*/ 1662327 w 3643188"/>
                  <a:gd name="csY120" fmla="*/ 3753489 h 4218184"/>
                  <a:gd name="csX121" fmla="*/ 1776700 w 3643188"/>
                  <a:gd name="csY121" fmla="*/ 3906173 h 4218184"/>
                  <a:gd name="csX122" fmla="*/ 1829492 w 3643188"/>
                  <a:gd name="csY122" fmla="*/ 3672002 h 4218184"/>
                  <a:gd name="csX123" fmla="*/ 1859701 w 3643188"/>
                  <a:gd name="csY123" fmla="*/ 3594001 h 4218184"/>
                  <a:gd name="csX124" fmla="*/ 1673614 w 3643188"/>
                  <a:gd name="csY124" fmla="*/ 228482 h 4218184"/>
                  <a:gd name="csX125" fmla="*/ 1834967 w 3643188"/>
                  <a:gd name="csY125" fmla="*/ 228482 h 4218184"/>
                  <a:gd name="csX126" fmla="*/ 1816709 w 3643188"/>
                  <a:gd name="csY126" fmla="*/ 219023 h 4218184"/>
                  <a:gd name="csX127" fmla="*/ 1726401 w 3643188"/>
                  <a:gd name="csY127" fmla="*/ 208567 h 4218184"/>
                  <a:gd name="csX128" fmla="*/ 1747982 w 3643188"/>
                  <a:gd name="csY128" fmla="*/ 181847 h 4218184"/>
                  <a:gd name="csX129" fmla="*/ 1763091 w 3643188"/>
                  <a:gd name="csY129" fmla="*/ 159111 h 4218184"/>
                  <a:gd name="csX130" fmla="*/ 1867175 w 3643188"/>
                  <a:gd name="csY130" fmla="*/ 132059 h 4218184"/>
                  <a:gd name="csX131" fmla="*/ 1966277 w 3643188"/>
                  <a:gd name="csY131" fmla="*/ 39619 h 4218184"/>
                  <a:gd name="csX132" fmla="*/ 1958476 w 3643188"/>
                  <a:gd name="csY132" fmla="*/ 31819 h 4218184"/>
                  <a:gd name="csX133" fmla="*/ 1912493 w 3643188"/>
                  <a:gd name="csY133" fmla="*/ 61526 h 4218184"/>
                  <a:gd name="csX134" fmla="*/ 1803262 w 3643188"/>
                  <a:gd name="csY134" fmla="*/ 113471 h 4218184"/>
                  <a:gd name="csX135" fmla="*/ 1739350 w 3643188"/>
                  <a:gd name="csY135" fmla="*/ 132723 h 4218184"/>
                  <a:gd name="csX136" fmla="*/ 1749145 w 3643188"/>
                  <a:gd name="csY136" fmla="*/ 162762 h 4218184"/>
                  <a:gd name="csX137" fmla="*/ 1714117 w 3643188"/>
                  <a:gd name="csY137" fmla="*/ 208401 h 4218184"/>
                  <a:gd name="csX138" fmla="*/ 1673780 w 3643188"/>
                  <a:gd name="csY138" fmla="*/ 228648 h 4218184"/>
                  <a:gd name="csX139" fmla="*/ 2061729 w 3643188"/>
                  <a:gd name="csY139" fmla="*/ 178196 h 4218184"/>
                  <a:gd name="csX140" fmla="*/ 1905518 w 3643188"/>
                  <a:gd name="csY140" fmla="*/ 168073 h 4218184"/>
                  <a:gd name="csX141" fmla="*/ 1919464 w 3643188"/>
                  <a:gd name="csY141" fmla="*/ 176537 h 4218184"/>
                  <a:gd name="csX142" fmla="*/ 2039317 w 3643188"/>
                  <a:gd name="csY142" fmla="*/ 197614 h 4218184"/>
                  <a:gd name="csX143" fmla="*/ 2061729 w 3643188"/>
                  <a:gd name="csY143" fmla="*/ 178030 h 4218184"/>
                  <a:gd name="csX144" fmla="*/ 1673614 w 3643188"/>
                  <a:gd name="csY144" fmla="*/ 173051 h 4218184"/>
                  <a:gd name="csX145" fmla="*/ 1646557 w 3643188"/>
                  <a:gd name="csY145" fmla="*/ 178694 h 4218184"/>
                  <a:gd name="csX146" fmla="*/ 1618172 w 3643188"/>
                  <a:gd name="csY146" fmla="*/ 208235 h 4218184"/>
                  <a:gd name="csX147" fmla="*/ 1673614 w 3643188"/>
                  <a:gd name="csY147" fmla="*/ 173051 h 4218184"/>
                  <a:gd name="csX148" fmla="*/ 1854725 w 3643188"/>
                  <a:gd name="csY148" fmla="*/ 178860 h 4218184"/>
                  <a:gd name="csX149" fmla="*/ 1827996 w 3643188"/>
                  <a:gd name="csY149" fmla="*/ 178860 h 4218184"/>
                  <a:gd name="csX150" fmla="*/ 1794630 w 3643188"/>
                  <a:gd name="csY150" fmla="*/ 188154 h 4218184"/>
                  <a:gd name="csX151" fmla="*/ 1870162 w 3643188"/>
                  <a:gd name="csY151" fmla="*/ 198278 h 4218184"/>
                  <a:gd name="csX152" fmla="*/ 1855717 w 3643188"/>
                  <a:gd name="csY152" fmla="*/ 192469 h 4218184"/>
                  <a:gd name="csX153" fmla="*/ 1854558 w 3643188"/>
                  <a:gd name="csY153" fmla="*/ 179026 h 4218184"/>
                  <a:gd name="csX154" fmla="*/ 1623315 w 3643188"/>
                  <a:gd name="csY154" fmla="*/ 248729 h 4218184"/>
                  <a:gd name="csX155" fmla="*/ 1460636 w 3643188"/>
                  <a:gd name="csY155" fmla="*/ 234789 h 4218184"/>
                  <a:gd name="csX156" fmla="*/ 1328827 w 3643188"/>
                  <a:gd name="csY156" fmla="*/ 364902 h 4218184"/>
                  <a:gd name="csX157" fmla="*/ 1300940 w 3643188"/>
                  <a:gd name="csY157" fmla="*/ 357268 h 4218184"/>
                  <a:gd name="csX158" fmla="*/ 1321192 w 3643188"/>
                  <a:gd name="csY158" fmla="*/ 332042 h 4218184"/>
                  <a:gd name="csX159" fmla="*/ 1442042 w 3643188"/>
                  <a:gd name="csY159" fmla="*/ 210890 h 4218184"/>
                  <a:gd name="csX160" fmla="*/ 1400043 w 3643188"/>
                  <a:gd name="csY160" fmla="*/ 203920 h 4218184"/>
                  <a:gd name="csX161" fmla="*/ 1280688 w 3643188"/>
                  <a:gd name="csY161" fmla="*/ 342165 h 4218184"/>
                  <a:gd name="csX162" fmla="*/ 1250475 w 3643188"/>
                  <a:gd name="csY162" fmla="*/ 359592 h 4218184"/>
                  <a:gd name="csX163" fmla="*/ 1266410 w 3643188"/>
                  <a:gd name="csY163" fmla="*/ 312624 h 4218184"/>
                  <a:gd name="csX164" fmla="*/ 1356220 w 3643188"/>
                  <a:gd name="csY164" fmla="*/ 193298 h 4218184"/>
                  <a:gd name="csX165" fmla="*/ 1338290 w 3643188"/>
                  <a:gd name="csY165" fmla="*/ 198112 h 4218184"/>
                  <a:gd name="csX166" fmla="*/ 1245162 w 3643188"/>
                  <a:gd name="csY166" fmla="*/ 321586 h 4218184"/>
                  <a:gd name="csX167" fmla="*/ 1197687 w 3643188"/>
                  <a:gd name="csY167" fmla="*/ 374860 h 4218184"/>
                  <a:gd name="csX168" fmla="*/ 1098418 w 3643188"/>
                  <a:gd name="csY168" fmla="*/ 673755 h 4218184"/>
                  <a:gd name="csX169" fmla="*/ 1023551 w 3643188"/>
                  <a:gd name="csY169" fmla="*/ 734995 h 4218184"/>
                  <a:gd name="csX170" fmla="*/ 1030522 w 3643188"/>
                  <a:gd name="csY170" fmla="*/ 742960 h 4218184"/>
                  <a:gd name="csX171" fmla="*/ 1078993 w 3643188"/>
                  <a:gd name="csY171" fmla="*/ 762710 h 4218184"/>
                  <a:gd name="csX172" fmla="*/ 1131286 w 3643188"/>
                  <a:gd name="csY172" fmla="*/ 807686 h 4218184"/>
                  <a:gd name="csX173" fmla="*/ 1171291 w 3643188"/>
                  <a:gd name="csY173" fmla="*/ 764038 h 4218184"/>
                  <a:gd name="csX174" fmla="*/ 1219933 w 3643188"/>
                  <a:gd name="csY174" fmla="*/ 734662 h 4218184"/>
                  <a:gd name="csX175" fmla="*/ 1341444 w 3643188"/>
                  <a:gd name="csY175" fmla="*/ 523561 h 4218184"/>
                  <a:gd name="csX176" fmla="*/ 1369002 w 3643188"/>
                  <a:gd name="csY176" fmla="*/ 425146 h 4218184"/>
                  <a:gd name="csX177" fmla="*/ 1472421 w 3643188"/>
                  <a:gd name="csY177" fmla="*/ 296692 h 4218184"/>
                  <a:gd name="csX178" fmla="*/ 1560565 w 3643188"/>
                  <a:gd name="csY178" fmla="*/ 288560 h 4218184"/>
                  <a:gd name="csX179" fmla="*/ 1594597 w 3643188"/>
                  <a:gd name="csY179" fmla="*/ 293373 h 4218184"/>
                  <a:gd name="csX180" fmla="*/ 1623481 w 3643188"/>
                  <a:gd name="csY180" fmla="*/ 248729 h 4218184"/>
                  <a:gd name="csX181" fmla="*/ 2590941 w 3643188"/>
                  <a:gd name="csY181" fmla="*/ 923858 h 4218184"/>
                  <a:gd name="csX182" fmla="*/ 2661160 w 3643188"/>
                  <a:gd name="csY182" fmla="*/ 846520 h 4218184"/>
                  <a:gd name="csX183" fmla="*/ 2595756 w 3643188"/>
                  <a:gd name="csY183" fmla="*/ 785447 h 4218184"/>
                  <a:gd name="csX184" fmla="*/ 2555917 w 3643188"/>
                  <a:gd name="csY184" fmla="*/ 754910 h 4218184"/>
                  <a:gd name="csX185" fmla="*/ 2461459 w 3643188"/>
                  <a:gd name="csY185" fmla="*/ 365732 h 4218184"/>
                  <a:gd name="csX186" fmla="*/ 2369331 w 3643188"/>
                  <a:gd name="csY186" fmla="*/ 246240 h 4218184"/>
                  <a:gd name="csX187" fmla="*/ 2283671 w 3643188"/>
                  <a:gd name="csY187" fmla="*/ 205912 h 4218184"/>
                  <a:gd name="csX188" fmla="*/ 2333970 w 3643188"/>
                  <a:gd name="csY188" fmla="*/ 251385 h 4218184"/>
                  <a:gd name="csX189" fmla="*/ 2379455 w 3643188"/>
                  <a:gd name="csY189" fmla="*/ 286568 h 4218184"/>
                  <a:gd name="csX190" fmla="*/ 2424108 w 3643188"/>
                  <a:gd name="csY190" fmla="*/ 356438 h 4218184"/>
                  <a:gd name="csX191" fmla="*/ 2369331 w 3643188"/>
                  <a:gd name="csY191" fmla="*/ 321918 h 4218184"/>
                  <a:gd name="csX192" fmla="*/ 2238519 w 3643188"/>
                  <a:gd name="csY192" fmla="*/ 210890 h 4218184"/>
                  <a:gd name="csX193" fmla="*/ 2155186 w 3643188"/>
                  <a:gd name="csY193" fmla="*/ 208567 h 4218184"/>
                  <a:gd name="csX194" fmla="*/ 2100570 w 3643188"/>
                  <a:gd name="csY194" fmla="*/ 198443 h 4218184"/>
                  <a:gd name="csX195" fmla="*/ 2093267 w 3643188"/>
                  <a:gd name="csY195" fmla="*/ 208235 h 4218184"/>
                  <a:gd name="csX196" fmla="*/ 2026534 w 3643188"/>
                  <a:gd name="csY196" fmla="*/ 233793 h 4218184"/>
                  <a:gd name="csX197" fmla="*/ 1995992 w 3643188"/>
                  <a:gd name="csY197" fmla="*/ 256198 h 4218184"/>
                  <a:gd name="csX198" fmla="*/ 1971092 w 3643188"/>
                  <a:gd name="csY198" fmla="*/ 268977 h 4218184"/>
                  <a:gd name="csX199" fmla="*/ 2033011 w 3643188"/>
                  <a:gd name="csY199" fmla="*/ 262670 h 4218184"/>
                  <a:gd name="csX200" fmla="*/ 2041643 w 3643188"/>
                  <a:gd name="csY200" fmla="*/ 253875 h 4218184"/>
                  <a:gd name="csX201" fmla="*/ 2163984 w 3643188"/>
                  <a:gd name="csY201" fmla="*/ 219686 h 4218184"/>
                  <a:gd name="csX202" fmla="*/ 2231382 w 3643188"/>
                  <a:gd name="csY202" fmla="*/ 268313 h 4218184"/>
                  <a:gd name="csX203" fmla="*/ 2273049 w 3643188"/>
                  <a:gd name="csY203" fmla="*/ 287067 h 4218184"/>
                  <a:gd name="csX204" fmla="*/ 2364184 w 3643188"/>
                  <a:gd name="csY204" fmla="*/ 352123 h 4218184"/>
                  <a:gd name="csX205" fmla="*/ 2325338 w 3643188"/>
                  <a:gd name="csY205" fmla="*/ 355774 h 4218184"/>
                  <a:gd name="csX206" fmla="*/ 2149706 w 3643188"/>
                  <a:gd name="csY206" fmla="*/ 248895 h 4218184"/>
                  <a:gd name="csX207" fmla="*/ 2006781 w 3643188"/>
                  <a:gd name="csY207" fmla="*/ 299514 h 4218184"/>
                  <a:gd name="csX208" fmla="*/ 2016576 w 3643188"/>
                  <a:gd name="csY208" fmla="*/ 319429 h 4218184"/>
                  <a:gd name="csX209" fmla="*/ 2103561 w 3643188"/>
                  <a:gd name="csY209" fmla="*/ 338349 h 4218184"/>
                  <a:gd name="csX210" fmla="*/ 2125637 w 3643188"/>
                  <a:gd name="csY210" fmla="*/ 326233 h 4218184"/>
                  <a:gd name="csX211" fmla="*/ 2179754 w 3643188"/>
                  <a:gd name="csY211" fmla="*/ 325071 h 4218184"/>
                  <a:gd name="csX212" fmla="*/ 2190712 w 3643188"/>
                  <a:gd name="csY212" fmla="*/ 349302 h 4218184"/>
                  <a:gd name="csX213" fmla="*/ 2228229 w 3643188"/>
                  <a:gd name="csY213" fmla="*/ 377349 h 4218184"/>
                  <a:gd name="csX214" fmla="*/ 2260599 w 3643188"/>
                  <a:gd name="csY214" fmla="*/ 420499 h 4218184"/>
                  <a:gd name="csX215" fmla="*/ 2282674 w 3643188"/>
                  <a:gd name="csY215" fmla="*/ 425976 h 4218184"/>
                  <a:gd name="csX216" fmla="*/ 2340447 w 3643188"/>
                  <a:gd name="csY216" fmla="*/ 597579 h 4218184"/>
                  <a:gd name="csX217" fmla="*/ 2375138 w 3643188"/>
                  <a:gd name="csY217" fmla="*/ 724207 h 4218184"/>
                  <a:gd name="csX218" fmla="*/ 2485366 w 3643188"/>
                  <a:gd name="csY218" fmla="*/ 820630 h 4218184"/>
                  <a:gd name="csX219" fmla="*/ 2577000 w 3643188"/>
                  <a:gd name="csY219" fmla="*/ 932986 h 4218184"/>
                  <a:gd name="csX220" fmla="*/ 2591273 w 3643188"/>
                  <a:gd name="csY220" fmla="*/ 924024 h 4218184"/>
                  <a:gd name="csX221" fmla="*/ 1940712 w 3643188"/>
                  <a:gd name="csY221" fmla="*/ 289058 h 4218184"/>
                  <a:gd name="csX222" fmla="*/ 1729060 w 3643188"/>
                  <a:gd name="csY222" fmla="*/ 258853 h 4218184"/>
                  <a:gd name="csX223" fmla="*/ 1739018 w 3643188"/>
                  <a:gd name="csY223" fmla="*/ 271300 h 4218184"/>
                  <a:gd name="csX224" fmla="*/ 1789483 w 3643188"/>
                  <a:gd name="csY224" fmla="*/ 294037 h 4218184"/>
                  <a:gd name="csX225" fmla="*/ 1782014 w 3643188"/>
                  <a:gd name="csY225" fmla="*/ 268811 h 4218184"/>
                  <a:gd name="csX226" fmla="*/ 1922949 w 3643188"/>
                  <a:gd name="csY226" fmla="*/ 294203 h 4218184"/>
                  <a:gd name="csX227" fmla="*/ 1940712 w 3643188"/>
                  <a:gd name="csY227" fmla="*/ 289058 h 4218184"/>
                  <a:gd name="csX228" fmla="*/ 1710632 w 3643188"/>
                  <a:gd name="csY228" fmla="*/ 292211 h 4218184"/>
                  <a:gd name="csX229" fmla="*/ 1696524 w 3643188"/>
                  <a:gd name="csY229" fmla="*/ 278769 h 4218184"/>
                  <a:gd name="csX230" fmla="*/ 1638257 w 3643188"/>
                  <a:gd name="csY230" fmla="*/ 303995 h 4218184"/>
                  <a:gd name="csX231" fmla="*/ 1844763 w 3643188"/>
                  <a:gd name="csY231" fmla="*/ 369549 h 4218184"/>
                  <a:gd name="csX232" fmla="*/ 1823016 w 3643188"/>
                  <a:gd name="csY232" fmla="*/ 348638 h 4218184"/>
                  <a:gd name="csX233" fmla="*/ 1710466 w 3643188"/>
                  <a:gd name="csY233" fmla="*/ 292211 h 4218184"/>
                  <a:gd name="csX234" fmla="*/ 1497322 w 3643188"/>
                  <a:gd name="csY234" fmla="*/ 324242 h 4218184"/>
                  <a:gd name="csX235" fmla="*/ 1514915 w 3643188"/>
                  <a:gd name="csY235" fmla="*/ 359259 h 4218184"/>
                  <a:gd name="csX236" fmla="*/ 1497322 w 3643188"/>
                  <a:gd name="csY236" fmla="*/ 324242 h 4218184"/>
                  <a:gd name="csX237" fmla="*/ 1804758 w 3643188"/>
                  <a:gd name="csY237" fmla="*/ 1951819 h 4218184"/>
                  <a:gd name="csX238" fmla="*/ 1890413 w 3643188"/>
                  <a:gd name="csY238" fmla="*/ 1919124 h 4218184"/>
                  <a:gd name="csX239" fmla="*/ 1910333 w 3643188"/>
                  <a:gd name="csY239" fmla="*/ 1843612 h 4218184"/>
                  <a:gd name="csX240" fmla="*/ 1913320 w 3643188"/>
                  <a:gd name="csY240" fmla="*/ 1702213 h 4218184"/>
                  <a:gd name="csX241" fmla="*/ 1905020 w 3643188"/>
                  <a:gd name="csY241" fmla="*/ 1673005 h 4218184"/>
                  <a:gd name="csX242" fmla="*/ 1988851 w 3643188"/>
                  <a:gd name="csY242" fmla="*/ 1629357 h 4218184"/>
                  <a:gd name="csX243" fmla="*/ 2269065 w 3643188"/>
                  <a:gd name="csY243" fmla="*/ 1194042 h 4218184"/>
                  <a:gd name="csX244" fmla="*/ 2273547 w 3643188"/>
                  <a:gd name="csY244" fmla="*/ 986757 h 4218184"/>
                  <a:gd name="csX245" fmla="*/ 2255618 w 3643188"/>
                  <a:gd name="csY245" fmla="*/ 692177 h 4218184"/>
                  <a:gd name="csX246" fmla="*/ 2217104 w 3643188"/>
                  <a:gd name="csY246" fmla="*/ 609694 h 4218184"/>
                  <a:gd name="csX247" fmla="*/ 2182745 w 3643188"/>
                  <a:gd name="csY247" fmla="*/ 530697 h 4218184"/>
                  <a:gd name="csX248" fmla="*/ 2147384 w 3643188"/>
                  <a:gd name="csY248" fmla="*/ 553267 h 4218184"/>
                  <a:gd name="csX249" fmla="*/ 2076169 w 3643188"/>
                  <a:gd name="csY249" fmla="*/ 448048 h 4218184"/>
                  <a:gd name="csX250" fmla="*/ 1920294 w 3643188"/>
                  <a:gd name="csY250" fmla="*/ 351957 h 4218184"/>
                  <a:gd name="csX251" fmla="*/ 1880119 w 3643188"/>
                  <a:gd name="csY251" fmla="*/ 344323 h 4218184"/>
                  <a:gd name="csX252" fmla="*/ 1905352 w 3643188"/>
                  <a:gd name="csY252" fmla="*/ 364404 h 4218184"/>
                  <a:gd name="csX253" fmla="*/ 1905352 w 3643188"/>
                  <a:gd name="csY253" fmla="*/ 379506 h 4218184"/>
                  <a:gd name="csX254" fmla="*/ 1885266 w 3643188"/>
                  <a:gd name="csY254" fmla="*/ 394609 h 4218184"/>
                  <a:gd name="csX255" fmla="*/ 1628295 w 3643188"/>
                  <a:gd name="csY255" fmla="*/ 359425 h 4218184"/>
                  <a:gd name="csX256" fmla="*/ 1628295 w 3643188"/>
                  <a:gd name="csY256" fmla="*/ 409878 h 4218184"/>
                  <a:gd name="csX257" fmla="*/ 1599411 w 3643188"/>
                  <a:gd name="csY257" fmla="*/ 411205 h 4218184"/>
                  <a:gd name="csX258" fmla="*/ 1542806 w 3643188"/>
                  <a:gd name="csY258" fmla="*/ 366728 h 4218184"/>
                  <a:gd name="csX259" fmla="*/ 1527863 w 3643188"/>
                  <a:gd name="csY259" fmla="*/ 382162 h 4218184"/>
                  <a:gd name="csX260" fmla="*/ 1602564 w 3643188"/>
                  <a:gd name="csY260" fmla="*/ 501986 h 4218184"/>
                  <a:gd name="csX261" fmla="*/ 1512426 w 3643188"/>
                  <a:gd name="csY261" fmla="*/ 495513 h 4218184"/>
                  <a:gd name="csX262" fmla="*/ 1487360 w 3643188"/>
                  <a:gd name="csY262" fmla="*/ 487879 h 4218184"/>
                  <a:gd name="csX263" fmla="*/ 1355389 w 3643188"/>
                  <a:gd name="csY263" fmla="*/ 950910 h 4218184"/>
                  <a:gd name="csX264" fmla="*/ 1347421 w 3643188"/>
                  <a:gd name="csY264" fmla="*/ 1187072 h 4218184"/>
                  <a:gd name="csX265" fmla="*/ 1574179 w 3643188"/>
                  <a:gd name="csY265" fmla="*/ 1585211 h 4218184"/>
                  <a:gd name="csX266" fmla="*/ 1726567 w 3643188"/>
                  <a:gd name="csY266" fmla="*/ 1669686 h 4218184"/>
                  <a:gd name="csX267" fmla="*/ 1726567 w 3643188"/>
                  <a:gd name="csY267" fmla="*/ 1685120 h 4218184"/>
                  <a:gd name="csX268" fmla="*/ 1703329 w 3643188"/>
                  <a:gd name="csY268" fmla="*/ 1692755 h 4218184"/>
                  <a:gd name="csX269" fmla="*/ 1703495 w 3643188"/>
                  <a:gd name="csY269" fmla="*/ 1752832 h 4218184"/>
                  <a:gd name="csX270" fmla="*/ 1684406 w 3643188"/>
                  <a:gd name="csY270" fmla="*/ 1887924 h 4218184"/>
                  <a:gd name="csX271" fmla="*/ 1745328 w 3643188"/>
                  <a:gd name="csY271" fmla="*/ 1942857 h 4218184"/>
                  <a:gd name="csX272" fmla="*/ 1804259 w 3643188"/>
                  <a:gd name="csY272" fmla="*/ 1951985 h 4218184"/>
                  <a:gd name="csX273" fmla="*/ 1477070 w 3643188"/>
                  <a:gd name="csY273" fmla="*/ 349468 h 4218184"/>
                  <a:gd name="csX274" fmla="*/ 1497322 w 3643188"/>
                  <a:gd name="csY274" fmla="*/ 409878 h 4218184"/>
                  <a:gd name="csX275" fmla="*/ 1477070 w 3643188"/>
                  <a:gd name="csY275" fmla="*/ 349468 h 4218184"/>
                  <a:gd name="csX276" fmla="*/ 2152365 w 3643188"/>
                  <a:gd name="csY276" fmla="*/ 465308 h 4218184"/>
                  <a:gd name="csX277" fmla="*/ 2124806 w 3643188"/>
                  <a:gd name="csY277" fmla="*/ 369549 h 4218184"/>
                  <a:gd name="csX278" fmla="*/ 2091938 w 3643188"/>
                  <a:gd name="csY278" fmla="*/ 364736 h 4218184"/>
                  <a:gd name="csX279" fmla="*/ 2124312 w 3643188"/>
                  <a:gd name="csY279" fmla="*/ 420499 h 4218184"/>
                  <a:gd name="csX280" fmla="*/ 2152365 w 3643188"/>
                  <a:gd name="csY280" fmla="*/ 465308 h 4218184"/>
                  <a:gd name="csX281" fmla="*/ 2278358 w 3643188"/>
                  <a:gd name="csY281" fmla="*/ 540987 h 4218184"/>
                  <a:gd name="csX282" fmla="*/ 2233040 w 3643188"/>
                  <a:gd name="csY282" fmla="*/ 460329 h 4218184"/>
                  <a:gd name="csX283" fmla="*/ 2278358 w 3643188"/>
                  <a:gd name="csY283" fmla="*/ 540987 h 4218184"/>
                  <a:gd name="csX284" fmla="*/ 2328823 w 3643188"/>
                  <a:gd name="csY284" fmla="*/ 808017 h 4218184"/>
                  <a:gd name="csX285" fmla="*/ 2328823 w 3643188"/>
                  <a:gd name="csY285" fmla="*/ 689522 h 4218184"/>
                  <a:gd name="csX286" fmla="*/ 2316373 w 3643188"/>
                  <a:gd name="csY286" fmla="*/ 621311 h 4218184"/>
                  <a:gd name="csX287" fmla="*/ 2288486 w 3643188"/>
                  <a:gd name="csY287" fmla="*/ 588783 h 4218184"/>
                  <a:gd name="csX288" fmla="*/ 2312223 w 3643188"/>
                  <a:gd name="csY288" fmla="*/ 681057 h 4218184"/>
                  <a:gd name="csX289" fmla="*/ 2328989 w 3643188"/>
                  <a:gd name="csY289" fmla="*/ 808017 h 4218184"/>
                  <a:gd name="csX290" fmla="*/ 1033509 w 3643188"/>
                  <a:gd name="csY290" fmla="*/ 878551 h 4218184"/>
                  <a:gd name="csX291" fmla="*/ 1046790 w 3643188"/>
                  <a:gd name="csY291" fmla="*/ 892989 h 4218184"/>
                  <a:gd name="csX292" fmla="*/ 1106885 w 3643188"/>
                  <a:gd name="csY292" fmla="*/ 848512 h 4218184"/>
                  <a:gd name="csX293" fmla="*/ 1099083 w 3643188"/>
                  <a:gd name="csY293" fmla="*/ 833243 h 4218184"/>
                  <a:gd name="csX294" fmla="*/ 1062393 w 3643188"/>
                  <a:gd name="csY294" fmla="*/ 786774 h 4218184"/>
                  <a:gd name="csX295" fmla="*/ 958314 w 3643188"/>
                  <a:gd name="csY295" fmla="*/ 789762 h 4218184"/>
                  <a:gd name="csX296" fmla="*/ 1033509 w 3643188"/>
                  <a:gd name="csY296" fmla="*/ 878551 h 4218184"/>
                  <a:gd name="csX297" fmla="*/ 161670 w 3643188"/>
                  <a:gd name="csY297" fmla="*/ 1337100 h 4218184"/>
                  <a:gd name="csX298" fmla="*/ 141580 w 3643188"/>
                  <a:gd name="csY298" fmla="*/ 1359837 h 4218184"/>
                  <a:gd name="csX299" fmla="*/ 166647 w 3643188"/>
                  <a:gd name="csY299" fmla="*/ 1342079 h 4218184"/>
                  <a:gd name="csX300" fmla="*/ 340450 w 3643188"/>
                  <a:gd name="csY300" fmla="*/ 1220928 h 4218184"/>
                  <a:gd name="csX301" fmla="*/ 545298 w 3643188"/>
                  <a:gd name="csY301" fmla="*/ 1052809 h 4218184"/>
                  <a:gd name="csX302" fmla="*/ 741015 w 3643188"/>
                  <a:gd name="csY302" fmla="*/ 916058 h 4218184"/>
                  <a:gd name="csX303" fmla="*/ 771395 w 3643188"/>
                  <a:gd name="csY303" fmla="*/ 913569 h 4218184"/>
                  <a:gd name="csX304" fmla="*/ 779363 w 3643188"/>
                  <a:gd name="csY304" fmla="*/ 883695 h 4218184"/>
                  <a:gd name="csX305" fmla="*/ 859705 w 3643188"/>
                  <a:gd name="csY305" fmla="*/ 833078 h 4218184"/>
                  <a:gd name="csX306" fmla="*/ 953000 w 3643188"/>
                  <a:gd name="csY306" fmla="*/ 853159 h 4218184"/>
                  <a:gd name="csX307" fmla="*/ 895232 w 3643188"/>
                  <a:gd name="csY307" fmla="*/ 787438 h 4218184"/>
                  <a:gd name="csX308" fmla="*/ 882616 w 3643188"/>
                  <a:gd name="csY308" fmla="*/ 784949 h 4218184"/>
                  <a:gd name="csX309" fmla="*/ 560403 w 3643188"/>
                  <a:gd name="csY309" fmla="*/ 1017460 h 4218184"/>
                  <a:gd name="csX310" fmla="*/ 161832 w 3643188"/>
                  <a:gd name="csY310" fmla="*/ 1336935 h 4218184"/>
                  <a:gd name="csX311" fmla="*/ 1248983 w 3643188"/>
                  <a:gd name="csY311" fmla="*/ 809179 h 4218184"/>
                  <a:gd name="csX312" fmla="*/ 1209805 w 3643188"/>
                  <a:gd name="csY312" fmla="*/ 800549 h 4218184"/>
                  <a:gd name="csX313" fmla="*/ 1189719 w 3643188"/>
                  <a:gd name="csY313" fmla="*/ 789928 h 4218184"/>
                  <a:gd name="csX314" fmla="*/ 1147887 w 3643188"/>
                  <a:gd name="csY314" fmla="*/ 839716 h 4218184"/>
                  <a:gd name="csX315" fmla="*/ 1147222 w 3643188"/>
                  <a:gd name="csY315" fmla="*/ 873738 h 4218184"/>
                  <a:gd name="csX316" fmla="*/ 1076173 w 3643188"/>
                  <a:gd name="csY316" fmla="*/ 924024 h 4218184"/>
                  <a:gd name="csX317" fmla="*/ 1078333 w 3643188"/>
                  <a:gd name="csY317" fmla="*/ 955722 h 4218184"/>
                  <a:gd name="csX318" fmla="*/ 1056253 w 3643188"/>
                  <a:gd name="csY318" fmla="*/ 974310 h 4218184"/>
                  <a:gd name="csX319" fmla="*/ 1046458 w 3643188"/>
                  <a:gd name="csY319" fmla="*/ 1004847 h 4218184"/>
                  <a:gd name="csX320" fmla="*/ 867179 w 3643188"/>
                  <a:gd name="csY320" fmla="*/ 1153050 h 4218184"/>
                  <a:gd name="csX321" fmla="*/ 514586 w 3643188"/>
                  <a:gd name="csY321" fmla="*/ 1480656 h 4218184"/>
                  <a:gd name="csX322" fmla="*/ 1125641 w 3643188"/>
                  <a:gd name="csY322" fmla="*/ 1877468 h 4218184"/>
                  <a:gd name="csX323" fmla="*/ 1313224 w 3643188"/>
                  <a:gd name="csY323" fmla="*/ 1881452 h 4218184"/>
                  <a:gd name="csX324" fmla="*/ 1423780 w 3643188"/>
                  <a:gd name="csY324" fmla="*/ 1896222 h 4218184"/>
                  <a:gd name="csX325" fmla="*/ 1491842 w 3643188"/>
                  <a:gd name="csY325" fmla="*/ 1868506 h 4218184"/>
                  <a:gd name="csX326" fmla="*/ 1527365 w 3643188"/>
                  <a:gd name="csY326" fmla="*/ 1863694 h 4218184"/>
                  <a:gd name="csX327" fmla="*/ 1562559 w 3643188"/>
                  <a:gd name="csY327" fmla="*/ 1823366 h 4218184"/>
                  <a:gd name="csX328" fmla="*/ 1658343 w 3643188"/>
                  <a:gd name="csY328" fmla="*/ 1795816 h 4218184"/>
                  <a:gd name="csX329" fmla="*/ 1663158 w 3643188"/>
                  <a:gd name="csY329" fmla="*/ 1697899 h 4218184"/>
                  <a:gd name="csX330" fmla="*/ 1593271 w 3643188"/>
                  <a:gd name="csY330" fmla="*/ 1641804 h 4218184"/>
                  <a:gd name="csX331" fmla="*/ 1350907 w 3643188"/>
                  <a:gd name="csY331" fmla="*/ 1332287 h 4218184"/>
                  <a:gd name="csX332" fmla="*/ 1248817 w 3643188"/>
                  <a:gd name="csY332" fmla="*/ 1356352 h 4218184"/>
                  <a:gd name="csX333" fmla="*/ 1295461 w 3643188"/>
                  <a:gd name="csY333" fmla="*/ 1050154 h 4218184"/>
                  <a:gd name="csX334" fmla="*/ 1277701 w 3643188"/>
                  <a:gd name="csY334" fmla="*/ 1009992 h 4218184"/>
                  <a:gd name="csX335" fmla="*/ 1254957 w 3643188"/>
                  <a:gd name="csY335" fmla="*/ 906764 h 4218184"/>
                  <a:gd name="csX336" fmla="*/ 1248817 w 3643188"/>
                  <a:gd name="csY336" fmla="*/ 809511 h 4218184"/>
                  <a:gd name="csX337" fmla="*/ 2042470 w 3643188"/>
                  <a:gd name="csY337" fmla="*/ 1860208 h 4218184"/>
                  <a:gd name="csX338" fmla="*/ 2088619 w 3643188"/>
                  <a:gd name="csY338" fmla="*/ 1871992 h 4218184"/>
                  <a:gd name="csX339" fmla="*/ 2164151 w 3643188"/>
                  <a:gd name="csY339" fmla="*/ 1912320 h 4218184"/>
                  <a:gd name="csX340" fmla="*/ 2186230 w 3643188"/>
                  <a:gd name="csY340" fmla="*/ 1930908 h 4218184"/>
                  <a:gd name="csX341" fmla="*/ 2363851 w 3643188"/>
                  <a:gd name="csY341" fmla="*/ 1883443 h 4218184"/>
                  <a:gd name="csX342" fmla="*/ 3130115 w 3643188"/>
                  <a:gd name="csY342" fmla="*/ 1581395 h 4218184"/>
                  <a:gd name="csX343" fmla="*/ 2961459 w 3643188"/>
                  <a:gd name="csY343" fmla="*/ 1427715 h 4218184"/>
                  <a:gd name="csX344" fmla="*/ 2588619 w 3643188"/>
                  <a:gd name="csY344" fmla="*/ 1074882 h 4218184"/>
                  <a:gd name="csX345" fmla="*/ 2531183 w 3643188"/>
                  <a:gd name="csY345" fmla="*/ 1008166 h 4218184"/>
                  <a:gd name="csX346" fmla="*/ 2553424 w 3643188"/>
                  <a:gd name="csY346" fmla="*/ 959373 h 4218184"/>
                  <a:gd name="csX347" fmla="*/ 2399540 w 3643188"/>
                  <a:gd name="csY347" fmla="*/ 808017 h 4218184"/>
                  <a:gd name="csX348" fmla="*/ 2333970 w 3643188"/>
                  <a:gd name="csY348" fmla="*/ 1064925 h 4218184"/>
                  <a:gd name="csX349" fmla="*/ 2417304 w 3643188"/>
                  <a:gd name="csY349" fmla="*/ 1321998 h 4218184"/>
                  <a:gd name="csX350" fmla="*/ 2285997 w 3643188"/>
                  <a:gd name="csY350" fmla="*/ 1337100 h 4218184"/>
                  <a:gd name="csX351" fmla="*/ 2268566 w 3643188"/>
                  <a:gd name="csY351" fmla="*/ 1316853 h 4218184"/>
                  <a:gd name="csX352" fmla="*/ 1963453 w 3643188"/>
                  <a:gd name="csY352" fmla="*/ 1689601 h 4218184"/>
                  <a:gd name="csX353" fmla="*/ 1950836 w 3643188"/>
                  <a:gd name="csY353" fmla="*/ 1805608 h 4218184"/>
                  <a:gd name="csX354" fmla="*/ 2033837 w 3643188"/>
                  <a:gd name="csY354" fmla="*/ 1841124 h 4218184"/>
                  <a:gd name="csX355" fmla="*/ 2042470 w 3643188"/>
                  <a:gd name="csY355" fmla="*/ 1860042 h 4218184"/>
                  <a:gd name="csX356" fmla="*/ 2611027 w 3643188"/>
                  <a:gd name="csY356" fmla="*/ 959208 h 4218184"/>
                  <a:gd name="csX357" fmla="*/ 2572849 w 3643188"/>
                  <a:gd name="csY357" fmla="*/ 1009494 h 4218184"/>
                  <a:gd name="csX358" fmla="*/ 2643729 w 3643188"/>
                  <a:gd name="csY358" fmla="*/ 1080027 h 4218184"/>
                  <a:gd name="csX359" fmla="*/ 2661326 w 3643188"/>
                  <a:gd name="csY359" fmla="*/ 1044843 h 4218184"/>
                  <a:gd name="csX360" fmla="*/ 2744991 w 3643188"/>
                  <a:gd name="csY360" fmla="*/ 888674 h 4218184"/>
                  <a:gd name="csX361" fmla="*/ 2718263 w 3643188"/>
                  <a:gd name="csY361" fmla="*/ 849176 h 4218184"/>
                  <a:gd name="csX362" fmla="*/ 2610861 w 3643188"/>
                  <a:gd name="csY362" fmla="*/ 959208 h 4218184"/>
                  <a:gd name="csX363" fmla="*/ 3598905 w 3643188"/>
                  <a:gd name="csY363" fmla="*/ 1583884 h 4218184"/>
                  <a:gd name="csX364" fmla="*/ 3556245 w 3643188"/>
                  <a:gd name="csY364" fmla="*/ 1523308 h 4218184"/>
                  <a:gd name="csX365" fmla="*/ 3170457 w 3643188"/>
                  <a:gd name="csY365" fmla="*/ 1183255 h 4218184"/>
                  <a:gd name="csX366" fmla="*/ 2848078 w 3643188"/>
                  <a:gd name="csY366" fmla="*/ 895811 h 4218184"/>
                  <a:gd name="csX367" fmla="*/ 2777361 w 3643188"/>
                  <a:gd name="csY367" fmla="*/ 848014 h 4218184"/>
                  <a:gd name="csX368" fmla="*/ 2772380 w 3643188"/>
                  <a:gd name="csY368" fmla="*/ 893155 h 4218184"/>
                  <a:gd name="csX369" fmla="*/ 2782342 w 3643188"/>
                  <a:gd name="csY369" fmla="*/ 896806 h 4218184"/>
                  <a:gd name="csX370" fmla="*/ 2772214 w 3643188"/>
                  <a:gd name="csY370" fmla="*/ 933650 h 4218184"/>
                  <a:gd name="csX371" fmla="*/ 2920789 w 3643188"/>
                  <a:gd name="csY371" fmla="*/ 1009328 h 4218184"/>
                  <a:gd name="csX372" fmla="*/ 3137751 w 3643188"/>
                  <a:gd name="csY372" fmla="*/ 1195370 h 4218184"/>
                  <a:gd name="csX373" fmla="*/ 3273876 w 3643188"/>
                  <a:gd name="csY373" fmla="*/ 1346560 h 4218184"/>
                  <a:gd name="csX374" fmla="*/ 3495320 w 3643188"/>
                  <a:gd name="csY374" fmla="*/ 1503061 h 4218184"/>
                  <a:gd name="csX375" fmla="*/ 3598739 w 3643188"/>
                  <a:gd name="csY375" fmla="*/ 1583552 h 4218184"/>
                  <a:gd name="csX376" fmla="*/ 841946 w 3643188"/>
                  <a:gd name="csY376" fmla="*/ 883529 h 4218184"/>
                  <a:gd name="csX377" fmla="*/ 839287 w 3643188"/>
                  <a:gd name="csY377" fmla="*/ 903611 h 4218184"/>
                  <a:gd name="csX378" fmla="*/ 841946 w 3643188"/>
                  <a:gd name="csY378" fmla="*/ 883529 h 4218184"/>
                  <a:gd name="csX379" fmla="*/ 776538 w 3643188"/>
                  <a:gd name="csY379" fmla="*/ 938961 h 4218184"/>
                  <a:gd name="csX380" fmla="*/ 731220 w 3643188"/>
                  <a:gd name="csY380" fmla="*/ 961531 h 4218184"/>
                  <a:gd name="csX381" fmla="*/ 776538 w 3643188"/>
                  <a:gd name="csY381" fmla="*/ 938961 h 4218184"/>
                  <a:gd name="csX382" fmla="*/ 2792964 w 3643188"/>
                  <a:gd name="csY382" fmla="*/ 1024098 h 4218184"/>
                  <a:gd name="csX383" fmla="*/ 2838287 w 3643188"/>
                  <a:gd name="csY383" fmla="*/ 1027417 h 4218184"/>
                  <a:gd name="csX384" fmla="*/ 2792964 w 3643188"/>
                  <a:gd name="csY384" fmla="*/ 1024098 h 4218184"/>
                  <a:gd name="csX385" fmla="*/ 2885096 w 3643188"/>
                  <a:gd name="csY385" fmla="*/ 1097121 h 4218184"/>
                  <a:gd name="csX386" fmla="*/ 2901198 w 3643188"/>
                  <a:gd name="csY386" fmla="*/ 1085172 h 4218184"/>
                  <a:gd name="csX387" fmla="*/ 2853557 w 3643188"/>
                  <a:gd name="csY387" fmla="*/ 1073388 h 4218184"/>
                  <a:gd name="csX388" fmla="*/ 2871321 w 3643188"/>
                  <a:gd name="csY388" fmla="*/ 1097121 h 4218184"/>
                  <a:gd name="csX389" fmla="*/ 2883106 w 3643188"/>
                  <a:gd name="csY389" fmla="*/ 1105087 h 4218184"/>
                  <a:gd name="csX390" fmla="*/ 2884930 w 3643188"/>
                  <a:gd name="csY390" fmla="*/ 1097121 h 4218184"/>
                  <a:gd name="csX391" fmla="*/ 1299445 w 3643188"/>
                  <a:gd name="csY391" fmla="*/ 1086333 h 4218184"/>
                  <a:gd name="csX392" fmla="*/ 1274212 w 3643188"/>
                  <a:gd name="csY392" fmla="*/ 1081355 h 4218184"/>
                  <a:gd name="csX393" fmla="*/ 1253960 w 3643188"/>
                  <a:gd name="csY393" fmla="*/ 1315691 h 4218184"/>
                  <a:gd name="csX394" fmla="*/ 1333974 w 3643188"/>
                  <a:gd name="csY394" fmla="*/ 1286648 h 4218184"/>
                  <a:gd name="csX395" fmla="*/ 1288656 w 3643188"/>
                  <a:gd name="csY395" fmla="*/ 1206489 h 4218184"/>
                  <a:gd name="csX396" fmla="*/ 1235038 w 3643188"/>
                  <a:gd name="csY396" fmla="*/ 1251464 h 4218184"/>
                  <a:gd name="csX397" fmla="*/ 1264919 w 3643188"/>
                  <a:gd name="csY397" fmla="*/ 1178940 h 4218184"/>
                  <a:gd name="csX398" fmla="*/ 1215783 w 3643188"/>
                  <a:gd name="csY398" fmla="*/ 1162178 h 4218184"/>
                  <a:gd name="csX399" fmla="*/ 1222089 w 3643188"/>
                  <a:gd name="csY399" fmla="*/ 1140271 h 4218184"/>
                  <a:gd name="csX400" fmla="*/ 1305589 w 3643188"/>
                  <a:gd name="csY400" fmla="*/ 1170808 h 4218184"/>
                  <a:gd name="csX401" fmla="*/ 1299445 w 3643188"/>
                  <a:gd name="csY401" fmla="*/ 1086333 h 4218184"/>
                  <a:gd name="csX402" fmla="*/ 2407840 w 3643188"/>
                  <a:gd name="csY402" fmla="*/ 1131973 h 4218184"/>
                  <a:gd name="csX403" fmla="*/ 2324175 w 3643188"/>
                  <a:gd name="csY403" fmla="*/ 1100606 h 4218184"/>
                  <a:gd name="csX404" fmla="*/ 2313719 w 3643188"/>
                  <a:gd name="csY404" fmla="*/ 1165663 h 4218184"/>
                  <a:gd name="csX405" fmla="*/ 2399374 w 3643188"/>
                  <a:gd name="csY405" fmla="*/ 1173131 h 4218184"/>
                  <a:gd name="csX406" fmla="*/ 2359037 w 3643188"/>
                  <a:gd name="csY406" fmla="*/ 1185744 h 4218184"/>
                  <a:gd name="csX407" fmla="*/ 2379122 w 3643188"/>
                  <a:gd name="csY407" fmla="*/ 1251132 h 4218184"/>
                  <a:gd name="csX408" fmla="*/ 2301102 w 3643188"/>
                  <a:gd name="csY408" fmla="*/ 1216115 h 4218184"/>
                  <a:gd name="csX409" fmla="*/ 2273215 w 3643188"/>
                  <a:gd name="csY409" fmla="*/ 1306564 h 4218184"/>
                  <a:gd name="csX410" fmla="*/ 2349906 w 3643188"/>
                  <a:gd name="csY410" fmla="*/ 1315525 h 4218184"/>
                  <a:gd name="csX411" fmla="*/ 2407674 w 3643188"/>
                  <a:gd name="csY411" fmla="*/ 1131807 h 4218184"/>
                  <a:gd name="csX412" fmla="*/ 133945 w 3643188"/>
                  <a:gd name="csY412" fmla="*/ 1367471 h 4218184"/>
                  <a:gd name="csX413" fmla="*/ 116348 w 3643188"/>
                  <a:gd name="csY413" fmla="*/ 1385063 h 4218184"/>
                  <a:gd name="csX414" fmla="*/ 118674 w 3643188"/>
                  <a:gd name="csY414" fmla="*/ 1387386 h 4218184"/>
                  <a:gd name="csX415" fmla="*/ 136271 w 3643188"/>
                  <a:gd name="csY415" fmla="*/ 1369795 h 4218184"/>
                  <a:gd name="csX416" fmla="*/ 133945 w 3643188"/>
                  <a:gd name="csY416" fmla="*/ 1367471 h 4218184"/>
                  <a:gd name="csX417" fmla="*/ 1376306 w 3643188"/>
                  <a:gd name="csY417" fmla="*/ 1926593 h 4218184"/>
                  <a:gd name="csX418" fmla="*/ 1136932 w 3643188"/>
                  <a:gd name="csY418" fmla="*/ 1916469 h 4218184"/>
                  <a:gd name="csX419" fmla="*/ 716447 w 3643188"/>
                  <a:gd name="csY419" fmla="*/ 1681801 h 4218184"/>
                  <a:gd name="csX420" fmla="*/ 600578 w 3643188"/>
                  <a:gd name="csY420" fmla="*/ 1601144 h 4218184"/>
                  <a:gd name="csX421" fmla="*/ 499482 w 3643188"/>
                  <a:gd name="csY421" fmla="*/ 1515840 h 4218184"/>
                  <a:gd name="csX422" fmla="*/ 479230 w 3643188"/>
                  <a:gd name="csY422" fmla="*/ 1508538 h 4218184"/>
                  <a:gd name="csX423" fmla="*/ 512264 w 3643188"/>
                  <a:gd name="csY423" fmla="*/ 1543555 h 4218184"/>
                  <a:gd name="csX424" fmla="*/ 918138 w 3643188"/>
                  <a:gd name="csY424" fmla="*/ 1848260 h 4218184"/>
                  <a:gd name="csX425" fmla="*/ 1337460 w 3643188"/>
                  <a:gd name="csY425" fmla="*/ 1950823 h 4218184"/>
                  <a:gd name="csX426" fmla="*/ 1376472 w 3643188"/>
                  <a:gd name="csY426" fmla="*/ 1926759 h 4218184"/>
                  <a:gd name="csX427" fmla="*/ 2308738 w 3643188"/>
                  <a:gd name="csY427" fmla="*/ 1992147 h 4218184"/>
                  <a:gd name="csX428" fmla="*/ 2308239 w 3643188"/>
                  <a:gd name="csY428" fmla="*/ 1979534 h 4218184"/>
                  <a:gd name="csX429" fmla="*/ 2403524 w 3643188"/>
                  <a:gd name="csY429" fmla="*/ 1958457 h 4218184"/>
                  <a:gd name="csX430" fmla="*/ 2469426 w 3643188"/>
                  <a:gd name="csY430" fmla="*/ 1939040 h 4218184"/>
                  <a:gd name="csX431" fmla="*/ 2500138 w 3643188"/>
                  <a:gd name="csY431" fmla="*/ 1944683 h 4218184"/>
                  <a:gd name="csX432" fmla="*/ 2647879 w 3643188"/>
                  <a:gd name="csY432" fmla="*/ 1870332 h 4218184"/>
                  <a:gd name="csX433" fmla="*/ 3059564 w 3643188"/>
                  <a:gd name="csY433" fmla="*/ 1692422 h 4218184"/>
                  <a:gd name="csX434" fmla="*/ 3177095 w 3643188"/>
                  <a:gd name="csY434" fmla="*/ 1628527 h 4218184"/>
                  <a:gd name="csX435" fmla="*/ 3160163 w 3643188"/>
                  <a:gd name="csY435" fmla="*/ 1600978 h 4218184"/>
                  <a:gd name="csX436" fmla="*/ 3131943 w 3643188"/>
                  <a:gd name="csY436" fmla="*/ 1618570 h 4218184"/>
                  <a:gd name="csX437" fmla="*/ 2227897 w 3643188"/>
                  <a:gd name="csY437" fmla="*/ 1961942 h 4218184"/>
                  <a:gd name="csX438" fmla="*/ 2275537 w 3643188"/>
                  <a:gd name="csY438" fmla="*/ 1982355 h 4218184"/>
                  <a:gd name="csX439" fmla="*/ 2308571 w 3643188"/>
                  <a:gd name="csY439" fmla="*/ 1992147 h 4218184"/>
                  <a:gd name="csX440" fmla="*/ 1633276 w 3643188"/>
                  <a:gd name="csY440" fmla="*/ 1825688 h 4218184"/>
                  <a:gd name="csX441" fmla="*/ 1625475 w 3643188"/>
                  <a:gd name="csY441" fmla="*/ 1815731 h 4218184"/>
                  <a:gd name="csX442" fmla="*/ 1522554 w 3643188"/>
                  <a:gd name="csY442" fmla="*/ 1934393 h 4218184"/>
                  <a:gd name="csX443" fmla="*/ 1585299 w 3643188"/>
                  <a:gd name="csY443" fmla="*/ 2158274 h 4218184"/>
                  <a:gd name="csX444" fmla="*/ 1738851 w 3643188"/>
                  <a:gd name="csY444" fmla="*/ 1979368 h 4218184"/>
                  <a:gd name="csX445" fmla="*/ 1691045 w 3643188"/>
                  <a:gd name="csY445" fmla="*/ 1941861 h 4218184"/>
                  <a:gd name="csX446" fmla="*/ 1620494 w 3643188"/>
                  <a:gd name="csY446" fmla="*/ 1830668 h 4218184"/>
                  <a:gd name="csX447" fmla="*/ 1633276 w 3643188"/>
                  <a:gd name="csY447" fmla="*/ 1825688 h 4218184"/>
                  <a:gd name="csX448" fmla="*/ 1494663 w 3643188"/>
                  <a:gd name="csY448" fmla="*/ 1896554 h 4218184"/>
                  <a:gd name="csX449" fmla="*/ 1262593 w 3643188"/>
                  <a:gd name="csY449" fmla="*/ 2042268 h 4218184"/>
                  <a:gd name="csX450" fmla="*/ 1275375 w 3643188"/>
                  <a:gd name="csY450" fmla="*/ 2065171 h 4218184"/>
                  <a:gd name="csX451" fmla="*/ 1483875 w 3643188"/>
                  <a:gd name="csY451" fmla="*/ 1925763 h 4218184"/>
                  <a:gd name="csX452" fmla="*/ 1494663 w 3643188"/>
                  <a:gd name="csY452" fmla="*/ 1896388 h 4218184"/>
                  <a:gd name="csX453" fmla="*/ 2185565 w 3643188"/>
                  <a:gd name="csY453" fmla="*/ 1969245 h 4218184"/>
                  <a:gd name="csX454" fmla="*/ 2095427 w 3643188"/>
                  <a:gd name="csY454" fmla="*/ 1910495 h 4218184"/>
                  <a:gd name="csX455" fmla="*/ 2076833 w 3643188"/>
                  <a:gd name="csY455" fmla="*/ 1909001 h 4218184"/>
                  <a:gd name="csX456" fmla="*/ 2255784 w 3643188"/>
                  <a:gd name="csY456" fmla="*/ 2083426 h 4218184"/>
                  <a:gd name="csX457" fmla="*/ 2269563 w 3643188"/>
                  <a:gd name="csY457" fmla="*/ 2064174 h 4218184"/>
                  <a:gd name="csX458" fmla="*/ 2185565 w 3643188"/>
                  <a:gd name="csY458" fmla="*/ 1969411 h 4218184"/>
                  <a:gd name="csX459" fmla="*/ 1771059 w 3643188"/>
                  <a:gd name="csY459" fmla="*/ 2111307 h 4218184"/>
                  <a:gd name="csX460" fmla="*/ 1822019 w 3643188"/>
                  <a:gd name="csY460" fmla="*/ 2102843 h 4218184"/>
                  <a:gd name="csX461" fmla="*/ 1854060 w 3643188"/>
                  <a:gd name="csY461" fmla="*/ 2023680 h 4218184"/>
                  <a:gd name="csX462" fmla="*/ 1788158 w 3643188"/>
                  <a:gd name="csY462" fmla="*/ 1988165 h 4218184"/>
                  <a:gd name="csX463" fmla="*/ 1726239 w 3643188"/>
                  <a:gd name="csY463" fmla="*/ 2042268 h 4218184"/>
                  <a:gd name="csX464" fmla="*/ 1771059 w 3643188"/>
                  <a:gd name="csY464" fmla="*/ 2111307 h 42181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Lst>
                <a:rect l="l" t="t" r="r" b="b"/>
                <a:pathLst>
                  <a:path w="3643188" h="4218184">
                    <a:moveTo>
                      <a:pt x="1860200" y="3594498"/>
                    </a:moveTo>
                    <a:cubicBezTo>
                      <a:pt x="1859369" y="3688598"/>
                      <a:pt x="1852398" y="3803775"/>
                      <a:pt x="1827498" y="3897044"/>
                    </a:cubicBezTo>
                    <a:cubicBezTo>
                      <a:pt x="1824345" y="3908994"/>
                      <a:pt x="1815380" y="3917458"/>
                      <a:pt x="1814383" y="3929573"/>
                    </a:cubicBezTo>
                    <a:cubicBezTo>
                      <a:pt x="1813224" y="3943348"/>
                      <a:pt x="1819862" y="3956126"/>
                      <a:pt x="1820029" y="3969735"/>
                    </a:cubicBezTo>
                    <a:cubicBezTo>
                      <a:pt x="1820693" y="4014048"/>
                      <a:pt x="1825508" y="4085411"/>
                      <a:pt x="1820029" y="4126402"/>
                    </a:cubicBezTo>
                    <a:cubicBezTo>
                      <a:pt x="1816045" y="4155778"/>
                      <a:pt x="1794297" y="4155612"/>
                      <a:pt x="1789815" y="4125905"/>
                    </a:cubicBezTo>
                    <a:cubicBezTo>
                      <a:pt x="1781847" y="4072963"/>
                      <a:pt x="1786496" y="4014213"/>
                      <a:pt x="1783675" y="3960774"/>
                    </a:cubicBezTo>
                    <a:cubicBezTo>
                      <a:pt x="1738357" y="3926254"/>
                      <a:pt x="1687559" y="3878789"/>
                      <a:pt x="1657512" y="3829831"/>
                    </a:cubicBezTo>
                    <a:cubicBezTo>
                      <a:pt x="1650541" y="3818545"/>
                      <a:pt x="1611031" y="3740212"/>
                      <a:pt x="1609207" y="3732079"/>
                    </a:cubicBezTo>
                    <a:cubicBezTo>
                      <a:pt x="1597916" y="3681960"/>
                      <a:pt x="1618666" y="3594831"/>
                      <a:pt x="1623315" y="3541557"/>
                    </a:cubicBezTo>
                    <a:cubicBezTo>
                      <a:pt x="1663158" y="3078195"/>
                      <a:pt x="1738025" y="2617986"/>
                      <a:pt x="1749478" y="2150640"/>
                    </a:cubicBezTo>
                    <a:cubicBezTo>
                      <a:pt x="1745660" y="2123422"/>
                      <a:pt x="1706980" y="2094711"/>
                      <a:pt x="1696358" y="2067825"/>
                    </a:cubicBezTo>
                    <a:cubicBezTo>
                      <a:pt x="1672288" y="2078447"/>
                      <a:pt x="1623315" y="2180181"/>
                      <a:pt x="1597750" y="2200926"/>
                    </a:cubicBezTo>
                    <a:cubicBezTo>
                      <a:pt x="1554259" y="2236276"/>
                      <a:pt x="1544131" y="2159767"/>
                      <a:pt x="1528694" y="2134542"/>
                    </a:cubicBezTo>
                    <a:lnTo>
                      <a:pt x="1497322" y="2022352"/>
                    </a:lnTo>
                    <a:cubicBezTo>
                      <a:pt x="1478894" y="2109648"/>
                      <a:pt x="1465280" y="2197939"/>
                      <a:pt x="1456980" y="2286894"/>
                    </a:cubicBezTo>
                    <a:cubicBezTo>
                      <a:pt x="1412161" y="2772163"/>
                      <a:pt x="1414819" y="3265896"/>
                      <a:pt x="1366178" y="3753157"/>
                    </a:cubicBezTo>
                    <a:cubicBezTo>
                      <a:pt x="1354226" y="3871985"/>
                      <a:pt x="1342939" y="4030975"/>
                      <a:pt x="1319534" y="4144990"/>
                    </a:cubicBezTo>
                    <a:cubicBezTo>
                      <a:pt x="1313224" y="4175693"/>
                      <a:pt x="1292141" y="4179344"/>
                      <a:pt x="1280522" y="4151130"/>
                    </a:cubicBezTo>
                    <a:lnTo>
                      <a:pt x="1300608" y="3964757"/>
                    </a:lnTo>
                    <a:lnTo>
                      <a:pt x="1295627" y="3921939"/>
                    </a:lnTo>
                    <a:lnTo>
                      <a:pt x="1250641" y="4166731"/>
                    </a:lnTo>
                    <a:cubicBezTo>
                      <a:pt x="1197687" y="4177519"/>
                      <a:pt x="1227402" y="4098687"/>
                      <a:pt x="1225076" y="4068150"/>
                    </a:cubicBezTo>
                    <a:cubicBezTo>
                      <a:pt x="1205821" y="4084249"/>
                      <a:pt x="1208808" y="4127233"/>
                      <a:pt x="1172953" y="4118769"/>
                    </a:cubicBezTo>
                    <a:cubicBezTo>
                      <a:pt x="1165151" y="4116942"/>
                      <a:pt x="1162161" y="4008238"/>
                      <a:pt x="1131951" y="4088398"/>
                    </a:cubicBezTo>
                    <a:cubicBezTo>
                      <a:pt x="1122488" y="4113458"/>
                      <a:pt x="1126306" y="4173370"/>
                      <a:pt x="1091610" y="4169054"/>
                    </a:cubicBezTo>
                    <a:cubicBezTo>
                      <a:pt x="1054924" y="4164574"/>
                      <a:pt x="1094434" y="4106488"/>
                      <a:pt x="1074017" y="4093376"/>
                    </a:cubicBezTo>
                    <a:cubicBezTo>
                      <a:pt x="1068371" y="4111798"/>
                      <a:pt x="1061068" y="4184322"/>
                      <a:pt x="1036168" y="4184157"/>
                    </a:cubicBezTo>
                    <a:cubicBezTo>
                      <a:pt x="1030688" y="4184157"/>
                      <a:pt x="1018570" y="4174033"/>
                      <a:pt x="1018570" y="4171378"/>
                    </a:cubicBezTo>
                    <a:lnTo>
                      <a:pt x="1018570" y="4078108"/>
                    </a:lnTo>
                    <a:cubicBezTo>
                      <a:pt x="999149" y="4080929"/>
                      <a:pt x="982051" y="4121258"/>
                      <a:pt x="975907" y="4138683"/>
                    </a:cubicBezTo>
                    <a:cubicBezTo>
                      <a:pt x="969767" y="4156110"/>
                      <a:pt x="965118" y="4218843"/>
                      <a:pt x="944700" y="4218179"/>
                    </a:cubicBezTo>
                    <a:cubicBezTo>
                      <a:pt x="907350" y="4216851"/>
                      <a:pt x="953499" y="4145322"/>
                      <a:pt x="935403" y="4138683"/>
                    </a:cubicBezTo>
                    <a:cubicBezTo>
                      <a:pt x="925940" y="4135199"/>
                      <a:pt x="926605" y="4147480"/>
                      <a:pt x="925279" y="4153620"/>
                    </a:cubicBezTo>
                    <a:cubicBezTo>
                      <a:pt x="922455" y="4168391"/>
                      <a:pt x="924947" y="4194778"/>
                      <a:pt x="915318" y="4204238"/>
                    </a:cubicBezTo>
                    <a:cubicBezTo>
                      <a:pt x="908513" y="4211043"/>
                      <a:pt x="890251" y="4212536"/>
                      <a:pt x="884606" y="4204404"/>
                    </a:cubicBezTo>
                    <a:cubicBezTo>
                      <a:pt x="865849" y="4177519"/>
                      <a:pt x="908014" y="3901858"/>
                      <a:pt x="912663" y="3848750"/>
                    </a:cubicBezTo>
                    <a:cubicBezTo>
                      <a:pt x="918969" y="3775727"/>
                      <a:pt x="916148" y="3694904"/>
                      <a:pt x="922953" y="3622048"/>
                    </a:cubicBezTo>
                    <a:cubicBezTo>
                      <a:pt x="930090" y="3545042"/>
                      <a:pt x="953000" y="3455423"/>
                      <a:pt x="962630" y="3374434"/>
                    </a:cubicBezTo>
                    <a:cubicBezTo>
                      <a:pt x="1003133" y="3033219"/>
                      <a:pt x="1048119" y="2680885"/>
                      <a:pt x="1022720" y="2338175"/>
                    </a:cubicBezTo>
                    <a:cubicBezTo>
                      <a:pt x="754629" y="2091558"/>
                      <a:pt x="428432" y="1919623"/>
                      <a:pt x="154529" y="1679312"/>
                    </a:cubicBezTo>
                    <a:cubicBezTo>
                      <a:pt x="99419" y="1630851"/>
                      <a:pt x="68541" y="1594671"/>
                      <a:pt x="22724" y="1538909"/>
                    </a:cubicBezTo>
                    <a:cubicBezTo>
                      <a:pt x="5792" y="1518330"/>
                      <a:pt x="-4332" y="1524304"/>
                      <a:pt x="1808" y="1486631"/>
                    </a:cubicBezTo>
                    <a:cubicBezTo>
                      <a:pt x="15920" y="1399667"/>
                      <a:pt x="224415" y="1232545"/>
                      <a:pt x="295631" y="1175786"/>
                    </a:cubicBezTo>
                    <a:cubicBezTo>
                      <a:pt x="459144" y="1045507"/>
                      <a:pt x="632616" y="916224"/>
                      <a:pt x="805422" y="798557"/>
                    </a:cubicBezTo>
                    <a:cubicBezTo>
                      <a:pt x="821856" y="787438"/>
                      <a:pt x="884107" y="741633"/>
                      <a:pt x="896391" y="738314"/>
                    </a:cubicBezTo>
                    <a:cubicBezTo>
                      <a:pt x="914985" y="733335"/>
                      <a:pt x="929591" y="735824"/>
                      <a:pt x="927934" y="757233"/>
                    </a:cubicBezTo>
                    <a:cubicBezTo>
                      <a:pt x="930256" y="757233"/>
                      <a:pt x="933081" y="757897"/>
                      <a:pt x="935403" y="757233"/>
                    </a:cubicBezTo>
                    <a:cubicBezTo>
                      <a:pt x="941381" y="755408"/>
                      <a:pt x="1008775" y="702964"/>
                      <a:pt x="1018737" y="694334"/>
                    </a:cubicBezTo>
                    <a:cubicBezTo>
                      <a:pt x="1033509" y="681389"/>
                      <a:pt x="1077834" y="639069"/>
                      <a:pt x="1084473" y="624133"/>
                    </a:cubicBezTo>
                    <a:cubicBezTo>
                      <a:pt x="1119833" y="545467"/>
                      <a:pt x="1129292" y="434274"/>
                      <a:pt x="1172122" y="353949"/>
                    </a:cubicBezTo>
                    <a:cubicBezTo>
                      <a:pt x="1203495" y="295033"/>
                      <a:pt x="1271890" y="240597"/>
                      <a:pt x="1308243" y="182677"/>
                    </a:cubicBezTo>
                    <a:cubicBezTo>
                      <a:pt x="1316211" y="177366"/>
                      <a:pt x="1329658" y="174877"/>
                      <a:pt x="1339287" y="173384"/>
                    </a:cubicBezTo>
                    <a:cubicBezTo>
                      <a:pt x="1372986" y="168404"/>
                      <a:pt x="1420793" y="169898"/>
                      <a:pt x="1452830" y="175541"/>
                    </a:cubicBezTo>
                    <a:cubicBezTo>
                      <a:pt x="1463457" y="177366"/>
                      <a:pt x="1472920" y="191141"/>
                      <a:pt x="1489022" y="187988"/>
                    </a:cubicBezTo>
                    <a:cubicBezTo>
                      <a:pt x="1492341" y="187324"/>
                      <a:pt x="1528196" y="156953"/>
                      <a:pt x="1542972" y="150149"/>
                    </a:cubicBezTo>
                    <a:cubicBezTo>
                      <a:pt x="1593271" y="127412"/>
                      <a:pt x="1641743" y="132225"/>
                      <a:pt x="1689217" y="119944"/>
                    </a:cubicBezTo>
                    <a:cubicBezTo>
                      <a:pt x="1754957" y="103016"/>
                      <a:pt x="1854891" y="36798"/>
                      <a:pt x="1922617" y="10576"/>
                    </a:cubicBezTo>
                    <a:cubicBezTo>
                      <a:pt x="2004126" y="-20957"/>
                      <a:pt x="2029193" y="22027"/>
                      <a:pt x="1978561" y="86586"/>
                    </a:cubicBezTo>
                    <a:lnTo>
                      <a:pt x="1936230" y="127412"/>
                    </a:lnTo>
                    <a:lnTo>
                      <a:pt x="2014416" y="127412"/>
                    </a:lnTo>
                    <a:cubicBezTo>
                      <a:pt x="2058243" y="127412"/>
                      <a:pt x="2116672" y="166579"/>
                      <a:pt x="2155850" y="172388"/>
                    </a:cubicBezTo>
                    <a:cubicBezTo>
                      <a:pt x="2211463" y="180686"/>
                      <a:pt x="2258937" y="170562"/>
                      <a:pt x="2311558" y="167409"/>
                    </a:cubicBezTo>
                    <a:cubicBezTo>
                      <a:pt x="2355718" y="164919"/>
                      <a:pt x="2340609" y="174047"/>
                      <a:pt x="2362190" y="192801"/>
                    </a:cubicBezTo>
                    <a:cubicBezTo>
                      <a:pt x="2428424" y="249891"/>
                      <a:pt x="2485532" y="298352"/>
                      <a:pt x="2509436" y="388137"/>
                    </a:cubicBezTo>
                    <a:cubicBezTo>
                      <a:pt x="2522717" y="438257"/>
                      <a:pt x="2551601" y="697653"/>
                      <a:pt x="2568699" y="716905"/>
                    </a:cubicBezTo>
                    <a:cubicBezTo>
                      <a:pt x="2574175" y="723045"/>
                      <a:pt x="2586126" y="721386"/>
                      <a:pt x="2594094" y="726697"/>
                    </a:cubicBezTo>
                    <a:cubicBezTo>
                      <a:pt x="2618168" y="742960"/>
                      <a:pt x="2667968" y="811835"/>
                      <a:pt x="2687057" y="820464"/>
                    </a:cubicBezTo>
                    <a:cubicBezTo>
                      <a:pt x="2690542" y="822124"/>
                      <a:pt x="2706644" y="810507"/>
                      <a:pt x="2715941" y="808681"/>
                    </a:cubicBezTo>
                    <a:cubicBezTo>
                      <a:pt x="2726896" y="806524"/>
                      <a:pt x="2765243" y="801545"/>
                      <a:pt x="2774706" y="802541"/>
                    </a:cubicBezTo>
                    <a:cubicBezTo>
                      <a:pt x="2827992" y="808515"/>
                      <a:pt x="3045124" y="1024264"/>
                      <a:pt x="3100234" y="1072061"/>
                    </a:cubicBezTo>
                    <a:cubicBezTo>
                      <a:pt x="3206312" y="1164169"/>
                      <a:pt x="3317532" y="1251298"/>
                      <a:pt x="3422945" y="1344071"/>
                    </a:cubicBezTo>
                    <a:cubicBezTo>
                      <a:pt x="3470752" y="1386058"/>
                      <a:pt x="3591934" y="1490116"/>
                      <a:pt x="3621815" y="1538410"/>
                    </a:cubicBezTo>
                    <a:cubicBezTo>
                      <a:pt x="3635262" y="1559986"/>
                      <a:pt x="3648872" y="1603135"/>
                      <a:pt x="3640738" y="1627531"/>
                    </a:cubicBezTo>
                    <a:cubicBezTo>
                      <a:pt x="3617499" y="1697567"/>
                      <a:pt x="3467100" y="1778390"/>
                      <a:pt x="3402860" y="1813076"/>
                    </a:cubicBezTo>
                    <a:cubicBezTo>
                      <a:pt x="3267732" y="1885932"/>
                      <a:pt x="3125633" y="1945512"/>
                      <a:pt x="2992831" y="2022850"/>
                    </a:cubicBezTo>
                    <a:cubicBezTo>
                      <a:pt x="2881112" y="2088072"/>
                      <a:pt x="2760595" y="2161262"/>
                      <a:pt x="2652029" y="2231463"/>
                    </a:cubicBezTo>
                    <a:cubicBezTo>
                      <a:pt x="2634103" y="2243080"/>
                      <a:pt x="2538154" y="2303324"/>
                      <a:pt x="2533173" y="2314277"/>
                    </a:cubicBezTo>
                    <a:cubicBezTo>
                      <a:pt x="2526534" y="2328715"/>
                      <a:pt x="2529853" y="2424143"/>
                      <a:pt x="2530352" y="2447876"/>
                    </a:cubicBezTo>
                    <a:cubicBezTo>
                      <a:pt x="2536658" y="2772329"/>
                      <a:pt x="2538652" y="3101097"/>
                      <a:pt x="2555585" y="3425384"/>
                    </a:cubicBezTo>
                    <a:cubicBezTo>
                      <a:pt x="2567038" y="3644120"/>
                      <a:pt x="2595590" y="3861364"/>
                      <a:pt x="2606050" y="4080100"/>
                    </a:cubicBezTo>
                    <a:cubicBezTo>
                      <a:pt x="2583306" y="4121756"/>
                      <a:pt x="2569360" y="4094041"/>
                      <a:pt x="2565875" y="4060018"/>
                    </a:cubicBezTo>
                    <a:cubicBezTo>
                      <a:pt x="2514416" y="3550684"/>
                      <a:pt x="2502132" y="3040190"/>
                      <a:pt x="2495324" y="2528200"/>
                    </a:cubicBezTo>
                    <a:lnTo>
                      <a:pt x="2464948" y="2440241"/>
                    </a:lnTo>
                    <a:cubicBezTo>
                      <a:pt x="2467769" y="2603879"/>
                      <a:pt x="2461126" y="2768014"/>
                      <a:pt x="2464616" y="2931651"/>
                    </a:cubicBezTo>
                    <a:cubicBezTo>
                      <a:pt x="2470756" y="3216274"/>
                      <a:pt x="2486857" y="3523799"/>
                      <a:pt x="2510266" y="3808256"/>
                    </a:cubicBezTo>
                    <a:cubicBezTo>
                      <a:pt x="2519061" y="3916130"/>
                      <a:pt x="2542636" y="4022511"/>
                      <a:pt x="2550936" y="4130551"/>
                    </a:cubicBezTo>
                    <a:cubicBezTo>
                      <a:pt x="2527527" y="4128892"/>
                      <a:pt x="2539151" y="4155445"/>
                      <a:pt x="2527860" y="4158433"/>
                    </a:cubicBezTo>
                    <a:cubicBezTo>
                      <a:pt x="2501468" y="4165570"/>
                      <a:pt x="2501302" y="4115283"/>
                      <a:pt x="2493998" y="4109143"/>
                    </a:cubicBezTo>
                    <a:cubicBezTo>
                      <a:pt x="2490011" y="4105989"/>
                      <a:pt x="2478059" y="4106156"/>
                      <a:pt x="2470091" y="4100346"/>
                    </a:cubicBezTo>
                    <a:cubicBezTo>
                      <a:pt x="2457475" y="4090888"/>
                      <a:pt x="2448842" y="4075618"/>
                      <a:pt x="2434735" y="4067819"/>
                    </a:cubicBezTo>
                    <a:cubicBezTo>
                      <a:pt x="2432408" y="4069644"/>
                      <a:pt x="2425604" y="4118104"/>
                      <a:pt x="2425105" y="4126236"/>
                    </a:cubicBezTo>
                    <a:cubicBezTo>
                      <a:pt x="2424607" y="4134369"/>
                      <a:pt x="2435233" y="4165404"/>
                      <a:pt x="2421288" y="4168723"/>
                    </a:cubicBezTo>
                    <a:cubicBezTo>
                      <a:pt x="2372816" y="4180340"/>
                      <a:pt x="2385599" y="4082423"/>
                      <a:pt x="2371819" y="4062508"/>
                    </a:cubicBezTo>
                    <a:cubicBezTo>
                      <a:pt x="2344264" y="4022843"/>
                      <a:pt x="2328159" y="4133705"/>
                      <a:pt x="2325338" y="4142169"/>
                    </a:cubicBezTo>
                    <a:cubicBezTo>
                      <a:pt x="2309735" y="4187974"/>
                      <a:pt x="2284336" y="4179510"/>
                      <a:pt x="2263419" y="4143165"/>
                    </a:cubicBezTo>
                    <a:cubicBezTo>
                      <a:pt x="2225737" y="4077776"/>
                      <a:pt x="2206316" y="3856716"/>
                      <a:pt x="2197849" y="3772740"/>
                    </a:cubicBezTo>
                    <a:cubicBezTo>
                      <a:pt x="2155684" y="3347715"/>
                      <a:pt x="2141572" y="2918707"/>
                      <a:pt x="2117171" y="2492851"/>
                    </a:cubicBezTo>
                    <a:cubicBezTo>
                      <a:pt x="2110865" y="2382155"/>
                      <a:pt x="2109203" y="2282579"/>
                      <a:pt x="2090280" y="2172048"/>
                    </a:cubicBezTo>
                    <a:cubicBezTo>
                      <a:pt x="2086961" y="2152797"/>
                      <a:pt x="2068533" y="2054050"/>
                      <a:pt x="2062227" y="2044923"/>
                    </a:cubicBezTo>
                    <a:cubicBezTo>
                      <a:pt x="2057412" y="2038119"/>
                      <a:pt x="2039483" y="2043429"/>
                      <a:pt x="2031349" y="2041936"/>
                    </a:cubicBezTo>
                    <a:cubicBezTo>
                      <a:pt x="2032844" y="2015050"/>
                      <a:pt x="2036828" y="1990488"/>
                      <a:pt x="2046786" y="1965262"/>
                    </a:cubicBezTo>
                    <a:cubicBezTo>
                      <a:pt x="2048281" y="1961610"/>
                      <a:pt x="2055751" y="1961445"/>
                      <a:pt x="2056415" y="1957793"/>
                    </a:cubicBezTo>
                    <a:cubicBezTo>
                      <a:pt x="2061230" y="1935223"/>
                      <a:pt x="2005950" y="1854566"/>
                      <a:pt x="1982878" y="1845936"/>
                    </a:cubicBezTo>
                    <a:cubicBezTo>
                      <a:pt x="1973913" y="1842617"/>
                      <a:pt x="1976734" y="1847927"/>
                      <a:pt x="1974744" y="1851910"/>
                    </a:cubicBezTo>
                    <a:cubicBezTo>
                      <a:pt x="1949677" y="1903359"/>
                      <a:pt x="1920627" y="1948998"/>
                      <a:pt x="1864848" y="1971568"/>
                    </a:cubicBezTo>
                    <a:cubicBezTo>
                      <a:pt x="1909170" y="2020361"/>
                      <a:pt x="1929754" y="2084919"/>
                      <a:pt x="1945527" y="2147819"/>
                    </a:cubicBezTo>
                    <a:cubicBezTo>
                      <a:pt x="1959303" y="2157942"/>
                      <a:pt x="1998979" y="2072307"/>
                      <a:pt x="2008443" y="2072307"/>
                    </a:cubicBezTo>
                    <a:cubicBezTo>
                      <a:pt x="2011097" y="2072307"/>
                      <a:pt x="2020062" y="2082927"/>
                      <a:pt x="2020062" y="2088903"/>
                    </a:cubicBezTo>
                    <a:cubicBezTo>
                      <a:pt x="2020062" y="2108983"/>
                      <a:pt x="1968433" y="2190305"/>
                      <a:pt x="1947683" y="2193292"/>
                    </a:cubicBezTo>
                    <a:cubicBezTo>
                      <a:pt x="1902697" y="2199931"/>
                      <a:pt x="1894730" y="2091890"/>
                      <a:pt x="1879791" y="2062182"/>
                    </a:cubicBezTo>
                    <a:lnTo>
                      <a:pt x="1855053" y="2110311"/>
                    </a:lnTo>
                    <a:cubicBezTo>
                      <a:pt x="1877963" y="2484055"/>
                      <a:pt x="1874644" y="2858794"/>
                      <a:pt x="1884768" y="3233866"/>
                    </a:cubicBezTo>
                    <a:cubicBezTo>
                      <a:pt x="1886762" y="3309876"/>
                      <a:pt x="1906349" y="3428371"/>
                      <a:pt x="1893899" y="3499569"/>
                    </a:cubicBezTo>
                    <a:cubicBezTo>
                      <a:pt x="1891078" y="3515335"/>
                      <a:pt x="1883941" y="3530604"/>
                      <a:pt x="1864848" y="3528446"/>
                    </a:cubicBezTo>
                    <a:cubicBezTo>
                      <a:pt x="1856714" y="3468700"/>
                      <a:pt x="1857047" y="3430198"/>
                      <a:pt x="1855053" y="3369456"/>
                    </a:cubicBezTo>
                    <a:cubicBezTo>
                      <a:pt x="1845261" y="3078029"/>
                      <a:pt x="1842935" y="2784112"/>
                      <a:pt x="1834469" y="2493183"/>
                    </a:cubicBezTo>
                    <a:cubicBezTo>
                      <a:pt x="1830983" y="2374853"/>
                      <a:pt x="1834469" y="2255361"/>
                      <a:pt x="1824511" y="2137695"/>
                    </a:cubicBezTo>
                    <a:cubicBezTo>
                      <a:pt x="1822849" y="2136035"/>
                      <a:pt x="1780352" y="2142342"/>
                      <a:pt x="1784174" y="2155287"/>
                    </a:cubicBezTo>
                    <a:cubicBezTo>
                      <a:pt x="1766410" y="2580312"/>
                      <a:pt x="1717108" y="3002517"/>
                      <a:pt x="1673281" y="3425052"/>
                    </a:cubicBezTo>
                    <a:cubicBezTo>
                      <a:pt x="1663324" y="3521807"/>
                      <a:pt x="1626638" y="3664368"/>
                      <a:pt x="1662327" y="3753489"/>
                    </a:cubicBezTo>
                    <a:cubicBezTo>
                      <a:pt x="1685233" y="3810580"/>
                      <a:pt x="1728229" y="3868832"/>
                      <a:pt x="1776700" y="3906173"/>
                    </a:cubicBezTo>
                    <a:cubicBezTo>
                      <a:pt x="1796291" y="3905011"/>
                      <a:pt x="1826335" y="3698887"/>
                      <a:pt x="1829492" y="3672002"/>
                    </a:cubicBezTo>
                    <a:cubicBezTo>
                      <a:pt x="1832313" y="3648269"/>
                      <a:pt x="1821524" y="3574915"/>
                      <a:pt x="1859701" y="3594001"/>
                    </a:cubicBezTo>
                    <a:close/>
                    <a:moveTo>
                      <a:pt x="1673614" y="228482"/>
                    </a:moveTo>
                    <a:lnTo>
                      <a:pt x="1834967" y="228482"/>
                    </a:lnTo>
                    <a:cubicBezTo>
                      <a:pt x="1835632" y="220350"/>
                      <a:pt x="1822351" y="220184"/>
                      <a:pt x="1816709" y="219023"/>
                    </a:cubicBezTo>
                    <a:cubicBezTo>
                      <a:pt x="1799278" y="215372"/>
                      <a:pt x="1730717" y="214541"/>
                      <a:pt x="1726401" y="208567"/>
                    </a:cubicBezTo>
                    <a:cubicBezTo>
                      <a:pt x="1712958" y="189980"/>
                      <a:pt x="1743001" y="185996"/>
                      <a:pt x="1747982" y="181847"/>
                    </a:cubicBezTo>
                    <a:cubicBezTo>
                      <a:pt x="1753794" y="176869"/>
                      <a:pt x="1750641" y="165085"/>
                      <a:pt x="1763091" y="159111"/>
                    </a:cubicBezTo>
                    <a:cubicBezTo>
                      <a:pt x="1789649" y="146498"/>
                      <a:pt x="1837792" y="146830"/>
                      <a:pt x="1867175" y="132059"/>
                    </a:cubicBezTo>
                    <a:cubicBezTo>
                      <a:pt x="1883609" y="123761"/>
                      <a:pt x="1963619" y="54223"/>
                      <a:pt x="1966277" y="39619"/>
                    </a:cubicBezTo>
                    <a:cubicBezTo>
                      <a:pt x="1967769" y="31321"/>
                      <a:pt x="1965945" y="31487"/>
                      <a:pt x="1958476" y="31819"/>
                    </a:cubicBezTo>
                    <a:cubicBezTo>
                      <a:pt x="1933243" y="32980"/>
                      <a:pt x="1929425" y="51568"/>
                      <a:pt x="1912493" y="61526"/>
                    </a:cubicBezTo>
                    <a:cubicBezTo>
                      <a:pt x="1885266" y="77624"/>
                      <a:pt x="1833642" y="100195"/>
                      <a:pt x="1803262" y="113471"/>
                    </a:cubicBezTo>
                    <a:cubicBezTo>
                      <a:pt x="1783177" y="122267"/>
                      <a:pt x="1761596" y="132391"/>
                      <a:pt x="1739350" y="132723"/>
                    </a:cubicBezTo>
                    <a:cubicBezTo>
                      <a:pt x="1734373" y="137370"/>
                      <a:pt x="1755452" y="153966"/>
                      <a:pt x="1749145" y="162762"/>
                    </a:cubicBezTo>
                    <a:cubicBezTo>
                      <a:pt x="1740679" y="174711"/>
                      <a:pt x="1691045" y="165583"/>
                      <a:pt x="1714117" y="208401"/>
                    </a:cubicBezTo>
                    <a:cubicBezTo>
                      <a:pt x="1696856" y="203090"/>
                      <a:pt x="1676272" y="206576"/>
                      <a:pt x="1673780" y="228648"/>
                    </a:cubicBezTo>
                    <a:close/>
                    <a:moveTo>
                      <a:pt x="2061729" y="178196"/>
                    </a:moveTo>
                    <a:cubicBezTo>
                      <a:pt x="2050936" y="166911"/>
                      <a:pt x="1927764" y="159941"/>
                      <a:pt x="1905518" y="168073"/>
                    </a:cubicBezTo>
                    <a:cubicBezTo>
                      <a:pt x="1904359" y="175375"/>
                      <a:pt x="1914317" y="174877"/>
                      <a:pt x="1919464" y="176537"/>
                    </a:cubicBezTo>
                    <a:cubicBezTo>
                      <a:pt x="1939715" y="183175"/>
                      <a:pt x="2020893" y="198775"/>
                      <a:pt x="2039317" y="197614"/>
                    </a:cubicBezTo>
                    <a:cubicBezTo>
                      <a:pt x="2043301" y="197282"/>
                      <a:pt x="2069364" y="186162"/>
                      <a:pt x="2061729" y="178030"/>
                    </a:cubicBezTo>
                    <a:close/>
                    <a:moveTo>
                      <a:pt x="1673614" y="173051"/>
                    </a:moveTo>
                    <a:lnTo>
                      <a:pt x="1646557" y="178694"/>
                    </a:lnTo>
                    <a:lnTo>
                      <a:pt x="1618172" y="208235"/>
                    </a:lnTo>
                    <a:cubicBezTo>
                      <a:pt x="1643899" y="218690"/>
                      <a:pt x="1657678" y="190145"/>
                      <a:pt x="1673614" y="173051"/>
                    </a:cubicBezTo>
                    <a:close/>
                    <a:moveTo>
                      <a:pt x="1854725" y="178860"/>
                    </a:moveTo>
                    <a:cubicBezTo>
                      <a:pt x="1851900" y="176039"/>
                      <a:pt x="1834303" y="178196"/>
                      <a:pt x="1827996" y="178860"/>
                    </a:cubicBezTo>
                    <a:cubicBezTo>
                      <a:pt x="1821358" y="179524"/>
                      <a:pt x="1797118" y="181515"/>
                      <a:pt x="1794630" y="188154"/>
                    </a:cubicBezTo>
                    <a:lnTo>
                      <a:pt x="1870162" y="198278"/>
                    </a:lnTo>
                    <a:cubicBezTo>
                      <a:pt x="1871819" y="188652"/>
                      <a:pt x="1859701" y="196286"/>
                      <a:pt x="1855717" y="192469"/>
                    </a:cubicBezTo>
                    <a:cubicBezTo>
                      <a:pt x="1853229" y="190145"/>
                      <a:pt x="1856216" y="180686"/>
                      <a:pt x="1854558" y="179026"/>
                    </a:cubicBezTo>
                    <a:close/>
                    <a:moveTo>
                      <a:pt x="1623315" y="248729"/>
                    </a:moveTo>
                    <a:cubicBezTo>
                      <a:pt x="1591776" y="234291"/>
                      <a:pt x="1493836" y="224665"/>
                      <a:pt x="1460636" y="234789"/>
                    </a:cubicBezTo>
                    <a:cubicBezTo>
                      <a:pt x="1420461" y="246904"/>
                      <a:pt x="1364354" y="343991"/>
                      <a:pt x="1328827" y="364902"/>
                    </a:cubicBezTo>
                    <a:cubicBezTo>
                      <a:pt x="1317042" y="371872"/>
                      <a:pt x="1297787" y="371043"/>
                      <a:pt x="1300940" y="357268"/>
                    </a:cubicBezTo>
                    <a:cubicBezTo>
                      <a:pt x="1301272" y="355774"/>
                      <a:pt x="1317706" y="336191"/>
                      <a:pt x="1321192" y="332042"/>
                    </a:cubicBezTo>
                    <a:cubicBezTo>
                      <a:pt x="1356220" y="289888"/>
                      <a:pt x="1405522" y="252713"/>
                      <a:pt x="1442042" y="210890"/>
                    </a:cubicBezTo>
                    <a:lnTo>
                      <a:pt x="1400043" y="203920"/>
                    </a:lnTo>
                    <a:cubicBezTo>
                      <a:pt x="1362526" y="252215"/>
                      <a:pt x="1316543" y="292709"/>
                      <a:pt x="1280688" y="342165"/>
                    </a:cubicBezTo>
                    <a:cubicBezTo>
                      <a:pt x="1270726" y="355940"/>
                      <a:pt x="1282346" y="364404"/>
                      <a:pt x="1250475" y="359592"/>
                    </a:cubicBezTo>
                    <a:cubicBezTo>
                      <a:pt x="1247155" y="339510"/>
                      <a:pt x="1255954" y="327727"/>
                      <a:pt x="1266410" y="312624"/>
                    </a:cubicBezTo>
                    <a:cubicBezTo>
                      <a:pt x="1277535" y="296692"/>
                      <a:pt x="1368338" y="205414"/>
                      <a:pt x="1356220" y="193298"/>
                    </a:cubicBezTo>
                    <a:cubicBezTo>
                      <a:pt x="1353063" y="190145"/>
                      <a:pt x="1342773" y="195124"/>
                      <a:pt x="1338290" y="198112"/>
                    </a:cubicBezTo>
                    <a:cubicBezTo>
                      <a:pt x="1322023" y="208567"/>
                      <a:pt x="1263091" y="298518"/>
                      <a:pt x="1245162" y="321586"/>
                    </a:cubicBezTo>
                    <a:cubicBezTo>
                      <a:pt x="1234041" y="336025"/>
                      <a:pt x="1204658" y="360089"/>
                      <a:pt x="1197687" y="374860"/>
                    </a:cubicBezTo>
                    <a:cubicBezTo>
                      <a:pt x="1163158" y="448048"/>
                      <a:pt x="1144401" y="614341"/>
                      <a:pt x="1098418" y="673755"/>
                    </a:cubicBezTo>
                    <a:cubicBezTo>
                      <a:pt x="1085802" y="690185"/>
                      <a:pt x="1028698" y="725037"/>
                      <a:pt x="1023551" y="734995"/>
                    </a:cubicBezTo>
                    <a:cubicBezTo>
                      <a:pt x="1019235" y="743293"/>
                      <a:pt x="1027535" y="741633"/>
                      <a:pt x="1030522" y="742960"/>
                    </a:cubicBezTo>
                    <a:cubicBezTo>
                      <a:pt x="1043138" y="748437"/>
                      <a:pt x="1069036" y="756404"/>
                      <a:pt x="1078993" y="762710"/>
                    </a:cubicBezTo>
                    <a:cubicBezTo>
                      <a:pt x="1089620" y="769349"/>
                      <a:pt x="1123319" y="809013"/>
                      <a:pt x="1131286" y="807686"/>
                    </a:cubicBezTo>
                    <a:cubicBezTo>
                      <a:pt x="1148219" y="797894"/>
                      <a:pt x="1159007" y="776319"/>
                      <a:pt x="1171291" y="764038"/>
                    </a:cubicBezTo>
                    <a:cubicBezTo>
                      <a:pt x="1186895" y="748271"/>
                      <a:pt x="1201006" y="744122"/>
                      <a:pt x="1219933" y="734662"/>
                    </a:cubicBezTo>
                    <a:cubicBezTo>
                      <a:pt x="1264420" y="712424"/>
                      <a:pt x="1323846" y="573017"/>
                      <a:pt x="1341444" y="523561"/>
                    </a:cubicBezTo>
                    <a:cubicBezTo>
                      <a:pt x="1351904" y="493854"/>
                      <a:pt x="1356552" y="453027"/>
                      <a:pt x="1369002" y="425146"/>
                    </a:cubicBezTo>
                    <a:cubicBezTo>
                      <a:pt x="1388590" y="381332"/>
                      <a:pt x="1442540" y="335361"/>
                      <a:pt x="1472421" y="296692"/>
                    </a:cubicBezTo>
                    <a:cubicBezTo>
                      <a:pt x="1501306" y="296360"/>
                      <a:pt x="1532844" y="290054"/>
                      <a:pt x="1560565" y="288560"/>
                    </a:cubicBezTo>
                    <a:cubicBezTo>
                      <a:pt x="1572189" y="288062"/>
                      <a:pt x="1582645" y="295365"/>
                      <a:pt x="1594597" y="293373"/>
                    </a:cubicBezTo>
                    <a:cubicBezTo>
                      <a:pt x="1609041" y="290884"/>
                      <a:pt x="1646890" y="259517"/>
                      <a:pt x="1623481" y="248729"/>
                    </a:cubicBezTo>
                    <a:close/>
                    <a:moveTo>
                      <a:pt x="2590941" y="923858"/>
                    </a:moveTo>
                    <a:cubicBezTo>
                      <a:pt x="2600737" y="913734"/>
                      <a:pt x="2662489" y="854818"/>
                      <a:pt x="2661160" y="846520"/>
                    </a:cubicBezTo>
                    <a:cubicBezTo>
                      <a:pt x="2638752" y="826771"/>
                      <a:pt x="2617503" y="805860"/>
                      <a:pt x="2595756" y="785447"/>
                    </a:cubicBezTo>
                    <a:cubicBezTo>
                      <a:pt x="2580983" y="771672"/>
                      <a:pt x="2563552" y="762544"/>
                      <a:pt x="2555917" y="754910"/>
                    </a:cubicBezTo>
                    <a:cubicBezTo>
                      <a:pt x="2505285" y="704624"/>
                      <a:pt x="2493002" y="449874"/>
                      <a:pt x="2461459" y="365732"/>
                    </a:cubicBezTo>
                    <a:cubicBezTo>
                      <a:pt x="2448510" y="331212"/>
                      <a:pt x="2398381" y="271798"/>
                      <a:pt x="2369331" y="246240"/>
                    </a:cubicBezTo>
                    <a:cubicBezTo>
                      <a:pt x="2348581" y="227984"/>
                      <a:pt x="2311558" y="194792"/>
                      <a:pt x="2283671" y="205912"/>
                    </a:cubicBezTo>
                    <a:cubicBezTo>
                      <a:pt x="2306249" y="217861"/>
                      <a:pt x="2316705" y="236282"/>
                      <a:pt x="2333970" y="251385"/>
                    </a:cubicBezTo>
                    <a:cubicBezTo>
                      <a:pt x="2347750" y="263334"/>
                      <a:pt x="2366340" y="274287"/>
                      <a:pt x="2379455" y="286568"/>
                    </a:cubicBezTo>
                    <a:cubicBezTo>
                      <a:pt x="2394065" y="300343"/>
                      <a:pt x="2430585" y="336025"/>
                      <a:pt x="2424108" y="356438"/>
                    </a:cubicBezTo>
                    <a:cubicBezTo>
                      <a:pt x="2414649" y="385979"/>
                      <a:pt x="2379122" y="331046"/>
                      <a:pt x="2369331" y="321918"/>
                    </a:cubicBezTo>
                    <a:cubicBezTo>
                      <a:pt x="2353059" y="306650"/>
                      <a:pt x="2248979" y="214044"/>
                      <a:pt x="2238519" y="210890"/>
                    </a:cubicBezTo>
                    <a:cubicBezTo>
                      <a:pt x="2216440" y="204086"/>
                      <a:pt x="2179920" y="210227"/>
                      <a:pt x="2155186" y="208567"/>
                    </a:cubicBezTo>
                    <a:cubicBezTo>
                      <a:pt x="2139749" y="207571"/>
                      <a:pt x="2112522" y="196286"/>
                      <a:pt x="2100570" y="198443"/>
                    </a:cubicBezTo>
                    <a:cubicBezTo>
                      <a:pt x="2097251" y="199107"/>
                      <a:pt x="2097417" y="206741"/>
                      <a:pt x="2093267" y="208235"/>
                    </a:cubicBezTo>
                    <a:cubicBezTo>
                      <a:pt x="2062555" y="218857"/>
                      <a:pt x="2052930" y="216533"/>
                      <a:pt x="2026534" y="233793"/>
                    </a:cubicBezTo>
                    <a:cubicBezTo>
                      <a:pt x="2013586" y="242257"/>
                      <a:pt x="2004455" y="250721"/>
                      <a:pt x="1995992" y="256198"/>
                    </a:cubicBezTo>
                    <a:cubicBezTo>
                      <a:pt x="1988353" y="261176"/>
                      <a:pt x="1974079" y="257027"/>
                      <a:pt x="1971092" y="268977"/>
                    </a:cubicBezTo>
                    <a:cubicBezTo>
                      <a:pt x="1995494" y="279100"/>
                      <a:pt x="2010765" y="272462"/>
                      <a:pt x="2033011" y="262670"/>
                    </a:cubicBezTo>
                    <a:cubicBezTo>
                      <a:pt x="2038486" y="260347"/>
                      <a:pt x="2040812" y="254206"/>
                      <a:pt x="2041643" y="253875"/>
                    </a:cubicBezTo>
                    <a:cubicBezTo>
                      <a:pt x="2072185" y="240764"/>
                      <a:pt x="2132778" y="212716"/>
                      <a:pt x="2163984" y="219686"/>
                    </a:cubicBezTo>
                    <a:cubicBezTo>
                      <a:pt x="2184735" y="224167"/>
                      <a:pt x="2212954" y="256862"/>
                      <a:pt x="2231382" y="268313"/>
                    </a:cubicBezTo>
                    <a:cubicBezTo>
                      <a:pt x="2243500" y="275781"/>
                      <a:pt x="2261430" y="276943"/>
                      <a:pt x="2273049" y="287067"/>
                    </a:cubicBezTo>
                    <a:lnTo>
                      <a:pt x="2364184" y="352123"/>
                    </a:lnTo>
                    <a:cubicBezTo>
                      <a:pt x="2358704" y="363741"/>
                      <a:pt x="2335300" y="361085"/>
                      <a:pt x="2325338" y="355774"/>
                    </a:cubicBezTo>
                    <a:lnTo>
                      <a:pt x="2149706" y="248895"/>
                    </a:lnTo>
                    <a:cubicBezTo>
                      <a:pt x="2099578" y="256530"/>
                      <a:pt x="2056415" y="288394"/>
                      <a:pt x="2006781" y="299514"/>
                    </a:cubicBezTo>
                    <a:cubicBezTo>
                      <a:pt x="2003462" y="313288"/>
                      <a:pt x="2008937" y="312957"/>
                      <a:pt x="2016576" y="319429"/>
                    </a:cubicBezTo>
                    <a:cubicBezTo>
                      <a:pt x="2047118" y="344987"/>
                      <a:pt x="2064549" y="347642"/>
                      <a:pt x="2103561" y="338349"/>
                    </a:cubicBezTo>
                    <a:cubicBezTo>
                      <a:pt x="2110532" y="336689"/>
                      <a:pt x="2116012" y="328723"/>
                      <a:pt x="2125637" y="326233"/>
                    </a:cubicBezTo>
                    <a:cubicBezTo>
                      <a:pt x="2133439" y="324242"/>
                      <a:pt x="2173780" y="323080"/>
                      <a:pt x="2179754" y="325071"/>
                    </a:cubicBezTo>
                    <a:cubicBezTo>
                      <a:pt x="2189882" y="328723"/>
                      <a:pt x="2186064" y="341502"/>
                      <a:pt x="2190712" y="349302"/>
                    </a:cubicBezTo>
                    <a:cubicBezTo>
                      <a:pt x="2195029" y="356604"/>
                      <a:pt x="2219597" y="368387"/>
                      <a:pt x="2228229" y="377349"/>
                    </a:cubicBezTo>
                    <a:cubicBezTo>
                      <a:pt x="2236857" y="386311"/>
                      <a:pt x="2253296" y="415354"/>
                      <a:pt x="2260599" y="420499"/>
                    </a:cubicBezTo>
                    <a:cubicBezTo>
                      <a:pt x="2268566" y="426141"/>
                      <a:pt x="2279687" y="423486"/>
                      <a:pt x="2282674" y="425976"/>
                    </a:cubicBezTo>
                    <a:cubicBezTo>
                      <a:pt x="2289649" y="431784"/>
                      <a:pt x="2333638" y="575506"/>
                      <a:pt x="2340447" y="597579"/>
                    </a:cubicBezTo>
                    <a:cubicBezTo>
                      <a:pt x="2351235" y="632597"/>
                      <a:pt x="2359037" y="694998"/>
                      <a:pt x="2375138" y="724207"/>
                    </a:cubicBezTo>
                    <a:cubicBezTo>
                      <a:pt x="2393068" y="756735"/>
                      <a:pt x="2454986" y="798226"/>
                      <a:pt x="2485366" y="820630"/>
                    </a:cubicBezTo>
                    <a:lnTo>
                      <a:pt x="2577000" y="932986"/>
                    </a:lnTo>
                    <a:cubicBezTo>
                      <a:pt x="2596254" y="939956"/>
                      <a:pt x="2589612" y="925517"/>
                      <a:pt x="2591273" y="924024"/>
                    </a:cubicBezTo>
                    <a:close/>
                    <a:moveTo>
                      <a:pt x="1940712" y="289058"/>
                    </a:moveTo>
                    <a:cubicBezTo>
                      <a:pt x="1873148" y="262836"/>
                      <a:pt x="1801268" y="258024"/>
                      <a:pt x="1729060" y="258853"/>
                    </a:cubicBezTo>
                    <a:cubicBezTo>
                      <a:pt x="1726239" y="272296"/>
                      <a:pt x="1732545" y="267483"/>
                      <a:pt x="1739018" y="271300"/>
                    </a:cubicBezTo>
                    <a:cubicBezTo>
                      <a:pt x="1747484" y="276445"/>
                      <a:pt x="1782678" y="298684"/>
                      <a:pt x="1789483" y="294037"/>
                    </a:cubicBezTo>
                    <a:lnTo>
                      <a:pt x="1782014" y="268811"/>
                    </a:lnTo>
                    <a:cubicBezTo>
                      <a:pt x="1827498" y="279930"/>
                      <a:pt x="1875641" y="291547"/>
                      <a:pt x="1922949" y="294203"/>
                    </a:cubicBezTo>
                    <a:cubicBezTo>
                      <a:pt x="1928428" y="294535"/>
                      <a:pt x="1942042" y="297522"/>
                      <a:pt x="1940712" y="289058"/>
                    </a:cubicBezTo>
                    <a:close/>
                    <a:moveTo>
                      <a:pt x="1710632" y="292211"/>
                    </a:moveTo>
                    <a:cubicBezTo>
                      <a:pt x="1706648" y="289390"/>
                      <a:pt x="1705983" y="277772"/>
                      <a:pt x="1696524" y="278769"/>
                    </a:cubicBezTo>
                    <a:lnTo>
                      <a:pt x="1638257" y="303995"/>
                    </a:lnTo>
                    <a:cubicBezTo>
                      <a:pt x="1708642" y="320922"/>
                      <a:pt x="1769896" y="366562"/>
                      <a:pt x="1844763" y="369549"/>
                    </a:cubicBezTo>
                    <a:cubicBezTo>
                      <a:pt x="1847583" y="357932"/>
                      <a:pt x="1830983" y="353285"/>
                      <a:pt x="1823016" y="348638"/>
                    </a:cubicBezTo>
                    <a:cubicBezTo>
                      <a:pt x="1787327" y="328059"/>
                      <a:pt x="1743168" y="315446"/>
                      <a:pt x="1710466" y="292211"/>
                    </a:cubicBezTo>
                    <a:close/>
                    <a:moveTo>
                      <a:pt x="1497322" y="324242"/>
                    </a:moveTo>
                    <a:lnTo>
                      <a:pt x="1514915" y="359259"/>
                    </a:lnTo>
                    <a:cubicBezTo>
                      <a:pt x="1555589" y="337353"/>
                      <a:pt x="1538158" y="318267"/>
                      <a:pt x="1497322" y="324242"/>
                    </a:cubicBezTo>
                    <a:close/>
                    <a:moveTo>
                      <a:pt x="1804758" y="1951819"/>
                    </a:moveTo>
                    <a:cubicBezTo>
                      <a:pt x="1839616" y="1950491"/>
                      <a:pt x="1863851" y="1941861"/>
                      <a:pt x="1890413" y="1919124"/>
                    </a:cubicBezTo>
                    <a:cubicBezTo>
                      <a:pt x="1934070" y="1881949"/>
                      <a:pt x="1912493" y="1885766"/>
                      <a:pt x="1910333" y="1843612"/>
                    </a:cubicBezTo>
                    <a:cubicBezTo>
                      <a:pt x="1908177" y="1801459"/>
                      <a:pt x="1918134" y="1736900"/>
                      <a:pt x="1913320" y="1702213"/>
                    </a:cubicBezTo>
                    <a:cubicBezTo>
                      <a:pt x="1912161" y="1693584"/>
                      <a:pt x="1895893" y="1686116"/>
                      <a:pt x="1905020" y="1673005"/>
                    </a:cubicBezTo>
                    <a:cubicBezTo>
                      <a:pt x="1907678" y="1669187"/>
                      <a:pt x="1973913" y="1639149"/>
                      <a:pt x="1988851" y="1629357"/>
                    </a:cubicBezTo>
                    <a:cubicBezTo>
                      <a:pt x="2139084" y="1530278"/>
                      <a:pt x="2228724" y="1366143"/>
                      <a:pt x="2269065" y="1194042"/>
                    </a:cubicBezTo>
                    <a:cubicBezTo>
                      <a:pt x="2291473" y="1098615"/>
                      <a:pt x="2278524" y="1078368"/>
                      <a:pt x="2273547" y="986757"/>
                    </a:cubicBezTo>
                    <a:cubicBezTo>
                      <a:pt x="2267902" y="885687"/>
                      <a:pt x="2287655" y="791919"/>
                      <a:pt x="2255618" y="692177"/>
                    </a:cubicBezTo>
                    <a:cubicBezTo>
                      <a:pt x="2246321" y="663133"/>
                      <a:pt x="2229222" y="637410"/>
                      <a:pt x="2217104" y="609694"/>
                    </a:cubicBezTo>
                    <a:cubicBezTo>
                      <a:pt x="2213120" y="600400"/>
                      <a:pt x="2188885" y="526050"/>
                      <a:pt x="2182745" y="530697"/>
                    </a:cubicBezTo>
                    <a:cubicBezTo>
                      <a:pt x="2180585" y="551276"/>
                      <a:pt x="2168301" y="562893"/>
                      <a:pt x="2147384" y="553267"/>
                    </a:cubicBezTo>
                    <a:cubicBezTo>
                      <a:pt x="2133106" y="546629"/>
                      <a:pt x="2093766" y="465806"/>
                      <a:pt x="2076169" y="448048"/>
                    </a:cubicBezTo>
                    <a:cubicBezTo>
                      <a:pt x="2038320" y="409545"/>
                      <a:pt x="1972584" y="370379"/>
                      <a:pt x="1920294" y="351957"/>
                    </a:cubicBezTo>
                    <a:cubicBezTo>
                      <a:pt x="1907512" y="347476"/>
                      <a:pt x="1893899" y="344157"/>
                      <a:pt x="1880119" y="344323"/>
                    </a:cubicBezTo>
                    <a:cubicBezTo>
                      <a:pt x="1883443" y="353285"/>
                      <a:pt x="1898547" y="356936"/>
                      <a:pt x="1905352" y="364404"/>
                    </a:cubicBezTo>
                    <a:lnTo>
                      <a:pt x="1905352" y="379506"/>
                    </a:lnTo>
                    <a:cubicBezTo>
                      <a:pt x="1898713" y="389962"/>
                      <a:pt x="1894065" y="389298"/>
                      <a:pt x="1885266" y="394609"/>
                    </a:cubicBezTo>
                    <a:cubicBezTo>
                      <a:pt x="1791311" y="422656"/>
                      <a:pt x="1714782" y="388635"/>
                      <a:pt x="1628295" y="359425"/>
                    </a:cubicBezTo>
                    <a:lnTo>
                      <a:pt x="1628295" y="409878"/>
                    </a:lnTo>
                    <a:cubicBezTo>
                      <a:pt x="1618832" y="408384"/>
                      <a:pt x="1608708" y="415022"/>
                      <a:pt x="1599411" y="411205"/>
                    </a:cubicBezTo>
                    <a:cubicBezTo>
                      <a:pt x="1585299" y="405562"/>
                      <a:pt x="1559739" y="358264"/>
                      <a:pt x="1542806" y="366728"/>
                    </a:cubicBezTo>
                    <a:cubicBezTo>
                      <a:pt x="1540480" y="367890"/>
                      <a:pt x="1527863" y="381166"/>
                      <a:pt x="1527863" y="382162"/>
                    </a:cubicBezTo>
                    <a:cubicBezTo>
                      <a:pt x="1527863" y="389298"/>
                      <a:pt x="1608875" y="475930"/>
                      <a:pt x="1602564" y="501986"/>
                    </a:cubicBezTo>
                    <a:cubicBezTo>
                      <a:pt x="1595261" y="531527"/>
                      <a:pt x="1532180" y="501819"/>
                      <a:pt x="1512426" y="495513"/>
                    </a:cubicBezTo>
                    <a:cubicBezTo>
                      <a:pt x="1505954" y="493356"/>
                      <a:pt x="1497488" y="482071"/>
                      <a:pt x="1487360" y="487879"/>
                    </a:cubicBezTo>
                    <a:cubicBezTo>
                      <a:pt x="1363025" y="610690"/>
                      <a:pt x="1375309" y="790757"/>
                      <a:pt x="1355389" y="950910"/>
                    </a:cubicBezTo>
                    <a:cubicBezTo>
                      <a:pt x="1343437" y="1046503"/>
                      <a:pt x="1331984" y="1086002"/>
                      <a:pt x="1347421" y="1187072"/>
                    </a:cubicBezTo>
                    <a:cubicBezTo>
                      <a:pt x="1369169" y="1328802"/>
                      <a:pt x="1454160" y="1502563"/>
                      <a:pt x="1574179" y="1585211"/>
                    </a:cubicBezTo>
                    <a:cubicBezTo>
                      <a:pt x="1597089" y="1600978"/>
                      <a:pt x="1722089" y="1660889"/>
                      <a:pt x="1726567" y="1669686"/>
                    </a:cubicBezTo>
                    <a:cubicBezTo>
                      <a:pt x="1729226" y="1674831"/>
                      <a:pt x="1731216" y="1680473"/>
                      <a:pt x="1726567" y="1685120"/>
                    </a:cubicBezTo>
                    <a:cubicBezTo>
                      <a:pt x="1720594" y="1692755"/>
                      <a:pt x="1704492" y="1686613"/>
                      <a:pt x="1703329" y="1692755"/>
                    </a:cubicBezTo>
                    <a:cubicBezTo>
                      <a:pt x="1700342" y="1709351"/>
                      <a:pt x="1705323" y="1734079"/>
                      <a:pt x="1703495" y="1752832"/>
                    </a:cubicBezTo>
                    <a:cubicBezTo>
                      <a:pt x="1700508" y="1784863"/>
                      <a:pt x="1677265" y="1864025"/>
                      <a:pt x="1684406" y="1887924"/>
                    </a:cubicBezTo>
                    <a:cubicBezTo>
                      <a:pt x="1687559" y="1898379"/>
                      <a:pt x="1733875" y="1937381"/>
                      <a:pt x="1745328" y="1942857"/>
                    </a:cubicBezTo>
                    <a:cubicBezTo>
                      <a:pt x="1765746" y="1952483"/>
                      <a:pt x="1782180" y="1952815"/>
                      <a:pt x="1804259" y="1951985"/>
                    </a:cubicBezTo>
                    <a:close/>
                    <a:moveTo>
                      <a:pt x="1477070" y="349468"/>
                    </a:moveTo>
                    <a:cubicBezTo>
                      <a:pt x="1434572" y="357600"/>
                      <a:pt x="1478894" y="396269"/>
                      <a:pt x="1497322" y="409878"/>
                    </a:cubicBezTo>
                    <a:cubicBezTo>
                      <a:pt x="1500309" y="386809"/>
                      <a:pt x="1480721" y="370877"/>
                      <a:pt x="1477070" y="349468"/>
                    </a:cubicBezTo>
                    <a:close/>
                    <a:moveTo>
                      <a:pt x="2152365" y="465308"/>
                    </a:moveTo>
                    <a:cubicBezTo>
                      <a:pt x="2159668" y="428133"/>
                      <a:pt x="2129953" y="404567"/>
                      <a:pt x="2124806" y="369549"/>
                    </a:cubicBezTo>
                    <a:cubicBezTo>
                      <a:pt x="2118666" y="361085"/>
                      <a:pt x="2101734" y="365400"/>
                      <a:pt x="2091938" y="364736"/>
                    </a:cubicBezTo>
                    <a:cubicBezTo>
                      <a:pt x="2098414" y="388966"/>
                      <a:pt x="2104222" y="404069"/>
                      <a:pt x="2124312" y="420499"/>
                    </a:cubicBezTo>
                    <a:lnTo>
                      <a:pt x="2152365" y="465308"/>
                    </a:lnTo>
                    <a:close/>
                    <a:moveTo>
                      <a:pt x="2278358" y="540987"/>
                    </a:moveTo>
                    <a:cubicBezTo>
                      <a:pt x="2279355" y="508956"/>
                      <a:pt x="2255285" y="480743"/>
                      <a:pt x="2233040" y="460329"/>
                    </a:cubicBezTo>
                    <a:cubicBezTo>
                      <a:pt x="2236197" y="490369"/>
                      <a:pt x="2253458" y="523229"/>
                      <a:pt x="2278358" y="540987"/>
                    </a:cubicBezTo>
                    <a:close/>
                    <a:moveTo>
                      <a:pt x="2328823" y="808017"/>
                    </a:moveTo>
                    <a:lnTo>
                      <a:pt x="2328823" y="689522"/>
                    </a:lnTo>
                    <a:cubicBezTo>
                      <a:pt x="2328823" y="686036"/>
                      <a:pt x="2318035" y="627618"/>
                      <a:pt x="2316373" y="621311"/>
                    </a:cubicBezTo>
                    <a:cubicBezTo>
                      <a:pt x="2314549" y="614009"/>
                      <a:pt x="2284502" y="565714"/>
                      <a:pt x="2288486" y="588783"/>
                    </a:cubicBezTo>
                    <a:cubicBezTo>
                      <a:pt x="2293134" y="617329"/>
                      <a:pt x="2310399" y="650355"/>
                      <a:pt x="2312223" y="681057"/>
                    </a:cubicBezTo>
                    <a:lnTo>
                      <a:pt x="2328989" y="808017"/>
                    </a:lnTo>
                    <a:close/>
                    <a:moveTo>
                      <a:pt x="1033509" y="878551"/>
                    </a:moveTo>
                    <a:cubicBezTo>
                      <a:pt x="1037331" y="882368"/>
                      <a:pt x="1039653" y="891662"/>
                      <a:pt x="1046790" y="892989"/>
                    </a:cubicBezTo>
                    <a:cubicBezTo>
                      <a:pt x="1060902" y="895645"/>
                      <a:pt x="1091610" y="855150"/>
                      <a:pt x="1106885" y="848512"/>
                    </a:cubicBezTo>
                    <a:cubicBezTo>
                      <a:pt x="1111035" y="842039"/>
                      <a:pt x="1101073" y="837227"/>
                      <a:pt x="1099083" y="833243"/>
                    </a:cubicBezTo>
                    <a:cubicBezTo>
                      <a:pt x="1087460" y="810673"/>
                      <a:pt x="1083974" y="802209"/>
                      <a:pt x="1062393" y="786774"/>
                    </a:cubicBezTo>
                    <a:cubicBezTo>
                      <a:pt x="1025873" y="760553"/>
                      <a:pt x="984207" y="741965"/>
                      <a:pt x="958314" y="789762"/>
                    </a:cubicBezTo>
                    <a:cubicBezTo>
                      <a:pt x="987032" y="816149"/>
                      <a:pt x="1006286" y="851333"/>
                      <a:pt x="1033509" y="878551"/>
                    </a:cubicBezTo>
                    <a:close/>
                    <a:moveTo>
                      <a:pt x="161670" y="1337100"/>
                    </a:moveTo>
                    <a:cubicBezTo>
                      <a:pt x="155194" y="1344071"/>
                      <a:pt x="145897" y="1348551"/>
                      <a:pt x="141580" y="1359837"/>
                    </a:cubicBezTo>
                    <a:cubicBezTo>
                      <a:pt x="153864" y="1362990"/>
                      <a:pt x="161670" y="1346062"/>
                      <a:pt x="166647" y="1342079"/>
                    </a:cubicBezTo>
                    <a:cubicBezTo>
                      <a:pt x="222425" y="1299261"/>
                      <a:pt x="284178" y="1263912"/>
                      <a:pt x="340450" y="1220928"/>
                    </a:cubicBezTo>
                    <a:cubicBezTo>
                      <a:pt x="409344" y="1168318"/>
                      <a:pt x="475578" y="1105585"/>
                      <a:pt x="545298" y="1052809"/>
                    </a:cubicBezTo>
                    <a:cubicBezTo>
                      <a:pt x="577502" y="1028413"/>
                      <a:pt x="714454" y="924190"/>
                      <a:pt x="741015" y="916058"/>
                    </a:cubicBezTo>
                    <a:cubicBezTo>
                      <a:pt x="749648" y="913402"/>
                      <a:pt x="770232" y="914564"/>
                      <a:pt x="771395" y="913569"/>
                    </a:cubicBezTo>
                    <a:cubicBezTo>
                      <a:pt x="772554" y="912572"/>
                      <a:pt x="772554" y="895147"/>
                      <a:pt x="779363" y="883695"/>
                    </a:cubicBezTo>
                    <a:cubicBezTo>
                      <a:pt x="791481" y="863282"/>
                      <a:pt x="835470" y="833409"/>
                      <a:pt x="859705" y="833078"/>
                    </a:cubicBezTo>
                    <a:cubicBezTo>
                      <a:pt x="894900" y="832580"/>
                      <a:pt x="920465" y="854154"/>
                      <a:pt x="953000" y="853159"/>
                    </a:cubicBezTo>
                    <a:cubicBezTo>
                      <a:pt x="956818" y="850337"/>
                      <a:pt x="901538" y="791753"/>
                      <a:pt x="895232" y="787438"/>
                    </a:cubicBezTo>
                    <a:cubicBezTo>
                      <a:pt x="890750" y="784451"/>
                      <a:pt x="888423" y="780302"/>
                      <a:pt x="882616" y="784949"/>
                    </a:cubicBezTo>
                    <a:cubicBezTo>
                      <a:pt x="779197" y="868095"/>
                      <a:pt x="666148" y="937466"/>
                      <a:pt x="560403" y="1017460"/>
                    </a:cubicBezTo>
                    <a:cubicBezTo>
                      <a:pt x="442544" y="1106581"/>
                      <a:pt x="258779" y="1233873"/>
                      <a:pt x="161832" y="1336935"/>
                    </a:cubicBezTo>
                    <a:close/>
                    <a:moveTo>
                      <a:pt x="1248983" y="809179"/>
                    </a:moveTo>
                    <a:cubicBezTo>
                      <a:pt x="1243836" y="804698"/>
                      <a:pt x="1219434" y="803370"/>
                      <a:pt x="1209805" y="800549"/>
                    </a:cubicBezTo>
                    <a:cubicBezTo>
                      <a:pt x="1202170" y="798392"/>
                      <a:pt x="1195527" y="787438"/>
                      <a:pt x="1189719" y="789928"/>
                    </a:cubicBezTo>
                    <a:cubicBezTo>
                      <a:pt x="1186733" y="791255"/>
                      <a:pt x="1149216" y="836396"/>
                      <a:pt x="1147887" y="839716"/>
                    </a:cubicBezTo>
                    <a:cubicBezTo>
                      <a:pt x="1142740" y="852661"/>
                      <a:pt x="1153366" y="864776"/>
                      <a:pt x="1147222" y="873738"/>
                    </a:cubicBezTo>
                    <a:cubicBezTo>
                      <a:pt x="1143737" y="878882"/>
                      <a:pt x="1084971" y="902283"/>
                      <a:pt x="1076173" y="924024"/>
                    </a:cubicBezTo>
                    <a:cubicBezTo>
                      <a:pt x="1072521" y="933152"/>
                      <a:pt x="1081984" y="944437"/>
                      <a:pt x="1078333" y="955722"/>
                    </a:cubicBezTo>
                    <a:cubicBezTo>
                      <a:pt x="1075508" y="964353"/>
                      <a:pt x="1060403" y="965846"/>
                      <a:pt x="1056253" y="974310"/>
                    </a:cubicBezTo>
                    <a:cubicBezTo>
                      <a:pt x="1051605" y="983438"/>
                      <a:pt x="1055256" y="991736"/>
                      <a:pt x="1046458" y="1004847"/>
                    </a:cubicBezTo>
                    <a:cubicBezTo>
                      <a:pt x="1026870" y="1034554"/>
                      <a:pt x="904363" y="1120189"/>
                      <a:pt x="867179" y="1153050"/>
                    </a:cubicBezTo>
                    <a:cubicBezTo>
                      <a:pt x="747155" y="1259264"/>
                      <a:pt x="636766" y="1376765"/>
                      <a:pt x="514586" y="1480656"/>
                    </a:cubicBezTo>
                    <a:cubicBezTo>
                      <a:pt x="689886" y="1651762"/>
                      <a:pt x="918969" y="1750675"/>
                      <a:pt x="1125641" y="1877468"/>
                    </a:cubicBezTo>
                    <a:cubicBezTo>
                      <a:pt x="1186895" y="1887592"/>
                      <a:pt x="1251306" y="1877137"/>
                      <a:pt x="1313224" y="1881452"/>
                    </a:cubicBezTo>
                    <a:cubicBezTo>
                      <a:pt x="1345427" y="1883609"/>
                      <a:pt x="1394896" y="1900206"/>
                      <a:pt x="1423780" y="1896222"/>
                    </a:cubicBezTo>
                    <a:cubicBezTo>
                      <a:pt x="1443205" y="1893567"/>
                      <a:pt x="1471092" y="1875145"/>
                      <a:pt x="1491842" y="1868506"/>
                    </a:cubicBezTo>
                    <a:cubicBezTo>
                      <a:pt x="1503295" y="1864856"/>
                      <a:pt x="1515912" y="1868506"/>
                      <a:pt x="1527365" y="1863694"/>
                    </a:cubicBezTo>
                    <a:cubicBezTo>
                      <a:pt x="1537161" y="1859545"/>
                      <a:pt x="1552099" y="1833157"/>
                      <a:pt x="1562559" y="1823366"/>
                    </a:cubicBezTo>
                    <a:cubicBezTo>
                      <a:pt x="1586130" y="1801459"/>
                      <a:pt x="1628794" y="1771420"/>
                      <a:pt x="1658343" y="1795816"/>
                    </a:cubicBezTo>
                    <a:cubicBezTo>
                      <a:pt x="1652365" y="1764449"/>
                      <a:pt x="1667806" y="1727108"/>
                      <a:pt x="1663158" y="1697899"/>
                    </a:cubicBezTo>
                    <a:cubicBezTo>
                      <a:pt x="1658509" y="1668690"/>
                      <a:pt x="1616011" y="1656906"/>
                      <a:pt x="1593271" y="1641804"/>
                    </a:cubicBezTo>
                    <a:cubicBezTo>
                      <a:pt x="1481054" y="1566956"/>
                      <a:pt x="1388756" y="1464724"/>
                      <a:pt x="1350907" y="1332287"/>
                    </a:cubicBezTo>
                    <a:cubicBezTo>
                      <a:pt x="1313889" y="1349879"/>
                      <a:pt x="1292640" y="1363654"/>
                      <a:pt x="1248817" y="1356352"/>
                    </a:cubicBezTo>
                    <a:cubicBezTo>
                      <a:pt x="1101571" y="1331292"/>
                      <a:pt x="1137094" y="1022107"/>
                      <a:pt x="1295461" y="1050154"/>
                    </a:cubicBezTo>
                    <a:cubicBezTo>
                      <a:pt x="1300275" y="1031069"/>
                      <a:pt x="1283675" y="1024596"/>
                      <a:pt x="1277701" y="1009992"/>
                    </a:cubicBezTo>
                    <a:cubicBezTo>
                      <a:pt x="1266909" y="983438"/>
                      <a:pt x="1257117" y="935475"/>
                      <a:pt x="1254957" y="906764"/>
                    </a:cubicBezTo>
                    <a:cubicBezTo>
                      <a:pt x="1253462" y="887347"/>
                      <a:pt x="1260436" y="819303"/>
                      <a:pt x="1248817" y="809511"/>
                    </a:cubicBezTo>
                    <a:close/>
                    <a:moveTo>
                      <a:pt x="2042470" y="1860208"/>
                    </a:moveTo>
                    <a:cubicBezTo>
                      <a:pt x="2044464" y="1861536"/>
                      <a:pt x="2076169" y="1866681"/>
                      <a:pt x="2088619" y="1871992"/>
                    </a:cubicBezTo>
                    <a:cubicBezTo>
                      <a:pt x="2112688" y="1881949"/>
                      <a:pt x="2141406" y="1899044"/>
                      <a:pt x="2164151" y="1912320"/>
                    </a:cubicBezTo>
                    <a:cubicBezTo>
                      <a:pt x="2172284" y="1917133"/>
                      <a:pt x="2179255" y="1929083"/>
                      <a:pt x="2186230" y="1930908"/>
                    </a:cubicBezTo>
                    <a:cubicBezTo>
                      <a:pt x="2209635" y="1937214"/>
                      <a:pt x="2332807" y="1893733"/>
                      <a:pt x="2363851" y="1883443"/>
                    </a:cubicBezTo>
                    <a:cubicBezTo>
                      <a:pt x="2623975" y="1797144"/>
                      <a:pt x="2879953" y="1692090"/>
                      <a:pt x="3130115" y="1581395"/>
                    </a:cubicBezTo>
                    <a:cubicBezTo>
                      <a:pt x="3071184" y="1534261"/>
                      <a:pt x="3018064" y="1476507"/>
                      <a:pt x="2961459" y="1427715"/>
                    </a:cubicBezTo>
                    <a:cubicBezTo>
                      <a:pt x="2817536" y="1303576"/>
                      <a:pt x="2716938" y="1219268"/>
                      <a:pt x="2588619" y="1074882"/>
                    </a:cubicBezTo>
                    <a:cubicBezTo>
                      <a:pt x="2574507" y="1059116"/>
                      <a:pt x="2527693" y="1032230"/>
                      <a:pt x="2531183" y="1008166"/>
                    </a:cubicBezTo>
                    <a:cubicBezTo>
                      <a:pt x="2533505" y="991736"/>
                      <a:pt x="2562888" y="979289"/>
                      <a:pt x="2553424" y="959373"/>
                    </a:cubicBezTo>
                    <a:cubicBezTo>
                      <a:pt x="2498809" y="912241"/>
                      <a:pt x="2465276" y="841873"/>
                      <a:pt x="2399540" y="808017"/>
                    </a:cubicBezTo>
                    <a:cubicBezTo>
                      <a:pt x="2381116" y="896973"/>
                      <a:pt x="2329986" y="970161"/>
                      <a:pt x="2333970" y="1064925"/>
                    </a:cubicBezTo>
                    <a:cubicBezTo>
                      <a:pt x="2476069" y="1060278"/>
                      <a:pt x="2502793" y="1235532"/>
                      <a:pt x="2417304" y="1321998"/>
                    </a:cubicBezTo>
                    <a:cubicBezTo>
                      <a:pt x="2384934" y="1354692"/>
                      <a:pt x="2322849" y="1366974"/>
                      <a:pt x="2285997" y="1337100"/>
                    </a:cubicBezTo>
                    <a:cubicBezTo>
                      <a:pt x="2277365" y="1329964"/>
                      <a:pt x="2276867" y="1319508"/>
                      <a:pt x="2268566" y="1316853"/>
                    </a:cubicBezTo>
                    <a:cubicBezTo>
                      <a:pt x="2217270" y="1472857"/>
                      <a:pt x="2103728" y="1605625"/>
                      <a:pt x="1963453" y="1689601"/>
                    </a:cubicBezTo>
                    <a:lnTo>
                      <a:pt x="1950836" y="1805608"/>
                    </a:lnTo>
                    <a:cubicBezTo>
                      <a:pt x="1983376" y="1800960"/>
                      <a:pt x="2013253" y="1817059"/>
                      <a:pt x="2033837" y="1841124"/>
                    </a:cubicBezTo>
                    <a:cubicBezTo>
                      <a:pt x="2038320" y="1846433"/>
                      <a:pt x="2039981" y="1858549"/>
                      <a:pt x="2042470" y="1860042"/>
                    </a:cubicBezTo>
                    <a:close/>
                    <a:moveTo>
                      <a:pt x="2611027" y="959208"/>
                    </a:moveTo>
                    <a:cubicBezTo>
                      <a:pt x="2601900" y="969829"/>
                      <a:pt x="2568035" y="1000034"/>
                      <a:pt x="2572849" y="1009494"/>
                    </a:cubicBezTo>
                    <a:cubicBezTo>
                      <a:pt x="2575172" y="1013975"/>
                      <a:pt x="2639250" y="1078035"/>
                      <a:pt x="2643729" y="1080027"/>
                    </a:cubicBezTo>
                    <a:cubicBezTo>
                      <a:pt x="2656013" y="1085172"/>
                      <a:pt x="2659004" y="1049490"/>
                      <a:pt x="2661326" y="1044843"/>
                    </a:cubicBezTo>
                    <a:cubicBezTo>
                      <a:pt x="2687057" y="992068"/>
                      <a:pt x="2720590" y="942279"/>
                      <a:pt x="2744991" y="888674"/>
                    </a:cubicBezTo>
                    <a:cubicBezTo>
                      <a:pt x="2752128" y="875397"/>
                      <a:pt x="2729388" y="850669"/>
                      <a:pt x="2718263" y="849176"/>
                    </a:cubicBezTo>
                    <a:cubicBezTo>
                      <a:pt x="2706312" y="847516"/>
                      <a:pt x="2624474" y="943441"/>
                      <a:pt x="2610861" y="959208"/>
                    </a:cubicBezTo>
                    <a:close/>
                    <a:moveTo>
                      <a:pt x="3598905" y="1583884"/>
                    </a:moveTo>
                    <a:cubicBezTo>
                      <a:pt x="3605714" y="1577079"/>
                      <a:pt x="3563382" y="1531440"/>
                      <a:pt x="3556245" y="1523308"/>
                    </a:cubicBezTo>
                    <a:cubicBezTo>
                      <a:pt x="3445851" y="1400000"/>
                      <a:pt x="3295951" y="1292456"/>
                      <a:pt x="3170457" y="1183255"/>
                    </a:cubicBezTo>
                    <a:cubicBezTo>
                      <a:pt x="3062884" y="1089653"/>
                      <a:pt x="2957143" y="986259"/>
                      <a:pt x="2848078" y="895811"/>
                    </a:cubicBezTo>
                    <a:cubicBezTo>
                      <a:pt x="2837788" y="887180"/>
                      <a:pt x="2785329" y="842205"/>
                      <a:pt x="2777361" y="848014"/>
                    </a:cubicBezTo>
                    <a:cubicBezTo>
                      <a:pt x="2801597" y="868095"/>
                      <a:pt x="2771055" y="890998"/>
                      <a:pt x="2772380" y="893155"/>
                    </a:cubicBezTo>
                    <a:cubicBezTo>
                      <a:pt x="2772712" y="893653"/>
                      <a:pt x="2778856" y="891827"/>
                      <a:pt x="2782342" y="896806"/>
                    </a:cubicBezTo>
                    <a:cubicBezTo>
                      <a:pt x="2795789" y="914730"/>
                      <a:pt x="2772546" y="917054"/>
                      <a:pt x="2772214" y="933650"/>
                    </a:cubicBezTo>
                    <a:cubicBezTo>
                      <a:pt x="2824341" y="932156"/>
                      <a:pt x="2879953" y="978625"/>
                      <a:pt x="2920789" y="1009328"/>
                    </a:cubicBezTo>
                    <a:cubicBezTo>
                      <a:pt x="2990675" y="1061937"/>
                      <a:pt x="3076165" y="1133798"/>
                      <a:pt x="3137751" y="1195370"/>
                    </a:cubicBezTo>
                    <a:cubicBezTo>
                      <a:pt x="3184066" y="1241672"/>
                      <a:pt x="3226563" y="1304074"/>
                      <a:pt x="3273876" y="1346560"/>
                    </a:cubicBezTo>
                    <a:cubicBezTo>
                      <a:pt x="3337119" y="1403484"/>
                      <a:pt x="3427428" y="1448460"/>
                      <a:pt x="3495320" y="1503061"/>
                    </a:cubicBezTo>
                    <a:cubicBezTo>
                      <a:pt x="3508933" y="1514015"/>
                      <a:pt x="3587119" y="1595170"/>
                      <a:pt x="3598739" y="1583552"/>
                    </a:cubicBezTo>
                    <a:close/>
                    <a:moveTo>
                      <a:pt x="841946" y="883529"/>
                    </a:moveTo>
                    <a:cubicBezTo>
                      <a:pt x="785171" y="875231"/>
                      <a:pt x="818537" y="947092"/>
                      <a:pt x="839287" y="903611"/>
                    </a:cubicBezTo>
                    <a:cubicBezTo>
                      <a:pt x="842440" y="896973"/>
                      <a:pt x="842607" y="890666"/>
                      <a:pt x="841946" y="883529"/>
                    </a:cubicBezTo>
                    <a:close/>
                    <a:moveTo>
                      <a:pt x="776538" y="938961"/>
                    </a:moveTo>
                    <a:cubicBezTo>
                      <a:pt x="773717" y="935807"/>
                      <a:pt x="731386" y="957714"/>
                      <a:pt x="731220" y="961531"/>
                    </a:cubicBezTo>
                    <a:cubicBezTo>
                      <a:pt x="749316" y="1002357"/>
                      <a:pt x="786832" y="950578"/>
                      <a:pt x="776538" y="938961"/>
                    </a:cubicBezTo>
                    <a:close/>
                    <a:moveTo>
                      <a:pt x="2792964" y="1024098"/>
                    </a:moveTo>
                    <a:cubicBezTo>
                      <a:pt x="2810229" y="1032562"/>
                      <a:pt x="2821520" y="1049490"/>
                      <a:pt x="2838287" y="1027417"/>
                    </a:cubicBezTo>
                    <a:cubicBezTo>
                      <a:pt x="2858538" y="1000864"/>
                      <a:pt x="2794460" y="974476"/>
                      <a:pt x="2792964" y="1024098"/>
                    </a:cubicBezTo>
                    <a:close/>
                    <a:moveTo>
                      <a:pt x="2885096" y="1097121"/>
                    </a:moveTo>
                    <a:cubicBezTo>
                      <a:pt x="2889911" y="1093138"/>
                      <a:pt x="2898709" y="1089653"/>
                      <a:pt x="2901198" y="1085172"/>
                    </a:cubicBezTo>
                    <a:cubicBezTo>
                      <a:pt x="2914977" y="1060941"/>
                      <a:pt x="2859864" y="1048329"/>
                      <a:pt x="2853557" y="1073388"/>
                    </a:cubicBezTo>
                    <a:cubicBezTo>
                      <a:pt x="2850072" y="1087329"/>
                      <a:pt x="2863187" y="1090151"/>
                      <a:pt x="2871321" y="1097121"/>
                    </a:cubicBezTo>
                    <a:cubicBezTo>
                      <a:pt x="2873477" y="1098947"/>
                      <a:pt x="2872978" y="1111725"/>
                      <a:pt x="2883106" y="1105087"/>
                    </a:cubicBezTo>
                    <a:cubicBezTo>
                      <a:pt x="2883439" y="1104755"/>
                      <a:pt x="2882608" y="1099113"/>
                      <a:pt x="2884930" y="1097121"/>
                    </a:cubicBezTo>
                    <a:close/>
                    <a:moveTo>
                      <a:pt x="1299445" y="1086333"/>
                    </a:moveTo>
                    <a:cubicBezTo>
                      <a:pt x="1296125" y="1083014"/>
                      <a:pt x="1279857" y="1080857"/>
                      <a:pt x="1274212" y="1081355"/>
                    </a:cubicBezTo>
                    <a:cubicBezTo>
                      <a:pt x="1174777" y="1089155"/>
                      <a:pt x="1159838" y="1298598"/>
                      <a:pt x="1253960" y="1315691"/>
                    </a:cubicBezTo>
                    <a:cubicBezTo>
                      <a:pt x="1274378" y="1319508"/>
                      <a:pt x="1337792" y="1315525"/>
                      <a:pt x="1333974" y="1286648"/>
                    </a:cubicBezTo>
                    <a:cubicBezTo>
                      <a:pt x="1331818" y="1269886"/>
                      <a:pt x="1311396" y="1202506"/>
                      <a:pt x="1288656" y="1206489"/>
                    </a:cubicBezTo>
                    <a:cubicBezTo>
                      <a:pt x="1283343" y="1207485"/>
                      <a:pt x="1246159" y="1247315"/>
                      <a:pt x="1235038" y="1251464"/>
                    </a:cubicBezTo>
                    <a:cubicBezTo>
                      <a:pt x="1222920" y="1228894"/>
                      <a:pt x="1267407" y="1189893"/>
                      <a:pt x="1264919" y="1178940"/>
                    </a:cubicBezTo>
                    <a:cubicBezTo>
                      <a:pt x="1261928" y="1165829"/>
                      <a:pt x="1227735" y="1165497"/>
                      <a:pt x="1215783" y="1162178"/>
                    </a:cubicBezTo>
                    <a:cubicBezTo>
                      <a:pt x="1194036" y="1156203"/>
                      <a:pt x="1207977" y="1145914"/>
                      <a:pt x="1222089" y="1140271"/>
                    </a:cubicBezTo>
                    <a:cubicBezTo>
                      <a:pt x="1254292" y="1127326"/>
                      <a:pt x="1285004" y="1147241"/>
                      <a:pt x="1305589" y="1170808"/>
                    </a:cubicBezTo>
                    <a:cubicBezTo>
                      <a:pt x="1304093" y="1154046"/>
                      <a:pt x="1309905" y="1096623"/>
                      <a:pt x="1299445" y="1086333"/>
                    </a:cubicBezTo>
                    <a:close/>
                    <a:moveTo>
                      <a:pt x="2407840" y="1131973"/>
                    </a:moveTo>
                    <a:cubicBezTo>
                      <a:pt x="2391739" y="1113053"/>
                      <a:pt x="2349241" y="1098117"/>
                      <a:pt x="2324175" y="1100606"/>
                    </a:cubicBezTo>
                    <a:lnTo>
                      <a:pt x="2313719" y="1165663"/>
                    </a:lnTo>
                    <a:cubicBezTo>
                      <a:pt x="2316872" y="1168982"/>
                      <a:pt x="2392736" y="1136288"/>
                      <a:pt x="2399374" y="1173131"/>
                    </a:cubicBezTo>
                    <a:cubicBezTo>
                      <a:pt x="2389084" y="1185412"/>
                      <a:pt x="2374141" y="1186740"/>
                      <a:pt x="2359037" y="1185744"/>
                    </a:cubicBezTo>
                    <a:cubicBezTo>
                      <a:pt x="2361525" y="1210306"/>
                      <a:pt x="2387422" y="1220762"/>
                      <a:pt x="2379122" y="1251132"/>
                    </a:cubicBezTo>
                    <a:cubicBezTo>
                      <a:pt x="2353059" y="1255447"/>
                      <a:pt x="2324507" y="1186740"/>
                      <a:pt x="2301102" y="1216115"/>
                    </a:cubicBezTo>
                    <a:cubicBezTo>
                      <a:pt x="2297284" y="1220928"/>
                      <a:pt x="2269730" y="1303410"/>
                      <a:pt x="2273215" y="1306564"/>
                    </a:cubicBezTo>
                    <a:cubicBezTo>
                      <a:pt x="2300936" y="1303576"/>
                      <a:pt x="2321852" y="1318845"/>
                      <a:pt x="2349906" y="1315525"/>
                    </a:cubicBezTo>
                    <a:cubicBezTo>
                      <a:pt x="2419792" y="1307061"/>
                      <a:pt x="2448348" y="1179438"/>
                      <a:pt x="2407674" y="1131807"/>
                    </a:cubicBezTo>
                    <a:close/>
                    <a:moveTo>
                      <a:pt x="133945" y="1367471"/>
                    </a:moveTo>
                    <a:lnTo>
                      <a:pt x="116348" y="1385063"/>
                    </a:lnTo>
                    <a:lnTo>
                      <a:pt x="118674" y="1387386"/>
                    </a:lnTo>
                    <a:lnTo>
                      <a:pt x="136271" y="1369795"/>
                    </a:lnTo>
                    <a:lnTo>
                      <a:pt x="133945" y="1367471"/>
                    </a:lnTo>
                    <a:close/>
                    <a:moveTo>
                      <a:pt x="1376306" y="1926593"/>
                    </a:moveTo>
                    <a:cubicBezTo>
                      <a:pt x="1296956" y="1915971"/>
                      <a:pt x="1216942" y="1915474"/>
                      <a:pt x="1136932" y="1916469"/>
                    </a:cubicBezTo>
                    <a:cubicBezTo>
                      <a:pt x="997488" y="1847761"/>
                      <a:pt x="848086" y="1766275"/>
                      <a:pt x="716447" y="1681801"/>
                    </a:cubicBezTo>
                    <a:cubicBezTo>
                      <a:pt x="676937" y="1656409"/>
                      <a:pt x="637929" y="1629689"/>
                      <a:pt x="600578" y="1601144"/>
                    </a:cubicBezTo>
                    <a:cubicBezTo>
                      <a:pt x="570033" y="1577743"/>
                      <a:pt x="528532" y="1532768"/>
                      <a:pt x="499482" y="1515840"/>
                    </a:cubicBezTo>
                    <a:cubicBezTo>
                      <a:pt x="492843" y="1512023"/>
                      <a:pt x="489524" y="1505716"/>
                      <a:pt x="479230" y="1508538"/>
                    </a:cubicBezTo>
                    <a:cubicBezTo>
                      <a:pt x="470764" y="1516338"/>
                      <a:pt x="507782" y="1538909"/>
                      <a:pt x="512264" y="1543555"/>
                    </a:cubicBezTo>
                    <a:cubicBezTo>
                      <a:pt x="630460" y="1667196"/>
                      <a:pt x="770232" y="1762292"/>
                      <a:pt x="918138" y="1848260"/>
                    </a:cubicBezTo>
                    <a:cubicBezTo>
                      <a:pt x="1034672" y="1915971"/>
                      <a:pt x="1200840" y="1978372"/>
                      <a:pt x="1337460" y="1950823"/>
                    </a:cubicBezTo>
                    <a:cubicBezTo>
                      <a:pt x="1347588" y="1948832"/>
                      <a:pt x="1370494" y="1936716"/>
                      <a:pt x="1376472" y="1926759"/>
                    </a:cubicBezTo>
                    <a:close/>
                    <a:moveTo>
                      <a:pt x="2308738" y="1992147"/>
                    </a:moveTo>
                    <a:cubicBezTo>
                      <a:pt x="2308738" y="1992147"/>
                      <a:pt x="2303096" y="1983351"/>
                      <a:pt x="2308239" y="1979534"/>
                    </a:cubicBezTo>
                    <a:cubicBezTo>
                      <a:pt x="2321022" y="1970240"/>
                      <a:pt x="2382940" y="1962772"/>
                      <a:pt x="2403524" y="1958457"/>
                    </a:cubicBezTo>
                    <a:cubicBezTo>
                      <a:pt x="2421786" y="1954474"/>
                      <a:pt x="2456150" y="1940035"/>
                      <a:pt x="2469426" y="1939040"/>
                    </a:cubicBezTo>
                    <a:cubicBezTo>
                      <a:pt x="2480219" y="1938210"/>
                      <a:pt x="2484037" y="1948666"/>
                      <a:pt x="2500138" y="1944683"/>
                    </a:cubicBezTo>
                    <a:cubicBezTo>
                      <a:pt x="2534668" y="1936219"/>
                      <a:pt x="2608372" y="1887426"/>
                      <a:pt x="2647879" y="1870332"/>
                    </a:cubicBezTo>
                    <a:cubicBezTo>
                      <a:pt x="2791140" y="1808263"/>
                      <a:pt x="2917632" y="1767437"/>
                      <a:pt x="3059564" y="1692422"/>
                    </a:cubicBezTo>
                    <a:cubicBezTo>
                      <a:pt x="3092266" y="1675163"/>
                      <a:pt x="3149706" y="1648608"/>
                      <a:pt x="3177095" y="1628527"/>
                    </a:cubicBezTo>
                    <a:cubicBezTo>
                      <a:pt x="3194692" y="1615582"/>
                      <a:pt x="3171782" y="1597658"/>
                      <a:pt x="3160163" y="1600978"/>
                    </a:cubicBezTo>
                    <a:cubicBezTo>
                      <a:pt x="3153026" y="1602969"/>
                      <a:pt x="3141406" y="1614421"/>
                      <a:pt x="3131943" y="1618570"/>
                    </a:cubicBezTo>
                    <a:cubicBezTo>
                      <a:pt x="2837954" y="1750010"/>
                      <a:pt x="2537157" y="1870001"/>
                      <a:pt x="2227897" y="1961942"/>
                    </a:cubicBezTo>
                    <a:cubicBezTo>
                      <a:pt x="2238851" y="1988165"/>
                      <a:pt x="2257113" y="1978206"/>
                      <a:pt x="2275537" y="1982355"/>
                    </a:cubicBezTo>
                    <a:cubicBezTo>
                      <a:pt x="2284170" y="1984182"/>
                      <a:pt x="2302598" y="1995798"/>
                      <a:pt x="2308571" y="1992147"/>
                    </a:cubicBezTo>
                    <a:close/>
                    <a:moveTo>
                      <a:pt x="1633276" y="1825688"/>
                    </a:moveTo>
                    <a:cubicBezTo>
                      <a:pt x="1634606" y="1824029"/>
                      <a:pt x="1627298" y="1816063"/>
                      <a:pt x="1625475" y="1815731"/>
                    </a:cubicBezTo>
                    <a:cubicBezTo>
                      <a:pt x="1606216" y="1812412"/>
                      <a:pt x="1524877" y="1908835"/>
                      <a:pt x="1522554" y="1934393"/>
                    </a:cubicBezTo>
                    <a:cubicBezTo>
                      <a:pt x="1541975" y="2009241"/>
                      <a:pt x="1539649" y="2092720"/>
                      <a:pt x="1585299" y="2158274"/>
                    </a:cubicBezTo>
                    <a:cubicBezTo>
                      <a:pt x="1627963" y="2091392"/>
                      <a:pt x="1681083" y="2033139"/>
                      <a:pt x="1738851" y="1979368"/>
                    </a:cubicBezTo>
                    <a:lnTo>
                      <a:pt x="1691045" y="1941861"/>
                    </a:lnTo>
                    <a:cubicBezTo>
                      <a:pt x="1673115" y="1925597"/>
                      <a:pt x="1604891" y="1853404"/>
                      <a:pt x="1620494" y="1830668"/>
                    </a:cubicBezTo>
                    <a:cubicBezTo>
                      <a:pt x="1623481" y="1826353"/>
                      <a:pt x="1632778" y="1826353"/>
                      <a:pt x="1633276" y="1825688"/>
                    </a:cubicBezTo>
                    <a:close/>
                    <a:moveTo>
                      <a:pt x="1494663" y="1896554"/>
                    </a:moveTo>
                    <a:cubicBezTo>
                      <a:pt x="1427764" y="1934393"/>
                      <a:pt x="1309240" y="1980364"/>
                      <a:pt x="1262593" y="2042268"/>
                    </a:cubicBezTo>
                    <a:cubicBezTo>
                      <a:pt x="1250475" y="2058366"/>
                      <a:pt x="1253628" y="2071642"/>
                      <a:pt x="1275375" y="2065171"/>
                    </a:cubicBezTo>
                    <a:cubicBezTo>
                      <a:pt x="1330987" y="2004927"/>
                      <a:pt x="1423946" y="1974888"/>
                      <a:pt x="1483875" y="1925763"/>
                    </a:cubicBezTo>
                    <a:cubicBezTo>
                      <a:pt x="1490347" y="1920452"/>
                      <a:pt x="1508276" y="1903193"/>
                      <a:pt x="1494663" y="1896388"/>
                    </a:cubicBezTo>
                    <a:close/>
                    <a:moveTo>
                      <a:pt x="2185565" y="1969245"/>
                    </a:moveTo>
                    <a:cubicBezTo>
                      <a:pt x="2159170" y="1945180"/>
                      <a:pt x="2128794" y="1923772"/>
                      <a:pt x="2095427" y="1910495"/>
                    </a:cubicBezTo>
                    <a:cubicBezTo>
                      <a:pt x="2090613" y="1908504"/>
                      <a:pt x="2079986" y="1902362"/>
                      <a:pt x="2076833" y="1909001"/>
                    </a:cubicBezTo>
                    <a:lnTo>
                      <a:pt x="2255784" y="2083426"/>
                    </a:lnTo>
                    <a:cubicBezTo>
                      <a:pt x="2274540" y="2089400"/>
                      <a:pt x="2277033" y="2080273"/>
                      <a:pt x="2269563" y="2064174"/>
                    </a:cubicBezTo>
                    <a:cubicBezTo>
                      <a:pt x="2261596" y="2046582"/>
                      <a:pt x="2202830" y="1985011"/>
                      <a:pt x="2185565" y="1969411"/>
                    </a:cubicBezTo>
                    <a:close/>
                    <a:moveTo>
                      <a:pt x="1771059" y="2111307"/>
                    </a:moveTo>
                    <a:cubicBezTo>
                      <a:pt x="1788158" y="2128402"/>
                      <a:pt x="1807911" y="2120104"/>
                      <a:pt x="1822019" y="2102843"/>
                    </a:cubicBezTo>
                    <a:cubicBezTo>
                      <a:pt x="1827830" y="2095873"/>
                      <a:pt x="1852564" y="2032974"/>
                      <a:pt x="1854060" y="2023680"/>
                    </a:cubicBezTo>
                    <a:cubicBezTo>
                      <a:pt x="1858875" y="1994968"/>
                      <a:pt x="1810067" y="1984015"/>
                      <a:pt x="1788158" y="1988165"/>
                    </a:cubicBezTo>
                    <a:cubicBezTo>
                      <a:pt x="1773547" y="1990986"/>
                      <a:pt x="1721092" y="2027165"/>
                      <a:pt x="1726239" y="2042268"/>
                    </a:cubicBezTo>
                    <a:cubicBezTo>
                      <a:pt x="1728395" y="2048408"/>
                      <a:pt x="1765746" y="2106162"/>
                      <a:pt x="1771059" y="2111307"/>
                    </a:cubicBezTo>
                    <a:close/>
                  </a:path>
                </a:pathLst>
              </a:custGeom>
              <a:solidFill>
                <a:srgbClr val="080A0A"/>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B326F9CD-26E1-240D-D758-5EDF522A8C86}"/>
                  </a:ext>
                </a:extLst>
              </p:cNvPr>
              <p:cNvSpPr/>
              <p:nvPr/>
            </p:nvSpPr>
            <p:spPr>
              <a:xfrm>
                <a:off x="-10153357" y="-2237564"/>
                <a:ext cx="218631" cy="1768738"/>
              </a:xfrm>
              <a:custGeom>
                <a:avLst/>
                <a:gdLst>
                  <a:gd name="csX0" fmla="*/ 212690 w 218631"/>
                  <a:gd name="csY0" fmla="*/ 1456566 h 1768738"/>
                  <a:gd name="csX1" fmla="*/ 182480 w 218631"/>
                  <a:gd name="csY1" fmla="*/ 1534568 h 1768738"/>
                  <a:gd name="csX2" fmla="*/ 129689 w 218631"/>
                  <a:gd name="csY2" fmla="*/ 1768739 h 1768738"/>
                  <a:gd name="csX3" fmla="*/ 15315 w 218631"/>
                  <a:gd name="csY3" fmla="*/ 1616054 h 1768738"/>
                  <a:gd name="csX4" fmla="*/ 26270 w 218631"/>
                  <a:gd name="csY4" fmla="*/ 1287618 h 1768738"/>
                  <a:gd name="csX5" fmla="*/ 137158 w 218631"/>
                  <a:gd name="csY5" fmla="*/ 17853 h 1768738"/>
                  <a:gd name="csX6" fmla="*/ 177499 w 218631"/>
                  <a:gd name="csY6" fmla="*/ 261 h 1768738"/>
                  <a:gd name="csX7" fmla="*/ 187457 w 218631"/>
                  <a:gd name="csY7" fmla="*/ 355748 h 1768738"/>
                  <a:gd name="csX8" fmla="*/ 208041 w 218631"/>
                  <a:gd name="csY8" fmla="*/ 1232022 h 1768738"/>
                  <a:gd name="csX9" fmla="*/ 217837 w 218631"/>
                  <a:gd name="csY9" fmla="*/ 1391012 h 1768738"/>
                  <a:gd name="csX10" fmla="*/ 212856 w 218631"/>
                  <a:gd name="csY10" fmla="*/ 1456566 h 1768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8631" h="1768738">
                    <a:moveTo>
                      <a:pt x="212690" y="1456566"/>
                    </a:moveTo>
                    <a:cubicBezTo>
                      <a:pt x="174508" y="1437647"/>
                      <a:pt x="185135" y="1510836"/>
                      <a:pt x="182480" y="1534568"/>
                    </a:cubicBezTo>
                    <a:cubicBezTo>
                      <a:pt x="179323" y="1561454"/>
                      <a:pt x="149280" y="1767577"/>
                      <a:pt x="129689" y="1768739"/>
                    </a:cubicBezTo>
                    <a:cubicBezTo>
                      <a:pt x="81217" y="1731397"/>
                      <a:pt x="38221" y="1673145"/>
                      <a:pt x="15315" y="1616054"/>
                    </a:cubicBezTo>
                    <a:cubicBezTo>
                      <a:pt x="-20378" y="1526934"/>
                      <a:pt x="16146" y="1384374"/>
                      <a:pt x="26270" y="1287618"/>
                    </a:cubicBezTo>
                    <a:cubicBezTo>
                      <a:pt x="70097" y="864917"/>
                      <a:pt x="119232" y="442878"/>
                      <a:pt x="137158" y="17853"/>
                    </a:cubicBezTo>
                    <a:cubicBezTo>
                      <a:pt x="133340" y="4908"/>
                      <a:pt x="175838" y="-1398"/>
                      <a:pt x="177499" y="261"/>
                    </a:cubicBezTo>
                    <a:cubicBezTo>
                      <a:pt x="187457" y="117927"/>
                      <a:pt x="183972" y="237418"/>
                      <a:pt x="187457" y="355748"/>
                    </a:cubicBezTo>
                    <a:cubicBezTo>
                      <a:pt x="195923" y="646678"/>
                      <a:pt x="198250" y="940760"/>
                      <a:pt x="208041" y="1232022"/>
                    </a:cubicBezTo>
                    <a:cubicBezTo>
                      <a:pt x="210035" y="1292597"/>
                      <a:pt x="209869" y="1331266"/>
                      <a:pt x="217837" y="1391012"/>
                    </a:cubicBezTo>
                    <a:cubicBezTo>
                      <a:pt x="221156" y="1415076"/>
                      <a:pt x="213022" y="1436817"/>
                      <a:pt x="212856" y="1456566"/>
                    </a:cubicBezTo>
                    <a:close/>
                  </a:path>
                </a:pathLst>
              </a:custGeom>
              <a:solidFill>
                <a:schemeClr val="accent5"/>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78246D80-C9A3-4FCE-A64A-1906831E583C}"/>
                  </a:ext>
                </a:extLst>
              </p:cNvPr>
              <p:cNvSpPr/>
              <p:nvPr/>
            </p:nvSpPr>
            <p:spPr>
              <a:xfrm>
                <a:off x="-9769539" y="-2333640"/>
                <a:ext cx="232257" cy="2101806"/>
              </a:xfrm>
              <a:custGeom>
                <a:avLst/>
                <a:gdLst>
                  <a:gd name="csX0" fmla="*/ 187 w 232257"/>
                  <a:gd name="csY0" fmla="*/ 576 h 2101806"/>
                  <a:gd name="csX1" fmla="*/ 31065 w 232257"/>
                  <a:gd name="csY1" fmla="*/ 3565 h 2101806"/>
                  <a:gd name="csX2" fmla="*/ 59118 w 232257"/>
                  <a:gd name="csY2" fmla="*/ 130690 h 2101806"/>
                  <a:gd name="csX3" fmla="*/ 86008 w 232257"/>
                  <a:gd name="csY3" fmla="*/ 451492 h 2101806"/>
                  <a:gd name="csX4" fmla="*/ 166687 w 232257"/>
                  <a:gd name="csY4" fmla="*/ 1731382 h 2101806"/>
                  <a:gd name="csX5" fmla="*/ 232257 w 232257"/>
                  <a:gd name="csY5" fmla="*/ 2101806 h 2101806"/>
                  <a:gd name="csX6" fmla="*/ 137304 w 232257"/>
                  <a:gd name="csY6" fmla="*/ 1937173 h 2101806"/>
                  <a:gd name="csX7" fmla="*/ 70737 w 232257"/>
                  <a:gd name="csY7" fmla="*/ 1192507 h 2101806"/>
                  <a:gd name="csX8" fmla="*/ 30068 w 232257"/>
                  <a:gd name="csY8" fmla="*/ 205372 h 2101806"/>
                  <a:gd name="csX9" fmla="*/ 519 w 232257"/>
                  <a:gd name="csY9" fmla="*/ 743 h 21018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2257" h="2101806">
                    <a:moveTo>
                      <a:pt x="187" y="576"/>
                    </a:moveTo>
                    <a:cubicBezTo>
                      <a:pt x="8320" y="2070"/>
                      <a:pt x="26250" y="-3240"/>
                      <a:pt x="31065" y="3565"/>
                    </a:cubicBezTo>
                    <a:cubicBezTo>
                      <a:pt x="37371" y="12692"/>
                      <a:pt x="55799" y="111604"/>
                      <a:pt x="59118" y="130690"/>
                    </a:cubicBezTo>
                    <a:cubicBezTo>
                      <a:pt x="78041" y="241219"/>
                      <a:pt x="79702" y="340796"/>
                      <a:pt x="86008" y="451492"/>
                    </a:cubicBezTo>
                    <a:cubicBezTo>
                      <a:pt x="110410" y="877347"/>
                      <a:pt x="124522" y="1306357"/>
                      <a:pt x="166687" y="1731382"/>
                    </a:cubicBezTo>
                    <a:cubicBezTo>
                      <a:pt x="174987" y="1815358"/>
                      <a:pt x="194408" y="2036418"/>
                      <a:pt x="232257" y="2101806"/>
                    </a:cubicBezTo>
                    <a:cubicBezTo>
                      <a:pt x="153738" y="2076580"/>
                      <a:pt x="149422" y="2007375"/>
                      <a:pt x="137304" y="1937173"/>
                    </a:cubicBezTo>
                    <a:cubicBezTo>
                      <a:pt x="96635" y="1703002"/>
                      <a:pt x="82024" y="1431158"/>
                      <a:pt x="70737" y="1192507"/>
                    </a:cubicBezTo>
                    <a:cubicBezTo>
                      <a:pt x="55633" y="870211"/>
                      <a:pt x="74389" y="522192"/>
                      <a:pt x="30068" y="205372"/>
                    </a:cubicBezTo>
                    <a:cubicBezTo>
                      <a:pt x="19940" y="133014"/>
                      <a:pt x="-3797" y="76421"/>
                      <a:pt x="519" y="743"/>
                    </a:cubicBezTo>
                    <a:close/>
                  </a:path>
                </a:pathLst>
              </a:custGeom>
              <a:solidFill>
                <a:srgbClr val="7C95A8"/>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225E88B8-66DF-9E9F-8020-2A7DBA580D60}"/>
                  </a:ext>
                </a:extLst>
              </p:cNvPr>
              <p:cNvSpPr/>
              <p:nvPr/>
            </p:nvSpPr>
            <p:spPr>
              <a:xfrm>
                <a:off x="-9432503" y="-4636453"/>
                <a:ext cx="187792" cy="257034"/>
              </a:xfrm>
              <a:custGeom>
                <a:avLst/>
                <a:gdLst>
                  <a:gd name="csX0" fmla="*/ 150535 w 187792"/>
                  <a:gd name="csY0" fmla="*/ 1681 h 257034"/>
                  <a:gd name="csX1" fmla="*/ 186057 w 187792"/>
                  <a:gd name="csY1" fmla="*/ 47320 h 257034"/>
                  <a:gd name="csX2" fmla="*/ 81641 w 187792"/>
                  <a:gd name="csY2" fmla="*/ 204817 h 257034"/>
                  <a:gd name="csX3" fmla="*/ 5611 w 187792"/>
                  <a:gd name="csY3" fmla="*/ 255435 h 257034"/>
                  <a:gd name="csX4" fmla="*/ 35326 w 187792"/>
                  <a:gd name="csY4" fmla="*/ 133288 h 257034"/>
                  <a:gd name="csX5" fmla="*/ 150697 w 187792"/>
                  <a:gd name="csY5" fmla="*/ 1681 h 257034"/>
                  <a:gd name="csX6" fmla="*/ 51262 w 187792"/>
                  <a:gd name="csY6" fmla="*/ 176935 h 257034"/>
                  <a:gd name="csX7" fmla="*/ 69025 w 187792"/>
                  <a:gd name="csY7" fmla="*/ 166978 h 257034"/>
                  <a:gd name="csX8" fmla="*/ 147045 w 187792"/>
                  <a:gd name="csY8" fmla="*/ 45993 h 257034"/>
                  <a:gd name="csX9" fmla="*/ 51262 w 187792"/>
                  <a:gd name="csY9" fmla="*/ 176935 h 2570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7792" h="257034">
                    <a:moveTo>
                      <a:pt x="150535" y="1681"/>
                    </a:moveTo>
                    <a:cubicBezTo>
                      <a:pt x="187054" y="-6617"/>
                      <a:pt x="191038" y="16949"/>
                      <a:pt x="186057" y="47320"/>
                    </a:cubicBezTo>
                    <a:cubicBezTo>
                      <a:pt x="180412" y="81508"/>
                      <a:pt x="107206" y="175773"/>
                      <a:pt x="81641" y="204817"/>
                    </a:cubicBezTo>
                    <a:cubicBezTo>
                      <a:pt x="65041" y="223736"/>
                      <a:pt x="31342" y="265724"/>
                      <a:pt x="5611" y="255435"/>
                    </a:cubicBezTo>
                    <a:cubicBezTo>
                      <a:pt x="-14475" y="241162"/>
                      <a:pt x="25036" y="152207"/>
                      <a:pt x="35326" y="133288"/>
                    </a:cubicBezTo>
                    <a:cubicBezTo>
                      <a:pt x="50767" y="105075"/>
                      <a:pt x="122477" y="7987"/>
                      <a:pt x="150697" y="1681"/>
                    </a:cubicBezTo>
                    <a:close/>
                    <a:moveTo>
                      <a:pt x="51262" y="176935"/>
                    </a:moveTo>
                    <a:cubicBezTo>
                      <a:pt x="60226" y="178927"/>
                      <a:pt x="63546" y="172288"/>
                      <a:pt x="69025" y="166978"/>
                    </a:cubicBezTo>
                    <a:cubicBezTo>
                      <a:pt x="97245" y="139096"/>
                      <a:pt x="132273" y="83168"/>
                      <a:pt x="147045" y="45993"/>
                    </a:cubicBezTo>
                    <a:cubicBezTo>
                      <a:pt x="105378" y="80678"/>
                      <a:pt x="75834" y="128641"/>
                      <a:pt x="51262" y="176935"/>
                    </a:cubicBezTo>
                    <a:close/>
                  </a:path>
                </a:pathLst>
              </a:custGeom>
              <a:solidFill>
                <a:srgbClr val="080A0A"/>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ADD9436A-6A0F-3AFF-5D54-337289BFCB1A}"/>
                  </a:ext>
                </a:extLst>
              </p:cNvPr>
              <p:cNvSpPr/>
              <p:nvPr/>
            </p:nvSpPr>
            <p:spPr>
              <a:xfrm>
                <a:off x="-9270700" y="-4399108"/>
                <a:ext cx="206485" cy="206720"/>
              </a:xfrm>
              <a:custGeom>
                <a:avLst/>
                <a:gdLst>
                  <a:gd name="csX0" fmla="*/ 165189 w 206485"/>
                  <a:gd name="csY0" fmla="*/ 995 h 206720"/>
                  <a:gd name="csX1" fmla="*/ 202207 w 206485"/>
                  <a:gd name="csY1" fmla="*/ 63396 h 206720"/>
                  <a:gd name="csX2" fmla="*/ 36870 w 206485"/>
                  <a:gd name="csY2" fmla="*/ 205459 h 206720"/>
                  <a:gd name="csX3" fmla="*/ 13132 w 206485"/>
                  <a:gd name="csY3" fmla="*/ 141398 h 206720"/>
                  <a:gd name="csX4" fmla="*/ 165189 w 206485"/>
                  <a:gd name="csY4" fmla="*/ 829 h 206720"/>
                  <a:gd name="csX5" fmla="*/ 176642 w 206485"/>
                  <a:gd name="csY5" fmla="*/ 35515 h 206720"/>
                  <a:gd name="csX6" fmla="*/ 151409 w 206485"/>
                  <a:gd name="csY6" fmla="*/ 47962 h 206720"/>
                  <a:gd name="csX7" fmla="*/ 40687 w 206485"/>
                  <a:gd name="csY7" fmla="*/ 163968 h 206720"/>
                  <a:gd name="csX8" fmla="*/ 96133 w 206485"/>
                  <a:gd name="csY8" fmla="*/ 128619 h 206720"/>
                  <a:gd name="csX9" fmla="*/ 176642 w 206485"/>
                  <a:gd name="csY9" fmla="*/ 35349 h 2067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06485" h="206720">
                    <a:moveTo>
                      <a:pt x="165189" y="995"/>
                    </a:moveTo>
                    <a:cubicBezTo>
                      <a:pt x="201875" y="-6805"/>
                      <a:pt x="213826" y="32860"/>
                      <a:pt x="202207" y="63396"/>
                    </a:cubicBezTo>
                    <a:cubicBezTo>
                      <a:pt x="189757" y="96423"/>
                      <a:pt x="71399" y="198489"/>
                      <a:pt x="36870" y="205459"/>
                    </a:cubicBezTo>
                    <a:cubicBezTo>
                      <a:pt x="-8781" y="214752"/>
                      <a:pt x="-6126" y="170607"/>
                      <a:pt x="13132" y="141398"/>
                    </a:cubicBezTo>
                    <a:cubicBezTo>
                      <a:pt x="28736" y="117666"/>
                      <a:pt x="142943" y="5642"/>
                      <a:pt x="165189" y="829"/>
                    </a:cubicBezTo>
                    <a:close/>
                    <a:moveTo>
                      <a:pt x="176642" y="35515"/>
                    </a:moveTo>
                    <a:cubicBezTo>
                      <a:pt x="166186" y="34519"/>
                      <a:pt x="158883" y="42153"/>
                      <a:pt x="151409" y="47962"/>
                    </a:cubicBezTo>
                    <a:cubicBezTo>
                      <a:pt x="114059" y="76839"/>
                      <a:pt x="73223" y="128951"/>
                      <a:pt x="40687" y="163968"/>
                    </a:cubicBezTo>
                    <a:cubicBezTo>
                      <a:pt x="60274" y="157828"/>
                      <a:pt x="80692" y="141896"/>
                      <a:pt x="96133" y="128619"/>
                    </a:cubicBezTo>
                    <a:cubicBezTo>
                      <a:pt x="106091" y="120155"/>
                      <a:pt x="185441" y="44145"/>
                      <a:pt x="176642" y="35349"/>
                    </a:cubicBezTo>
                    <a:close/>
                  </a:path>
                </a:pathLst>
              </a:custGeom>
              <a:solidFill>
                <a:srgbClr val="080A0A"/>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912F91FA-28A5-C980-DC7C-F69205FE52E6}"/>
                  </a:ext>
                </a:extLst>
              </p:cNvPr>
              <p:cNvSpPr/>
              <p:nvPr/>
            </p:nvSpPr>
            <p:spPr>
              <a:xfrm>
                <a:off x="-9728381" y="-4596163"/>
                <a:ext cx="114846" cy="233586"/>
              </a:xfrm>
              <a:custGeom>
                <a:avLst/>
                <a:gdLst>
                  <a:gd name="csX0" fmla="*/ 73568 w 114846"/>
                  <a:gd name="csY0" fmla="*/ 1553 h 233586"/>
                  <a:gd name="csX1" fmla="*/ 114076 w 114846"/>
                  <a:gd name="csY1" fmla="*/ 67439 h 233586"/>
                  <a:gd name="csX2" fmla="*/ 39707 w 114846"/>
                  <a:gd name="csY2" fmla="*/ 229915 h 233586"/>
                  <a:gd name="csX3" fmla="*/ 861 w 114846"/>
                  <a:gd name="csY3" fmla="*/ 175812 h 233586"/>
                  <a:gd name="csX4" fmla="*/ 73734 w 114846"/>
                  <a:gd name="csY4" fmla="*/ 1553 h 233586"/>
                  <a:gd name="csX5" fmla="*/ 85025 w 114846"/>
                  <a:gd name="csY5" fmla="*/ 51175 h 233586"/>
                  <a:gd name="csX6" fmla="*/ 67594 w 114846"/>
                  <a:gd name="csY6" fmla="*/ 71423 h 233586"/>
                  <a:gd name="csX7" fmla="*/ 34560 w 114846"/>
                  <a:gd name="csY7" fmla="*/ 167016 h 233586"/>
                  <a:gd name="csX8" fmla="*/ 49831 w 114846"/>
                  <a:gd name="csY8" fmla="*/ 154735 h 233586"/>
                  <a:gd name="csX9" fmla="*/ 84859 w 114846"/>
                  <a:gd name="csY9" fmla="*/ 51342 h 233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4846" h="233586">
                    <a:moveTo>
                      <a:pt x="73568" y="1553"/>
                    </a:moveTo>
                    <a:cubicBezTo>
                      <a:pt x="111085" y="-9400"/>
                      <a:pt x="117395" y="40222"/>
                      <a:pt x="114076" y="67439"/>
                    </a:cubicBezTo>
                    <a:cubicBezTo>
                      <a:pt x="110420" y="96981"/>
                      <a:pt x="65102" y="218132"/>
                      <a:pt x="39707" y="229915"/>
                    </a:cubicBezTo>
                    <a:cubicBezTo>
                      <a:pt x="3350" y="246511"/>
                      <a:pt x="-2624" y="203029"/>
                      <a:pt x="861" y="175812"/>
                    </a:cubicBezTo>
                    <a:cubicBezTo>
                      <a:pt x="4513" y="146935"/>
                      <a:pt x="47675" y="9187"/>
                      <a:pt x="73734" y="1553"/>
                    </a:cubicBezTo>
                    <a:close/>
                    <a:moveTo>
                      <a:pt x="85025" y="51175"/>
                    </a:moveTo>
                    <a:cubicBezTo>
                      <a:pt x="72409" y="47856"/>
                      <a:pt x="71080" y="62959"/>
                      <a:pt x="67594" y="71423"/>
                    </a:cubicBezTo>
                    <a:cubicBezTo>
                      <a:pt x="54646" y="102291"/>
                      <a:pt x="48169" y="136313"/>
                      <a:pt x="34560" y="167016"/>
                    </a:cubicBezTo>
                    <a:cubicBezTo>
                      <a:pt x="45847" y="169339"/>
                      <a:pt x="46013" y="161705"/>
                      <a:pt x="49831" y="154735"/>
                    </a:cubicBezTo>
                    <a:cubicBezTo>
                      <a:pt x="66099" y="125526"/>
                      <a:pt x="72077" y="82542"/>
                      <a:pt x="84859" y="51342"/>
                    </a:cubicBezTo>
                    <a:close/>
                  </a:path>
                </a:pathLst>
              </a:custGeom>
              <a:solidFill>
                <a:srgbClr val="080A0A"/>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C3547B45-7095-9BC6-F482-65D8ED227E03}"/>
                  </a:ext>
                </a:extLst>
              </p:cNvPr>
              <p:cNvSpPr/>
              <p:nvPr/>
            </p:nvSpPr>
            <p:spPr>
              <a:xfrm>
                <a:off x="-10033025" y="-4641498"/>
                <a:ext cx="68353" cy="242022"/>
              </a:xfrm>
              <a:custGeom>
                <a:avLst/>
                <a:gdLst>
                  <a:gd name="csX0" fmla="*/ 60818 w 68353"/>
                  <a:gd name="csY0" fmla="*/ 6892 h 242022"/>
                  <a:gd name="csX1" fmla="*/ 67291 w 68353"/>
                  <a:gd name="csY1" fmla="*/ 159576 h 242022"/>
                  <a:gd name="csX2" fmla="*/ 25458 w 68353"/>
                  <a:gd name="csY2" fmla="*/ 241726 h 242022"/>
                  <a:gd name="csX3" fmla="*/ 1721 w 68353"/>
                  <a:gd name="csY3" fmla="*/ 129205 h 242022"/>
                  <a:gd name="csX4" fmla="*/ 17158 w 68353"/>
                  <a:gd name="csY4" fmla="*/ 8551 h 242022"/>
                  <a:gd name="csX5" fmla="*/ 60985 w 68353"/>
                  <a:gd name="csY5" fmla="*/ 6892 h 242022"/>
                </a:gdLst>
                <a:ahLst/>
                <a:cxnLst>
                  <a:cxn ang="0">
                    <a:pos x="csX0" y="csY0"/>
                  </a:cxn>
                  <a:cxn ang="0">
                    <a:pos x="csX1" y="csY1"/>
                  </a:cxn>
                  <a:cxn ang="0">
                    <a:pos x="csX2" y="csY2"/>
                  </a:cxn>
                  <a:cxn ang="0">
                    <a:pos x="csX3" y="csY3"/>
                  </a:cxn>
                  <a:cxn ang="0">
                    <a:pos x="csX4" y="csY4"/>
                  </a:cxn>
                  <a:cxn ang="0">
                    <a:pos x="csX5" y="csY5"/>
                  </a:cxn>
                </a:cxnLst>
                <a:rect l="l" t="t" r="r" b="b"/>
                <a:pathLst>
                  <a:path w="68353" h="242022">
                    <a:moveTo>
                      <a:pt x="60818" y="6892"/>
                    </a:moveTo>
                    <a:cubicBezTo>
                      <a:pt x="70115" y="16186"/>
                      <a:pt x="68786" y="137835"/>
                      <a:pt x="67291" y="159576"/>
                    </a:cubicBezTo>
                    <a:cubicBezTo>
                      <a:pt x="65633" y="183640"/>
                      <a:pt x="60818" y="246871"/>
                      <a:pt x="25458" y="241726"/>
                    </a:cubicBezTo>
                    <a:cubicBezTo>
                      <a:pt x="-7576" y="236913"/>
                      <a:pt x="558" y="156091"/>
                      <a:pt x="1721" y="129205"/>
                    </a:cubicBezTo>
                    <a:cubicBezTo>
                      <a:pt x="2552" y="111447"/>
                      <a:pt x="11184" y="17015"/>
                      <a:pt x="17158" y="8551"/>
                    </a:cubicBezTo>
                    <a:cubicBezTo>
                      <a:pt x="25292" y="-2900"/>
                      <a:pt x="51854" y="-2236"/>
                      <a:pt x="60985" y="6892"/>
                    </a:cubicBezTo>
                    <a:close/>
                  </a:path>
                </a:pathLst>
              </a:custGeom>
              <a:solidFill>
                <a:srgbClr val="080A0A"/>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82C3429E-3E18-99AF-CD09-EAF9CE6220D2}"/>
                  </a:ext>
                </a:extLst>
              </p:cNvPr>
              <p:cNvSpPr/>
              <p:nvPr/>
            </p:nvSpPr>
            <p:spPr>
              <a:xfrm>
                <a:off x="-10493873" y="-4564820"/>
                <a:ext cx="125500" cy="192598"/>
              </a:xfrm>
              <a:custGeom>
                <a:avLst/>
                <a:gdLst>
                  <a:gd name="csX0" fmla="*/ 22664 w 125500"/>
                  <a:gd name="csY0" fmla="*/ 415 h 192598"/>
                  <a:gd name="csX1" fmla="*/ 124753 w 125500"/>
                  <a:gd name="csY1" fmla="*/ 138162 h 192598"/>
                  <a:gd name="csX2" fmla="*/ 61676 w 125500"/>
                  <a:gd name="csY2" fmla="*/ 165877 h 192598"/>
                  <a:gd name="csX3" fmla="*/ 22664 w 125500"/>
                  <a:gd name="csY3" fmla="*/ 415 h 192598"/>
                  <a:gd name="csX4" fmla="*/ 89397 w 125500"/>
                  <a:gd name="csY4" fmla="*/ 140652 h 192598"/>
                  <a:gd name="csX5" fmla="*/ 50052 w 125500"/>
                  <a:gd name="csY5" fmla="*/ 56509 h 192598"/>
                  <a:gd name="csX6" fmla="*/ 33951 w 125500"/>
                  <a:gd name="csY6" fmla="*/ 44892 h 192598"/>
                  <a:gd name="csX7" fmla="*/ 76947 w 125500"/>
                  <a:gd name="csY7" fmla="*/ 130528 h 192598"/>
                  <a:gd name="csX8" fmla="*/ 89397 w 125500"/>
                  <a:gd name="csY8" fmla="*/ 140485 h 1925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5500" h="192598">
                    <a:moveTo>
                      <a:pt x="22664" y="415"/>
                    </a:moveTo>
                    <a:cubicBezTo>
                      <a:pt x="65494" y="-7551"/>
                      <a:pt x="121102" y="101485"/>
                      <a:pt x="124753" y="138162"/>
                    </a:cubicBezTo>
                    <a:cubicBezTo>
                      <a:pt x="130731" y="198572"/>
                      <a:pt x="100019" y="210023"/>
                      <a:pt x="61676" y="165877"/>
                    </a:cubicBezTo>
                    <a:cubicBezTo>
                      <a:pt x="39264" y="140154"/>
                      <a:pt x="-37759" y="11534"/>
                      <a:pt x="22664" y="415"/>
                    </a:cubicBezTo>
                    <a:close/>
                    <a:moveTo>
                      <a:pt x="89397" y="140652"/>
                    </a:moveTo>
                    <a:cubicBezTo>
                      <a:pt x="92384" y="137000"/>
                      <a:pt x="55366" y="64476"/>
                      <a:pt x="50052" y="56509"/>
                    </a:cubicBezTo>
                    <a:cubicBezTo>
                      <a:pt x="45740" y="50037"/>
                      <a:pt x="44411" y="42735"/>
                      <a:pt x="33951" y="44892"/>
                    </a:cubicBezTo>
                    <a:cubicBezTo>
                      <a:pt x="46567" y="74433"/>
                      <a:pt x="59183" y="103642"/>
                      <a:pt x="76947" y="130528"/>
                    </a:cubicBezTo>
                    <a:cubicBezTo>
                      <a:pt x="78608" y="133018"/>
                      <a:pt x="81429" y="150111"/>
                      <a:pt x="89397" y="140485"/>
                    </a:cubicBezTo>
                    <a:close/>
                  </a:path>
                </a:pathLst>
              </a:custGeom>
              <a:solidFill>
                <a:srgbClr val="080A0A"/>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6D2C4107-7EFF-190A-11EA-F278A8768F9C}"/>
                  </a:ext>
                </a:extLst>
              </p:cNvPr>
              <p:cNvSpPr/>
              <p:nvPr/>
            </p:nvSpPr>
            <p:spPr>
              <a:xfrm>
                <a:off x="-10827834" y="-4443672"/>
                <a:ext cx="171745" cy="170931"/>
              </a:xfrm>
              <a:custGeom>
                <a:avLst/>
                <a:gdLst>
                  <a:gd name="csX0" fmla="*/ 23789 w 171745"/>
                  <a:gd name="csY0" fmla="*/ 252 h 170931"/>
                  <a:gd name="csX1" fmla="*/ 38732 w 171745"/>
                  <a:gd name="csY1" fmla="*/ 3239 h 170931"/>
                  <a:gd name="csX2" fmla="*/ 150949 w 171745"/>
                  <a:gd name="csY2" fmla="*/ 97837 h 170931"/>
                  <a:gd name="csX3" fmla="*/ 114260 w 171745"/>
                  <a:gd name="csY3" fmla="*/ 159740 h 170931"/>
                  <a:gd name="csX4" fmla="*/ 2208 w 171745"/>
                  <a:gd name="csY4" fmla="*/ 50040 h 170931"/>
                  <a:gd name="csX5" fmla="*/ 23789 w 171745"/>
                  <a:gd name="csY5" fmla="*/ 252 h 170931"/>
                  <a:gd name="csX6" fmla="*/ 40389 w 171745"/>
                  <a:gd name="csY6" fmla="*/ 39750 h 170931"/>
                  <a:gd name="csX7" fmla="*/ 133685 w 171745"/>
                  <a:gd name="csY7" fmla="*/ 135344 h 170931"/>
                  <a:gd name="csX8" fmla="*/ 40389 w 171745"/>
                  <a:gd name="csY8" fmla="*/ 39750 h 1709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1745" h="170931">
                    <a:moveTo>
                      <a:pt x="23789" y="252"/>
                    </a:moveTo>
                    <a:cubicBezTo>
                      <a:pt x="30432" y="-744"/>
                      <a:pt x="33253" y="1414"/>
                      <a:pt x="38732" y="3239"/>
                    </a:cubicBezTo>
                    <a:cubicBezTo>
                      <a:pt x="58319" y="9545"/>
                      <a:pt x="136838" y="79415"/>
                      <a:pt x="150949" y="97837"/>
                    </a:cubicBezTo>
                    <a:cubicBezTo>
                      <a:pt x="186306" y="144140"/>
                      <a:pt x="178172" y="193596"/>
                      <a:pt x="114260" y="159740"/>
                    </a:cubicBezTo>
                    <a:cubicBezTo>
                      <a:pt x="88533" y="146131"/>
                      <a:pt x="10014" y="76262"/>
                      <a:pt x="2208" y="50040"/>
                    </a:cubicBezTo>
                    <a:cubicBezTo>
                      <a:pt x="-3267" y="31619"/>
                      <a:pt x="551" y="3737"/>
                      <a:pt x="23789" y="252"/>
                    </a:cubicBezTo>
                    <a:close/>
                    <a:moveTo>
                      <a:pt x="40389" y="39750"/>
                    </a:moveTo>
                    <a:cubicBezTo>
                      <a:pt x="55000" y="81075"/>
                      <a:pt x="100650" y="109122"/>
                      <a:pt x="133685" y="135344"/>
                    </a:cubicBezTo>
                    <a:cubicBezTo>
                      <a:pt x="115755" y="94352"/>
                      <a:pt x="71766" y="70121"/>
                      <a:pt x="40389" y="39750"/>
                    </a:cubicBezTo>
                    <a:close/>
                  </a:path>
                </a:pathLst>
              </a:custGeom>
              <a:solidFill>
                <a:srgbClr val="080A0A"/>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3B75DDED-7A70-5693-58E5-5A8B9931EA17}"/>
                  </a:ext>
                </a:extLst>
              </p:cNvPr>
              <p:cNvSpPr/>
              <p:nvPr/>
            </p:nvSpPr>
            <p:spPr>
              <a:xfrm>
                <a:off x="-9165506" y="-4103108"/>
                <a:ext cx="211469" cy="90942"/>
              </a:xfrm>
              <a:custGeom>
                <a:avLst/>
                <a:gdLst>
                  <a:gd name="csX0" fmla="*/ 207570 w 211469"/>
                  <a:gd name="csY0" fmla="*/ 1401 h 90942"/>
                  <a:gd name="csX1" fmla="*/ 198775 w 211469"/>
                  <a:gd name="csY1" fmla="*/ 30445 h 90942"/>
                  <a:gd name="csX2" fmla="*/ 66468 w 211469"/>
                  <a:gd name="csY2" fmla="*/ 41730 h 90942"/>
                  <a:gd name="csX3" fmla="*/ 85561 w 211469"/>
                  <a:gd name="csY3" fmla="*/ 50194 h 90942"/>
                  <a:gd name="csX4" fmla="*/ 176862 w 211469"/>
                  <a:gd name="csY4" fmla="*/ 86539 h 90942"/>
                  <a:gd name="csX5" fmla="*/ 29948 w 211469"/>
                  <a:gd name="csY5" fmla="*/ 75586 h 90942"/>
                  <a:gd name="csX6" fmla="*/ 47712 w 211469"/>
                  <a:gd name="csY6" fmla="*/ 15508 h 90942"/>
                  <a:gd name="csX7" fmla="*/ 94027 w 211469"/>
                  <a:gd name="csY7" fmla="*/ 1401 h 90942"/>
                  <a:gd name="csX8" fmla="*/ 207404 w 211469"/>
                  <a:gd name="csY8" fmla="*/ 1401 h 909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1469" h="90942">
                    <a:moveTo>
                      <a:pt x="207570" y="1401"/>
                    </a:moveTo>
                    <a:cubicBezTo>
                      <a:pt x="214212" y="5882"/>
                      <a:pt x="213049" y="25466"/>
                      <a:pt x="198775" y="30445"/>
                    </a:cubicBezTo>
                    <a:cubicBezTo>
                      <a:pt x="161591" y="43556"/>
                      <a:pt x="106311" y="31606"/>
                      <a:pt x="66468" y="41730"/>
                    </a:cubicBezTo>
                    <a:cubicBezTo>
                      <a:pt x="65641" y="49198"/>
                      <a:pt x="79915" y="49198"/>
                      <a:pt x="85561" y="50194"/>
                    </a:cubicBezTo>
                    <a:cubicBezTo>
                      <a:pt x="104317" y="53845"/>
                      <a:pt x="200100" y="51854"/>
                      <a:pt x="176862" y="86539"/>
                    </a:cubicBezTo>
                    <a:cubicBezTo>
                      <a:pt x="168229" y="99318"/>
                      <a:pt x="50532" y="80731"/>
                      <a:pt x="29948" y="75586"/>
                    </a:cubicBezTo>
                    <a:cubicBezTo>
                      <a:pt x="-30475" y="59986"/>
                      <a:pt x="13681" y="29117"/>
                      <a:pt x="47712" y="15508"/>
                    </a:cubicBezTo>
                    <a:cubicBezTo>
                      <a:pt x="53523" y="13185"/>
                      <a:pt x="91534" y="1401"/>
                      <a:pt x="94027" y="1401"/>
                    </a:cubicBezTo>
                    <a:cubicBezTo>
                      <a:pt x="110461" y="1401"/>
                      <a:pt x="202759" y="-1752"/>
                      <a:pt x="207404" y="1401"/>
                    </a:cubicBezTo>
                    <a:close/>
                  </a:path>
                </a:pathLst>
              </a:custGeom>
              <a:solidFill>
                <a:srgbClr val="080A0A"/>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CAC213DD-3EC7-9270-5CB9-7B160272DAD4}"/>
                  </a:ext>
                </a:extLst>
              </p:cNvPr>
              <p:cNvSpPr/>
              <p:nvPr/>
            </p:nvSpPr>
            <p:spPr>
              <a:xfrm>
                <a:off x="-10954563" y="-4232130"/>
                <a:ext cx="203560" cy="93683"/>
              </a:xfrm>
              <a:custGeom>
                <a:avLst/>
                <a:gdLst>
                  <a:gd name="csX0" fmla="*/ 29835 w 203560"/>
                  <a:gd name="csY0" fmla="*/ 476 h 93683"/>
                  <a:gd name="csX1" fmla="*/ 169112 w 203560"/>
                  <a:gd name="csY1" fmla="*/ 40473 h 93683"/>
                  <a:gd name="csX2" fmla="*/ 201981 w 203560"/>
                  <a:gd name="csY2" fmla="*/ 82129 h 93683"/>
                  <a:gd name="csX3" fmla="*/ 27512 w 203560"/>
                  <a:gd name="csY3" fmla="*/ 66197 h 93683"/>
                  <a:gd name="csX4" fmla="*/ 29835 w 203560"/>
                  <a:gd name="csY4" fmla="*/ 642 h 93683"/>
                  <a:gd name="csX5" fmla="*/ 101549 w 203560"/>
                  <a:gd name="csY5" fmla="*/ 44954 h 93683"/>
                  <a:gd name="csX6" fmla="*/ 46102 w 203560"/>
                  <a:gd name="csY6" fmla="*/ 29851 h 93683"/>
                  <a:gd name="csX7" fmla="*/ 83951 w 203560"/>
                  <a:gd name="csY7" fmla="*/ 50098 h 93683"/>
                  <a:gd name="csX8" fmla="*/ 101549 w 203560"/>
                  <a:gd name="csY8" fmla="*/ 45120 h 936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3560" h="93683">
                    <a:moveTo>
                      <a:pt x="29835" y="476"/>
                    </a:moveTo>
                    <a:cubicBezTo>
                      <a:pt x="57892" y="-4171"/>
                      <a:pt x="142052" y="26366"/>
                      <a:pt x="169112" y="40473"/>
                    </a:cubicBezTo>
                    <a:cubicBezTo>
                      <a:pt x="186045" y="49269"/>
                      <a:pt x="209948" y="59226"/>
                      <a:pt x="201981" y="82129"/>
                    </a:cubicBezTo>
                    <a:cubicBezTo>
                      <a:pt x="192019" y="110508"/>
                      <a:pt x="52080" y="79308"/>
                      <a:pt x="27512" y="66197"/>
                    </a:cubicBezTo>
                    <a:cubicBezTo>
                      <a:pt x="-5522" y="48439"/>
                      <a:pt x="-13490" y="7944"/>
                      <a:pt x="29835" y="642"/>
                    </a:cubicBezTo>
                    <a:close/>
                    <a:moveTo>
                      <a:pt x="101549" y="44954"/>
                    </a:moveTo>
                    <a:cubicBezTo>
                      <a:pt x="92584" y="45452"/>
                      <a:pt x="48761" y="27694"/>
                      <a:pt x="46102" y="29851"/>
                    </a:cubicBezTo>
                    <a:cubicBezTo>
                      <a:pt x="33486" y="40141"/>
                      <a:pt x="78808" y="49434"/>
                      <a:pt x="83951" y="50098"/>
                    </a:cubicBezTo>
                    <a:cubicBezTo>
                      <a:pt x="89098" y="50762"/>
                      <a:pt x="103044" y="53418"/>
                      <a:pt x="101549" y="45120"/>
                    </a:cubicBezTo>
                    <a:close/>
                  </a:path>
                </a:pathLst>
              </a:custGeom>
              <a:solidFill>
                <a:srgbClr val="080A0A"/>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AD8F1A40-C064-8678-AA16-62DF11AB0139}"/>
                  </a:ext>
                </a:extLst>
              </p:cNvPr>
              <p:cNvSpPr/>
              <p:nvPr/>
            </p:nvSpPr>
            <p:spPr>
              <a:xfrm>
                <a:off x="-8872200" y="-3788232"/>
                <a:ext cx="233212" cy="80569"/>
              </a:xfrm>
              <a:custGeom>
                <a:avLst/>
                <a:gdLst>
                  <a:gd name="csX0" fmla="*/ 39098 w 233212"/>
                  <a:gd name="csY0" fmla="*/ 191 h 80569"/>
                  <a:gd name="csX1" fmla="*/ 223528 w 233212"/>
                  <a:gd name="csY1" fmla="*/ 45001 h 80569"/>
                  <a:gd name="csX2" fmla="*/ 219378 w 233212"/>
                  <a:gd name="csY2" fmla="*/ 79521 h 80569"/>
                  <a:gd name="csX3" fmla="*/ 56861 w 233212"/>
                  <a:gd name="csY3" fmla="*/ 40354 h 80569"/>
                  <a:gd name="csX4" fmla="*/ 256 w 233212"/>
                  <a:gd name="csY4" fmla="*/ 21767 h 80569"/>
                  <a:gd name="csX5" fmla="*/ 39264 w 233212"/>
                  <a:gd name="csY5" fmla="*/ 191 h 80569"/>
                </a:gdLst>
                <a:ahLst/>
                <a:cxnLst>
                  <a:cxn ang="0">
                    <a:pos x="csX0" y="csY0"/>
                  </a:cxn>
                  <a:cxn ang="0">
                    <a:pos x="csX1" y="csY1"/>
                  </a:cxn>
                  <a:cxn ang="0">
                    <a:pos x="csX2" y="csY2"/>
                  </a:cxn>
                  <a:cxn ang="0">
                    <a:pos x="csX3" y="csY3"/>
                  </a:cxn>
                  <a:cxn ang="0">
                    <a:pos x="csX4" y="csY4"/>
                  </a:cxn>
                  <a:cxn ang="0">
                    <a:pos x="csX5" y="csY5"/>
                  </a:cxn>
                </a:cxnLst>
                <a:rect l="l" t="t" r="r" b="b"/>
                <a:pathLst>
                  <a:path w="233212" h="80569">
                    <a:moveTo>
                      <a:pt x="39098" y="191"/>
                    </a:moveTo>
                    <a:cubicBezTo>
                      <a:pt x="91058" y="-3127"/>
                      <a:pt x="170075" y="37699"/>
                      <a:pt x="223528" y="45001"/>
                    </a:cubicBezTo>
                    <a:cubicBezTo>
                      <a:pt x="237141" y="52635"/>
                      <a:pt x="236975" y="76036"/>
                      <a:pt x="219378" y="79521"/>
                    </a:cubicBezTo>
                    <a:cubicBezTo>
                      <a:pt x="179701" y="87155"/>
                      <a:pt x="98694" y="50975"/>
                      <a:pt x="56861" y="40354"/>
                    </a:cubicBezTo>
                    <a:cubicBezTo>
                      <a:pt x="47564" y="38031"/>
                      <a:pt x="-4060" y="40520"/>
                      <a:pt x="256" y="21767"/>
                    </a:cubicBezTo>
                    <a:cubicBezTo>
                      <a:pt x="2744" y="10979"/>
                      <a:pt x="28309" y="855"/>
                      <a:pt x="39264" y="191"/>
                    </a:cubicBezTo>
                    <a:close/>
                  </a:path>
                </a:pathLst>
              </a:custGeom>
              <a:solidFill>
                <a:srgbClr val="080A0A"/>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2AA137EE-24DA-41A8-DBE1-7E3C0C329640}"/>
                  </a:ext>
                </a:extLst>
              </p:cNvPr>
              <p:cNvSpPr/>
              <p:nvPr/>
            </p:nvSpPr>
            <p:spPr>
              <a:xfrm>
                <a:off x="-11097803" y="-3988128"/>
                <a:ext cx="199220" cy="58259"/>
              </a:xfrm>
              <a:custGeom>
                <a:avLst/>
                <a:gdLst>
                  <a:gd name="csX0" fmla="*/ 193164 w 199220"/>
                  <a:gd name="csY0" fmla="*/ 23671 h 58259"/>
                  <a:gd name="csX1" fmla="*/ 176726 w 199220"/>
                  <a:gd name="csY1" fmla="*/ 58191 h 58259"/>
                  <a:gd name="csX2" fmla="*/ 11555 w 199220"/>
                  <a:gd name="csY2" fmla="*/ 36450 h 58259"/>
                  <a:gd name="csX3" fmla="*/ 8069 w 199220"/>
                  <a:gd name="csY3" fmla="*/ 4918 h 58259"/>
                  <a:gd name="csX4" fmla="*/ 193164 w 199220"/>
                  <a:gd name="csY4" fmla="*/ 23505 h 58259"/>
                </a:gdLst>
                <a:ahLst/>
                <a:cxnLst>
                  <a:cxn ang="0">
                    <a:pos x="csX0" y="csY0"/>
                  </a:cxn>
                  <a:cxn ang="0">
                    <a:pos x="csX1" y="csY1"/>
                  </a:cxn>
                  <a:cxn ang="0">
                    <a:pos x="csX2" y="csY2"/>
                  </a:cxn>
                  <a:cxn ang="0">
                    <a:pos x="csX3" y="csY3"/>
                  </a:cxn>
                  <a:cxn ang="0">
                    <a:pos x="csX4" y="csY4"/>
                  </a:cxn>
                </a:cxnLst>
                <a:rect l="l" t="t" r="r" b="b"/>
                <a:pathLst>
                  <a:path w="199220" h="58259">
                    <a:moveTo>
                      <a:pt x="193164" y="23671"/>
                    </a:moveTo>
                    <a:cubicBezTo>
                      <a:pt x="206607" y="36616"/>
                      <a:pt x="196151" y="59684"/>
                      <a:pt x="176726" y="58191"/>
                    </a:cubicBezTo>
                    <a:lnTo>
                      <a:pt x="11555" y="36450"/>
                    </a:lnTo>
                    <a:cubicBezTo>
                      <a:pt x="-2221" y="30641"/>
                      <a:pt x="-4049" y="12883"/>
                      <a:pt x="8069" y="4918"/>
                    </a:cubicBezTo>
                    <a:cubicBezTo>
                      <a:pt x="28819" y="-8525"/>
                      <a:pt x="177224" y="8236"/>
                      <a:pt x="193164" y="23505"/>
                    </a:cubicBezTo>
                    <a:close/>
                  </a:path>
                </a:pathLst>
              </a:custGeom>
              <a:solidFill>
                <a:srgbClr val="080A0A"/>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72F68D73-2665-F3B0-94A3-0B898EE3A69A}"/>
                  </a:ext>
                </a:extLst>
              </p:cNvPr>
              <p:cNvSpPr/>
              <p:nvPr/>
            </p:nvSpPr>
            <p:spPr>
              <a:xfrm>
                <a:off x="-11280048" y="-3742572"/>
                <a:ext cx="146419" cy="44152"/>
              </a:xfrm>
              <a:custGeom>
                <a:avLst/>
                <a:gdLst>
                  <a:gd name="csX0" fmla="*/ 113458 w 146419"/>
                  <a:gd name="csY0" fmla="*/ 5 h 44152"/>
                  <a:gd name="csX1" fmla="*/ 142508 w 146419"/>
                  <a:gd name="csY1" fmla="*/ 29214 h 44152"/>
                  <a:gd name="csX2" fmla="*/ 8709 w 146419"/>
                  <a:gd name="csY2" fmla="*/ 41661 h 44152"/>
                  <a:gd name="csX3" fmla="*/ 22655 w 146419"/>
                  <a:gd name="csY3" fmla="*/ 10128 h 44152"/>
                  <a:gd name="csX4" fmla="*/ 113458 w 146419"/>
                  <a:gd name="csY4" fmla="*/ 5 h 44152"/>
                </a:gdLst>
                <a:ahLst/>
                <a:cxnLst>
                  <a:cxn ang="0">
                    <a:pos x="csX0" y="csY0"/>
                  </a:cxn>
                  <a:cxn ang="0">
                    <a:pos x="csX1" y="csY1"/>
                  </a:cxn>
                  <a:cxn ang="0">
                    <a:pos x="csX2" y="csY2"/>
                  </a:cxn>
                  <a:cxn ang="0">
                    <a:pos x="csX3" y="csY3"/>
                  </a:cxn>
                  <a:cxn ang="0">
                    <a:pos x="csX4" y="csY4"/>
                  </a:cxn>
                </a:cxnLst>
                <a:rect l="l" t="t" r="r" b="b"/>
                <a:pathLst>
                  <a:path w="146419" h="44152">
                    <a:moveTo>
                      <a:pt x="113458" y="5"/>
                    </a:moveTo>
                    <a:cubicBezTo>
                      <a:pt x="129892" y="5"/>
                      <a:pt x="156449" y="8303"/>
                      <a:pt x="142508" y="29214"/>
                    </a:cubicBezTo>
                    <a:cubicBezTo>
                      <a:pt x="135699" y="39338"/>
                      <a:pt x="20495" y="48798"/>
                      <a:pt x="8709" y="41661"/>
                    </a:cubicBezTo>
                    <a:cubicBezTo>
                      <a:pt x="-11376" y="29380"/>
                      <a:pt x="7546" y="15273"/>
                      <a:pt x="22655" y="10128"/>
                    </a:cubicBezTo>
                    <a:cubicBezTo>
                      <a:pt x="41411" y="3822"/>
                      <a:pt x="93040" y="-161"/>
                      <a:pt x="113458" y="5"/>
                    </a:cubicBezTo>
                    <a:close/>
                  </a:path>
                </a:pathLst>
              </a:custGeom>
              <a:solidFill>
                <a:srgbClr val="080A0A"/>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2E37525D-A882-6E46-E523-CD41BC7B4D14}"/>
                  </a:ext>
                </a:extLst>
              </p:cNvPr>
              <p:cNvSpPr/>
              <p:nvPr/>
            </p:nvSpPr>
            <p:spPr>
              <a:xfrm>
                <a:off x="-10460409" y="-3889411"/>
                <a:ext cx="514455" cy="1466044"/>
              </a:xfrm>
              <a:custGeom>
                <a:avLst/>
                <a:gdLst>
                  <a:gd name="csX0" fmla="*/ 171968 w 514455"/>
                  <a:gd name="csY0" fmla="*/ 9428 h 1466044"/>
                  <a:gd name="csX1" fmla="*/ 105068 w 514455"/>
                  <a:gd name="csY1" fmla="*/ 181861 h 1466044"/>
                  <a:gd name="csX2" fmla="*/ 82827 w 514455"/>
                  <a:gd name="csY2" fmla="*/ 670449 h 1466044"/>
                  <a:gd name="csX3" fmla="*/ 429105 w 514455"/>
                  <a:gd name="csY3" fmla="*/ 1140616 h 1466044"/>
                  <a:gd name="csX4" fmla="*/ 509950 w 514455"/>
                  <a:gd name="csY4" fmla="*/ 1195052 h 1466044"/>
                  <a:gd name="csX5" fmla="*/ 469608 w 514455"/>
                  <a:gd name="csY5" fmla="*/ 1226584 h 1466044"/>
                  <a:gd name="csX6" fmla="*/ 464299 w 514455"/>
                  <a:gd name="csY6" fmla="*/ 1465734 h 1466044"/>
                  <a:gd name="csX7" fmla="*/ 405367 w 514455"/>
                  <a:gd name="csY7" fmla="*/ 1456606 h 1466044"/>
                  <a:gd name="csX8" fmla="*/ 344442 w 514455"/>
                  <a:gd name="csY8" fmla="*/ 1401673 h 1466044"/>
                  <a:gd name="csX9" fmla="*/ 363535 w 514455"/>
                  <a:gd name="csY9" fmla="*/ 1266581 h 1466044"/>
                  <a:gd name="csX10" fmla="*/ 363368 w 514455"/>
                  <a:gd name="csY10" fmla="*/ 1206503 h 1466044"/>
                  <a:gd name="csX11" fmla="*/ 386607 w 514455"/>
                  <a:gd name="csY11" fmla="*/ 1198869 h 1466044"/>
                  <a:gd name="csX12" fmla="*/ 386607 w 514455"/>
                  <a:gd name="csY12" fmla="*/ 1183434 h 1466044"/>
                  <a:gd name="csX13" fmla="*/ 234218 w 514455"/>
                  <a:gd name="csY13" fmla="*/ 1098960 h 1466044"/>
                  <a:gd name="csX14" fmla="*/ 7461 w 514455"/>
                  <a:gd name="csY14" fmla="*/ 700820 h 1466044"/>
                  <a:gd name="csX15" fmla="*/ 15429 w 514455"/>
                  <a:gd name="csY15" fmla="*/ 464658 h 1466044"/>
                  <a:gd name="csX16" fmla="*/ 147400 w 514455"/>
                  <a:gd name="csY16" fmla="*/ 1628 h 1466044"/>
                  <a:gd name="csX17" fmla="*/ 172466 w 514455"/>
                  <a:gd name="csY17" fmla="*/ 9262 h 1466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14455" h="1466044">
                    <a:moveTo>
                      <a:pt x="171968" y="9428"/>
                    </a:moveTo>
                    <a:cubicBezTo>
                      <a:pt x="168815" y="73322"/>
                      <a:pt x="124988" y="123443"/>
                      <a:pt x="105068" y="181861"/>
                    </a:cubicBezTo>
                    <a:cubicBezTo>
                      <a:pt x="64565" y="300357"/>
                      <a:pt x="56431" y="547970"/>
                      <a:pt x="82827" y="670449"/>
                    </a:cubicBezTo>
                    <a:cubicBezTo>
                      <a:pt x="117685" y="831929"/>
                      <a:pt x="269579" y="1078879"/>
                      <a:pt x="429105" y="1140616"/>
                    </a:cubicBezTo>
                    <a:cubicBezTo>
                      <a:pt x="450520" y="1148914"/>
                      <a:pt x="534684" y="1155885"/>
                      <a:pt x="509950" y="1195052"/>
                    </a:cubicBezTo>
                    <a:cubicBezTo>
                      <a:pt x="501483" y="1208495"/>
                      <a:pt x="474921" y="1204179"/>
                      <a:pt x="469608" y="1226584"/>
                    </a:cubicBezTo>
                    <a:cubicBezTo>
                      <a:pt x="453008" y="1297283"/>
                      <a:pt x="471104" y="1392047"/>
                      <a:pt x="464299" y="1465734"/>
                    </a:cubicBezTo>
                    <a:cubicBezTo>
                      <a:pt x="442219" y="1466563"/>
                      <a:pt x="425785" y="1466397"/>
                      <a:pt x="405367" y="1456606"/>
                    </a:cubicBezTo>
                    <a:cubicBezTo>
                      <a:pt x="393914" y="1451129"/>
                      <a:pt x="347599" y="1412128"/>
                      <a:pt x="344442" y="1401673"/>
                    </a:cubicBezTo>
                    <a:cubicBezTo>
                      <a:pt x="337305" y="1377775"/>
                      <a:pt x="360548" y="1298611"/>
                      <a:pt x="363535" y="1266581"/>
                    </a:cubicBezTo>
                    <a:cubicBezTo>
                      <a:pt x="365192" y="1247827"/>
                      <a:pt x="360382" y="1223099"/>
                      <a:pt x="363368" y="1206503"/>
                    </a:cubicBezTo>
                    <a:cubicBezTo>
                      <a:pt x="364365" y="1200363"/>
                      <a:pt x="380633" y="1206503"/>
                      <a:pt x="386607" y="1198869"/>
                    </a:cubicBezTo>
                    <a:cubicBezTo>
                      <a:pt x="391089" y="1194222"/>
                      <a:pt x="389266" y="1188579"/>
                      <a:pt x="386607" y="1183434"/>
                    </a:cubicBezTo>
                    <a:cubicBezTo>
                      <a:pt x="382125" y="1174804"/>
                      <a:pt x="257129" y="1114726"/>
                      <a:pt x="234218" y="1098960"/>
                    </a:cubicBezTo>
                    <a:cubicBezTo>
                      <a:pt x="114199" y="1016478"/>
                      <a:pt x="29038" y="842551"/>
                      <a:pt x="7461" y="700820"/>
                    </a:cubicBezTo>
                    <a:cubicBezTo>
                      <a:pt x="-7980" y="599750"/>
                      <a:pt x="3477" y="560252"/>
                      <a:pt x="15429" y="464658"/>
                    </a:cubicBezTo>
                    <a:cubicBezTo>
                      <a:pt x="35348" y="304506"/>
                      <a:pt x="23064" y="124439"/>
                      <a:pt x="147400" y="1628"/>
                    </a:cubicBezTo>
                    <a:cubicBezTo>
                      <a:pt x="157528" y="-4181"/>
                      <a:pt x="165990" y="7270"/>
                      <a:pt x="172466" y="9262"/>
                    </a:cubicBezTo>
                    <a:close/>
                  </a:path>
                </a:pathLst>
              </a:custGeom>
              <a:solidFill>
                <a:srgbClr val="7C95A8"/>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5E37AEA9-2D78-C8F7-ECF5-992F53B391AC}"/>
                  </a:ext>
                </a:extLst>
              </p:cNvPr>
              <p:cNvSpPr/>
              <p:nvPr/>
            </p:nvSpPr>
            <p:spPr>
              <a:xfrm>
                <a:off x="-9784790" y="-4097110"/>
                <a:ext cx="574696" cy="656338"/>
              </a:xfrm>
              <a:custGeom>
                <a:avLst/>
                <a:gdLst>
                  <a:gd name="csX0" fmla="*/ 332 w 574696"/>
                  <a:gd name="csY0" fmla="*/ 40876 h 656338"/>
                  <a:gd name="csX1" fmla="*/ 128485 w 574696"/>
                  <a:gd name="csY1" fmla="*/ 548 h 656338"/>
                  <a:gd name="csX2" fmla="*/ 192228 w 574696"/>
                  <a:gd name="csY2" fmla="*/ 48013 h 656338"/>
                  <a:gd name="csX3" fmla="*/ 240869 w 574696"/>
                  <a:gd name="csY3" fmla="*/ 72409 h 656338"/>
                  <a:gd name="csX4" fmla="*/ 332170 w 574696"/>
                  <a:gd name="csY4" fmla="*/ 225425 h 656338"/>
                  <a:gd name="csX5" fmla="*/ 402389 w 574696"/>
                  <a:gd name="csY5" fmla="*/ 402173 h 656338"/>
                  <a:gd name="csX6" fmla="*/ 483063 w 574696"/>
                  <a:gd name="csY6" fmla="*/ 507890 h 656338"/>
                  <a:gd name="csX7" fmla="*/ 574697 w 574696"/>
                  <a:gd name="csY7" fmla="*/ 645472 h 656338"/>
                  <a:gd name="csX8" fmla="*/ 560423 w 574696"/>
                  <a:gd name="csY8" fmla="*/ 654433 h 656338"/>
                  <a:gd name="csX9" fmla="*/ 468790 w 574696"/>
                  <a:gd name="csY9" fmla="*/ 542078 h 656338"/>
                  <a:gd name="csX10" fmla="*/ 358562 w 574696"/>
                  <a:gd name="csY10" fmla="*/ 445655 h 656338"/>
                  <a:gd name="csX11" fmla="*/ 323870 w 574696"/>
                  <a:gd name="csY11" fmla="*/ 319027 h 656338"/>
                  <a:gd name="csX12" fmla="*/ 266102 w 574696"/>
                  <a:gd name="csY12" fmla="*/ 147423 h 656338"/>
                  <a:gd name="csX13" fmla="*/ 244022 w 574696"/>
                  <a:gd name="csY13" fmla="*/ 141947 h 656338"/>
                  <a:gd name="csX14" fmla="*/ 211653 w 574696"/>
                  <a:gd name="csY14" fmla="*/ 98797 h 656338"/>
                  <a:gd name="csX15" fmla="*/ 174136 w 574696"/>
                  <a:gd name="csY15" fmla="*/ 70750 h 656338"/>
                  <a:gd name="csX16" fmla="*/ 163177 w 574696"/>
                  <a:gd name="csY16" fmla="*/ 46519 h 656338"/>
                  <a:gd name="csX17" fmla="*/ 109060 w 574696"/>
                  <a:gd name="csY17" fmla="*/ 47681 h 656338"/>
                  <a:gd name="csX18" fmla="*/ 86985 w 574696"/>
                  <a:gd name="csY18" fmla="*/ 59796 h 656338"/>
                  <a:gd name="csX19" fmla="*/ 0 w 574696"/>
                  <a:gd name="csY19" fmla="*/ 40876 h 656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574696" h="656338">
                    <a:moveTo>
                      <a:pt x="332" y="40876"/>
                    </a:moveTo>
                    <a:cubicBezTo>
                      <a:pt x="35190" y="32246"/>
                      <a:pt x="92460" y="-4929"/>
                      <a:pt x="128485" y="548"/>
                    </a:cubicBezTo>
                    <a:cubicBezTo>
                      <a:pt x="144587" y="3037"/>
                      <a:pt x="174801" y="36562"/>
                      <a:pt x="192228" y="48013"/>
                    </a:cubicBezTo>
                    <a:cubicBezTo>
                      <a:pt x="204017" y="55647"/>
                      <a:pt x="234891" y="66434"/>
                      <a:pt x="240869" y="72409"/>
                    </a:cubicBezTo>
                    <a:cubicBezTo>
                      <a:pt x="257137" y="88839"/>
                      <a:pt x="319720" y="199203"/>
                      <a:pt x="332170" y="225425"/>
                    </a:cubicBezTo>
                    <a:cubicBezTo>
                      <a:pt x="358396" y="280192"/>
                      <a:pt x="374331" y="352053"/>
                      <a:pt x="402389" y="402173"/>
                    </a:cubicBezTo>
                    <a:cubicBezTo>
                      <a:pt x="421644" y="436527"/>
                      <a:pt x="459492" y="473868"/>
                      <a:pt x="483063" y="507890"/>
                    </a:cubicBezTo>
                    <a:cubicBezTo>
                      <a:pt x="514440" y="553031"/>
                      <a:pt x="540666" y="602156"/>
                      <a:pt x="574697" y="645472"/>
                    </a:cubicBezTo>
                    <a:cubicBezTo>
                      <a:pt x="573039" y="647131"/>
                      <a:pt x="579678" y="661404"/>
                      <a:pt x="560423" y="654433"/>
                    </a:cubicBezTo>
                    <a:lnTo>
                      <a:pt x="468790" y="542078"/>
                    </a:lnTo>
                    <a:cubicBezTo>
                      <a:pt x="438576" y="519673"/>
                      <a:pt x="376491" y="478183"/>
                      <a:pt x="358562" y="445655"/>
                    </a:cubicBezTo>
                    <a:cubicBezTo>
                      <a:pt x="342460" y="416446"/>
                      <a:pt x="334825" y="354045"/>
                      <a:pt x="323870" y="319027"/>
                    </a:cubicBezTo>
                    <a:cubicBezTo>
                      <a:pt x="317061" y="296954"/>
                      <a:pt x="273073" y="153232"/>
                      <a:pt x="266102" y="147423"/>
                    </a:cubicBezTo>
                    <a:cubicBezTo>
                      <a:pt x="263111" y="144934"/>
                      <a:pt x="251824" y="147423"/>
                      <a:pt x="244022" y="141947"/>
                    </a:cubicBezTo>
                    <a:cubicBezTo>
                      <a:pt x="236719" y="136802"/>
                      <a:pt x="220451" y="107925"/>
                      <a:pt x="211653" y="98797"/>
                    </a:cubicBezTo>
                    <a:cubicBezTo>
                      <a:pt x="202854" y="89669"/>
                      <a:pt x="178452" y="78052"/>
                      <a:pt x="174136" y="70750"/>
                    </a:cubicBezTo>
                    <a:cubicBezTo>
                      <a:pt x="169487" y="62949"/>
                      <a:pt x="173305" y="50171"/>
                      <a:pt x="163177" y="46519"/>
                    </a:cubicBezTo>
                    <a:cubicBezTo>
                      <a:pt x="157203" y="44362"/>
                      <a:pt x="116866" y="45689"/>
                      <a:pt x="109060" y="47681"/>
                    </a:cubicBezTo>
                    <a:cubicBezTo>
                      <a:pt x="99435" y="50171"/>
                      <a:pt x="93790" y="58136"/>
                      <a:pt x="86985" y="59796"/>
                    </a:cubicBezTo>
                    <a:cubicBezTo>
                      <a:pt x="47973" y="69090"/>
                      <a:pt x="30542" y="66434"/>
                      <a:pt x="0" y="40876"/>
                    </a:cubicBezTo>
                    <a:close/>
                  </a:path>
                </a:pathLst>
              </a:custGeom>
              <a:solidFill>
                <a:srgbClr val="7C95A8"/>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FD1FF0BD-E47C-D984-7EBB-912E448F194E}"/>
                  </a:ext>
                </a:extLst>
              </p:cNvPr>
              <p:cNvSpPr/>
              <p:nvPr/>
            </p:nvSpPr>
            <p:spPr>
              <a:xfrm>
                <a:off x="-10722036" y="-4126767"/>
                <a:ext cx="551945" cy="558988"/>
              </a:xfrm>
              <a:custGeom>
                <a:avLst/>
                <a:gdLst>
                  <a:gd name="csX0" fmla="*/ 544483 w 551945"/>
                  <a:gd name="csY0" fmla="*/ 0 h 558988"/>
                  <a:gd name="csX1" fmla="*/ 515599 w 551945"/>
                  <a:gd name="csY1" fmla="*/ 44643 h 558988"/>
                  <a:gd name="csX2" fmla="*/ 481568 w 551945"/>
                  <a:gd name="csY2" fmla="*/ 39831 h 558988"/>
                  <a:gd name="csX3" fmla="*/ 393424 w 551945"/>
                  <a:gd name="csY3" fmla="*/ 47963 h 558988"/>
                  <a:gd name="csX4" fmla="*/ 290005 w 551945"/>
                  <a:gd name="csY4" fmla="*/ 176416 h 558988"/>
                  <a:gd name="csX5" fmla="*/ 262446 w 551945"/>
                  <a:gd name="csY5" fmla="*/ 274831 h 558988"/>
                  <a:gd name="csX6" fmla="*/ 140936 w 551945"/>
                  <a:gd name="csY6" fmla="*/ 485933 h 558988"/>
                  <a:gd name="csX7" fmla="*/ 92294 w 551945"/>
                  <a:gd name="csY7" fmla="*/ 515308 h 558988"/>
                  <a:gd name="csX8" fmla="*/ 52289 w 551945"/>
                  <a:gd name="csY8" fmla="*/ 558956 h 558988"/>
                  <a:gd name="csX9" fmla="*/ 0 w 551945"/>
                  <a:gd name="csY9" fmla="*/ 513980 h 558988"/>
                  <a:gd name="csX10" fmla="*/ 73205 w 551945"/>
                  <a:gd name="csY10" fmla="*/ 443613 h 558988"/>
                  <a:gd name="csX11" fmla="*/ 168324 w 551945"/>
                  <a:gd name="csY11" fmla="*/ 372416 h 558988"/>
                  <a:gd name="csX12" fmla="*/ 362712 w 551945"/>
                  <a:gd name="csY12" fmla="*/ 42818 h 558988"/>
                  <a:gd name="csX13" fmla="*/ 544151 w 551945"/>
                  <a:gd name="csY13" fmla="*/ 0 h 558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551945" h="558988">
                    <a:moveTo>
                      <a:pt x="544483" y="0"/>
                    </a:moveTo>
                    <a:cubicBezTo>
                      <a:pt x="567892" y="10788"/>
                      <a:pt x="530043" y="41988"/>
                      <a:pt x="515599" y="44643"/>
                    </a:cubicBezTo>
                    <a:cubicBezTo>
                      <a:pt x="503648" y="46801"/>
                      <a:pt x="493025" y="39333"/>
                      <a:pt x="481568" y="39831"/>
                    </a:cubicBezTo>
                    <a:cubicBezTo>
                      <a:pt x="453847" y="41158"/>
                      <a:pt x="422308" y="47631"/>
                      <a:pt x="393424" y="47963"/>
                    </a:cubicBezTo>
                    <a:cubicBezTo>
                      <a:pt x="363543" y="86466"/>
                      <a:pt x="309592" y="132603"/>
                      <a:pt x="290005" y="176416"/>
                    </a:cubicBezTo>
                    <a:cubicBezTo>
                      <a:pt x="277555" y="204298"/>
                      <a:pt x="273073" y="245290"/>
                      <a:pt x="262446" y="274831"/>
                    </a:cubicBezTo>
                    <a:cubicBezTo>
                      <a:pt x="244853" y="324287"/>
                      <a:pt x="185589" y="463694"/>
                      <a:pt x="140936" y="485933"/>
                    </a:cubicBezTo>
                    <a:cubicBezTo>
                      <a:pt x="122009" y="495393"/>
                      <a:pt x="107901" y="499708"/>
                      <a:pt x="92294" y="515308"/>
                    </a:cubicBezTo>
                    <a:cubicBezTo>
                      <a:pt x="80176" y="527589"/>
                      <a:pt x="69222" y="548998"/>
                      <a:pt x="52289" y="558956"/>
                    </a:cubicBezTo>
                    <a:cubicBezTo>
                      <a:pt x="44321" y="560284"/>
                      <a:pt x="10622" y="520619"/>
                      <a:pt x="0" y="513980"/>
                    </a:cubicBezTo>
                    <a:cubicBezTo>
                      <a:pt x="28220" y="495393"/>
                      <a:pt x="48471" y="464525"/>
                      <a:pt x="73205" y="443613"/>
                    </a:cubicBezTo>
                    <a:cubicBezTo>
                      <a:pt x="103087" y="418387"/>
                      <a:pt x="144919" y="401957"/>
                      <a:pt x="168324" y="372416"/>
                    </a:cubicBezTo>
                    <a:cubicBezTo>
                      <a:pt x="253648" y="265205"/>
                      <a:pt x="235390" y="143556"/>
                      <a:pt x="362712" y="42818"/>
                    </a:cubicBezTo>
                    <a:cubicBezTo>
                      <a:pt x="422142" y="-4315"/>
                      <a:pt x="479744" y="24396"/>
                      <a:pt x="544151" y="0"/>
                    </a:cubicBezTo>
                    <a:close/>
                  </a:path>
                </a:pathLst>
              </a:custGeom>
              <a:solidFill>
                <a:srgbClr val="7C95A8"/>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AF405D28-BB9D-6F24-45E6-EF40F8C7ACE5}"/>
                  </a:ext>
                </a:extLst>
              </p:cNvPr>
              <p:cNvSpPr/>
              <p:nvPr/>
            </p:nvSpPr>
            <p:spPr>
              <a:xfrm>
                <a:off x="-10609963" y="-3294209"/>
                <a:ext cx="143234" cy="235621"/>
              </a:xfrm>
              <a:custGeom>
                <a:avLst/>
                <a:gdLst>
                  <a:gd name="csX0" fmla="*/ 108540 w 143234"/>
                  <a:gd name="csY0" fmla="*/ 5046 h 235621"/>
                  <a:gd name="csX1" fmla="*/ 114684 w 143234"/>
                  <a:gd name="csY1" fmla="*/ 89520 h 235621"/>
                  <a:gd name="csX2" fmla="*/ 31184 w 143234"/>
                  <a:gd name="csY2" fmla="*/ 58983 h 235621"/>
                  <a:gd name="csX3" fmla="*/ 24878 w 143234"/>
                  <a:gd name="csY3" fmla="*/ 80890 h 235621"/>
                  <a:gd name="csX4" fmla="*/ 74014 w 143234"/>
                  <a:gd name="csY4" fmla="*/ 97652 h 235621"/>
                  <a:gd name="csX5" fmla="*/ 44133 w 143234"/>
                  <a:gd name="csY5" fmla="*/ 170177 h 235621"/>
                  <a:gd name="csX6" fmla="*/ 97751 w 143234"/>
                  <a:gd name="csY6" fmla="*/ 125202 h 235621"/>
                  <a:gd name="csX7" fmla="*/ 143070 w 143234"/>
                  <a:gd name="csY7" fmla="*/ 205361 h 235621"/>
                  <a:gd name="csX8" fmla="*/ 63055 w 143234"/>
                  <a:gd name="csY8" fmla="*/ 234404 h 235621"/>
                  <a:gd name="csX9" fmla="*/ 83307 w 143234"/>
                  <a:gd name="csY9" fmla="*/ 67 h 235621"/>
                  <a:gd name="csX10" fmla="*/ 108540 w 143234"/>
                  <a:gd name="csY10" fmla="*/ 5046 h 235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3234" h="235621">
                    <a:moveTo>
                      <a:pt x="108540" y="5046"/>
                    </a:moveTo>
                    <a:cubicBezTo>
                      <a:pt x="119000" y="15336"/>
                      <a:pt x="113188" y="72758"/>
                      <a:pt x="114684" y="89520"/>
                    </a:cubicBezTo>
                    <a:cubicBezTo>
                      <a:pt x="94266" y="65954"/>
                      <a:pt x="63388" y="46038"/>
                      <a:pt x="31184" y="58983"/>
                    </a:cubicBezTo>
                    <a:cubicBezTo>
                      <a:pt x="17073" y="64626"/>
                      <a:pt x="3297" y="74916"/>
                      <a:pt x="24878" y="80890"/>
                    </a:cubicBezTo>
                    <a:cubicBezTo>
                      <a:pt x="36830" y="84210"/>
                      <a:pt x="71023" y="84375"/>
                      <a:pt x="74014" y="97652"/>
                    </a:cubicBezTo>
                    <a:cubicBezTo>
                      <a:pt x="76503" y="108771"/>
                      <a:pt x="32181" y="147772"/>
                      <a:pt x="44133" y="170177"/>
                    </a:cubicBezTo>
                    <a:cubicBezTo>
                      <a:pt x="55088" y="166028"/>
                      <a:pt x="92438" y="126031"/>
                      <a:pt x="97751" y="125202"/>
                    </a:cubicBezTo>
                    <a:cubicBezTo>
                      <a:pt x="120492" y="121218"/>
                      <a:pt x="140747" y="188765"/>
                      <a:pt x="143070" y="205361"/>
                    </a:cubicBezTo>
                    <a:cubicBezTo>
                      <a:pt x="146887" y="234238"/>
                      <a:pt x="83473" y="238221"/>
                      <a:pt x="63055" y="234404"/>
                    </a:cubicBezTo>
                    <a:cubicBezTo>
                      <a:pt x="-31066" y="217144"/>
                      <a:pt x="-16128" y="7868"/>
                      <a:pt x="83307" y="67"/>
                    </a:cubicBezTo>
                    <a:cubicBezTo>
                      <a:pt x="89119" y="-431"/>
                      <a:pt x="105221" y="1893"/>
                      <a:pt x="108540" y="5046"/>
                    </a:cubicBezTo>
                    <a:close/>
                  </a:path>
                </a:pathLst>
              </a:custGeom>
              <a:solidFill>
                <a:srgbClr val="7C95A8"/>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D340460C-DA46-A6EF-DEEB-62BA0295F87B}"/>
                  </a:ext>
                </a:extLst>
              </p:cNvPr>
              <p:cNvSpPr/>
              <p:nvPr/>
            </p:nvSpPr>
            <p:spPr>
              <a:xfrm>
                <a:off x="-10074982" y="-2388180"/>
                <a:ext cx="128507" cy="133381"/>
              </a:xfrm>
              <a:custGeom>
                <a:avLst/>
                <a:gdLst>
                  <a:gd name="csX0" fmla="*/ 45174 w 128507"/>
                  <a:gd name="csY0" fmla="*/ 123991 h 133381"/>
                  <a:gd name="csX1" fmla="*/ 354 w 128507"/>
                  <a:gd name="csY1" fmla="*/ 54952 h 133381"/>
                  <a:gd name="csX2" fmla="*/ 62272 w 128507"/>
                  <a:gd name="csY2" fmla="*/ 848 h 133381"/>
                  <a:gd name="csX3" fmla="*/ 128175 w 128507"/>
                  <a:gd name="csY3" fmla="*/ 36364 h 133381"/>
                  <a:gd name="csX4" fmla="*/ 96133 w 128507"/>
                  <a:gd name="csY4" fmla="*/ 115527 h 133381"/>
                  <a:gd name="csX5" fmla="*/ 45174 w 128507"/>
                  <a:gd name="csY5" fmla="*/ 123991 h 133381"/>
                </a:gdLst>
                <a:ahLst/>
                <a:cxnLst>
                  <a:cxn ang="0">
                    <a:pos x="csX0" y="csY0"/>
                  </a:cxn>
                  <a:cxn ang="0">
                    <a:pos x="csX1" y="csY1"/>
                  </a:cxn>
                  <a:cxn ang="0">
                    <a:pos x="csX2" y="csY2"/>
                  </a:cxn>
                  <a:cxn ang="0">
                    <a:pos x="csX3" y="csY3"/>
                  </a:cxn>
                  <a:cxn ang="0">
                    <a:pos x="csX4" y="csY4"/>
                  </a:cxn>
                  <a:cxn ang="0">
                    <a:pos x="csX5" y="csY5"/>
                  </a:cxn>
                </a:cxnLst>
                <a:rect l="l" t="t" r="r" b="b"/>
                <a:pathLst>
                  <a:path w="128507" h="133381">
                    <a:moveTo>
                      <a:pt x="45174" y="123991"/>
                    </a:moveTo>
                    <a:cubicBezTo>
                      <a:pt x="39860" y="118680"/>
                      <a:pt x="2510" y="61092"/>
                      <a:pt x="354" y="54952"/>
                    </a:cubicBezTo>
                    <a:cubicBezTo>
                      <a:pt x="-4793" y="39849"/>
                      <a:pt x="47662" y="3669"/>
                      <a:pt x="62272" y="848"/>
                    </a:cubicBezTo>
                    <a:cubicBezTo>
                      <a:pt x="84348" y="-3301"/>
                      <a:pt x="132989" y="7652"/>
                      <a:pt x="128175" y="36364"/>
                    </a:cubicBezTo>
                    <a:cubicBezTo>
                      <a:pt x="126679" y="45658"/>
                      <a:pt x="101779" y="108557"/>
                      <a:pt x="96133" y="115527"/>
                    </a:cubicBezTo>
                    <a:cubicBezTo>
                      <a:pt x="82026" y="132787"/>
                      <a:pt x="62272" y="141085"/>
                      <a:pt x="45174" y="123991"/>
                    </a:cubicBezTo>
                    <a:close/>
                  </a:path>
                </a:pathLst>
              </a:custGeom>
              <a:solidFill>
                <a:schemeClr val="accent5"/>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249E23AA-BD2C-DD0C-8850-6B7E71B6CC7C}"/>
                  </a:ext>
                </a:extLst>
              </p:cNvPr>
              <p:cNvSpPr/>
              <p:nvPr/>
            </p:nvSpPr>
            <p:spPr>
              <a:xfrm>
                <a:off x="-10172738" y="-4016071"/>
                <a:ext cx="257136" cy="62437"/>
              </a:xfrm>
              <a:custGeom>
                <a:avLst/>
                <a:gdLst>
                  <a:gd name="csX0" fmla="*/ 257137 w 257136"/>
                  <a:gd name="csY0" fmla="*/ 35350 h 62437"/>
                  <a:gd name="csX1" fmla="*/ 113879 w 257136"/>
                  <a:gd name="csY1" fmla="*/ 60244 h 62437"/>
                  <a:gd name="csX2" fmla="*/ 68062 w 257136"/>
                  <a:gd name="csY2" fmla="*/ 40328 h 62437"/>
                  <a:gd name="csX3" fmla="*/ 32370 w 257136"/>
                  <a:gd name="csY3" fmla="*/ 60576 h 62437"/>
                  <a:gd name="csX4" fmla="*/ 0 w 257136"/>
                  <a:gd name="csY4" fmla="*/ 50452 h 62437"/>
                  <a:gd name="csX5" fmla="*/ 0 w 257136"/>
                  <a:gd name="csY5" fmla="*/ 0 h 62437"/>
                  <a:gd name="csX6" fmla="*/ 256971 w 257136"/>
                  <a:gd name="csY6" fmla="*/ 35184 h 624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7136" h="62437">
                    <a:moveTo>
                      <a:pt x="257137" y="35350"/>
                    </a:moveTo>
                    <a:cubicBezTo>
                      <a:pt x="218295" y="58418"/>
                      <a:pt x="158367" y="66882"/>
                      <a:pt x="113879" y="60244"/>
                    </a:cubicBezTo>
                    <a:cubicBezTo>
                      <a:pt x="99269" y="58086"/>
                      <a:pt x="75698" y="40494"/>
                      <a:pt x="68062" y="40328"/>
                    </a:cubicBezTo>
                    <a:cubicBezTo>
                      <a:pt x="58267" y="40328"/>
                      <a:pt x="49302" y="58916"/>
                      <a:pt x="32370" y="60576"/>
                    </a:cubicBezTo>
                    <a:cubicBezTo>
                      <a:pt x="15437" y="62235"/>
                      <a:pt x="9463" y="52112"/>
                      <a:pt x="0" y="50452"/>
                    </a:cubicBezTo>
                    <a:lnTo>
                      <a:pt x="0" y="0"/>
                    </a:lnTo>
                    <a:cubicBezTo>
                      <a:pt x="86486" y="29375"/>
                      <a:pt x="163015" y="63231"/>
                      <a:pt x="256971" y="35184"/>
                    </a:cubicBezTo>
                    <a:close/>
                  </a:path>
                </a:pathLst>
              </a:custGeom>
              <a:solidFill>
                <a:srgbClr val="7C95A8"/>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8A9CA0D6-A28E-DDE8-94BB-0D1D5F35AD4F}"/>
                  </a:ext>
                </a:extLst>
              </p:cNvPr>
              <p:cNvSpPr/>
              <p:nvPr/>
            </p:nvSpPr>
            <p:spPr>
              <a:xfrm>
                <a:off x="-9228350" y="-3416289"/>
                <a:ext cx="89140" cy="121325"/>
              </a:xfrm>
              <a:custGeom>
                <a:avLst/>
                <a:gdLst>
                  <a:gd name="csX0" fmla="*/ 88975 w 89140"/>
                  <a:gd name="csY0" fmla="*/ 85635 h 121325"/>
                  <a:gd name="csX1" fmla="*/ 71378 w 89140"/>
                  <a:gd name="csY1" fmla="*/ 120819 h 121325"/>
                  <a:gd name="csX2" fmla="*/ 494 w 89140"/>
                  <a:gd name="csY2" fmla="*/ 50286 h 121325"/>
                  <a:gd name="csX3" fmla="*/ 38676 w 89140"/>
                  <a:gd name="csY3" fmla="*/ 0 h 121325"/>
                  <a:gd name="csX4" fmla="*/ 89141 w 89140"/>
                  <a:gd name="csY4" fmla="*/ 85635 h 121325"/>
                </a:gdLst>
                <a:ahLst/>
                <a:cxnLst>
                  <a:cxn ang="0">
                    <a:pos x="csX0" y="csY0"/>
                  </a:cxn>
                  <a:cxn ang="0">
                    <a:pos x="csX1" y="csY1"/>
                  </a:cxn>
                  <a:cxn ang="0">
                    <a:pos x="csX2" y="csY2"/>
                  </a:cxn>
                  <a:cxn ang="0">
                    <a:pos x="csX3" y="csY3"/>
                  </a:cxn>
                  <a:cxn ang="0">
                    <a:pos x="csX4" y="csY4"/>
                  </a:cxn>
                </a:cxnLst>
                <a:rect l="l" t="t" r="r" b="b"/>
                <a:pathLst>
                  <a:path w="89140" h="121325">
                    <a:moveTo>
                      <a:pt x="88975" y="85635"/>
                    </a:moveTo>
                    <a:cubicBezTo>
                      <a:pt x="86652" y="90282"/>
                      <a:pt x="83661" y="125964"/>
                      <a:pt x="71378" y="120819"/>
                    </a:cubicBezTo>
                    <a:cubicBezTo>
                      <a:pt x="66733" y="118827"/>
                      <a:pt x="2654" y="54767"/>
                      <a:pt x="494" y="50286"/>
                    </a:cubicBezTo>
                    <a:cubicBezTo>
                      <a:pt x="-4482" y="40660"/>
                      <a:pt x="29545" y="10455"/>
                      <a:pt x="38676" y="0"/>
                    </a:cubicBezTo>
                    <a:cubicBezTo>
                      <a:pt x="45650" y="28877"/>
                      <a:pt x="68391" y="64558"/>
                      <a:pt x="89141" y="85635"/>
                    </a:cubicBezTo>
                    <a:close/>
                  </a:path>
                </a:pathLst>
              </a:custGeom>
              <a:solidFill>
                <a:srgbClr val="7C95A8"/>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23B0DB93-AB2A-4246-E919-34D051E07844}"/>
                  </a:ext>
                </a:extLst>
              </p:cNvPr>
              <p:cNvSpPr/>
              <p:nvPr/>
            </p:nvSpPr>
            <p:spPr>
              <a:xfrm>
                <a:off x="-9512885" y="-3792904"/>
                <a:ext cx="40840" cy="225425"/>
              </a:xfrm>
              <a:custGeom>
                <a:avLst/>
                <a:gdLst>
                  <a:gd name="csX0" fmla="*/ 40840 w 40840"/>
                  <a:gd name="csY0" fmla="*/ 225425 h 225425"/>
                  <a:gd name="csX1" fmla="*/ 24074 w 40840"/>
                  <a:gd name="csY1" fmla="*/ 98465 h 225425"/>
                  <a:gd name="csX2" fmla="*/ 337 w 40840"/>
                  <a:gd name="csY2" fmla="*/ 6191 h 225425"/>
                  <a:gd name="csX3" fmla="*/ 28224 w 40840"/>
                  <a:gd name="csY3" fmla="*/ 38719 h 225425"/>
                  <a:gd name="csX4" fmla="*/ 40674 w 40840"/>
                  <a:gd name="csY4" fmla="*/ 106930 h 225425"/>
                  <a:gd name="csX5" fmla="*/ 40674 w 40840"/>
                  <a:gd name="csY5" fmla="*/ 225425 h 225425"/>
                </a:gdLst>
                <a:ahLst/>
                <a:cxnLst>
                  <a:cxn ang="0">
                    <a:pos x="csX0" y="csY0"/>
                  </a:cxn>
                  <a:cxn ang="0">
                    <a:pos x="csX1" y="csY1"/>
                  </a:cxn>
                  <a:cxn ang="0">
                    <a:pos x="csX2" y="csY2"/>
                  </a:cxn>
                  <a:cxn ang="0">
                    <a:pos x="csX3" y="csY3"/>
                  </a:cxn>
                  <a:cxn ang="0">
                    <a:pos x="csX4" y="csY4"/>
                  </a:cxn>
                  <a:cxn ang="0">
                    <a:pos x="csX5" y="csY5"/>
                  </a:cxn>
                </a:cxnLst>
                <a:rect l="l" t="t" r="r" b="b"/>
                <a:pathLst>
                  <a:path w="40840" h="225425">
                    <a:moveTo>
                      <a:pt x="40840" y="225425"/>
                    </a:moveTo>
                    <a:lnTo>
                      <a:pt x="24074" y="98465"/>
                    </a:lnTo>
                    <a:cubicBezTo>
                      <a:pt x="22250" y="67763"/>
                      <a:pt x="5151" y="34736"/>
                      <a:pt x="337" y="6191"/>
                    </a:cubicBezTo>
                    <a:cubicBezTo>
                      <a:pt x="-3481" y="-16878"/>
                      <a:pt x="26400" y="31417"/>
                      <a:pt x="28224" y="38719"/>
                    </a:cubicBezTo>
                    <a:cubicBezTo>
                      <a:pt x="29885" y="45026"/>
                      <a:pt x="40674" y="103444"/>
                      <a:pt x="40674" y="106930"/>
                    </a:cubicBezTo>
                    <a:lnTo>
                      <a:pt x="40674" y="225425"/>
                    </a:lnTo>
                    <a:close/>
                  </a:path>
                </a:pathLst>
              </a:custGeom>
              <a:solidFill>
                <a:srgbClr val="7C95A8"/>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31523350-B92D-18DD-B033-8097FD5F511A}"/>
                  </a:ext>
                </a:extLst>
              </p:cNvPr>
              <p:cNvSpPr/>
              <p:nvPr/>
            </p:nvSpPr>
            <p:spPr>
              <a:xfrm>
                <a:off x="-9829942" y="-4142035"/>
                <a:ext cx="70550" cy="40237"/>
              </a:xfrm>
              <a:custGeom>
                <a:avLst/>
                <a:gdLst>
                  <a:gd name="csX0" fmla="*/ 55442 w 70550"/>
                  <a:gd name="csY0" fmla="*/ 0 h 40237"/>
                  <a:gd name="csX1" fmla="*/ 70551 w 70550"/>
                  <a:gd name="csY1" fmla="*/ 20081 h 40237"/>
                  <a:gd name="csX2" fmla="*/ 61918 w 70550"/>
                  <a:gd name="csY2" fmla="*/ 28877 h 40237"/>
                  <a:gd name="csX3" fmla="*/ 0 w 70550"/>
                  <a:gd name="csY3" fmla="*/ 35184 h 40237"/>
                  <a:gd name="csX4" fmla="*/ 24900 w 70550"/>
                  <a:gd name="csY4" fmla="*/ 22405 h 40237"/>
                  <a:gd name="csX5" fmla="*/ 55442 w 70550"/>
                  <a:gd name="csY5" fmla="*/ 0 h 40237"/>
                </a:gdLst>
                <a:ahLst/>
                <a:cxnLst>
                  <a:cxn ang="0">
                    <a:pos x="csX0" y="csY0"/>
                  </a:cxn>
                  <a:cxn ang="0">
                    <a:pos x="csX1" y="csY1"/>
                  </a:cxn>
                  <a:cxn ang="0">
                    <a:pos x="csX2" y="csY2"/>
                  </a:cxn>
                  <a:cxn ang="0">
                    <a:pos x="csX3" y="csY3"/>
                  </a:cxn>
                  <a:cxn ang="0">
                    <a:pos x="csX4" y="csY4"/>
                  </a:cxn>
                  <a:cxn ang="0">
                    <a:pos x="csX5" y="csY5"/>
                  </a:cxn>
                </a:cxnLst>
                <a:rect l="l" t="t" r="r" b="b"/>
                <a:pathLst>
                  <a:path w="70550" h="40237">
                    <a:moveTo>
                      <a:pt x="55442" y="0"/>
                    </a:moveTo>
                    <a:lnTo>
                      <a:pt x="70551" y="20081"/>
                    </a:lnTo>
                    <a:cubicBezTo>
                      <a:pt x="70551" y="20081"/>
                      <a:pt x="67228" y="26554"/>
                      <a:pt x="61918" y="28877"/>
                    </a:cubicBezTo>
                    <a:cubicBezTo>
                      <a:pt x="39673" y="38669"/>
                      <a:pt x="24402" y="45307"/>
                      <a:pt x="0" y="35184"/>
                    </a:cubicBezTo>
                    <a:cubicBezTo>
                      <a:pt x="2987" y="23234"/>
                      <a:pt x="17261" y="27383"/>
                      <a:pt x="24900" y="22405"/>
                    </a:cubicBezTo>
                    <a:cubicBezTo>
                      <a:pt x="33367" y="16928"/>
                      <a:pt x="42493" y="8464"/>
                      <a:pt x="55442" y="0"/>
                    </a:cubicBezTo>
                    <a:close/>
                  </a:path>
                </a:pathLst>
              </a:custGeom>
              <a:solidFill>
                <a:srgbClr val="7C95A8"/>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D03DE7C7-F2CB-DA4B-35F1-40B7A5570613}"/>
                  </a:ext>
                </a:extLst>
              </p:cNvPr>
              <p:cNvSpPr/>
              <p:nvPr/>
            </p:nvSpPr>
            <p:spPr>
              <a:xfrm>
                <a:off x="-10767359" y="-3542253"/>
                <a:ext cx="74435" cy="59870"/>
              </a:xfrm>
              <a:custGeom>
                <a:avLst/>
                <a:gdLst>
                  <a:gd name="csX0" fmla="*/ 0 w 74435"/>
                  <a:gd name="csY0" fmla="*/ 45307 h 59870"/>
                  <a:gd name="csX1" fmla="*/ 65574 w 74435"/>
                  <a:gd name="csY1" fmla="*/ 0 h 59870"/>
                  <a:gd name="csX2" fmla="*/ 73376 w 74435"/>
                  <a:gd name="csY2" fmla="*/ 15269 h 59870"/>
                  <a:gd name="csX3" fmla="*/ 13281 w 74435"/>
                  <a:gd name="csY3" fmla="*/ 59746 h 59870"/>
                  <a:gd name="csX4" fmla="*/ 0 w 74435"/>
                  <a:gd name="csY4" fmla="*/ 45307 h 59870"/>
                </a:gdLst>
                <a:ahLst/>
                <a:cxnLst>
                  <a:cxn ang="0">
                    <a:pos x="csX0" y="csY0"/>
                  </a:cxn>
                  <a:cxn ang="0">
                    <a:pos x="csX1" y="csY1"/>
                  </a:cxn>
                  <a:cxn ang="0">
                    <a:pos x="csX2" y="csY2"/>
                  </a:cxn>
                  <a:cxn ang="0">
                    <a:pos x="csX3" y="csY3"/>
                  </a:cxn>
                  <a:cxn ang="0">
                    <a:pos x="csX4" y="csY4"/>
                  </a:cxn>
                </a:cxnLst>
                <a:rect l="l" t="t" r="r" b="b"/>
                <a:pathLst>
                  <a:path w="74435" h="59870">
                    <a:moveTo>
                      <a:pt x="0" y="45307"/>
                    </a:moveTo>
                    <a:cubicBezTo>
                      <a:pt x="29549" y="48793"/>
                      <a:pt x="38680" y="10124"/>
                      <a:pt x="65574" y="0"/>
                    </a:cubicBezTo>
                    <a:cubicBezTo>
                      <a:pt x="67564" y="3983"/>
                      <a:pt x="77692" y="8796"/>
                      <a:pt x="73376" y="15269"/>
                    </a:cubicBezTo>
                    <a:cubicBezTo>
                      <a:pt x="58101" y="21907"/>
                      <a:pt x="27393" y="62401"/>
                      <a:pt x="13281" y="59746"/>
                    </a:cubicBezTo>
                    <a:cubicBezTo>
                      <a:pt x="6144" y="58419"/>
                      <a:pt x="3822" y="49125"/>
                      <a:pt x="0" y="45307"/>
                    </a:cubicBezTo>
                    <a:close/>
                  </a:path>
                </a:pathLst>
              </a:custGeom>
              <a:solidFill>
                <a:srgbClr val="7C95A8"/>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A7A9D1DE-2E6D-1590-005B-75E61FB1D2F1}"/>
                  </a:ext>
                </a:extLst>
              </p:cNvPr>
              <p:cNvSpPr/>
              <p:nvPr/>
            </p:nvSpPr>
            <p:spPr>
              <a:xfrm>
                <a:off x="-9567828" y="-3915167"/>
                <a:ext cx="45347" cy="80657"/>
              </a:xfrm>
              <a:custGeom>
                <a:avLst/>
                <a:gdLst>
                  <a:gd name="csX0" fmla="*/ 45318 w 45347"/>
                  <a:gd name="csY0" fmla="*/ 80657 h 80657"/>
                  <a:gd name="csX1" fmla="*/ 0 w 45347"/>
                  <a:gd name="csY1" fmla="*/ 0 h 80657"/>
                  <a:gd name="csX2" fmla="*/ 45318 w 45347"/>
                  <a:gd name="csY2" fmla="*/ 80657 h 80657"/>
                </a:gdLst>
                <a:ahLst/>
                <a:cxnLst>
                  <a:cxn ang="0">
                    <a:pos x="csX0" y="csY0"/>
                  </a:cxn>
                  <a:cxn ang="0">
                    <a:pos x="csX1" y="csY1"/>
                  </a:cxn>
                  <a:cxn ang="0">
                    <a:pos x="csX2" y="csY2"/>
                  </a:cxn>
                </a:cxnLst>
                <a:rect l="l" t="t" r="r" b="b"/>
                <a:pathLst>
                  <a:path w="45347" h="80657">
                    <a:moveTo>
                      <a:pt x="45318" y="80657"/>
                    </a:moveTo>
                    <a:cubicBezTo>
                      <a:pt x="20418" y="62899"/>
                      <a:pt x="3157" y="30205"/>
                      <a:pt x="0" y="0"/>
                    </a:cubicBezTo>
                    <a:cubicBezTo>
                      <a:pt x="22080" y="20413"/>
                      <a:pt x="46315" y="48627"/>
                      <a:pt x="45318" y="80657"/>
                    </a:cubicBezTo>
                    <a:close/>
                  </a:path>
                </a:pathLst>
              </a:custGeom>
              <a:solidFill>
                <a:srgbClr val="7C95A8"/>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146A9D70-CFDA-8B70-8E9C-7E3639F74372}"/>
                  </a:ext>
                </a:extLst>
              </p:cNvPr>
              <p:cNvSpPr/>
              <p:nvPr/>
            </p:nvSpPr>
            <p:spPr>
              <a:xfrm>
                <a:off x="-11659287" y="-3038397"/>
                <a:ext cx="25066" cy="23091"/>
              </a:xfrm>
              <a:custGeom>
                <a:avLst/>
                <a:gdLst>
                  <a:gd name="csX0" fmla="*/ 25066 w 25066"/>
                  <a:gd name="csY0" fmla="*/ 4980 h 23091"/>
                  <a:gd name="csX1" fmla="*/ 0 w 25066"/>
                  <a:gd name="csY1" fmla="*/ 22738 h 23091"/>
                  <a:gd name="csX2" fmla="*/ 20090 w 25066"/>
                  <a:gd name="csY2" fmla="*/ 0 h 23091"/>
                  <a:gd name="csX3" fmla="*/ 25066 w 25066"/>
                  <a:gd name="csY3" fmla="*/ 4980 h 23091"/>
                </a:gdLst>
                <a:ahLst/>
                <a:cxnLst>
                  <a:cxn ang="0">
                    <a:pos x="csX0" y="csY0"/>
                  </a:cxn>
                  <a:cxn ang="0">
                    <a:pos x="csX1" y="csY1"/>
                  </a:cxn>
                  <a:cxn ang="0">
                    <a:pos x="csX2" y="csY2"/>
                  </a:cxn>
                  <a:cxn ang="0">
                    <a:pos x="csX3" y="csY3"/>
                  </a:cxn>
                </a:cxnLst>
                <a:rect l="l" t="t" r="r" b="b"/>
                <a:pathLst>
                  <a:path w="25066" h="23091">
                    <a:moveTo>
                      <a:pt x="25066" y="4980"/>
                    </a:moveTo>
                    <a:cubicBezTo>
                      <a:pt x="19923" y="8963"/>
                      <a:pt x="12284" y="25725"/>
                      <a:pt x="0" y="22738"/>
                    </a:cubicBezTo>
                    <a:cubicBezTo>
                      <a:pt x="4316" y="11451"/>
                      <a:pt x="13613" y="6971"/>
                      <a:pt x="20090" y="0"/>
                    </a:cubicBezTo>
                    <a:lnTo>
                      <a:pt x="25066" y="4980"/>
                    </a:lnTo>
                    <a:close/>
                  </a:path>
                </a:pathLst>
              </a:custGeom>
              <a:solidFill>
                <a:srgbClr val="7C95A8"/>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CBF2463F-64E3-6620-48E9-D2F701BCEBDA}"/>
                  </a:ext>
                </a:extLst>
              </p:cNvPr>
              <p:cNvSpPr/>
              <p:nvPr/>
            </p:nvSpPr>
            <p:spPr>
              <a:xfrm>
                <a:off x="-9895350" y="-4010926"/>
                <a:ext cx="5316" cy="15102"/>
              </a:xfrm>
              <a:custGeom>
                <a:avLst/>
                <a:gdLst>
                  <a:gd name="csX0" fmla="*/ 0 w 5316"/>
                  <a:gd name="csY0" fmla="*/ 15102 h 15102"/>
                  <a:gd name="csX1" fmla="*/ 0 w 5316"/>
                  <a:gd name="csY1" fmla="*/ 0 h 15102"/>
                  <a:gd name="csX2" fmla="*/ 0 w 5316"/>
                  <a:gd name="csY2" fmla="*/ 15102 h 15102"/>
                </a:gdLst>
                <a:ahLst/>
                <a:cxnLst>
                  <a:cxn ang="0">
                    <a:pos x="csX0" y="csY0"/>
                  </a:cxn>
                  <a:cxn ang="0">
                    <a:pos x="csX1" y="csY1"/>
                  </a:cxn>
                  <a:cxn ang="0">
                    <a:pos x="csX2" y="csY2"/>
                  </a:cxn>
                </a:cxnLst>
                <a:rect l="l" t="t" r="r" b="b"/>
                <a:pathLst>
                  <a:path w="5316" h="15102">
                    <a:moveTo>
                      <a:pt x="0" y="15102"/>
                    </a:moveTo>
                    <a:lnTo>
                      <a:pt x="0" y="0"/>
                    </a:lnTo>
                    <a:cubicBezTo>
                      <a:pt x="8799" y="9792"/>
                      <a:pt x="5147" y="7136"/>
                      <a:pt x="0" y="15102"/>
                    </a:cubicBezTo>
                    <a:close/>
                  </a:path>
                </a:pathLst>
              </a:custGeom>
              <a:solidFill>
                <a:srgbClr val="7C95A8"/>
              </a:solidFill>
              <a:ln w="16598" cap="flat">
                <a:noFill/>
                <a:prstDash val="solid"/>
                <a:miter/>
              </a:ln>
            </p:spPr>
            <p:txBody>
              <a:bodyPr/>
              <a:lstStyle/>
              <a:p>
                <a:endParaRPr lang="fr-FR"/>
              </a:p>
            </p:txBody>
          </p:sp>
          <p:sp>
            <p:nvSpPr>
              <p:cNvPr id="33" name="Rectangle 32">
                <a:extLst>
                  <a:ext uri="{FF2B5EF4-FFF2-40B4-BE49-F238E27FC236}">
                    <a16:creationId xmlns:a16="http://schemas.microsoft.com/office/drawing/2014/main" id="{1A372B6B-0DE8-105C-9AA1-5867A41007E6}"/>
                  </a:ext>
                </a:extLst>
              </p:cNvPr>
              <p:cNvSpPr/>
              <p:nvPr/>
            </p:nvSpPr>
            <p:spPr>
              <a:xfrm rot="-2700000">
                <a:off x="-11686933" y="-2999712"/>
                <a:ext cx="24900" cy="3319"/>
              </a:xfrm>
              <a:prstGeom prst="rect">
                <a:avLst/>
              </a:prstGeom>
              <a:solidFill>
                <a:srgbClr val="7C95A8"/>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57E4679B-E625-06D2-AB26-E0A98C6BD60B}"/>
                  </a:ext>
                </a:extLst>
              </p:cNvPr>
              <p:cNvSpPr/>
              <p:nvPr/>
            </p:nvSpPr>
            <p:spPr>
              <a:xfrm>
                <a:off x="-10910623" y="-4202602"/>
                <a:ext cx="57719" cy="21389"/>
              </a:xfrm>
              <a:custGeom>
                <a:avLst/>
                <a:gdLst>
                  <a:gd name="csX0" fmla="*/ 57608 w 57719"/>
                  <a:gd name="csY0" fmla="*/ 15426 h 21389"/>
                  <a:gd name="csX1" fmla="*/ 40011 w 57719"/>
                  <a:gd name="csY1" fmla="*/ 20404 h 21389"/>
                  <a:gd name="csX2" fmla="*/ 2162 w 57719"/>
                  <a:gd name="csY2" fmla="*/ 157 h 21389"/>
                  <a:gd name="csX3" fmla="*/ 57608 w 57719"/>
                  <a:gd name="csY3" fmla="*/ 15260 h 21389"/>
                </a:gdLst>
                <a:ahLst/>
                <a:cxnLst>
                  <a:cxn ang="0">
                    <a:pos x="csX0" y="csY0"/>
                  </a:cxn>
                  <a:cxn ang="0">
                    <a:pos x="csX1" y="csY1"/>
                  </a:cxn>
                  <a:cxn ang="0">
                    <a:pos x="csX2" y="csY2"/>
                  </a:cxn>
                  <a:cxn ang="0">
                    <a:pos x="csX3" y="csY3"/>
                  </a:cxn>
                </a:cxnLst>
                <a:rect l="l" t="t" r="r" b="b"/>
                <a:pathLst>
                  <a:path w="57719" h="21389">
                    <a:moveTo>
                      <a:pt x="57608" y="15426"/>
                    </a:moveTo>
                    <a:cubicBezTo>
                      <a:pt x="59104" y="23890"/>
                      <a:pt x="45158" y="21068"/>
                      <a:pt x="40011" y="20404"/>
                    </a:cubicBezTo>
                    <a:cubicBezTo>
                      <a:pt x="34868" y="19741"/>
                      <a:pt x="-10288" y="10447"/>
                      <a:pt x="2162" y="157"/>
                    </a:cubicBezTo>
                    <a:cubicBezTo>
                      <a:pt x="4655" y="-1834"/>
                      <a:pt x="48644" y="15758"/>
                      <a:pt x="57608" y="15260"/>
                    </a:cubicBezTo>
                    <a:close/>
                  </a:path>
                </a:pathLst>
              </a:custGeom>
              <a:solidFill>
                <a:srgbClr val="7C95A8"/>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475343D8-5697-4DC6-2B83-DB33B6B1728A}"/>
                  </a:ext>
                </a:extLst>
              </p:cNvPr>
              <p:cNvSpPr/>
              <p:nvPr/>
            </p:nvSpPr>
            <p:spPr>
              <a:xfrm>
                <a:off x="-10183875" y="-3039195"/>
                <a:ext cx="410819" cy="146498"/>
              </a:xfrm>
              <a:custGeom>
                <a:avLst/>
                <a:gdLst>
                  <a:gd name="csX0" fmla="*/ 257153 w 410819"/>
                  <a:gd name="csY0" fmla="*/ 2293 h 146498"/>
                  <a:gd name="csX1" fmla="*/ 406721 w 410819"/>
                  <a:gd name="csY1" fmla="*/ 26025 h 146498"/>
                  <a:gd name="csX2" fmla="*/ 389456 w 410819"/>
                  <a:gd name="csY2" fmla="*/ 69009 h 146498"/>
                  <a:gd name="csX3" fmla="*/ 48321 w 410819"/>
                  <a:gd name="csY3" fmla="*/ 146180 h 146498"/>
                  <a:gd name="csX4" fmla="*/ 5824 w 410819"/>
                  <a:gd name="csY4" fmla="*/ 103694 h 146498"/>
                  <a:gd name="csX5" fmla="*/ 256987 w 410819"/>
                  <a:gd name="csY5" fmla="*/ 2127 h 146498"/>
                  <a:gd name="csX6" fmla="*/ 353934 w 410819"/>
                  <a:gd name="csY6" fmla="*/ 41128 h 146498"/>
                  <a:gd name="csX7" fmla="*/ 255658 w 410819"/>
                  <a:gd name="csY7" fmla="*/ 41128 h 146498"/>
                  <a:gd name="csX8" fmla="*/ 138459 w 410819"/>
                  <a:gd name="csY8" fmla="*/ 70005 h 146498"/>
                  <a:gd name="csX9" fmla="*/ 61768 w 410819"/>
                  <a:gd name="csY9" fmla="*/ 96558 h 146498"/>
                  <a:gd name="csX10" fmla="*/ 69404 w 410819"/>
                  <a:gd name="csY10" fmla="*/ 101703 h 146498"/>
                  <a:gd name="csX11" fmla="*/ 334675 w 410819"/>
                  <a:gd name="csY11" fmla="*/ 49426 h 146498"/>
                  <a:gd name="csX12" fmla="*/ 353934 w 410819"/>
                  <a:gd name="csY12" fmla="*/ 41128 h 146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10819" h="146498">
                    <a:moveTo>
                      <a:pt x="257153" y="2293"/>
                    </a:moveTo>
                    <a:cubicBezTo>
                      <a:pt x="287861" y="-861"/>
                      <a:pt x="392443" y="-5673"/>
                      <a:pt x="406721" y="26025"/>
                    </a:cubicBezTo>
                    <a:cubicBezTo>
                      <a:pt x="416679" y="47932"/>
                      <a:pt x="407552" y="59051"/>
                      <a:pt x="389456" y="69009"/>
                    </a:cubicBezTo>
                    <a:cubicBezTo>
                      <a:pt x="348454" y="91580"/>
                      <a:pt x="102106" y="141700"/>
                      <a:pt x="48321" y="146180"/>
                    </a:cubicBezTo>
                    <a:cubicBezTo>
                      <a:pt x="18772" y="148670"/>
                      <a:pt x="-13431" y="136721"/>
                      <a:pt x="5824" y="103694"/>
                    </a:cubicBezTo>
                    <a:cubicBezTo>
                      <a:pt x="36037" y="51915"/>
                      <a:pt x="198554" y="8101"/>
                      <a:pt x="256987" y="2127"/>
                    </a:cubicBezTo>
                    <a:close/>
                    <a:moveTo>
                      <a:pt x="353934" y="41128"/>
                    </a:moveTo>
                    <a:lnTo>
                      <a:pt x="255658" y="41128"/>
                    </a:lnTo>
                    <a:cubicBezTo>
                      <a:pt x="235738" y="41128"/>
                      <a:pt x="162200" y="62869"/>
                      <a:pt x="138459" y="70005"/>
                    </a:cubicBezTo>
                    <a:cubicBezTo>
                      <a:pt x="112566" y="77805"/>
                      <a:pt x="87333" y="87928"/>
                      <a:pt x="61768" y="96558"/>
                    </a:cubicBezTo>
                    <a:cubicBezTo>
                      <a:pt x="60439" y="103363"/>
                      <a:pt x="63758" y="101537"/>
                      <a:pt x="69404" y="101703"/>
                    </a:cubicBezTo>
                    <a:cubicBezTo>
                      <a:pt x="116051" y="102699"/>
                      <a:pt x="280392" y="62537"/>
                      <a:pt x="334675" y="49426"/>
                    </a:cubicBezTo>
                    <a:cubicBezTo>
                      <a:pt x="340819" y="47932"/>
                      <a:pt x="354760" y="49094"/>
                      <a:pt x="353934" y="41128"/>
                    </a:cubicBezTo>
                    <a:close/>
                  </a:path>
                </a:pathLst>
              </a:custGeom>
              <a:solidFill>
                <a:srgbClr val="080A0A"/>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87124BD0-5E91-0F49-D9BA-D21B4CA23E5D}"/>
                  </a:ext>
                </a:extLst>
              </p:cNvPr>
              <p:cNvSpPr/>
              <p:nvPr/>
            </p:nvSpPr>
            <p:spPr>
              <a:xfrm>
                <a:off x="-10088949" y="-3545326"/>
                <a:ext cx="156190" cy="350241"/>
              </a:xfrm>
              <a:custGeom>
                <a:avLst/>
                <a:gdLst>
                  <a:gd name="csX0" fmla="*/ 82047 w 156190"/>
                  <a:gd name="csY0" fmla="*/ 3737 h 350241"/>
                  <a:gd name="csX1" fmla="*/ 86695 w 156190"/>
                  <a:gd name="csY1" fmla="*/ 24316 h 350241"/>
                  <a:gd name="csX2" fmla="*/ 48015 w 156190"/>
                  <a:gd name="csY2" fmla="*/ 266951 h 350241"/>
                  <a:gd name="csX3" fmla="*/ 146956 w 156190"/>
                  <a:gd name="csY3" fmla="*/ 316573 h 350241"/>
                  <a:gd name="csX4" fmla="*/ 87526 w 156190"/>
                  <a:gd name="csY4" fmla="*/ 348437 h 350241"/>
                  <a:gd name="csX5" fmla="*/ 38722 w 156190"/>
                  <a:gd name="csY5" fmla="*/ 47053 h 350241"/>
                  <a:gd name="csX6" fmla="*/ 82047 w 156190"/>
                  <a:gd name="csY6" fmla="*/ 3571 h 35024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6190" h="350241">
                    <a:moveTo>
                      <a:pt x="82047" y="3737"/>
                    </a:moveTo>
                    <a:cubicBezTo>
                      <a:pt x="85033" y="5563"/>
                      <a:pt x="87027" y="19504"/>
                      <a:pt x="86695" y="24316"/>
                    </a:cubicBezTo>
                    <a:cubicBezTo>
                      <a:pt x="80555" y="98667"/>
                      <a:pt x="9672" y="184469"/>
                      <a:pt x="48015" y="266951"/>
                    </a:cubicBezTo>
                    <a:cubicBezTo>
                      <a:pt x="73082" y="320722"/>
                      <a:pt x="131515" y="301471"/>
                      <a:pt x="146956" y="316573"/>
                    </a:cubicBezTo>
                    <a:cubicBezTo>
                      <a:pt x="181149" y="350263"/>
                      <a:pt x="111097" y="353250"/>
                      <a:pt x="87526" y="348437"/>
                    </a:cubicBezTo>
                    <a:cubicBezTo>
                      <a:pt x="-46107" y="320888"/>
                      <a:pt x="4026" y="133850"/>
                      <a:pt x="38722" y="47053"/>
                    </a:cubicBezTo>
                    <a:cubicBezTo>
                      <a:pt x="45195" y="30955"/>
                      <a:pt x="56315" y="-12693"/>
                      <a:pt x="82047" y="3571"/>
                    </a:cubicBezTo>
                    <a:close/>
                  </a:path>
                </a:pathLst>
              </a:custGeom>
              <a:solidFill>
                <a:srgbClr val="080A0A"/>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0D40BD4D-E580-532C-602F-87E31CBC2A24}"/>
                  </a:ext>
                </a:extLst>
              </p:cNvPr>
              <p:cNvSpPr/>
              <p:nvPr/>
            </p:nvSpPr>
            <p:spPr>
              <a:xfrm>
                <a:off x="-9838873" y="-3805089"/>
                <a:ext cx="225686" cy="142640"/>
              </a:xfrm>
              <a:custGeom>
                <a:avLst/>
                <a:gdLst>
                  <a:gd name="csX0" fmla="*/ 10922 w 225686"/>
                  <a:gd name="csY0" fmla="*/ 34141 h 142640"/>
                  <a:gd name="csX1" fmla="*/ 20551 w 225686"/>
                  <a:gd name="csY1" fmla="*/ 1613 h 142640"/>
                  <a:gd name="csX2" fmla="*/ 105210 w 225686"/>
                  <a:gd name="csY2" fmla="*/ 73475 h 142640"/>
                  <a:gd name="csX3" fmla="*/ 162650 w 225686"/>
                  <a:gd name="csY3" fmla="*/ 101854 h 142640"/>
                  <a:gd name="csX4" fmla="*/ 225561 w 225686"/>
                  <a:gd name="csY4" fmla="*/ 128905 h 142640"/>
                  <a:gd name="csX5" fmla="*/ 182902 w 225686"/>
                  <a:gd name="csY5" fmla="*/ 142348 h 142640"/>
                  <a:gd name="csX6" fmla="*/ 11254 w 225686"/>
                  <a:gd name="csY6" fmla="*/ 34474 h 14264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5686" h="142640">
                    <a:moveTo>
                      <a:pt x="10922" y="34141"/>
                    </a:moveTo>
                    <a:cubicBezTo>
                      <a:pt x="-2692" y="16882"/>
                      <a:pt x="-7668" y="-6353"/>
                      <a:pt x="20551" y="1613"/>
                    </a:cubicBezTo>
                    <a:cubicBezTo>
                      <a:pt x="25860" y="3107"/>
                      <a:pt x="87617" y="62189"/>
                      <a:pt x="105210" y="73475"/>
                    </a:cubicBezTo>
                    <a:cubicBezTo>
                      <a:pt x="122807" y="84760"/>
                      <a:pt x="142394" y="94385"/>
                      <a:pt x="162650" y="101854"/>
                    </a:cubicBezTo>
                    <a:cubicBezTo>
                      <a:pt x="177256" y="107165"/>
                      <a:pt x="228552" y="110981"/>
                      <a:pt x="225561" y="128905"/>
                    </a:cubicBezTo>
                    <a:cubicBezTo>
                      <a:pt x="223073" y="143842"/>
                      <a:pt x="194687" y="143012"/>
                      <a:pt x="182902" y="142348"/>
                    </a:cubicBezTo>
                    <a:cubicBezTo>
                      <a:pt x="122807" y="138863"/>
                      <a:pt x="47109" y="80445"/>
                      <a:pt x="11254" y="34474"/>
                    </a:cubicBezTo>
                    <a:close/>
                  </a:path>
                </a:pathLst>
              </a:custGeom>
              <a:solidFill>
                <a:srgbClr val="080A0A"/>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56084C34-B48D-D10E-8276-E00FC3633C85}"/>
                  </a:ext>
                </a:extLst>
              </p:cNvPr>
              <p:cNvSpPr/>
              <p:nvPr/>
            </p:nvSpPr>
            <p:spPr>
              <a:xfrm>
                <a:off x="-9792512" y="-3543452"/>
                <a:ext cx="84011" cy="107288"/>
              </a:xfrm>
              <a:custGeom>
                <a:avLst/>
                <a:gdLst>
                  <a:gd name="csX0" fmla="*/ 26645 w 84011"/>
                  <a:gd name="csY0" fmla="*/ 2194 h 107288"/>
                  <a:gd name="csX1" fmla="*/ 36939 w 84011"/>
                  <a:gd name="csY1" fmla="*/ 105754 h 107288"/>
                  <a:gd name="csX2" fmla="*/ 26645 w 84011"/>
                  <a:gd name="csY2" fmla="*/ 2194 h 107288"/>
                </a:gdLst>
                <a:ahLst/>
                <a:cxnLst>
                  <a:cxn ang="0">
                    <a:pos x="csX0" y="csY0"/>
                  </a:cxn>
                  <a:cxn ang="0">
                    <a:pos x="csX1" y="csY1"/>
                  </a:cxn>
                  <a:cxn ang="0">
                    <a:pos x="csX2" y="csY2"/>
                  </a:cxn>
                </a:cxnLst>
                <a:rect l="l" t="t" r="r" b="b"/>
                <a:pathLst>
                  <a:path w="84011" h="107288">
                    <a:moveTo>
                      <a:pt x="26645" y="2194"/>
                    </a:moveTo>
                    <a:cubicBezTo>
                      <a:pt x="98193" y="-19214"/>
                      <a:pt x="104167" y="123512"/>
                      <a:pt x="36939" y="105754"/>
                    </a:cubicBezTo>
                    <a:cubicBezTo>
                      <a:pt x="-9376" y="93473"/>
                      <a:pt x="-11370" y="13646"/>
                      <a:pt x="26645" y="2194"/>
                    </a:cubicBezTo>
                    <a:close/>
                  </a:path>
                </a:pathLst>
              </a:custGeom>
              <a:solidFill>
                <a:srgbClr val="080A0A"/>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E23954D9-F921-8AEC-A53F-B67B994830CA}"/>
                  </a:ext>
                </a:extLst>
              </p:cNvPr>
              <p:cNvSpPr/>
              <p:nvPr/>
            </p:nvSpPr>
            <p:spPr>
              <a:xfrm>
                <a:off x="-10318676" y="-3789800"/>
                <a:ext cx="205970" cy="111900"/>
              </a:xfrm>
              <a:custGeom>
                <a:avLst/>
                <a:gdLst>
                  <a:gd name="csX0" fmla="*/ 201384 w 205970"/>
                  <a:gd name="csY0" fmla="*/ 763 h 111900"/>
                  <a:gd name="csX1" fmla="*/ 112737 w 205970"/>
                  <a:gd name="csY1" fmla="*/ 90714 h 111900"/>
                  <a:gd name="csX2" fmla="*/ 21 w 205970"/>
                  <a:gd name="csY2" fmla="*/ 93867 h 111900"/>
                  <a:gd name="csX3" fmla="*/ 99124 w 205970"/>
                  <a:gd name="csY3" fmla="*/ 62169 h 111900"/>
                  <a:gd name="csX4" fmla="*/ 181464 w 205970"/>
                  <a:gd name="csY4" fmla="*/ 3418 h 111900"/>
                  <a:gd name="csX5" fmla="*/ 201384 w 205970"/>
                  <a:gd name="csY5" fmla="*/ 929 h 111900"/>
                </a:gdLst>
                <a:ahLst/>
                <a:cxnLst>
                  <a:cxn ang="0">
                    <a:pos x="csX0" y="csY0"/>
                  </a:cxn>
                  <a:cxn ang="0">
                    <a:pos x="csX1" y="csY1"/>
                  </a:cxn>
                  <a:cxn ang="0">
                    <a:pos x="csX2" y="csY2"/>
                  </a:cxn>
                  <a:cxn ang="0">
                    <a:pos x="csX3" y="csY3"/>
                  </a:cxn>
                  <a:cxn ang="0">
                    <a:pos x="csX4" y="csY4"/>
                  </a:cxn>
                  <a:cxn ang="0">
                    <a:pos x="csX5" y="csY5"/>
                  </a:cxn>
                </a:cxnLst>
                <a:rect l="l" t="t" r="r" b="b"/>
                <a:pathLst>
                  <a:path w="205970" h="111900">
                    <a:moveTo>
                      <a:pt x="201384" y="763"/>
                    </a:moveTo>
                    <a:cubicBezTo>
                      <a:pt x="228274" y="19683"/>
                      <a:pt x="128839" y="83080"/>
                      <a:pt x="112737" y="90714"/>
                    </a:cubicBezTo>
                    <a:cubicBezTo>
                      <a:pt x="94479" y="99344"/>
                      <a:pt x="-1636" y="131872"/>
                      <a:pt x="21" y="93867"/>
                    </a:cubicBezTo>
                    <a:cubicBezTo>
                      <a:pt x="187" y="88723"/>
                      <a:pt x="83521" y="69471"/>
                      <a:pt x="99124" y="62169"/>
                    </a:cubicBezTo>
                    <a:cubicBezTo>
                      <a:pt x="130002" y="47730"/>
                      <a:pt x="159219" y="14040"/>
                      <a:pt x="181464" y="3418"/>
                    </a:cubicBezTo>
                    <a:cubicBezTo>
                      <a:pt x="186275" y="1095"/>
                      <a:pt x="197898" y="-1395"/>
                      <a:pt x="201384" y="929"/>
                    </a:cubicBezTo>
                    <a:close/>
                  </a:path>
                </a:pathLst>
              </a:custGeom>
              <a:solidFill>
                <a:srgbClr val="080A0A"/>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257F5E74-6037-BFD8-E042-423B25146DAE}"/>
                  </a:ext>
                </a:extLst>
              </p:cNvPr>
              <p:cNvSpPr/>
              <p:nvPr/>
            </p:nvSpPr>
            <p:spPr>
              <a:xfrm>
                <a:off x="-10268958" y="-3547375"/>
                <a:ext cx="76996" cy="105227"/>
              </a:xfrm>
              <a:custGeom>
                <a:avLst/>
                <a:gdLst>
                  <a:gd name="csX0" fmla="*/ 29487 w 76996"/>
                  <a:gd name="csY0" fmla="*/ 973 h 105227"/>
                  <a:gd name="csX1" fmla="*/ 27165 w 76996"/>
                  <a:gd name="csY1" fmla="*/ 102043 h 105227"/>
                  <a:gd name="csX2" fmla="*/ 29487 w 76996"/>
                  <a:gd name="csY2" fmla="*/ 973 h 105227"/>
                </a:gdLst>
                <a:ahLst/>
                <a:cxnLst>
                  <a:cxn ang="0">
                    <a:pos x="csX0" y="csY0"/>
                  </a:cxn>
                  <a:cxn ang="0">
                    <a:pos x="csX1" y="csY1"/>
                  </a:cxn>
                  <a:cxn ang="0">
                    <a:pos x="csX2" y="csY2"/>
                  </a:cxn>
                </a:cxnLst>
                <a:rect l="l" t="t" r="r" b="b"/>
                <a:pathLst>
                  <a:path w="76996" h="105227">
                    <a:moveTo>
                      <a:pt x="29487" y="973"/>
                    </a:moveTo>
                    <a:cubicBezTo>
                      <a:pt x="98214" y="-12968"/>
                      <a:pt x="87920" y="127933"/>
                      <a:pt x="27165" y="102043"/>
                    </a:cubicBezTo>
                    <a:cubicBezTo>
                      <a:pt x="-9023" y="86609"/>
                      <a:pt x="-9854" y="8773"/>
                      <a:pt x="29487" y="973"/>
                    </a:cubicBezTo>
                    <a:close/>
                  </a:path>
                </a:pathLst>
              </a:custGeom>
              <a:solidFill>
                <a:srgbClr val="080A0A"/>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909D667F-B3B0-920B-1C4A-044FBC246131}"/>
                  </a:ext>
                </a:extLst>
              </p:cNvPr>
              <p:cNvSpPr/>
              <p:nvPr/>
            </p:nvSpPr>
            <p:spPr>
              <a:xfrm>
                <a:off x="-11150826" y="-2939671"/>
                <a:ext cx="167139" cy="108228"/>
              </a:xfrm>
              <a:custGeom>
                <a:avLst/>
                <a:gdLst>
                  <a:gd name="csX0" fmla="*/ 504 w 167139"/>
                  <a:gd name="csY0" fmla="*/ 2013 h 108228"/>
                  <a:gd name="csX1" fmla="*/ 104754 w 167139"/>
                  <a:gd name="csY1" fmla="*/ 56449 h 108228"/>
                  <a:gd name="csX2" fmla="*/ 166672 w 167139"/>
                  <a:gd name="csY2" fmla="*/ 100096 h 108228"/>
                  <a:gd name="csX3" fmla="*/ 149241 w 167139"/>
                  <a:gd name="csY3" fmla="*/ 108228 h 108228"/>
                  <a:gd name="csX4" fmla="*/ 7641 w 167139"/>
                  <a:gd name="csY4" fmla="*/ 22592 h 108228"/>
                  <a:gd name="csX5" fmla="*/ 504 w 167139"/>
                  <a:gd name="csY5" fmla="*/ 2179 h 108228"/>
                </a:gdLst>
                <a:ahLst/>
                <a:cxnLst>
                  <a:cxn ang="0">
                    <a:pos x="csX0" y="csY0"/>
                  </a:cxn>
                  <a:cxn ang="0">
                    <a:pos x="csX1" y="csY1"/>
                  </a:cxn>
                  <a:cxn ang="0">
                    <a:pos x="csX2" y="csY2"/>
                  </a:cxn>
                  <a:cxn ang="0">
                    <a:pos x="csX3" y="csY3"/>
                  </a:cxn>
                  <a:cxn ang="0">
                    <a:pos x="csX4" y="csY4"/>
                  </a:cxn>
                  <a:cxn ang="0">
                    <a:pos x="csX5" y="csY5"/>
                  </a:cxn>
                </a:cxnLst>
                <a:rect l="l" t="t" r="r" b="b"/>
                <a:pathLst>
                  <a:path w="167139" h="108228">
                    <a:moveTo>
                      <a:pt x="504" y="2013"/>
                    </a:moveTo>
                    <a:cubicBezTo>
                      <a:pt x="14612" y="-11430"/>
                      <a:pt x="88320" y="46490"/>
                      <a:pt x="104754" y="56449"/>
                    </a:cubicBezTo>
                    <a:cubicBezTo>
                      <a:pt x="119692" y="65410"/>
                      <a:pt x="172646" y="80678"/>
                      <a:pt x="166672" y="100096"/>
                    </a:cubicBezTo>
                    <a:cubicBezTo>
                      <a:pt x="162522" y="107066"/>
                      <a:pt x="156876" y="108228"/>
                      <a:pt x="149241" y="108228"/>
                    </a:cubicBezTo>
                    <a:cubicBezTo>
                      <a:pt x="126829" y="108228"/>
                      <a:pt x="23244" y="41346"/>
                      <a:pt x="7641" y="22592"/>
                    </a:cubicBezTo>
                    <a:cubicBezTo>
                      <a:pt x="1995" y="15788"/>
                      <a:pt x="-1324" y="11805"/>
                      <a:pt x="504" y="2179"/>
                    </a:cubicBezTo>
                    <a:close/>
                  </a:path>
                </a:pathLst>
              </a:custGeom>
              <a:solidFill>
                <a:srgbClr val="080A0A"/>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04F6A352-9E1A-24A1-0A6F-D2215E5612CB}"/>
                  </a:ext>
                </a:extLst>
              </p:cNvPr>
              <p:cNvSpPr/>
              <p:nvPr/>
            </p:nvSpPr>
            <p:spPr>
              <a:xfrm>
                <a:off x="-11119565" y="-2998237"/>
                <a:ext cx="100365" cy="74963"/>
              </a:xfrm>
              <a:custGeom>
                <a:avLst/>
                <a:gdLst>
                  <a:gd name="csX0" fmla="*/ 7091 w 100365"/>
                  <a:gd name="csY0" fmla="*/ 170 h 74963"/>
                  <a:gd name="csX1" fmla="*/ 27842 w 100365"/>
                  <a:gd name="csY1" fmla="*/ 19587 h 74963"/>
                  <a:gd name="csX2" fmla="*/ 100216 w 100365"/>
                  <a:gd name="csY2" fmla="*/ 68047 h 74963"/>
                  <a:gd name="csX3" fmla="*/ 283 w 100365"/>
                  <a:gd name="csY3" fmla="*/ 16600 h 74963"/>
                  <a:gd name="csX4" fmla="*/ 7091 w 100365"/>
                  <a:gd name="csY4" fmla="*/ 4 h 74963"/>
                </a:gdLst>
                <a:ahLst/>
                <a:cxnLst>
                  <a:cxn ang="0">
                    <a:pos x="csX0" y="csY0"/>
                  </a:cxn>
                  <a:cxn ang="0">
                    <a:pos x="csX1" y="csY1"/>
                  </a:cxn>
                  <a:cxn ang="0">
                    <a:pos x="csX2" y="csY2"/>
                  </a:cxn>
                  <a:cxn ang="0">
                    <a:pos x="csX3" y="csY3"/>
                  </a:cxn>
                  <a:cxn ang="0">
                    <a:pos x="csX4" y="csY4"/>
                  </a:cxn>
                </a:cxnLst>
                <a:rect l="l" t="t" r="r" b="b"/>
                <a:pathLst>
                  <a:path w="100365" h="74963">
                    <a:moveTo>
                      <a:pt x="7091" y="170"/>
                    </a:moveTo>
                    <a:cubicBezTo>
                      <a:pt x="16052" y="-1823"/>
                      <a:pt x="20202" y="14276"/>
                      <a:pt x="27842" y="19587"/>
                    </a:cubicBezTo>
                    <a:cubicBezTo>
                      <a:pt x="39627" y="27885"/>
                      <a:pt x="103868" y="51617"/>
                      <a:pt x="100216" y="68047"/>
                    </a:cubicBezTo>
                    <a:cubicBezTo>
                      <a:pt x="94409" y="95099"/>
                      <a:pt x="3108" y="35353"/>
                      <a:pt x="283" y="16600"/>
                    </a:cubicBezTo>
                    <a:cubicBezTo>
                      <a:pt x="-714" y="10127"/>
                      <a:pt x="781" y="1497"/>
                      <a:pt x="7091" y="4"/>
                    </a:cubicBezTo>
                    <a:close/>
                  </a:path>
                </a:pathLst>
              </a:custGeom>
              <a:solidFill>
                <a:srgbClr val="080A0A"/>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5D26CD01-AA61-ECBF-E8A7-656F415F823A}"/>
                  </a:ext>
                </a:extLst>
              </p:cNvPr>
              <p:cNvSpPr/>
              <p:nvPr/>
            </p:nvSpPr>
            <p:spPr>
              <a:xfrm>
                <a:off x="-9012758" y="-2967293"/>
                <a:ext cx="123934" cy="144114"/>
              </a:xfrm>
              <a:custGeom>
                <a:avLst/>
                <a:gdLst>
                  <a:gd name="csX0" fmla="*/ 12661 w 123934"/>
                  <a:gd name="csY0" fmla="*/ 426 h 144114"/>
                  <a:gd name="csX1" fmla="*/ 123549 w 123934"/>
                  <a:gd name="csY1" fmla="*/ 125229 h 144114"/>
                  <a:gd name="csX2" fmla="*/ 97984 w 123934"/>
                  <a:gd name="csY2" fmla="*/ 135187 h 144114"/>
                  <a:gd name="csX3" fmla="*/ 57646 w 123934"/>
                  <a:gd name="csY3" fmla="*/ 59674 h 144114"/>
                  <a:gd name="csX4" fmla="*/ 12827 w 123934"/>
                  <a:gd name="csY4" fmla="*/ 426 h 144114"/>
                </a:gdLst>
                <a:ahLst/>
                <a:cxnLst>
                  <a:cxn ang="0">
                    <a:pos x="csX0" y="csY0"/>
                  </a:cxn>
                  <a:cxn ang="0">
                    <a:pos x="csX1" y="csY1"/>
                  </a:cxn>
                  <a:cxn ang="0">
                    <a:pos x="csX2" y="csY2"/>
                  </a:cxn>
                  <a:cxn ang="0">
                    <a:pos x="csX3" y="csY3"/>
                  </a:cxn>
                  <a:cxn ang="0">
                    <a:pos x="csX4" y="csY4"/>
                  </a:cxn>
                </a:cxnLst>
                <a:rect l="l" t="t" r="r" b="b"/>
                <a:pathLst>
                  <a:path w="123934" h="144114">
                    <a:moveTo>
                      <a:pt x="12661" y="426"/>
                    </a:moveTo>
                    <a:cubicBezTo>
                      <a:pt x="51502" y="-7208"/>
                      <a:pt x="117239" y="89879"/>
                      <a:pt x="123549" y="125229"/>
                    </a:cubicBezTo>
                    <a:cubicBezTo>
                      <a:pt x="126536" y="141659"/>
                      <a:pt x="111597" y="152779"/>
                      <a:pt x="97984" y="135187"/>
                    </a:cubicBezTo>
                    <a:cubicBezTo>
                      <a:pt x="82214" y="114607"/>
                      <a:pt x="75572" y="80751"/>
                      <a:pt x="57646" y="59674"/>
                    </a:cubicBezTo>
                    <a:cubicBezTo>
                      <a:pt x="48516" y="49053"/>
                      <a:pt x="-30335" y="8890"/>
                      <a:pt x="12827" y="426"/>
                    </a:cubicBezTo>
                    <a:close/>
                  </a:path>
                </a:pathLst>
              </a:custGeom>
              <a:solidFill>
                <a:srgbClr val="080A0A"/>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37C380A8-5D67-DEE1-4529-80548BCB135B}"/>
                  </a:ext>
                </a:extLst>
              </p:cNvPr>
              <p:cNvSpPr/>
              <p:nvPr/>
            </p:nvSpPr>
            <p:spPr>
              <a:xfrm>
                <a:off x="-8914267" y="-2944385"/>
                <a:ext cx="86687" cy="92249"/>
              </a:xfrm>
              <a:custGeom>
                <a:avLst/>
                <a:gdLst>
                  <a:gd name="csX0" fmla="*/ 1653 w 86687"/>
                  <a:gd name="csY0" fmla="*/ 1748 h 92249"/>
                  <a:gd name="csX1" fmla="*/ 85148 w 86687"/>
                  <a:gd name="csY1" fmla="*/ 76929 h 92249"/>
                  <a:gd name="csX2" fmla="*/ 34189 w 86687"/>
                  <a:gd name="csY2" fmla="*/ 57180 h 92249"/>
                  <a:gd name="csX3" fmla="*/ 1487 w 86687"/>
                  <a:gd name="csY3" fmla="*/ 1748 h 92249"/>
                </a:gdLst>
                <a:ahLst/>
                <a:cxnLst>
                  <a:cxn ang="0">
                    <a:pos x="csX0" y="csY0"/>
                  </a:cxn>
                  <a:cxn ang="0">
                    <a:pos x="csX1" y="csY1"/>
                  </a:cxn>
                  <a:cxn ang="0">
                    <a:pos x="csX2" y="csY2"/>
                  </a:cxn>
                  <a:cxn ang="0">
                    <a:pos x="csX3" y="csY3"/>
                  </a:cxn>
                </a:cxnLst>
                <a:rect l="l" t="t" r="r" b="b"/>
                <a:pathLst>
                  <a:path w="86687" h="92249">
                    <a:moveTo>
                      <a:pt x="1653" y="1748"/>
                    </a:moveTo>
                    <a:cubicBezTo>
                      <a:pt x="15595" y="-12192"/>
                      <a:pt x="80832" y="61329"/>
                      <a:pt x="85148" y="76929"/>
                    </a:cubicBezTo>
                    <a:cubicBezTo>
                      <a:pt x="96440" y="117424"/>
                      <a:pt x="42157" y="65809"/>
                      <a:pt x="34189" y="57180"/>
                    </a:cubicBezTo>
                    <a:cubicBezTo>
                      <a:pt x="26715" y="49213"/>
                      <a:pt x="-7478" y="10710"/>
                      <a:pt x="1487" y="1748"/>
                    </a:cubicBezTo>
                    <a:close/>
                  </a:path>
                </a:pathLst>
              </a:custGeom>
              <a:solidFill>
                <a:srgbClr val="080A0A"/>
              </a:solidFill>
              <a:ln w="16598" cap="flat">
                <a:noFill/>
                <a:prstDash val="solid"/>
                <a:miter/>
              </a:ln>
            </p:spPr>
            <p:txBody>
              <a:bodyPr/>
              <a:lstStyle/>
              <a:p>
                <a:endParaRPr lang="fr-FR"/>
              </a:p>
            </p:txBody>
          </p:sp>
        </p:grpSp>
      </p:grpSp>
      <p:grpSp>
        <p:nvGrpSpPr>
          <p:cNvPr id="49" name="Group 2">
            <a:extLst>
              <a:ext uri="{FF2B5EF4-FFF2-40B4-BE49-F238E27FC236}">
                <a16:creationId xmlns:a16="http://schemas.microsoft.com/office/drawing/2014/main" id="{B434E26C-203D-B02F-8C87-C9BA913D376E}"/>
              </a:ext>
            </a:extLst>
          </p:cNvPr>
          <p:cNvGrpSpPr/>
          <p:nvPr/>
        </p:nvGrpSpPr>
        <p:grpSpPr>
          <a:xfrm>
            <a:off x="979996" y="2148405"/>
            <a:ext cx="4651197" cy="3044479"/>
            <a:chOff x="332936" y="2504656"/>
            <a:chExt cx="2926080" cy="3044479"/>
          </a:xfrm>
        </p:grpSpPr>
        <p:sp>
          <p:nvSpPr>
            <p:cNvPr id="50" name="TextBox 3">
              <a:extLst>
                <a:ext uri="{FF2B5EF4-FFF2-40B4-BE49-F238E27FC236}">
                  <a16:creationId xmlns:a16="http://schemas.microsoft.com/office/drawing/2014/main" id="{B73B71C3-EB61-ED56-C2CC-59ED960D2143}"/>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5">
                      <a:lumMod val="75000"/>
                    </a:schemeClr>
                  </a:solidFill>
                </a:rPr>
                <a:t>Lorem Ipsum</a:t>
              </a:r>
            </a:p>
          </p:txBody>
        </p:sp>
        <p:sp>
          <p:nvSpPr>
            <p:cNvPr id="51" name="TextBox 4">
              <a:extLst>
                <a:ext uri="{FF2B5EF4-FFF2-40B4-BE49-F238E27FC236}">
                  <a16:creationId xmlns:a16="http://schemas.microsoft.com/office/drawing/2014/main" id="{319FB621-E139-6A25-C259-10EBC6DB6753}"/>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179631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6AB53-6B82-1896-23D9-9C86A89071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00AF5-54E4-D7DB-16DA-DED6789AF3ED}"/>
              </a:ext>
            </a:extLst>
          </p:cNvPr>
          <p:cNvSpPr>
            <a:spLocks noGrp="1"/>
          </p:cNvSpPr>
          <p:nvPr>
            <p:ph type="title"/>
          </p:nvPr>
        </p:nvSpPr>
        <p:spPr/>
        <p:txBody>
          <a:bodyPr/>
          <a:lstStyle/>
          <a:p>
            <a:r>
              <a:rPr lang="en-US" dirty="0"/>
              <a:t>Workplace Stress Doodle Sticker</a:t>
            </a:r>
          </a:p>
        </p:txBody>
      </p:sp>
      <p:grpSp>
        <p:nvGrpSpPr>
          <p:cNvPr id="48" name="Group 47">
            <a:extLst>
              <a:ext uri="{FF2B5EF4-FFF2-40B4-BE49-F238E27FC236}">
                <a16:creationId xmlns:a16="http://schemas.microsoft.com/office/drawing/2014/main" id="{5F0D03C5-6738-F043-1D0B-E173C71843BB}"/>
              </a:ext>
            </a:extLst>
          </p:cNvPr>
          <p:cNvGrpSpPr/>
          <p:nvPr/>
        </p:nvGrpSpPr>
        <p:grpSpPr>
          <a:xfrm>
            <a:off x="6642538" y="1020759"/>
            <a:ext cx="3975202" cy="4816481"/>
            <a:chOff x="6642538" y="1020759"/>
            <a:chExt cx="3975202" cy="4816481"/>
          </a:xfrm>
        </p:grpSpPr>
        <p:sp>
          <p:nvSpPr>
            <p:cNvPr id="4" name="Forme libre 3">
              <a:extLst>
                <a:ext uri="{FF2B5EF4-FFF2-40B4-BE49-F238E27FC236}">
                  <a16:creationId xmlns:a16="http://schemas.microsoft.com/office/drawing/2014/main" id="{A04B7A3B-D5D2-C03F-3E9D-323BC4E4C42C}"/>
                </a:ext>
              </a:extLst>
            </p:cNvPr>
            <p:cNvSpPr/>
            <p:nvPr/>
          </p:nvSpPr>
          <p:spPr>
            <a:xfrm>
              <a:off x="6642538" y="1020759"/>
              <a:ext cx="3975202" cy="4816481"/>
            </a:xfrm>
            <a:custGeom>
              <a:avLst/>
              <a:gdLst>
                <a:gd name="csX0" fmla="*/ 211652 w 3975202"/>
                <a:gd name="csY0" fmla="*/ 2236621 h 4816481"/>
                <a:gd name="csX1" fmla="*/ 641761 w 3975202"/>
                <a:gd name="csY1" fmla="*/ 2560577 h 4816481"/>
                <a:gd name="csX2" fmla="*/ 1027882 w 3975202"/>
                <a:gd name="csY2" fmla="*/ 2849017 h 4816481"/>
                <a:gd name="csX3" fmla="*/ 969948 w 3975202"/>
                <a:gd name="csY3" fmla="*/ 3741885 h 4816481"/>
                <a:gd name="csX4" fmla="*/ 964468 w 3975202"/>
                <a:gd name="csY4" fmla="*/ 3787525 h 4816481"/>
                <a:gd name="csX5" fmla="*/ 947041 w 3975202"/>
                <a:gd name="csY5" fmla="*/ 3893242 h 4816481"/>
                <a:gd name="csX6" fmla="*/ 924463 w 3975202"/>
                <a:gd name="csY6" fmla="*/ 4039287 h 4816481"/>
                <a:gd name="csX7" fmla="*/ 918485 w 3975202"/>
                <a:gd name="csY7" fmla="*/ 4167077 h 4816481"/>
                <a:gd name="csX8" fmla="*/ 914169 w 3975202"/>
                <a:gd name="csY8" fmla="*/ 4267151 h 4816481"/>
                <a:gd name="csX9" fmla="*/ 906368 w 3975202"/>
                <a:gd name="csY9" fmla="*/ 4330880 h 4816481"/>
                <a:gd name="csX10" fmla="*/ 915499 w 3975202"/>
                <a:gd name="csY10" fmla="*/ 4732007 h 4816481"/>
                <a:gd name="csX11" fmla="*/ 1047968 w 3975202"/>
                <a:gd name="csY11" fmla="*/ 4807519 h 4816481"/>
                <a:gd name="csX12" fmla="*/ 1056102 w 3975202"/>
                <a:gd name="csY12" fmla="*/ 4808017 h 4816481"/>
                <a:gd name="csX13" fmla="*/ 1105736 w 3975202"/>
                <a:gd name="csY13" fmla="*/ 4816481 h 4816481"/>
                <a:gd name="csX14" fmla="*/ 1112545 w 3975202"/>
                <a:gd name="csY14" fmla="*/ 4816481 h 4816481"/>
                <a:gd name="csX15" fmla="*/ 1217455 w 3975202"/>
                <a:gd name="csY15" fmla="*/ 4781961 h 4816481"/>
                <a:gd name="csX16" fmla="*/ 1280205 w 3975202"/>
                <a:gd name="csY16" fmla="*/ 4766029 h 4816481"/>
                <a:gd name="csX17" fmla="*/ 1335651 w 3975202"/>
                <a:gd name="csY17" fmla="*/ 4751922 h 4816481"/>
                <a:gd name="csX18" fmla="*/ 1430105 w 3975202"/>
                <a:gd name="csY18" fmla="*/ 4764868 h 4816481"/>
                <a:gd name="csX19" fmla="*/ 1483557 w 3975202"/>
                <a:gd name="csY19" fmla="*/ 4767855 h 4816481"/>
                <a:gd name="csX20" fmla="*/ 1648894 w 3975202"/>
                <a:gd name="csY20" fmla="*/ 4610690 h 4816481"/>
                <a:gd name="csX21" fmla="*/ 1683923 w 3975202"/>
                <a:gd name="csY21" fmla="*/ 4350962 h 4816481"/>
                <a:gd name="csX22" fmla="*/ 1785514 w 3975202"/>
                <a:gd name="csY22" fmla="*/ 4470951 h 4816481"/>
                <a:gd name="csX23" fmla="*/ 1792322 w 3975202"/>
                <a:gd name="csY23" fmla="*/ 4582808 h 4816481"/>
                <a:gd name="csX24" fmla="*/ 1971772 w 3975202"/>
                <a:gd name="csY24" fmla="*/ 4746612 h 4816481"/>
                <a:gd name="csX25" fmla="*/ 1973097 w 3975202"/>
                <a:gd name="csY25" fmla="*/ 4746612 h 4816481"/>
                <a:gd name="csX26" fmla="*/ 2151051 w 3975202"/>
                <a:gd name="csY26" fmla="*/ 4580817 h 4816481"/>
                <a:gd name="csX27" fmla="*/ 2153543 w 3975202"/>
                <a:gd name="csY27" fmla="*/ 4435435 h 4816481"/>
                <a:gd name="csX28" fmla="*/ 2152546 w 3975202"/>
                <a:gd name="csY28" fmla="*/ 4399588 h 4816481"/>
                <a:gd name="csX29" fmla="*/ 2151549 w 3975202"/>
                <a:gd name="csY29" fmla="*/ 4381830 h 4816481"/>
                <a:gd name="csX30" fmla="*/ 2154540 w 3975202"/>
                <a:gd name="csY30" fmla="*/ 4371707 h 4816481"/>
                <a:gd name="csX31" fmla="*/ 2158358 w 3975202"/>
                <a:gd name="csY31" fmla="*/ 4356604 h 4816481"/>
                <a:gd name="csX32" fmla="*/ 2171468 w 3975202"/>
                <a:gd name="csY32" fmla="*/ 4439750 h 4816481"/>
                <a:gd name="csX33" fmla="*/ 2174293 w 3975202"/>
                <a:gd name="csY33" fmla="*/ 4456346 h 4816481"/>
                <a:gd name="csX34" fmla="*/ 2324360 w 3975202"/>
                <a:gd name="csY34" fmla="*/ 4710266 h 4816481"/>
                <a:gd name="csX35" fmla="*/ 2482394 w 3975202"/>
                <a:gd name="csY35" fmla="*/ 4771174 h 4816481"/>
                <a:gd name="csX36" fmla="*/ 2527214 w 3975202"/>
                <a:gd name="csY36" fmla="*/ 4760553 h 4816481"/>
                <a:gd name="csX37" fmla="*/ 2626649 w 3975202"/>
                <a:gd name="csY37" fmla="*/ 4762544 h 4816481"/>
                <a:gd name="csX38" fmla="*/ 2653040 w 3975202"/>
                <a:gd name="csY38" fmla="*/ 4753748 h 4816481"/>
                <a:gd name="csX39" fmla="*/ 2737869 w 3975202"/>
                <a:gd name="csY39" fmla="*/ 4750927 h 4816481"/>
                <a:gd name="csX40" fmla="*/ 2838800 w 3975202"/>
                <a:gd name="csY40" fmla="*/ 4676244 h 4816481"/>
                <a:gd name="csX41" fmla="*/ 2838800 w 3975202"/>
                <a:gd name="csY41" fmla="*/ 4676244 h 4816481"/>
                <a:gd name="csX42" fmla="*/ 2918149 w 3975202"/>
                <a:gd name="csY42" fmla="*/ 4592268 h 4816481"/>
                <a:gd name="csX43" fmla="*/ 2938235 w 3975202"/>
                <a:gd name="csY43" fmla="*/ 4504807 h 4816481"/>
                <a:gd name="csX44" fmla="*/ 2912005 w 3975202"/>
                <a:gd name="csY44" fmla="*/ 4161600 h 4816481"/>
                <a:gd name="csX45" fmla="*/ 2887603 w 3975202"/>
                <a:gd name="csY45" fmla="*/ 3849428 h 4816481"/>
                <a:gd name="csX46" fmla="*/ 2866521 w 3975202"/>
                <a:gd name="csY46" fmla="*/ 3103766 h 4816481"/>
                <a:gd name="csX47" fmla="*/ 2862537 w 3975202"/>
                <a:gd name="csY47" fmla="*/ 2877395 h 4816481"/>
                <a:gd name="csX48" fmla="*/ 2862205 w 3975202"/>
                <a:gd name="csY48" fmla="*/ 2864948 h 4816481"/>
                <a:gd name="csX49" fmla="*/ 2861540 w 3975202"/>
                <a:gd name="csY49" fmla="*/ 2833583 h 4816481"/>
                <a:gd name="csX50" fmla="*/ 2898724 w 3975202"/>
                <a:gd name="csY50" fmla="*/ 2809518 h 4816481"/>
                <a:gd name="csX51" fmla="*/ 2908188 w 3975202"/>
                <a:gd name="csY51" fmla="*/ 2803378 h 4816481"/>
                <a:gd name="csX52" fmla="*/ 3242514 w 3975202"/>
                <a:gd name="csY52" fmla="*/ 2598748 h 4816481"/>
                <a:gd name="csX53" fmla="*/ 3465457 w 3975202"/>
                <a:gd name="csY53" fmla="*/ 2483405 h 4816481"/>
                <a:gd name="csX54" fmla="*/ 3648886 w 3975202"/>
                <a:gd name="csY54" fmla="*/ 2390965 h 4816481"/>
                <a:gd name="csX55" fmla="*/ 3964290 w 3975202"/>
                <a:gd name="csY55" fmla="*/ 2112317 h 4816481"/>
                <a:gd name="csX56" fmla="*/ 3928768 w 3975202"/>
                <a:gd name="csY56" fmla="*/ 1883622 h 4816481"/>
                <a:gd name="csX57" fmla="*/ 3711636 w 3975202"/>
                <a:gd name="csY57" fmla="*/ 1663725 h 4816481"/>
                <a:gd name="csX58" fmla="*/ 3698525 w 3975202"/>
                <a:gd name="csY58" fmla="*/ 1652107 h 4816481"/>
                <a:gd name="csX59" fmla="*/ 3524717 w 3975202"/>
                <a:gd name="csY59" fmla="*/ 1505398 h 4816481"/>
                <a:gd name="csX60" fmla="*/ 3374983 w 3975202"/>
                <a:gd name="csY60" fmla="*/ 1379600 h 4816481"/>
                <a:gd name="csX61" fmla="*/ 3321697 w 3975202"/>
                <a:gd name="csY61" fmla="*/ 1330475 h 4816481"/>
                <a:gd name="csX62" fmla="*/ 3246169 w 3975202"/>
                <a:gd name="csY62" fmla="*/ 1260606 h 4816481"/>
                <a:gd name="csX63" fmla="*/ 3301611 w 3975202"/>
                <a:gd name="csY63" fmla="*/ 1266082 h 4816481"/>
                <a:gd name="csX64" fmla="*/ 3345106 w 3975202"/>
                <a:gd name="csY64" fmla="*/ 1262100 h 4816481"/>
                <a:gd name="csX65" fmla="*/ 3491351 w 3975202"/>
                <a:gd name="csY65" fmla="*/ 1112403 h 4816481"/>
                <a:gd name="csX66" fmla="*/ 3400216 w 3975202"/>
                <a:gd name="csY66" fmla="*/ 920386 h 4816481"/>
                <a:gd name="csX67" fmla="*/ 3341288 w 3975202"/>
                <a:gd name="csY67" fmla="*/ 900305 h 4816481"/>
                <a:gd name="csX68" fmla="*/ 3294641 w 3975202"/>
                <a:gd name="csY68" fmla="*/ 886199 h 4816481"/>
                <a:gd name="csX69" fmla="*/ 3132456 w 3975202"/>
                <a:gd name="csY69" fmla="*/ 853836 h 4816481"/>
                <a:gd name="csX70" fmla="*/ 3141587 w 3975202"/>
                <a:gd name="csY70" fmla="*/ 828444 h 4816481"/>
                <a:gd name="csX71" fmla="*/ 3177442 w 3975202"/>
                <a:gd name="csY71" fmla="*/ 739821 h 4816481"/>
                <a:gd name="csX72" fmla="*/ 3102077 w 3975202"/>
                <a:gd name="csY72" fmla="*/ 568384 h 4816481"/>
                <a:gd name="csX73" fmla="*/ 3047794 w 3975202"/>
                <a:gd name="csY73" fmla="*/ 544153 h 4816481"/>
                <a:gd name="csX74" fmla="*/ 3053938 w 3975202"/>
                <a:gd name="csY74" fmla="*/ 530545 h 4816481"/>
                <a:gd name="csX75" fmla="*/ 3019242 w 3975202"/>
                <a:gd name="csY75" fmla="*/ 310315 h 4816481"/>
                <a:gd name="csX76" fmla="*/ 2884783 w 3975202"/>
                <a:gd name="csY76" fmla="*/ 242934 h 4816481"/>
                <a:gd name="csX77" fmla="*/ 2829170 w 3975202"/>
                <a:gd name="csY77" fmla="*/ 55897 h 4816481"/>
                <a:gd name="csX78" fmla="*/ 2648724 w 3975202"/>
                <a:gd name="csY78" fmla="*/ 10756 h 4816481"/>
                <a:gd name="csX79" fmla="*/ 2484384 w 3975202"/>
                <a:gd name="csY79" fmla="*/ 135392 h 4816481"/>
                <a:gd name="csX80" fmla="*/ 2445372 w 3975202"/>
                <a:gd name="csY80" fmla="*/ 90417 h 4816481"/>
                <a:gd name="csX81" fmla="*/ 2265262 w 3975202"/>
                <a:gd name="csY81" fmla="*/ 53573 h 4816481"/>
                <a:gd name="csX82" fmla="*/ 2158025 w 3975202"/>
                <a:gd name="csY82" fmla="*/ 137384 h 4816481"/>
                <a:gd name="csX83" fmla="*/ 2112042 w 3975202"/>
                <a:gd name="csY83" fmla="*/ 55399 h 4816481"/>
                <a:gd name="csX84" fmla="*/ 1955338 w 3975202"/>
                <a:gd name="csY84" fmla="*/ 798 h 4816481"/>
                <a:gd name="csX85" fmla="*/ 1815561 w 3975202"/>
                <a:gd name="csY85" fmla="*/ 78633 h 4816481"/>
                <a:gd name="csX86" fmla="*/ 1769744 w 3975202"/>
                <a:gd name="csY86" fmla="*/ 287910 h 4816481"/>
                <a:gd name="csX87" fmla="*/ 1769412 w 3975202"/>
                <a:gd name="csY87" fmla="*/ 294549 h 4816481"/>
                <a:gd name="csX88" fmla="*/ 1770575 w 3975202"/>
                <a:gd name="csY88" fmla="*/ 385993 h 4816481"/>
                <a:gd name="csX89" fmla="*/ 1772403 w 3975202"/>
                <a:gd name="csY89" fmla="*/ 397444 h 4816481"/>
                <a:gd name="csX90" fmla="*/ 1764435 w 3975202"/>
                <a:gd name="csY90" fmla="*/ 398440 h 4816481"/>
                <a:gd name="csX91" fmla="*/ 1763106 w 3975202"/>
                <a:gd name="csY91" fmla="*/ 364418 h 4816481"/>
                <a:gd name="csX92" fmla="*/ 1624825 w 3975202"/>
                <a:gd name="csY92" fmla="*/ 119792 h 4816481"/>
                <a:gd name="csX93" fmla="*/ 1465465 w 3975202"/>
                <a:gd name="csY93" fmla="*/ 79795 h 4816481"/>
                <a:gd name="csX94" fmla="*/ 1318386 w 3975202"/>
                <a:gd name="csY94" fmla="*/ 205095 h 4816481"/>
                <a:gd name="csX95" fmla="*/ 1308096 w 3975202"/>
                <a:gd name="csY95" fmla="*/ 254220 h 4816481"/>
                <a:gd name="csX96" fmla="*/ 1233063 w 3975202"/>
                <a:gd name="csY96" fmla="*/ 210240 h 4816481"/>
                <a:gd name="csX97" fmla="*/ 1138438 w 3975202"/>
                <a:gd name="csY97" fmla="*/ 199785 h 4816481"/>
                <a:gd name="csX98" fmla="*/ 1138438 w 3975202"/>
                <a:gd name="csY98" fmla="*/ 199785 h 4816481"/>
                <a:gd name="csX99" fmla="*/ 1138438 w 3975202"/>
                <a:gd name="csY99" fmla="*/ 199785 h 4816481"/>
                <a:gd name="csX100" fmla="*/ 1004976 w 3975202"/>
                <a:gd name="csY100" fmla="*/ 286582 h 4816481"/>
                <a:gd name="csX101" fmla="*/ 974929 w 3975202"/>
                <a:gd name="csY101" fmla="*/ 422670 h 4816481"/>
                <a:gd name="csX102" fmla="*/ 848932 w 3975202"/>
                <a:gd name="csY102" fmla="*/ 571703 h 4816481"/>
                <a:gd name="csX103" fmla="*/ 854577 w 3975202"/>
                <a:gd name="csY103" fmla="*/ 658500 h 4816481"/>
                <a:gd name="csX104" fmla="*/ 787013 w 3975202"/>
                <a:gd name="csY104" fmla="*/ 685054 h 4816481"/>
                <a:gd name="csX105" fmla="*/ 703846 w 3975202"/>
                <a:gd name="csY105" fmla="*/ 855330 h 4816481"/>
                <a:gd name="csX106" fmla="*/ 715299 w 3975202"/>
                <a:gd name="csY106" fmla="*/ 904952 h 4816481"/>
                <a:gd name="csX107" fmla="*/ 656700 w 3975202"/>
                <a:gd name="csY107" fmla="*/ 917565 h 4816481"/>
                <a:gd name="csX108" fmla="*/ 521908 w 3975202"/>
                <a:gd name="csY108" fmla="*/ 1074896 h 4816481"/>
                <a:gd name="csX109" fmla="*/ 608561 w 3975202"/>
                <a:gd name="csY109" fmla="*/ 1247827 h 4816481"/>
                <a:gd name="csX110" fmla="*/ 639273 w 3975202"/>
                <a:gd name="csY110" fmla="*/ 1262597 h 4816481"/>
                <a:gd name="csX111" fmla="*/ 357896 w 3975202"/>
                <a:gd name="csY111" fmla="*/ 1478180 h 4816481"/>
                <a:gd name="csX112" fmla="*/ 3651 w 3975202"/>
                <a:gd name="csY112" fmla="*/ 1892419 h 4816481"/>
                <a:gd name="csX113" fmla="*/ 63575 w 3975202"/>
                <a:gd name="csY113" fmla="*/ 2080618 h 4816481"/>
                <a:gd name="csX114" fmla="*/ 210821 w 3975202"/>
                <a:gd name="csY114" fmla="*/ 2236289 h 48164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Lst>
              <a:rect l="l" t="t" r="r" b="b"/>
              <a:pathLst>
                <a:path w="3975202" h="4816481">
                  <a:moveTo>
                    <a:pt x="211652" y="2236621"/>
                  </a:moveTo>
                  <a:cubicBezTo>
                    <a:pt x="349268" y="2357275"/>
                    <a:pt x="497839" y="2460668"/>
                    <a:pt x="641761" y="2560577"/>
                  </a:cubicBezTo>
                  <a:cubicBezTo>
                    <a:pt x="778713" y="2655672"/>
                    <a:pt x="908860" y="2746121"/>
                    <a:pt x="1027882" y="2849017"/>
                  </a:cubicBezTo>
                  <a:cubicBezTo>
                    <a:pt x="1041496" y="3140775"/>
                    <a:pt x="1005142" y="3445977"/>
                    <a:pt x="969948" y="3741885"/>
                  </a:cubicBezTo>
                  <a:lnTo>
                    <a:pt x="964468" y="3787525"/>
                  </a:lnTo>
                  <a:cubicBezTo>
                    <a:pt x="960651" y="3819721"/>
                    <a:pt x="954012" y="3855402"/>
                    <a:pt x="947041" y="3893242"/>
                  </a:cubicBezTo>
                  <a:cubicBezTo>
                    <a:pt x="938077" y="3941204"/>
                    <a:pt x="928946" y="3990660"/>
                    <a:pt x="924463" y="4039287"/>
                  </a:cubicBezTo>
                  <a:cubicBezTo>
                    <a:pt x="920479" y="4082271"/>
                    <a:pt x="919482" y="4125421"/>
                    <a:pt x="918485" y="4167077"/>
                  </a:cubicBezTo>
                  <a:cubicBezTo>
                    <a:pt x="917659" y="4202924"/>
                    <a:pt x="916828" y="4236781"/>
                    <a:pt x="914169" y="4267151"/>
                  </a:cubicBezTo>
                  <a:cubicBezTo>
                    <a:pt x="913342" y="4276445"/>
                    <a:pt x="909853" y="4304161"/>
                    <a:pt x="906368" y="4330880"/>
                  </a:cubicBezTo>
                  <a:cubicBezTo>
                    <a:pt x="872340" y="4596916"/>
                    <a:pt x="869183" y="4665789"/>
                    <a:pt x="915499" y="4732007"/>
                  </a:cubicBezTo>
                  <a:cubicBezTo>
                    <a:pt x="945712" y="4775157"/>
                    <a:pt x="994017" y="4802706"/>
                    <a:pt x="1047968" y="4807519"/>
                  </a:cubicBezTo>
                  <a:cubicBezTo>
                    <a:pt x="1050627" y="4807851"/>
                    <a:pt x="1053447" y="4808017"/>
                    <a:pt x="1056102" y="4808017"/>
                  </a:cubicBezTo>
                  <a:cubicBezTo>
                    <a:pt x="1071871" y="4812996"/>
                    <a:pt x="1088638" y="4815817"/>
                    <a:pt x="1105736" y="4816481"/>
                  </a:cubicBezTo>
                  <a:cubicBezTo>
                    <a:pt x="1107896" y="4816481"/>
                    <a:pt x="1110219" y="4816481"/>
                    <a:pt x="1112545" y="4816481"/>
                  </a:cubicBezTo>
                  <a:cubicBezTo>
                    <a:pt x="1142422" y="4816481"/>
                    <a:pt x="1181766" y="4809676"/>
                    <a:pt x="1217455" y="4781961"/>
                  </a:cubicBezTo>
                  <a:cubicBezTo>
                    <a:pt x="1237873" y="4780633"/>
                    <a:pt x="1259288" y="4775821"/>
                    <a:pt x="1280205" y="4766029"/>
                  </a:cubicBezTo>
                  <a:cubicBezTo>
                    <a:pt x="1296472" y="4764203"/>
                    <a:pt x="1315731" y="4760221"/>
                    <a:pt x="1335651" y="4751922"/>
                  </a:cubicBezTo>
                  <a:cubicBezTo>
                    <a:pt x="1364701" y="4763872"/>
                    <a:pt x="1397071" y="4768352"/>
                    <a:pt x="1430105" y="4764868"/>
                  </a:cubicBezTo>
                  <a:cubicBezTo>
                    <a:pt x="1447370" y="4768519"/>
                    <a:pt x="1465299" y="4769514"/>
                    <a:pt x="1483557" y="4767855"/>
                  </a:cubicBezTo>
                  <a:cubicBezTo>
                    <a:pt x="1566060" y="4760054"/>
                    <a:pt x="1630969" y="4698317"/>
                    <a:pt x="1648894" y="4610690"/>
                  </a:cubicBezTo>
                  <a:cubicBezTo>
                    <a:pt x="1664834" y="4532688"/>
                    <a:pt x="1675290" y="4439916"/>
                    <a:pt x="1683923" y="4350962"/>
                  </a:cubicBezTo>
                  <a:cubicBezTo>
                    <a:pt x="1712308" y="4396766"/>
                    <a:pt x="1749493" y="4437593"/>
                    <a:pt x="1785514" y="4470951"/>
                  </a:cubicBezTo>
                  <a:cubicBezTo>
                    <a:pt x="1785514" y="4505471"/>
                    <a:pt x="1786511" y="4543642"/>
                    <a:pt x="1792322" y="4582808"/>
                  </a:cubicBezTo>
                  <a:cubicBezTo>
                    <a:pt x="1806762" y="4679398"/>
                    <a:pt x="1880470" y="4746612"/>
                    <a:pt x="1971772" y="4746612"/>
                  </a:cubicBezTo>
                  <a:lnTo>
                    <a:pt x="1973097" y="4746612"/>
                  </a:lnTo>
                  <a:cubicBezTo>
                    <a:pt x="2063405" y="4745948"/>
                    <a:pt x="2138268" y="4676244"/>
                    <a:pt x="2151051" y="4580817"/>
                  </a:cubicBezTo>
                  <a:cubicBezTo>
                    <a:pt x="2157028" y="4536672"/>
                    <a:pt x="2155201" y="4482900"/>
                    <a:pt x="2153543" y="4435435"/>
                  </a:cubicBezTo>
                  <a:cubicBezTo>
                    <a:pt x="2153045" y="4422325"/>
                    <a:pt x="2152712" y="4410044"/>
                    <a:pt x="2152546" y="4399588"/>
                  </a:cubicBezTo>
                  <a:cubicBezTo>
                    <a:pt x="2152546" y="4393282"/>
                    <a:pt x="2152048" y="4387472"/>
                    <a:pt x="2151549" y="4381830"/>
                  </a:cubicBezTo>
                  <a:cubicBezTo>
                    <a:pt x="2152546" y="4378677"/>
                    <a:pt x="2153543" y="4375191"/>
                    <a:pt x="2154540" y="4371707"/>
                  </a:cubicBezTo>
                  <a:cubicBezTo>
                    <a:pt x="2155865" y="4366727"/>
                    <a:pt x="2157028" y="4361582"/>
                    <a:pt x="2158358" y="4356604"/>
                  </a:cubicBezTo>
                  <a:cubicBezTo>
                    <a:pt x="2162508" y="4384651"/>
                    <a:pt x="2166824" y="4412366"/>
                    <a:pt x="2171468" y="4439750"/>
                  </a:cubicBezTo>
                  <a:lnTo>
                    <a:pt x="2174293" y="4456346"/>
                  </a:lnTo>
                  <a:cubicBezTo>
                    <a:pt x="2184749" y="4520076"/>
                    <a:pt x="2205334" y="4644546"/>
                    <a:pt x="2324360" y="4710266"/>
                  </a:cubicBezTo>
                  <a:cubicBezTo>
                    <a:pt x="2383786" y="4772335"/>
                    <a:pt x="2451848" y="4774162"/>
                    <a:pt x="2482394" y="4771174"/>
                  </a:cubicBezTo>
                  <a:cubicBezTo>
                    <a:pt x="2491687" y="4770344"/>
                    <a:pt x="2507955" y="4767689"/>
                    <a:pt x="2527214" y="4760553"/>
                  </a:cubicBezTo>
                  <a:cubicBezTo>
                    <a:pt x="2558752" y="4769847"/>
                    <a:pt x="2592784" y="4770676"/>
                    <a:pt x="2626649" y="4762544"/>
                  </a:cubicBezTo>
                  <a:cubicBezTo>
                    <a:pt x="2634949" y="4760553"/>
                    <a:pt x="2643914" y="4757731"/>
                    <a:pt x="2653040" y="4753748"/>
                  </a:cubicBezTo>
                  <a:cubicBezTo>
                    <a:pt x="2680599" y="4759391"/>
                    <a:pt x="2709484" y="4758561"/>
                    <a:pt x="2737869" y="4750927"/>
                  </a:cubicBezTo>
                  <a:cubicBezTo>
                    <a:pt x="2756463" y="4745948"/>
                    <a:pt x="2806426" y="4728024"/>
                    <a:pt x="2838800" y="4676244"/>
                  </a:cubicBezTo>
                  <a:cubicBezTo>
                    <a:pt x="2838800" y="4676244"/>
                    <a:pt x="2838800" y="4676244"/>
                    <a:pt x="2838800" y="4676244"/>
                  </a:cubicBezTo>
                  <a:cubicBezTo>
                    <a:pt x="2868349" y="4659482"/>
                    <a:pt x="2896236" y="4632431"/>
                    <a:pt x="2918149" y="4592268"/>
                  </a:cubicBezTo>
                  <a:cubicBezTo>
                    <a:pt x="2932755" y="4565549"/>
                    <a:pt x="2939726" y="4535178"/>
                    <a:pt x="2938235" y="4504807"/>
                  </a:cubicBezTo>
                  <a:cubicBezTo>
                    <a:pt x="2932755" y="4388966"/>
                    <a:pt x="2922299" y="4273292"/>
                    <a:pt x="2912005" y="4161600"/>
                  </a:cubicBezTo>
                  <a:cubicBezTo>
                    <a:pt x="2902708" y="4058870"/>
                    <a:pt x="2893083" y="3952656"/>
                    <a:pt x="2887603" y="3849428"/>
                  </a:cubicBezTo>
                  <a:cubicBezTo>
                    <a:pt x="2874821" y="3603142"/>
                    <a:pt x="2870671" y="3349222"/>
                    <a:pt x="2866521" y="3103766"/>
                  </a:cubicBezTo>
                  <a:cubicBezTo>
                    <a:pt x="2865192" y="3028088"/>
                    <a:pt x="2864032" y="2952576"/>
                    <a:pt x="2862537" y="2877395"/>
                  </a:cubicBezTo>
                  <a:lnTo>
                    <a:pt x="2862205" y="2864948"/>
                  </a:lnTo>
                  <a:cubicBezTo>
                    <a:pt x="2861872" y="2853000"/>
                    <a:pt x="2861706" y="2842710"/>
                    <a:pt x="2861540" y="2833583"/>
                  </a:cubicBezTo>
                  <a:cubicBezTo>
                    <a:pt x="2871834" y="2826944"/>
                    <a:pt x="2883952" y="2818978"/>
                    <a:pt x="2898724" y="2809518"/>
                  </a:cubicBezTo>
                  <a:lnTo>
                    <a:pt x="2908188" y="2803378"/>
                  </a:lnTo>
                  <a:cubicBezTo>
                    <a:pt x="3008287" y="2738819"/>
                    <a:pt x="3123824" y="2667953"/>
                    <a:pt x="3242514" y="2598748"/>
                  </a:cubicBezTo>
                  <a:cubicBezTo>
                    <a:pt x="3313065" y="2557590"/>
                    <a:pt x="3387105" y="2521576"/>
                    <a:pt x="3465457" y="2483405"/>
                  </a:cubicBezTo>
                  <a:cubicBezTo>
                    <a:pt x="3525050" y="2454362"/>
                    <a:pt x="3586802" y="2424489"/>
                    <a:pt x="3648886" y="2390965"/>
                  </a:cubicBezTo>
                  <a:cubicBezTo>
                    <a:pt x="3811902" y="2303006"/>
                    <a:pt x="3927771" y="2222017"/>
                    <a:pt x="3964290" y="2112317"/>
                  </a:cubicBezTo>
                  <a:cubicBezTo>
                    <a:pt x="4000315" y="2003613"/>
                    <a:pt x="3936237" y="1895572"/>
                    <a:pt x="3928768" y="1883622"/>
                  </a:cubicBezTo>
                  <a:cubicBezTo>
                    <a:pt x="3894903" y="1829022"/>
                    <a:pt x="3823521" y="1761642"/>
                    <a:pt x="3711636" y="1663725"/>
                  </a:cubicBezTo>
                  <a:lnTo>
                    <a:pt x="3698525" y="1652107"/>
                  </a:lnTo>
                  <a:cubicBezTo>
                    <a:pt x="3641085" y="1601655"/>
                    <a:pt x="3581991" y="1552697"/>
                    <a:pt x="3524717" y="1505398"/>
                  </a:cubicBezTo>
                  <a:cubicBezTo>
                    <a:pt x="3475083" y="1464240"/>
                    <a:pt x="3423625" y="1421754"/>
                    <a:pt x="3374983" y="1379600"/>
                  </a:cubicBezTo>
                  <a:cubicBezTo>
                    <a:pt x="3364859" y="1370804"/>
                    <a:pt x="3343943" y="1351220"/>
                    <a:pt x="3321697" y="1330475"/>
                  </a:cubicBezTo>
                  <a:cubicBezTo>
                    <a:pt x="3294308" y="1304918"/>
                    <a:pt x="3269408" y="1281683"/>
                    <a:pt x="3246169" y="1260606"/>
                  </a:cubicBezTo>
                  <a:cubicBezTo>
                    <a:pt x="3264427" y="1263925"/>
                    <a:pt x="3282855" y="1266082"/>
                    <a:pt x="3301611" y="1266082"/>
                  </a:cubicBezTo>
                  <a:cubicBezTo>
                    <a:pt x="3316056" y="1266082"/>
                    <a:pt x="3330662" y="1264921"/>
                    <a:pt x="3345106" y="1262100"/>
                  </a:cubicBezTo>
                  <a:cubicBezTo>
                    <a:pt x="3421298" y="1247495"/>
                    <a:pt x="3478572" y="1188745"/>
                    <a:pt x="3491351" y="1112403"/>
                  </a:cubicBezTo>
                  <a:cubicBezTo>
                    <a:pt x="3503967" y="1035729"/>
                    <a:pt x="3467447" y="958557"/>
                    <a:pt x="3400216" y="920386"/>
                  </a:cubicBezTo>
                  <a:cubicBezTo>
                    <a:pt x="3381958" y="909931"/>
                    <a:pt x="3362038" y="903126"/>
                    <a:pt x="3341288" y="900305"/>
                  </a:cubicBezTo>
                  <a:cubicBezTo>
                    <a:pt x="3332988" y="898977"/>
                    <a:pt x="3309912" y="891343"/>
                    <a:pt x="3294641" y="886199"/>
                  </a:cubicBezTo>
                  <a:cubicBezTo>
                    <a:pt x="3246169" y="870100"/>
                    <a:pt x="3191554" y="852177"/>
                    <a:pt x="3132456" y="853836"/>
                  </a:cubicBezTo>
                  <a:cubicBezTo>
                    <a:pt x="3136108" y="845538"/>
                    <a:pt x="3139261" y="837074"/>
                    <a:pt x="3141587" y="828444"/>
                  </a:cubicBezTo>
                  <a:cubicBezTo>
                    <a:pt x="3160510" y="803218"/>
                    <a:pt x="3173126" y="772847"/>
                    <a:pt x="3177442" y="739821"/>
                  </a:cubicBezTo>
                  <a:cubicBezTo>
                    <a:pt x="3186241" y="671445"/>
                    <a:pt x="3157357" y="605725"/>
                    <a:pt x="3102077" y="568384"/>
                  </a:cubicBezTo>
                  <a:cubicBezTo>
                    <a:pt x="3083653" y="555937"/>
                    <a:pt x="3067219" y="548468"/>
                    <a:pt x="3047794" y="544153"/>
                  </a:cubicBezTo>
                  <a:cubicBezTo>
                    <a:pt x="3050120" y="539506"/>
                    <a:pt x="3052276" y="535026"/>
                    <a:pt x="3053938" y="530545"/>
                  </a:cubicBezTo>
                  <a:cubicBezTo>
                    <a:pt x="3082988" y="453539"/>
                    <a:pt x="3069707" y="369231"/>
                    <a:pt x="3019242" y="310315"/>
                  </a:cubicBezTo>
                  <a:cubicBezTo>
                    <a:pt x="2984550" y="269820"/>
                    <a:pt x="2936573" y="246586"/>
                    <a:pt x="2884783" y="242934"/>
                  </a:cubicBezTo>
                  <a:cubicBezTo>
                    <a:pt x="2900054" y="146345"/>
                    <a:pt x="2863035" y="87927"/>
                    <a:pt x="2829170" y="55897"/>
                  </a:cubicBezTo>
                  <a:cubicBezTo>
                    <a:pt x="2782523" y="11917"/>
                    <a:pt x="2716787" y="-4679"/>
                    <a:pt x="2648724" y="10756"/>
                  </a:cubicBezTo>
                  <a:cubicBezTo>
                    <a:pt x="2583985" y="25360"/>
                    <a:pt x="2525386" y="83446"/>
                    <a:pt x="2484384" y="135392"/>
                  </a:cubicBezTo>
                  <a:cubicBezTo>
                    <a:pt x="2474422" y="119460"/>
                    <a:pt x="2461644" y="104192"/>
                    <a:pt x="2445372" y="90417"/>
                  </a:cubicBezTo>
                  <a:cubicBezTo>
                    <a:pt x="2396236" y="48595"/>
                    <a:pt x="2329008" y="34986"/>
                    <a:pt x="2265262" y="53573"/>
                  </a:cubicBezTo>
                  <a:cubicBezTo>
                    <a:pt x="2216791" y="67846"/>
                    <a:pt x="2183258" y="98715"/>
                    <a:pt x="2158025" y="137384"/>
                  </a:cubicBezTo>
                  <a:cubicBezTo>
                    <a:pt x="2150556" y="108174"/>
                    <a:pt x="2136943" y="80127"/>
                    <a:pt x="2112042" y="55399"/>
                  </a:cubicBezTo>
                  <a:cubicBezTo>
                    <a:pt x="2072200" y="15569"/>
                    <a:pt x="2014930" y="-4347"/>
                    <a:pt x="1955338" y="798"/>
                  </a:cubicBezTo>
                  <a:cubicBezTo>
                    <a:pt x="1898064" y="5611"/>
                    <a:pt x="1847104" y="34156"/>
                    <a:pt x="1815561" y="78633"/>
                  </a:cubicBezTo>
                  <a:cubicBezTo>
                    <a:pt x="1803942" y="95063"/>
                    <a:pt x="1776553" y="133733"/>
                    <a:pt x="1769744" y="287910"/>
                  </a:cubicBezTo>
                  <a:lnTo>
                    <a:pt x="1769412" y="294549"/>
                  </a:lnTo>
                  <a:cubicBezTo>
                    <a:pt x="1768253" y="315294"/>
                    <a:pt x="1766259" y="350146"/>
                    <a:pt x="1770575" y="385993"/>
                  </a:cubicBezTo>
                  <a:cubicBezTo>
                    <a:pt x="1771074" y="389976"/>
                    <a:pt x="1771738" y="393627"/>
                    <a:pt x="1772403" y="397444"/>
                  </a:cubicBezTo>
                  <a:cubicBezTo>
                    <a:pt x="1769744" y="397776"/>
                    <a:pt x="1767256" y="398108"/>
                    <a:pt x="1764435" y="398440"/>
                  </a:cubicBezTo>
                  <a:cubicBezTo>
                    <a:pt x="1764435" y="387652"/>
                    <a:pt x="1764435" y="376533"/>
                    <a:pt x="1763106" y="364418"/>
                  </a:cubicBezTo>
                  <a:cubicBezTo>
                    <a:pt x="1755969" y="291063"/>
                    <a:pt x="1698695" y="175223"/>
                    <a:pt x="1624825" y="119792"/>
                  </a:cubicBezTo>
                  <a:cubicBezTo>
                    <a:pt x="1576852" y="83778"/>
                    <a:pt x="1520243" y="69506"/>
                    <a:pt x="1465465" y="79795"/>
                  </a:cubicBezTo>
                  <a:cubicBezTo>
                    <a:pt x="1396240" y="92574"/>
                    <a:pt x="1341296" y="139541"/>
                    <a:pt x="1318386" y="205095"/>
                  </a:cubicBezTo>
                  <a:cubicBezTo>
                    <a:pt x="1312740" y="221360"/>
                    <a:pt x="1309587" y="237790"/>
                    <a:pt x="1308096" y="254220"/>
                  </a:cubicBezTo>
                  <a:cubicBezTo>
                    <a:pt x="1282863" y="235134"/>
                    <a:pt x="1256634" y="218704"/>
                    <a:pt x="1233063" y="210240"/>
                  </a:cubicBezTo>
                  <a:cubicBezTo>
                    <a:pt x="1220612" y="205593"/>
                    <a:pt x="1185584" y="192648"/>
                    <a:pt x="1138438" y="199785"/>
                  </a:cubicBezTo>
                  <a:cubicBezTo>
                    <a:pt x="1138438" y="199785"/>
                    <a:pt x="1138438" y="199785"/>
                    <a:pt x="1138438" y="199785"/>
                  </a:cubicBezTo>
                  <a:lnTo>
                    <a:pt x="1138438" y="199785"/>
                  </a:lnTo>
                  <a:cubicBezTo>
                    <a:pt x="1083495" y="208083"/>
                    <a:pt x="1034853" y="239616"/>
                    <a:pt x="1004976" y="286582"/>
                  </a:cubicBezTo>
                  <a:cubicBezTo>
                    <a:pt x="979909" y="325915"/>
                    <a:pt x="969615" y="374873"/>
                    <a:pt x="974929" y="422670"/>
                  </a:cubicBezTo>
                  <a:cubicBezTo>
                    <a:pt x="908362" y="447232"/>
                    <a:pt x="860385" y="502497"/>
                    <a:pt x="848932" y="571703"/>
                  </a:cubicBezTo>
                  <a:cubicBezTo>
                    <a:pt x="844117" y="601078"/>
                    <a:pt x="846443" y="630619"/>
                    <a:pt x="854577" y="658500"/>
                  </a:cubicBezTo>
                  <a:cubicBezTo>
                    <a:pt x="828514" y="663479"/>
                    <a:pt x="806766" y="672275"/>
                    <a:pt x="787013" y="685054"/>
                  </a:cubicBezTo>
                  <a:cubicBezTo>
                    <a:pt x="729743" y="722229"/>
                    <a:pt x="697872" y="787452"/>
                    <a:pt x="703846" y="855330"/>
                  </a:cubicBezTo>
                  <a:cubicBezTo>
                    <a:pt x="705341" y="872590"/>
                    <a:pt x="709325" y="889186"/>
                    <a:pt x="715299" y="904952"/>
                  </a:cubicBezTo>
                  <a:cubicBezTo>
                    <a:pt x="695047" y="907773"/>
                    <a:pt x="674131" y="911757"/>
                    <a:pt x="656700" y="917565"/>
                  </a:cubicBezTo>
                  <a:cubicBezTo>
                    <a:pt x="581837" y="942791"/>
                    <a:pt x="530209" y="1003035"/>
                    <a:pt x="521908" y="1074896"/>
                  </a:cubicBezTo>
                  <a:cubicBezTo>
                    <a:pt x="514107" y="1143936"/>
                    <a:pt x="547307" y="1210154"/>
                    <a:pt x="608561" y="1247827"/>
                  </a:cubicBezTo>
                  <a:cubicBezTo>
                    <a:pt x="618523" y="1253968"/>
                    <a:pt x="628813" y="1258781"/>
                    <a:pt x="639273" y="1262597"/>
                  </a:cubicBezTo>
                  <a:cubicBezTo>
                    <a:pt x="545978" y="1331139"/>
                    <a:pt x="452022" y="1403166"/>
                    <a:pt x="357896" y="1478180"/>
                  </a:cubicBezTo>
                  <a:cubicBezTo>
                    <a:pt x="120517" y="1667376"/>
                    <a:pt x="21248" y="1783548"/>
                    <a:pt x="3651" y="1892419"/>
                  </a:cubicBezTo>
                  <a:cubicBezTo>
                    <a:pt x="-8800" y="1969756"/>
                    <a:pt x="10455" y="2030996"/>
                    <a:pt x="63575" y="2080618"/>
                  </a:cubicBezTo>
                  <a:cubicBezTo>
                    <a:pt x="111220" y="2138539"/>
                    <a:pt x="147905" y="2181190"/>
                    <a:pt x="210821" y="2236289"/>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4BA65F6D-D7B0-DD8E-486A-E20EBAC0E089}"/>
                </a:ext>
              </a:extLst>
            </p:cNvPr>
            <p:cNvGrpSpPr/>
            <p:nvPr/>
          </p:nvGrpSpPr>
          <p:grpSpPr>
            <a:xfrm>
              <a:off x="6809551" y="1187099"/>
              <a:ext cx="3643188" cy="4484186"/>
              <a:chOff x="-11800868" y="-4641498"/>
              <a:chExt cx="3643188" cy="4484186"/>
            </a:xfrm>
          </p:grpSpPr>
          <p:sp>
            <p:nvSpPr>
              <p:cNvPr id="6" name="Forme libre 5">
                <a:extLst>
                  <a:ext uri="{FF2B5EF4-FFF2-40B4-BE49-F238E27FC236}">
                    <a16:creationId xmlns:a16="http://schemas.microsoft.com/office/drawing/2014/main" id="{E17F05DF-38CC-316F-53E4-A87DDA12C912}"/>
                  </a:ext>
                </a:extLst>
              </p:cNvPr>
              <p:cNvSpPr/>
              <p:nvPr/>
            </p:nvSpPr>
            <p:spPr>
              <a:xfrm>
                <a:off x="-11800868" y="-4375496"/>
                <a:ext cx="3643188" cy="4218184"/>
              </a:xfrm>
              <a:custGeom>
                <a:avLst/>
                <a:gdLst>
                  <a:gd name="csX0" fmla="*/ 1860200 w 3643188"/>
                  <a:gd name="csY0" fmla="*/ 3594498 h 4218184"/>
                  <a:gd name="csX1" fmla="*/ 1827498 w 3643188"/>
                  <a:gd name="csY1" fmla="*/ 3897044 h 4218184"/>
                  <a:gd name="csX2" fmla="*/ 1814383 w 3643188"/>
                  <a:gd name="csY2" fmla="*/ 3929573 h 4218184"/>
                  <a:gd name="csX3" fmla="*/ 1820029 w 3643188"/>
                  <a:gd name="csY3" fmla="*/ 3969735 h 4218184"/>
                  <a:gd name="csX4" fmla="*/ 1820029 w 3643188"/>
                  <a:gd name="csY4" fmla="*/ 4126402 h 4218184"/>
                  <a:gd name="csX5" fmla="*/ 1789815 w 3643188"/>
                  <a:gd name="csY5" fmla="*/ 4125905 h 4218184"/>
                  <a:gd name="csX6" fmla="*/ 1783675 w 3643188"/>
                  <a:gd name="csY6" fmla="*/ 3960774 h 4218184"/>
                  <a:gd name="csX7" fmla="*/ 1657512 w 3643188"/>
                  <a:gd name="csY7" fmla="*/ 3829831 h 4218184"/>
                  <a:gd name="csX8" fmla="*/ 1609207 w 3643188"/>
                  <a:gd name="csY8" fmla="*/ 3732079 h 4218184"/>
                  <a:gd name="csX9" fmla="*/ 1623315 w 3643188"/>
                  <a:gd name="csY9" fmla="*/ 3541557 h 4218184"/>
                  <a:gd name="csX10" fmla="*/ 1749478 w 3643188"/>
                  <a:gd name="csY10" fmla="*/ 2150640 h 4218184"/>
                  <a:gd name="csX11" fmla="*/ 1696358 w 3643188"/>
                  <a:gd name="csY11" fmla="*/ 2067825 h 4218184"/>
                  <a:gd name="csX12" fmla="*/ 1597750 w 3643188"/>
                  <a:gd name="csY12" fmla="*/ 2200926 h 4218184"/>
                  <a:gd name="csX13" fmla="*/ 1528694 w 3643188"/>
                  <a:gd name="csY13" fmla="*/ 2134542 h 4218184"/>
                  <a:gd name="csX14" fmla="*/ 1497322 w 3643188"/>
                  <a:gd name="csY14" fmla="*/ 2022352 h 4218184"/>
                  <a:gd name="csX15" fmla="*/ 1456980 w 3643188"/>
                  <a:gd name="csY15" fmla="*/ 2286894 h 4218184"/>
                  <a:gd name="csX16" fmla="*/ 1366178 w 3643188"/>
                  <a:gd name="csY16" fmla="*/ 3753157 h 4218184"/>
                  <a:gd name="csX17" fmla="*/ 1319534 w 3643188"/>
                  <a:gd name="csY17" fmla="*/ 4144990 h 4218184"/>
                  <a:gd name="csX18" fmla="*/ 1280522 w 3643188"/>
                  <a:gd name="csY18" fmla="*/ 4151130 h 4218184"/>
                  <a:gd name="csX19" fmla="*/ 1300608 w 3643188"/>
                  <a:gd name="csY19" fmla="*/ 3964757 h 4218184"/>
                  <a:gd name="csX20" fmla="*/ 1295627 w 3643188"/>
                  <a:gd name="csY20" fmla="*/ 3921939 h 4218184"/>
                  <a:gd name="csX21" fmla="*/ 1250641 w 3643188"/>
                  <a:gd name="csY21" fmla="*/ 4166731 h 4218184"/>
                  <a:gd name="csX22" fmla="*/ 1225076 w 3643188"/>
                  <a:gd name="csY22" fmla="*/ 4068150 h 4218184"/>
                  <a:gd name="csX23" fmla="*/ 1172953 w 3643188"/>
                  <a:gd name="csY23" fmla="*/ 4118769 h 4218184"/>
                  <a:gd name="csX24" fmla="*/ 1131951 w 3643188"/>
                  <a:gd name="csY24" fmla="*/ 4088398 h 4218184"/>
                  <a:gd name="csX25" fmla="*/ 1091610 w 3643188"/>
                  <a:gd name="csY25" fmla="*/ 4169054 h 4218184"/>
                  <a:gd name="csX26" fmla="*/ 1074017 w 3643188"/>
                  <a:gd name="csY26" fmla="*/ 4093376 h 4218184"/>
                  <a:gd name="csX27" fmla="*/ 1036168 w 3643188"/>
                  <a:gd name="csY27" fmla="*/ 4184157 h 4218184"/>
                  <a:gd name="csX28" fmla="*/ 1018570 w 3643188"/>
                  <a:gd name="csY28" fmla="*/ 4171378 h 4218184"/>
                  <a:gd name="csX29" fmla="*/ 1018570 w 3643188"/>
                  <a:gd name="csY29" fmla="*/ 4078108 h 4218184"/>
                  <a:gd name="csX30" fmla="*/ 975907 w 3643188"/>
                  <a:gd name="csY30" fmla="*/ 4138683 h 4218184"/>
                  <a:gd name="csX31" fmla="*/ 944700 w 3643188"/>
                  <a:gd name="csY31" fmla="*/ 4218179 h 4218184"/>
                  <a:gd name="csX32" fmla="*/ 935403 w 3643188"/>
                  <a:gd name="csY32" fmla="*/ 4138683 h 4218184"/>
                  <a:gd name="csX33" fmla="*/ 925279 w 3643188"/>
                  <a:gd name="csY33" fmla="*/ 4153620 h 4218184"/>
                  <a:gd name="csX34" fmla="*/ 915318 w 3643188"/>
                  <a:gd name="csY34" fmla="*/ 4204238 h 4218184"/>
                  <a:gd name="csX35" fmla="*/ 884606 w 3643188"/>
                  <a:gd name="csY35" fmla="*/ 4204404 h 4218184"/>
                  <a:gd name="csX36" fmla="*/ 912663 w 3643188"/>
                  <a:gd name="csY36" fmla="*/ 3848750 h 4218184"/>
                  <a:gd name="csX37" fmla="*/ 922953 w 3643188"/>
                  <a:gd name="csY37" fmla="*/ 3622048 h 4218184"/>
                  <a:gd name="csX38" fmla="*/ 962630 w 3643188"/>
                  <a:gd name="csY38" fmla="*/ 3374434 h 4218184"/>
                  <a:gd name="csX39" fmla="*/ 1022720 w 3643188"/>
                  <a:gd name="csY39" fmla="*/ 2338175 h 4218184"/>
                  <a:gd name="csX40" fmla="*/ 154529 w 3643188"/>
                  <a:gd name="csY40" fmla="*/ 1679312 h 4218184"/>
                  <a:gd name="csX41" fmla="*/ 22724 w 3643188"/>
                  <a:gd name="csY41" fmla="*/ 1538909 h 4218184"/>
                  <a:gd name="csX42" fmla="*/ 1808 w 3643188"/>
                  <a:gd name="csY42" fmla="*/ 1486631 h 4218184"/>
                  <a:gd name="csX43" fmla="*/ 295631 w 3643188"/>
                  <a:gd name="csY43" fmla="*/ 1175786 h 4218184"/>
                  <a:gd name="csX44" fmla="*/ 805422 w 3643188"/>
                  <a:gd name="csY44" fmla="*/ 798557 h 4218184"/>
                  <a:gd name="csX45" fmla="*/ 896391 w 3643188"/>
                  <a:gd name="csY45" fmla="*/ 738314 h 4218184"/>
                  <a:gd name="csX46" fmla="*/ 927934 w 3643188"/>
                  <a:gd name="csY46" fmla="*/ 757233 h 4218184"/>
                  <a:gd name="csX47" fmla="*/ 935403 w 3643188"/>
                  <a:gd name="csY47" fmla="*/ 757233 h 4218184"/>
                  <a:gd name="csX48" fmla="*/ 1018737 w 3643188"/>
                  <a:gd name="csY48" fmla="*/ 694334 h 4218184"/>
                  <a:gd name="csX49" fmla="*/ 1084473 w 3643188"/>
                  <a:gd name="csY49" fmla="*/ 624133 h 4218184"/>
                  <a:gd name="csX50" fmla="*/ 1172122 w 3643188"/>
                  <a:gd name="csY50" fmla="*/ 353949 h 4218184"/>
                  <a:gd name="csX51" fmla="*/ 1308243 w 3643188"/>
                  <a:gd name="csY51" fmla="*/ 182677 h 4218184"/>
                  <a:gd name="csX52" fmla="*/ 1339287 w 3643188"/>
                  <a:gd name="csY52" fmla="*/ 173384 h 4218184"/>
                  <a:gd name="csX53" fmla="*/ 1452830 w 3643188"/>
                  <a:gd name="csY53" fmla="*/ 175541 h 4218184"/>
                  <a:gd name="csX54" fmla="*/ 1489022 w 3643188"/>
                  <a:gd name="csY54" fmla="*/ 187988 h 4218184"/>
                  <a:gd name="csX55" fmla="*/ 1542972 w 3643188"/>
                  <a:gd name="csY55" fmla="*/ 150149 h 4218184"/>
                  <a:gd name="csX56" fmla="*/ 1689217 w 3643188"/>
                  <a:gd name="csY56" fmla="*/ 119944 h 4218184"/>
                  <a:gd name="csX57" fmla="*/ 1922617 w 3643188"/>
                  <a:gd name="csY57" fmla="*/ 10576 h 4218184"/>
                  <a:gd name="csX58" fmla="*/ 1978561 w 3643188"/>
                  <a:gd name="csY58" fmla="*/ 86586 h 4218184"/>
                  <a:gd name="csX59" fmla="*/ 1936230 w 3643188"/>
                  <a:gd name="csY59" fmla="*/ 127412 h 4218184"/>
                  <a:gd name="csX60" fmla="*/ 2014416 w 3643188"/>
                  <a:gd name="csY60" fmla="*/ 127412 h 4218184"/>
                  <a:gd name="csX61" fmla="*/ 2155850 w 3643188"/>
                  <a:gd name="csY61" fmla="*/ 172388 h 4218184"/>
                  <a:gd name="csX62" fmla="*/ 2311558 w 3643188"/>
                  <a:gd name="csY62" fmla="*/ 167409 h 4218184"/>
                  <a:gd name="csX63" fmla="*/ 2362190 w 3643188"/>
                  <a:gd name="csY63" fmla="*/ 192801 h 4218184"/>
                  <a:gd name="csX64" fmla="*/ 2509436 w 3643188"/>
                  <a:gd name="csY64" fmla="*/ 388137 h 4218184"/>
                  <a:gd name="csX65" fmla="*/ 2568699 w 3643188"/>
                  <a:gd name="csY65" fmla="*/ 716905 h 4218184"/>
                  <a:gd name="csX66" fmla="*/ 2594094 w 3643188"/>
                  <a:gd name="csY66" fmla="*/ 726697 h 4218184"/>
                  <a:gd name="csX67" fmla="*/ 2687057 w 3643188"/>
                  <a:gd name="csY67" fmla="*/ 820464 h 4218184"/>
                  <a:gd name="csX68" fmla="*/ 2715941 w 3643188"/>
                  <a:gd name="csY68" fmla="*/ 808681 h 4218184"/>
                  <a:gd name="csX69" fmla="*/ 2774706 w 3643188"/>
                  <a:gd name="csY69" fmla="*/ 802541 h 4218184"/>
                  <a:gd name="csX70" fmla="*/ 3100234 w 3643188"/>
                  <a:gd name="csY70" fmla="*/ 1072061 h 4218184"/>
                  <a:gd name="csX71" fmla="*/ 3422945 w 3643188"/>
                  <a:gd name="csY71" fmla="*/ 1344071 h 4218184"/>
                  <a:gd name="csX72" fmla="*/ 3621815 w 3643188"/>
                  <a:gd name="csY72" fmla="*/ 1538410 h 4218184"/>
                  <a:gd name="csX73" fmla="*/ 3640738 w 3643188"/>
                  <a:gd name="csY73" fmla="*/ 1627531 h 4218184"/>
                  <a:gd name="csX74" fmla="*/ 3402860 w 3643188"/>
                  <a:gd name="csY74" fmla="*/ 1813076 h 4218184"/>
                  <a:gd name="csX75" fmla="*/ 2992831 w 3643188"/>
                  <a:gd name="csY75" fmla="*/ 2022850 h 4218184"/>
                  <a:gd name="csX76" fmla="*/ 2652029 w 3643188"/>
                  <a:gd name="csY76" fmla="*/ 2231463 h 4218184"/>
                  <a:gd name="csX77" fmla="*/ 2533173 w 3643188"/>
                  <a:gd name="csY77" fmla="*/ 2314277 h 4218184"/>
                  <a:gd name="csX78" fmla="*/ 2530352 w 3643188"/>
                  <a:gd name="csY78" fmla="*/ 2447876 h 4218184"/>
                  <a:gd name="csX79" fmla="*/ 2555585 w 3643188"/>
                  <a:gd name="csY79" fmla="*/ 3425384 h 4218184"/>
                  <a:gd name="csX80" fmla="*/ 2606050 w 3643188"/>
                  <a:gd name="csY80" fmla="*/ 4080100 h 4218184"/>
                  <a:gd name="csX81" fmla="*/ 2565875 w 3643188"/>
                  <a:gd name="csY81" fmla="*/ 4060018 h 4218184"/>
                  <a:gd name="csX82" fmla="*/ 2495324 w 3643188"/>
                  <a:gd name="csY82" fmla="*/ 2528200 h 4218184"/>
                  <a:gd name="csX83" fmla="*/ 2464948 w 3643188"/>
                  <a:gd name="csY83" fmla="*/ 2440241 h 4218184"/>
                  <a:gd name="csX84" fmla="*/ 2464616 w 3643188"/>
                  <a:gd name="csY84" fmla="*/ 2931651 h 4218184"/>
                  <a:gd name="csX85" fmla="*/ 2510266 w 3643188"/>
                  <a:gd name="csY85" fmla="*/ 3808256 h 4218184"/>
                  <a:gd name="csX86" fmla="*/ 2550936 w 3643188"/>
                  <a:gd name="csY86" fmla="*/ 4130551 h 4218184"/>
                  <a:gd name="csX87" fmla="*/ 2527860 w 3643188"/>
                  <a:gd name="csY87" fmla="*/ 4158433 h 4218184"/>
                  <a:gd name="csX88" fmla="*/ 2493998 w 3643188"/>
                  <a:gd name="csY88" fmla="*/ 4109143 h 4218184"/>
                  <a:gd name="csX89" fmla="*/ 2470091 w 3643188"/>
                  <a:gd name="csY89" fmla="*/ 4100346 h 4218184"/>
                  <a:gd name="csX90" fmla="*/ 2434735 w 3643188"/>
                  <a:gd name="csY90" fmla="*/ 4067819 h 4218184"/>
                  <a:gd name="csX91" fmla="*/ 2425105 w 3643188"/>
                  <a:gd name="csY91" fmla="*/ 4126236 h 4218184"/>
                  <a:gd name="csX92" fmla="*/ 2421288 w 3643188"/>
                  <a:gd name="csY92" fmla="*/ 4168723 h 4218184"/>
                  <a:gd name="csX93" fmla="*/ 2371819 w 3643188"/>
                  <a:gd name="csY93" fmla="*/ 4062508 h 4218184"/>
                  <a:gd name="csX94" fmla="*/ 2325338 w 3643188"/>
                  <a:gd name="csY94" fmla="*/ 4142169 h 4218184"/>
                  <a:gd name="csX95" fmla="*/ 2263419 w 3643188"/>
                  <a:gd name="csY95" fmla="*/ 4143165 h 4218184"/>
                  <a:gd name="csX96" fmla="*/ 2197849 w 3643188"/>
                  <a:gd name="csY96" fmla="*/ 3772740 h 4218184"/>
                  <a:gd name="csX97" fmla="*/ 2117171 w 3643188"/>
                  <a:gd name="csY97" fmla="*/ 2492851 h 4218184"/>
                  <a:gd name="csX98" fmla="*/ 2090280 w 3643188"/>
                  <a:gd name="csY98" fmla="*/ 2172048 h 4218184"/>
                  <a:gd name="csX99" fmla="*/ 2062227 w 3643188"/>
                  <a:gd name="csY99" fmla="*/ 2044923 h 4218184"/>
                  <a:gd name="csX100" fmla="*/ 2031349 w 3643188"/>
                  <a:gd name="csY100" fmla="*/ 2041936 h 4218184"/>
                  <a:gd name="csX101" fmla="*/ 2046786 w 3643188"/>
                  <a:gd name="csY101" fmla="*/ 1965262 h 4218184"/>
                  <a:gd name="csX102" fmla="*/ 2056415 w 3643188"/>
                  <a:gd name="csY102" fmla="*/ 1957793 h 4218184"/>
                  <a:gd name="csX103" fmla="*/ 1982878 w 3643188"/>
                  <a:gd name="csY103" fmla="*/ 1845936 h 4218184"/>
                  <a:gd name="csX104" fmla="*/ 1974744 w 3643188"/>
                  <a:gd name="csY104" fmla="*/ 1851910 h 4218184"/>
                  <a:gd name="csX105" fmla="*/ 1864848 w 3643188"/>
                  <a:gd name="csY105" fmla="*/ 1971568 h 4218184"/>
                  <a:gd name="csX106" fmla="*/ 1945527 w 3643188"/>
                  <a:gd name="csY106" fmla="*/ 2147819 h 4218184"/>
                  <a:gd name="csX107" fmla="*/ 2008443 w 3643188"/>
                  <a:gd name="csY107" fmla="*/ 2072307 h 4218184"/>
                  <a:gd name="csX108" fmla="*/ 2020062 w 3643188"/>
                  <a:gd name="csY108" fmla="*/ 2088903 h 4218184"/>
                  <a:gd name="csX109" fmla="*/ 1947683 w 3643188"/>
                  <a:gd name="csY109" fmla="*/ 2193292 h 4218184"/>
                  <a:gd name="csX110" fmla="*/ 1879791 w 3643188"/>
                  <a:gd name="csY110" fmla="*/ 2062182 h 4218184"/>
                  <a:gd name="csX111" fmla="*/ 1855053 w 3643188"/>
                  <a:gd name="csY111" fmla="*/ 2110311 h 4218184"/>
                  <a:gd name="csX112" fmla="*/ 1884768 w 3643188"/>
                  <a:gd name="csY112" fmla="*/ 3233866 h 4218184"/>
                  <a:gd name="csX113" fmla="*/ 1893899 w 3643188"/>
                  <a:gd name="csY113" fmla="*/ 3499569 h 4218184"/>
                  <a:gd name="csX114" fmla="*/ 1864848 w 3643188"/>
                  <a:gd name="csY114" fmla="*/ 3528446 h 4218184"/>
                  <a:gd name="csX115" fmla="*/ 1855053 w 3643188"/>
                  <a:gd name="csY115" fmla="*/ 3369456 h 4218184"/>
                  <a:gd name="csX116" fmla="*/ 1834469 w 3643188"/>
                  <a:gd name="csY116" fmla="*/ 2493183 h 4218184"/>
                  <a:gd name="csX117" fmla="*/ 1824511 w 3643188"/>
                  <a:gd name="csY117" fmla="*/ 2137695 h 4218184"/>
                  <a:gd name="csX118" fmla="*/ 1784174 w 3643188"/>
                  <a:gd name="csY118" fmla="*/ 2155287 h 4218184"/>
                  <a:gd name="csX119" fmla="*/ 1673281 w 3643188"/>
                  <a:gd name="csY119" fmla="*/ 3425052 h 4218184"/>
                  <a:gd name="csX120" fmla="*/ 1662327 w 3643188"/>
                  <a:gd name="csY120" fmla="*/ 3753489 h 4218184"/>
                  <a:gd name="csX121" fmla="*/ 1776700 w 3643188"/>
                  <a:gd name="csY121" fmla="*/ 3906173 h 4218184"/>
                  <a:gd name="csX122" fmla="*/ 1829492 w 3643188"/>
                  <a:gd name="csY122" fmla="*/ 3672002 h 4218184"/>
                  <a:gd name="csX123" fmla="*/ 1859701 w 3643188"/>
                  <a:gd name="csY123" fmla="*/ 3594001 h 4218184"/>
                  <a:gd name="csX124" fmla="*/ 1673614 w 3643188"/>
                  <a:gd name="csY124" fmla="*/ 228482 h 4218184"/>
                  <a:gd name="csX125" fmla="*/ 1834967 w 3643188"/>
                  <a:gd name="csY125" fmla="*/ 228482 h 4218184"/>
                  <a:gd name="csX126" fmla="*/ 1816709 w 3643188"/>
                  <a:gd name="csY126" fmla="*/ 219023 h 4218184"/>
                  <a:gd name="csX127" fmla="*/ 1726401 w 3643188"/>
                  <a:gd name="csY127" fmla="*/ 208567 h 4218184"/>
                  <a:gd name="csX128" fmla="*/ 1747982 w 3643188"/>
                  <a:gd name="csY128" fmla="*/ 181847 h 4218184"/>
                  <a:gd name="csX129" fmla="*/ 1763091 w 3643188"/>
                  <a:gd name="csY129" fmla="*/ 159111 h 4218184"/>
                  <a:gd name="csX130" fmla="*/ 1867175 w 3643188"/>
                  <a:gd name="csY130" fmla="*/ 132059 h 4218184"/>
                  <a:gd name="csX131" fmla="*/ 1966277 w 3643188"/>
                  <a:gd name="csY131" fmla="*/ 39619 h 4218184"/>
                  <a:gd name="csX132" fmla="*/ 1958476 w 3643188"/>
                  <a:gd name="csY132" fmla="*/ 31819 h 4218184"/>
                  <a:gd name="csX133" fmla="*/ 1912493 w 3643188"/>
                  <a:gd name="csY133" fmla="*/ 61526 h 4218184"/>
                  <a:gd name="csX134" fmla="*/ 1803262 w 3643188"/>
                  <a:gd name="csY134" fmla="*/ 113471 h 4218184"/>
                  <a:gd name="csX135" fmla="*/ 1739350 w 3643188"/>
                  <a:gd name="csY135" fmla="*/ 132723 h 4218184"/>
                  <a:gd name="csX136" fmla="*/ 1749145 w 3643188"/>
                  <a:gd name="csY136" fmla="*/ 162762 h 4218184"/>
                  <a:gd name="csX137" fmla="*/ 1714117 w 3643188"/>
                  <a:gd name="csY137" fmla="*/ 208401 h 4218184"/>
                  <a:gd name="csX138" fmla="*/ 1673780 w 3643188"/>
                  <a:gd name="csY138" fmla="*/ 228648 h 4218184"/>
                  <a:gd name="csX139" fmla="*/ 2061729 w 3643188"/>
                  <a:gd name="csY139" fmla="*/ 178196 h 4218184"/>
                  <a:gd name="csX140" fmla="*/ 1905518 w 3643188"/>
                  <a:gd name="csY140" fmla="*/ 168073 h 4218184"/>
                  <a:gd name="csX141" fmla="*/ 1919464 w 3643188"/>
                  <a:gd name="csY141" fmla="*/ 176537 h 4218184"/>
                  <a:gd name="csX142" fmla="*/ 2039317 w 3643188"/>
                  <a:gd name="csY142" fmla="*/ 197614 h 4218184"/>
                  <a:gd name="csX143" fmla="*/ 2061729 w 3643188"/>
                  <a:gd name="csY143" fmla="*/ 178030 h 4218184"/>
                  <a:gd name="csX144" fmla="*/ 1673614 w 3643188"/>
                  <a:gd name="csY144" fmla="*/ 173051 h 4218184"/>
                  <a:gd name="csX145" fmla="*/ 1646557 w 3643188"/>
                  <a:gd name="csY145" fmla="*/ 178694 h 4218184"/>
                  <a:gd name="csX146" fmla="*/ 1618172 w 3643188"/>
                  <a:gd name="csY146" fmla="*/ 208235 h 4218184"/>
                  <a:gd name="csX147" fmla="*/ 1673614 w 3643188"/>
                  <a:gd name="csY147" fmla="*/ 173051 h 4218184"/>
                  <a:gd name="csX148" fmla="*/ 1854725 w 3643188"/>
                  <a:gd name="csY148" fmla="*/ 178860 h 4218184"/>
                  <a:gd name="csX149" fmla="*/ 1827996 w 3643188"/>
                  <a:gd name="csY149" fmla="*/ 178860 h 4218184"/>
                  <a:gd name="csX150" fmla="*/ 1794630 w 3643188"/>
                  <a:gd name="csY150" fmla="*/ 188154 h 4218184"/>
                  <a:gd name="csX151" fmla="*/ 1870162 w 3643188"/>
                  <a:gd name="csY151" fmla="*/ 198278 h 4218184"/>
                  <a:gd name="csX152" fmla="*/ 1855717 w 3643188"/>
                  <a:gd name="csY152" fmla="*/ 192469 h 4218184"/>
                  <a:gd name="csX153" fmla="*/ 1854558 w 3643188"/>
                  <a:gd name="csY153" fmla="*/ 179026 h 4218184"/>
                  <a:gd name="csX154" fmla="*/ 1623315 w 3643188"/>
                  <a:gd name="csY154" fmla="*/ 248729 h 4218184"/>
                  <a:gd name="csX155" fmla="*/ 1460636 w 3643188"/>
                  <a:gd name="csY155" fmla="*/ 234789 h 4218184"/>
                  <a:gd name="csX156" fmla="*/ 1328827 w 3643188"/>
                  <a:gd name="csY156" fmla="*/ 364902 h 4218184"/>
                  <a:gd name="csX157" fmla="*/ 1300940 w 3643188"/>
                  <a:gd name="csY157" fmla="*/ 357268 h 4218184"/>
                  <a:gd name="csX158" fmla="*/ 1321192 w 3643188"/>
                  <a:gd name="csY158" fmla="*/ 332042 h 4218184"/>
                  <a:gd name="csX159" fmla="*/ 1442042 w 3643188"/>
                  <a:gd name="csY159" fmla="*/ 210890 h 4218184"/>
                  <a:gd name="csX160" fmla="*/ 1400043 w 3643188"/>
                  <a:gd name="csY160" fmla="*/ 203920 h 4218184"/>
                  <a:gd name="csX161" fmla="*/ 1280688 w 3643188"/>
                  <a:gd name="csY161" fmla="*/ 342165 h 4218184"/>
                  <a:gd name="csX162" fmla="*/ 1250475 w 3643188"/>
                  <a:gd name="csY162" fmla="*/ 359592 h 4218184"/>
                  <a:gd name="csX163" fmla="*/ 1266410 w 3643188"/>
                  <a:gd name="csY163" fmla="*/ 312624 h 4218184"/>
                  <a:gd name="csX164" fmla="*/ 1356220 w 3643188"/>
                  <a:gd name="csY164" fmla="*/ 193298 h 4218184"/>
                  <a:gd name="csX165" fmla="*/ 1338290 w 3643188"/>
                  <a:gd name="csY165" fmla="*/ 198112 h 4218184"/>
                  <a:gd name="csX166" fmla="*/ 1245162 w 3643188"/>
                  <a:gd name="csY166" fmla="*/ 321586 h 4218184"/>
                  <a:gd name="csX167" fmla="*/ 1197687 w 3643188"/>
                  <a:gd name="csY167" fmla="*/ 374860 h 4218184"/>
                  <a:gd name="csX168" fmla="*/ 1098418 w 3643188"/>
                  <a:gd name="csY168" fmla="*/ 673755 h 4218184"/>
                  <a:gd name="csX169" fmla="*/ 1023551 w 3643188"/>
                  <a:gd name="csY169" fmla="*/ 734995 h 4218184"/>
                  <a:gd name="csX170" fmla="*/ 1030522 w 3643188"/>
                  <a:gd name="csY170" fmla="*/ 742960 h 4218184"/>
                  <a:gd name="csX171" fmla="*/ 1078993 w 3643188"/>
                  <a:gd name="csY171" fmla="*/ 762710 h 4218184"/>
                  <a:gd name="csX172" fmla="*/ 1131286 w 3643188"/>
                  <a:gd name="csY172" fmla="*/ 807686 h 4218184"/>
                  <a:gd name="csX173" fmla="*/ 1171291 w 3643188"/>
                  <a:gd name="csY173" fmla="*/ 764038 h 4218184"/>
                  <a:gd name="csX174" fmla="*/ 1219933 w 3643188"/>
                  <a:gd name="csY174" fmla="*/ 734662 h 4218184"/>
                  <a:gd name="csX175" fmla="*/ 1341444 w 3643188"/>
                  <a:gd name="csY175" fmla="*/ 523561 h 4218184"/>
                  <a:gd name="csX176" fmla="*/ 1369002 w 3643188"/>
                  <a:gd name="csY176" fmla="*/ 425146 h 4218184"/>
                  <a:gd name="csX177" fmla="*/ 1472421 w 3643188"/>
                  <a:gd name="csY177" fmla="*/ 296692 h 4218184"/>
                  <a:gd name="csX178" fmla="*/ 1560565 w 3643188"/>
                  <a:gd name="csY178" fmla="*/ 288560 h 4218184"/>
                  <a:gd name="csX179" fmla="*/ 1594597 w 3643188"/>
                  <a:gd name="csY179" fmla="*/ 293373 h 4218184"/>
                  <a:gd name="csX180" fmla="*/ 1623481 w 3643188"/>
                  <a:gd name="csY180" fmla="*/ 248729 h 4218184"/>
                  <a:gd name="csX181" fmla="*/ 2590941 w 3643188"/>
                  <a:gd name="csY181" fmla="*/ 923858 h 4218184"/>
                  <a:gd name="csX182" fmla="*/ 2661160 w 3643188"/>
                  <a:gd name="csY182" fmla="*/ 846520 h 4218184"/>
                  <a:gd name="csX183" fmla="*/ 2595756 w 3643188"/>
                  <a:gd name="csY183" fmla="*/ 785447 h 4218184"/>
                  <a:gd name="csX184" fmla="*/ 2555917 w 3643188"/>
                  <a:gd name="csY184" fmla="*/ 754910 h 4218184"/>
                  <a:gd name="csX185" fmla="*/ 2461459 w 3643188"/>
                  <a:gd name="csY185" fmla="*/ 365732 h 4218184"/>
                  <a:gd name="csX186" fmla="*/ 2369331 w 3643188"/>
                  <a:gd name="csY186" fmla="*/ 246240 h 4218184"/>
                  <a:gd name="csX187" fmla="*/ 2283671 w 3643188"/>
                  <a:gd name="csY187" fmla="*/ 205912 h 4218184"/>
                  <a:gd name="csX188" fmla="*/ 2333970 w 3643188"/>
                  <a:gd name="csY188" fmla="*/ 251385 h 4218184"/>
                  <a:gd name="csX189" fmla="*/ 2379455 w 3643188"/>
                  <a:gd name="csY189" fmla="*/ 286568 h 4218184"/>
                  <a:gd name="csX190" fmla="*/ 2424108 w 3643188"/>
                  <a:gd name="csY190" fmla="*/ 356438 h 4218184"/>
                  <a:gd name="csX191" fmla="*/ 2369331 w 3643188"/>
                  <a:gd name="csY191" fmla="*/ 321918 h 4218184"/>
                  <a:gd name="csX192" fmla="*/ 2238519 w 3643188"/>
                  <a:gd name="csY192" fmla="*/ 210890 h 4218184"/>
                  <a:gd name="csX193" fmla="*/ 2155186 w 3643188"/>
                  <a:gd name="csY193" fmla="*/ 208567 h 4218184"/>
                  <a:gd name="csX194" fmla="*/ 2100570 w 3643188"/>
                  <a:gd name="csY194" fmla="*/ 198443 h 4218184"/>
                  <a:gd name="csX195" fmla="*/ 2093267 w 3643188"/>
                  <a:gd name="csY195" fmla="*/ 208235 h 4218184"/>
                  <a:gd name="csX196" fmla="*/ 2026534 w 3643188"/>
                  <a:gd name="csY196" fmla="*/ 233793 h 4218184"/>
                  <a:gd name="csX197" fmla="*/ 1995992 w 3643188"/>
                  <a:gd name="csY197" fmla="*/ 256198 h 4218184"/>
                  <a:gd name="csX198" fmla="*/ 1971092 w 3643188"/>
                  <a:gd name="csY198" fmla="*/ 268977 h 4218184"/>
                  <a:gd name="csX199" fmla="*/ 2033011 w 3643188"/>
                  <a:gd name="csY199" fmla="*/ 262670 h 4218184"/>
                  <a:gd name="csX200" fmla="*/ 2041643 w 3643188"/>
                  <a:gd name="csY200" fmla="*/ 253875 h 4218184"/>
                  <a:gd name="csX201" fmla="*/ 2163984 w 3643188"/>
                  <a:gd name="csY201" fmla="*/ 219686 h 4218184"/>
                  <a:gd name="csX202" fmla="*/ 2231382 w 3643188"/>
                  <a:gd name="csY202" fmla="*/ 268313 h 4218184"/>
                  <a:gd name="csX203" fmla="*/ 2273049 w 3643188"/>
                  <a:gd name="csY203" fmla="*/ 287067 h 4218184"/>
                  <a:gd name="csX204" fmla="*/ 2364184 w 3643188"/>
                  <a:gd name="csY204" fmla="*/ 352123 h 4218184"/>
                  <a:gd name="csX205" fmla="*/ 2325338 w 3643188"/>
                  <a:gd name="csY205" fmla="*/ 355774 h 4218184"/>
                  <a:gd name="csX206" fmla="*/ 2149706 w 3643188"/>
                  <a:gd name="csY206" fmla="*/ 248895 h 4218184"/>
                  <a:gd name="csX207" fmla="*/ 2006781 w 3643188"/>
                  <a:gd name="csY207" fmla="*/ 299514 h 4218184"/>
                  <a:gd name="csX208" fmla="*/ 2016576 w 3643188"/>
                  <a:gd name="csY208" fmla="*/ 319429 h 4218184"/>
                  <a:gd name="csX209" fmla="*/ 2103561 w 3643188"/>
                  <a:gd name="csY209" fmla="*/ 338349 h 4218184"/>
                  <a:gd name="csX210" fmla="*/ 2125637 w 3643188"/>
                  <a:gd name="csY210" fmla="*/ 326233 h 4218184"/>
                  <a:gd name="csX211" fmla="*/ 2179754 w 3643188"/>
                  <a:gd name="csY211" fmla="*/ 325071 h 4218184"/>
                  <a:gd name="csX212" fmla="*/ 2190712 w 3643188"/>
                  <a:gd name="csY212" fmla="*/ 349302 h 4218184"/>
                  <a:gd name="csX213" fmla="*/ 2228229 w 3643188"/>
                  <a:gd name="csY213" fmla="*/ 377349 h 4218184"/>
                  <a:gd name="csX214" fmla="*/ 2260599 w 3643188"/>
                  <a:gd name="csY214" fmla="*/ 420499 h 4218184"/>
                  <a:gd name="csX215" fmla="*/ 2282674 w 3643188"/>
                  <a:gd name="csY215" fmla="*/ 425976 h 4218184"/>
                  <a:gd name="csX216" fmla="*/ 2340447 w 3643188"/>
                  <a:gd name="csY216" fmla="*/ 597579 h 4218184"/>
                  <a:gd name="csX217" fmla="*/ 2375138 w 3643188"/>
                  <a:gd name="csY217" fmla="*/ 724207 h 4218184"/>
                  <a:gd name="csX218" fmla="*/ 2485366 w 3643188"/>
                  <a:gd name="csY218" fmla="*/ 820630 h 4218184"/>
                  <a:gd name="csX219" fmla="*/ 2577000 w 3643188"/>
                  <a:gd name="csY219" fmla="*/ 932986 h 4218184"/>
                  <a:gd name="csX220" fmla="*/ 2591273 w 3643188"/>
                  <a:gd name="csY220" fmla="*/ 924024 h 4218184"/>
                  <a:gd name="csX221" fmla="*/ 1940712 w 3643188"/>
                  <a:gd name="csY221" fmla="*/ 289058 h 4218184"/>
                  <a:gd name="csX222" fmla="*/ 1729060 w 3643188"/>
                  <a:gd name="csY222" fmla="*/ 258853 h 4218184"/>
                  <a:gd name="csX223" fmla="*/ 1739018 w 3643188"/>
                  <a:gd name="csY223" fmla="*/ 271300 h 4218184"/>
                  <a:gd name="csX224" fmla="*/ 1789483 w 3643188"/>
                  <a:gd name="csY224" fmla="*/ 294037 h 4218184"/>
                  <a:gd name="csX225" fmla="*/ 1782014 w 3643188"/>
                  <a:gd name="csY225" fmla="*/ 268811 h 4218184"/>
                  <a:gd name="csX226" fmla="*/ 1922949 w 3643188"/>
                  <a:gd name="csY226" fmla="*/ 294203 h 4218184"/>
                  <a:gd name="csX227" fmla="*/ 1940712 w 3643188"/>
                  <a:gd name="csY227" fmla="*/ 289058 h 4218184"/>
                  <a:gd name="csX228" fmla="*/ 1710632 w 3643188"/>
                  <a:gd name="csY228" fmla="*/ 292211 h 4218184"/>
                  <a:gd name="csX229" fmla="*/ 1696524 w 3643188"/>
                  <a:gd name="csY229" fmla="*/ 278769 h 4218184"/>
                  <a:gd name="csX230" fmla="*/ 1638257 w 3643188"/>
                  <a:gd name="csY230" fmla="*/ 303995 h 4218184"/>
                  <a:gd name="csX231" fmla="*/ 1844763 w 3643188"/>
                  <a:gd name="csY231" fmla="*/ 369549 h 4218184"/>
                  <a:gd name="csX232" fmla="*/ 1823016 w 3643188"/>
                  <a:gd name="csY232" fmla="*/ 348638 h 4218184"/>
                  <a:gd name="csX233" fmla="*/ 1710466 w 3643188"/>
                  <a:gd name="csY233" fmla="*/ 292211 h 4218184"/>
                  <a:gd name="csX234" fmla="*/ 1497322 w 3643188"/>
                  <a:gd name="csY234" fmla="*/ 324242 h 4218184"/>
                  <a:gd name="csX235" fmla="*/ 1514915 w 3643188"/>
                  <a:gd name="csY235" fmla="*/ 359259 h 4218184"/>
                  <a:gd name="csX236" fmla="*/ 1497322 w 3643188"/>
                  <a:gd name="csY236" fmla="*/ 324242 h 4218184"/>
                  <a:gd name="csX237" fmla="*/ 1804758 w 3643188"/>
                  <a:gd name="csY237" fmla="*/ 1951819 h 4218184"/>
                  <a:gd name="csX238" fmla="*/ 1890413 w 3643188"/>
                  <a:gd name="csY238" fmla="*/ 1919124 h 4218184"/>
                  <a:gd name="csX239" fmla="*/ 1910333 w 3643188"/>
                  <a:gd name="csY239" fmla="*/ 1843612 h 4218184"/>
                  <a:gd name="csX240" fmla="*/ 1913320 w 3643188"/>
                  <a:gd name="csY240" fmla="*/ 1702213 h 4218184"/>
                  <a:gd name="csX241" fmla="*/ 1905020 w 3643188"/>
                  <a:gd name="csY241" fmla="*/ 1673005 h 4218184"/>
                  <a:gd name="csX242" fmla="*/ 1988851 w 3643188"/>
                  <a:gd name="csY242" fmla="*/ 1629357 h 4218184"/>
                  <a:gd name="csX243" fmla="*/ 2269065 w 3643188"/>
                  <a:gd name="csY243" fmla="*/ 1194042 h 4218184"/>
                  <a:gd name="csX244" fmla="*/ 2273547 w 3643188"/>
                  <a:gd name="csY244" fmla="*/ 986757 h 4218184"/>
                  <a:gd name="csX245" fmla="*/ 2255618 w 3643188"/>
                  <a:gd name="csY245" fmla="*/ 692177 h 4218184"/>
                  <a:gd name="csX246" fmla="*/ 2217104 w 3643188"/>
                  <a:gd name="csY246" fmla="*/ 609694 h 4218184"/>
                  <a:gd name="csX247" fmla="*/ 2182745 w 3643188"/>
                  <a:gd name="csY247" fmla="*/ 530697 h 4218184"/>
                  <a:gd name="csX248" fmla="*/ 2147384 w 3643188"/>
                  <a:gd name="csY248" fmla="*/ 553267 h 4218184"/>
                  <a:gd name="csX249" fmla="*/ 2076169 w 3643188"/>
                  <a:gd name="csY249" fmla="*/ 448048 h 4218184"/>
                  <a:gd name="csX250" fmla="*/ 1920294 w 3643188"/>
                  <a:gd name="csY250" fmla="*/ 351957 h 4218184"/>
                  <a:gd name="csX251" fmla="*/ 1880119 w 3643188"/>
                  <a:gd name="csY251" fmla="*/ 344323 h 4218184"/>
                  <a:gd name="csX252" fmla="*/ 1905352 w 3643188"/>
                  <a:gd name="csY252" fmla="*/ 364404 h 4218184"/>
                  <a:gd name="csX253" fmla="*/ 1905352 w 3643188"/>
                  <a:gd name="csY253" fmla="*/ 379506 h 4218184"/>
                  <a:gd name="csX254" fmla="*/ 1885266 w 3643188"/>
                  <a:gd name="csY254" fmla="*/ 394609 h 4218184"/>
                  <a:gd name="csX255" fmla="*/ 1628295 w 3643188"/>
                  <a:gd name="csY255" fmla="*/ 359425 h 4218184"/>
                  <a:gd name="csX256" fmla="*/ 1628295 w 3643188"/>
                  <a:gd name="csY256" fmla="*/ 409878 h 4218184"/>
                  <a:gd name="csX257" fmla="*/ 1599411 w 3643188"/>
                  <a:gd name="csY257" fmla="*/ 411205 h 4218184"/>
                  <a:gd name="csX258" fmla="*/ 1542806 w 3643188"/>
                  <a:gd name="csY258" fmla="*/ 366728 h 4218184"/>
                  <a:gd name="csX259" fmla="*/ 1527863 w 3643188"/>
                  <a:gd name="csY259" fmla="*/ 382162 h 4218184"/>
                  <a:gd name="csX260" fmla="*/ 1602564 w 3643188"/>
                  <a:gd name="csY260" fmla="*/ 501986 h 4218184"/>
                  <a:gd name="csX261" fmla="*/ 1512426 w 3643188"/>
                  <a:gd name="csY261" fmla="*/ 495513 h 4218184"/>
                  <a:gd name="csX262" fmla="*/ 1487360 w 3643188"/>
                  <a:gd name="csY262" fmla="*/ 487879 h 4218184"/>
                  <a:gd name="csX263" fmla="*/ 1355389 w 3643188"/>
                  <a:gd name="csY263" fmla="*/ 950910 h 4218184"/>
                  <a:gd name="csX264" fmla="*/ 1347421 w 3643188"/>
                  <a:gd name="csY264" fmla="*/ 1187072 h 4218184"/>
                  <a:gd name="csX265" fmla="*/ 1574179 w 3643188"/>
                  <a:gd name="csY265" fmla="*/ 1585211 h 4218184"/>
                  <a:gd name="csX266" fmla="*/ 1726567 w 3643188"/>
                  <a:gd name="csY266" fmla="*/ 1669686 h 4218184"/>
                  <a:gd name="csX267" fmla="*/ 1726567 w 3643188"/>
                  <a:gd name="csY267" fmla="*/ 1685120 h 4218184"/>
                  <a:gd name="csX268" fmla="*/ 1703329 w 3643188"/>
                  <a:gd name="csY268" fmla="*/ 1692755 h 4218184"/>
                  <a:gd name="csX269" fmla="*/ 1703495 w 3643188"/>
                  <a:gd name="csY269" fmla="*/ 1752832 h 4218184"/>
                  <a:gd name="csX270" fmla="*/ 1684406 w 3643188"/>
                  <a:gd name="csY270" fmla="*/ 1887924 h 4218184"/>
                  <a:gd name="csX271" fmla="*/ 1745328 w 3643188"/>
                  <a:gd name="csY271" fmla="*/ 1942857 h 4218184"/>
                  <a:gd name="csX272" fmla="*/ 1804259 w 3643188"/>
                  <a:gd name="csY272" fmla="*/ 1951985 h 4218184"/>
                  <a:gd name="csX273" fmla="*/ 1477070 w 3643188"/>
                  <a:gd name="csY273" fmla="*/ 349468 h 4218184"/>
                  <a:gd name="csX274" fmla="*/ 1497322 w 3643188"/>
                  <a:gd name="csY274" fmla="*/ 409878 h 4218184"/>
                  <a:gd name="csX275" fmla="*/ 1477070 w 3643188"/>
                  <a:gd name="csY275" fmla="*/ 349468 h 4218184"/>
                  <a:gd name="csX276" fmla="*/ 2152365 w 3643188"/>
                  <a:gd name="csY276" fmla="*/ 465308 h 4218184"/>
                  <a:gd name="csX277" fmla="*/ 2124806 w 3643188"/>
                  <a:gd name="csY277" fmla="*/ 369549 h 4218184"/>
                  <a:gd name="csX278" fmla="*/ 2091938 w 3643188"/>
                  <a:gd name="csY278" fmla="*/ 364736 h 4218184"/>
                  <a:gd name="csX279" fmla="*/ 2124312 w 3643188"/>
                  <a:gd name="csY279" fmla="*/ 420499 h 4218184"/>
                  <a:gd name="csX280" fmla="*/ 2152365 w 3643188"/>
                  <a:gd name="csY280" fmla="*/ 465308 h 4218184"/>
                  <a:gd name="csX281" fmla="*/ 2278358 w 3643188"/>
                  <a:gd name="csY281" fmla="*/ 540987 h 4218184"/>
                  <a:gd name="csX282" fmla="*/ 2233040 w 3643188"/>
                  <a:gd name="csY282" fmla="*/ 460329 h 4218184"/>
                  <a:gd name="csX283" fmla="*/ 2278358 w 3643188"/>
                  <a:gd name="csY283" fmla="*/ 540987 h 4218184"/>
                  <a:gd name="csX284" fmla="*/ 2328823 w 3643188"/>
                  <a:gd name="csY284" fmla="*/ 808017 h 4218184"/>
                  <a:gd name="csX285" fmla="*/ 2328823 w 3643188"/>
                  <a:gd name="csY285" fmla="*/ 689522 h 4218184"/>
                  <a:gd name="csX286" fmla="*/ 2316373 w 3643188"/>
                  <a:gd name="csY286" fmla="*/ 621311 h 4218184"/>
                  <a:gd name="csX287" fmla="*/ 2288486 w 3643188"/>
                  <a:gd name="csY287" fmla="*/ 588783 h 4218184"/>
                  <a:gd name="csX288" fmla="*/ 2312223 w 3643188"/>
                  <a:gd name="csY288" fmla="*/ 681057 h 4218184"/>
                  <a:gd name="csX289" fmla="*/ 2328989 w 3643188"/>
                  <a:gd name="csY289" fmla="*/ 808017 h 4218184"/>
                  <a:gd name="csX290" fmla="*/ 1033509 w 3643188"/>
                  <a:gd name="csY290" fmla="*/ 878551 h 4218184"/>
                  <a:gd name="csX291" fmla="*/ 1046790 w 3643188"/>
                  <a:gd name="csY291" fmla="*/ 892989 h 4218184"/>
                  <a:gd name="csX292" fmla="*/ 1106885 w 3643188"/>
                  <a:gd name="csY292" fmla="*/ 848512 h 4218184"/>
                  <a:gd name="csX293" fmla="*/ 1099083 w 3643188"/>
                  <a:gd name="csY293" fmla="*/ 833243 h 4218184"/>
                  <a:gd name="csX294" fmla="*/ 1062393 w 3643188"/>
                  <a:gd name="csY294" fmla="*/ 786774 h 4218184"/>
                  <a:gd name="csX295" fmla="*/ 958314 w 3643188"/>
                  <a:gd name="csY295" fmla="*/ 789762 h 4218184"/>
                  <a:gd name="csX296" fmla="*/ 1033509 w 3643188"/>
                  <a:gd name="csY296" fmla="*/ 878551 h 4218184"/>
                  <a:gd name="csX297" fmla="*/ 161670 w 3643188"/>
                  <a:gd name="csY297" fmla="*/ 1337100 h 4218184"/>
                  <a:gd name="csX298" fmla="*/ 141580 w 3643188"/>
                  <a:gd name="csY298" fmla="*/ 1359837 h 4218184"/>
                  <a:gd name="csX299" fmla="*/ 166647 w 3643188"/>
                  <a:gd name="csY299" fmla="*/ 1342079 h 4218184"/>
                  <a:gd name="csX300" fmla="*/ 340450 w 3643188"/>
                  <a:gd name="csY300" fmla="*/ 1220928 h 4218184"/>
                  <a:gd name="csX301" fmla="*/ 545298 w 3643188"/>
                  <a:gd name="csY301" fmla="*/ 1052809 h 4218184"/>
                  <a:gd name="csX302" fmla="*/ 741015 w 3643188"/>
                  <a:gd name="csY302" fmla="*/ 916058 h 4218184"/>
                  <a:gd name="csX303" fmla="*/ 771395 w 3643188"/>
                  <a:gd name="csY303" fmla="*/ 913569 h 4218184"/>
                  <a:gd name="csX304" fmla="*/ 779363 w 3643188"/>
                  <a:gd name="csY304" fmla="*/ 883695 h 4218184"/>
                  <a:gd name="csX305" fmla="*/ 859705 w 3643188"/>
                  <a:gd name="csY305" fmla="*/ 833078 h 4218184"/>
                  <a:gd name="csX306" fmla="*/ 953000 w 3643188"/>
                  <a:gd name="csY306" fmla="*/ 853159 h 4218184"/>
                  <a:gd name="csX307" fmla="*/ 895232 w 3643188"/>
                  <a:gd name="csY307" fmla="*/ 787438 h 4218184"/>
                  <a:gd name="csX308" fmla="*/ 882616 w 3643188"/>
                  <a:gd name="csY308" fmla="*/ 784949 h 4218184"/>
                  <a:gd name="csX309" fmla="*/ 560403 w 3643188"/>
                  <a:gd name="csY309" fmla="*/ 1017460 h 4218184"/>
                  <a:gd name="csX310" fmla="*/ 161832 w 3643188"/>
                  <a:gd name="csY310" fmla="*/ 1336935 h 4218184"/>
                  <a:gd name="csX311" fmla="*/ 1248983 w 3643188"/>
                  <a:gd name="csY311" fmla="*/ 809179 h 4218184"/>
                  <a:gd name="csX312" fmla="*/ 1209805 w 3643188"/>
                  <a:gd name="csY312" fmla="*/ 800549 h 4218184"/>
                  <a:gd name="csX313" fmla="*/ 1189719 w 3643188"/>
                  <a:gd name="csY313" fmla="*/ 789928 h 4218184"/>
                  <a:gd name="csX314" fmla="*/ 1147887 w 3643188"/>
                  <a:gd name="csY314" fmla="*/ 839716 h 4218184"/>
                  <a:gd name="csX315" fmla="*/ 1147222 w 3643188"/>
                  <a:gd name="csY315" fmla="*/ 873738 h 4218184"/>
                  <a:gd name="csX316" fmla="*/ 1076173 w 3643188"/>
                  <a:gd name="csY316" fmla="*/ 924024 h 4218184"/>
                  <a:gd name="csX317" fmla="*/ 1078333 w 3643188"/>
                  <a:gd name="csY317" fmla="*/ 955722 h 4218184"/>
                  <a:gd name="csX318" fmla="*/ 1056253 w 3643188"/>
                  <a:gd name="csY318" fmla="*/ 974310 h 4218184"/>
                  <a:gd name="csX319" fmla="*/ 1046458 w 3643188"/>
                  <a:gd name="csY319" fmla="*/ 1004847 h 4218184"/>
                  <a:gd name="csX320" fmla="*/ 867179 w 3643188"/>
                  <a:gd name="csY320" fmla="*/ 1153050 h 4218184"/>
                  <a:gd name="csX321" fmla="*/ 514586 w 3643188"/>
                  <a:gd name="csY321" fmla="*/ 1480656 h 4218184"/>
                  <a:gd name="csX322" fmla="*/ 1125641 w 3643188"/>
                  <a:gd name="csY322" fmla="*/ 1877468 h 4218184"/>
                  <a:gd name="csX323" fmla="*/ 1313224 w 3643188"/>
                  <a:gd name="csY323" fmla="*/ 1881452 h 4218184"/>
                  <a:gd name="csX324" fmla="*/ 1423780 w 3643188"/>
                  <a:gd name="csY324" fmla="*/ 1896222 h 4218184"/>
                  <a:gd name="csX325" fmla="*/ 1491842 w 3643188"/>
                  <a:gd name="csY325" fmla="*/ 1868506 h 4218184"/>
                  <a:gd name="csX326" fmla="*/ 1527365 w 3643188"/>
                  <a:gd name="csY326" fmla="*/ 1863694 h 4218184"/>
                  <a:gd name="csX327" fmla="*/ 1562559 w 3643188"/>
                  <a:gd name="csY327" fmla="*/ 1823366 h 4218184"/>
                  <a:gd name="csX328" fmla="*/ 1658343 w 3643188"/>
                  <a:gd name="csY328" fmla="*/ 1795816 h 4218184"/>
                  <a:gd name="csX329" fmla="*/ 1663158 w 3643188"/>
                  <a:gd name="csY329" fmla="*/ 1697899 h 4218184"/>
                  <a:gd name="csX330" fmla="*/ 1593271 w 3643188"/>
                  <a:gd name="csY330" fmla="*/ 1641804 h 4218184"/>
                  <a:gd name="csX331" fmla="*/ 1350907 w 3643188"/>
                  <a:gd name="csY331" fmla="*/ 1332287 h 4218184"/>
                  <a:gd name="csX332" fmla="*/ 1248817 w 3643188"/>
                  <a:gd name="csY332" fmla="*/ 1356352 h 4218184"/>
                  <a:gd name="csX333" fmla="*/ 1295461 w 3643188"/>
                  <a:gd name="csY333" fmla="*/ 1050154 h 4218184"/>
                  <a:gd name="csX334" fmla="*/ 1277701 w 3643188"/>
                  <a:gd name="csY334" fmla="*/ 1009992 h 4218184"/>
                  <a:gd name="csX335" fmla="*/ 1254957 w 3643188"/>
                  <a:gd name="csY335" fmla="*/ 906764 h 4218184"/>
                  <a:gd name="csX336" fmla="*/ 1248817 w 3643188"/>
                  <a:gd name="csY336" fmla="*/ 809511 h 4218184"/>
                  <a:gd name="csX337" fmla="*/ 2042470 w 3643188"/>
                  <a:gd name="csY337" fmla="*/ 1860208 h 4218184"/>
                  <a:gd name="csX338" fmla="*/ 2088619 w 3643188"/>
                  <a:gd name="csY338" fmla="*/ 1871992 h 4218184"/>
                  <a:gd name="csX339" fmla="*/ 2164151 w 3643188"/>
                  <a:gd name="csY339" fmla="*/ 1912320 h 4218184"/>
                  <a:gd name="csX340" fmla="*/ 2186230 w 3643188"/>
                  <a:gd name="csY340" fmla="*/ 1930908 h 4218184"/>
                  <a:gd name="csX341" fmla="*/ 2363851 w 3643188"/>
                  <a:gd name="csY341" fmla="*/ 1883443 h 4218184"/>
                  <a:gd name="csX342" fmla="*/ 3130115 w 3643188"/>
                  <a:gd name="csY342" fmla="*/ 1581395 h 4218184"/>
                  <a:gd name="csX343" fmla="*/ 2961459 w 3643188"/>
                  <a:gd name="csY343" fmla="*/ 1427715 h 4218184"/>
                  <a:gd name="csX344" fmla="*/ 2588619 w 3643188"/>
                  <a:gd name="csY344" fmla="*/ 1074882 h 4218184"/>
                  <a:gd name="csX345" fmla="*/ 2531183 w 3643188"/>
                  <a:gd name="csY345" fmla="*/ 1008166 h 4218184"/>
                  <a:gd name="csX346" fmla="*/ 2553424 w 3643188"/>
                  <a:gd name="csY346" fmla="*/ 959373 h 4218184"/>
                  <a:gd name="csX347" fmla="*/ 2399540 w 3643188"/>
                  <a:gd name="csY347" fmla="*/ 808017 h 4218184"/>
                  <a:gd name="csX348" fmla="*/ 2333970 w 3643188"/>
                  <a:gd name="csY348" fmla="*/ 1064925 h 4218184"/>
                  <a:gd name="csX349" fmla="*/ 2417304 w 3643188"/>
                  <a:gd name="csY349" fmla="*/ 1321998 h 4218184"/>
                  <a:gd name="csX350" fmla="*/ 2285997 w 3643188"/>
                  <a:gd name="csY350" fmla="*/ 1337100 h 4218184"/>
                  <a:gd name="csX351" fmla="*/ 2268566 w 3643188"/>
                  <a:gd name="csY351" fmla="*/ 1316853 h 4218184"/>
                  <a:gd name="csX352" fmla="*/ 1963453 w 3643188"/>
                  <a:gd name="csY352" fmla="*/ 1689601 h 4218184"/>
                  <a:gd name="csX353" fmla="*/ 1950836 w 3643188"/>
                  <a:gd name="csY353" fmla="*/ 1805608 h 4218184"/>
                  <a:gd name="csX354" fmla="*/ 2033837 w 3643188"/>
                  <a:gd name="csY354" fmla="*/ 1841124 h 4218184"/>
                  <a:gd name="csX355" fmla="*/ 2042470 w 3643188"/>
                  <a:gd name="csY355" fmla="*/ 1860042 h 4218184"/>
                  <a:gd name="csX356" fmla="*/ 2611027 w 3643188"/>
                  <a:gd name="csY356" fmla="*/ 959208 h 4218184"/>
                  <a:gd name="csX357" fmla="*/ 2572849 w 3643188"/>
                  <a:gd name="csY357" fmla="*/ 1009494 h 4218184"/>
                  <a:gd name="csX358" fmla="*/ 2643729 w 3643188"/>
                  <a:gd name="csY358" fmla="*/ 1080027 h 4218184"/>
                  <a:gd name="csX359" fmla="*/ 2661326 w 3643188"/>
                  <a:gd name="csY359" fmla="*/ 1044843 h 4218184"/>
                  <a:gd name="csX360" fmla="*/ 2744991 w 3643188"/>
                  <a:gd name="csY360" fmla="*/ 888674 h 4218184"/>
                  <a:gd name="csX361" fmla="*/ 2718263 w 3643188"/>
                  <a:gd name="csY361" fmla="*/ 849176 h 4218184"/>
                  <a:gd name="csX362" fmla="*/ 2610861 w 3643188"/>
                  <a:gd name="csY362" fmla="*/ 959208 h 4218184"/>
                  <a:gd name="csX363" fmla="*/ 3598905 w 3643188"/>
                  <a:gd name="csY363" fmla="*/ 1583884 h 4218184"/>
                  <a:gd name="csX364" fmla="*/ 3556245 w 3643188"/>
                  <a:gd name="csY364" fmla="*/ 1523308 h 4218184"/>
                  <a:gd name="csX365" fmla="*/ 3170457 w 3643188"/>
                  <a:gd name="csY365" fmla="*/ 1183255 h 4218184"/>
                  <a:gd name="csX366" fmla="*/ 2848078 w 3643188"/>
                  <a:gd name="csY366" fmla="*/ 895811 h 4218184"/>
                  <a:gd name="csX367" fmla="*/ 2777361 w 3643188"/>
                  <a:gd name="csY367" fmla="*/ 848014 h 4218184"/>
                  <a:gd name="csX368" fmla="*/ 2772380 w 3643188"/>
                  <a:gd name="csY368" fmla="*/ 893155 h 4218184"/>
                  <a:gd name="csX369" fmla="*/ 2782342 w 3643188"/>
                  <a:gd name="csY369" fmla="*/ 896806 h 4218184"/>
                  <a:gd name="csX370" fmla="*/ 2772214 w 3643188"/>
                  <a:gd name="csY370" fmla="*/ 933650 h 4218184"/>
                  <a:gd name="csX371" fmla="*/ 2920789 w 3643188"/>
                  <a:gd name="csY371" fmla="*/ 1009328 h 4218184"/>
                  <a:gd name="csX372" fmla="*/ 3137751 w 3643188"/>
                  <a:gd name="csY372" fmla="*/ 1195370 h 4218184"/>
                  <a:gd name="csX373" fmla="*/ 3273876 w 3643188"/>
                  <a:gd name="csY373" fmla="*/ 1346560 h 4218184"/>
                  <a:gd name="csX374" fmla="*/ 3495320 w 3643188"/>
                  <a:gd name="csY374" fmla="*/ 1503061 h 4218184"/>
                  <a:gd name="csX375" fmla="*/ 3598739 w 3643188"/>
                  <a:gd name="csY375" fmla="*/ 1583552 h 4218184"/>
                  <a:gd name="csX376" fmla="*/ 841946 w 3643188"/>
                  <a:gd name="csY376" fmla="*/ 883529 h 4218184"/>
                  <a:gd name="csX377" fmla="*/ 839287 w 3643188"/>
                  <a:gd name="csY377" fmla="*/ 903611 h 4218184"/>
                  <a:gd name="csX378" fmla="*/ 841946 w 3643188"/>
                  <a:gd name="csY378" fmla="*/ 883529 h 4218184"/>
                  <a:gd name="csX379" fmla="*/ 776538 w 3643188"/>
                  <a:gd name="csY379" fmla="*/ 938961 h 4218184"/>
                  <a:gd name="csX380" fmla="*/ 731220 w 3643188"/>
                  <a:gd name="csY380" fmla="*/ 961531 h 4218184"/>
                  <a:gd name="csX381" fmla="*/ 776538 w 3643188"/>
                  <a:gd name="csY381" fmla="*/ 938961 h 4218184"/>
                  <a:gd name="csX382" fmla="*/ 2792964 w 3643188"/>
                  <a:gd name="csY382" fmla="*/ 1024098 h 4218184"/>
                  <a:gd name="csX383" fmla="*/ 2838287 w 3643188"/>
                  <a:gd name="csY383" fmla="*/ 1027417 h 4218184"/>
                  <a:gd name="csX384" fmla="*/ 2792964 w 3643188"/>
                  <a:gd name="csY384" fmla="*/ 1024098 h 4218184"/>
                  <a:gd name="csX385" fmla="*/ 2885096 w 3643188"/>
                  <a:gd name="csY385" fmla="*/ 1097121 h 4218184"/>
                  <a:gd name="csX386" fmla="*/ 2901198 w 3643188"/>
                  <a:gd name="csY386" fmla="*/ 1085172 h 4218184"/>
                  <a:gd name="csX387" fmla="*/ 2853557 w 3643188"/>
                  <a:gd name="csY387" fmla="*/ 1073388 h 4218184"/>
                  <a:gd name="csX388" fmla="*/ 2871321 w 3643188"/>
                  <a:gd name="csY388" fmla="*/ 1097121 h 4218184"/>
                  <a:gd name="csX389" fmla="*/ 2883106 w 3643188"/>
                  <a:gd name="csY389" fmla="*/ 1105087 h 4218184"/>
                  <a:gd name="csX390" fmla="*/ 2884930 w 3643188"/>
                  <a:gd name="csY390" fmla="*/ 1097121 h 4218184"/>
                  <a:gd name="csX391" fmla="*/ 1299445 w 3643188"/>
                  <a:gd name="csY391" fmla="*/ 1086333 h 4218184"/>
                  <a:gd name="csX392" fmla="*/ 1274212 w 3643188"/>
                  <a:gd name="csY392" fmla="*/ 1081355 h 4218184"/>
                  <a:gd name="csX393" fmla="*/ 1253960 w 3643188"/>
                  <a:gd name="csY393" fmla="*/ 1315691 h 4218184"/>
                  <a:gd name="csX394" fmla="*/ 1333974 w 3643188"/>
                  <a:gd name="csY394" fmla="*/ 1286648 h 4218184"/>
                  <a:gd name="csX395" fmla="*/ 1288656 w 3643188"/>
                  <a:gd name="csY395" fmla="*/ 1206489 h 4218184"/>
                  <a:gd name="csX396" fmla="*/ 1235038 w 3643188"/>
                  <a:gd name="csY396" fmla="*/ 1251464 h 4218184"/>
                  <a:gd name="csX397" fmla="*/ 1264919 w 3643188"/>
                  <a:gd name="csY397" fmla="*/ 1178940 h 4218184"/>
                  <a:gd name="csX398" fmla="*/ 1215783 w 3643188"/>
                  <a:gd name="csY398" fmla="*/ 1162178 h 4218184"/>
                  <a:gd name="csX399" fmla="*/ 1222089 w 3643188"/>
                  <a:gd name="csY399" fmla="*/ 1140271 h 4218184"/>
                  <a:gd name="csX400" fmla="*/ 1305589 w 3643188"/>
                  <a:gd name="csY400" fmla="*/ 1170808 h 4218184"/>
                  <a:gd name="csX401" fmla="*/ 1299445 w 3643188"/>
                  <a:gd name="csY401" fmla="*/ 1086333 h 4218184"/>
                  <a:gd name="csX402" fmla="*/ 2407840 w 3643188"/>
                  <a:gd name="csY402" fmla="*/ 1131973 h 4218184"/>
                  <a:gd name="csX403" fmla="*/ 2324175 w 3643188"/>
                  <a:gd name="csY403" fmla="*/ 1100606 h 4218184"/>
                  <a:gd name="csX404" fmla="*/ 2313719 w 3643188"/>
                  <a:gd name="csY404" fmla="*/ 1165663 h 4218184"/>
                  <a:gd name="csX405" fmla="*/ 2399374 w 3643188"/>
                  <a:gd name="csY405" fmla="*/ 1173131 h 4218184"/>
                  <a:gd name="csX406" fmla="*/ 2359037 w 3643188"/>
                  <a:gd name="csY406" fmla="*/ 1185744 h 4218184"/>
                  <a:gd name="csX407" fmla="*/ 2379122 w 3643188"/>
                  <a:gd name="csY407" fmla="*/ 1251132 h 4218184"/>
                  <a:gd name="csX408" fmla="*/ 2301102 w 3643188"/>
                  <a:gd name="csY408" fmla="*/ 1216115 h 4218184"/>
                  <a:gd name="csX409" fmla="*/ 2273215 w 3643188"/>
                  <a:gd name="csY409" fmla="*/ 1306564 h 4218184"/>
                  <a:gd name="csX410" fmla="*/ 2349906 w 3643188"/>
                  <a:gd name="csY410" fmla="*/ 1315525 h 4218184"/>
                  <a:gd name="csX411" fmla="*/ 2407674 w 3643188"/>
                  <a:gd name="csY411" fmla="*/ 1131807 h 4218184"/>
                  <a:gd name="csX412" fmla="*/ 133945 w 3643188"/>
                  <a:gd name="csY412" fmla="*/ 1367471 h 4218184"/>
                  <a:gd name="csX413" fmla="*/ 116348 w 3643188"/>
                  <a:gd name="csY413" fmla="*/ 1385063 h 4218184"/>
                  <a:gd name="csX414" fmla="*/ 118674 w 3643188"/>
                  <a:gd name="csY414" fmla="*/ 1387386 h 4218184"/>
                  <a:gd name="csX415" fmla="*/ 136271 w 3643188"/>
                  <a:gd name="csY415" fmla="*/ 1369795 h 4218184"/>
                  <a:gd name="csX416" fmla="*/ 133945 w 3643188"/>
                  <a:gd name="csY416" fmla="*/ 1367471 h 4218184"/>
                  <a:gd name="csX417" fmla="*/ 1376306 w 3643188"/>
                  <a:gd name="csY417" fmla="*/ 1926593 h 4218184"/>
                  <a:gd name="csX418" fmla="*/ 1136932 w 3643188"/>
                  <a:gd name="csY418" fmla="*/ 1916469 h 4218184"/>
                  <a:gd name="csX419" fmla="*/ 716447 w 3643188"/>
                  <a:gd name="csY419" fmla="*/ 1681801 h 4218184"/>
                  <a:gd name="csX420" fmla="*/ 600578 w 3643188"/>
                  <a:gd name="csY420" fmla="*/ 1601144 h 4218184"/>
                  <a:gd name="csX421" fmla="*/ 499482 w 3643188"/>
                  <a:gd name="csY421" fmla="*/ 1515840 h 4218184"/>
                  <a:gd name="csX422" fmla="*/ 479230 w 3643188"/>
                  <a:gd name="csY422" fmla="*/ 1508538 h 4218184"/>
                  <a:gd name="csX423" fmla="*/ 512264 w 3643188"/>
                  <a:gd name="csY423" fmla="*/ 1543555 h 4218184"/>
                  <a:gd name="csX424" fmla="*/ 918138 w 3643188"/>
                  <a:gd name="csY424" fmla="*/ 1848260 h 4218184"/>
                  <a:gd name="csX425" fmla="*/ 1337460 w 3643188"/>
                  <a:gd name="csY425" fmla="*/ 1950823 h 4218184"/>
                  <a:gd name="csX426" fmla="*/ 1376472 w 3643188"/>
                  <a:gd name="csY426" fmla="*/ 1926759 h 4218184"/>
                  <a:gd name="csX427" fmla="*/ 2308738 w 3643188"/>
                  <a:gd name="csY427" fmla="*/ 1992147 h 4218184"/>
                  <a:gd name="csX428" fmla="*/ 2308239 w 3643188"/>
                  <a:gd name="csY428" fmla="*/ 1979534 h 4218184"/>
                  <a:gd name="csX429" fmla="*/ 2403524 w 3643188"/>
                  <a:gd name="csY429" fmla="*/ 1958457 h 4218184"/>
                  <a:gd name="csX430" fmla="*/ 2469426 w 3643188"/>
                  <a:gd name="csY430" fmla="*/ 1939040 h 4218184"/>
                  <a:gd name="csX431" fmla="*/ 2500138 w 3643188"/>
                  <a:gd name="csY431" fmla="*/ 1944683 h 4218184"/>
                  <a:gd name="csX432" fmla="*/ 2647879 w 3643188"/>
                  <a:gd name="csY432" fmla="*/ 1870332 h 4218184"/>
                  <a:gd name="csX433" fmla="*/ 3059564 w 3643188"/>
                  <a:gd name="csY433" fmla="*/ 1692422 h 4218184"/>
                  <a:gd name="csX434" fmla="*/ 3177095 w 3643188"/>
                  <a:gd name="csY434" fmla="*/ 1628527 h 4218184"/>
                  <a:gd name="csX435" fmla="*/ 3160163 w 3643188"/>
                  <a:gd name="csY435" fmla="*/ 1600978 h 4218184"/>
                  <a:gd name="csX436" fmla="*/ 3131943 w 3643188"/>
                  <a:gd name="csY436" fmla="*/ 1618570 h 4218184"/>
                  <a:gd name="csX437" fmla="*/ 2227897 w 3643188"/>
                  <a:gd name="csY437" fmla="*/ 1961942 h 4218184"/>
                  <a:gd name="csX438" fmla="*/ 2275537 w 3643188"/>
                  <a:gd name="csY438" fmla="*/ 1982355 h 4218184"/>
                  <a:gd name="csX439" fmla="*/ 2308571 w 3643188"/>
                  <a:gd name="csY439" fmla="*/ 1992147 h 4218184"/>
                  <a:gd name="csX440" fmla="*/ 1633276 w 3643188"/>
                  <a:gd name="csY440" fmla="*/ 1825688 h 4218184"/>
                  <a:gd name="csX441" fmla="*/ 1625475 w 3643188"/>
                  <a:gd name="csY441" fmla="*/ 1815731 h 4218184"/>
                  <a:gd name="csX442" fmla="*/ 1522554 w 3643188"/>
                  <a:gd name="csY442" fmla="*/ 1934393 h 4218184"/>
                  <a:gd name="csX443" fmla="*/ 1585299 w 3643188"/>
                  <a:gd name="csY443" fmla="*/ 2158274 h 4218184"/>
                  <a:gd name="csX444" fmla="*/ 1738851 w 3643188"/>
                  <a:gd name="csY444" fmla="*/ 1979368 h 4218184"/>
                  <a:gd name="csX445" fmla="*/ 1691045 w 3643188"/>
                  <a:gd name="csY445" fmla="*/ 1941861 h 4218184"/>
                  <a:gd name="csX446" fmla="*/ 1620494 w 3643188"/>
                  <a:gd name="csY446" fmla="*/ 1830668 h 4218184"/>
                  <a:gd name="csX447" fmla="*/ 1633276 w 3643188"/>
                  <a:gd name="csY447" fmla="*/ 1825688 h 4218184"/>
                  <a:gd name="csX448" fmla="*/ 1494663 w 3643188"/>
                  <a:gd name="csY448" fmla="*/ 1896554 h 4218184"/>
                  <a:gd name="csX449" fmla="*/ 1262593 w 3643188"/>
                  <a:gd name="csY449" fmla="*/ 2042268 h 4218184"/>
                  <a:gd name="csX450" fmla="*/ 1275375 w 3643188"/>
                  <a:gd name="csY450" fmla="*/ 2065171 h 4218184"/>
                  <a:gd name="csX451" fmla="*/ 1483875 w 3643188"/>
                  <a:gd name="csY451" fmla="*/ 1925763 h 4218184"/>
                  <a:gd name="csX452" fmla="*/ 1494663 w 3643188"/>
                  <a:gd name="csY452" fmla="*/ 1896388 h 4218184"/>
                  <a:gd name="csX453" fmla="*/ 2185565 w 3643188"/>
                  <a:gd name="csY453" fmla="*/ 1969245 h 4218184"/>
                  <a:gd name="csX454" fmla="*/ 2095427 w 3643188"/>
                  <a:gd name="csY454" fmla="*/ 1910495 h 4218184"/>
                  <a:gd name="csX455" fmla="*/ 2076833 w 3643188"/>
                  <a:gd name="csY455" fmla="*/ 1909001 h 4218184"/>
                  <a:gd name="csX456" fmla="*/ 2255784 w 3643188"/>
                  <a:gd name="csY456" fmla="*/ 2083426 h 4218184"/>
                  <a:gd name="csX457" fmla="*/ 2269563 w 3643188"/>
                  <a:gd name="csY457" fmla="*/ 2064174 h 4218184"/>
                  <a:gd name="csX458" fmla="*/ 2185565 w 3643188"/>
                  <a:gd name="csY458" fmla="*/ 1969411 h 4218184"/>
                  <a:gd name="csX459" fmla="*/ 1771059 w 3643188"/>
                  <a:gd name="csY459" fmla="*/ 2111307 h 4218184"/>
                  <a:gd name="csX460" fmla="*/ 1822019 w 3643188"/>
                  <a:gd name="csY460" fmla="*/ 2102843 h 4218184"/>
                  <a:gd name="csX461" fmla="*/ 1854060 w 3643188"/>
                  <a:gd name="csY461" fmla="*/ 2023680 h 4218184"/>
                  <a:gd name="csX462" fmla="*/ 1788158 w 3643188"/>
                  <a:gd name="csY462" fmla="*/ 1988165 h 4218184"/>
                  <a:gd name="csX463" fmla="*/ 1726239 w 3643188"/>
                  <a:gd name="csY463" fmla="*/ 2042268 h 4218184"/>
                  <a:gd name="csX464" fmla="*/ 1771059 w 3643188"/>
                  <a:gd name="csY464" fmla="*/ 2111307 h 42181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Lst>
                <a:rect l="l" t="t" r="r" b="b"/>
                <a:pathLst>
                  <a:path w="3643188" h="4218184">
                    <a:moveTo>
                      <a:pt x="1860200" y="3594498"/>
                    </a:moveTo>
                    <a:cubicBezTo>
                      <a:pt x="1859369" y="3688598"/>
                      <a:pt x="1852398" y="3803775"/>
                      <a:pt x="1827498" y="3897044"/>
                    </a:cubicBezTo>
                    <a:cubicBezTo>
                      <a:pt x="1824345" y="3908994"/>
                      <a:pt x="1815380" y="3917458"/>
                      <a:pt x="1814383" y="3929573"/>
                    </a:cubicBezTo>
                    <a:cubicBezTo>
                      <a:pt x="1813224" y="3943348"/>
                      <a:pt x="1819862" y="3956126"/>
                      <a:pt x="1820029" y="3969735"/>
                    </a:cubicBezTo>
                    <a:cubicBezTo>
                      <a:pt x="1820693" y="4014048"/>
                      <a:pt x="1825508" y="4085411"/>
                      <a:pt x="1820029" y="4126402"/>
                    </a:cubicBezTo>
                    <a:cubicBezTo>
                      <a:pt x="1816045" y="4155778"/>
                      <a:pt x="1794297" y="4155612"/>
                      <a:pt x="1789815" y="4125905"/>
                    </a:cubicBezTo>
                    <a:cubicBezTo>
                      <a:pt x="1781847" y="4072963"/>
                      <a:pt x="1786496" y="4014213"/>
                      <a:pt x="1783675" y="3960774"/>
                    </a:cubicBezTo>
                    <a:cubicBezTo>
                      <a:pt x="1738357" y="3926254"/>
                      <a:pt x="1687559" y="3878789"/>
                      <a:pt x="1657512" y="3829831"/>
                    </a:cubicBezTo>
                    <a:cubicBezTo>
                      <a:pt x="1650541" y="3818545"/>
                      <a:pt x="1611031" y="3740212"/>
                      <a:pt x="1609207" y="3732079"/>
                    </a:cubicBezTo>
                    <a:cubicBezTo>
                      <a:pt x="1597916" y="3681960"/>
                      <a:pt x="1618666" y="3594831"/>
                      <a:pt x="1623315" y="3541557"/>
                    </a:cubicBezTo>
                    <a:cubicBezTo>
                      <a:pt x="1663158" y="3078195"/>
                      <a:pt x="1738025" y="2617986"/>
                      <a:pt x="1749478" y="2150640"/>
                    </a:cubicBezTo>
                    <a:cubicBezTo>
                      <a:pt x="1745660" y="2123422"/>
                      <a:pt x="1706980" y="2094711"/>
                      <a:pt x="1696358" y="2067825"/>
                    </a:cubicBezTo>
                    <a:cubicBezTo>
                      <a:pt x="1672288" y="2078447"/>
                      <a:pt x="1623315" y="2180181"/>
                      <a:pt x="1597750" y="2200926"/>
                    </a:cubicBezTo>
                    <a:cubicBezTo>
                      <a:pt x="1554259" y="2236276"/>
                      <a:pt x="1544131" y="2159767"/>
                      <a:pt x="1528694" y="2134542"/>
                    </a:cubicBezTo>
                    <a:lnTo>
                      <a:pt x="1497322" y="2022352"/>
                    </a:lnTo>
                    <a:cubicBezTo>
                      <a:pt x="1478894" y="2109648"/>
                      <a:pt x="1465280" y="2197939"/>
                      <a:pt x="1456980" y="2286894"/>
                    </a:cubicBezTo>
                    <a:cubicBezTo>
                      <a:pt x="1412161" y="2772163"/>
                      <a:pt x="1414819" y="3265896"/>
                      <a:pt x="1366178" y="3753157"/>
                    </a:cubicBezTo>
                    <a:cubicBezTo>
                      <a:pt x="1354226" y="3871985"/>
                      <a:pt x="1342939" y="4030975"/>
                      <a:pt x="1319534" y="4144990"/>
                    </a:cubicBezTo>
                    <a:cubicBezTo>
                      <a:pt x="1313224" y="4175693"/>
                      <a:pt x="1292141" y="4179344"/>
                      <a:pt x="1280522" y="4151130"/>
                    </a:cubicBezTo>
                    <a:lnTo>
                      <a:pt x="1300608" y="3964757"/>
                    </a:lnTo>
                    <a:lnTo>
                      <a:pt x="1295627" y="3921939"/>
                    </a:lnTo>
                    <a:lnTo>
                      <a:pt x="1250641" y="4166731"/>
                    </a:lnTo>
                    <a:cubicBezTo>
                      <a:pt x="1197687" y="4177519"/>
                      <a:pt x="1227402" y="4098687"/>
                      <a:pt x="1225076" y="4068150"/>
                    </a:cubicBezTo>
                    <a:cubicBezTo>
                      <a:pt x="1205821" y="4084249"/>
                      <a:pt x="1208808" y="4127233"/>
                      <a:pt x="1172953" y="4118769"/>
                    </a:cubicBezTo>
                    <a:cubicBezTo>
                      <a:pt x="1165151" y="4116942"/>
                      <a:pt x="1162161" y="4008238"/>
                      <a:pt x="1131951" y="4088398"/>
                    </a:cubicBezTo>
                    <a:cubicBezTo>
                      <a:pt x="1122488" y="4113458"/>
                      <a:pt x="1126306" y="4173370"/>
                      <a:pt x="1091610" y="4169054"/>
                    </a:cubicBezTo>
                    <a:cubicBezTo>
                      <a:pt x="1054924" y="4164574"/>
                      <a:pt x="1094434" y="4106488"/>
                      <a:pt x="1074017" y="4093376"/>
                    </a:cubicBezTo>
                    <a:cubicBezTo>
                      <a:pt x="1068371" y="4111798"/>
                      <a:pt x="1061068" y="4184322"/>
                      <a:pt x="1036168" y="4184157"/>
                    </a:cubicBezTo>
                    <a:cubicBezTo>
                      <a:pt x="1030688" y="4184157"/>
                      <a:pt x="1018570" y="4174033"/>
                      <a:pt x="1018570" y="4171378"/>
                    </a:cubicBezTo>
                    <a:lnTo>
                      <a:pt x="1018570" y="4078108"/>
                    </a:lnTo>
                    <a:cubicBezTo>
                      <a:pt x="999149" y="4080929"/>
                      <a:pt x="982051" y="4121258"/>
                      <a:pt x="975907" y="4138683"/>
                    </a:cubicBezTo>
                    <a:cubicBezTo>
                      <a:pt x="969767" y="4156110"/>
                      <a:pt x="965118" y="4218843"/>
                      <a:pt x="944700" y="4218179"/>
                    </a:cubicBezTo>
                    <a:cubicBezTo>
                      <a:pt x="907350" y="4216851"/>
                      <a:pt x="953499" y="4145322"/>
                      <a:pt x="935403" y="4138683"/>
                    </a:cubicBezTo>
                    <a:cubicBezTo>
                      <a:pt x="925940" y="4135199"/>
                      <a:pt x="926605" y="4147480"/>
                      <a:pt x="925279" y="4153620"/>
                    </a:cubicBezTo>
                    <a:cubicBezTo>
                      <a:pt x="922455" y="4168391"/>
                      <a:pt x="924947" y="4194778"/>
                      <a:pt x="915318" y="4204238"/>
                    </a:cubicBezTo>
                    <a:cubicBezTo>
                      <a:pt x="908513" y="4211043"/>
                      <a:pt x="890251" y="4212536"/>
                      <a:pt x="884606" y="4204404"/>
                    </a:cubicBezTo>
                    <a:cubicBezTo>
                      <a:pt x="865849" y="4177519"/>
                      <a:pt x="908014" y="3901858"/>
                      <a:pt x="912663" y="3848750"/>
                    </a:cubicBezTo>
                    <a:cubicBezTo>
                      <a:pt x="918969" y="3775727"/>
                      <a:pt x="916148" y="3694904"/>
                      <a:pt x="922953" y="3622048"/>
                    </a:cubicBezTo>
                    <a:cubicBezTo>
                      <a:pt x="930090" y="3545042"/>
                      <a:pt x="953000" y="3455423"/>
                      <a:pt x="962630" y="3374434"/>
                    </a:cubicBezTo>
                    <a:cubicBezTo>
                      <a:pt x="1003133" y="3033219"/>
                      <a:pt x="1048119" y="2680885"/>
                      <a:pt x="1022720" y="2338175"/>
                    </a:cubicBezTo>
                    <a:cubicBezTo>
                      <a:pt x="754629" y="2091558"/>
                      <a:pt x="428432" y="1919623"/>
                      <a:pt x="154529" y="1679312"/>
                    </a:cubicBezTo>
                    <a:cubicBezTo>
                      <a:pt x="99419" y="1630851"/>
                      <a:pt x="68541" y="1594671"/>
                      <a:pt x="22724" y="1538909"/>
                    </a:cubicBezTo>
                    <a:cubicBezTo>
                      <a:pt x="5792" y="1518330"/>
                      <a:pt x="-4332" y="1524304"/>
                      <a:pt x="1808" y="1486631"/>
                    </a:cubicBezTo>
                    <a:cubicBezTo>
                      <a:pt x="15920" y="1399667"/>
                      <a:pt x="224415" y="1232545"/>
                      <a:pt x="295631" y="1175786"/>
                    </a:cubicBezTo>
                    <a:cubicBezTo>
                      <a:pt x="459144" y="1045507"/>
                      <a:pt x="632616" y="916224"/>
                      <a:pt x="805422" y="798557"/>
                    </a:cubicBezTo>
                    <a:cubicBezTo>
                      <a:pt x="821856" y="787438"/>
                      <a:pt x="884107" y="741633"/>
                      <a:pt x="896391" y="738314"/>
                    </a:cubicBezTo>
                    <a:cubicBezTo>
                      <a:pt x="914985" y="733335"/>
                      <a:pt x="929591" y="735824"/>
                      <a:pt x="927934" y="757233"/>
                    </a:cubicBezTo>
                    <a:cubicBezTo>
                      <a:pt x="930256" y="757233"/>
                      <a:pt x="933081" y="757897"/>
                      <a:pt x="935403" y="757233"/>
                    </a:cubicBezTo>
                    <a:cubicBezTo>
                      <a:pt x="941381" y="755408"/>
                      <a:pt x="1008775" y="702964"/>
                      <a:pt x="1018737" y="694334"/>
                    </a:cubicBezTo>
                    <a:cubicBezTo>
                      <a:pt x="1033509" y="681389"/>
                      <a:pt x="1077834" y="639069"/>
                      <a:pt x="1084473" y="624133"/>
                    </a:cubicBezTo>
                    <a:cubicBezTo>
                      <a:pt x="1119833" y="545467"/>
                      <a:pt x="1129292" y="434274"/>
                      <a:pt x="1172122" y="353949"/>
                    </a:cubicBezTo>
                    <a:cubicBezTo>
                      <a:pt x="1203495" y="295033"/>
                      <a:pt x="1271890" y="240597"/>
                      <a:pt x="1308243" y="182677"/>
                    </a:cubicBezTo>
                    <a:cubicBezTo>
                      <a:pt x="1316211" y="177366"/>
                      <a:pt x="1329658" y="174877"/>
                      <a:pt x="1339287" y="173384"/>
                    </a:cubicBezTo>
                    <a:cubicBezTo>
                      <a:pt x="1372986" y="168404"/>
                      <a:pt x="1420793" y="169898"/>
                      <a:pt x="1452830" y="175541"/>
                    </a:cubicBezTo>
                    <a:cubicBezTo>
                      <a:pt x="1463457" y="177366"/>
                      <a:pt x="1472920" y="191141"/>
                      <a:pt x="1489022" y="187988"/>
                    </a:cubicBezTo>
                    <a:cubicBezTo>
                      <a:pt x="1492341" y="187324"/>
                      <a:pt x="1528196" y="156953"/>
                      <a:pt x="1542972" y="150149"/>
                    </a:cubicBezTo>
                    <a:cubicBezTo>
                      <a:pt x="1593271" y="127412"/>
                      <a:pt x="1641743" y="132225"/>
                      <a:pt x="1689217" y="119944"/>
                    </a:cubicBezTo>
                    <a:cubicBezTo>
                      <a:pt x="1754957" y="103016"/>
                      <a:pt x="1854891" y="36798"/>
                      <a:pt x="1922617" y="10576"/>
                    </a:cubicBezTo>
                    <a:cubicBezTo>
                      <a:pt x="2004126" y="-20957"/>
                      <a:pt x="2029193" y="22027"/>
                      <a:pt x="1978561" y="86586"/>
                    </a:cubicBezTo>
                    <a:lnTo>
                      <a:pt x="1936230" y="127412"/>
                    </a:lnTo>
                    <a:lnTo>
                      <a:pt x="2014416" y="127412"/>
                    </a:lnTo>
                    <a:cubicBezTo>
                      <a:pt x="2058243" y="127412"/>
                      <a:pt x="2116672" y="166579"/>
                      <a:pt x="2155850" y="172388"/>
                    </a:cubicBezTo>
                    <a:cubicBezTo>
                      <a:pt x="2211463" y="180686"/>
                      <a:pt x="2258937" y="170562"/>
                      <a:pt x="2311558" y="167409"/>
                    </a:cubicBezTo>
                    <a:cubicBezTo>
                      <a:pt x="2355718" y="164919"/>
                      <a:pt x="2340609" y="174047"/>
                      <a:pt x="2362190" y="192801"/>
                    </a:cubicBezTo>
                    <a:cubicBezTo>
                      <a:pt x="2428424" y="249891"/>
                      <a:pt x="2485532" y="298352"/>
                      <a:pt x="2509436" y="388137"/>
                    </a:cubicBezTo>
                    <a:cubicBezTo>
                      <a:pt x="2522717" y="438257"/>
                      <a:pt x="2551601" y="697653"/>
                      <a:pt x="2568699" y="716905"/>
                    </a:cubicBezTo>
                    <a:cubicBezTo>
                      <a:pt x="2574175" y="723045"/>
                      <a:pt x="2586126" y="721386"/>
                      <a:pt x="2594094" y="726697"/>
                    </a:cubicBezTo>
                    <a:cubicBezTo>
                      <a:pt x="2618168" y="742960"/>
                      <a:pt x="2667968" y="811835"/>
                      <a:pt x="2687057" y="820464"/>
                    </a:cubicBezTo>
                    <a:cubicBezTo>
                      <a:pt x="2690542" y="822124"/>
                      <a:pt x="2706644" y="810507"/>
                      <a:pt x="2715941" y="808681"/>
                    </a:cubicBezTo>
                    <a:cubicBezTo>
                      <a:pt x="2726896" y="806524"/>
                      <a:pt x="2765243" y="801545"/>
                      <a:pt x="2774706" y="802541"/>
                    </a:cubicBezTo>
                    <a:cubicBezTo>
                      <a:pt x="2827992" y="808515"/>
                      <a:pt x="3045124" y="1024264"/>
                      <a:pt x="3100234" y="1072061"/>
                    </a:cubicBezTo>
                    <a:cubicBezTo>
                      <a:pt x="3206312" y="1164169"/>
                      <a:pt x="3317532" y="1251298"/>
                      <a:pt x="3422945" y="1344071"/>
                    </a:cubicBezTo>
                    <a:cubicBezTo>
                      <a:pt x="3470752" y="1386058"/>
                      <a:pt x="3591934" y="1490116"/>
                      <a:pt x="3621815" y="1538410"/>
                    </a:cubicBezTo>
                    <a:cubicBezTo>
                      <a:pt x="3635262" y="1559986"/>
                      <a:pt x="3648872" y="1603135"/>
                      <a:pt x="3640738" y="1627531"/>
                    </a:cubicBezTo>
                    <a:cubicBezTo>
                      <a:pt x="3617499" y="1697567"/>
                      <a:pt x="3467100" y="1778390"/>
                      <a:pt x="3402860" y="1813076"/>
                    </a:cubicBezTo>
                    <a:cubicBezTo>
                      <a:pt x="3267732" y="1885932"/>
                      <a:pt x="3125633" y="1945512"/>
                      <a:pt x="2992831" y="2022850"/>
                    </a:cubicBezTo>
                    <a:cubicBezTo>
                      <a:pt x="2881112" y="2088072"/>
                      <a:pt x="2760595" y="2161262"/>
                      <a:pt x="2652029" y="2231463"/>
                    </a:cubicBezTo>
                    <a:cubicBezTo>
                      <a:pt x="2634103" y="2243080"/>
                      <a:pt x="2538154" y="2303324"/>
                      <a:pt x="2533173" y="2314277"/>
                    </a:cubicBezTo>
                    <a:cubicBezTo>
                      <a:pt x="2526534" y="2328715"/>
                      <a:pt x="2529853" y="2424143"/>
                      <a:pt x="2530352" y="2447876"/>
                    </a:cubicBezTo>
                    <a:cubicBezTo>
                      <a:pt x="2536658" y="2772329"/>
                      <a:pt x="2538652" y="3101097"/>
                      <a:pt x="2555585" y="3425384"/>
                    </a:cubicBezTo>
                    <a:cubicBezTo>
                      <a:pt x="2567038" y="3644120"/>
                      <a:pt x="2595590" y="3861364"/>
                      <a:pt x="2606050" y="4080100"/>
                    </a:cubicBezTo>
                    <a:cubicBezTo>
                      <a:pt x="2583306" y="4121756"/>
                      <a:pt x="2569360" y="4094041"/>
                      <a:pt x="2565875" y="4060018"/>
                    </a:cubicBezTo>
                    <a:cubicBezTo>
                      <a:pt x="2514416" y="3550684"/>
                      <a:pt x="2502132" y="3040190"/>
                      <a:pt x="2495324" y="2528200"/>
                    </a:cubicBezTo>
                    <a:lnTo>
                      <a:pt x="2464948" y="2440241"/>
                    </a:lnTo>
                    <a:cubicBezTo>
                      <a:pt x="2467769" y="2603879"/>
                      <a:pt x="2461126" y="2768014"/>
                      <a:pt x="2464616" y="2931651"/>
                    </a:cubicBezTo>
                    <a:cubicBezTo>
                      <a:pt x="2470756" y="3216274"/>
                      <a:pt x="2486857" y="3523799"/>
                      <a:pt x="2510266" y="3808256"/>
                    </a:cubicBezTo>
                    <a:cubicBezTo>
                      <a:pt x="2519061" y="3916130"/>
                      <a:pt x="2542636" y="4022511"/>
                      <a:pt x="2550936" y="4130551"/>
                    </a:cubicBezTo>
                    <a:cubicBezTo>
                      <a:pt x="2527527" y="4128892"/>
                      <a:pt x="2539151" y="4155445"/>
                      <a:pt x="2527860" y="4158433"/>
                    </a:cubicBezTo>
                    <a:cubicBezTo>
                      <a:pt x="2501468" y="4165570"/>
                      <a:pt x="2501302" y="4115283"/>
                      <a:pt x="2493998" y="4109143"/>
                    </a:cubicBezTo>
                    <a:cubicBezTo>
                      <a:pt x="2490011" y="4105989"/>
                      <a:pt x="2478059" y="4106156"/>
                      <a:pt x="2470091" y="4100346"/>
                    </a:cubicBezTo>
                    <a:cubicBezTo>
                      <a:pt x="2457475" y="4090888"/>
                      <a:pt x="2448842" y="4075618"/>
                      <a:pt x="2434735" y="4067819"/>
                    </a:cubicBezTo>
                    <a:cubicBezTo>
                      <a:pt x="2432408" y="4069644"/>
                      <a:pt x="2425604" y="4118104"/>
                      <a:pt x="2425105" y="4126236"/>
                    </a:cubicBezTo>
                    <a:cubicBezTo>
                      <a:pt x="2424607" y="4134369"/>
                      <a:pt x="2435233" y="4165404"/>
                      <a:pt x="2421288" y="4168723"/>
                    </a:cubicBezTo>
                    <a:cubicBezTo>
                      <a:pt x="2372816" y="4180340"/>
                      <a:pt x="2385599" y="4082423"/>
                      <a:pt x="2371819" y="4062508"/>
                    </a:cubicBezTo>
                    <a:cubicBezTo>
                      <a:pt x="2344264" y="4022843"/>
                      <a:pt x="2328159" y="4133705"/>
                      <a:pt x="2325338" y="4142169"/>
                    </a:cubicBezTo>
                    <a:cubicBezTo>
                      <a:pt x="2309735" y="4187974"/>
                      <a:pt x="2284336" y="4179510"/>
                      <a:pt x="2263419" y="4143165"/>
                    </a:cubicBezTo>
                    <a:cubicBezTo>
                      <a:pt x="2225737" y="4077776"/>
                      <a:pt x="2206316" y="3856716"/>
                      <a:pt x="2197849" y="3772740"/>
                    </a:cubicBezTo>
                    <a:cubicBezTo>
                      <a:pt x="2155684" y="3347715"/>
                      <a:pt x="2141572" y="2918707"/>
                      <a:pt x="2117171" y="2492851"/>
                    </a:cubicBezTo>
                    <a:cubicBezTo>
                      <a:pt x="2110865" y="2382155"/>
                      <a:pt x="2109203" y="2282579"/>
                      <a:pt x="2090280" y="2172048"/>
                    </a:cubicBezTo>
                    <a:cubicBezTo>
                      <a:pt x="2086961" y="2152797"/>
                      <a:pt x="2068533" y="2054050"/>
                      <a:pt x="2062227" y="2044923"/>
                    </a:cubicBezTo>
                    <a:cubicBezTo>
                      <a:pt x="2057412" y="2038119"/>
                      <a:pt x="2039483" y="2043429"/>
                      <a:pt x="2031349" y="2041936"/>
                    </a:cubicBezTo>
                    <a:cubicBezTo>
                      <a:pt x="2032844" y="2015050"/>
                      <a:pt x="2036828" y="1990488"/>
                      <a:pt x="2046786" y="1965262"/>
                    </a:cubicBezTo>
                    <a:cubicBezTo>
                      <a:pt x="2048281" y="1961610"/>
                      <a:pt x="2055751" y="1961445"/>
                      <a:pt x="2056415" y="1957793"/>
                    </a:cubicBezTo>
                    <a:cubicBezTo>
                      <a:pt x="2061230" y="1935223"/>
                      <a:pt x="2005950" y="1854566"/>
                      <a:pt x="1982878" y="1845936"/>
                    </a:cubicBezTo>
                    <a:cubicBezTo>
                      <a:pt x="1973913" y="1842617"/>
                      <a:pt x="1976734" y="1847927"/>
                      <a:pt x="1974744" y="1851910"/>
                    </a:cubicBezTo>
                    <a:cubicBezTo>
                      <a:pt x="1949677" y="1903359"/>
                      <a:pt x="1920627" y="1948998"/>
                      <a:pt x="1864848" y="1971568"/>
                    </a:cubicBezTo>
                    <a:cubicBezTo>
                      <a:pt x="1909170" y="2020361"/>
                      <a:pt x="1929754" y="2084919"/>
                      <a:pt x="1945527" y="2147819"/>
                    </a:cubicBezTo>
                    <a:cubicBezTo>
                      <a:pt x="1959303" y="2157942"/>
                      <a:pt x="1998979" y="2072307"/>
                      <a:pt x="2008443" y="2072307"/>
                    </a:cubicBezTo>
                    <a:cubicBezTo>
                      <a:pt x="2011097" y="2072307"/>
                      <a:pt x="2020062" y="2082927"/>
                      <a:pt x="2020062" y="2088903"/>
                    </a:cubicBezTo>
                    <a:cubicBezTo>
                      <a:pt x="2020062" y="2108983"/>
                      <a:pt x="1968433" y="2190305"/>
                      <a:pt x="1947683" y="2193292"/>
                    </a:cubicBezTo>
                    <a:cubicBezTo>
                      <a:pt x="1902697" y="2199931"/>
                      <a:pt x="1894730" y="2091890"/>
                      <a:pt x="1879791" y="2062182"/>
                    </a:cubicBezTo>
                    <a:lnTo>
                      <a:pt x="1855053" y="2110311"/>
                    </a:lnTo>
                    <a:cubicBezTo>
                      <a:pt x="1877963" y="2484055"/>
                      <a:pt x="1874644" y="2858794"/>
                      <a:pt x="1884768" y="3233866"/>
                    </a:cubicBezTo>
                    <a:cubicBezTo>
                      <a:pt x="1886762" y="3309876"/>
                      <a:pt x="1906349" y="3428371"/>
                      <a:pt x="1893899" y="3499569"/>
                    </a:cubicBezTo>
                    <a:cubicBezTo>
                      <a:pt x="1891078" y="3515335"/>
                      <a:pt x="1883941" y="3530604"/>
                      <a:pt x="1864848" y="3528446"/>
                    </a:cubicBezTo>
                    <a:cubicBezTo>
                      <a:pt x="1856714" y="3468700"/>
                      <a:pt x="1857047" y="3430198"/>
                      <a:pt x="1855053" y="3369456"/>
                    </a:cubicBezTo>
                    <a:cubicBezTo>
                      <a:pt x="1845261" y="3078029"/>
                      <a:pt x="1842935" y="2784112"/>
                      <a:pt x="1834469" y="2493183"/>
                    </a:cubicBezTo>
                    <a:cubicBezTo>
                      <a:pt x="1830983" y="2374853"/>
                      <a:pt x="1834469" y="2255361"/>
                      <a:pt x="1824511" y="2137695"/>
                    </a:cubicBezTo>
                    <a:cubicBezTo>
                      <a:pt x="1822849" y="2136035"/>
                      <a:pt x="1780352" y="2142342"/>
                      <a:pt x="1784174" y="2155287"/>
                    </a:cubicBezTo>
                    <a:cubicBezTo>
                      <a:pt x="1766410" y="2580312"/>
                      <a:pt x="1717108" y="3002517"/>
                      <a:pt x="1673281" y="3425052"/>
                    </a:cubicBezTo>
                    <a:cubicBezTo>
                      <a:pt x="1663324" y="3521807"/>
                      <a:pt x="1626638" y="3664368"/>
                      <a:pt x="1662327" y="3753489"/>
                    </a:cubicBezTo>
                    <a:cubicBezTo>
                      <a:pt x="1685233" y="3810580"/>
                      <a:pt x="1728229" y="3868832"/>
                      <a:pt x="1776700" y="3906173"/>
                    </a:cubicBezTo>
                    <a:cubicBezTo>
                      <a:pt x="1796291" y="3905011"/>
                      <a:pt x="1826335" y="3698887"/>
                      <a:pt x="1829492" y="3672002"/>
                    </a:cubicBezTo>
                    <a:cubicBezTo>
                      <a:pt x="1832313" y="3648269"/>
                      <a:pt x="1821524" y="3574915"/>
                      <a:pt x="1859701" y="3594001"/>
                    </a:cubicBezTo>
                    <a:close/>
                    <a:moveTo>
                      <a:pt x="1673614" y="228482"/>
                    </a:moveTo>
                    <a:lnTo>
                      <a:pt x="1834967" y="228482"/>
                    </a:lnTo>
                    <a:cubicBezTo>
                      <a:pt x="1835632" y="220350"/>
                      <a:pt x="1822351" y="220184"/>
                      <a:pt x="1816709" y="219023"/>
                    </a:cubicBezTo>
                    <a:cubicBezTo>
                      <a:pt x="1799278" y="215372"/>
                      <a:pt x="1730717" y="214541"/>
                      <a:pt x="1726401" y="208567"/>
                    </a:cubicBezTo>
                    <a:cubicBezTo>
                      <a:pt x="1712958" y="189980"/>
                      <a:pt x="1743001" y="185996"/>
                      <a:pt x="1747982" y="181847"/>
                    </a:cubicBezTo>
                    <a:cubicBezTo>
                      <a:pt x="1753794" y="176869"/>
                      <a:pt x="1750641" y="165085"/>
                      <a:pt x="1763091" y="159111"/>
                    </a:cubicBezTo>
                    <a:cubicBezTo>
                      <a:pt x="1789649" y="146498"/>
                      <a:pt x="1837792" y="146830"/>
                      <a:pt x="1867175" y="132059"/>
                    </a:cubicBezTo>
                    <a:cubicBezTo>
                      <a:pt x="1883609" y="123761"/>
                      <a:pt x="1963619" y="54223"/>
                      <a:pt x="1966277" y="39619"/>
                    </a:cubicBezTo>
                    <a:cubicBezTo>
                      <a:pt x="1967769" y="31321"/>
                      <a:pt x="1965945" y="31487"/>
                      <a:pt x="1958476" y="31819"/>
                    </a:cubicBezTo>
                    <a:cubicBezTo>
                      <a:pt x="1933243" y="32980"/>
                      <a:pt x="1929425" y="51568"/>
                      <a:pt x="1912493" y="61526"/>
                    </a:cubicBezTo>
                    <a:cubicBezTo>
                      <a:pt x="1885266" y="77624"/>
                      <a:pt x="1833642" y="100195"/>
                      <a:pt x="1803262" y="113471"/>
                    </a:cubicBezTo>
                    <a:cubicBezTo>
                      <a:pt x="1783177" y="122267"/>
                      <a:pt x="1761596" y="132391"/>
                      <a:pt x="1739350" y="132723"/>
                    </a:cubicBezTo>
                    <a:cubicBezTo>
                      <a:pt x="1734373" y="137370"/>
                      <a:pt x="1755452" y="153966"/>
                      <a:pt x="1749145" y="162762"/>
                    </a:cubicBezTo>
                    <a:cubicBezTo>
                      <a:pt x="1740679" y="174711"/>
                      <a:pt x="1691045" y="165583"/>
                      <a:pt x="1714117" y="208401"/>
                    </a:cubicBezTo>
                    <a:cubicBezTo>
                      <a:pt x="1696856" y="203090"/>
                      <a:pt x="1676272" y="206576"/>
                      <a:pt x="1673780" y="228648"/>
                    </a:cubicBezTo>
                    <a:close/>
                    <a:moveTo>
                      <a:pt x="2061729" y="178196"/>
                    </a:moveTo>
                    <a:cubicBezTo>
                      <a:pt x="2050936" y="166911"/>
                      <a:pt x="1927764" y="159941"/>
                      <a:pt x="1905518" y="168073"/>
                    </a:cubicBezTo>
                    <a:cubicBezTo>
                      <a:pt x="1904359" y="175375"/>
                      <a:pt x="1914317" y="174877"/>
                      <a:pt x="1919464" y="176537"/>
                    </a:cubicBezTo>
                    <a:cubicBezTo>
                      <a:pt x="1939715" y="183175"/>
                      <a:pt x="2020893" y="198775"/>
                      <a:pt x="2039317" y="197614"/>
                    </a:cubicBezTo>
                    <a:cubicBezTo>
                      <a:pt x="2043301" y="197282"/>
                      <a:pt x="2069364" y="186162"/>
                      <a:pt x="2061729" y="178030"/>
                    </a:cubicBezTo>
                    <a:close/>
                    <a:moveTo>
                      <a:pt x="1673614" y="173051"/>
                    </a:moveTo>
                    <a:lnTo>
                      <a:pt x="1646557" y="178694"/>
                    </a:lnTo>
                    <a:lnTo>
                      <a:pt x="1618172" y="208235"/>
                    </a:lnTo>
                    <a:cubicBezTo>
                      <a:pt x="1643899" y="218690"/>
                      <a:pt x="1657678" y="190145"/>
                      <a:pt x="1673614" y="173051"/>
                    </a:cubicBezTo>
                    <a:close/>
                    <a:moveTo>
                      <a:pt x="1854725" y="178860"/>
                    </a:moveTo>
                    <a:cubicBezTo>
                      <a:pt x="1851900" y="176039"/>
                      <a:pt x="1834303" y="178196"/>
                      <a:pt x="1827996" y="178860"/>
                    </a:cubicBezTo>
                    <a:cubicBezTo>
                      <a:pt x="1821358" y="179524"/>
                      <a:pt x="1797118" y="181515"/>
                      <a:pt x="1794630" y="188154"/>
                    </a:cubicBezTo>
                    <a:lnTo>
                      <a:pt x="1870162" y="198278"/>
                    </a:lnTo>
                    <a:cubicBezTo>
                      <a:pt x="1871819" y="188652"/>
                      <a:pt x="1859701" y="196286"/>
                      <a:pt x="1855717" y="192469"/>
                    </a:cubicBezTo>
                    <a:cubicBezTo>
                      <a:pt x="1853229" y="190145"/>
                      <a:pt x="1856216" y="180686"/>
                      <a:pt x="1854558" y="179026"/>
                    </a:cubicBezTo>
                    <a:close/>
                    <a:moveTo>
                      <a:pt x="1623315" y="248729"/>
                    </a:moveTo>
                    <a:cubicBezTo>
                      <a:pt x="1591776" y="234291"/>
                      <a:pt x="1493836" y="224665"/>
                      <a:pt x="1460636" y="234789"/>
                    </a:cubicBezTo>
                    <a:cubicBezTo>
                      <a:pt x="1420461" y="246904"/>
                      <a:pt x="1364354" y="343991"/>
                      <a:pt x="1328827" y="364902"/>
                    </a:cubicBezTo>
                    <a:cubicBezTo>
                      <a:pt x="1317042" y="371872"/>
                      <a:pt x="1297787" y="371043"/>
                      <a:pt x="1300940" y="357268"/>
                    </a:cubicBezTo>
                    <a:cubicBezTo>
                      <a:pt x="1301272" y="355774"/>
                      <a:pt x="1317706" y="336191"/>
                      <a:pt x="1321192" y="332042"/>
                    </a:cubicBezTo>
                    <a:cubicBezTo>
                      <a:pt x="1356220" y="289888"/>
                      <a:pt x="1405522" y="252713"/>
                      <a:pt x="1442042" y="210890"/>
                    </a:cubicBezTo>
                    <a:lnTo>
                      <a:pt x="1400043" y="203920"/>
                    </a:lnTo>
                    <a:cubicBezTo>
                      <a:pt x="1362526" y="252215"/>
                      <a:pt x="1316543" y="292709"/>
                      <a:pt x="1280688" y="342165"/>
                    </a:cubicBezTo>
                    <a:cubicBezTo>
                      <a:pt x="1270726" y="355940"/>
                      <a:pt x="1282346" y="364404"/>
                      <a:pt x="1250475" y="359592"/>
                    </a:cubicBezTo>
                    <a:cubicBezTo>
                      <a:pt x="1247155" y="339510"/>
                      <a:pt x="1255954" y="327727"/>
                      <a:pt x="1266410" y="312624"/>
                    </a:cubicBezTo>
                    <a:cubicBezTo>
                      <a:pt x="1277535" y="296692"/>
                      <a:pt x="1368338" y="205414"/>
                      <a:pt x="1356220" y="193298"/>
                    </a:cubicBezTo>
                    <a:cubicBezTo>
                      <a:pt x="1353063" y="190145"/>
                      <a:pt x="1342773" y="195124"/>
                      <a:pt x="1338290" y="198112"/>
                    </a:cubicBezTo>
                    <a:cubicBezTo>
                      <a:pt x="1322023" y="208567"/>
                      <a:pt x="1263091" y="298518"/>
                      <a:pt x="1245162" y="321586"/>
                    </a:cubicBezTo>
                    <a:cubicBezTo>
                      <a:pt x="1234041" y="336025"/>
                      <a:pt x="1204658" y="360089"/>
                      <a:pt x="1197687" y="374860"/>
                    </a:cubicBezTo>
                    <a:cubicBezTo>
                      <a:pt x="1163158" y="448048"/>
                      <a:pt x="1144401" y="614341"/>
                      <a:pt x="1098418" y="673755"/>
                    </a:cubicBezTo>
                    <a:cubicBezTo>
                      <a:pt x="1085802" y="690185"/>
                      <a:pt x="1028698" y="725037"/>
                      <a:pt x="1023551" y="734995"/>
                    </a:cubicBezTo>
                    <a:cubicBezTo>
                      <a:pt x="1019235" y="743293"/>
                      <a:pt x="1027535" y="741633"/>
                      <a:pt x="1030522" y="742960"/>
                    </a:cubicBezTo>
                    <a:cubicBezTo>
                      <a:pt x="1043138" y="748437"/>
                      <a:pt x="1069036" y="756404"/>
                      <a:pt x="1078993" y="762710"/>
                    </a:cubicBezTo>
                    <a:cubicBezTo>
                      <a:pt x="1089620" y="769349"/>
                      <a:pt x="1123319" y="809013"/>
                      <a:pt x="1131286" y="807686"/>
                    </a:cubicBezTo>
                    <a:cubicBezTo>
                      <a:pt x="1148219" y="797894"/>
                      <a:pt x="1159007" y="776319"/>
                      <a:pt x="1171291" y="764038"/>
                    </a:cubicBezTo>
                    <a:cubicBezTo>
                      <a:pt x="1186895" y="748271"/>
                      <a:pt x="1201006" y="744122"/>
                      <a:pt x="1219933" y="734662"/>
                    </a:cubicBezTo>
                    <a:cubicBezTo>
                      <a:pt x="1264420" y="712424"/>
                      <a:pt x="1323846" y="573017"/>
                      <a:pt x="1341444" y="523561"/>
                    </a:cubicBezTo>
                    <a:cubicBezTo>
                      <a:pt x="1351904" y="493854"/>
                      <a:pt x="1356552" y="453027"/>
                      <a:pt x="1369002" y="425146"/>
                    </a:cubicBezTo>
                    <a:cubicBezTo>
                      <a:pt x="1388590" y="381332"/>
                      <a:pt x="1442540" y="335361"/>
                      <a:pt x="1472421" y="296692"/>
                    </a:cubicBezTo>
                    <a:cubicBezTo>
                      <a:pt x="1501306" y="296360"/>
                      <a:pt x="1532844" y="290054"/>
                      <a:pt x="1560565" y="288560"/>
                    </a:cubicBezTo>
                    <a:cubicBezTo>
                      <a:pt x="1572189" y="288062"/>
                      <a:pt x="1582645" y="295365"/>
                      <a:pt x="1594597" y="293373"/>
                    </a:cubicBezTo>
                    <a:cubicBezTo>
                      <a:pt x="1609041" y="290884"/>
                      <a:pt x="1646890" y="259517"/>
                      <a:pt x="1623481" y="248729"/>
                    </a:cubicBezTo>
                    <a:close/>
                    <a:moveTo>
                      <a:pt x="2590941" y="923858"/>
                    </a:moveTo>
                    <a:cubicBezTo>
                      <a:pt x="2600737" y="913734"/>
                      <a:pt x="2662489" y="854818"/>
                      <a:pt x="2661160" y="846520"/>
                    </a:cubicBezTo>
                    <a:cubicBezTo>
                      <a:pt x="2638752" y="826771"/>
                      <a:pt x="2617503" y="805860"/>
                      <a:pt x="2595756" y="785447"/>
                    </a:cubicBezTo>
                    <a:cubicBezTo>
                      <a:pt x="2580983" y="771672"/>
                      <a:pt x="2563552" y="762544"/>
                      <a:pt x="2555917" y="754910"/>
                    </a:cubicBezTo>
                    <a:cubicBezTo>
                      <a:pt x="2505285" y="704624"/>
                      <a:pt x="2493002" y="449874"/>
                      <a:pt x="2461459" y="365732"/>
                    </a:cubicBezTo>
                    <a:cubicBezTo>
                      <a:pt x="2448510" y="331212"/>
                      <a:pt x="2398381" y="271798"/>
                      <a:pt x="2369331" y="246240"/>
                    </a:cubicBezTo>
                    <a:cubicBezTo>
                      <a:pt x="2348581" y="227984"/>
                      <a:pt x="2311558" y="194792"/>
                      <a:pt x="2283671" y="205912"/>
                    </a:cubicBezTo>
                    <a:cubicBezTo>
                      <a:pt x="2306249" y="217861"/>
                      <a:pt x="2316705" y="236282"/>
                      <a:pt x="2333970" y="251385"/>
                    </a:cubicBezTo>
                    <a:cubicBezTo>
                      <a:pt x="2347750" y="263334"/>
                      <a:pt x="2366340" y="274287"/>
                      <a:pt x="2379455" y="286568"/>
                    </a:cubicBezTo>
                    <a:cubicBezTo>
                      <a:pt x="2394065" y="300343"/>
                      <a:pt x="2430585" y="336025"/>
                      <a:pt x="2424108" y="356438"/>
                    </a:cubicBezTo>
                    <a:cubicBezTo>
                      <a:pt x="2414649" y="385979"/>
                      <a:pt x="2379122" y="331046"/>
                      <a:pt x="2369331" y="321918"/>
                    </a:cubicBezTo>
                    <a:cubicBezTo>
                      <a:pt x="2353059" y="306650"/>
                      <a:pt x="2248979" y="214044"/>
                      <a:pt x="2238519" y="210890"/>
                    </a:cubicBezTo>
                    <a:cubicBezTo>
                      <a:pt x="2216440" y="204086"/>
                      <a:pt x="2179920" y="210227"/>
                      <a:pt x="2155186" y="208567"/>
                    </a:cubicBezTo>
                    <a:cubicBezTo>
                      <a:pt x="2139749" y="207571"/>
                      <a:pt x="2112522" y="196286"/>
                      <a:pt x="2100570" y="198443"/>
                    </a:cubicBezTo>
                    <a:cubicBezTo>
                      <a:pt x="2097251" y="199107"/>
                      <a:pt x="2097417" y="206741"/>
                      <a:pt x="2093267" y="208235"/>
                    </a:cubicBezTo>
                    <a:cubicBezTo>
                      <a:pt x="2062555" y="218857"/>
                      <a:pt x="2052930" y="216533"/>
                      <a:pt x="2026534" y="233793"/>
                    </a:cubicBezTo>
                    <a:cubicBezTo>
                      <a:pt x="2013586" y="242257"/>
                      <a:pt x="2004455" y="250721"/>
                      <a:pt x="1995992" y="256198"/>
                    </a:cubicBezTo>
                    <a:cubicBezTo>
                      <a:pt x="1988353" y="261176"/>
                      <a:pt x="1974079" y="257027"/>
                      <a:pt x="1971092" y="268977"/>
                    </a:cubicBezTo>
                    <a:cubicBezTo>
                      <a:pt x="1995494" y="279100"/>
                      <a:pt x="2010765" y="272462"/>
                      <a:pt x="2033011" y="262670"/>
                    </a:cubicBezTo>
                    <a:cubicBezTo>
                      <a:pt x="2038486" y="260347"/>
                      <a:pt x="2040812" y="254206"/>
                      <a:pt x="2041643" y="253875"/>
                    </a:cubicBezTo>
                    <a:cubicBezTo>
                      <a:pt x="2072185" y="240764"/>
                      <a:pt x="2132778" y="212716"/>
                      <a:pt x="2163984" y="219686"/>
                    </a:cubicBezTo>
                    <a:cubicBezTo>
                      <a:pt x="2184735" y="224167"/>
                      <a:pt x="2212954" y="256862"/>
                      <a:pt x="2231382" y="268313"/>
                    </a:cubicBezTo>
                    <a:cubicBezTo>
                      <a:pt x="2243500" y="275781"/>
                      <a:pt x="2261430" y="276943"/>
                      <a:pt x="2273049" y="287067"/>
                    </a:cubicBezTo>
                    <a:lnTo>
                      <a:pt x="2364184" y="352123"/>
                    </a:lnTo>
                    <a:cubicBezTo>
                      <a:pt x="2358704" y="363741"/>
                      <a:pt x="2335300" y="361085"/>
                      <a:pt x="2325338" y="355774"/>
                    </a:cubicBezTo>
                    <a:lnTo>
                      <a:pt x="2149706" y="248895"/>
                    </a:lnTo>
                    <a:cubicBezTo>
                      <a:pt x="2099578" y="256530"/>
                      <a:pt x="2056415" y="288394"/>
                      <a:pt x="2006781" y="299514"/>
                    </a:cubicBezTo>
                    <a:cubicBezTo>
                      <a:pt x="2003462" y="313288"/>
                      <a:pt x="2008937" y="312957"/>
                      <a:pt x="2016576" y="319429"/>
                    </a:cubicBezTo>
                    <a:cubicBezTo>
                      <a:pt x="2047118" y="344987"/>
                      <a:pt x="2064549" y="347642"/>
                      <a:pt x="2103561" y="338349"/>
                    </a:cubicBezTo>
                    <a:cubicBezTo>
                      <a:pt x="2110532" y="336689"/>
                      <a:pt x="2116012" y="328723"/>
                      <a:pt x="2125637" y="326233"/>
                    </a:cubicBezTo>
                    <a:cubicBezTo>
                      <a:pt x="2133439" y="324242"/>
                      <a:pt x="2173780" y="323080"/>
                      <a:pt x="2179754" y="325071"/>
                    </a:cubicBezTo>
                    <a:cubicBezTo>
                      <a:pt x="2189882" y="328723"/>
                      <a:pt x="2186064" y="341502"/>
                      <a:pt x="2190712" y="349302"/>
                    </a:cubicBezTo>
                    <a:cubicBezTo>
                      <a:pt x="2195029" y="356604"/>
                      <a:pt x="2219597" y="368387"/>
                      <a:pt x="2228229" y="377349"/>
                    </a:cubicBezTo>
                    <a:cubicBezTo>
                      <a:pt x="2236857" y="386311"/>
                      <a:pt x="2253296" y="415354"/>
                      <a:pt x="2260599" y="420499"/>
                    </a:cubicBezTo>
                    <a:cubicBezTo>
                      <a:pt x="2268566" y="426141"/>
                      <a:pt x="2279687" y="423486"/>
                      <a:pt x="2282674" y="425976"/>
                    </a:cubicBezTo>
                    <a:cubicBezTo>
                      <a:pt x="2289649" y="431784"/>
                      <a:pt x="2333638" y="575506"/>
                      <a:pt x="2340447" y="597579"/>
                    </a:cubicBezTo>
                    <a:cubicBezTo>
                      <a:pt x="2351235" y="632597"/>
                      <a:pt x="2359037" y="694998"/>
                      <a:pt x="2375138" y="724207"/>
                    </a:cubicBezTo>
                    <a:cubicBezTo>
                      <a:pt x="2393068" y="756735"/>
                      <a:pt x="2454986" y="798226"/>
                      <a:pt x="2485366" y="820630"/>
                    </a:cubicBezTo>
                    <a:lnTo>
                      <a:pt x="2577000" y="932986"/>
                    </a:lnTo>
                    <a:cubicBezTo>
                      <a:pt x="2596254" y="939956"/>
                      <a:pt x="2589612" y="925517"/>
                      <a:pt x="2591273" y="924024"/>
                    </a:cubicBezTo>
                    <a:close/>
                    <a:moveTo>
                      <a:pt x="1940712" y="289058"/>
                    </a:moveTo>
                    <a:cubicBezTo>
                      <a:pt x="1873148" y="262836"/>
                      <a:pt x="1801268" y="258024"/>
                      <a:pt x="1729060" y="258853"/>
                    </a:cubicBezTo>
                    <a:cubicBezTo>
                      <a:pt x="1726239" y="272296"/>
                      <a:pt x="1732545" y="267483"/>
                      <a:pt x="1739018" y="271300"/>
                    </a:cubicBezTo>
                    <a:cubicBezTo>
                      <a:pt x="1747484" y="276445"/>
                      <a:pt x="1782678" y="298684"/>
                      <a:pt x="1789483" y="294037"/>
                    </a:cubicBezTo>
                    <a:lnTo>
                      <a:pt x="1782014" y="268811"/>
                    </a:lnTo>
                    <a:cubicBezTo>
                      <a:pt x="1827498" y="279930"/>
                      <a:pt x="1875641" y="291547"/>
                      <a:pt x="1922949" y="294203"/>
                    </a:cubicBezTo>
                    <a:cubicBezTo>
                      <a:pt x="1928428" y="294535"/>
                      <a:pt x="1942042" y="297522"/>
                      <a:pt x="1940712" y="289058"/>
                    </a:cubicBezTo>
                    <a:close/>
                    <a:moveTo>
                      <a:pt x="1710632" y="292211"/>
                    </a:moveTo>
                    <a:cubicBezTo>
                      <a:pt x="1706648" y="289390"/>
                      <a:pt x="1705983" y="277772"/>
                      <a:pt x="1696524" y="278769"/>
                    </a:cubicBezTo>
                    <a:lnTo>
                      <a:pt x="1638257" y="303995"/>
                    </a:lnTo>
                    <a:cubicBezTo>
                      <a:pt x="1708642" y="320922"/>
                      <a:pt x="1769896" y="366562"/>
                      <a:pt x="1844763" y="369549"/>
                    </a:cubicBezTo>
                    <a:cubicBezTo>
                      <a:pt x="1847583" y="357932"/>
                      <a:pt x="1830983" y="353285"/>
                      <a:pt x="1823016" y="348638"/>
                    </a:cubicBezTo>
                    <a:cubicBezTo>
                      <a:pt x="1787327" y="328059"/>
                      <a:pt x="1743168" y="315446"/>
                      <a:pt x="1710466" y="292211"/>
                    </a:cubicBezTo>
                    <a:close/>
                    <a:moveTo>
                      <a:pt x="1497322" y="324242"/>
                    </a:moveTo>
                    <a:lnTo>
                      <a:pt x="1514915" y="359259"/>
                    </a:lnTo>
                    <a:cubicBezTo>
                      <a:pt x="1555589" y="337353"/>
                      <a:pt x="1538158" y="318267"/>
                      <a:pt x="1497322" y="324242"/>
                    </a:cubicBezTo>
                    <a:close/>
                    <a:moveTo>
                      <a:pt x="1804758" y="1951819"/>
                    </a:moveTo>
                    <a:cubicBezTo>
                      <a:pt x="1839616" y="1950491"/>
                      <a:pt x="1863851" y="1941861"/>
                      <a:pt x="1890413" y="1919124"/>
                    </a:cubicBezTo>
                    <a:cubicBezTo>
                      <a:pt x="1934070" y="1881949"/>
                      <a:pt x="1912493" y="1885766"/>
                      <a:pt x="1910333" y="1843612"/>
                    </a:cubicBezTo>
                    <a:cubicBezTo>
                      <a:pt x="1908177" y="1801459"/>
                      <a:pt x="1918134" y="1736900"/>
                      <a:pt x="1913320" y="1702213"/>
                    </a:cubicBezTo>
                    <a:cubicBezTo>
                      <a:pt x="1912161" y="1693584"/>
                      <a:pt x="1895893" y="1686116"/>
                      <a:pt x="1905020" y="1673005"/>
                    </a:cubicBezTo>
                    <a:cubicBezTo>
                      <a:pt x="1907678" y="1669187"/>
                      <a:pt x="1973913" y="1639149"/>
                      <a:pt x="1988851" y="1629357"/>
                    </a:cubicBezTo>
                    <a:cubicBezTo>
                      <a:pt x="2139084" y="1530278"/>
                      <a:pt x="2228724" y="1366143"/>
                      <a:pt x="2269065" y="1194042"/>
                    </a:cubicBezTo>
                    <a:cubicBezTo>
                      <a:pt x="2291473" y="1098615"/>
                      <a:pt x="2278524" y="1078368"/>
                      <a:pt x="2273547" y="986757"/>
                    </a:cubicBezTo>
                    <a:cubicBezTo>
                      <a:pt x="2267902" y="885687"/>
                      <a:pt x="2287655" y="791919"/>
                      <a:pt x="2255618" y="692177"/>
                    </a:cubicBezTo>
                    <a:cubicBezTo>
                      <a:pt x="2246321" y="663133"/>
                      <a:pt x="2229222" y="637410"/>
                      <a:pt x="2217104" y="609694"/>
                    </a:cubicBezTo>
                    <a:cubicBezTo>
                      <a:pt x="2213120" y="600400"/>
                      <a:pt x="2188885" y="526050"/>
                      <a:pt x="2182745" y="530697"/>
                    </a:cubicBezTo>
                    <a:cubicBezTo>
                      <a:pt x="2180585" y="551276"/>
                      <a:pt x="2168301" y="562893"/>
                      <a:pt x="2147384" y="553267"/>
                    </a:cubicBezTo>
                    <a:cubicBezTo>
                      <a:pt x="2133106" y="546629"/>
                      <a:pt x="2093766" y="465806"/>
                      <a:pt x="2076169" y="448048"/>
                    </a:cubicBezTo>
                    <a:cubicBezTo>
                      <a:pt x="2038320" y="409545"/>
                      <a:pt x="1972584" y="370379"/>
                      <a:pt x="1920294" y="351957"/>
                    </a:cubicBezTo>
                    <a:cubicBezTo>
                      <a:pt x="1907512" y="347476"/>
                      <a:pt x="1893899" y="344157"/>
                      <a:pt x="1880119" y="344323"/>
                    </a:cubicBezTo>
                    <a:cubicBezTo>
                      <a:pt x="1883443" y="353285"/>
                      <a:pt x="1898547" y="356936"/>
                      <a:pt x="1905352" y="364404"/>
                    </a:cubicBezTo>
                    <a:lnTo>
                      <a:pt x="1905352" y="379506"/>
                    </a:lnTo>
                    <a:cubicBezTo>
                      <a:pt x="1898713" y="389962"/>
                      <a:pt x="1894065" y="389298"/>
                      <a:pt x="1885266" y="394609"/>
                    </a:cubicBezTo>
                    <a:cubicBezTo>
                      <a:pt x="1791311" y="422656"/>
                      <a:pt x="1714782" y="388635"/>
                      <a:pt x="1628295" y="359425"/>
                    </a:cubicBezTo>
                    <a:lnTo>
                      <a:pt x="1628295" y="409878"/>
                    </a:lnTo>
                    <a:cubicBezTo>
                      <a:pt x="1618832" y="408384"/>
                      <a:pt x="1608708" y="415022"/>
                      <a:pt x="1599411" y="411205"/>
                    </a:cubicBezTo>
                    <a:cubicBezTo>
                      <a:pt x="1585299" y="405562"/>
                      <a:pt x="1559739" y="358264"/>
                      <a:pt x="1542806" y="366728"/>
                    </a:cubicBezTo>
                    <a:cubicBezTo>
                      <a:pt x="1540480" y="367890"/>
                      <a:pt x="1527863" y="381166"/>
                      <a:pt x="1527863" y="382162"/>
                    </a:cubicBezTo>
                    <a:cubicBezTo>
                      <a:pt x="1527863" y="389298"/>
                      <a:pt x="1608875" y="475930"/>
                      <a:pt x="1602564" y="501986"/>
                    </a:cubicBezTo>
                    <a:cubicBezTo>
                      <a:pt x="1595261" y="531527"/>
                      <a:pt x="1532180" y="501819"/>
                      <a:pt x="1512426" y="495513"/>
                    </a:cubicBezTo>
                    <a:cubicBezTo>
                      <a:pt x="1505954" y="493356"/>
                      <a:pt x="1497488" y="482071"/>
                      <a:pt x="1487360" y="487879"/>
                    </a:cubicBezTo>
                    <a:cubicBezTo>
                      <a:pt x="1363025" y="610690"/>
                      <a:pt x="1375309" y="790757"/>
                      <a:pt x="1355389" y="950910"/>
                    </a:cubicBezTo>
                    <a:cubicBezTo>
                      <a:pt x="1343437" y="1046503"/>
                      <a:pt x="1331984" y="1086002"/>
                      <a:pt x="1347421" y="1187072"/>
                    </a:cubicBezTo>
                    <a:cubicBezTo>
                      <a:pt x="1369169" y="1328802"/>
                      <a:pt x="1454160" y="1502563"/>
                      <a:pt x="1574179" y="1585211"/>
                    </a:cubicBezTo>
                    <a:cubicBezTo>
                      <a:pt x="1597089" y="1600978"/>
                      <a:pt x="1722089" y="1660889"/>
                      <a:pt x="1726567" y="1669686"/>
                    </a:cubicBezTo>
                    <a:cubicBezTo>
                      <a:pt x="1729226" y="1674831"/>
                      <a:pt x="1731216" y="1680473"/>
                      <a:pt x="1726567" y="1685120"/>
                    </a:cubicBezTo>
                    <a:cubicBezTo>
                      <a:pt x="1720594" y="1692755"/>
                      <a:pt x="1704492" y="1686613"/>
                      <a:pt x="1703329" y="1692755"/>
                    </a:cubicBezTo>
                    <a:cubicBezTo>
                      <a:pt x="1700342" y="1709351"/>
                      <a:pt x="1705323" y="1734079"/>
                      <a:pt x="1703495" y="1752832"/>
                    </a:cubicBezTo>
                    <a:cubicBezTo>
                      <a:pt x="1700508" y="1784863"/>
                      <a:pt x="1677265" y="1864025"/>
                      <a:pt x="1684406" y="1887924"/>
                    </a:cubicBezTo>
                    <a:cubicBezTo>
                      <a:pt x="1687559" y="1898379"/>
                      <a:pt x="1733875" y="1937381"/>
                      <a:pt x="1745328" y="1942857"/>
                    </a:cubicBezTo>
                    <a:cubicBezTo>
                      <a:pt x="1765746" y="1952483"/>
                      <a:pt x="1782180" y="1952815"/>
                      <a:pt x="1804259" y="1951985"/>
                    </a:cubicBezTo>
                    <a:close/>
                    <a:moveTo>
                      <a:pt x="1477070" y="349468"/>
                    </a:moveTo>
                    <a:cubicBezTo>
                      <a:pt x="1434572" y="357600"/>
                      <a:pt x="1478894" y="396269"/>
                      <a:pt x="1497322" y="409878"/>
                    </a:cubicBezTo>
                    <a:cubicBezTo>
                      <a:pt x="1500309" y="386809"/>
                      <a:pt x="1480721" y="370877"/>
                      <a:pt x="1477070" y="349468"/>
                    </a:cubicBezTo>
                    <a:close/>
                    <a:moveTo>
                      <a:pt x="2152365" y="465308"/>
                    </a:moveTo>
                    <a:cubicBezTo>
                      <a:pt x="2159668" y="428133"/>
                      <a:pt x="2129953" y="404567"/>
                      <a:pt x="2124806" y="369549"/>
                    </a:cubicBezTo>
                    <a:cubicBezTo>
                      <a:pt x="2118666" y="361085"/>
                      <a:pt x="2101734" y="365400"/>
                      <a:pt x="2091938" y="364736"/>
                    </a:cubicBezTo>
                    <a:cubicBezTo>
                      <a:pt x="2098414" y="388966"/>
                      <a:pt x="2104222" y="404069"/>
                      <a:pt x="2124312" y="420499"/>
                    </a:cubicBezTo>
                    <a:lnTo>
                      <a:pt x="2152365" y="465308"/>
                    </a:lnTo>
                    <a:close/>
                    <a:moveTo>
                      <a:pt x="2278358" y="540987"/>
                    </a:moveTo>
                    <a:cubicBezTo>
                      <a:pt x="2279355" y="508956"/>
                      <a:pt x="2255285" y="480743"/>
                      <a:pt x="2233040" y="460329"/>
                    </a:cubicBezTo>
                    <a:cubicBezTo>
                      <a:pt x="2236197" y="490369"/>
                      <a:pt x="2253458" y="523229"/>
                      <a:pt x="2278358" y="540987"/>
                    </a:cubicBezTo>
                    <a:close/>
                    <a:moveTo>
                      <a:pt x="2328823" y="808017"/>
                    </a:moveTo>
                    <a:lnTo>
                      <a:pt x="2328823" y="689522"/>
                    </a:lnTo>
                    <a:cubicBezTo>
                      <a:pt x="2328823" y="686036"/>
                      <a:pt x="2318035" y="627618"/>
                      <a:pt x="2316373" y="621311"/>
                    </a:cubicBezTo>
                    <a:cubicBezTo>
                      <a:pt x="2314549" y="614009"/>
                      <a:pt x="2284502" y="565714"/>
                      <a:pt x="2288486" y="588783"/>
                    </a:cubicBezTo>
                    <a:cubicBezTo>
                      <a:pt x="2293134" y="617329"/>
                      <a:pt x="2310399" y="650355"/>
                      <a:pt x="2312223" y="681057"/>
                    </a:cubicBezTo>
                    <a:lnTo>
                      <a:pt x="2328989" y="808017"/>
                    </a:lnTo>
                    <a:close/>
                    <a:moveTo>
                      <a:pt x="1033509" y="878551"/>
                    </a:moveTo>
                    <a:cubicBezTo>
                      <a:pt x="1037331" y="882368"/>
                      <a:pt x="1039653" y="891662"/>
                      <a:pt x="1046790" y="892989"/>
                    </a:cubicBezTo>
                    <a:cubicBezTo>
                      <a:pt x="1060902" y="895645"/>
                      <a:pt x="1091610" y="855150"/>
                      <a:pt x="1106885" y="848512"/>
                    </a:cubicBezTo>
                    <a:cubicBezTo>
                      <a:pt x="1111035" y="842039"/>
                      <a:pt x="1101073" y="837227"/>
                      <a:pt x="1099083" y="833243"/>
                    </a:cubicBezTo>
                    <a:cubicBezTo>
                      <a:pt x="1087460" y="810673"/>
                      <a:pt x="1083974" y="802209"/>
                      <a:pt x="1062393" y="786774"/>
                    </a:cubicBezTo>
                    <a:cubicBezTo>
                      <a:pt x="1025873" y="760553"/>
                      <a:pt x="984207" y="741965"/>
                      <a:pt x="958314" y="789762"/>
                    </a:cubicBezTo>
                    <a:cubicBezTo>
                      <a:pt x="987032" y="816149"/>
                      <a:pt x="1006286" y="851333"/>
                      <a:pt x="1033509" y="878551"/>
                    </a:cubicBezTo>
                    <a:close/>
                    <a:moveTo>
                      <a:pt x="161670" y="1337100"/>
                    </a:moveTo>
                    <a:cubicBezTo>
                      <a:pt x="155194" y="1344071"/>
                      <a:pt x="145897" y="1348551"/>
                      <a:pt x="141580" y="1359837"/>
                    </a:cubicBezTo>
                    <a:cubicBezTo>
                      <a:pt x="153864" y="1362990"/>
                      <a:pt x="161670" y="1346062"/>
                      <a:pt x="166647" y="1342079"/>
                    </a:cubicBezTo>
                    <a:cubicBezTo>
                      <a:pt x="222425" y="1299261"/>
                      <a:pt x="284178" y="1263912"/>
                      <a:pt x="340450" y="1220928"/>
                    </a:cubicBezTo>
                    <a:cubicBezTo>
                      <a:pt x="409344" y="1168318"/>
                      <a:pt x="475578" y="1105585"/>
                      <a:pt x="545298" y="1052809"/>
                    </a:cubicBezTo>
                    <a:cubicBezTo>
                      <a:pt x="577502" y="1028413"/>
                      <a:pt x="714454" y="924190"/>
                      <a:pt x="741015" y="916058"/>
                    </a:cubicBezTo>
                    <a:cubicBezTo>
                      <a:pt x="749648" y="913402"/>
                      <a:pt x="770232" y="914564"/>
                      <a:pt x="771395" y="913569"/>
                    </a:cubicBezTo>
                    <a:cubicBezTo>
                      <a:pt x="772554" y="912572"/>
                      <a:pt x="772554" y="895147"/>
                      <a:pt x="779363" y="883695"/>
                    </a:cubicBezTo>
                    <a:cubicBezTo>
                      <a:pt x="791481" y="863282"/>
                      <a:pt x="835470" y="833409"/>
                      <a:pt x="859705" y="833078"/>
                    </a:cubicBezTo>
                    <a:cubicBezTo>
                      <a:pt x="894900" y="832580"/>
                      <a:pt x="920465" y="854154"/>
                      <a:pt x="953000" y="853159"/>
                    </a:cubicBezTo>
                    <a:cubicBezTo>
                      <a:pt x="956818" y="850337"/>
                      <a:pt x="901538" y="791753"/>
                      <a:pt x="895232" y="787438"/>
                    </a:cubicBezTo>
                    <a:cubicBezTo>
                      <a:pt x="890750" y="784451"/>
                      <a:pt x="888423" y="780302"/>
                      <a:pt x="882616" y="784949"/>
                    </a:cubicBezTo>
                    <a:cubicBezTo>
                      <a:pt x="779197" y="868095"/>
                      <a:pt x="666148" y="937466"/>
                      <a:pt x="560403" y="1017460"/>
                    </a:cubicBezTo>
                    <a:cubicBezTo>
                      <a:pt x="442544" y="1106581"/>
                      <a:pt x="258779" y="1233873"/>
                      <a:pt x="161832" y="1336935"/>
                    </a:cubicBezTo>
                    <a:close/>
                    <a:moveTo>
                      <a:pt x="1248983" y="809179"/>
                    </a:moveTo>
                    <a:cubicBezTo>
                      <a:pt x="1243836" y="804698"/>
                      <a:pt x="1219434" y="803370"/>
                      <a:pt x="1209805" y="800549"/>
                    </a:cubicBezTo>
                    <a:cubicBezTo>
                      <a:pt x="1202170" y="798392"/>
                      <a:pt x="1195527" y="787438"/>
                      <a:pt x="1189719" y="789928"/>
                    </a:cubicBezTo>
                    <a:cubicBezTo>
                      <a:pt x="1186733" y="791255"/>
                      <a:pt x="1149216" y="836396"/>
                      <a:pt x="1147887" y="839716"/>
                    </a:cubicBezTo>
                    <a:cubicBezTo>
                      <a:pt x="1142740" y="852661"/>
                      <a:pt x="1153366" y="864776"/>
                      <a:pt x="1147222" y="873738"/>
                    </a:cubicBezTo>
                    <a:cubicBezTo>
                      <a:pt x="1143737" y="878882"/>
                      <a:pt x="1084971" y="902283"/>
                      <a:pt x="1076173" y="924024"/>
                    </a:cubicBezTo>
                    <a:cubicBezTo>
                      <a:pt x="1072521" y="933152"/>
                      <a:pt x="1081984" y="944437"/>
                      <a:pt x="1078333" y="955722"/>
                    </a:cubicBezTo>
                    <a:cubicBezTo>
                      <a:pt x="1075508" y="964353"/>
                      <a:pt x="1060403" y="965846"/>
                      <a:pt x="1056253" y="974310"/>
                    </a:cubicBezTo>
                    <a:cubicBezTo>
                      <a:pt x="1051605" y="983438"/>
                      <a:pt x="1055256" y="991736"/>
                      <a:pt x="1046458" y="1004847"/>
                    </a:cubicBezTo>
                    <a:cubicBezTo>
                      <a:pt x="1026870" y="1034554"/>
                      <a:pt x="904363" y="1120189"/>
                      <a:pt x="867179" y="1153050"/>
                    </a:cubicBezTo>
                    <a:cubicBezTo>
                      <a:pt x="747155" y="1259264"/>
                      <a:pt x="636766" y="1376765"/>
                      <a:pt x="514586" y="1480656"/>
                    </a:cubicBezTo>
                    <a:cubicBezTo>
                      <a:pt x="689886" y="1651762"/>
                      <a:pt x="918969" y="1750675"/>
                      <a:pt x="1125641" y="1877468"/>
                    </a:cubicBezTo>
                    <a:cubicBezTo>
                      <a:pt x="1186895" y="1887592"/>
                      <a:pt x="1251306" y="1877137"/>
                      <a:pt x="1313224" y="1881452"/>
                    </a:cubicBezTo>
                    <a:cubicBezTo>
                      <a:pt x="1345427" y="1883609"/>
                      <a:pt x="1394896" y="1900206"/>
                      <a:pt x="1423780" y="1896222"/>
                    </a:cubicBezTo>
                    <a:cubicBezTo>
                      <a:pt x="1443205" y="1893567"/>
                      <a:pt x="1471092" y="1875145"/>
                      <a:pt x="1491842" y="1868506"/>
                    </a:cubicBezTo>
                    <a:cubicBezTo>
                      <a:pt x="1503295" y="1864856"/>
                      <a:pt x="1515912" y="1868506"/>
                      <a:pt x="1527365" y="1863694"/>
                    </a:cubicBezTo>
                    <a:cubicBezTo>
                      <a:pt x="1537161" y="1859545"/>
                      <a:pt x="1552099" y="1833157"/>
                      <a:pt x="1562559" y="1823366"/>
                    </a:cubicBezTo>
                    <a:cubicBezTo>
                      <a:pt x="1586130" y="1801459"/>
                      <a:pt x="1628794" y="1771420"/>
                      <a:pt x="1658343" y="1795816"/>
                    </a:cubicBezTo>
                    <a:cubicBezTo>
                      <a:pt x="1652365" y="1764449"/>
                      <a:pt x="1667806" y="1727108"/>
                      <a:pt x="1663158" y="1697899"/>
                    </a:cubicBezTo>
                    <a:cubicBezTo>
                      <a:pt x="1658509" y="1668690"/>
                      <a:pt x="1616011" y="1656906"/>
                      <a:pt x="1593271" y="1641804"/>
                    </a:cubicBezTo>
                    <a:cubicBezTo>
                      <a:pt x="1481054" y="1566956"/>
                      <a:pt x="1388756" y="1464724"/>
                      <a:pt x="1350907" y="1332287"/>
                    </a:cubicBezTo>
                    <a:cubicBezTo>
                      <a:pt x="1313889" y="1349879"/>
                      <a:pt x="1292640" y="1363654"/>
                      <a:pt x="1248817" y="1356352"/>
                    </a:cubicBezTo>
                    <a:cubicBezTo>
                      <a:pt x="1101571" y="1331292"/>
                      <a:pt x="1137094" y="1022107"/>
                      <a:pt x="1295461" y="1050154"/>
                    </a:cubicBezTo>
                    <a:cubicBezTo>
                      <a:pt x="1300275" y="1031069"/>
                      <a:pt x="1283675" y="1024596"/>
                      <a:pt x="1277701" y="1009992"/>
                    </a:cubicBezTo>
                    <a:cubicBezTo>
                      <a:pt x="1266909" y="983438"/>
                      <a:pt x="1257117" y="935475"/>
                      <a:pt x="1254957" y="906764"/>
                    </a:cubicBezTo>
                    <a:cubicBezTo>
                      <a:pt x="1253462" y="887347"/>
                      <a:pt x="1260436" y="819303"/>
                      <a:pt x="1248817" y="809511"/>
                    </a:cubicBezTo>
                    <a:close/>
                    <a:moveTo>
                      <a:pt x="2042470" y="1860208"/>
                    </a:moveTo>
                    <a:cubicBezTo>
                      <a:pt x="2044464" y="1861536"/>
                      <a:pt x="2076169" y="1866681"/>
                      <a:pt x="2088619" y="1871992"/>
                    </a:cubicBezTo>
                    <a:cubicBezTo>
                      <a:pt x="2112688" y="1881949"/>
                      <a:pt x="2141406" y="1899044"/>
                      <a:pt x="2164151" y="1912320"/>
                    </a:cubicBezTo>
                    <a:cubicBezTo>
                      <a:pt x="2172284" y="1917133"/>
                      <a:pt x="2179255" y="1929083"/>
                      <a:pt x="2186230" y="1930908"/>
                    </a:cubicBezTo>
                    <a:cubicBezTo>
                      <a:pt x="2209635" y="1937214"/>
                      <a:pt x="2332807" y="1893733"/>
                      <a:pt x="2363851" y="1883443"/>
                    </a:cubicBezTo>
                    <a:cubicBezTo>
                      <a:pt x="2623975" y="1797144"/>
                      <a:pt x="2879953" y="1692090"/>
                      <a:pt x="3130115" y="1581395"/>
                    </a:cubicBezTo>
                    <a:cubicBezTo>
                      <a:pt x="3071184" y="1534261"/>
                      <a:pt x="3018064" y="1476507"/>
                      <a:pt x="2961459" y="1427715"/>
                    </a:cubicBezTo>
                    <a:cubicBezTo>
                      <a:pt x="2817536" y="1303576"/>
                      <a:pt x="2716938" y="1219268"/>
                      <a:pt x="2588619" y="1074882"/>
                    </a:cubicBezTo>
                    <a:cubicBezTo>
                      <a:pt x="2574507" y="1059116"/>
                      <a:pt x="2527693" y="1032230"/>
                      <a:pt x="2531183" y="1008166"/>
                    </a:cubicBezTo>
                    <a:cubicBezTo>
                      <a:pt x="2533505" y="991736"/>
                      <a:pt x="2562888" y="979289"/>
                      <a:pt x="2553424" y="959373"/>
                    </a:cubicBezTo>
                    <a:cubicBezTo>
                      <a:pt x="2498809" y="912241"/>
                      <a:pt x="2465276" y="841873"/>
                      <a:pt x="2399540" y="808017"/>
                    </a:cubicBezTo>
                    <a:cubicBezTo>
                      <a:pt x="2381116" y="896973"/>
                      <a:pt x="2329986" y="970161"/>
                      <a:pt x="2333970" y="1064925"/>
                    </a:cubicBezTo>
                    <a:cubicBezTo>
                      <a:pt x="2476069" y="1060278"/>
                      <a:pt x="2502793" y="1235532"/>
                      <a:pt x="2417304" y="1321998"/>
                    </a:cubicBezTo>
                    <a:cubicBezTo>
                      <a:pt x="2384934" y="1354692"/>
                      <a:pt x="2322849" y="1366974"/>
                      <a:pt x="2285997" y="1337100"/>
                    </a:cubicBezTo>
                    <a:cubicBezTo>
                      <a:pt x="2277365" y="1329964"/>
                      <a:pt x="2276867" y="1319508"/>
                      <a:pt x="2268566" y="1316853"/>
                    </a:cubicBezTo>
                    <a:cubicBezTo>
                      <a:pt x="2217270" y="1472857"/>
                      <a:pt x="2103728" y="1605625"/>
                      <a:pt x="1963453" y="1689601"/>
                    </a:cubicBezTo>
                    <a:lnTo>
                      <a:pt x="1950836" y="1805608"/>
                    </a:lnTo>
                    <a:cubicBezTo>
                      <a:pt x="1983376" y="1800960"/>
                      <a:pt x="2013253" y="1817059"/>
                      <a:pt x="2033837" y="1841124"/>
                    </a:cubicBezTo>
                    <a:cubicBezTo>
                      <a:pt x="2038320" y="1846433"/>
                      <a:pt x="2039981" y="1858549"/>
                      <a:pt x="2042470" y="1860042"/>
                    </a:cubicBezTo>
                    <a:close/>
                    <a:moveTo>
                      <a:pt x="2611027" y="959208"/>
                    </a:moveTo>
                    <a:cubicBezTo>
                      <a:pt x="2601900" y="969829"/>
                      <a:pt x="2568035" y="1000034"/>
                      <a:pt x="2572849" y="1009494"/>
                    </a:cubicBezTo>
                    <a:cubicBezTo>
                      <a:pt x="2575172" y="1013975"/>
                      <a:pt x="2639250" y="1078035"/>
                      <a:pt x="2643729" y="1080027"/>
                    </a:cubicBezTo>
                    <a:cubicBezTo>
                      <a:pt x="2656013" y="1085172"/>
                      <a:pt x="2659004" y="1049490"/>
                      <a:pt x="2661326" y="1044843"/>
                    </a:cubicBezTo>
                    <a:cubicBezTo>
                      <a:pt x="2687057" y="992068"/>
                      <a:pt x="2720590" y="942279"/>
                      <a:pt x="2744991" y="888674"/>
                    </a:cubicBezTo>
                    <a:cubicBezTo>
                      <a:pt x="2752128" y="875397"/>
                      <a:pt x="2729388" y="850669"/>
                      <a:pt x="2718263" y="849176"/>
                    </a:cubicBezTo>
                    <a:cubicBezTo>
                      <a:pt x="2706312" y="847516"/>
                      <a:pt x="2624474" y="943441"/>
                      <a:pt x="2610861" y="959208"/>
                    </a:cubicBezTo>
                    <a:close/>
                    <a:moveTo>
                      <a:pt x="3598905" y="1583884"/>
                    </a:moveTo>
                    <a:cubicBezTo>
                      <a:pt x="3605714" y="1577079"/>
                      <a:pt x="3563382" y="1531440"/>
                      <a:pt x="3556245" y="1523308"/>
                    </a:cubicBezTo>
                    <a:cubicBezTo>
                      <a:pt x="3445851" y="1400000"/>
                      <a:pt x="3295951" y="1292456"/>
                      <a:pt x="3170457" y="1183255"/>
                    </a:cubicBezTo>
                    <a:cubicBezTo>
                      <a:pt x="3062884" y="1089653"/>
                      <a:pt x="2957143" y="986259"/>
                      <a:pt x="2848078" y="895811"/>
                    </a:cubicBezTo>
                    <a:cubicBezTo>
                      <a:pt x="2837788" y="887180"/>
                      <a:pt x="2785329" y="842205"/>
                      <a:pt x="2777361" y="848014"/>
                    </a:cubicBezTo>
                    <a:cubicBezTo>
                      <a:pt x="2801597" y="868095"/>
                      <a:pt x="2771055" y="890998"/>
                      <a:pt x="2772380" y="893155"/>
                    </a:cubicBezTo>
                    <a:cubicBezTo>
                      <a:pt x="2772712" y="893653"/>
                      <a:pt x="2778856" y="891827"/>
                      <a:pt x="2782342" y="896806"/>
                    </a:cubicBezTo>
                    <a:cubicBezTo>
                      <a:pt x="2795789" y="914730"/>
                      <a:pt x="2772546" y="917054"/>
                      <a:pt x="2772214" y="933650"/>
                    </a:cubicBezTo>
                    <a:cubicBezTo>
                      <a:pt x="2824341" y="932156"/>
                      <a:pt x="2879953" y="978625"/>
                      <a:pt x="2920789" y="1009328"/>
                    </a:cubicBezTo>
                    <a:cubicBezTo>
                      <a:pt x="2990675" y="1061937"/>
                      <a:pt x="3076165" y="1133798"/>
                      <a:pt x="3137751" y="1195370"/>
                    </a:cubicBezTo>
                    <a:cubicBezTo>
                      <a:pt x="3184066" y="1241672"/>
                      <a:pt x="3226563" y="1304074"/>
                      <a:pt x="3273876" y="1346560"/>
                    </a:cubicBezTo>
                    <a:cubicBezTo>
                      <a:pt x="3337119" y="1403484"/>
                      <a:pt x="3427428" y="1448460"/>
                      <a:pt x="3495320" y="1503061"/>
                    </a:cubicBezTo>
                    <a:cubicBezTo>
                      <a:pt x="3508933" y="1514015"/>
                      <a:pt x="3587119" y="1595170"/>
                      <a:pt x="3598739" y="1583552"/>
                    </a:cubicBezTo>
                    <a:close/>
                    <a:moveTo>
                      <a:pt x="841946" y="883529"/>
                    </a:moveTo>
                    <a:cubicBezTo>
                      <a:pt x="785171" y="875231"/>
                      <a:pt x="818537" y="947092"/>
                      <a:pt x="839287" y="903611"/>
                    </a:cubicBezTo>
                    <a:cubicBezTo>
                      <a:pt x="842440" y="896973"/>
                      <a:pt x="842607" y="890666"/>
                      <a:pt x="841946" y="883529"/>
                    </a:cubicBezTo>
                    <a:close/>
                    <a:moveTo>
                      <a:pt x="776538" y="938961"/>
                    </a:moveTo>
                    <a:cubicBezTo>
                      <a:pt x="773717" y="935807"/>
                      <a:pt x="731386" y="957714"/>
                      <a:pt x="731220" y="961531"/>
                    </a:cubicBezTo>
                    <a:cubicBezTo>
                      <a:pt x="749316" y="1002357"/>
                      <a:pt x="786832" y="950578"/>
                      <a:pt x="776538" y="938961"/>
                    </a:cubicBezTo>
                    <a:close/>
                    <a:moveTo>
                      <a:pt x="2792964" y="1024098"/>
                    </a:moveTo>
                    <a:cubicBezTo>
                      <a:pt x="2810229" y="1032562"/>
                      <a:pt x="2821520" y="1049490"/>
                      <a:pt x="2838287" y="1027417"/>
                    </a:cubicBezTo>
                    <a:cubicBezTo>
                      <a:pt x="2858538" y="1000864"/>
                      <a:pt x="2794460" y="974476"/>
                      <a:pt x="2792964" y="1024098"/>
                    </a:cubicBezTo>
                    <a:close/>
                    <a:moveTo>
                      <a:pt x="2885096" y="1097121"/>
                    </a:moveTo>
                    <a:cubicBezTo>
                      <a:pt x="2889911" y="1093138"/>
                      <a:pt x="2898709" y="1089653"/>
                      <a:pt x="2901198" y="1085172"/>
                    </a:cubicBezTo>
                    <a:cubicBezTo>
                      <a:pt x="2914977" y="1060941"/>
                      <a:pt x="2859864" y="1048329"/>
                      <a:pt x="2853557" y="1073388"/>
                    </a:cubicBezTo>
                    <a:cubicBezTo>
                      <a:pt x="2850072" y="1087329"/>
                      <a:pt x="2863187" y="1090151"/>
                      <a:pt x="2871321" y="1097121"/>
                    </a:cubicBezTo>
                    <a:cubicBezTo>
                      <a:pt x="2873477" y="1098947"/>
                      <a:pt x="2872978" y="1111725"/>
                      <a:pt x="2883106" y="1105087"/>
                    </a:cubicBezTo>
                    <a:cubicBezTo>
                      <a:pt x="2883439" y="1104755"/>
                      <a:pt x="2882608" y="1099113"/>
                      <a:pt x="2884930" y="1097121"/>
                    </a:cubicBezTo>
                    <a:close/>
                    <a:moveTo>
                      <a:pt x="1299445" y="1086333"/>
                    </a:moveTo>
                    <a:cubicBezTo>
                      <a:pt x="1296125" y="1083014"/>
                      <a:pt x="1279857" y="1080857"/>
                      <a:pt x="1274212" y="1081355"/>
                    </a:cubicBezTo>
                    <a:cubicBezTo>
                      <a:pt x="1174777" y="1089155"/>
                      <a:pt x="1159838" y="1298598"/>
                      <a:pt x="1253960" y="1315691"/>
                    </a:cubicBezTo>
                    <a:cubicBezTo>
                      <a:pt x="1274378" y="1319508"/>
                      <a:pt x="1337792" y="1315525"/>
                      <a:pt x="1333974" y="1286648"/>
                    </a:cubicBezTo>
                    <a:cubicBezTo>
                      <a:pt x="1331818" y="1269886"/>
                      <a:pt x="1311396" y="1202506"/>
                      <a:pt x="1288656" y="1206489"/>
                    </a:cubicBezTo>
                    <a:cubicBezTo>
                      <a:pt x="1283343" y="1207485"/>
                      <a:pt x="1246159" y="1247315"/>
                      <a:pt x="1235038" y="1251464"/>
                    </a:cubicBezTo>
                    <a:cubicBezTo>
                      <a:pt x="1222920" y="1228894"/>
                      <a:pt x="1267407" y="1189893"/>
                      <a:pt x="1264919" y="1178940"/>
                    </a:cubicBezTo>
                    <a:cubicBezTo>
                      <a:pt x="1261928" y="1165829"/>
                      <a:pt x="1227735" y="1165497"/>
                      <a:pt x="1215783" y="1162178"/>
                    </a:cubicBezTo>
                    <a:cubicBezTo>
                      <a:pt x="1194036" y="1156203"/>
                      <a:pt x="1207977" y="1145914"/>
                      <a:pt x="1222089" y="1140271"/>
                    </a:cubicBezTo>
                    <a:cubicBezTo>
                      <a:pt x="1254292" y="1127326"/>
                      <a:pt x="1285004" y="1147241"/>
                      <a:pt x="1305589" y="1170808"/>
                    </a:cubicBezTo>
                    <a:cubicBezTo>
                      <a:pt x="1304093" y="1154046"/>
                      <a:pt x="1309905" y="1096623"/>
                      <a:pt x="1299445" y="1086333"/>
                    </a:cubicBezTo>
                    <a:close/>
                    <a:moveTo>
                      <a:pt x="2407840" y="1131973"/>
                    </a:moveTo>
                    <a:cubicBezTo>
                      <a:pt x="2391739" y="1113053"/>
                      <a:pt x="2349241" y="1098117"/>
                      <a:pt x="2324175" y="1100606"/>
                    </a:cubicBezTo>
                    <a:lnTo>
                      <a:pt x="2313719" y="1165663"/>
                    </a:lnTo>
                    <a:cubicBezTo>
                      <a:pt x="2316872" y="1168982"/>
                      <a:pt x="2392736" y="1136288"/>
                      <a:pt x="2399374" y="1173131"/>
                    </a:cubicBezTo>
                    <a:cubicBezTo>
                      <a:pt x="2389084" y="1185412"/>
                      <a:pt x="2374141" y="1186740"/>
                      <a:pt x="2359037" y="1185744"/>
                    </a:cubicBezTo>
                    <a:cubicBezTo>
                      <a:pt x="2361525" y="1210306"/>
                      <a:pt x="2387422" y="1220762"/>
                      <a:pt x="2379122" y="1251132"/>
                    </a:cubicBezTo>
                    <a:cubicBezTo>
                      <a:pt x="2353059" y="1255447"/>
                      <a:pt x="2324507" y="1186740"/>
                      <a:pt x="2301102" y="1216115"/>
                    </a:cubicBezTo>
                    <a:cubicBezTo>
                      <a:pt x="2297284" y="1220928"/>
                      <a:pt x="2269730" y="1303410"/>
                      <a:pt x="2273215" y="1306564"/>
                    </a:cubicBezTo>
                    <a:cubicBezTo>
                      <a:pt x="2300936" y="1303576"/>
                      <a:pt x="2321852" y="1318845"/>
                      <a:pt x="2349906" y="1315525"/>
                    </a:cubicBezTo>
                    <a:cubicBezTo>
                      <a:pt x="2419792" y="1307061"/>
                      <a:pt x="2448348" y="1179438"/>
                      <a:pt x="2407674" y="1131807"/>
                    </a:cubicBezTo>
                    <a:close/>
                    <a:moveTo>
                      <a:pt x="133945" y="1367471"/>
                    </a:moveTo>
                    <a:lnTo>
                      <a:pt x="116348" y="1385063"/>
                    </a:lnTo>
                    <a:lnTo>
                      <a:pt x="118674" y="1387386"/>
                    </a:lnTo>
                    <a:lnTo>
                      <a:pt x="136271" y="1369795"/>
                    </a:lnTo>
                    <a:lnTo>
                      <a:pt x="133945" y="1367471"/>
                    </a:lnTo>
                    <a:close/>
                    <a:moveTo>
                      <a:pt x="1376306" y="1926593"/>
                    </a:moveTo>
                    <a:cubicBezTo>
                      <a:pt x="1296956" y="1915971"/>
                      <a:pt x="1216942" y="1915474"/>
                      <a:pt x="1136932" y="1916469"/>
                    </a:cubicBezTo>
                    <a:cubicBezTo>
                      <a:pt x="997488" y="1847761"/>
                      <a:pt x="848086" y="1766275"/>
                      <a:pt x="716447" y="1681801"/>
                    </a:cubicBezTo>
                    <a:cubicBezTo>
                      <a:pt x="676937" y="1656409"/>
                      <a:pt x="637929" y="1629689"/>
                      <a:pt x="600578" y="1601144"/>
                    </a:cubicBezTo>
                    <a:cubicBezTo>
                      <a:pt x="570033" y="1577743"/>
                      <a:pt x="528532" y="1532768"/>
                      <a:pt x="499482" y="1515840"/>
                    </a:cubicBezTo>
                    <a:cubicBezTo>
                      <a:pt x="492843" y="1512023"/>
                      <a:pt x="489524" y="1505716"/>
                      <a:pt x="479230" y="1508538"/>
                    </a:cubicBezTo>
                    <a:cubicBezTo>
                      <a:pt x="470764" y="1516338"/>
                      <a:pt x="507782" y="1538909"/>
                      <a:pt x="512264" y="1543555"/>
                    </a:cubicBezTo>
                    <a:cubicBezTo>
                      <a:pt x="630460" y="1667196"/>
                      <a:pt x="770232" y="1762292"/>
                      <a:pt x="918138" y="1848260"/>
                    </a:cubicBezTo>
                    <a:cubicBezTo>
                      <a:pt x="1034672" y="1915971"/>
                      <a:pt x="1200840" y="1978372"/>
                      <a:pt x="1337460" y="1950823"/>
                    </a:cubicBezTo>
                    <a:cubicBezTo>
                      <a:pt x="1347588" y="1948832"/>
                      <a:pt x="1370494" y="1936716"/>
                      <a:pt x="1376472" y="1926759"/>
                    </a:cubicBezTo>
                    <a:close/>
                    <a:moveTo>
                      <a:pt x="2308738" y="1992147"/>
                    </a:moveTo>
                    <a:cubicBezTo>
                      <a:pt x="2308738" y="1992147"/>
                      <a:pt x="2303096" y="1983351"/>
                      <a:pt x="2308239" y="1979534"/>
                    </a:cubicBezTo>
                    <a:cubicBezTo>
                      <a:pt x="2321022" y="1970240"/>
                      <a:pt x="2382940" y="1962772"/>
                      <a:pt x="2403524" y="1958457"/>
                    </a:cubicBezTo>
                    <a:cubicBezTo>
                      <a:pt x="2421786" y="1954474"/>
                      <a:pt x="2456150" y="1940035"/>
                      <a:pt x="2469426" y="1939040"/>
                    </a:cubicBezTo>
                    <a:cubicBezTo>
                      <a:pt x="2480219" y="1938210"/>
                      <a:pt x="2484037" y="1948666"/>
                      <a:pt x="2500138" y="1944683"/>
                    </a:cubicBezTo>
                    <a:cubicBezTo>
                      <a:pt x="2534668" y="1936219"/>
                      <a:pt x="2608372" y="1887426"/>
                      <a:pt x="2647879" y="1870332"/>
                    </a:cubicBezTo>
                    <a:cubicBezTo>
                      <a:pt x="2791140" y="1808263"/>
                      <a:pt x="2917632" y="1767437"/>
                      <a:pt x="3059564" y="1692422"/>
                    </a:cubicBezTo>
                    <a:cubicBezTo>
                      <a:pt x="3092266" y="1675163"/>
                      <a:pt x="3149706" y="1648608"/>
                      <a:pt x="3177095" y="1628527"/>
                    </a:cubicBezTo>
                    <a:cubicBezTo>
                      <a:pt x="3194692" y="1615582"/>
                      <a:pt x="3171782" y="1597658"/>
                      <a:pt x="3160163" y="1600978"/>
                    </a:cubicBezTo>
                    <a:cubicBezTo>
                      <a:pt x="3153026" y="1602969"/>
                      <a:pt x="3141406" y="1614421"/>
                      <a:pt x="3131943" y="1618570"/>
                    </a:cubicBezTo>
                    <a:cubicBezTo>
                      <a:pt x="2837954" y="1750010"/>
                      <a:pt x="2537157" y="1870001"/>
                      <a:pt x="2227897" y="1961942"/>
                    </a:cubicBezTo>
                    <a:cubicBezTo>
                      <a:pt x="2238851" y="1988165"/>
                      <a:pt x="2257113" y="1978206"/>
                      <a:pt x="2275537" y="1982355"/>
                    </a:cubicBezTo>
                    <a:cubicBezTo>
                      <a:pt x="2284170" y="1984182"/>
                      <a:pt x="2302598" y="1995798"/>
                      <a:pt x="2308571" y="1992147"/>
                    </a:cubicBezTo>
                    <a:close/>
                    <a:moveTo>
                      <a:pt x="1633276" y="1825688"/>
                    </a:moveTo>
                    <a:cubicBezTo>
                      <a:pt x="1634606" y="1824029"/>
                      <a:pt x="1627298" y="1816063"/>
                      <a:pt x="1625475" y="1815731"/>
                    </a:cubicBezTo>
                    <a:cubicBezTo>
                      <a:pt x="1606216" y="1812412"/>
                      <a:pt x="1524877" y="1908835"/>
                      <a:pt x="1522554" y="1934393"/>
                    </a:cubicBezTo>
                    <a:cubicBezTo>
                      <a:pt x="1541975" y="2009241"/>
                      <a:pt x="1539649" y="2092720"/>
                      <a:pt x="1585299" y="2158274"/>
                    </a:cubicBezTo>
                    <a:cubicBezTo>
                      <a:pt x="1627963" y="2091392"/>
                      <a:pt x="1681083" y="2033139"/>
                      <a:pt x="1738851" y="1979368"/>
                    </a:cubicBezTo>
                    <a:lnTo>
                      <a:pt x="1691045" y="1941861"/>
                    </a:lnTo>
                    <a:cubicBezTo>
                      <a:pt x="1673115" y="1925597"/>
                      <a:pt x="1604891" y="1853404"/>
                      <a:pt x="1620494" y="1830668"/>
                    </a:cubicBezTo>
                    <a:cubicBezTo>
                      <a:pt x="1623481" y="1826353"/>
                      <a:pt x="1632778" y="1826353"/>
                      <a:pt x="1633276" y="1825688"/>
                    </a:cubicBezTo>
                    <a:close/>
                    <a:moveTo>
                      <a:pt x="1494663" y="1896554"/>
                    </a:moveTo>
                    <a:cubicBezTo>
                      <a:pt x="1427764" y="1934393"/>
                      <a:pt x="1309240" y="1980364"/>
                      <a:pt x="1262593" y="2042268"/>
                    </a:cubicBezTo>
                    <a:cubicBezTo>
                      <a:pt x="1250475" y="2058366"/>
                      <a:pt x="1253628" y="2071642"/>
                      <a:pt x="1275375" y="2065171"/>
                    </a:cubicBezTo>
                    <a:cubicBezTo>
                      <a:pt x="1330987" y="2004927"/>
                      <a:pt x="1423946" y="1974888"/>
                      <a:pt x="1483875" y="1925763"/>
                    </a:cubicBezTo>
                    <a:cubicBezTo>
                      <a:pt x="1490347" y="1920452"/>
                      <a:pt x="1508276" y="1903193"/>
                      <a:pt x="1494663" y="1896388"/>
                    </a:cubicBezTo>
                    <a:close/>
                    <a:moveTo>
                      <a:pt x="2185565" y="1969245"/>
                    </a:moveTo>
                    <a:cubicBezTo>
                      <a:pt x="2159170" y="1945180"/>
                      <a:pt x="2128794" y="1923772"/>
                      <a:pt x="2095427" y="1910495"/>
                    </a:cubicBezTo>
                    <a:cubicBezTo>
                      <a:pt x="2090613" y="1908504"/>
                      <a:pt x="2079986" y="1902362"/>
                      <a:pt x="2076833" y="1909001"/>
                    </a:cubicBezTo>
                    <a:lnTo>
                      <a:pt x="2255784" y="2083426"/>
                    </a:lnTo>
                    <a:cubicBezTo>
                      <a:pt x="2274540" y="2089400"/>
                      <a:pt x="2277033" y="2080273"/>
                      <a:pt x="2269563" y="2064174"/>
                    </a:cubicBezTo>
                    <a:cubicBezTo>
                      <a:pt x="2261596" y="2046582"/>
                      <a:pt x="2202830" y="1985011"/>
                      <a:pt x="2185565" y="1969411"/>
                    </a:cubicBezTo>
                    <a:close/>
                    <a:moveTo>
                      <a:pt x="1771059" y="2111307"/>
                    </a:moveTo>
                    <a:cubicBezTo>
                      <a:pt x="1788158" y="2128402"/>
                      <a:pt x="1807911" y="2120104"/>
                      <a:pt x="1822019" y="2102843"/>
                    </a:cubicBezTo>
                    <a:cubicBezTo>
                      <a:pt x="1827830" y="2095873"/>
                      <a:pt x="1852564" y="2032974"/>
                      <a:pt x="1854060" y="2023680"/>
                    </a:cubicBezTo>
                    <a:cubicBezTo>
                      <a:pt x="1858875" y="1994968"/>
                      <a:pt x="1810067" y="1984015"/>
                      <a:pt x="1788158" y="1988165"/>
                    </a:cubicBezTo>
                    <a:cubicBezTo>
                      <a:pt x="1773547" y="1990986"/>
                      <a:pt x="1721092" y="2027165"/>
                      <a:pt x="1726239" y="2042268"/>
                    </a:cubicBezTo>
                    <a:cubicBezTo>
                      <a:pt x="1728395" y="2048408"/>
                      <a:pt x="1765746" y="2106162"/>
                      <a:pt x="1771059" y="2111307"/>
                    </a:cubicBezTo>
                    <a:close/>
                  </a:path>
                </a:pathLst>
              </a:custGeom>
              <a:solidFill>
                <a:srgbClr val="080A0A"/>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208F5B49-9222-CAF2-2819-49F267F7459C}"/>
                  </a:ext>
                </a:extLst>
              </p:cNvPr>
              <p:cNvSpPr/>
              <p:nvPr/>
            </p:nvSpPr>
            <p:spPr>
              <a:xfrm>
                <a:off x="-10153357" y="-2237564"/>
                <a:ext cx="218631" cy="1768738"/>
              </a:xfrm>
              <a:custGeom>
                <a:avLst/>
                <a:gdLst>
                  <a:gd name="csX0" fmla="*/ 212690 w 218631"/>
                  <a:gd name="csY0" fmla="*/ 1456566 h 1768738"/>
                  <a:gd name="csX1" fmla="*/ 182480 w 218631"/>
                  <a:gd name="csY1" fmla="*/ 1534568 h 1768738"/>
                  <a:gd name="csX2" fmla="*/ 129689 w 218631"/>
                  <a:gd name="csY2" fmla="*/ 1768739 h 1768738"/>
                  <a:gd name="csX3" fmla="*/ 15315 w 218631"/>
                  <a:gd name="csY3" fmla="*/ 1616054 h 1768738"/>
                  <a:gd name="csX4" fmla="*/ 26270 w 218631"/>
                  <a:gd name="csY4" fmla="*/ 1287618 h 1768738"/>
                  <a:gd name="csX5" fmla="*/ 137158 w 218631"/>
                  <a:gd name="csY5" fmla="*/ 17853 h 1768738"/>
                  <a:gd name="csX6" fmla="*/ 177499 w 218631"/>
                  <a:gd name="csY6" fmla="*/ 261 h 1768738"/>
                  <a:gd name="csX7" fmla="*/ 187457 w 218631"/>
                  <a:gd name="csY7" fmla="*/ 355748 h 1768738"/>
                  <a:gd name="csX8" fmla="*/ 208041 w 218631"/>
                  <a:gd name="csY8" fmla="*/ 1232022 h 1768738"/>
                  <a:gd name="csX9" fmla="*/ 217837 w 218631"/>
                  <a:gd name="csY9" fmla="*/ 1391012 h 1768738"/>
                  <a:gd name="csX10" fmla="*/ 212856 w 218631"/>
                  <a:gd name="csY10" fmla="*/ 1456566 h 1768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8631" h="1768738">
                    <a:moveTo>
                      <a:pt x="212690" y="1456566"/>
                    </a:moveTo>
                    <a:cubicBezTo>
                      <a:pt x="174508" y="1437647"/>
                      <a:pt x="185135" y="1510836"/>
                      <a:pt x="182480" y="1534568"/>
                    </a:cubicBezTo>
                    <a:cubicBezTo>
                      <a:pt x="179323" y="1561454"/>
                      <a:pt x="149280" y="1767577"/>
                      <a:pt x="129689" y="1768739"/>
                    </a:cubicBezTo>
                    <a:cubicBezTo>
                      <a:pt x="81217" y="1731397"/>
                      <a:pt x="38221" y="1673145"/>
                      <a:pt x="15315" y="1616054"/>
                    </a:cubicBezTo>
                    <a:cubicBezTo>
                      <a:pt x="-20378" y="1526934"/>
                      <a:pt x="16146" y="1384374"/>
                      <a:pt x="26270" y="1287618"/>
                    </a:cubicBezTo>
                    <a:cubicBezTo>
                      <a:pt x="70097" y="864917"/>
                      <a:pt x="119232" y="442878"/>
                      <a:pt x="137158" y="17853"/>
                    </a:cubicBezTo>
                    <a:cubicBezTo>
                      <a:pt x="133340" y="4908"/>
                      <a:pt x="175838" y="-1398"/>
                      <a:pt x="177499" y="261"/>
                    </a:cubicBezTo>
                    <a:cubicBezTo>
                      <a:pt x="187457" y="117927"/>
                      <a:pt x="183972" y="237418"/>
                      <a:pt x="187457" y="355748"/>
                    </a:cubicBezTo>
                    <a:cubicBezTo>
                      <a:pt x="195923" y="646678"/>
                      <a:pt x="198250" y="940760"/>
                      <a:pt x="208041" y="1232022"/>
                    </a:cubicBezTo>
                    <a:cubicBezTo>
                      <a:pt x="210035" y="1292597"/>
                      <a:pt x="209869" y="1331266"/>
                      <a:pt x="217837" y="1391012"/>
                    </a:cubicBezTo>
                    <a:cubicBezTo>
                      <a:pt x="221156" y="1415076"/>
                      <a:pt x="213022" y="1436817"/>
                      <a:pt x="212856" y="1456566"/>
                    </a:cubicBezTo>
                    <a:close/>
                  </a:path>
                </a:pathLst>
              </a:custGeom>
              <a:solidFill>
                <a:schemeClr val="accent5"/>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E8E46685-5532-440F-841B-B4B6D686834B}"/>
                  </a:ext>
                </a:extLst>
              </p:cNvPr>
              <p:cNvSpPr/>
              <p:nvPr/>
            </p:nvSpPr>
            <p:spPr>
              <a:xfrm>
                <a:off x="-9769539" y="-2333640"/>
                <a:ext cx="232257" cy="2101806"/>
              </a:xfrm>
              <a:custGeom>
                <a:avLst/>
                <a:gdLst>
                  <a:gd name="csX0" fmla="*/ 187 w 232257"/>
                  <a:gd name="csY0" fmla="*/ 576 h 2101806"/>
                  <a:gd name="csX1" fmla="*/ 31065 w 232257"/>
                  <a:gd name="csY1" fmla="*/ 3565 h 2101806"/>
                  <a:gd name="csX2" fmla="*/ 59118 w 232257"/>
                  <a:gd name="csY2" fmla="*/ 130690 h 2101806"/>
                  <a:gd name="csX3" fmla="*/ 86008 w 232257"/>
                  <a:gd name="csY3" fmla="*/ 451492 h 2101806"/>
                  <a:gd name="csX4" fmla="*/ 166687 w 232257"/>
                  <a:gd name="csY4" fmla="*/ 1731382 h 2101806"/>
                  <a:gd name="csX5" fmla="*/ 232257 w 232257"/>
                  <a:gd name="csY5" fmla="*/ 2101806 h 2101806"/>
                  <a:gd name="csX6" fmla="*/ 137304 w 232257"/>
                  <a:gd name="csY6" fmla="*/ 1937173 h 2101806"/>
                  <a:gd name="csX7" fmla="*/ 70737 w 232257"/>
                  <a:gd name="csY7" fmla="*/ 1192507 h 2101806"/>
                  <a:gd name="csX8" fmla="*/ 30068 w 232257"/>
                  <a:gd name="csY8" fmla="*/ 205372 h 2101806"/>
                  <a:gd name="csX9" fmla="*/ 519 w 232257"/>
                  <a:gd name="csY9" fmla="*/ 743 h 21018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2257" h="2101806">
                    <a:moveTo>
                      <a:pt x="187" y="576"/>
                    </a:moveTo>
                    <a:cubicBezTo>
                      <a:pt x="8320" y="2070"/>
                      <a:pt x="26250" y="-3240"/>
                      <a:pt x="31065" y="3565"/>
                    </a:cubicBezTo>
                    <a:cubicBezTo>
                      <a:pt x="37371" y="12692"/>
                      <a:pt x="55799" y="111604"/>
                      <a:pt x="59118" y="130690"/>
                    </a:cubicBezTo>
                    <a:cubicBezTo>
                      <a:pt x="78041" y="241219"/>
                      <a:pt x="79702" y="340796"/>
                      <a:pt x="86008" y="451492"/>
                    </a:cubicBezTo>
                    <a:cubicBezTo>
                      <a:pt x="110410" y="877347"/>
                      <a:pt x="124522" y="1306357"/>
                      <a:pt x="166687" y="1731382"/>
                    </a:cubicBezTo>
                    <a:cubicBezTo>
                      <a:pt x="174987" y="1815358"/>
                      <a:pt x="194408" y="2036418"/>
                      <a:pt x="232257" y="2101806"/>
                    </a:cubicBezTo>
                    <a:cubicBezTo>
                      <a:pt x="153738" y="2076580"/>
                      <a:pt x="149422" y="2007375"/>
                      <a:pt x="137304" y="1937173"/>
                    </a:cubicBezTo>
                    <a:cubicBezTo>
                      <a:pt x="96635" y="1703002"/>
                      <a:pt x="82024" y="1431158"/>
                      <a:pt x="70737" y="1192507"/>
                    </a:cubicBezTo>
                    <a:cubicBezTo>
                      <a:pt x="55633" y="870211"/>
                      <a:pt x="74389" y="522192"/>
                      <a:pt x="30068" y="205372"/>
                    </a:cubicBezTo>
                    <a:cubicBezTo>
                      <a:pt x="19940" y="133014"/>
                      <a:pt x="-3797" y="76421"/>
                      <a:pt x="519" y="743"/>
                    </a:cubicBezTo>
                    <a:close/>
                  </a:path>
                </a:pathLst>
              </a:custGeom>
              <a:solidFill>
                <a:srgbClr val="7C95A8"/>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BB742013-057A-E225-2B0F-E5504FEEFA17}"/>
                  </a:ext>
                </a:extLst>
              </p:cNvPr>
              <p:cNvSpPr/>
              <p:nvPr/>
            </p:nvSpPr>
            <p:spPr>
              <a:xfrm>
                <a:off x="-9432503" y="-4636453"/>
                <a:ext cx="187792" cy="257034"/>
              </a:xfrm>
              <a:custGeom>
                <a:avLst/>
                <a:gdLst>
                  <a:gd name="csX0" fmla="*/ 150535 w 187792"/>
                  <a:gd name="csY0" fmla="*/ 1681 h 257034"/>
                  <a:gd name="csX1" fmla="*/ 186057 w 187792"/>
                  <a:gd name="csY1" fmla="*/ 47320 h 257034"/>
                  <a:gd name="csX2" fmla="*/ 81641 w 187792"/>
                  <a:gd name="csY2" fmla="*/ 204817 h 257034"/>
                  <a:gd name="csX3" fmla="*/ 5611 w 187792"/>
                  <a:gd name="csY3" fmla="*/ 255435 h 257034"/>
                  <a:gd name="csX4" fmla="*/ 35326 w 187792"/>
                  <a:gd name="csY4" fmla="*/ 133288 h 257034"/>
                  <a:gd name="csX5" fmla="*/ 150697 w 187792"/>
                  <a:gd name="csY5" fmla="*/ 1681 h 257034"/>
                  <a:gd name="csX6" fmla="*/ 51262 w 187792"/>
                  <a:gd name="csY6" fmla="*/ 176935 h 257034"/>
                  <a:gd name="csX7" fmla="*/ 69025 w 187792"/>
                  <a:gd name="csY7" fmla="*/ 166978 h 257034"/>
                  <a:gd name="csX8" fmla="*/ 147045 w 187792"/>
                  <a:gd name="csY8" fmla="*/ 45993 h 257034"/>
                  <a:gd name="csX9" fmla="*/ 51262 w 187792"/>
                  <a:gd name="csY9" fmla="*/ 176935 h 2570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7792" h="257034">
                    <a:moveTo>
                      <a:pt x="150535" y="1681"/>
                    </a:moveTo>
                    <a:cubicBezTo>
                      <a:pt x="187054" y="-6617"/>
                      <a:pt x="191038" y="16949"/>
                      <a:pt x="186057" y="47320"/>
                    </a:cubicBezTo>
                    <a:cubicBezTo>
                      <a:pt x="180412" y="81508"/>
                      <a:pt x="107206" y="175773"/>
                      <a:pt x="81641" y="204817"/>
                    </a:cubicBezTo>
                    <a:cubicBezTo>
                      <a:pt x="65041" y="223736"/>
                      <a:pt x="31342" y="265724"/>
                      <a:pt x="5611" y="255435"/>
                    </a:cubicBezTo>
                    <a:cubicBezTo>
                      <a:pt x="-14475" y="241162"/>
                      <a:pt x="25036" y="152207"/>
                      <a:pt x="35326" y="133288"/>
                    </a:cubicBezTo>
                    <a:cubicBezTo>
                      <a:pt x="50767" y="105075"/>
                      <a:pt x="122477" y="7987"/>
                      <a:pt x="150697" y="1681"/>
                    </a:cubicBezTo>
                    <a:close/>
                    <a:moveTo>
                      <a:pt x="51262" y="176935"/>
                    </a:moveTo>
                    <a:cubicBezTo>
                      <a:pt x="60226" y="178927"/>
                      <a:pt x="63546" y="172288"/>
                      <a:pt x="69025" y="166978"/>
                    </a:cubicBezTo>
                    <a:cubicBezTo>
                      <a:pt x="97245" y="139096"/>
                      <a:pt x="132273" y="83168"/>
                      <a:pt x="147045" y="45993"/>
                    </a:cubicBezTo>
                    <a:cubicBezTo>
                      <a:pt x="105378" y="80678"/>
                      <a:pt x="75834" y="128641"/>
                      <a:pt x="51262" y="176935"/>
                    </a:cubicBezTo>
                    <a:close/>
                  </a:path>
                </a:pathLst>
              </a:custGeom>
              <a:solidFill>
                <a:srgbClr val="080A0A"/>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3BFEFB43-51BA-CFAC-FC01-B6A90A493435}"/>
                  </a:ext>
                </a:extLst>
              </p:cNvPr>
              <p:cNvSpPr/>
              <p:nvPr/>
            </p:nvSpPr>
            <p:spPr>
              <a:xfrm>
                <a:off x="-9270700" y="-4399108"/>
                <a:ext cx="206485" cy="206720"/>
              </a:xfrm>
              <a:custGeom>
                <a:avLst/>
                <a:gdLst>
                  <a:gd name="csX0" fmla="*/ 165189 w 206485"/>
                  <a:gd name="csY0" fmla="*/ 995 h 206720"/>
                  <a:gd name="csX1" fmla="*/ 202207 w 206485"/>
                  <a:gd name="csY1" fmla="*/ 63396 h 206720"/>
                  <a:gd name="csX2" fmla="*/ 36870 w 206485"/>
                  <a:gd name="csY2" fmla="*/ 205459 h 206720"/>
                  <a:gd name="csX3" fmla="*/ 13132 w 206485"/>
                  <a:gd name="csY3" fmla="*/ 141398 h 206720"/>
                  <a:gd name="csX4" fmla="*/ 165189 w 206485"/>
                  <a:gd name="csY4" fmla="*/ 829 h 206720"/>
                  <a:gd name="csX5" fmla="*/ 176642 w 206485"/>
                  <a:gd name="csY5" fmla="*/ 35515 h 206720"/>
                  <a:gd name="csX6" fmla="*/ 151409 w 206485"/>
                  <a:gd name="csY6" fmla="*/ 47962 h 206720"/>
                  <a:gd name="csX7" fmla="*/ 40687 w 206485"/>
                  <a:gd name="csY7" fmla="*/ 163968 h 206720"/>
                  <a:gd name="csX8" fmla="*/ 96133 w 206485"/>
                  <a:gd name="csY8" fmla="*/ 128619 h 206720"/>
                  <a:gd name="csX9" fmla="*/ 176642 w 206485"/>
                  <a:gd name="csY9" fmla="*/ 35349 h 2067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06485" h="206720">
                    <a:moveTo>
                      <a:pt x="165189" y="995"/>
                    </a:moveTo>
                    <a:cubicBezTo>
                      <a:pt x="201875" y="-6805"/>
                      <a:pt x="213826" y="32860"/>
                      <a:pt x="202207" y="63396"/>
                    </a:cubicBezTo>
                    <a:cubicBezTo>
                      <a:pt x="189757" y="96423"/>
                      <a:pt x="71399" y="198489"/>
                      <a:pt x="36870" y="205459"/>
                    </a:cubicBezTo>
                    <a:cubicBezTo>
                      <a:pt x="-8781" y="214752"/>
                      <a:pt x="-6126" y="170607"/>
                      <a:pt x="13132" y="141398"/>
                    </a:cubicBezTo>
                    <a:cubicBezTo>
                      <a:pt x="28736" y="117666"/>
                      <a:pt x="142943" y="5642"/>
                      <a:pt x="165189" y="829"/>
                    </a:cubicBezTo>
                    <a:close/>
                    <a:moveTo>
                      <a:pt x="176642" y="35515"/>
                    </a:moveTo>
                    <a:cubicBezTo>
                      <a:pt x="166186" y="34519"/>
                      <a:pt x="158883" y="42153"/>
                      <a:pt x="151409" y="47962"/>
                    </a:cubicBezTo>
                    <a:cubicBezTo>
                      <a:pt x="114059" y="76839"/>
                      <a:pt x="73223" y="128951"/>
                      <a:pt x="40687" y="163968"/>
                    </a:cubicBezTo>
                    <a:cubicBezTo>
                      <a:pt x="60274" y="157828"/>
                      <a:pt x="80692" y="141896"/>
                      <a:pt x="96133" y="128619"/>
                    </a:cubicBezTo>
                    <a:cubicBezTo>
                      <a:pt x="106091" y="120155"/>
                      <a:pt x="185441" y="44145"/>
                      <a:pt x="176642" y="35349"/>
                    </a:cubicBezTo>
                    <a:close/>
                  </a:path>
                </a:pathLst>
              </a:custGeom>
              <a:solidFill>
                <a:srgbClr val="080A0A"/>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0D79344D-4EC0-10C3-3D30-CF44B79004BF}"/>
                  </a:ext>
                </a:extLst>
              </p:cNvPr>
              <p:cNvSpPr/>
              <p:nvPr/>
            </p:nvSpPr>
            <p:spPr>
              <a:xfrm>
                <a:off x="-9728381" y="-4596163"/>
                <a:ext cx="114846" cy="233586"/>
              </a:xfrm>
              <a:custGeom>
                <a:avLst/>
                <a:gdLst>
                  <a:gd name="csX0" fmla="*/ 73568 w 114846"/>
                  <a:gd name="csY0" fmla="*/ 1553 h 233586"/>
                  <a:gd name="csX1" fmla="*/ 114076 w 114846"/>
                  <a:gd name="csY1" fmla="*/ 67439 h 233586"/>
                  <a:gd name="csX2" fmla="*/ 39707 w 114846"/>
                  <a:gd name="csY2" fmla="*/ 229915 h 233586"/>
                  <a:gd name="csX3" fmla="*/ 861 w 114846"/>
                  <a:gd name="csY3" fmla="*/ 175812 h 233586"/>
                  <a:gd name="csX4" fmla="*/ 73734 w 114846"/>
                  <a:gd name="csY4" fmla="*/ 1553 h 233586"/>
                  <a:gd name="csX5" fmla="*/ 85025 w 114846"/>
                  <a:gd name="csY5" fmla="*/ 51175 h 233586"/>
                  <a:gd name="csX6" fmla="*/ 67594 w 114846"/>
                  <a:gd name="csY6" fmla="*/ 71423 h 233586"/>
                  <a:gd name="csX7" fmla="*/ 34560 w 114846"/>
                  <a:gd name="csY7" fmla="*/ 167016 h 233586"/>
                  <a:gd name="csX8" fmla="*/ 49831 w 114846"/>
                  <a:gd name="csY8" fmla="*/ 154735 h 233586"/>
                  <a:gd name="csX9" fmla="*/ 84859 w 114846"/>
                  <a:gd name="csY9" fmla="*/ 51342 h 233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4846" h="233586">
                    <a:moveTo>
                      <a:pt x="73568" y="1553"/>
                    </a:moveTo>
                    <a:cubicBezTo>
                      <a:pt x="111085" y="-9400"/>
                      <a:pt x="117395" y="40222"/>
                      <a:pt x="114076" y="67439"/>
                    </a:cubicBezTo>
                    <a:cubicBezTo>
                      <a:pt x="110420" y="96981"/>
                      <a:pt x="65102" y="218132"/>
                      <a:pt x="39707" y="229915"/>
                    </a:cubicBezTo>
                    <a:cubicBezTo>
                      <a:pt x="3350" y="246511"/>
                      <a:pt x="-2624" y="203029"/>
                      <a:pt x="861" y="175812"/>
                    </a:cubicBezTo>
                    <a:cubicBezTo>
                      <a:pt x="4513" y="146935"/>
                      <a:pt x="47675" y="9187"/>
                      <a:pt x="73734" y="1553"/>
                    </a:cubicBezTo>
                    <a:close/>
                    <a:moveTo>
                      <a:pt x="85025" y="51175"/>
                    </a:moveTo>
                    <a:cubicBezTo>
                      <a:pt x="72409" y="47856"/>
                      <a:pt x="71080" y="62959"/>
                      <a:pt x="67594" y="71423"/>
                    </a:cubicBezTo>
                    <a:cubicBezTo>
                      <a:pt x="54646" y="102291"/>
                      <a:pt x="48169" y="136313"/>
                      <a:pt x="34560" y="167016"/>
                    </a:cubicBezTo>
                    <a:cubicBezTo>
                      <a:pt x="45847" y="169339"/>
                      <a:pt x="46013" y="161705"/>
                      <a:pt x="49831" y="154735"/>
                    </a:cubicBezTo>
                    <a:cubicBezTo>
                      <a:pt x="66099" y="125526"/>
                      <a:pt x="72077" y="82542"/>
                      <a:pt x="84859" y="51342"/>
                    </a:cubicBezTo>
                    <a:close/>
                  </a:path>
                </a:pathLst>
              </a:custGeom>
              <a:solidFill>
                <a:srgbClr val="080A0A"/>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7F95EEC7-DE01-F7B2-9EEC-45B99CAC49E7}"/>
                  </a:ext>
                </a:extLst>
              </p:cNvPr>
              <p:cNvSpPr/>
              <p:nvPr/>
            </p:nvSpPr>
            <p:spPr>
              <a:xfrm>
                <a:off x="-10033025" y="-4641498"/>
                <a:ext cx="68353" cy="242022"/>
              </a:xfrm>
              <a:custGeom>
                <a:avLst/>
                <a:gdLst>
                  <a:gd name="csX0" fmla="*/ 60818 w 68353"/>
                  <a:gd name="csY0" fmla="*/ 6892 h 242022"/>
                  <a:gd name="csX1" fmla="*/ 67291 w 68353"/>
                  <a:gd name="csY1" fmla="*/ 159576 h 242022"/>
                  <a:gd name="csX2" fmla="*/ 25458 w 68353"/>
                  <a:gd name="csY2" fmla="*/ 241726 h 242022"/>
                  <a:gd name="csX3" fmla="*/ 1721 w 68353"/>
                  <a:gd name="csY3" fmla="*/ 129205 h 242022"/>
                  <a:gd name="csX4" fmla="*/ 17158 w 68353"/>
                  <a:gd name="csY4" fmla="*/ 8551 h 242022"/>
                  <a:gd name="csX5" fmla="*/ 60985 w 68353"/>
                  <a:gd name="csY5" fmla="*/ 6892 h 242022"/>
                </a:gdLst>
                <a:ahLst/>
                <a:cxnLst>
                  <a:cxn ang="0">
                    <a:pos x="csX0" y="csY0"/>
                  </a:cxn>
                  <a:cxn ang="0">
                    <a:pos x="csX1" y="csY1"/>
                  </a:cxn>
                  <a:cxn ang="0">
                    <a:pos x="csX2" y="csY2"/>
                  </a:cxn>
                  <a:cxn ang="0">
                    <a:pos x="csX3" y="csY3"/>
                  </a:cxn>
                  <a:cxn ang="0">
                    <a:pos x="csX4" y="csY4"/>
                  </a:cxn>
                  <a:cxn ang="0">
                    <a:pos x="csX5" y="csY5"/>
                  </a:cxn>
                </a:cxnLst>
                <a:rect l="l" t="t" r="r" b="b"/>
                <a:pathLst>
                  <a:path w="68353" h="242022">
                    <a:moveTo>
                      <a:pt x="60818" y="6892"/>
                    </a:moveTo>
                    <a:cubicBezTo>
                      <a:pt x="70115" y="16186"/>
                      <a:pt x="68786" y="137835"/>
                      <a:pt x="67291" y="159576"/>
                    </a:cubicBezTo>
                    <a:cubicBezTo>
                      <a:pt x="65633" y="183640"/>
                      <a:pt x="60818" y="246871"/>
                      <a:pt x="25458" y="241726"/>
                    </a:cubicBezTo>
                    <a:cubicBezTo>
                      <a:pt x="-7576" y="236913"/>
                      <a:pt x="558" y="156091"/>
                      <a:pt x="1721" y="129205"/>
                    </a:cubicBezTo>
                    <a:cubicBezTo>
                      <a:pt x="2552" y="111447"/>
                      <a:pt x="11184" y="17015"/>
                      <a:pt x="17158" y="8551"/>
                    </a:cubicBezTo>
                    <a:cubicBezTo>
                      <a:pt x="25292" y="-2900"/>
                      <a:pt x="51854" y="-2236"/>
                      <a:pt x="60985" y="6892"/>
                    </a:cubicBezTo>
                    <a:close/>
                  </a:path>
                </a:pathLst>
              </a:custGeom>
              <a:solidFill>
                <a:srgbClr val="080A0A"/>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914D2192-9DFC-77B5-F7FF-B030D5E3FAC9}"/>
                  </a:ext>
                </a:extLst>
              </p:cNvPr>
              <p:cNvSpPr/>
              <p:nvPr/>
            </p:nvSpPr>
            <p:spPr>
              <a:xfrm>
                <a:off x="-10493873" y="-4564820"/>
                <a:ext cx="125500" cy="192598"/>
              </a:xfrm>
              <a:custGeom>
                <a:avLst/>
                <a:gdLst>
                  <a:gd name="csX0" fmla="*/ 22664 w 125500"/>
                  <a:gd name="csY0" fmla="*/ 415 h 192598"/>
                  <a:gd name="csX1" fmla="*/ 124753 w 125500"/>
                  <a:gd name="csY1" fmla="*/ 138162 h 192598"/>
                  <a:gd name="csX2" fmla="*/ 61676 w 125500"/>
                  <a:gd name="csY2" fmla="*/ 165877 h 192598"/>
                  <a:gd name="csX3" fmla="*/ 22664 w 125500"/>
                  <a:gd name="csY3" fmla="*/ 415 h 192598"/>
                  <a:gd name="csX4" fmla="*/ 89397 w 125500"/>
                  <a:gd name="csY4" fmla="*/ 140652 h 192598"/>
                  <a:gd name="csX5" fmla="*/ 50052 w 125500"/>
                  <a:gd name="csY5" fmla="*/ 56509 h 192598"/>
                  <a:gd name="csX6" fmla="*/ 33951 w 125500"/>
                  <a:gd name="csY6" fmla="*/ 44892 h 192598"/>
                  <a:gd name="csX7" fmla="*/ 76947 w 125500"/>
                  <a:gd name="csY7" fmla="*/ 130528 h 192598"/>
                  <a:gd name="csX8" fmla="*/ 89397 w 125500"/>
                  <a:gd name="csY8" fmla="*/ 140485 h 1925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5500" h="192598">
                    <a:moveTo>
                      <a:pt x="22664" y="415"/>
                    </a:moveTo>
                    <a:cubicBezTo>
                      <a:pt x="65494" y="-7551"/>
                      <a:pt x="121102" y="101485"/>
                      <a:pt x="124753" y="138162"/>
                    </a:cubicBezTo>
                    <a:cubicBezTo>
                      <a:pt x="130731" y="198572"/>
                      <a:pt x="100019" y="210023"/>
                      <a:pt x="61676" y="165877"/>
                    </a:cubicBezTo>
                    <a:cubicBezTo>
                      <a:pt x="39264" y="140154"/>
                      <a:pt x="-37759" y="11534"/>
                      <a:pt x="22664" y="415"/>
                    </a:cubicBezTo>
                    <a:close/>
                    <a:moveTo>
                      <a:pt x="89397" y="140652"/>
                    </a:moveTo>
                    <a:cubicBezTo>
                      <a:pt x="92384" y="137000"/>
                      <a:pt x="55366" y="64476"/>
                      <a:pt x="50052" y="56509"/>
                    </a:cubicBezTo>
                    <a:cubicBezTo>
                      <a:pt x="45740" y="50037"/>
                      <a:pt x="44411" y="42735"/>
                      <a:pt x="33951" y="44892"/>
                    </a:cubicBezTo>
                    <a:cubicBezTo>
                      <a:pt x="46567" y="74433"/>
                      <a:pt x="59183" y="103642"/>
                      <a:pt x="76947" y="130528"/>
                    </a:cubicBezTo>
                    <a:cubicBezTo>
                      <a:pt x="78608" y="133018"/>
                      <a:pt x="81429" y="150111"/>
                      <a:pt x="89397" y="140485"/>
                    </a:cubicBezTo>
                    <a:close/>
                  </a:path>
                </a:pathLst>
              </a:custGeom>
              <a:solidFill>
                <a:srgbClr val="080A0A"/>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317614AC-3409-9A77-D0FC-04F28C99B672}"/>
                  </a:ext>
                </a:extLst>
              </p:cNvPr>
              <p:cNvSpPr/>
              <p:nvPr/>
            </p:nvSpPr>
            <p:spPr>
              <a:xfrm>
                <a:off x="-10827834" y="-4443672"/>
                <a:ext cx="171745" cy="170931"/>
              </a:xfrm>
              <a:custGeom>
                <a:avLst/>
                <a:gdLst>
                  <a:gd name="csX0" fmla="*/ 23789 w 171745"/>
                  <a:gd name="csY0" fmla="*/ 252 h 170931"/>
                  <a:gd name="csX1" fmla="*/ 38732 w 171745"/>
                  <a:gd name="csY1" fmla="*/ 3239 h 170931"/>
                  <a:gd name="csX2" fmla="*/ 150949 w 171745"/>
                  <a:gd name="csY2" fmla="*/ 97837 h 170931"/>
                  <a:gd name="csX3" fmla="*/ 114260 w 171745"/>
                  <a:gd name="csY3" fmla="*/ 159740 h 170931"/>
                  <a:gd name="csX4" fmla="*/ 2208 w 171745"/>
                  <a:gd name="csY4" fmla="*/ 50040 h 170931"/>
                  <a:gd name="csX5" fmla="*/ 23789 w 171745"/>
                  <a:gd name="csY5" fmla="*/ 252 h 170931"/>
                  <a:gd name="csX6" fmla="*/ 40389 w 171745"/>
                  <a:gd name="csY6" fmla="*/ 39750 h 170931"/>
                  <a:gd name="csX7" fmla="*/ 133685 w 171745"/>
                  <a:gd name="csY7" fmla="*/ 135344 h 170931"/>
                  <a:gd name="csX8" fmla="*/ 40389 w 171745"/>
                  <a:gd name="csY8" fmla="*/ 39750 h 1709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1745" h="170931">
                    <a:moveTo>
                      <a:pt x="23789" y="252"/>
                    </a:moveTo>
                    <a:cubicBezTo>
                      <a:pt x="30432" y="-744"/>
                      <a:pt x="33253" y="1414"/>
                      <a:pt x="38732" y="3239"/>
                    </a:cubicBezTo>
                    <a:cubicBezTo>
                      <a:pt x="58319" y="9545"/>
                      <a:pt x="136838" y="79415"/>
                      <a:pt x="150949" y="97837"/>
                    </a:cubicBezTo>
                    <a:cubicBezTo>
                      <a:pt x="186306" y="144140"/>
                      <a:pt x="178172" y="193596"/>
                      <a:pt x="114260" y="159740"/>
                    </a:cubicBezTo>
                    <a:cubicBezTo>
                      <a:pt x="88533" y="146131"/>
                      <a:pt x="10014" y="76262"/>
                      <a:pt x="2208" y="50040"/>
                    </a:cubicBezTo>
                    <a:cubicBezTo>
                      <a:pt x="-3267" y="31619"/>
                      <a:pt x="551" y="3737"/>
                      <a:pt x="23789" y="252"/>
                    </a:cubicBezTo>
                    <a:close/>
                    <a:moveTo>
                      <a:pt x="40389" y="39750"/>
                    </a:moveTo>
                    <a:cubicBezTo>
                      <a:pt x="55000" y="81075"/>
                      <a:pt x="100650" y="109122"/>
                      <a:pt x="133685" y="135344"/>
                    </a:cubicBezTo>
                    <a:cubicBezTo>
                      <a:pt x="115755" y="94352"/>
                      <a:pt x="71766" y="70121"/>
                      <a:pt x="40389" y="39750"/>
                    </a:cubicBezTo>
                    <a:close/>
                  </a:path>
                </a:pathLst>
              </a:custGeom>
              <a:solidFill>
                <a:srgbClr val="080A0A"/>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B9D9086A-57E6-54D6-1E48-21830304FE4B}"/>
                  </a:ext>
                </a:extLst>
              </p:cNvPr>
              <p:cNvSpPr/>
              <p:nvPr/>
            </p:nvSpPr>
            <p:spPr>
              <a:xfrm>
                <a:off x="-9165506" y="-4103108"/>
                <a:ext cx="211469" cy="90942"/>
              </a:xfrm>
              <a:custGeom>
                <a:avLst/>
                <a:gdLst>
                  <a:gd name="csX0" fmla="*/ 207570 w 211469"/>
                  <a:gd name="csY0" fmla="*/ 1401 h 90942"/>
                  <a:gd name="csX1" fmla="*/ 198775 w 211469"/>
                  <a:gd name="csY1" fmla="*/ 30445 h 90942"/>
                  <a:gd name="csX2" fmla="*/ 66468 w 211469"/>
                  <a:gd name="csY2" fmla="*/ 41730 h 90942"/>
                  <a:gd name="csX3" fmla="*/ 85561 w 211469"/>
                  <a:gd name="csY3" fmla="*/ 50194 h 90942"/>
                  <a:gd name="csX4" fmla="*/ 176862 w 211469"/>
                  <a:gd name="csY4" fmla="*/ 86539 h 90942"/>
                  <a:gd name="csX5" fmla="*/ 29948 w 211469"/>
                  <a:gd name="csY5" fmla="*/ 75586 h 90942"/>
                  <a:gd name="csX6" fmla="*/ 47712 w 211469"/>
                  <a:gd name="csY6" fmla="*/ 15508 h 90942"/>
                  <a:gd name="csX7" fmla="*/ 94027 w 211469"/>
                  <a:gd name="csY7" fmla="*/ 1401 h 90942"/>
                  <a:gd name="csX8" fmla="*/ 207404 w 211469"/>
                  <a:gd name="csY8" fmla="*/ 1401 h 909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1469" h="90942">
                    <a:moveTo>
                      <a:pt x="207570" y="1401"/>
                    </a:moveTo>
                    <a:cubicBezTo>
                      <a:pt x="214212" y="5882"/>
                      <a:pt x="213049" y="25466"/>
                      <a:pt x="198775" y="30445"/>
                    </a:cubicBezTo>
                    <a:cubicBezTo>
                      <a:pt x="161591" y="43556"/>
                      <a:pt x="106311" y="31606"/>
                      <a:pt x="66468" y="41730"/>
                    </a:cubicBezTo>
                    <a:cubicBezTo>
                      <a:pt x="65641" y="49198"/>
                      <a:pt x="79915" y="49198"/>
                      <a:pt x="85561" y="50194"/>
                    </a:cubicBezTo>
                    <a:cubicBezTo>
                      <a:pt x="104317" y="53845"/>
                      <a:pt x="200100" y="51854"/>
                      <a:pt x="176862" y="86539"/>
                    </a:cubicBezTo>
                    <a:cubicBezTo>
                      <a:pt x="168229" y="99318"/>
                      <a:pt x="50532" y="80731"/>
                      <a:pt x="29948" y="75586"/>
                    </a:cubicBezTo>
                    <a:cubicBezTo>
                      <a:pt x="-30475" y="59986"/>
                      <a:pt x="13681" y="29117"/>
                      <a:pt x="47712" y="15508"/>
                    </a:cubicBezTo>
                    <a:cubicBezTo>
                      <a:pt x="53523" y="13185"/>
                      <a:pt x="91534" y="1401"/>
                      <a:pt x="94027" y="1401"/>
                    </a:cubicBezTo>
                    <a:cubicBezTo>
                      <a:pt x="110461" y="1401"/>
                      <a:pt x="202759" y="-1752"/>
                      <a:pt x="207404" y="1401"/>
                    </a:cubicBezTo>
                    <a:close/>
                  </a:path>
                </a:pathLst>
              </a:custGeom>
              <a:solidFill>
                <a:srgbClr val="080A0A"/>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45812408-A928-A6F0-7919-195E0A1E3A76}"/>
                  </a:ext>
                </a:extLst>
              </p:cNvPr>
              <p:cNvSpPr/>
              <p:nvPr/>
            </p:nvSpPr>
            <p:spPr>
              <a:xfrm>
                <a:off x="-10954563" y="-4232130"/>
                <a:ext cx="203560" cy="93683"/>
              </a:xfrm>
              <a:custGeom>
                <a:avLst/>
                <a:gdLst>
                  <a:gd name="csX0" fmla="*/ 29835 w 203560"/>
                  <a:gd name="csY0" fmla="*/ 476 h 93683"/>
                  <a:gd name="csX1" fmla="*/ 169112 w 203560"/>
                  <a:gd name="csY1" fmla="*/ 40473 h 93683"/>
                  <a:gd name="csX2" fmla="*/ 201981 w 203560"/>
                  <a:gd name="csY2" fmla="*/ 82129 h 93683"/>
                  <a:gd name="csX3" fmla="*/ 27512 w 203560"/>
                  <a:gd name="csY3" fmla="*/ 66197 h 93683"/>
                  <a:gd name="csX4" fmla="*/ 29835 w 203560"/>
                  <a:gd name="csY4" fmla="*/ 642 h 93683"/>
                  <a:gd name="csX5" fmla="*/ 101549 w 203560"/>
                  <a:gd name="csY5" fmla="*/ 44954 h 93683"/>
                  <a:gd name="csX6" fmla="*/ 46102 w 203560"/>
                  <a:gd name="csY6" fmla="*/ 29851 h 93683"/>
                  <a:gd name="csX7" fmla="*/ 83951 w 203560"/>
                  <a:gd name="csY7" fmla="*/ 50098 h 93683"/>
                  <a:gd name="csX8" fmla="*/ 101549 w 203560"/>
                  <a:gd name="csY8" fmla="*/ 45120 h 936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3560" h="93683">
                    <a:moveTo>
                      <a:pt x="29835" y="476"/>
                    </a:moveTo>
                    <a:cubicBezTo>
                      <a:pt x="57892" y="-4171"/>
                      <a:pt x="142052" y="26366"/>
                      <a:pt x="169112" y="40473"/>
                    </a:cubicBezTo>
                    <a:cubicBezTo>
                      <a:pt x="186045" y="49269"/>
                      <a:pt x="209948" y="59226"/>
                      <a:pt x="201981" y="82129"/>
                    </a:cubicBezTo>
                    <a:cubicBezTo>
                      <a:pt x="192019" y="110508"/>
                      <a:pt x="52080" y="79308"/>
                      <a:pt x="27512" y="66197"/>
                    </a:cubicBezTo>
                    <a:cubicBezTo>
                      <a:pt x="-5522" y="48439"/>
                      <a:pt x="-13490" y="7944"/>
                      <a:pt x="29835" y="642"/>
                    </a:cubicBezTo>
                    <a:close/>
                    <a:moveTo>
                      <a:pt x="101549" y="44954"/>
                    </a:moveTo>
                    <a:cubicBezTo>
                      <a:pt x="92584" y="45452"/>
                      <a:pt x="48761" y="27694"/>
                      <a:pt x="46102" y="29851"/>
                    </a:cubicBezTo>
                    <a:cubicBezTo>
                      <a:pt x="33486" y="40141"/>
                      <a:pt x="78808" y="49434"/>
                      <a:pt x="83951" y="50098"/>
                    </a:cubicBezTo>
                    <a:cubicBezTo>
                      <a:pt x="89098" y="50762"/>
                      <a:pt x="103044" y="53418"/>
                      <a:pt x="101549" y="45120"/>
                    </a:cubicBezTo>
                    <a:close/>
                  </a:path>
                </a:pathLst>
              </a:custGeom>
              <a:solidFill>
                <a:srgbClr val="080A0A"/>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96F21E84-7A22-7627-5EB1-4EA23306BF79}"/>
                  </a:ext>
                </a:extLst>
              </p:cNvPr>
              <p:cNvSpPr/>
              <p:nvPr/>
            </p:nvSpPr>
            <p:spPr>
              <a:xfrm>
                <a:off x="-8872200" y="-3788232"/>
                <a:ext cx="233212" cy="80569"/>
              </a:xfrm>
              <a:custGeom>
                <a:avLst/>
                <a:gdLst>
                  <a:gd name="csX0" fmla="*/ 39098 w 233212"/>
                  <a:gd name="csY0" fmla="*/ 191 h 80569"/>
                  <a:gd name="csX1" fmla="*/ 223528 w 233212"/>
                  <a:gd name="csY1" fmla="*/ 45001 h 80569"/>
                  <a:gd name="csX2" fmla="*/ 219378 w 233212"/>
                  <a:gd name="csY2" fmla="*/ 79521 h 80569"/>
                  <a:gd name="csX3" fmla="*/ 56861 w 233212"/>
                  <a:gd name="csY3" fmla="*/ 40354 h 80569"/>
                  <a:gd name="csX4" fmla="*/ 256 w 233212"/>
                  <a:gd name="csY4" fmla="*/ 21767 h 80569"/>
                  <a:gd name="csX5" fmla="*/ 39264 w 233212"/>
                  <a:gd name="csY5" fmla="*/ 191 h 80569"/>
                </a:gdLst>
                <a:ahLst/>
                <a:cxnLst>
                  <a:cxn ang="0">
                    <a:pos x="csX0" y="csY0"/>
                  </a:cxn>
                  <a:cxn ang="0">
                    <a:pos x="csX1" y="csY1"/>
                  </a:cxn>
                  <a:cxn ang="0">
                    <a:pos x="csX2" y="csY2"/>
                  </a:cxn>
                  <a:cxn ang="0">
                    <a:pos x="csX3" y="csY3"/>
                  </a:cxn>
                  <a:cxn ang="0">
                    <a:pos x="csX4" y="csY4"/>
                  </a:cxn>
                  <a:cxn ang="0">
                    <a:pos x="csX5" y="csY5"/>
                  </a:cxn>
                </a:cxnLst>
                <a:rect l="l" t="t" r="r" b="b"/>
                <a:pathLst>
                  <a:path w="233212" h="80569">
                    <a:moveTo>
                      <a:pt x="39098" y="191"/>
                    </a:moveTo>
                    <a:cubicBezTo>
                      <a:pt x="91058" y="-3127"/>
                      <a:pt x="170075" y="37699"/>
                      <a:pt x="223528" y="45001"/>
                    </a:cubicBezTo>
                    <a:cubicBezTo>
                      <a:pt x="237141" y="52635"/>
                      <a:pt x="236975" y="76036"/>
                      <a:pt x="219378" y="79521"/>
                    </a:cubicBezTo>
                    <a:cubicBezTo>
                      <a:pt x="179701" y="87155"/>
                      <a:pt x="98694" y="50975"/>
                      <a:pt x="56861" y="40354"/>
                    </a:cubicBezTo>
                    <a:cubicBezTo>
                      <a:pt x="47564" y="38031"/>
                      <a:pt x="-4060" y="40520"/>
                      <a:pt x="256" y="21767"/>
                    </a:cubicBezTo>
                    <a:cubicBezTo>
                      <a:pt x="2744" y="10979"/>
                      <a:pt x="28309" y="855"/>
                      <a:pt x="39264" y="191"/>
                    </a:cubicBezTo>
                    <a:close/>
                  </a:path>
                </a:pathLst>
              </a:custGeom>
              <a:solidFill>
                <a:srgbClr val="080A0A"/>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E58AFC67-AC6B-8FC3-D98E-5881BD22A8F1}"/>
                  </a:ext>
                </a:extLst>
              </p:cNvPr>
              <p:cNvSpPr/>
              <p:nvPr/>
            </p:nvSpPr>
            <p:spPr>
              <a:xfrm>
                <a:off x="-11097803" y="-3988128"/>
                <a:ext cx="199220" cy="58259"/>
              </a:xfrm>
              <a:custGeom>
                <a:avLst/>
                <a:gdLst>
                  <a:gd name="csX0" fmla="*/ 193164 w 199220"/>
                  <a:gd name="csY0" fmla="*/ 23671 h 58259"/>
                  <a:gd name="csX1" fmla="*/ 176726 w 199220"/>
                  <a:gd name="csY1" fmla="*/ 58191 h 58259"/>
                  <a:gd name="csX2" fmla="*/ 11555 w 199220"/>
                  <a:gd name="csY2" fmla="*/ 36450 h 58259"/>
                  <a:gd name="csX3" fmla="*/ 8069 w 199220"/>
                  <a:gd name="csY3" fmla="*/ 4918 h 58259"/>
                  <a:gd name="csX4" fmla="*/ 193164 w 199220"/>
                  <a:gd name="csY4" fmla="*/ 23505 h 58259"/>
                </a:gdLst>
                <a:ahLst/>
                <a:cxnLst>
                  <a:cxn ang="0">
                    <a:pos x="csX0" y="csY0"/>
                  </a:cxn>
                  <a:cxn ang="0">
                    <a:pos x="csX1" y="csY1"/>
                  </a:cxn>
                  <a:cxn ang="0">
                    <a:pos x="csX2" y="csY2"/>
                  </a:cxn>
                  <a:cxn ang="0">
                    <a:pos x="csX3" y="csY3"/>
                  </a:cxn>
                  <a:cxn ang="0">
                    <a:pos x="csX4" y="csY4"/>
                  </a:cxn>
                </a:cxnLst>
                <a:rect l="l" t="t" r="r" b="b"/>
                <a:pathLst>
                  <a:path w="199220" h="58259">
                    <a:moveTo>
                      <a:pt x="193164" y="23671"/>
                    </a:moveTo>
                    <a:cubicBezTo>
                      <a:pt x="206607" y="36616"/>
                      <a:pt x="196151" y="59684"/>
                      <a:pt x="176726" y="58191"/>
                    </a:cubicBezTo>
                    <a:lnTo>
                      <a:pt x="11555" y="36450"/>
                    </a:lnTo>
                    <a:cubicBezTo>
                      <a:pt x="-2221" y="30641"/>
                      <a:pt x="-4049" y="12883"/>
                      <a:pt x="8069" y="4918"/>
                    </a:cubicBezTo>
                    <a:cubicBezTo>
                      <a:pt x="28819" y="-8525"/>
                      <a:pt x="177224" y="8236"/>
                      <a:pt x="193164" y="23505"/>
                    </a:cubicBezTo>
                    <a:close/>
                  </a:path>
                </a:pathLst>
              </a:custGeom>
              <a:solidFill>
                <a:srgbClr val="080A0A"/>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A84AF812-18C2-844D-6B99-DA00C9E8DAA8}"/>
                  </a:ext>
                </a:extLst>
              </p:cNvPr>
              <p:cNvSpPr/>
              <p:nvPr/>
            </p:nvSpPr>
            <p:spPr>
              <a:xfrm>
                <a:off x="-11280048" y="-3742572"/>
                <a:ext cx="146419" cy="44152"/>
              </a:xfrm>
              <a:custGeom>
                <a:avLst/>
                <a:gdLst>
                  <a:gd name="csX0" fmla="*/ 113458 w 146419"/>
                  <a:gd name="csY0" fmla="*/ 5 h 44152"/>
                  <a:gd name="csX1" fmla="*/ 142508 w 146419"/>
                  <a:gd name="csY1" fmla="*/ 29214 h 44152"/>
                  <a:gd name="csX2" fmla="*/ 8709 w 146419"/>
                  <a:gd name="csY2" fmla="*/ 41661 h 44152"/>
                  <a:gd name="csX3" fmla="*/ 22655 w 146419"/>
                  <a:gd name="csY3" fmla="*/ 10128 h 44152"/>
                  <a:gd name="csX4" fmla="*/ 113458 w 146419"/>
                  <a:gd name="csY4" fmla="*/ 5 h 44152"/>
                </a:gdLst>
                <a:ahLst/>
                <a:cxnLst>
                  <a:cxn ang="0">
                    <a:pos x="csX0" y="csY0"/>
                  </a:cxn>
                  <a:cxn ang="0">
                    <a:pos x="csX1" y="csY1"/>
                  </a:cxn>
                  <a:cxn ang="0">
                    <a:pos x="csX2" y="csY2"/>
                  </a:cxn>
                  <a:cxn ang="0">
                    <a:pos x="csX3" y="csY3"/>
                  </a:cxn>
                  <a:cxn ang="0">
                    <a:pos x="csX4" y="csY4"/>
                  </a:cxn>
                </a:cxnLst>
                <a:rect l="l" t="t" r="r" b="b"/>
                <a:pathLst>
                  <a:path w="146419" h="44152">
                    <a:moveTo>
                      <a:pt x="113458" y="5"/>
                    </a:moveTo>
                    <a:cubicBezTo>
                      <a:pt x="129892" y="5"/>
                      <a:pt x="156449" y="8303"/>
                      <a:pt x="142508" y="29214"/>
                    </a:cubicBezTo>
                    <a:cubicBezTo>
                      <a:pt x="135699" y="39338"/>
                      <a:pt x="20495" y="48798"/>
                      <a:pt x="8709" y="41661"/>
                    </a:cubicBezTo>
                    <a:cubicBezTo>
                      <a:pt x="-11376" y="29380"/>
                      <a:pt x="7546" y="15273"/>
                      <a:pt x="22655" y="10128"/>
                    </a:cubicBezTo>
                    <a:cubicBezTo>
                      <a:pt x="41411" y="3822"/>
                      <a:pt x="93040" y="-161"/>
                      <a:pt x="113458" y="5"/>
                    </a:cubicBezTo>
                    <a:close/>
                  </a:path>
                </a:pathLst>
              </a:custGeom>
              <a:solidFill>
                <a:srgbClr val="080A0A"/>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7E7B8B6C-7F16-BE77-13FB-75394B4BC0A0}"/>
                  </a:ext>
                </a:extLst>
              </p:cNvPr>
              <p:cNvSpPr/>
              <p:nvPr/>
            </p:nvSpPr>
            <p:spPr>
              <a:xfrm>
                <a:off x="-10460409" y="-3889411"/>
                <a:ext cx="514455" cy="1466044"/>
              </a:xfrm>
              <a:custGeom>
                <a:avLst/>
                <a:gdLst>
                  <a:gd name="csX0" fmla="*/ 171968 w 514455"/>
                  <a:gd name="csY0" fmla="*/ 9428 h 1466044"/>
                  <a:gd name="csX1" fmla="*/ 105068 w 514455"/>
                  <a:gd name="csY1" fmla="*/ 181861 h 1466044"/>
                  <a:gd name="csX2" fmla="*/ 82827 w 514455"/>
                  <a:gd name="csY2" fmla="*/ 670449 h 1466044"/>
                  <a:gd name="csX3" fmla="*/ 429105 w 514455"/>
                  <a:gd name="csY3" fmla="*/ 1140616 h 1466044"/>
                  <a:gd name="csX4" fmla="*/ 509950 w 514455"/>
                  <a:gd name="csY4" fmla="*/ 1195052 h 1466044"/>
                  <a:gd name="csX5" fmla="*/ 469608 w 514455"/>
                  <a:gd name="csY5" fmla="*/ 1226584 h 1466044"/>
                  <a:gd name="csX6" fmla="*/ 464299 w 514455"/>
                  <a:gd name="csY6" fmla="*/ 1465734 h 1466044"/>
                  <a:gd name="csX7" fmla="*/ 405367 w 514455"/>
                  <a:gd name="csY7" fmla="*/ 1456606 h 1466044"/>
                  <a:gd name="csX8" fmla="*/ 344442 w 514455"/>
                  <a:gd name="csY8" fmla="*/ 1401673 h 1466044"/>
                  <a:gd name="csX9" fmla="*/ 363535 w 514455"/>
                  <a:gd name="csY9" fmla="*/ 1266581 h 1466044"/>
                  <a:gd name="csX10" fmla="*/ 363368 w 514455"/>
                  <a:gd name="csY10" fmla="*/ 1206503 h 1466044"/>
                  <a:gd name="csX11" fmla="*/ 386607 w 514455"/>
                  <a:gd name="csY11" fmla="*/ 1198869 h 1466044"/>
                  <a:gd name="csX12" fmla="*/ 386607 w 514455"/>
                  <a:gd name="csY12" fmla="*/ 1183434 h 1466044"/>
                  <a:gd name="csX13" fmla="*/ 234218 w 514455"/>
                  <a:gd name="csY13" fmla="*/ 1098960 h 1466044"/>
                  <a:gd name="csX14" fmla="*/ 7461 w 514455"/>
                  <a:gd name="csY14" fmla="*/ 700820 h 1466044"/>
                  <a:gd name="csX15" fmla="*/ 15429 w 514455"/>
                  <a:gd name="csY15" fmla="*/ 464658 h 1466044"/>
                  <a:gd name="csX16" fmla="*/ 147400 w 514455"/>
                  <a:gd name="csY16" fmla="*/ 1628 h 1466044"/>
                  <a:gd name="csX17" fmla="*/ 172466 w 514455"/>
                  <a:gd name="csY17" fmla="*/ 9262 h 14660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514455" h="1466044">
                    <a:moveTo>
                      <a:pt x="171968" y="9428"/>
                    </a:moveTo>
                    <a:cubicBezTo>
                      <a:pt x="168815" y="73322"/>
                      <a:pt x="124988" y="123443"/>
                      <a:pt x="105068" y="181861"/>
                    </a:cubicBezTo>
                    <a:cubicBezTo>
                      <a:pt x="64565" y="300357"/>
                      <a:pt x="56431" y="547970"/>
                      <a:pt x="82827" y="670449"/>
                    </a:cubicBezTo>
                    <a:cubicBezTo>
                      <a:pt x="117685" y="831929"/>
                      <a:pt x="269579" y="1078879"/>
                      <a:pt x="429105" y="1140616"/>
                    </a:cubicBezTo>
                    <a:cubicBezTo>
                      <a:pt x="450520" y="1148914"/>
                      <a:pt x="534684" y="1155885"/>
                      <a:pt x="509950" y="1195052"/>
                    </a:cubicBezTo>
                    <a:cubicBezTo>
                      <a:pt x="501483" y="1208495"/>
                      <a:pt x="474921" y="1204179"/>
                      <a:pt x="469608" y="1226584"/>
                    </a:cubicBezTo>
                    <a:cubicBezTo>
                      <a:pt x="453008" y="1297283"/>
                      <a:pt x="471104" y="1392047"/>
                      <a:pt x="464299" y="1465734"/>
                    </a:cubicBezTo>
                    <a:cubicBezTo>
                      <a:pt x="442219" y="1466563"/>
                      <a:pt x="425785" y="1466397"/>
                      <a:pt x="405367" y="1456606"/>
                    </a:cubicBezTo>
                    <a:cubicBezTo>
                      <a:pt x="393914" y="1451129"/>
                      <a:pt x="347599" y="1412128"/>
                      <a:pt x="344442" y="1401673"/>
                    </a:cubicBezTo>
                    <a:cubicBezTo>
                      <a:pt x="337305" y="1377775"/>
                      <a:pt x="360548" y="1298611"/>
                      <a:pt x="363535" y="1266581"/>
                    </a:cubicBezTo>
                    <a:cubicBezTo>
                      <a:pt x="365192" y="1247827"/>
                      <a:pt x="360382" y="1223099"/>
                      <a:pt x="363368" y="1206503"/>
                    </a:cubicBezTo>
                    <a:cubicBezTo>
                      <a:pt x="364365" y="1200363"/>
                      <a:pt x="380633" y="1206503"/>
                      <a:pt x="386607" y="1198869"/>
                    </a:cubicBezTo>
                    <a:cubicBezTo>
                      <a:pt x="391089" y="1194222"/>
                      <a:pt x="389266" y="1188579"/>
                      <a:pt x="386607" y="1183434"/>
                    </a:cubicBezTo>
                    <a:cubicBezTo>
                      <a:pt x="382125" y="1174804"/>
                      <a:pt x="257129" y="1114726"/>
                      <a:pt x="234218" y="1098960"/>
                    </a:cubicBezTo>
                    <a:cubicBezTo>
                      <a:pt x="114199" y="1016478"/>
                      <a:pt x="29038" y="842551"/>
                      <a:pt x="7461" y="700820"/>
                    </a:cubicBezTo>
                    <a:cubicBezTo>
                      <a:pt x="-7980" y="599750"/>
                      <a:pt x="3477" y="560252"/>
                      <a:pt x="15429" y="464658"/>
                    </a:cubicBezTo>
                    <a:cubicBezTo>
                      <a:pt x="35348" y="304506"/>
                      <a:pt x="23064" y="124439"/>
                      <a:pt x="147400" y="1628"/>
                    </a:cubicBezTo>
                    <a:cubicBezTo>
                      <a:pt x="157528" y="-4181"/>
                      <a:pt x="165990" y="7270"/>
                      <a:pt x="172466" y="9262"/>
                    </a:cubicBezTo>
                    <a:close/>
                  </a:path>
                </a:pathLst>
              </a:custGeom>
              <a:solidFill>
                <a:srgbClr val="7C95A8"/>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FA164AF7-6CD7-E237-5802-F92B47482E12}"/>
                  </a:ext>
                </a:extLst>
              </p:cNvPr>
              <p:cNvSpPr/>
              <p:nvPr/>
            </p:nvSpPr>
            <p:spPr>
              <a:xfrm>
                <a:off x="-9784790" y="-4097110"/>
                <a:ext cx="574696" cy="656338"/>
              </a:xfrm>
              <a:custGeom>
                <a:avLst/>
                <a:gdLst>
                  <a:gd name="csX0" fmla="*/ 332 w 574696"/>
                  <a:gd name="csY0" fmla="*/ 40876 h 656338"/>
                  <a:gd name="csX1" fmla="*/ 128485 w 574696"/>
                  <a:gd name="csY1" fmla="*/ 548 h 656338"/>
                  <a:gd name="csX2" fmla="*/ 192228 w 574696"/>
                  <a:gd name="csY2" fmla="*/ 48013 h 656338"/>
                  <a:gd name="csX3" fmla="*/ 240869 w 574696"/>
                  <a:gd name="csY3" fmla="*/ 72409 h 656338"/>
                  <a:gd name="csX4" fmla="*/ 332170 w 574696"/>
                  <a:gd name="csY4" fmla="*/ 225425 h 656338"/>
                  <a:gd name="csX5" fmla="*/ 402389 w 574696"/>
                  <a:gd name="csY5" fmla="*/ 402173 h 656338"/>
                  <a:gd name="csX6" fmla="*/ 483063 w 574696"/>
                  <a:gd name="csY6" fmla="*/ 507890 h 656338"/>
                  <a:gd name="csX7" fmla="*/ 574697 w 574696"/>
                  <a:gd name="csY7" fmla="*/ 645472 h 656338"/>
                  <a:gd name="csX8" fmla="*/ 560423 w 574696"/>
                  <a:gd name="csY8" fmla="*/ 654433 h 656338"/>
                  <a:gd name="csX9" fmla="*/ 468790 w 574696"/>
                  <a:gd name="csY9" fmla="*/ 542078 h 656338"/>
                  <a:gd name="csX10" fmla="*/ 358562 w 574696"/>
                  <a:gd name="csY10" fmla="*/ 445655 h 656338"/>
                  <a:gd name="csX11" fmla="*/ 323870 w 574696"/>
                  <a:gd name="csY11" fmla="*/ 319027 h 656338"/>
                  <a:gd name="csX12" fmla="*/ 266102 w 574696"/>
                  <a:gd name="csY12" fmla="*/ 147423 h 656338"/>
                  <a:gd name="csX13" fmla="*/ 244022 w 574696"/>
                  <a:gd name="csY13" fmla="*/ 141947 h 656338"/>
                  <a:gd name="csX14" fmla="*/ 211653 w 574696"/>
                  <a:gd name="csY14" fmla="*/ 98797 h 656338"/>
                  <a:gd name="csX15" fmla="*/ 174136 w 574696"/>
                  <a:gd name="csY15" fmla="*/ 70750 h 656338"/>
                  <a:gd name="csX16" fmla="*/ 163177 w 574696"/>
                  <a:gd name="csY16" fmla="*/ 46519 h 656338"/>
                  <a:gd name="csX17" fmla="*/ 109060 w 574696"/>
                  <a:gd name="csY17" fmla="*/ 47681 h 656338"/>
                  <a:gd name="csX18" fmla="*/ 86985 w 574696"/>
                  <a:gd name="csY18" fmla="*/ 59796 h 656338"/>
                  <a:gd name="csX19" fmla="*/ 0 w 574696"/>
                  <a:gd name="csY19" fmla="*/ 40876 h 656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574696" h="656338">
                    <a:moveTo>
                      <a:pt x="332" y="40876"/>
                    </a:moveTo>
                    <a:cubicBezTo>
                      <a:pt x="35190" y="32246"/>
                      <a:pt x="92460" y="-4929"/>
                      <a:pt x="128485" y="548"/>
                    </a:cubicBezTo>
                    <a:cubicBezTo>
                      <a:pt x="144587" y="3037"/>
                      <a:pt x="174801" y="36562"/>
                      <a:pt x="192228" y="48013"/>
                    </a:cubicBezTo>
                    <a:cubicBezTo>
                      <a:pt x="204017" y="55647"/>
                      <a:pt x="234891" y="66434"/>
                      <a:pt x="240869" y="72409"/>
                    </a:cubicBezTo>
                    <a:cubicBezTo>
                      <a:pt x="257137" y="88839"/>
                      <a:pt x="319720" y="199203"/>
                      <a:pt x="332170" y="225425"/>
                    </a:cubicBezTo>
                    <a:cubicBezTo>
                      <a:pt x="358396" y="280192"/>
                      <a:pt x="374331" y="352053"/>
                      <a:pt x="402389" y="402173"/>
                    </a:cubicBezTo>
                    <a:cubicBezTo>
                      <a:pt x="421644" y="436527"/>
                      <a:pt x="459492" y="473868"/>
                      <a:pt x="483063" y="507890"/>
                    </a:cubicBezTo>
                    <a:cubicBezTo>
                      <a:pt x="514440" y="553031"/>
                      <a:pt x="540666" y="602156"/>
                      <a:pt x="574697" y="645472"/>
                    </a:cubicBezTo>
                    <a:cubicBezTo>
                      <a:pt x="573039" y="647131"/>
                      <a:pt x="579678" y="661404"/>
                      <a:pt x="560423" y="654433"/>
                    </a:cubicBezTo>
                    <a:lnTo>
                      <a:pt x="468790" y="542078"/>
                    </a:lnTo>
                    <a:cubicBezTo>
                      <a:pt x="438576" y="519673"/>
                      <a:pt x="376491" y="478183"/>
                      <a:pt x="358562" y="445655"/>
                    </a:cubicBezTo>
                    <a:cubicBezTo>
                      <a:pt x="342460" y="416446"/>
                      <a:pt x="334825" y="354045"/>
                      <a:pt x="323870" y="319027"/>
                    </a:cubicBezTo>
                    <a:cubicBezTo>
                      <a:pt x="317061" y="296954"/>
                      <a:pt x="273073" y="153232"/>
                      <a:pt x="266102" y="147423"/>
                    </a:cubicBezTo>
                    <a:cubicBezTo>
                      <a:pt x="263111" y="144934"/>
                      <a:pt x="251824" y="147423"/>
                      <a:pt x="244022" y="141947"/>
                    </a:cubicBezTo>
                    <a:cubicBezTo>
                      <a:pt x="236719" y="136802"/>
                      <a:pt x="220451" y="107925"/>
                      <a:pt x="211653" y="98797"/>
                    </a:cubicBezTo>
                    <a:cubicBezTo>
                      <a:pt x="202854" y="89669"/>
                      <a:pt x="178452" y="78052"/>
                      <a:pt x="174136" y="70750"/>
                    </a:cubicBezTo>
                    <a:cubicBezTo>
                      <a:pt x="169487" y="62949"/>
                      <a:pt x="173305" y="50171"/>
                      <a:pt x="163177" y="46519"/>
                    </a:cubicBezTo>
                    <a:cubicBezTo>
                      <a:pt x="157203" y="44362"/>
                      <a:pt x="116866" y="45689"/>
                      <a:pt x="109060" y="47681"/>
                    </a:cubicBezTo>
                    <a:cubicBezTo>
                      <a:pt x="99435" y="50171"/>
                      <a:pt x="93790" y="58136"/>
                      <a:pt x="86985" y="59796"/>
                    </a:cubicBezTo>
                    <a:cubicBezTo>
                      <a:pt x="47973" y="69090"/>
                      <a:pt x="30542" y="66434"/>
                      <a:pt x="0" y="40876"/>
                    </a:cubicBezTo>
                    <a:close/>
                  </a:path>
                </a:pathLst>
              </a:custGeom>
              <a:solidFill>
                <a:srgbClr val="7C95A8"/>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DE97E9AF-B973-EA03-8394-602EE3A4CA3B}"/>
                  </a:ext>
                </a:extLst>
              </p:cNvPr>
              <p:cNvSpPr/>
              <p:nvPr/>
            </p:nvSpPr>
            <p:spPr>
              <a:xfrm>
                <a:off x="-10722036" y="-4126767"/>
                <a:ext cx="551945" cy="558988"/>
              </a:xfrm>
              <a:custGeom>
                <a:avLst/>
                <a:gdLst>
                  <a:gd name="csX0" fmla="*/ 544483 w 551945"/>
                  <a:gd name="csY0" fmla="*/ 0 h 558988"/>
                  <a:gd name="csX1" fmla="*/ 515599 w 551945"/>
                  <a:gd name="csY1" fmla="*/ 44643 h 558988"/>
                  <a:gd name="csX2" fmla="*/ 481568 w 551945"/>
                  <a:gd name="csY2" fmla="*/ 39831 h 558988"/>
                  <a:gd name="csX3" fmla="*/ 393424 w 551945"/>
                  <a:gd name="csY3" fmla="*/ 47963 h 558988"/>
                  <a:gd name="csX4" fmla="*/ 290005 w 551945"/>
                  <a:gd name="csY4" fmla="*/ 176416 h 558988"/>
                  <a:gd name="csX5" fmla="*/ 262446 w 551945"/>
                  <a:gd name="csY5" fmla="*/ 274831 h 558988"/>
                  <a:gd name="csX6" fmla="*/ 140936 w 551945"/>
                  <a:gd name="csY6" fmla="*/ 485933 h 558988"/>
                  <a:gd name="csX7" fmla="*/ 92294 w 551945"/>
                  <a:gd name="csY7" fmla="*/ 515308 h 558988"/>
                  <a:gd name="csX8" fmla="*/ 52289 w 551945"/>
                  <a:gd name="csY8" fmla="*/ 558956 h 558988"/>
                  <a:gd name="csX9" fmla="*/ 0 w 551945"/>
                  <a:gd name="csY9" fmla="*/ 513980 h 558988"/>
                  <a:gd name="csX10" fmla="*/ 73205 w 551945"/>
                  <a:gd name="csY10" fmla="*/ 443613 h 558988"/>
                  <a:gd name="csX11" fmla="*/ 168324 w 551945"/>
                  <a:gd name="csY11" fmla="*/ 372416 h 558988"/>
                  <a:gd name="csX12" fmla="*/ 362712 w 551945"/>
                  <a:gd name="csY12" fmla="*/ 42818 h 558988"/>
                  <a:gd name="csX13" fmla="*/ 544151 w 551945"/>
                  <a:gd name="csY13" fmla="*/ 0 h 5589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551945" h="558988">
                    <a:moveTo>
                      <a:pt x="544483" y="0"/>
                    </a:moveTo>
                    <a:cubicBezTo>
                      <a:pt x="567892" y="10788"/>
                      <a:pt x="530043" y="41988"/>
                      <a:pt x="515599" y="44643"/>
                    </a:cubicBezTo>
                    <a:cubicBezTo>
                      <a:pt x="503648" y="46801"/>
                      <a:pt x="493025" y="39333"/>
                      <a:pt x="481568" y="39831"/>
                    </a:cubicBezTo>
                    <a:cubicBezTo>
                      <a:pt x="453847" y="41158"/>
                      <a:pt x="422308" y="47631"/>
                      <a:pt x="393424" y="47963"/>
                    </a:cubicBezTo>
                    <a:cubicBezTo>
                      <a:pt x="363543" y="86466"/>
                      <a:pt x="309592" y="132603"/>
                      <a:pt x="290005" y="176416"/>
                    </a:cubicBezTo>
                    <a:cubicBezTo>
                      <a:pt x="277555" y="204298"/>
                      <a:pt x="273073" y="245290"/>
                      <a:pt x="262446" y="274831"/>
                    </a:cubicBezTo>
                    <a:cubicBezTo>
                      <a:pt x="244853" y="324287"/>
                      <a:pt x="185589" y="463694"/>
                      <a:pt x="140936" y="485933"/>
                    </a:cubicBezTo>
                    <a:cubicBezTo>
                      <a:pt x="122009" y="495393"/>
                      <a:pt x="107901" y="499708"/>
                      <a:pt x="92294" y="515308"/>
                    </a:cubicBezTo>
                    <a:cubicBezTo>
                      <a:pt x="80176" y="527589"/>
                      <a:pt x="69222" y="548998"/>
                      <a:pt x="52289" y="558956"/>
                    </a:cubicBezTo>
                    <a:cubicBezTo>
                      <a:pt x="44321" y="560284"/>
                      <a:pt x="10622" y="520619"/>
                      <a:pt x="0" y="513980"/>
                    </a:cubicBezTo>
                    <a:cubicBezTo>
                      <a:pt x="28220" y="495393"/>
                      <a:pt x="48471" y="464525"/>
                      <a:pt x="73205" y="443613"/>
                    </a:cubicBezTo>
                    <a:cubicBezTo>
                      <a:pt x="103087" y="418387"/>
                      <a:pt x="144919" y="401957"/>
                      <a:pt x="168324" y="372416"/>
                    </a:cubicBezTo>
                    <a:cubicBezTo>
                      <a:pt x="253648" y="265205"/>
                      <a:pt x="235390" y="143556"/>
                      <a:pt x="362712" y="42818"/>
                    </a:cubicBezTo>
                    <a:cubicBezTo>
                      <a:pt x="422142" y="-4315"/>
                      <a:pt x="479744" y="24396"/>
                      <a:pt x="544151" y="0"/>
                    </a:cubicBezTo>
                    <a:close/>
                  </a:path>
                </a:pathLst>
              </a:custGeom>
              <a:solidFill>
                <a:srgbClr val="7C95A8"/>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A152E799-B28B-1D06-99A4-5C32B0FC272F}"/>
                  </a:ext>
                </a:extLst>
              </p:cNvPr>
              <p:cNvSpPr/>
              <p:nvPr/>
            </p:nvSpPr>
            <p:spPr>
              <a:xfrm>
                <a:off x="-10609963" y="-3294209"/>
                <a:ext cx="143234" cy="235621"/>
              </a:xfrm>
              <a:custGeom>
                <a:avLst/>
                <a:gdLst>
                  <a:gd name="csX0" fmla="*/ 108540 w 143234"/>
                  <a:gd name="csY0" fmla="*/ 5046 h 235621"/>
                  <a:gd name="csX1" fmla="*/ 114684 w 143234"/>
                  <a:gd name="csY1" fmla="*/ 89520 h 235621"/>
                  <a:gd name="csX2" fmla="*/ 31184 w 143234"/>
                  <a:gd name="csY2" fmla="*/ 58983 h 235621"/>
                  <a:gd name="csX3" fmla="*/ 24878 w 143234"/>
                  <a:gd name="csY3" fmla="*/ 80890 h 235621"/>
                  <a:gd name="csX4" fmla="*/ 74014 w 143234"/>
                  <a:gd name="csY4" fmla="*/ 97652 h 235621"/>
                  <a:gd name="csX5" fmla="*/ 44133 w 143234"/>
                  <a:gd name="csY5" fmla="*/ 170177 h 235621"/>
                  <a:gd name="csX6" fmla="*/ 97751 w 143234"/>
                  <a:gd name="csY6" fmla="*/ 125202 h 235621"/>
                  <a:gd name="csX7" fmla="*/ 143070 w 143234"/>
                  <a:gd name="csY7" fmla="*/ 205361 h 235621"/>
                  <a:gd name="csX8" fmla="*/ 63055 w 143234"/>
                  <a:gd name="csY8" fmla="*/ 234404 h 235621"/>
                  <a:gd name="csX9" fmla="*/ 83307 w 143234"/>
                  <a:gd name="csY9" fmla="*/ 67 h 235621"/>
                  <a:gd name="csX10" fmla="*/ 108540 w 143234"/>
                  <a:gd name="csY10" fmla="*/ 5046 h 235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3234" h="235621">
                    <a:moveTo>
                      <a:pt x="108540" y="5046"/>
                    </a:moveTo>
                    <a:cubicBezTo>
                      <a:pt x="119000" y="15336"/>
                      <a:pt x="113188" y="72758"/>
                      <a:pt x="114684" y="89520"/>
                    </a:cubicBezTo>
                    <a:cubicBezTo>
                      <a:pt x="94266" y="65954"/>
                      <a:pt x="63388" y="46038"/>
                      <a:pt x="31184" y="58983"/>
                    </a:cubicBezTo>
                    <a:cubicBezTo>
                      <a:pt x="17073" y="64626"/>
                      <a:pt x="3297" y="74916"/>
                      <a:pt x="24878" y="80890"/>
                    </a:cubicBezTo>
                    <a:cubicBezTo>
                      <a:pt x="36830" y="84210"/>
                      <a:pt x="71023" y="84375"/>
                      <a:pt x="74014" y="97652"/>
                    </a:cubicBezTo>
                    <a:cubicBezTo>
                      <a:pt x="76503" y="108771"/>
                      <a:pt x="32181" y="147772"/>
                      <a:pt x="44133" y="170177"/>
                    </a:cubicBezTo>
                    <a:cubicBezTo>
                      <a:pt x="55088" y="166028"/>
                      <a:pt x="92438" y="126031"/>
                      <a:pt x="97751" y="125202"/>
                    </a:cubicBezTo>
                    <a:cubicBezTo>
                      <a:pt x="120492" y="121218"/>
                      <a:pt x="140747" y="188765"/>
                      <a:pt x="143070" y="205361"/>
                    </a:cubicBezTo>
                    <a:cubicBezTo>
                      <a:pt x="146887" y="234238"/>
                      <a:pt x="83473" y="238221"/>
                      <a:pt x="63055" y="234404"/>
                    </a:cubicBezTo>
                    <a:cubicBezTo>
                      <a:pt x="-31066" y="217144"/>
                      <a:pt x="-16128" y="7868"/>
                      <a:pt x="83307" y="67"/>
                    </a:cubicBezTo>
                    <a:cubicBezTo>
                      <a:pt x="89119" y="-431"/>
                      <a:pt x="105221" y="1893"/>
                      <a:pt x="108540" y="5046"/>
                    </a:cubicBezTo>
                    <a:close/>
                  </a:path>
                </a:pathLst>
              </a:custGeom>
              <a:solidFill>
                <a:srgbClr val="7C95A8"/>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59E71C23-4375-AF7C-8371-254159AA3387}"/>
                  </a:ext>
                </a:extLst>
              </p:cNvPr>
              <p:cNvSpPr/>
              <p:nvPr/>
            </p:nvSpPr>
            <p:spPr>
              <a:xfrm>
                <a:off x="-10074982" y="-2388180"/>
                <a:ext cx="128507" cy="133381"/>
              </a:xfrm>
              <a:custGeom>
                <a:avLst/>
                <a:gdLst>
                  <a:gd name="csX0" fmla="*/ 45174 w 128507"/>
                  <a:gd name="csY0" fmla="*/ 123991 h 133381"/>
                  <a:gd name="csX1" fmla="*/ 354 w 128507"/>
                  <a:gd name="csY1" fmla="*/ 54952 h 133381"/>
                  <a:gd name="csX2" fmla="*/ 62272 w 128507"/>
                  <a:gd name="csY2" fmla="*/ 848 h 133381"/>
                  <a:gd name="csX3" fmla="*/ 128175 w 128507"/>
                  <a:gd name="csY3" fmla="*/ 36364 h 133381"/>
                  <a:gd name="csX4" fmla="*/ 96133 w 128507"/>
                  <a:gd name="csY4" fmla="*/ 115527 h 133381"/>
                  <a:gd name="csX5" fmla="*/ 45174 w 128507"/>
                  <a:gd name="csY5" fmla="*/ 123991 h 133381"/>
                </a:gdLst>
                <a:ahLst/>
                <a:cxnLst>
                  <a:cxn ang="0">
                    <a:pos x="csX0" y="csY0"/>
                  </a:cxn>
                  <a:cxn ang="0">
                    <a:pos x="csX1" y="csY1"/>
                  </a:cxn>
                  <a:cxn ang="0">
                    <a:pos x="csX2" y="csY2"/>
                  </a:cxn>
                  <a:cxn ang="0">
                    <a:pos x="csX3" y="csY3"/>
                  </a:cxn>
                  <a:cxn ang="0">
                    <a:pos x="csX4" y="csY4"/>
                  </a:cxn>
                  <a:cxn ang="0">
                    <a:pos x="csX5" y="csY5"/>
                  </a:cxn>
                </a:cxnLst>
                <a:rect l="l" t="t" r="r" b="b"/>
                <a:pathLst>
                  <a:path w="128507" h="133381">
                    <a:moveTo>
                      <a:pt x="45174" y="123991"/>
                    </a:moveTo>
                    <a:cubicBezTo>
                      <a:pt x="39860" y="118680"/>
                      <a:pt x="2510" y="61092"/>
                      <a:pt x="354" y="54952"/>
                    </a:cubicBezTo>
                    <a:cubicBezTo>
                      <a:pt x="-4793" y="39849"/>
                      <a:pt x="47662" y="3669"/>
                      <a:pt x="62272" y="848"/>
                    </a:cubicBezTo>
                    <a:cubicBezTo>
                      <a:pt x="84348" y="-3301"/>
                      <a:pt x="132989" y="7652"/>
                      <a:pt x="128175" y="36364"/>
                    </a:cubicBezTo>
                    <a:cubicBezTo>
                      <a:pt x="126679" y="45658"/>
                      <a:pt x="101779" y="108557"/>
                      <a:pt x="96133" y="115527"/>
                    </a:cubicBezTo>
                    <a:cubicBezTo>
                      <a:pt x="82026" y="132787"/>
                      <a:pt x="62272" y="141085"/>
                      <a:pt x="45174" y="123991"/>
                    </a:cubicBezTo>
                    <a:close/>
                  </a:path>
                </a:pathLst>
              </a:custGeom>
              <a:solidFill>
                <a:schemeClr val="accent5"/>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11025950-A608-08D6-8848-48E03140AF18}"/>
                  </a:ext>
                </a:extLst>
              </p:cNvPr>
              <p:cNvSpPr/>
              <p:nvPr/>
            </p:nvSpPr>
            <p:spPr>
              <a:xfrm>
                <a:off x="-10172738" y="-4016071"/>
                <a:ext cx="257136" cy="62437"/>
              </a:xfrm>
              <a:custGeom>
                <a:avLst/>
                <a:gdLst>
                  <a:gd name="csX0" fmla="*/ 257137 w 257136"/>
                  <a:gd name="csY0" fmla="*/ 35350 h 62437"/>
                  <a:gd name="csX1" fmla="*/ 113879 w 257136"/>
                  <a:gd name="csY1" fmla="*/ 60244 h 62437"/>
                  <a:gd name="csX2" fmla="*/ 68062 w 257136"/>
                  <a:gd name="csY2" fmla="*/ 40328 h 62437"/>
                  <a:gd name="csX3" fmla="*/ 32370 w 257136"/>
                  <a:gd name="csY3" fmla="*/ 60576 h 62437"/>
                  <a:gd name="csX4" fmla="*/ 0 w 257136"/>
                  <a:gd name="csY4" fmla="*/ 50452 h 62437"/>
                  <a:gd name="csX5" fmla="*/ 0 w 257136"/>
                  <a:gd name="csY5" fmla="*/ 0 h 62437"/>
                  <a:gd name="csX6" fmla="*/ 256971 w 257136"/>
                  <a:gd name="csY6" fmla="*/ 35184 h 624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57136" h="62437">
                    <a:moveTo>
                      <a:pt x="257137" y="35350"/>
                    </a:moveTo>
                    <a:cubicBezTo>
                      <a:pt x="218295" y="58418"/>
                      <a:pt x="158367" y="66882"/>
                      <a:pt x="113879" y="60244"/>
                    </a:cubicBezTo>
                    <a:cubicBezTo>
                      <a:pt x="99269" y="58086"/>
                      <a:pt x="75698" y="40494"/>
                      <a:pt x="68062" y="40328"/>
                    </a:cubicBezTo>
                    <a:cubicBezTo>
                      <a:pt x="58267" y="40328"/>
                      <a:pt x="49302" y="58916"/>
                      <a:pt x="32370" y="60576"/>
                    </a:cubicBezTo>
                    <a:cubicBezTo>
                      <a:pt x="15437" y="62235"/>
                      <a:pt x="9463" y="52112"/>
                      <a:pt x="0" y="50452"/>
                    </a:cubicBezTo>
                    <a:lnTo>
                      <a:pt x="0" y="0"/>
                    </a:lnTo>
                    <a:cubicBezTo>
                      <a:pt x="86486" y="29375"/>
                      <a:pt x="163015" y="63231"/>
                      <a:pt x="256971" y="35184"/>
                    </a:cubicBezTo>
                    <a:close/>
                  </a:path>
                </a:pathLst>
              </a:custGeom>
              <a:solidFill>
                <a:srgbClr val="7C95A8"/>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855C9D4D-A9F4-E72F-381A-6855859CF16A}"/>
                  </a:ext>
                </a:extLst>
              </p:cNvPr>
              <p:cNvSpPr/>
              <p:nvPr/>
            </p:nvSpPr>
            <p:spPr>
              <a:xfrm>
                <a:off x="-9228350" y="-3416289"/>
                <a:ext cx="89140" cy="121325"/>
              </a:xfrm>
              <a:custGeom>
                <a:avLst/>
                <a:gdLst>
                  <a:gd name="csX0" fmla="*/ 88975 w 89140"/>
                  <a:gd name="csY0" fmla="*/ 85635 h 121325"/>
                  <a:gd name="csX1" fmla="*/ 71378 w 89140"/>
                  <a:gd name="csY1" fmla="*/ 120819 h 121325"/>
                  <a:gd name="csX2" fmla="*/ 494 w 89140"/>
                  <a:gd name="csY2" fmla="*/ 50286 h 121325"/>
                  <a:gd name="csX3" fmla="*/ 38676 w 89140"/>
                  <a:gd name="csY3" fmla="*/ 0 h 121325"/>
                  <a:gd name="csX4" fmla="*/ 89141 w 89140"/>
                  <a:gd name="csY4" fmla="*/ 85635 h 121325"/>
                </a:gdLst>
                <a:ahLst/>
                <a:cxnLst>
                  <a:cxn ang="0">
                    <a:pos x="csX0" y="csY0"/>
                  </a:cxn>
                  <a:cxn ang="0">
                    <a:pos x="csX1" y="csY1"/>
                  </a:cxn>
                  <a:cxn ang="0">
                    <a:pos x="csX2" y="csY2"/>
                  </a:cxn>
                  <a:cxn ang="0">
                    <a:pos x="csX3" y="csY3"/>
                  </a:cxn>
                  <a:cxn ang="0">
                    <a:pos x="csX4" y="csY4"/>
                  </a:cxn>
                </a:cxnLst>
                <a:rect l="l" t="t" r="r" b="b"/>
                <a:pathLst>
                  <a:path w="89140" h="121325">
                    <a:moveTo>
                      <a:pt x="88975" y="85635"/>
                    </a:moveTo>
                    <a:cubicBezTo>
                      <a:pt x="86652" y="90282"/>
                      <a:pt x="83661" y="125964"/>
                      <a:pt x="71378" y="120819"/>
                    </a:cubicBezTo>
                    <a:cubicBezTo>
                      <a:pt x="66733" y="118827"/>
                      <a:pt x="2654" y="54767"/>
                      <a:pt x="494" y="50286"/>
                    </a:cubicBezTo>
                    <a:cubicBezTo>
                      <a:pt x="-4482" y="40660"/>
                      <a:pt x="29545" y="10455"/>
                      <a:pt x="38676" y="0"/>
                    </a:cubicBezTo>
                    <a:cubicBezTo>
                      <a:pt x="45650" y="28877"/>
                      <a:pt x="68391" y="64558"/>
                      <a:pt x="89141" y="85635"/>
                    </a:cubicBezTo>
                    <a:close/>
                  </a:path>
                </a:pathLst>
              </a:custGeom>
              <a:solidFill>
                <a:srgbClr val="7C95A8"/>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4805AA00-230C-49D6-9AB9-AD8BD7D469A0}"/>
                  </a:ext>
                </a:extLst>
              </p:cNvPr>
              <p:cNvSpPr/>
              <p:nvPr/>
            </p:nvSpPr>
            <p:spPr>
              <a:xfrm>
                <a:off x="-9512885" y="-3792904"/>
                <a:ext cx="40840" cy="225425"/>
              </a:xfrm>
              <a:custGeom>
                <a:avLst/>
                <a:gdLst>
                  <a:gd name="csX0" fmla="*/ 40840 w 40840"/>
                  <a:gd name="csY0" fmla="*/ 225425 h 225425"/>
                  <a:gd name="csX1" fmla="*/ 24074 w 40840"/>
                  <a:gd name="csY1" fmla="*/ 98465 h 225425"/>
                  <a:gd name="csX2" fmla="*/ 337 w 40840"/>
                  <a:gd name="csY2" fmla="*/ 6191 h 225425"/>
                  <a:gd name="csX3" fmla="*/ 28224 w 40840"/>
                  <a:gd name="csY3" fmla="*/ 38719 h 225425"/>
                  <a:gd name="csX4" fmla="*/ 40674 w 40840"/>
                  <a:gd name="csY4" fmla="*/ 106930 h 225425"/>
                  <a:gd name="csX5" fmla="*/ 40674 w 40840"/>
                  <a:gd name="csY5" fmla="*/ 225425 h 225425"/>
                </a:gdLst>
                <a:ahLst/>
                <a:cxnLst>
                  <a:cxn ang="0">
                    <a:pos x="csX0" y="csY0"/>
                  </a:cxn>
                  <a:cxn ang="0">
                    <a:pos x="csX1" y="csY1"/>
                  </a:cxn>
                  <a:cxn ang="0">
                    <a:pos x="csX2" y="csY2"/>
                  </a:cxn>
                  <a:cxn ang="0">
                    <a:pos x="csX3" y="csY3"/>
                  </a:cxn>
                  <a:cxn ang="0">
                    <a:pos x="csX4" y="csY4"/>
                  </a:cxn>
                  <a:cxn ang="0">
                    <a:pos x="csX5" y="csY5"/>
                  </a:cxn>
                </a:cxnLst>
                <a:rect l="l" t="t" r="r" b="b"/>
                <a:pathLst>
                  <a:path w="40840" h="225425">
                    <a:moveTo>
                      <a:pt x="40840" y="225425"/>
                    </a:moveTo>
                    <a:lnTo>
                      <a:pt x="24074" y="98465"/>
                    </a:lnTo>
                    <a:cubicBezTo>
                      <a:pt x="22250" y="67763"/>
                      <a:pt x="5151" y="34736"/>
                      <a:pt x="337" y="6191"/>
                    </a:cubicBezTo>
                    <a:cubicBezTo>
                      <a:pt x="-3481" y="-16878"/>
                      <a:pt x="26400" y="31417"/>
                      <a:pt x="28224" y="38719"/>
                    </a:cubicBezTo>
                    <a:cubicBezTo>
                      <a:pt x="29885" y="45026"/>
                      <a:pt x="40674" y="103444"/>
                      <a:pt x="40674" y="106930"/>
                    </a:cubicBezTo>
                    <a:lnTo>
                      <a:pt x="40674" y="225425"/>
                    </a:lnTo>
                    <a:close/>
                  </a:path>
                </a:pathLst>
              </a:custGeom>
              <a:solidFill>
                <a:srgbClr val="7C95A8"/>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9A45C4C7-8E7C-0CC8-071E-43C955E45403}"/>
                  </a:ext>
                </a:extLst>
              </p:cNvPr>
              <p:cNvSpPr/>
              <p:nvPr/>
            </p:nvSpPr>
            <p:spPr>
              <a:xfrm>
                <a:off x="-9829942" y="-4142035"/>
                <a:ext cx="70550" cy="40237"/>
              </a:xfrm>
              <a:custGeom>
                <a:avLst/>
                <a:gdLst>
                  <a:gd name="csX0" fmla="*/ 55442 w 70550"/>
                  <a:gd name="csY0" fmla="*/ 0 h 40237"/>
                  <a:gd name="csX1" fmla="*/ 70551 w 70550"/>
                  <a:gd name="csY1" fmla="*/ 20081 h 40237"/>
                  <a:gd name="csX2" fmla="*/ 61918 w 70550"/>
                  <a:gd name="csY2" fmla="*/ 28877 h 40237"/>
                  <a:gd name="csX3" fmla="*/ 0 w 70550"/>
                  <a:gd name="csY3" fmla="*/ 35184 h 40237"/>
                  <a:gd name="csX4" fmla="*/ 24900 w 70550"/>
                  <a:gd name="csY4" fmla="*/ 22405 h 40237"/>
                  <a:gd name="csX5" fmla="*/ 55442 w 70550"/>
                  <a:gd name="csY5" fmla="*/ 0 h 40237"/>
                </a:gdLst>
                <a:ahLst/>
                <a:cxnLst>
                  <a:cxn ang="0">
                    <a:pos x="csX0" y="csY0"/>
                  </a:cxn>
                  <a:cxn ang="0">
                    <a:pos x="csX1" y="csY1"/>
                  </a:cxn>
                  <a:cxn ang="0">
                    <a:pos x="csX2" y="csY2"/>
                  </a:cxn>
                  <a:cxn ang="0">
                    <a:pos x="csX3" y="csY3"/>
                  </a:cxn>
                  <a:cxn ang="0">
                    <a:pos x="csX4" y="csY4"/>
                  </a:cxn>
                  <a:cxn ang="0">
                    <a:pos x="csX5" y="csY5"/>
                  </a:cxn>
                </a:cxnLst>
                <a:rect l="l" t="t" r="r" b="b"/>
                <a:pathLst>
                  <a:path w="70550" h="40237">
                    <a:moveTo>
                      <a:pt x="55442" y="0"/>
                    </a:moveTo>
                    <a:lnTo>
                      <a:pt x="70551" y="20081"/>
                    </a:lnTo>
                    <a:cubicBezTo>
                      <a:pt x="70551" y="20081"/>
                      <a:pt x="67228" y="26554"/>
                      <a:pt x="61918" y="28877"/>
                    </a:cubicBezTo>
                    <a:cubicBezTo>
                      <a:pt x="39673" y="38669"/>
                      <a:pt x="24402" y="45307"/>
                      <a:pt x="0" y="35184"/>
                    </a:cubicBezTo>
                    <a:cubicBezTo>
                      <a:pt x="2987" y="23234"/>
                      <a:pt x="17261" y="27383"/>
                      <a:pt x="24900" y="22405"/>
                    </a:cubicBezTo>
                    <a:cubicBezTo>
                      <a:pt x="33367" y="16928"/>
                      <a:pt x="42493" y="8464"/>
                      <a:pt x="55442" y="0"/>
                    </a:cubicBezTo>
                    <a:close/>
                  </a:path>
                </a:pathLst>
              </a:custGeom>
              <a:solidFill>
                <a:srgbClr val="7C95A8"/>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AB5A046E-E40E-CE67-9E1D-12006C628928}"/>
                  </a:ext>
                </a:extLst>
              </p:cNvPr>
              <p:cNvSpPr/>
              <p:nvPr/>
            </p:nvSpPr>
            <p:spPr>
              <a:xfrm>
                <a:off x="-10767359" y="-3542253"/>
                <a:ext cx="74435" cy="59870"/>
              </a:xfrm>
              <a:custGeom>
                <a:avLst/>
                <a:gdLst>
                  <a:gd name="csX0" fmla="*/ 0 w 74435"/>
                  <a:gd name="csY0" fmla="*/ 45307 h 59870"/>
                  <a:gd name="csX1" fmla="*/ 65574 w 74435"/>
                  <a:gd name="csY1" fmla="*/ 0 h 59870"/>
                  <a:gd name="csX2" fmla="*/ 73376 w 74435"/>
                  <a:gd name="csY2" fmla="*/ 15269 h 59870"/>
                  <a:gd name="csX3" fmla="*/ 13281 w 74435"/>
                  <a:gd name="csY3" fmla="*/ 59746 h 59870"/>
                  <a:gd name="csX4" fmla="*/ 0 w 74435"/>
                  <a:gd name="csY4" fmla="*/ 45307 h 59870"/>
                </a:gdLst>
                <a:ahLst/>
                <a:cxnLst>
                  <a:cxn ang="0">
                    <a:pos x="csX0" y="csY0"/>
                  </a:cxn>
                  <a:cxn ang="0">
                    <a:pos x="csX1" y="csY1"/>
                  </a:cxn>
                  <a:cxn ang="0">
                    <a:pos x="csX2" y="csY2"/>
                  </a:cxn>
                  <a:cxn ang="0">
                    <a:pos x="csX3" y="csY3"/>
                  </a:cxn>
                  <a:cxn ang="0">
                    <a:pos x="csX4" y="csY4"/>
                  </a:cxn>
                </a:cxnLst>
                <a:rect l="l" t="t" r="r" b="b"/>
                <a:pathLst>
                  <a:path w="74435" h="59870">
                    <a:moveTo>
                      <a:pt x="0" y="45307"/>
                    </a:moveTo>
                    <a:cubicBezTo>
                      <a:pt x="29549" y="48793"/>
                      <a:pt x="38680" y="10124"/>
                      <a:pt x="65574" y="0"/>
                    </a:cubicBezTo>
                    <a:cubicBezTo>
                      <a:pt x="67564" y="3983"/>
                      <a:pt x="77692" y="8796"/>
                      <a:pt x="73376" y="15269"/>
                    </a:cubicBezTo>
                    <a:cubicBezTo>
                      <a:pt x="58101" y="21907"/>
                      <a:pt x="27393" y="62401"/>
                      <a:pt x="13281" y="59746"/>
                    </a:cubicBezTo>
                    <a:cubicBezTo>
                      <a:pt x="6144" y="58419"/>
                      <a:pt x="3822" y="49125"/>
                      <a:pt x="0" y="45307"/>
                    </a:cubicBezTo>
                    <a:close/>
                  </a:path>
                </a:pathLst>
              </a:custGeom>
              <a:solidFill>
                <a:srgbClr val="7C95A8"/>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F6A2DB27-D36B-0E1B-38D1-9902D7849B78}"/>
                  </a:ext>
                </a:extLst>
              </p:cNvPr>
              <p:cNvSpPr/>
              <p:nvPr/>
            </p:nvSpPr>
            <p:spPr>
              <a:xfrm>
                <a:off x="-9567828" y="-3915167"/>
                <a:ext cx="45347" cy="80657"/>
              </a:xfrm>
              <a:custGeom>
                <a:avLst/>
                <a:gdLst>
                  <a:gd name="csX0" fmla="*/ 45318 w 45347"/>
                  <a:gd name="csY0" fmla="*/ 80657 h 80657"/>
                  <a:gd name="csX1" fmla="*/ 0 w 45347"/>
                  <a:gd name="csY1" fmla="*/ 0 h 80657"/>
                  <a:gd name="csX2" fmla="*/ 45318 w 45347"/>
                  <a:gd name="csY2" fmla="*/ 80657 h 80657"/>
                </a:gdLst>
                <a:ahLst/>
                <a:cxnLst>
                  <a:cxn ang="0">
                    <a:pos x="csX0" y="csY0"/>
                  </a:cxn>
                  <a:cxn ang="0">
                    <a:pos x="csX1" y="csY1"/>
                  </a:cxn>
                  <a:cxn ang="0">
                    <a:pos x="csX2" y="csY2"/>
                  </a:cxn>
                </a:cxnLst>
                <a:rect l="l" t="t" r="r" b="b"/>
                <a:pathLst>
                  <a:path w="45347" h="80657">
                    <a:moveTo>
                      <a:pt x="45318" y="80657"/>
                    </a:moveTo>
                    <a:cubicBezTo>
                      <a:pt x="20418" y="62899"/>
                      <a:pt x="3157" y="30205"/>
                      <a:pt x="0" y="0"/>
                    </a:cubicBezTo>
                    <a:cubicBezTo>
                      <a:pt x="22080" y="20413"/>
                      <a:pt x="46315" y="48627"/>
                      <a:pt x="45318" y="80657"/>
                    </a:cubicBezTo>
                    <a:close/>
                  </a:path>
                </a:pathLst>
              </a:custGeom>
              <a:solidFill>
                <a:srgbClr val="7C95A8"/>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B43062DC-5733-FAFE-A01D-9114336EE641}"/>
                  </a:ext>
                </a:extLst>
              </p:cNvPr>
              <p:cNvSpPr/>
              <p:nvPr/>
            </p:nvSpPr>
            <p:spPr>
              <a:xfrm>
                <a:off x="-11659287" y="-3038397"/>
                <a:ext cx="25066" cy="23091"/>
              </a:xfrm>
              <a:custGeom>
                <a:avLst/>
                <a:gdLst>
                  <a:gd name="csX0" fmla="*/ 25066 w 25066"/>
                  <a:gd name="csY0" fmla="*/ 4980 h 23091"/>
                  <a:gd name="csX1" fmla="*/ 0 w 25066"/>
                  <a:gd name="csY1" fmla="*/ 22738 h 23091"/>
                  <a:gd name="csX2" fmla="*/ 20090 w 25066"/>
                  <a:gd name="csY2" fmla="*/ 0 h 23091"/>
                  <a:gd name="csX3" fmla="*/ 25066 w 25066"/>
                  <a:gd name="csY3" fmla="*/ 4980 h 23091"/>
                </a:gdLst>
                <a:ahLst/>
                <a:cxnLst>
                  <a:cxn ang="0">
                    <a:pos x="csX0" y="csY0"/>
                  </a:cxn>
                  <a:cxn ang="0">
                    <a:pos x="csX1" y="csY1"/>
                  </a:cxn>
                  <a:cxn ang="0">
                    <a:pos x="csX2" y="csY2"/>
                  </a:cxn>
                  <a:cxn ang="0">
                    <a:pos x="csX3" y="csY3"/>
                  </a:cxn>
                </a:cxnLst>
                <a:rect l="l" t="t" r="r" b="b"/>
                <a:pathLst>
                  <a:path w="25066" h="23091">
                    <a:moveTo>
                      <a:pt x="25066" y="4980"/>
                    </a:moveTo>
                    <a:cubicBezTo>
                      <a:pt x="19923" y="8963"/>
                      <a:pt x="12284" y="25725"/>
                      <a:pt x="0" y="22738"/>
                    </a:cubicBezTo>
                    <a:cubicBezTo>
                      <a:pt x="4316" y="11451"/>
                      <a:pt x="13613" y="6971"/>
                      <a:pt x="20090" y="0"/>
                    </a:cubicBezTo>
                    <a:lnTo>
                      <a:pt x="25066" y="4980"/>
                    </a:lnTo>
                    <a:close/>
                  </a:path>
                </a:pathLst>
              </a:custGeom>
              <a:solidFill>
                <a:srgbClr val="7C95A8"/>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E25E2907-485B-291D-8F10-8FB464F5B764}"/>
                  </a:ext>
                </a:extLst>
              </p:cNvPr>
              <p:cNvSpPr/>
              <p:nvPr/>
            </p:nvSpPr>
            <p:spPr>
              <a:xfrm>
                <a:off x="-9895350" y="-4010926"/>
                <a:ext cx="5316" cy="15102"/>
              </a:xfrm>
              <a:custGeom>
                <a:avLst/>
                <a:gdLst>
                  <a:gd name="csX0" fmla="*/ 0 w 5316"/>
                  <a:gd name="csY0" fmla="*/ 15102 h 15102"/>
                  <a:gd name="csX1" fmla="*/ 0 w 5316"/>
                  <a:gd name="csY1" fmla="*/ 0 h 15102"/>
                  <a:gd name="csX2" fmla="*/ 0 w 5316"/>
                  <a:gd name="csY2" fmla="*/ 15102 h 15102"/>
                </a:gdLst>
                <a:ahLst/>
                <a:cxnLst>
                  <a:cxn ang="0">
                    <a:pos x="csX0" y="csY0"/>
                  </a:cxn>
                  <a:cxn ang="0">
                    <a:pos x="csX1" y="csY1"/>
                  </a:cxn>
                  <a:cxn ang="0">
                    <a:pos x="csX2" y="csY2"/>
                  </a:cxn>
                </a:cxnLst>
                <a:rect l="l" t="t" r="r" b="b"/>
                <a:pathLst>
                  <a:path w="5316" h="15102">
                    <a:moveTo>
                      <a:pt x="0" y="15102"/>
                    </a:moveTo>
                    <a:lnTo>
                      <a:pt x="0" y="0"/>
                    </a:lnTo>
                    <a:cubicBezTo>
                      <a:pt x="8799" y="9792"/>
                      <a:pt x="5147" y="7136"/>
                      <a:pt x="0" y="15102"/>
                    </a:cubicBezTo>
                    <a:close/>
                  </a:path>
                </a:pathLst>
              </a:custGeom>
              <a:solidFill>
                <a:srgbClr val="7C95A8"/>
              </a:solidFill>
              <a:ln w="16598" cap="flat">
                <a:noFill/>
                <a:prstDash val="solid"/>
                <a:miter/>
              </a:ln>
            </p:spPr>
            <p:txBody>
              <a:bodyPr/>
              <a:lstStyle/>
              <a:p>
                <a:endParaRPr lang="fr-FR"/>
              </a:p>
            </p:txBody>
          </p:sp>
          <p:sp>
            <p:nvSpPr>
              <p:cNvPr id="33" name="Rectangle 32">
                <a:extLst>
                  <a:ext uri="{FF2B5EF4-FFF2-40B4-BE49-F238E27FC236}">
                    <a16:creationId xmlns:a16="http://schemas.microsoft.com/office/drawing/2014/main" id="{7C4548BA-F8B9-44E9-0FD4-9355F2CC2976}"/>
                  </a:ext>
                </a:extLst>
              </p:cNvPr>
              <p:cNvSpPr/>
              <p:nvPr/>
            </p:nvSpPr>
            <p:spPr>
              <a:xfrm rot="-2700000">
                <a:off x="-11686933" y="-2999712"/>
                <a:ext cx="24900" cy="3319"/>
              </a:xfrm>
              <a:prstGeom prst="rect">
                <a:avLst/>
              </a:prstGeom>
              <a:solidFill>
                <a:srgbClr val="7C95A8"/>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F341C33E-7454-CF29-0884-AEAD508EA19E}"/>
                  </a:ext>
                </a:extLst>
              </p:cNvPr>
              <p:cNvSpPr/>
              <p:nvPr/>
            </p:nvSpPr>
            <p:spPr>
              <a:xfrm>
                <a:off x="-10910623" y="-4202602"/>
                <a:ext cx="57719" cy="21389"/>
              </a:xfrm>
              <a:custGeom>
                <a:avLst/>
                <a:gdLst>
                  <a:gd name="csX0" fmla="*/ 57608 w 57719"/>
                  <a:gd name="csY0" fmla="*/ 15426 h 21389"/>
                  <a:gd name="csX1" fmla="*/ 40011 w 57719"/>
                  <a:gd name="csY1" fmla="*/ 20404 h 21389"/>
                  <a:gd name="csX2" fmla="*/ 2162 w 57719"/>
                  <a:gd name="csY2" fmla="*/ 157 h 21389"/>
                  <a:gd name="csX3" fmla="*/ 57608 w 57719"/>
                  <a:gd name="csY3" fmla="*/ 15260 h 21389"/>
                </a:gdLst>
                <a:ahLst/>
                <a:cxnLst>
                  <a:cxn ang="0">
                    <a:pos x="csX0" y="csY0"/>
                  </a:cxn>
                  <a:cxn ang="0">
                    <a:pos x="csX1" y="csY1"/>
                  </a:cxn>
                  <a:cxn ang="0">
                    <a:pos x="csX2" y="csY2"/>
                  </a:cxn>
                  <a:cxn ang="0">
                    <a:pos x="csX3" y="csY3"/>
                  </a:cxn>
                </a:cxnLst>
                <a:rect l="l" t="t" r="r" b="b"/>
                <a:pathLst>
                  <a:path w="57719" h="21389">
                    <a:moveTo>
                      <a:pt x="57608" y="15426"/>
                    </a:moveTo>
                    <a:cubicBezTo>
                      <a:pt x="59104" y="23890"/>
                      <a:pt x="45158" y="21068"/>
                      <a:pt x="40011" y="20404"/>
                    </a:cubicBezTo>
                    <a:cubicBezTo>
                      <a:pt x="34868" y="19741"/>
                      <a:pt x="-10288" y="10447"/>
                      <a:pt x="2162" y="157"/>
                    </a:cubicBezTo>
                    <a:cubicBezTo>
                      <a:pt x="4655" y="-1834"/>
                      <a:pt x="48644" y="15758"/>
                      <a:pt x="57608" y="15260"/>
                    </a:cubicBezTo>
                    <a:close/>
                  </a:path>
                </a:pathLst>
              </a:custGeom>
              <a:solidFill>
                <a:srgbClr val="7C95A8"/>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6F2051C3-7DAA-E955-54E1-3751EF7EA607}"/>
                  </a:ext>
                </a:extLst>
              </p:cNvPr>
              <p:cNvSpPr/>
              <p:nvPr/>
            </p:nvSpPr>
            <p:spPr>
              <a:xfrm>
                <a:off x="-10183875" y="-3039195"/>
                <a:ext cx="410819" cy="146498"/>
              </a:xfrm>
              <a:custGeom>
                <a:avLst/>
                <a:gdLst>
                  <a:gd name="csX0" fmla="*/ 257153 w 410819"/>
                  <a:gd name="csY0" fmla="*/ 2293 h 146498"/>
                  <a:gd name="csX1" fmla="*/ 406721 w 410819"/>
                  <a:gd name="csY1" fmla="*/ 26025 h 146498"/>
                  <a:gd name="csX2" fmla="*/ 389456 w 410819"/>
                  <a:gd name="csY2" fmla="*/ 69009 h 146498"/>
                  <a:gd name="csX3" fmla="*/ 48321 w 410819"/>
                  <a:gd name="csY3" fmla="*/ 146180 h 146498"/>
                  <a:gd name="csX4" fmla="*/ 5824 w 410819"/>
                  <a:gd name="csY4" fmla="*/ 103694 h 146498"/>
                  <a:gd name="csX5" fmla="*/ 256987 w 410819"/>
                  <a:gd name="csY5" fmla="*/ 2127 h 146498"/>
                  <a:gd name="csX6" fmla="*/ 353934 w 410819"/>
                  <a:gd name="csY6" fmla="*/ 41128 h 146498"/>
                  <a:gd name="csX7" fmla="*/ 255658 w 410819"/>
                  <a:gd name="csY7" fmla="*/ 41128 h 146498"/>
                  <a:gd name="csX8" fmla="*/ 138459 w 410819"/>
                  <a:gd name="csY8" fmla="*/ 70005 h 146498"/>
                  <a:gd name="csX9" fmla="*/ 61768 w 410819"/>
                  <a:gd name="csY9" fmla="*/ 96558 h 146498"/>
                  <a:gd name="csX10" fmla="*/ 69404 w 410819"/>
                  <a:gd name="csY10" fmla="*/ 101703 h 146498"/>
                  <a:gd name="csX11" fmla="*/ 334675 w 410819"/>
                  <a:gd name="csY11" fmla="*/ 49426 h 146498"/>
                  <a:gd name="csX12" fmla="*/ 353934 w 410819"/>
                  <a:gd name="csY12" fmla="*/ 41128 h 1464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10819" h="146498">
                    <a:moveTo>
                      <a:pt x="257153" y="2293"/>
                    </a:moveTo>
                    <a:cubicBezTo>
                      <a:pt x="287861" y="-861"/>
                      <a:pt x="392443" y="-5673"/>
                      <a:pt x="406721" y="26025"/>
                    </a:cubicBezTo>
                    <a:cubicBezTo>
                      <a:pt x="416679" y="47932"/>
                      <a:pt x="407552" y="59051"/>
                      <a:pt x="389456" y="69009"/>
                    </a:cubicBezTo>
                    <a:cubicBezTo>
                      <a:pt x="348454" y="91580"/>
                      <a:pt x="102106" y="141700"/>
                      <a:pt x="48321" y="146180"/>
                    </a:cubicBezTo>
                    <a:cubicBezTo>
                      <a:pt x="18772" y="148670"/>
                      <a:pt x="-13431" y="136721"/>
                      <a:pt x="5824" y="103694"/>
                    </a:cubicBezTo>
                    <a:cubicBezTo>
                      <a:pt x="36037" y="51915"/>
                      <a:pt x="198554" y="8101"/>
                      <a:pt x="256987" y="2127"/>
                    </a:cubicBezTo>
                    <a:close/>
                    <a:moveTo>
                      <a:pt x="353934" y="41128"/>
                    </a:moveTo>
                    <a:lnTo>
                      <a:pt x="255658" y="41128"/>
                    </a:lnTo>
                    <a:cubicBezTo>
                      <a:pt x="235738" y="41128"/>
                      <a:pt x="162200" y="62869"/>
                      <a:pt x="138459" y="70005"/>
                    </a:cubicBezTo>
                    <a:cubicBezTo>
                      <a:pt x="112566" y="77805"/>
                      <a:pt x="87333" y="87928"/>
                      <a:pt x="61768" y="96558"/>
                    </a:cubicBezTo>
                    <a:cubicBezTo>
                      <a:pt x="60439" y="103363"/>
                      <a:pt x="63758" y="101537"/>
                      <a:pt x="69404" y="101703"/>
                    </a:cubicBezTo>
                    <a:cubicBezTo>
                      <a:pt x="116051" y="102699"/>
                      <a:pt x="280392" y="62537"/>
                      <a:pt x="334675" y="49426"/>
                    </a:cubicBezTo>
                    <a:cubicBezTo>
                      <a:pt x="340819" y="47932"/>
                      <a:pt x="354760" y="49094"/>
                      <a:pt x="353934" y="41128"/>
                    </a:cubicBezTo>
                    <a:close/>
                  </a:path>
                </a:pathLst>
              </a:custGeom>
              <a:solidFill>
                <a:srgbClr val="080A0A"/>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974AE98D-68DA-5032-2387-F02B4C493B16}"/>
                  </a:ext>
                </a:extLst>
              </p:cNvPr>
              <p:cNvSpPr/>
              <p:nvPr/>
            </p:nvSpPr>
            <p:spPr>
              <a:xfrm>
                <a:off x="-10088949" y="-3545326"/>
                <a:ext cx="156190" cy="350241"/>
              </a:xfrm>
              <a:custGeom>
                <a:avLst/>
                <a:gdLst>
                  <a:gd name="csX0" fmla="*/ 82047 w 156190"/>
                  <a:gd name="csY0" fmla="*/ 3737 h 350241"/>
                  <a:gd name="csX1" fmla="*/ 86695 w 156190"/>
                  <a:gd name="csY1" fmla="*/ 24316 h 350241"/>
                  <a:gd name="csX2" fmla="*/ 48015 w 156190"/>
                  <a:gd name="csY2" fmla="*/ 266951 h 350241"/>
                  <a:gd name="csX3" fmla="*/ 146956 w 156190"/>
                  <a:gd name="csY3" fmla="*/ 316573 h 350241"/>
                  <a:gd name="csX4" fmla="*/ 87526 w 156190"/>
                  <a:gd name="csY4" fmla="*/ 348437 h 350241"/>
                  <a:gd name="csX5" fmla="*/ 38722 w 156190"/>
                  <a:gd name="csY5" fmla="*/ 47053 h 350241"/>
                  <a:gd name="csX6" fmla="*/ 82047 w 156190"/>
                  <a:gd name="csY6" fmla="*/ 3571 h 35024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6190" h="350241">
                    <a:moveTo>
                      <a:pt x="82047" y="3737"/>
                    </a:moveTo>
                    <a:cubicBezTo>
                      <a:pt x="85033" y="5563"/>
                      <a:pt x="87027" y="19504"/>
                      <a:pt x="86695" y="24316"/>
                    </a:cubicBezTo>
                    <a:cubicBezTo>
                      <a:pt x="80555" y="98667"/>
                      <a:pt x="9672" y="184469"/>
                      <a:pt x="48015" y="266951"/>
                    </a:cubicBezTo>
                    <a:cubicBezTo>
                      <a:pt x="73082" y="320722"/>
                      <a:pt x="131515" y="301471"/>
                      <a:pt x="146956" y="316573"/>
                    </a:cubicBezTo>
                    <a:cubicBezTo>
                      <a:pt x="181149" y="350263"/>
                      <a:pt x="111097" y="353250"/>
                      <a:pt x="87526" y="348437"/>
                    </a:cubicBezTo>
                    <a:cubicBezTo>
                      <a:pt x="-46107" y="320888"/>
                      <a:pt x="4026" y="133850"/>
                      <a:pt x="38722" y="47053"/>
                    </a:cubicBezTo>
                    <a:cubicBezTo>
                      <a:pt x="45195" y="30955"/>
                      <a:pt x="56315" y="-12693"/>
                      <a:pt x="82047" y="3571"/>
                    </a:cubicBezTo>
                    <a:close/>
                  </a:path>
                </a:pathLst>
              </a:custGeom>
              <a:solidFill>
                <a:srgbClr val="080A0A"/>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39AB8F7C-946B-404B-FD87-3BD9F933D140}"/>
                  </a:ext>
                </a:extLst>
              </p:cNvPr>
              <p:cNvSpPr/>
              <p:nvPr/>
            </p:nvSpPr>
            <p:spPr>
              <a:xfrm>
                <a:off x="-9838873" y="-3805089"/>
                <a:ext cx="225686" cy="142640"/>
              </a:xfrm>
              <a:custGeom>
                <a:avLst/>
                <a:gdLst>
                  <a:gd name="csX0" fmla="*/ 10922 w 225686"/>
                  <a:gd name="csY0" fmla="*/ 34141 h 142640"/>
                  <a:gd name="csX1" fmla="*/ 20551 w 225686"/>
                  <a:gd name="csY1" fmla="*/ 1613 h 142640"/>
                  <a:gd name="csX2" fmla="*/ 105210 w 225686"/>
                  <a:gd name="csY2" fmla="*/ 73475 h 142640"/>
                  <a:gd name="csX3" fmla="*/ 162650 w 225686"/>
                  <a:gd name="csY3" fmla="*/ 101854 h 142640"/>
                  <a:gd name="csX4" fmla="*/ 225561 w 225686"/>
                  <a:gd name="csY4" fmla="*/ 128905 h 142640"/>
                  <a:gd name="csX5" fmla="*/ 182902 w 225686"/>
                  <a:gd name="csY5" fmla="*/ 142348 h 142640"/>
                  <a:gd name="csX6" fmla="*/ 11254 w 225686"/>
                  <a:gd name="csY6" fmla="*/ 34474 h 14264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25686" h="142640">
                    <a:moveTo>
                      <a:pt x="10922" y="34141"/>
                    </a:moveTo>
                    <a:cubicBezTo>
                      <a:pt x="-2692" y="16882"/>
                      <a:pt x="-7668" y="-6353"/>
                      <a:pt x="20551" y="1613"/>
                    </a:cubicBezTo>
                    <a:cubicBezTo>
                      <a:pt x="25860" y="3107"/>
                      <a:pt x="87617" y="62189"/>
                      <a:pt x="105210" y="73475"/>
                    </a:cubicBezTo>
                    <a:cubicBezTo>
                      <a:pt x="122807" y="84760"/>
                      <a:pt x="142394" y="94385"/>
                      <a:pt x="162650" y="101854"/>
                    </a:cubicBezTo>
                    <a:cubicBezTo>
                      <a:pt x="177256" y="107165"/>
                      <a:pt x="228552" y="110981"/>
                      <a:pt x="225561" y="128905"/>
                    </a:cubicBezTo>
                    <a:cubicBezTo>
                      <a:pt x="223073" y="143842"/>
                      <a:pt x="194687" y="143012"/>
                      <a:pt x="182902" y="142348"/>
                    </a:cubicBezTo>
                    <a:cubicBezTo>
                      <a:pt x="122807" y="138863"/>
                      <a:pt x="47109" y="80445"/>
                      <a:pt x="11254" y="34474"/>
                    </a:cubicBezTo>
                    <a:close/>
                  </a:path>
                </a:pathLst>
              </a:custGeom>
              <a:solidFill>
                <a:srgbClr val="080A0A"/>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6A935329-174C-F0BF-336E-D13E19473CE5}"/>
                  </a:ext>
                </a:extLst>
              </p:cNvPr>
              <p:cNvSpPr/>
              <p:nvPr/>
            </p:nvSpPr>
            <p:spPr>
              <a:xfrm>
                <a:off x="-9792512" y="-3543452"/>
                <a:ext cx="84011" cy="107288"/>
              </a:xfrm>
              <a:custGeom>
                <a:avLst/>
                <a:gdLst>
                  <a:gd name="csX0" fmla="*/ 26645 w 84011"/>
                  <a:gd name="csY0" fmla="*/ 2194 h 107288"/>
                  <a:gd name="csX1" fmla="*/ 36939 w 84011"/>
                  <a:gd name="csY1" fmla="*/ 105754 h 107288"/>
                  <a:gd name="csX2" fmla="*/ 26645 w 84011"/>
                  <a:gd name="csY2" fmla="*/ 2194 h 107288"/>
                </a:gdLst>
                <a:ahLst/>
                <a:cxnLst>
                  <a:cxn ang="0">
                    <a:pos x="csX0" y="csY0"/>
                  </a:cxn>
                  <a:cxn ang="0">
                    <a:pos x="csX1" y="csY1"/>
                  </a:cxn>
                  <a:cxn ang="0">
                    <a:pos x="csX2" y="csY2"/>
                  </a:cxn>
                </a:cxnLst>
                <a:rect l="l" t="t" r="r" b="b"/>
                <a:pathLst>
                  <a:path w="84011" h="107288">
                    <a:moveTo>
                      <a:pt x="26645" y="2194"/>
                    </a:moveTo>
                    <a:cubicBezTo>
                      <a:pt x="98193" y="-19214"/>
                      <a:pt x="104167" y="123512"/>
                      <a:pt x="36939" y="105754"/>
                    </a:cubicBezTo>
                    <a:cubicBezTo>
                      <a:pt x="-9376" y="93473"/>
                      <a:pt x="-11370" y="13646"/>
                      <a:pt x="26645" y="2194"/>
                    </a:cubicBezTo>
                    <a:close/>
                  </a:path>
                </a:pathLst>
              </a:custGeom>
              <a:solidFill>
                <a:srgbClr val="080A0A"/>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74852AD7-0C2E-9C16-E58F-1C4D8F8406A6}"/>
                  </a:ext>
                </a:extLst>
              </p:cNvPr>
              <p:cNvSpPr/>
              <p:nvPr/>
            </p:nvSpPr>
            <p:spPr>
              <a:xfrm>
                <a:off x="-10318676" y="-3789800"/>
                <a:ext cx="205970" cy="111900"/>
              </a:xfrm>
              <a:custGeom>
                <a:avLst/>
                <a:gdLst>
                  <a:gd name="csX0" fmla="*/ 201384 w 205970"/>
                  <a:gd name="csY0" fmla="*/ 763 h 111900"/>
                  <a:gd name="csX1" fmla="*/ 112737 w 205970"/>
                  <a:gd name="csY1" fmla="*/ 90714 h 111900"/>
                  <a:gd name="csX2" fmla="*/ 21 w 205970"/>
                  <a:gd name="csY2" fmla="*/ 93867 h 111900"/>
                  <a:gd name="csX3" fmla="*/ 99124 w 205970"/>
                  <a:gd name="csY3" fmla="*/ 62169 h 111900"/>
                  <a:gd name="csX4" fmla="*/ 181464 w 205970"/>
                  <a:gd name="csY4" fmla="*/ 3418 h 111900"/>
                  <a:gd name="csX5" fmla="*/ 201384 w 205970"/>
                  <a:gd name="csY5" fmla="*/ 929 h 111900"/>
                </a:gdLst>
                <a:ahLst/>
                <a:cxnLst>
                  <a:cxn ang="0">
                    <a:pos x="csX0" y="csY0"/>
                  </a:cxn>
                  <a:cxn ang="0">
                    <a:pos x="csX1" y="csY1"/>
                  </a:cxn>
                  <a:cxn ang="0">
                    <a:pos x="csX2" y="csY2"/>
                  </a:cxn>
                  <a:cxn ang="0">
                    <a:pos x="csX3" y="csY3"/>
                  </a:cxn>
                  <a:cxn ang="0">
                    <a:pos x="csX4" y="csY4"/>
                  </a:cxn>
                  <a:cxn ang="0">
                    <a:pos x="csX5" y="csY5"/>
                  </a:cxn>
                </a:cxnLst>
                <a:rect l="l" t="t" r="r" b="b"/>
                <a:pathLst>
                  <a:path w="205970" h="111900">
                    <a:moveTo>
                      <a:pt x="201384" y="763"/>
                    </a:moveTo>
                    <a:cubicBezTo>
                      <a:pt x="228274" y="19683"/>
                      <a:pt x="128839" y="83080"/>
                      <a:pt x="112737" y="90714"/>
                    </a:cubicBezTo>
                    <a:cubicBezTo>
                      <a:pt x="94479" y="99344"/>
                      <a:pt x="-1636" y="131872"/>
                      <a:pt x="21" y="93867"/>
                    </a:cubicBezTo>
                    <a:cubicBezTo>
                      <a:pt x="187" y="88723"/>
                      <a:pt x="83521" y="69471"/>
                      <a:pt x="99124" y="62169"/>
                    </a:cubicBezTo>
                    <a:cubicBezTo>
                      <a:pt x="130002" y="47730"/>
                      <a:pt x="159219" y="14040"/>
                      <a:pt x="181464" y="3418"/>
                    </a:cubicBezTo>
                    <a:cubicBezTo>
                      <a:pt x="186275" y="1095"/>
                      <a:pt x="197898" y="-1395"/>
                      <a:pt x="201384" y="929"/>
                    </a:cubicBezTo>
                    <a:close/>
                  </a:path>
                </a:pathLst>
              </a:custGeom>
              <a:solidFill>
                <a:srgbClr val="080A0A"/>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26DB402B-6F54-50C8-C7A6-E1F04BF6216A}"/>
                  </a:ext>
                </a:extLst>
              </p:cNvPr>
              <p:cNvSpPr/>
              <p:nvPr/>
            </p:nvSpPr>
            <p:spPr>
              <a:xfrm>
                <a:off x="-10268958" y="-3547375"/>
                <a:ext cx="76996" cy="105227"/>
              </a:xfrm>
              <a:custGeom>
                <a:avLst/>
                <a:gdLst>
                  <a:gd name="csX0" fmla="*/ 29487 w 76996"/>
                  <a:gd name="csY0" fmla="*/ 973 h 105227"/>
                  <a:gd name="csX1" fmla="*/ 27165 w 76996"/>
                  <a:gd name="csY1" fmla="*/ 102043 h 105227"/>
                  <a:gd name="csX2" fmla="*/ 29487 w 76996"/>
                  <a:gd name="csY2" fmla="*/ 973 h 105227"/>
                </a:gdLst>
                <a:ahLst/>
                <a:cxnLst>
                  <a:cxn ang="0">
                    <a:pos x="csX0" y="csY0"/>
                  </a:cxn>
                  <a:cxn ang="0">
                    <a:pos x="csX1" y="csY1"/>
                  </a:cxn>
                  <a:cxn ang="0">
                    <a:pos x="csX2" y="csY2"/>
                  </a:cxn>
                </a:cxnLst>
                <a:rect l="l" t="t" r="r" b="b"/>
                <a:pathLst>
                  <a:path w="76996" h="105227">
                    <a:moveTo>
                      <a:pt x="29487" y="973"/>
                    </a:moveTo>
                    <a:cubicBezTo>
                      <a:pt x="98214" y="-12968"/>
                      <a:pt x="87920" y="127933"/>
                      <a:pt x="27165" y="102043"/>
                    </a:cubicBezTo>
                    <a:cubicBezTo>
                      <a:pt x="-9023" y="86609"/>
                      <a:pt x="-9854" y="8773"/>
                      <a:pt x="29487" y="973"/>
                    </a:cubicBezTo>
                    <a:close/>
                  </a:path>
                </a:pathLst>
              </a:custGeom>
              <a:solidFill>
                <a:srgbClr val="080A0A"/>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BCF4BFCA-DFF4-C29B-2AD3-226F3EF4C45E}"/>
                  </a:ext>
                </a:extLst>
              </p:cNvPr>
              <p:cNvSpPr/>
              <p:nvPr/>
            </p:nvSpPr>
            <p:spPr>
              <a:xfrm>
                <a:off x="-11150826" y="-2939671"/>
                <a:ext cx="167139" cy="108228"/>
              </a:xfrm>
              <a:custGeom>
                <a:avLst/>
                <a:gdLst>
                  <a:gd name="csX0" fmla="*/ 504 w 167139"/>
                  <a:gd name="csY0" fmla="*/ 2013 h 108228"/>
                  <a:gd name="csX1" fmla="*/ 104754 w 167139"/>
                  <a:gd name="csY1" fmla="*/ 56449 h 108228"/>
                  <a:gd name="csX2" fmla="*/ 166672 w 167139"/>
                  <a:gd name="csY2" fmla="*/ 100096 h 108228"/>
                  <a:gd name="csX3" fmla="*/ 149241 w 167139"/>
                  <a:gd name="csY3" fmla="*/ 108228 h 108228"/>
                  <a:gd name="csX4" fmla="*/ 7641 w 167139"/>
                  <a:gd name="csY4" fmla="*/ 22592 h 108228"/>
                  <a:gd name="csX5" fmla="*/ 504 w 167139"/>
                  <a:gd name="csY5" fmla="*/ 2179 h 108228"/>
                </a:gdLst>
                <a:ahLst/>
                <a:cxnLst>
                  <a:cxn ang="0">
                    <a:pos x="csX0" y="csY0"/>
                  </a:cxn>
                  <a:cxn ang="0">
                    <a:pos x="csX1" y="csY1"/>
                  </a:cxn>
                  <a:cxn ang="0">
                    <a:pos x="csX2" y="csY2"/>
                  </a:cxn>
                  <a:cxn ang="0">
                    <a:pos x="csX3" y="csY3"/>
                  </a:cxn>
                  <a:cxn ang="0">
                    <a:pos x="csX4" y="csY4"/>
                  </a:cxn>
                  <a:cxn ang="0">
                    <a:pos x="csX5" y="csY5"/>
                  </a:cxn>
                </a:cxnLst>
                <a:rect l="l" t="t" r="r" b="b"/>
                <a:pathLst>
                  <a:path w="167139" h="108228">
                    <a:moveTo>
                      <a:pt x="504" y="2013"/>
                    </a:moveTo>
                    <a:cubicBezTo>
                      <a:pt x="14612" y="-11430"/>
                      <a:pt x="88320" y="46490"/>
                      <a:pt x="104754" y="56449"/>
                    </a:cubicBezTo>
                    <a:cubicBezTo>
                      <a:pt x="119692" y="65410"/>
                      <a:pt x="172646" y="80678"/>
                      <a:pt x="166672" y="100096"/>
                    </a:cubicBezTo>
                    <a:cubicBezTo>
                      <a:pt x="162522" y="107066"/>
                      <a:pt x="156876" y="108228"/>
                      <a:pt x="149241" y="108228"/>
                    </a:cubicBezTo>
                    <a:cubicBezTo>
                      <a:pt x="126829" y="108228"/>
                      <a:pt x="23244" y="41346"/>
                      <a:pt x="7641" y="22592"/>
                    </a:cubicBezTo>
                    <a:cubicBezTo>
                      <a:pt x="1995" y="15788"/>
                      <a:pt x="-1324" y="11805"/>
                      <a:pt x="504" y="2179"/>
                    </a:cubicBezTo>
                    <a:close/>
                  </a:path>
                </a:pathLst>
              </a:custGeom>
              <a:solidFill>
                <a:srgbClr val="080A0A"/>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FAC94005-430C-6CE2-CF47-E1BF92FA3A0F}"/>
                  </a:ext>
                </a:extLst>
              </p:cNvPr>
              <p:cNvSpPr/>
              <p:nvPr/>
            </p:nvSpPr>
            <p:spPr>
              <a:xfrm>
                <a:off x="-11119565" y="-2998237"/>
                <a:ext cx="100365" cy="74963"/>
              </a:xfrm>
              <a:custGeom>
                <a:avLst/>
                <a:gdLst>
                  <a:gd name="csX0" fmla="*/ 7091 w 100365"/>
                  <a:gd name="csY0" fmla="*/ 170 h 74963"/>
                  <a:gd name="csX1" fmla="*/ 27842 w 100365"/>
                  <a:gd name="csY1" fmla="*/ 19587 h 74963"/>
                  <a:gd name="csX2" fmla="*/ 100216 w 100365"/>
                  <a:gd name="csY2" fmla="*/ 68047 h 74963"/>
                  <a:gd name="csX3" fmla="*/ 283 w 100365"/>
                  <a:gd name="csY3" fmla="*/ 16600 h 74963"/>
                  <a:gd name="csX4" fmla="*/ 7091 w 100365"/>
                  <a:gd name="csY4" fmla="*/ 4 h 74963"/>
                </a:gdLst>
                <a:ahLst/>
                <a:cxnLst>
                  <a:cxn ang="0">
                    <a:pos x="csX0" y="csY0"/>
                  </a:cxn>
                  <a:cxn ang="0">
                    <a:pos x="csX1" y="csY1"/>
                  </a:cxn>
                  <a:cxn ang="0">
                    <a:pos x="csX2" y="csY2"/>
                  </a:cxn>
                  <a:cxn ang="0">
                    <a:pos x="csX3" y="csY3"/>
                  </a:cxn>
                  <a:cxn ang="0">
                    <a:pos x="csX4" y="csY4"/>
                  </a:cxn>
                </a:cxnLst>
                <a:rect l="l" t="t" r="r" b="b"/>
                <a:pathLst>
                  <a:path w="100365" h="74963">
                    <a:moveTo>
                      <a:pt x="7091" y="170"/>
                    </a:moveTo>
                    <a:cubicBezTo>
                      <a:pt x="16052" y="-1823"/>
                      <a:pt x="20202" y="14276"/>
                      <a:pt x="27842" y="19587"/>
                    </a:cubicBezTo>
                    <a:cubicBezTo>
                      <a:pt x="39627" y="27885"/>
                      <a:pt x="103868" y="51617"/>
                      <a:pt x="100216" y="68047"/>
                    </a:cubicBezTo>
                    <a:cubicBezTo>
                      <a:pt x="94409" y="95099"/>
                      <a:pt x="3108" y="35353"/>
                      <a:pt x="283" y="16600"/>
                    </a:cubicBezTo>
                    <a:cubicBezTo>
                      <a:pt x="-714" y="10127"/>
                      <a:pt x="781" y="1497"/>
                      <a:pt x="7091" y="4"/>
                    </a:cubicBezTo>
                    <a:close/>
                  </a:path>
                </a:pathLst>
              </a:custGeom>
              <a:solidFill>
                <a:srgbClr val="080A0A"/>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8923492B-DEA8-555C-558E-661A09F0B449}"/>
                  </a:ext>
                </a:extLst>
              </p:cNvPr>
              <p:cNvSpPr/>
              <p:nvPr/>
            </p:nvSpPr>
            <p:spPr>
              <a:xfrm>
                <a:off x="-9012758" y="-2967293"/>
                <a:ext cx="123934" cy="144114"/>
              </a:xfrm>
              <a:custGeom>
                <a:avLst/>
                <a:gdLst>
                  <a:gd name="csX0" fmla="*/ 12661 w 123934"/>
                  <a:gd name="csY0" fmla="*/ 426 h 144114"/>
                  <a:gd name="csX1" fmla="*/ 123549 w 123934"/>
                  <a:gd name="csY1" fmla="*/ 125229 h 144114"/>
                  <a:gd name="csX2" fmla="*/ 97984 w 123934"/>
                  <a:gd name="csY2" fmla="*/ 135187 h 144114"/>
                  <a:gd name="csX3" fmla="*/ 57646 w 123934"/>
                  <a:gd name="csY3" fmla="*/ 59674 h 144114"/>
                  <a:gd name="csX4" fmla="*/ 12827 w 123934"/>
                  <a:gd name="csY4" fmla="*/ 426 h 144114"/>
                </a:gdLst>
                <a:ahLst/>
                <a:cxnLst>
                  <a:cxn ang="0">
                    <a:pos x="csX0" y="csY0"/>
                  </a:cxn>
                  <a:cxn ang="0">
                    <a:pos x="csX1" y="csY1"/>
                  </a:cxn>
                  <a:cxn ang="0">
                    <a:pos x="csX2" y="csY2"/>
                  </a:cxn>
                  <a:cxn ang="0">
                    <a:pos x="csX3" y="csY3"/>
                  </a:cxn>
                  <a:cxn ang="0">
                    <a:pos x="csX4" y="csY4"/>
                  </a:cxn>
                </a:cxnLst>
                <a:rect l="l" t="t" r="r" b="b"/>
                <a:pathLst>
                  <a:path w="123934" h="144114">
                    <a:moveTo>
                      <a:pt x="12661" y="426"/>
                    </a:moveTo>
                    <a:cubicBezTo>
                      <a:pt x="51502" y="-7208"/>
                      <a:pt x="117239" y="89879"/>
                      <a:pt x="123549" y="125229"/>
                    </a:cubicBezTo>
                    <a:cubicBezTo>
                      <a:pt x="126536" y="141659"/>
                      <a:pt x="111597" y="152779"/>
                      <a:pt x="97984" y="135187"/>
                    </a:cubicBezTo>
                    <a:cubicBezTo>
                      <a:pt x="82214" y="114607"/>
                      <a:pt x="75572" y="80751"/>
                      <a:pt x="57646" y="59674"/>
                    </a:cubicBezTo>
                    <a:cubicBezTo>
                      <a:pt x="48516" y="49053"/>
                      <a:pt x="-30335" y="8890"/>
                      <a:pt x="12827" y="426"/>
                    </a:cubicBezTo>
                    <a:close/>
                  </a:path>
                </a:pathLst>
              </a:custGeom>
              <a:solidFill>
                <a:srgbClr val="080A0A"/>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E2B22386-F6DF-8C20-2B61-5893733A83EE}"/>
                  </a:ext>
                </a:extLst>
              </p:cNvPr>
              <p:cNvSpPr/>
              <p:nvPr/>
            </p:nvSpPr>
            <p:spPr>
              <a:xfrm>
                <a:off x="-8914267" y="-2944385"/>
                <a:ext cx="86687" cy="92249"/>
              </a:xfrm>
              <a:custGeom>
                <a:avLst/>
                <a:gdLst>
                  <a:gd name="csX0" fmla="*/ 1653 w 86687"/>
                  <a:gd name="csY0" fmla="*/ 1748 h 92249"/>
                  <a:gd name="csX1" fmla="*/ 85148 w 86687"/>
                  <a:gd name="csY1" fmla="*/ 76929 h 92249"/>
                  <a:gd name="csX2" fmla="*/ 34189 w 86687"/>
                  <a:gd name="csY2" fmla="*/ 57180 h 92249"/>
                  <a:gd name="csX3" fmla="*/ 1487 w 86687"/>
                  <a:gd name="csY3" fmla="*/ 1748 h 92249"/>
                </a:gdLst>
                <a:ahLst/>
                <a:cxnLst>
                  <a:cxn ang="0">
                    <a:pos x="csX0" y="csY0"/>
                  </a:cxn>
                  <a:cxn ang="0">
                    <a:pos x="csX1" y="csY1"/>
                  </a:cxn>
                  <a:cxn ang="0">
                    <a:pos x="csX2" y="csY2"/>
                  </a:cxn>
                  <a:cxn ang="0">
                    <a:pos x="csX3" y="csY3"/>
                  </a:cxn>
                </a:cxnLst>
                <a:rect l="l" t="t" r="r" b="b"/>
                <a:pathLst>
                  <a:path w="86687" h="92249">
                    <a:moveTo>
                      <a:pt x="1653" y="1748"/>
                    </a:moveTo>
                    <a:cubicBezTo>
                      <a:pt x="15595" y="-12192"/>
                      <a:pt x="80832" y="61329"/>
                      <a:pt x="85148" y="76929"/>
                    </a:cubicBezTo>
                    <a:cubicBezTo>
                      <a:pt x="96440" y="117424"/>
                      <a:pt x="42157" y="65809"/>
                      <a:pt x="34189" y="57180"/>
                    </a:cubicBezTo>
                    <a:cubicBezTo>
                      <a:pt x="26715" y="49213"/>
                      <a:pt x="-7478" y="10710"/>
                      <a:pt x="1487" y="1748"/>
                    </a:cubicBezTo>
                    <a:close/>
                  </a:path>
                </a:pathLst>
              </a:custGeom>
              <a:solidFill>
                <a:srgbClr val="080A0A"/>
              </a:solidFill>
              <a:ln w="16598" cap="flat">
                <a:noFill/>
                <a:prstDash val="solid"/>
                <a:miter/>
              </a:ln>
            </p:spPr>
            <p:txBody>
              <a:bodyPr/>
              <a:lstStyle/>
              <a:p>
                <a:endParaRPr lang="fr-FR"/>
              </a:p>
            </p:txBody>
          </p:sp>
        </p:grpSp>
      </p:grpSp>
      <p:grpSp>
        <p:nvGrpSpPr>
          <p:cNvPr id="49" name="Group 2">
            <a:extLst>
              <a:ext uri="{FF2B5EF4-FFF2-40B4-BE49-F238E27FC236}">
                <a16:creationId xmlns:a16="http://schemas.microsoft.com/office/drawing/2014/main" id="{21CB9545-0F67-28B1-0919-78BB75388497}"/>
              </a:ext>
            </a:extLst>
          </p:cNvPr>
          <p:cNvGrpSpPr/>
          <p:nvPr/>
        </p:nvGrpSpPr>
        <p:grpSpPr>
          <a:xfrm>
            <a:off x="979996" y="2148405"/>
            <a:ext cx="4651197" cy="3044479"/>
            <a:chOff x="332936" y="2504656"/>
            <a:chExt cx="2926080" cy="3044479"/>
          </a:xfrm>
        </p:grpSpPr>
        <p:sp>
          <p:nvSpPr>
            <p:cNvPr id="50" name="TextBox 3">
              <a:extLst>
                <a:ext uri="{FF2B5EF4-FFF2-40B4-BE49-F238E27FC236}">
                  <a16:creationId xmlns:a16="http://schemas.microsoft.com/office/drawing/2014/main" id="{E58AF486-E527-09B7-1C98-C4429DCB7C2F}"/>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5"/>
                  </a:solidFill>
                </a:rPr>
                <a:t>Lorem Ipsum</a:t>
              </a:r>
            </a:p>
          </p:txBody>
        </p:sp>
        <p:sp>
          <p:nvSpPr>
            <p:cNvPr id="51" name="TextBox 4">
              <a:extLst>
                <a:ext uri="{FF2B5EF4-FFF2-40B4-BE49-F238E27FC236}">
                  <a16:creationId xmlns:a16="http://schemas.microsoft.com/office/drawing/2014/main" id="{AF700BB9-3472-4841-D0A9-0DAFD791C016}"/>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781068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9903</TotalTime>
  <Words>226</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Workplace Stress Doodle Sticker</vt:lpstr>
      <vt:lpstr>Workplace Stress Doodle Sticker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Workplace Stress Doodle Sticker</dc:title>
  <dc:creator>PresentationGO.com</dc:creator>
  <dc:description>© Copyright PresentationGO.com - Do not distribute or sale without written permission.</dc:description>
  <cp:lastModifiedBy>Christophe Barroche</cp:lastModifiedBy>
  <cp:revision>73</cp:revision>
  <dcterms:created xsi:type="dcterms:W3CDTF">2014-11-26T05:14:11Z</dcterms:created>
  <dcterms:modified xsi:type="dcterms:W3CDTF">2026-04-28T17:33:06Z</dcterms:modified>
  <cp:category>Graphics &amp; Metaphors</cp:category>
</cp:coreProperties>
</file>