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7"/>
  </p:notesMasterIdLst>
  <p:sldIdLst>
    <p:sldId id="383" r:id="rId4"/>
    <p:sldId id="403" r:id="rId5"/>
    <p:sldId id="30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5A6"/>
    <a:srgbClr val="CEBA8B"/>
    <a:srgbClr val="D0BA94"/>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91" autoAdjust="0"/>
    <p:restoredTop sz="96292" autoAdjust="0"/>
  </p:normalViewPr>
  <p:slideViewPr>
    <p:cSldViewPr snapToGrid="0" showGuides="1">
      <p:cViewPr varScale="1">
        <p:scale>
          <a:sx n="71" d="100"/>
          <a:sy n="71" d="100"/>
        </p:scale>
        <p:origin x="60" y="891"/>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Master" Target="slideMasters/slideMaster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10DA7-BDAD-7A9A-A0E7-D13A11230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1E44A-4061-84CB-CEF4-CD98FDD0F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34DC5-9E3A-0A34-D7EC-F9A8DB3B7641}"/>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CBE3D58-9712-2962-F338-9FB5B4A43EE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758762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B4B0F-16BF-73EE-0266-2BA80CF3D7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099D62-7434-80CC-15D0-4BDBA4327C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A89DEC-5723-593C-CC25-D4F5BFB7CB82}"/>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1247A2A3-7C37-7AE0-BB0D-F07DC1130820}"/>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456692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DF1DA-D166-55F0-9CCA-B473C1C6FD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27C0D2-1ADE-7795-F6E3-35443C3038F6}"/>
              </a:ext>
            </a:extLst>
          </p:cNvPr>
          <p:cNvSpPr>
            <a:spLocks noGrp="1"/>
          </p:cNvSpPr>
          <p:nvPr>
            <p:ph type="title"/>
          </p:nvPr>
        </p:nvSpPr>
        <p:spPr/>
        <p:txBody>
          <a:bodyPr>
            <a:normAutofit/>
          </a:bodyPr>
          <a:lstStyle/>
          <a:p>
            <a:r>
              <a:rPr lang="en-US" dirty="0"/>
              <a:t>Warm Welcome Doodle Sticker Doodle Sticker</a:t>
            </a:r>
          </a:p>
        </p:txBody>
      </p:sp>
      <p:grpSp>
        <p:nvGrpSpPr>
          <p:cNvPr id="48" name="Group 47">
            <a:extLst>
              <a:ext uri="{FF2B5EF4-FFF2-40B4-BE49-F238E27FC236}">
                <a16:creationId xmlns:a16="http://schemas.microsoft.com/office/drawing/2014/main" id="{DDF33AE5-48B0-825C-6D65-0DF0F54908B9}"/>
              </a:ext>
            </a:extLst>
          </p:cNvPr>
          <p:cNvGrpSpPr/>
          <p:nvPr/>
        </p:nvGrpSpPr>
        <p:grpSpPr>
          <a:xfrm>
            <a:off x="6267146" y="1103901"/>
            <a:ext cx="4504583" cy="4650197"/>
            <a:chOff x="6267146" y="1103901"/>
            <a:chExt cx="4504583" cy="4650197"/>
          </a:xfrm>
        </p:grpSpPr>
        <p:sp>
          <p:nvSpPr>
            <p:cNvPr id="4" name="Forme libre 3">
              <a:extLst>
                <a:ext uri="{FF2B5EF4-FFF2-40B4-BE49-F238E27FC236}">
                  <a16:creationId xmlns:a16="http://schemas.microsoft.com/office/drawing/2014/main" id="{78E45831-5BCE-866F-C4D6-0142CEE6AA2F}"/>
                </a:ext>
              </a:extLst>
            </p:cNvPr>
            <p:cNvSpPr/>
            <p:nvPr/>
          </p:nvSpPr>
          <p:spPr>
            <a:xfrm>
              <a:off x="6267146" y="1103901"/>
              <a:ext cx="4504583" cy="4650197"/>
            </a:xfrm>
            <a:custGeom>
              <a:avLst/>
              <a:gdLst>
                <a:gd name="csX0" fmla="*/ 4473287 w 4504583"/>
                <a:gd name="csY0" fmla="*/ 812520 h 4650197"/>
                <a:gd name="csX1" fmla="*/ 4449381 w 4504583"/>
                <a:gd name="csY1" fmla="*/ 722736 h 4650197"/>
                <a:gd name="csX2" fmla="*/ 4448220 w 4504583"/>
                <a:gd name="csY2" fmla="*/ 720579 h 4650197"/>
                <a:gd name="csX3" fmla="*/ 4390286 w 4504583"/>
                <a:gd name="csY3" fmla="*/ 614529 h 4650197"/>
                <a:gd name="csX4" fmla="*/ 4320730 w 4504583"/>
                <a:gd name="csY4" fmla="*/ 573869 h 4650197"/>
                <a:gd name="csX5" fmla="*/ 4196893 w 4504583"/>
                <a:gd name="csY5" fmla="*/ 506987 h 4650197"/>
                <a:gd name="csX6" fmla="*/ 3982085 w 4504583"/>
                <a:gd name="csY6" fmla="*/ 583495 h 4650197"/>
                <a:gd name="csX7" fmla="*/ 3875679 w 4504583"/>
                <a:gd name="csY7" fmla="*/ 490225 h 4650197"/>
                <a:gd name="csX8" fmla="*/ 3680128 w 4504583"/>
                <a:gd name="csY8" fmla="*/ 507319 h 4650197"/>
                <a:gd name="csX9" fmla="*/ 3545335 w 4504583"/>
                <a:gd name="csY9" fmla="*/ 865628 h 4650197"/>
                <a:gd name="csX10" fmla="*/ 3543841 w 4504583"/>
                <a:gd name="csY10" fmla="*/ 886207 h 4650197"/>
                <a:gd name="csX11" fmla="*/ 3279732 w 4504583"/>
                <a:gd name="csY11" fmla="*/ 1049015 h 4650197"/>
                <a:gd name="csX12" fmla="*/ 3274254 w 4504583"/>
                <a:gd name="csY12" fmla="*/ 1052334 h 4650197"/>
                <a:gd name="csX13" fmla="*/ 2804302 w 4504583"/>
                <a:gd name="csY13" fmla="*/ 1317373 h 4650197"/>
                <a:gd name="csX14" fmla="*/ 2695073 w 4504583"/>
                <a:gd name="csY14" fmla="*/ 1371311 h 4650197"/>
                <a:gd name="csX15" fmla="*/ 2756161 w 4504583"/>
                <a:gd name="csY15" fmla="*/ 1163030 h 4650197"/>
                <a:gd name="csX16" fmla="*/ 2910876 w 4504583"/>
                <a:gd name="csY16" fmla="*/ 1051504 h 4650197"/>
                <a:gd name="csX17" fmla="*/ 2902077 w 4504583"/>
                <a:gd name="csY17" fmla="*/ 688216 h 4650197"/>
                <a:gd name="csX18" fmla="*/ 2904401 w 4504583"/>
                <a:gd name="csY18" fmla="*/ 678093 h 4650197"/>
                <a:gd name="csX19" fmla="*/ 2918511 w 4504583"/>
                <a:gd name="csY19" fmla="*/ 554618 h 4650197"/>
                <a:gd name="csX20" fmla="*/ 2940755 w 4504583"/>
                <a:gd name="csY20" fmla="*/ 585486 h 4650197"/>
                <a:gd name="csX21" fmla="*/ 3082521 w 4504583"/>
                <a:gd name="csY21" fmla="*/ 643406 h 4650197"/>
                <a:gd name="csX22" fmla="*/ 3324055 w 4504583"/>
                <a:gd name="csY22" fmla="*/ 563745 h 4650197"/>
                <a:gd name="csX23" fmla="*/ 3392448 w 4504583"/>
                <a:gd name="csY23" fmla="*/ 331400 h 4650197"/>
                <a:gd name="csX24" fmla="*/ 3333184 w 4504583"/>
                <a:gd name="csY24" fmla="*/ 262693 h 4650197"/>
                <a:gd name="csX25" fmla="*/ 3331192 w 4504583"/>
                <a:gd name="csY25" fmla="*/ 122622 h 4650197"/>
                <a:gd name="csX26" fmla="*/ 3177308 w 4504583"/>
                <a:gd name="csY26" fmla="*/ 17569 h 4650197"/>
                <a:gd name="csX27" fmla="*/ 2918843 w 4504583"/>
                <a:gd name="csY27" fmla="*/ 150171 h 4650197"/>
                <a:gd name="csX28" fmla="*/ 2836837 w 4504583"/>
                <a:gd name="csY28" fmla="*/ 247590 h 4650197"/>
                <a:gd name="csX29" fmla="*/ 2760145 w 4504583"/>
                <a:gd name="csY29" fmla="*/ 166104 h 4650197"/>
                <a:gd name="csX30" fmla="*/ 1777580 w 4504583"/>
                <a:gd name="csY30" fmla="*/ 141873 h 4650197"/>
                <a:gd name="csX31" fmla="*/ 1669678 w 4504583"/>
                <a:gd name="csY31" fmla="*/ 230828 h 4650197"/>
                <a:gd name="csX32" fmla="*/ 1598961 w 4504583"/>
                <a:gd name="csY32" fmla="*/ 309162 h 4650197"/>
                <a:gd name="csX33" fmla="*/ 1327382 w 4504583"/>
                <a:gd name="csY33" fmla="*/ 186516 h 4650197"/>
                <a:gd name="csX34" fmla="*/ 1316425 w 4504583"/>
                <a:gd name="csY34" fmla="*/ 190334 h 4650197"/>
                <a:gd name="csX35" fmla="*/ 1197401 w 4504583"/>
                <a:gd name="csY35" fmla="*/ 350154 h 4650197"/>
                <a:gd name="csX36" fmla="*/ 1198897 w 4504583"/>
                <a:gd name="csY36" fmla="*/ 388159 h 4650197"/>
                <a:gd name="csX37" fmla="*/ 1151088 w 4504583"/>
                <a:gd name="csY37" fmla="*/ 453548 h 4650197"/>
                <a:gd name="csX38" fmla="*/ 1235250 w 4504583"/>
                <a:gd name="csY38" fmla="*/ 683569 h 4650197"/>
                <a:gd name="csX39" fmla="*/ 1469977 w 4504583"/>
                <a:gd name="csY39" fmla="*/ 778499 h 4650197"/>
                <a:gd name="csX40" fmla="*/ 1575222 w 4504583"/>
                <a:gd name="csY40" fmla="*/ 748460 h 4650197"/>
                <a:gd name="csX41" fmla="*/ 1565262 w 4504583"/>
                <a:gd name="csY41" fmla="*/ 768873 h 4650197"/>
                <a:gd name="csX42" fmla="*/ 1671836 w 4504583"/>
                <a:gd name="csY42" fmla="*/ 1134485 h 4650197"/>
                <a:gd name="csX43" fmla="*/ 1702546 w 4504583"/>
                <a:gd name="csY43" fmla="*/ 1150749 h 4650197"/>
                <a:gd name="csX44" fmla="*/ 1761312 w 4504583"/>
                <a:gd name="csY44" fmla="*/ 1381766 h 4650197"/>
                <a:gd name="csX45" fmla="*/ 1376020 w 4504583"/>
                <a:gd name="csY45" fmla="*/ 1178962 h 4650197"/>
                <a:gd name="csX46" fmla="*/ 1365728 w 4504583"/>
                <a:gd name="csY46" fmla="*/ 1173153 h 4650197"/>
                <a:gd name="csX47" fmla="*/ 994713 w 4504583"/>
                <a:gd name="csY47" fmla="*/ 945621 h 4650197"/>
                <a:gd name="csX48" fmla="*/ 992389 w 4504583"/>
                <a:gd name="csY48" fmla="*/ 921059 h 4650197"/>
                <a:gd name="csX49" fmla="*/ 884986 w 4504583"/>
                <a:gd name="csY49" fmla="*/ 621002 h 4650197"/>
                <a:gd name="csX50" fmla="*/ 675326 w 4504583"/>
                <a:gd name="csY50" fmla="*/ 515119 h 4650197"/>
                <a:gd name="csX51" fmla="*/ 503680 w 4504583"/>
                <a:gd name="csY51" fmla="*/ 636602 h 4650197"/>
                <a:gd name="csX52" fmla="*/ 485751 w 4504583"/>
                <a:gd name="csY52" fmla="*/ 626976 h 4650197"/>
                <a:gd name="csX53" fmla="*/ 182797 w 4504583"/>
                <a:gd name="csY53" fmla="*/ 634113 h 4650197"/>
                <a:gd name="csX54" fmla="*/ 179644 w 4504583"/>
                <a:gd name="csY54" fmla="*/ 637432 h 4650197"/>
                <a:gd name="csX55" fmla="*/ 85686 w 4504583"/>
                <a:gd name="csY55" fmla="*/ 684067 h 4650197"/>
                <a:gd name="csX56" fmla="*/ 24929 w 4504583"/>
                <a:gd name="csY56" fmla="*/ 789618 h 4650197"/>
                <a:gd name="csX57" fmla="*/ 2187 w 4504583"/>
                <a:gd name="csY57" fmla="*/ 865960 h 4650197"/>
                <a:gd name="csX58" fmla="*/ 6503 w 4504583"/>
                <a:gd name="csY58" fmla="*/ 930021 h 4650197"/>
                <a:gd name="csX59" fmla="*/ 5508 w 4504583"/>
                <a:gd name="csY59" fmla="*/ 933672 h 4650197"/>
                <a:gd name="csX60" fmla="*/ 163875 w 4504583"/>
                <a:gd name="csY60" fmla="*/ 1209333 h 4650197"/>
                <a:gd name="csX61" fmla="*/ 626190 w 4504583"/>
                <a:gd name="csY61" fmla="*/ 1342434 h 4650197"/>
                <a:gd name="csX62" fmla="*/ 1589334 w 4504583"/>
                <a:gd name="csY62" fmla="*/ 1915329 h 4650197"/>
                <a:gd name="csX63" fmla="*/ 1396273 w 4504583"/>
                <a:gd name="csY63" fmla="*/ 2805709 h 4650197"/>
                <a:gd name="csX64" fmla="*/ 1393949 w 4504583"/>
                <a:gd name="csY64" fmla="*/ 2863132 h 4650197"/>
                <a:gd name="csX65" fmla="*/ 1626352 w 4504583"/>
                <a:gd name="csY65" fmla="*/ 3110579 h 4650197"/>
                <a:gd name="csX66" fmla="*/ 1746039 w 4504583"/>
                <a:gd name="csY66" fmla="*/ 3171819 h 4650197"/>
                <a:gd name="csX67" fmla="*/ 1751682 w 4504583"/>
                <a:gd name="csY67" fmla="*/ 3293302 h 4650197"/>
                <a:gd name="csX68" fmla="*/ 1802812 w 4504583"/>
                <a:gd name="csY68" fmla="*/ 4042449 h 4650197"/>
                <a:gd name="csX69" fmla="*/ 1785381 w 4504583"/>
                <a:gd name="csY69" fmla="*/ 4045934 h 4650197"/>
                <a:gd name="csX70" fmla="*/ 1663370 w 4504583"/>
                <a:gd name="csY70" fmla="*/ 4074313 h 4650197"/>
                <a:gd name="csX71" fmla="*/ 1372202 w 4504583"/>
                <a:gd name="csY71" fmla="*/ 4072156 h 4650197"/>
                <a:gd name="csX72" fmla="*/ 1346639 w 4504583"/>
                <a:gd name="csY72" fmla="*/ 4073484 h 4650197"/>
                <a:gd name="csX73" fmla="*/ 989735 w 4504583"/>
                <a:gd name="csY73" fmla="*/ 4107008 h 4650197"/>
                <a:gd name="csX74" fmla="*/ 725126 w 4504583"/>
                <a:gd name="csY74" fmla="*/ 4134391 h 4650197"/>
                <a:gd name="csX75" fmla="*/ 594649 w 4504583"/>
                <a:gd name="csY75" fmla="*/ 4215380 h 4650197"/>
                <a:gd name="csX76" fmla="*/ 574730 w 4504583"/>
                <a:gd name="csY76" fmla="*/ 4267160 h 4650197"/>
                <a:gd name="csX77" fmla="*/ 560452 w 4504583"/>
                <a:gd name="csY77" fmla="*/ 4406069 h 4650197"/>
                <a:gd name="csX78" fmla="*/ 701719 w 4504583"/>
                <a:gd name="csY78" fmla="*/ 4519918 h 4650197"/>
                <a:gd name="csX79" fmla="*/ 762144 w 4504583"/>
                <a:gd name="csY79" fmla="*/ 4517263 h 4650197"/>
                <a:gd name="csX80" fmla="*/ 801653 w 4504583"/>
                <a:gd name="csY80" fmla="*/ 4508632 h 4650197"/>
                <a:gd name="csX81" fmla="*/ 836679 w 4504583"/>
                <a:gd name="csY81" fmla="*/ 4523569 h 4650197"/>
                <a:gd name="csX82" fmla="*/ 890630 w 4504583"/>
                <a:gd name="csY82" fmla="*/ 4547136 h 4650197"/>
                <a:gd name="csX83" fmla="*/ 1150423 w 4504583"/>
                <a:gd name="csY83" fmla="*/ 4553442 h 4650197"/>
                <a:gd name="csX84" fmla="*/ 1180801 w 4504583"/>
                <a:gd name="csY84" fmla="*/ 4550455 h 4650197"/>
                <a:gd name="csX85" fmla="*/ 1293683 w 4504583"/>
                <a:gd name="csY85" fmla="*/ 4596094 h 4650197"/>
                <a:gd name="csX86" fmla="*/ 1410715 w 4504583"/>
                <a:gd name="csY86" fmla="*/ 4620325 h 4650197"/>
                <a:gd name="csX87" fmla="*/ 1944743 w 4504583"/>
                <a:gd name="csY87" fmla="*/ 4650197 h 4650197"/>
                <a:gd name="csX88" fmla="*/ 2507158 w 4504583"/>
                <a:gd name="csY88" fmla="*/ 4632107 h 4650197"/>
                <a:gd name="csX89" fmla="*/ 2948558 w 4504583"/>
                <a:gd name="csY89" fmla="*/ 4617503 h 4650197"/>
                <a:gd name="csX90" fmla="*/ 3512965 w 4504583"/>
                <a:gd name="csY90" fmla="*/ 4551118 h 4650197"/>
                <a:gd name="csX91" fmla="*/ 3523588 w 4504583"/>
                <a:gd name="csY91" fmla="*/ 4541161 h 4650197"/>
                <a:gd name="csX92" fmla="*/ 3571396 w 4504583"/>
                <a:gd name="csY92" fmla="*/ 4529710 h 4650197"/>
                <a:gd name="csX93" fmla="*/ 3617213 w 4504583"/>
                <a:gd name="csY93" fmla="*/ 4508632 h 4650197"/>
                <a:gd name="csX94" fmla="*/ 3650912 w 4504583"/>
                <a:gd name="csY94" fmla="*/ 4508965 h 4650197"/>
                <a:gd name="csX95" fmla="*/ 3913030 w 4504583"/>
                <a:gd name="csY95" fmla="*/ 4448721 h 4650197"/>
                <a:gd name="csX96" fmla="*/ 3957850 w 4504583"/>
                <a:gd name="csY96" fmla="*/ 4335369 h 4650197"/>
                <a:gd name="csX97" fmla="*/ 3923984 w 4504583"/>
                <a:gd name="csY97" fmla="*/ 4220359 h 4650197"/>
                <a:gd name="csX98" fmla="*/ 3807619 w 4504583"/>
                <a:gd name="csY98" fmla="*/ 4151817 h 4650197"/>
                <a:gd name="csX99" fmla="*/ 3701045 w 4504583"/>
                <a:gd name="csY99" fmla="*/ 4104352 h 4650197"/>
                <a:gd name="csX100" fmla="*/ 3296166 w 4504583"/>
                <a:gd name="csY100" fmla="*/ 4079956 h 4650197"/>
                <a:gd name="csX101" fmla="*/ 3214824 w 4504583"/>
                <a:gd name="csY101" fmla="*/ 4051411 h 4650197"/>
                <a:gd name="csX102" fmla="*/ 2735909 w 4504583"/>
                <a:gd name="csY102" fmla="*/ 4031827 h 4650197"/>
                <a:gd name="csX103" fmla="*/ 2820902 w 4504583"/>
                <a:gd name="csY103" fmla="*/ 3144104 h 4650197"/>
                <a:gd name="csX104" fmla="*/ 2879003 w 4504583"/>
                <a:gd name="csY104" fmla="*/ 3125350 h 4650197"/>
                <a:gd name="csX105" fmla="*/ 3094971 w 4504583"/>
                <a:gd name="csY105" fmla="*/ 3025940 h 4650197"/>
                <a:gd name="csX106" fmla="*/ 3195403 w 4504583"/>
                <a:gd name="csY106" fmla="*/ 2869439 h 4650197"/>
                <a:gd name="csX107" fmla="*/ 3183948 w 4504583"/>
                <a:gd name="csY107" fmla="*/ 2800067 h 4650197"/>
                <a:gd name="csX108" fmla="*/ 2900584 w 4504583"/>
                <a:gd name="csY108" fmla="*/ 1875167 h 4650197"/>
                <a:gd name="csX109" fmla="*/ 3393775 w 4504583"/>
                <a:gd name="csY109" fmla="*/ 1603157 h 4650197"/>
                <a:gd name="csX110" fmla="*/ 3583350 w 4504583"/>
                <a:gd name="csY110" fmla="*/ 1484994 h 4650197"/>
                <a:gd name="csX111" fmla="*/ 3835174 w 4504583"/>
                <a:gd name="csY111" fmla="*/ 1334799 h 4650197"/>
                <a:gd name="csX112" fmla="*/ 4014955 w 4504583"/>
                <a:gd name="csY112" fmla="*/ 1273559 h 4650197"/>
                <a:gd name="csX113" fmla="*/ 4320231 w 4504583"/>
                <a:gd name="csY113" fmla="*/ 1155064 h 4650197"/>
                <a:gd name="csX114" fmla="*/ 4493871 w 4504583"/>
                <a:gd name="csY114" fmla="*/ 854841 h 4650197"/>
                <a:gd name="csX115" fmla="*/ 4473453 w 4504583"/>
                <a:gd name="csY115" fmla="*/ 813018 h 46501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Lst>
              <a:rect l="l" t="t" r="r" b="b"/>
              <a:pathLst>
                <a:path w="4504583" h="4650197">
                  <a:moveTo>
                    <a:pt x="4473287" y="812520"/>
                  </a:moveTo>
                  <a:cubicBezTo>
                    <a:pt x="4473287" y="782150"/>
                    <a:pt x="4465483" y="752111"/>
                    <a:pt x="4449381" y="722736"/>
                  </a:cubicBezTo>
                  <a:cubicBezTo>
                    <a:pt x="4449049" y="722072"/>
                    <a:pt x="4448553" y="721242"/>
                    <a:pt x="4448220" y="720579"/>
                  </a:cubicBezTo>
                  <a:cubicBezTo>
                    <a:pt x="4439920" y="670956"/>
                    <a:pt x="4414521" y="636768"/>
                    <a:pt x="4390286" y="614529"/>
                  </a:cubicBezTo>
                  <a:cubicBezTo>
                    <a:pt x="4368539" y="594614"/>
                    <a:pt x="4344801" y="581669"/>
                    <a:pt x="4320730" y="573869"/>
                  </a:cubicBezTo>
                  <a:cubicBezTo>
                    <a:pt x="4290352" y="537026"/>
                    <a:pt x="4246527" y="512630"/>
                    <a:pt x="4196893" y="506987"/>
                  </a:cubicBezTo>
                  <a:cubicBezTo>
                    <a:pt x="4128666" y="499021"/>
                    <a:pt x="4065419" y="527566"/>
                    <a:pt x="3982085" y="583495"/>
                  </a:cubicBezTo>
                  <a:cubicBezTo>
                    <a:pt x="3961667" y="544826"/>
                    <a:pt x="3928633" y="510638"/>
                    <a:pt x="3875679" y="490225"/>
                  </a:cubicBezTo>
                  <a:cubicBezTo>
                    <a:pt x="3808780" y="464501"/>
                    <a:pt x="3737565" y="470642"/>
                    <a:pt x="3680128" y="507319"/>
                  </a:cubicBezTo>
                  <a:cubicBezTo>
                    <a:pt x="3564426" y="581006"/>
                    <a:pt x="3554300" y="732196"/>
                    <a:pt x="3545335" y="865628"/>
                  </a:cubicBezTo>
                  <a:cubicBezTo>
                    <a:pt x="3544836" y="872100"/>
                    <a:pt x="3544338" y="879237"/>
                    <a:pt x="3543841" y="886207"/>
                  </a:cubicBezTo>
                  <a:cubicBezTo>
                    <a:pt x="3503336" y="912429"/>
                    <a:pt x="3425978" y="960889"/>
                    <a:pt x="3279732" y="1049015"/>
                  </a:cubicBezTo>
                  <a:lnTo>
                    <a:pt x="3274254" y="1052334"/>
                  </a:lnTo>
                  <a:cubicBezTo>
                    <a:pt x="3096631" y="1159545"/>
                    <a:pt x="2938597" y="1248665"/>
                    <a:pt x="2804302" y="1317373"/>
                  </a:cubicBezTo>
                  <a:cubicBezTo>
                    <a:pt x="2763300" y="1338285"/>
                    <a:pt x="2726944" y="1356208"/>
                    <a:pt x="2695073" y="1371311"/>
                  </a:cubicBezTo>
                  <a:cubicBezTo>
                    <a:pt x="2728770" y="1303931"/>
                    <a:pt x="2745869" y="1231074"/>
                    <a:pt x="2756161" y="1163030"/>
                  </a:cubicBezTo>
                  <a:cubicBezTo>
                    <a:pt x="2817084" y="1145272"/>
                    <a:pt x="2871367" y="1107267"/>
                    <a:pt x="2910876" y="1051504"/>
                  </a:cubicBezTo>
                  <a:cubicBezTo>
                    <a:pt x="2988730" y="941638"/>
                    <a:pt x="2983751" y="797086"/>
                    <a:pt x="2902077" y="688216"/>
                  </a:cubicBezTo>
                  <a:cubicBezTo>
                    <a:pt x="2902908" y="684731"/>
                    <a:pt x="2903737" y="681412"/>
                    <a:pt x="2904401" y="678093"/>
                  </a:cubicBezTo>
                  <a:cubicBezTo>
                    <a:pt x="2912701" y="635606"/>
                    <a:pt x="2917184" y="594282"/>
                    <a:pt x="2918511" y="554618"/>
                  </a:cubicBezTo>
                  <a:cubicBezTo>
                    <a:pt x="2924819" y="565903"/>
                    <a:pt x="2932289" y="576359"/>
                    <a:pt x="2940755" y="585486"/>
                  </a:cubicBezTo>
                  <a:cubicBezTo>
                    <a:pt x="2980263" y="628470"/>
                    <a:pt x="3030895" y="643406"/>
                    <a:pt x="3082521" y="643406"/>
                  </a:cubicBezTo>
                  <a:cubicBezTo>
                    <a:pt x="3200382" y="643406"/>
                    <a:pt x="3322393" y="564907"/>
                    <a:pt x="3324055" y="563745"/>
                  </a:cubicBezTo>
                  <a:cubicBezTo>
                    <a:pt x="3416683" y="497195"/>
                    <a:pt x="3424485" y="398780"/>
                    <a:pt x="3392448" y="331400"/>
                  </a:cubicBezTo>
                  <a:cubicBezTo>
                    <a:pt x="3379167" y="303187"/>
                    <a:pt x="3358417" y="279787"/>
                    <a:pt x="3333184" y="262693"/>
                  </a:cubicBezTo>
                  <a:cubicBezTo>
                    <a:pt x="3358250" y="199130"/>
                    <a:pt x="3341650" y="145856"/>
                    <a:pt x="3331192" y="122622"/>
                  </a:cubicBezTo>
                  <a:cubicBezTo>
                    <a:pt x="3304134" y="62046"/>
                    <a:pt x="3246697" y="22879"/>
                    <a:pt x="3177308" y="17569"/>
                  </a:cubicBezTo>
                  <a:cubicBezTo>
                    <a:pt x="3151412" y="15577"/>
                    <a:pt x="3073060" y="9603"/>
                    <a:pt x="2918843" y="150171"/>
                  </a:cubicBezTo>
                  <a:cubicBezTo>
                    <a:pt x="2889959" y="176559"/>
                    <a:pt x="2858585" y="208756"/>
                    <a:pt x="2836837" y="247590"/>
                  </a:cubicBezTo>
                  <a:cubicBezTo>
                    <a:pt x="2815258" y="216888"/>
                    <a:pt x="2789860" y="189338"/>
                    <a:pt x="2760145" y="166104"/>
                  </a:cubicBezTo>
                  <a:cubicBezTo>
                    <a:pt x="2489895" y="-45994"/>
                    <a:pt x="2085844" y="-55952"/>
                    <a:pt x="1777580" y="141873"/>
                  </a:cubicBezTo>
                  <a:cubicBezTo>
                    <a:pt x="1756995" y="155150"/>
                    <a:pt x="1708688" y="193985"/>
                    <a:pt x="1669678" y="230828"/>
                  </a:cubicBezTo>
                  <a:cubicBezTo>
                    <a:pt x="1651418" y="247922"/>
                    <a:pt x="1623197" y="274808"/>
                    <a:pt x="1598961" y="309162"/>
                  </a:cubicBezTo>
                  <a:cubicBezTo>
                    <a:pt x="1524593" y="224356"/>
                    <a:pt x="1435450" y="152826"/>
                    <a:pt x="1327382" y="186516"/>
                  </a:cubicBezTo>
                  <a:cubicBezTo>
                    <a:pt x="1323731" y="187678"/>
                    <a:pt x="1320077" y="189006"/>
                    <a:pt x="1316425" y="190334"/>
                  </a:cubicBezTo>
                  <a:cubicBezTo>
                    <a:pt x="1248033" y="216888"/>
                    <a:pt x="1202382" y="278293"/>
                    <a:pt x="1197401" y="350154"/>
                  </a:cubicBezTo>
                  <a:cubicBezTo>
                    <a:pt x="1196572" y="363265"/>
                    <a:pt x="1197071" y="375878"/>
                    <a:pt x="1198897" y="388159"/>
                  </a:cubicBezTo>
                  <a:cubicBezTo>
                    <a:pt x="1169348" y="413717"/>
                    <a:pt x="1155238" y="443424"/>
                    <a:pt x="1151088" y="453548"/>
                  </a:cubicBezTo>
                  <a:cubicBezTo>
                    <a:pt x="1135151" y="492383"/>
                    <a:pt x="1111580" y="592622"/>
                    <a:pt x="1235250" y="683569"/>
                  </a:cubicBezTo>
                  <a:cubicBezTo>
                    <a:pt x="1334023" y="756094"/>
                    <a:pt x="1411710" y="778499"/>
                    <a:pt x="1469977" y="778499"/>
                  </a:cubicBezTo>
                  <a:cubicBezTo>
                    <a:pt x="1518451" y="778499"/>
                    <a:pt x="1552978" y="763064"/>
                    <a:pt x="1575222" y="748460"/>
                  </a:cubicBezTo>
                  <a:cubicBezTo>
                    <a:pt x="1571737" y="755098"/>
                    <a:pt x="1568417" y="761903"/>
                    <a:pt x="1565262" y="768873"/>
                  </a:cubicBezTo>
                  <a:cubicBezTo>
                    <a:pt x="1505170" y="905292"/>
                    <a:pt x="1549991" y="1058972"/>
                    <a:pt x="1671836" y="1134485"/>
                  </a:cubicBezTo>
                  <a:cubicBezTo>
                    <a:pt x="1682128" y="1140791"/>
                    <a:pt x="1692420" y="1146268"/>
                    <a:pt x="1702546" y="1150749"/>
                  </a:cubicBezTo>
                  <a:cubicBezTo>
                    <a:pt x="1714830" y="1232402"/>
                    <a:pt x="1731098" y="1313224"/>
                    <a:pt x="1761312" y="1381766"/>
                  </a:cubicBezTo>
                  <a:cubicBezTo>
                    <a:pt x="1669678" y="1339280"/>
                    <a:pt x="1545011" y="1275054"/>
                    <a:pt x="1376020" y="1178962"/>
                  </a:cubicBezTo>
                  <a:lnTo>
                    <a:pt x="1365728" y="1173153"/>
                  </a:lnTo>
                  <a:cubicBezTo>
                    <a:pt x="1300656" y="1136310"/>
                    <a:pt x="1094979" y="1012171"/>
                    <a:pt x="994713" y="945621"/>
                  </a:cubicBezTo>
                  <a:cubicBezTo>
                    <a:pt x="994381" y="937489"/>
                    <a:pt x="993718" y="929357"/>
                    <a:pt x="992389" y="921059"/>
                  </a:cubicBezTo>
                  <a:cubicBezTo>
                    <a:pt x="984754" y="870773"/>
                    <a:pt x="913871" y="667637"/>
                    <a:pt x="884986" y="621002"/>
                  </a:cubicBezTo>
                  <a:cubicBezTo>
                    <a:pt x="839336" y="547149"/>
                    <a:pt x="758991" y="506655"/>
                    <a:pt x="675326" y="515119"/>
                  </a:cubicBezTo>
                  <a:cubicBezTo>
                    <a:pt x="601123" y="522753"/>
                    <a:pt x="537213" y="568392"/>
                    <a:pt x="503680" y="636602"/>
                  </a:cubicBezTo>
                  <a:cubicBezTo>
                    <a:pt x="497871" y="633283"/>
                    <a:pt x="491893" y="630130"/>
                    <a:pt x="485751" y="626976"/>
                  </a:cubicBezTo>
                  <a:cubicBezTo>
                    <a:pt x="354611" y="559928"/>
                    <a:pt x="252685" y="562252"/>
                    <a:pt x="182797" y="634113"/>
                  </a:cubicBezTo>
                  <a:cubicBezTo>
                    <a:pt x="181802" y="635108"/>
                    <a:pt x="180805" y="636270"/>
                    <a:pt x="179644" y="637432"/>
                  </a:cubicBezTo>
                  <a:cubicBezTo>
                    <a:pt x="147605" y="644070"/>
                    <a:pt x="115069" y="658011"/>
                    <a:pt x="85686" y="684067"/>
                  </a:cubicBezTo>
                  <a:cubicBezTo>
                    <a:pt x="52818" y="713442"/>
                    <a:pt x="32400" y="750451"/>
                    <a:pt x="24929" y="789618"/>
                  </a:cubicBezTo>
                  <a:cubicBezTo>
                    <a:pt x="10156" y="816669"/>
                    <a:pt x="4179" y="843556"/>
                    <a:pt x="2187" y="865960"/>
                  </a:cubicBezTo>
                  <a:cubicBezTo>
                    <a:pt x="195" y="889195"/>
                    <a:pt x="2187" y="910438"/>
                    <a:pt x="6503" y="930021"/>
                  </a:cubicBezTo>
                  <a:cubicBezTo>
                    <a:pt x="6173" y="931348"/>
                    <a:pt x="5840" y="932510"/>
                    <a:pt x="5508" y="933672"/>
                  </a:cubicBezTo>
                  <a:cubicBezTo>
                    <a:pt x="-18728" y="1032253"/>
                    <a:pt x="37545" y="1130170"/>
                    <a:pt x="163875" y="1209333"/>
                  </a:cubicBezTo>
                  <a:cubicBezTo>
                    <a:pt x="304644" y="1297458"/>
                    <a:pt x="480606" y="1323348"/>
                    <a:pt x="626190" y="1342434"/>
                  </a:cubicBezTo>
                  <a:cubicBezTo>
                    <a:pt x="952714" y="1562995"/>
                    <a:pt x="1256167" y="1759990"/>
                    <a:pt x="1589334" y="1915329"/>
                  </a:cubicBezTo>
                  <a:lnTo>
                    <a:pt x="1396273" y="2805709"/>
                  </a:lnTo>
                  <a:cubicBezTo>
                    <a:pt x="1392123" y="2824629"/>
                    <a:pt x="1391459" y="2843880"/>
                    <a:pt x="1393949" y="2863132"/>
                  </a:cubicBezTo>
                  <a:cubicBezTo>
                    <a:pt x="1405568" y="2949266"/>
                    <a:pt x="1475124" y="3023284"/>
                    <a:pt x="1626352" y="3110579"/>
                  </a:cubicBezTo>
                  <a:cubicBezTo>
                    <a:pt x="1661877" y="3130992"/>
                    <a:pt x="1703543" y="3153231"/>
                    <a:pt x="1746039" y="3171819"/>
                  </a:cubicBezTo>
                  <a:cubicBezTo>
                    <a:pt x="1748031" y="3212313"/>
                    <a:pt x="1749856" y="3252808"/>
                    <a:pt x="1751682" y="3293302"/>
                  </a:cubicBezTo>
                  <a:cubicBezTo>
                    <a:pt x="1763137" y="3538758"/>
                    <a:pt x="1774923" y="3791350"/>
                    <a:pt x="1802812" y="4042449"/>
                  </a:cubicBezTo>
                  <a:cubicBezTo>
                    <a:pt x="1796670" y="4043611"/>
                    <a:pt x="1790858" y="4044773"/>
                    <a:pt x="1785381" y="4045934"/>
                  </a:cubicBezTo>
                  <a:cubicBezTo>
                    <a:pt x="1744379" y="4054067"/>
                    <a:pt x="1702546" y="4062365"/>
                    <a:pt x="1663370" y="4074313"/>
                  </a:cubicBezTo>
                  <a:cubicBezTo>
                    <a:pt x="1565262" y="4062530"/>
                    <a:pt x="1463503" y="4067509"/>
                    <a:pt x="1372202" y="4072156"/>
                  </a:cubicBezTo>
                  <a:lnTo>
                    <a:pt x="1346639" y="4073484"/>
                  </a:lnTo>
                  <a:cubicBezTo>
                    <a:pt x="1224958" y="4079458"/>
                    <a:pt x="1105438" y="4093399"/>
                    <a:pt x="989735" y="4107008"/>
                  </a:cubicBezTo>
                  <a:cubicBezTo>
                    <a:pt x="898598" y="4117795"/>
                    <a:pt x="812610" y="4127918"/>
                    <a:pt x="725126" y="4134391"/>
                  </a:cubicBezTo>
                  <a:cubicBezTo>
                    <a:pt x="671010" y="4138374"/>
                    <a:pt x="622206" y="4168745"/>
                    <a:pt x="594649" y="4215380"/>
                  </a:cubicBezTo>
                  <a:cubicBezTo>
                    <a:pt x="585022" y="4231644"/>
                    <a:pt x="578381" y="4249071"/>
                    <a:pt x="574730" y="4267160"/>
                  </a:cubicBezTo>
                  <a:cubicBezTo>
                    <a:pt x="550160" y="4308816"/>
                    <a:pt x="544516" y="4359102"/>
                    <a:pt x="560452" y="4406069"/>
                  </a:cubicBezTo>
                  <a:cubicBezTo>
                    <a:pt x="581368" y="4467807"/>
                    <a:pt x="634324" y="4510293"/>
                    <a:pt x="701719" y="4519918"/>
                  </a:cubicBezTo>
                  <a:cubicBezTo>
                    <a:pt x="721807" y="4522740"/>
                    <a:pt x="742225" y="4521910"/>
                    <a:pt x="762144" y="4517263"/>
                  </a:cubicBezTo>
                  <a:cubicBezTo>
                    <a:pt x="775425" y="4514276"/>
                    <a:pt x="788538" y="4511288"/>
                    <a:pt x="801653" y="4508632"/>
                  </a:cubicBezTo>
                  <a:cubicBezTo>
                    <a:pt x="812610" y="4514608"/>
                    <a:pt x="824395" y="4519753"/>
                    <a:pt x="836679" y="4523569"/>
                  </a:cubicBezTo>
                  <a:cubicBezTo>
                    <a:pt x="852947" y="4534357"/>
                    <a:pt x="871043" y="4542489"/>
                    <a:pt x="890630" y="4547136"/>
                  </a:cubicBezTo>
                  <a:cubicBezTo>
                    <a:pt x="987907" y="4570370"/>
                    <a:pt x="1074229" y="4561408"/>
                    <a:pt x="1150423" y="4553442"/>
                  </a:cubicBezTo>
                  <a:cubicBezTo>
                    <a:pt x="1160882" y="4552446"/>
                    <a:pt x="1171008" y="4551285"/>
                    <a:pt x="1180801" y="4550455"/>
                  </a:cubicBezTo>
                  <a:cubicBezTo>
                    <a:pt x="1221805" y="4577008"/>
                    <a:pt x="1267952" y="4589290"/>
                    <a:pt x="1293683" y="4596094"/>
                  </a:cubicBezTo>
                  <a:cubicBezTo>
                    <a:pt x="1338007" y="4607878"/>
                    <a:pt x="1386976" y="4617338"/>
                    <a:pt x="1410715" y="4620325"/>
                  </a:cubicBezTo>
                  <a:cubicBezTo>
                    <a:pt x="1589664" y="4642563"/>
                    <a:pt x="1769446" y="4650197"/>
                    <a:pt x="1944743" y="4650197"/>
                  </a:cubicBezTo>
                  <a:cubicBezTo>
                    <a:pt x="2139961" y="4650197"/>
                    <a:pt x="2329702" y="4640904"/>
                    <a:pt x="2507158" y="4632107"/>
                  </a:cubicBezTo>
                  <a:cubicBezTo>
                    <a:pt x="2678805" y="4623643"/>
                    <a:pt x="2794176" y="4618498"/>
                    <a:pt x="2948558" y="4617503"/>
                  </a:cubicBezTo>
                  <a:cubicBezTo>
                    <a:pt x="3439924" y="4614349"/>
                    <a:pt x="3473457" y="4585306"/>
                    <a:pt x="3512965" y="4551118"/>
                  </a:cubicBezTo>
                  <a:cubicBezTo>
                    <a:pt x="3516451" y="4548131"/>
                    <a:pt x="3519936" y="4544812"/>
                    <a:pt x="3523588" y="4541161"/>
                  </a:cubicBezTo>
                  <a:cubicBezTo>
                    <a:pt x="3540853" y="4538008"/>
                    <a:pt x="3556954" y="4534191"/>
                    <a:pt x="3571396" y="4529710"/>
                  </a:cubicBezTo>
                  <a:cubicBezTo>
                    <a:pt x="3587830" y="4524731"/>
                    <a:pt x="3603103" y="4517595"/>
                    <a:pt x="3617213" y="4508632"/>
                  </a:cubicBezTo>
                  <a:cubicBezTo>
                    <a:pt x="3628834" y="4508632"/>
                    <a:pt x="3640952" y="4508965"/>
                    <a:pt x="3650912" y="4508965"/>
                  </a:cubicBezTo>
                  <a:cubicBezTo>
                    <a:pt x="3781888" y="4510790"/>
                    <a:pt x="3853932" y="4511786"/>
                    <a:pt x="3913030" y="4448721"/>
                  </a:cubicBezTo>
                  <a:cubicBezTo>
                    <a:pt x="3942080" y="4417852"/>
                    <a:pt x="3957850" y="4377192"/>
                    <a:pt x="3957850" y="4335369"/>
                  </a:cubicBezTo>
                  <a:cubicBezTo>
                    <a:pt x="3960008" y="4291390"/>
                    <a:pt x="3948721" y="4252721"/>
                    <a:pt x="3923984" y="4220359"/>
                  </a:cubicBezTo>
                  <a:cubicBezTo>
                    <a:pt x="3894105" y="4180860"/>
                    <a:pt x="3856256" y="4162438"/>
                    <a:pt x="3807619" y="4151817"/>
                  </a:cubicBezTo>
                  <a:cubicBezTo>
                    <a:pt x="3779730" y="4124268"/>
                    <a:pt x="3742213" y="4106842"/>
                    <a:pt x="3701045" y="4104352"/>
                  </a:cubicBezTo>
                  <a:lnTo>
                    <a:pt x="3296166" y="4079956"/>
                  </a:lnTo>
                  <a:cubicBezTo>
                    <a:pt x="3272262" y="4063526"/>
                    <a:pt x="3244207" y="4053568"/>
                    <a:pt x="3214824" y="4051411"/>
                  </a:cubicBezTo>
                  <a:cubicBezTo>
                    <a:pt x="3054632" y="4039296"/>
                    <a:pt x="2893445" y="4035147"/>
                    <a:pt x="2735909" y="4031827"/>
                  </a:cubicBezTo>
                  <a:lnTo>
                    <a:pt x="2820902" y="3144104"/>
                  </a:lnTo>
                  <a:cubicBezTo>
                    <a:pt x="2838829" y="3138793"/>
                    <a:pt x="2858086" y="3132652"/>
                    <a:pt x="2879003" y="3125350"/>
                  </a:cubicBezTo>
                  <a:cubicBezTo>
                    <a:pt x="2911538" y="3113899"/>
                    <a:pt x="3023259" y="3073238"/>
                    <a:pt x="3094971" y="3025940"/>
                  </a:cubicBezTo>
                  <a:cubicBezTo>
                    <a:pt x="3158383" y="2984117"/>
                    <a:pt x="3192248" y="2931508"/>
                    <a:pt x="3195403" y="2869439"/>
                  </a:cubicBezTo>
                  <a:cubicBezTo>
                    <a:pt x="3196565" y="2845872"/>
                    <a:pt x="3192747" y="2822139"/>
                    <a:pt x="3183948" y="2800067"/>
                  </a:cubicBezTo>
                  <a:cubicBezTo>
                    <a:pt x="3048822" y="2457690"/>
                    <a:pt x="2955695" y="2153816"/>
                    <a:pt x="2900584" y="1875167"/>
                  </a:cubicBezTo>
                  <a:cubicBezTo>
                    <a:pt x="3091320" y="1772770"/>
                    <a:pt x="3246697" y="1687133"/>
                    <a:pt x="3393775" y="1603157"/>
                  </a:cubicBezTo>
                  <a:cubicBezTo>
                    <a:pt x="3457021" y="1567144"/>
                    <a:pt x="3521265" y="1525322"/>
                    <a:pt x="3583350" y="1484994"/>
                  </a:cubicBezTo>
                  <a:cubicBezTo>
                    <a:pt x="3668673" y="1429563"/>
                    <a:pt x="3756821" y="1372306"/>
                    <a:pt x="3835174" y="1334799"/>
                  </a:cubicBezTo>
                  <a:cubicBezTo>
                    <a:pt x="3888296" y="1309407"/>
                    <a:pt x="3949882" y="1291981"/>
                    <a:pt x="4014955" y="1273559"/>
                  </a:cubicBezTo>
                  <a:cubicBezTo>
                    <a:pt x="4109243" y="1246840"/>
                    <a:pt x="4215984" y="1216635"/>
                    <a:pt x="4320231" y="1155064"/>
                  </a:cubicBezTo>
                  <a:cubicBezTo>
                    <a:pt x="4511134" y="1042210"/>
                    <a:pt x="4519932" y="929523"/>
                    <a:pt x="4493871" y="854841"/>
                  </a:cubicBezTo>
                  <a:cubicBezTo>
                    <a:pt x="4489056" y="840900"/>
                    <a:pt x="4482416" y="826627"/>
                    <a:pt x="4473453" y="813018"/>
                  </a:cubicBezTo>
                  <a:close/>
                </a:path>
              </a:pathLst>
            </a:custGeom>
            <a:solidFill>
              <a:srgbClr val="FFFFFF"/>
            </a:solidFill>
            <a:ln w="16598" cap="flat">
              <a:noFill/>
              <a:prstDash val="solid"/>
              <a:miter/>
            </a:ln>
            <a:effectLst>
              <a:outerShdw blurRad="190500" dist="38100" dir="2700000" algn="tl" rotWithShape="0">
                <a:prstClr val="black">
                  <a:alpha val="40000"/>
                </a:prstClr>
              </a:outerShdw>
            </a:effectLst>
          </p:spPr>
          <p:txBody>
            <a:bodyPr/>
            <a:lstStyle/>
            <a:p>
              <a:endParaRPr lang="fr-FR"/>
            </a:p>
          </p:txBody>
        </p:sp>
        <p:grpSp>
          <p:nvGrpSpPr>
            <p:cNvPr id="5" name="Graphique 4">
              <a:extLst>
                <a:ext uri="{FF2B5EF4-FFF2-40B4-BE49-F238E27FC236}">
                  <a16:creationId xmlns:a16="http://schemas.microsoft.com/office/drawing/2014/main" id="{F1999C18-95D0-0873-EFE7-DEBFB50D9195}"/>
                </a:ext>
              </a:extLst>
            </p:cNvPr>
            <p:cNvGrpSpPr/>
            <p:nvPr/>
          </p:nvGrpSpPr>
          <p:grpSpPr>
            <a:xfrm>
              <a:off x="6433837" y="1269833"/>
              <a:ext cx="4171619" cy="4317304"/>
              <a:chOff x="-22431659" y="-4496367"/>
              <a:chExt cx="4171619" cy="4317304"/>
            </a:xfrm>
          </p:grpSpPr>
          <p:sp>
            <p:nvSpPr>
              <p:cNvPr id="6" name="Forme libre 5">
                <a:extLst>
                  <a:ext uri="{FF2B5EF4-FFF2-40B4-BE49-F238E27FC236}">
                    <a16:creationId xmlns:a16="http://schemas.microsoft.com/office/drawing/2014/main" id="{4B4854A4-5AC7-F15C-4CCA-3C8BA37E4D85}"/>
                  </a:ext>
                </a:extLst>
              </p:cNvPr>
              <p:cNvSpPr/>
              <p:nvPr/>
            </p:nvSpPr>
            <p:spPr>
              <a:xfrm>
                <a:off x="-22431659" y="-4496367"/>
                <a:ext cx="4171619" cy="4204171"/>
              </a:xfrm>
              <a:custGeom>
                <a:avLst/>
                <a:gdLst>
                  <a:gd name="csX0" fmla="*/ 1513611 w 4171619"/>
                  <a:gd name="csY0" fmla="*/ 4078159 h 4204171"/>
                  <a:gd name="csX1" fmla="*/ 1800960 w 4171619"/>
                  <a:gd name="csY1" fmla="*/ 3999992 h 4204171"/>
                  <a:gd name="csX2" fmla="*/ 1816565 w 4171619"/>
                  <a:gd name="csY2" fmla="*/ 3979910 h 4204171"/>
                  <a:gd name="csX3" fmla="*/ 1739706 w 4171619"/>
                  <a:gd name="csY3" fmla="*/ 2882079 h 4204171"/>
                  <a:gd name="csX4" fmla="*/ 1392263 w 4171619"/>
                  <a:gd name="csY4" fmla="*/ 2674794 h 4204171"/>
                  <a:gd name="csX5" fmla="*/ 1613875 w 4171619"/>
                  <a:gd name="csY5" fmla="*/ 1652643 h 4204171"/>
                  <a:gd name="csX6" fmla="*/ 520420 w 4171619"/>
                  <a:gd name="csY6" fmla="*/ 1017013 h 4204171"/>
                  <a:gd name="csX7" fmla="*/ 85828 w 4171619"/>
                  <a:gd name="csY7" fmla="*/ 902666 h 4204171"/>
                  <a:gd name="csX8" fmla="*/ 46984 w 4171619"/>
                  <a:gd name="csY8" fmla="*/ 785332 h 4204171"/>
                  <a:gd name="csX9" fmla="*/ 1167 w 4171619"/>
                  <a:gd name="csY9" fmla="*/ 714798 h 4204171"/>
                  <a:gd name="csX10" fmla="*/ 31545 w 4171619"/>
                  <a:gd name="csY10" fmla="*/ 679615 h 4204171"/>
                  <a:gd name="csX11" fmla="*/ 29719 w 4171619"/>
                  <a:gd name="csY11" fmla="*/ 642107 h 4204171"/>
                  <a:gd name="csX12" fmla="*/ 147746 w 4171619"/>
                  <a:gd name="csY12" fmla="*/ 646754 h 4204171"/>
                  <a:gd name="csX13" fmla="*/ 243696 w 4171619"/>
                  <a:gd name="csY13" fmla="*/ 608915 h 4204171"/>
                  <a:gd name="csX14" fmla="*/ 480415 w 4171619"/>
                  <a:gd name="csY14" fmla="*/ 732390 h 4204171"/>
                  <a:gd name="csX15" fmla="*/ 483069 w 4171619"/>
                  <a:gd name="csY15" fmla="*/ 550995 h 4204171"/>
                  <a:gd name="csX16" fmla="*/ 577193 w 4171619"/>
                  <a:gd name="csY16" fmla="*/ 542365 h 4204171"/>
                  <a:gd name="csX17" fmla="*/ 661688 w 4171619"/>
                  <a:gd name="csY17" fmla="*/ 780352 h 4204171"/>
                  <a:gd name="csX18" fmla="*/ 659033 w 4171619"/>
                  <a:gd name="csY18" fmla="*/ 858188 h 4204171"/>
                  <a:gd name="csX19" fmla="*/ 1117198 w 4171619"/>
                  <a:gd name="csY19" fmla="*/ 1151441 h 4204171"/>
                  <a:gd name="csX20" fmla="*/ 1857733 w 4171619"/>
                  <a:gd name="csY20" fmla="*/ 1461954 h 4204171"/>
                  <a:gd name="csX21" fmla="*/ 1991696 w 4171619"/>
                  <a:gd name="csY21" fmla="*/ 1406855 h 4204171"/>
                  <a:gd name="csX22" fmla="*/ 1986717 w 4171619"/>
                  <a:gd name="csY22" fmla="*/ 1292508 h 4204171"/>
                  <a:gd name="csX23" fmla="*/ 1775893 w 4171619"/>
                  <a:gd name="csY23" fmla="*/ 1198408 h 4204171"/>
                  <a:gd name="csX24" fmla="*/ 1679946 w 4171619"/>
                  <a:gd name="csY24" fmla="*/ 843418 h 4204171"/>
                  <a:gd name="csX25" fmla="*/ 1592628 w 4171619"/>
                  <a:gd name="csY25" fmla="*/ 827486 h 4204171"/>
                  <a:gd name="csX26" fmla="*/ 1674799 w 4171619"/>
                  <a:gd name="csY26" fmla="*/ 606592 h 4204171"/>
                  <a:gd name="csX27" fmla="*/ 1684924 w 4171619"/>
                  <a:gd name="csY27" fmla="*/ 289109 h 4204171"/>
                  <a:gd name="csX28" fmla="*/ 1581672 w 4171619"/>
                  <a:gd name="csY28" fmla="*/ 289109 h 4204171"/>
                  <a:gd name="csX29" fmla="*/ 1700530 w 4171619"/>
                  <a:gd name="csY29" fmla="*/ 115680 h 4204171"/>
                  <a:gd name="csX30" fmla="*/ 2491031 w 4171619"/>
                  <a:gd name="csY30" fmla="*/ 130782 h 4204171"/>
                  <a:gd name="csX31" fmla="*/ 2574695 w 4171619"/>
                  <a:gd name="csY31" fmla="*/ 480794 h 4204171"/>
                  <a:gd name="csX32" fmla="*/ 2541827 w 4171619"/>
                  <a:gd name="csY32" fmla="*/ 581366 h 4204171"/>
                  <a:gd name="csX33" fmla="*/ 2589635 w 4171619"/>
                  <a:gd name="csY33" fmla="*/ 606758 h 4204171"/>
                  <a:gd name="csX34" fmla="*/ 2441064 w 4171619"/>
                  <a:gd name="csY34" fmla="*/ 828315 h 4204171"/>
                  <a:gd name="csX35" fmla="*/ 2298633 w 4171619"/>
                  <a:gd name="csY35" fmla="*/ 1227617 h 4204171"/>
                  <a:gd name="csX36" fmla="*/ 2148735 w 4171619"/>
                  <a:gd name="csY36" fmla="*/ 1407851 h 4204171"/>
                  <a:gd name="csX37" fmla="*/ 2289006 w 4171619"/>
                  <a:gd name="csY37" fmla="*/ 1455647 h 4204171"/>
                  <a:gd name="csX38" fmla="*/ 2713308 w 4171619"/>
                  <a:gd name="csY38" fmla="*/ 1299644 h 4204171"/>
                  <a:gd name="csX39" fmla="*/ 3193551 w 4171619"/>
                  <a:gd name="csY39" fmla="*/ 1028962 h 4204171"/>
                  <a:gd name="csX40" fmla="*/ 3529871 w 4171619"/>
                  <a:gd name="csY40" fmla="*/ 815868 h 4204171"/>
                  <a:gd name="csX41" fmla="*/ 3649558 w 4171619"/>
                  <a:gd name="csY41" fmla="*/ 479466 h 4204171"/>
                  <a:gd name="csX42" fmla="*/ 3691225 w 4171619"/>
                  <a:gd name="csY42" fmla="*/ 702351 h 4204171"/>
                  <a:gd name="csX43" fmla="*/ 4011443 w 4171619"/>
                  <a:gd name="csY43" fmla="*/ 506186 h 4204171"/>
                  <a:gd name="csX44" fmla="*/ 4018746 w 4171619"/>
                  <a:gd name="csY44" fmla="*/ 576387 h 4204171"/>
                  <a:gd name="csX45" fmla="*/ 4114530 w 4171619"/>
                  <a:gd name="csY45" fmla="*/ 626673 h 4204171"/>
                  <a:gd name="csX46" fmla="*/ 4137438 w 4171619"/>
                  <a:gd name="csY46" fmla="*/ 636797 h 4204171"/>
                  <a:gd name="csX47" fmla="*/ 4079337 w 4171619"/>
                  <a:gd name="csY47" fmla="*/ 732390 h 4204171"/>
                  <a:gd name="csX48" fmla="*/ 4069378 w 4171619"/>
                  <a:gd name="csY48" fmla="*/ 845907 h 4204171"/>
                  <a:gd name="csX49" fmla="*/ 3597103 w 4171619"/>
                  <a:gd name="csY49" fmla="*/ 1018839 h 4204171"/>
                  <a:gd name="csX50" fmla="*/ 3145244 w 4171619"/>
                  <a:gd name="csY50" fmla="*/ 1292674 h 4204171"/>
                  <a:gd name="csX51" fmla="*/ 2549628 w 4171619"/>
                  <a:gd name="csY51" fmla="*/ 1619451 h 4204171"/>
                  <a:gd name="csX52" fmla="*/ 2863373 w 4171619"/>
                  <a:gd name="csY52" fmla="*/ 2694544 h 4204171"/>
                  <a:gd name="csX53" fmla="*/ 2501820 w 4171619"/>
                  <a:gd name="csY53" fmla="*/ 2833785 h 4204171"/>
                  <a:gd name="csX54" fmla="*/ 2390932 w 4171619"/>
                  <a:gd name="csY54" fmla="*/ 3992689 h 4204171"/>
                  <a:gd name="csX55" fmla="*/ 2385951 w 4171619"/>
                  <a:gd name="csY55" fmla="*/ 4012770 h 4204171"/>
                  <a:gd name="csX56" fmla="*/ 2385951 w 4171619"/>
                  <a:gd name="csY56" fmla="*/ 4022894 h 4204171"/>
                  <a:gd name="csX57" fmla="*/ 2390932 w 4171619"/>
                  <a:gd name="csY57" fmla="*/ 4027873 h 4204171"/>
                  <a:gd name="csX58" fmla="*/ 2406038 w 4171619"/>
                  <a:gd name="csY58" fmla="*/ 4027873 h 4204171"/>
                  <a:gd name="csX59" fmla="*/ 2816727 w 4171619"/>
                  <a:gd name="csY59" fmla="*/ 4149024 h 4204171"/>
                  <a:gd name="csX60" fmla="*/ 2771739 w 4171619"/>
                  <a:gd name="csY60" fmla="*/ 4194331 h 4204171"/>
                  <a:gd name="csX61" fmla="*/ 2238707 w 4171619"/>
                  <a:gd name="csY61" fmla="*/ 4157654 h 4204171"/>
                  <a:gd name="csX62" fmla="*/ 2208994 w 4171619"/>
                  <a:gd name="csY62" fmla="*/ 4055422 h 4204171"/>
                  <a:gd name="csX63" fmla="*/ 2199531 w 4171619"/>
                  <a:gd name="csY63" fmla="*/ 4033018 h 4204171"/>
                  <a:gd name="csX64" fmla="*/ 2235055 w 4171619"/>
                  <a:gd name="csY64" fmla="*/ 3446181 h 4204171"/>
                  <a:gd name="csX65" fmla="*/ 2249996 w 4171619"/>
                  <a:gd name="csY65" fmla="*/ 2904318 h 4204171"/>
                  <a:gd name="csX66" fmla="*/ 1988543 w 4171619"/>
                  <a:gd name="csY66" fmla="*/ 2927387 h 4204171"/>
                  <a:gd name="csX67" fmla="*/ 2007800 w 4171619"/>
                  <a:gd name="csY67" fmla="*/ 3970284 h 4204171"/>
                  <a:gd name="csX68" fmla="*/ 2018092 w 4171619"/>
                  <a:gd name="csY68" fmla="*/ 4028039 h 4204171"/>
                  <a:gd name="csX69" fmla="*/ 2025229 w 4171619"/>
                  <a:gd name="csY69" fmla="*/ 4124462 h 4204171"/>
                  <a:gd name="csX70" fmla="*/ 1497177 w 4171619"/>
                  <a:gd name="csY70" fmla="*/ 4203791 h 4204171"/>
                  <a:gd name="csX71" fmla="*/ 1514108 w 4171619"/>
                  <a:gd name="csY71" fmla="*/ 4078491 h 4204171"/>
                  <a:gd name="csX72" fmla="*/ 2224099 w 4171619"/>
                  <a:gd name="csY72" fmla="*/ 52117 h 4204171"/>
                  <a:gd name="csX73" fmla="*/ 1820881 w 4171619"/>
                  <a:gd name="csY73" fmla="*/ 97258 h 4204171"/>
                  <a:gd name="csX74" fmla="*/ 2224099 w 4171619"/>
                  <a:gd name="csY74" fmla="*/ 52117 h 4204171"/>
                  <a:gd name="csX75" fmla="*/ 2088144 w 4171619"/>
                  <a:gd name="csY75" fmla="*/ 112693 h 4204171"/>
                  <a:gd name="csX76" fmla="*/ 1609395 w 4171619"/>
                  <a:gd name="csY76" fmla="*/ 248615 h 4204171"/>
                  <a:gd name="csX77" fmla="*/ 2088144 w 4171619"/>
                  <a:gd name="csY77" fmla="*/ 112693 h 4204171"/>
                  <a:gd name="csX78" fmla="*/ 2279711 w 4171619"/>
                  <a:gd name="csY78" fmla="*/ 127629 h 4204171"/>
                  <a:gd name="csX79" fmla="*/ 2201523 w 4171619"/>
                  <a:gd name="csY79" fmla="*/ 127629 h 4204171"/>
                  <a:gd name="csX80" fmla="*/ 2153714 w 4171619"/>
                  <a:gd name="csY80" fmla="*/ 132774 h 4204171"/>
                  <a:gd name="csX81" fmla="*/ 2181603 w 4171619"/>
                  <a:gd name="csY81" fmla="*/ 143063 h 4204171"/>
                  <a:gd name="csX82" fmla="*/ 2279711 w 4171619"/>
                  <a:gd name="csY82" fmla="*/ 127629 h 4204171"/>
                  <a:gd name="csX83" fmla="*/ 2148569 w 4171619"/>
                  <a:gd name="csY83" fmla="*/ 142898 h 4204171"/>
                  <a:gd name="csX84" fmla="*/ 2083163 w 4171619"/>
                  <a:gd name="csY84" fmla="*/ 145387 h 4204171"/>
                  <a:gd name="csX85" fmla="*/ 2148569 w 4171619"/>
                  <a:gd name="csY85" fmla="*/ 142898 h 4204171"/>
                  <a:gd name="csX86" fmla="*/ 2526556 w 4171619"/>
                  <a:gd name="csY86" fmla="*/ 404784 h 4204171"/>
                  <a:gd name="csX87" fmla="*/ 2529044 w 4171619"/>
                  <a:gd name="csY87" fmla="*/ 440133 h 4204171"/>
                  <a:gd name="csX88" fmla="*/ 2536682 w 4171619"/>
                  <a:gd name="csY88" fmla="*/ 404784 h 4204171"/>
                  <a:gd name="csX89" fmla="*/ 2443389 w 4171619"/>
                  <a:gd name="csY89" fmla="*/ 142732 h 4204171"/>
                  <a:gd name="csX90" fmla="*/ 2435917 w 4171619"/>
                  <a:gd name="csY90" fmla="*/ 145221 h 4204171"/>
                  <a:gd name="csX91" fmla="*/ 2526556 w 4171619"/>
                  <a:gd name="csY91" fmla="*/ 404784 h 4204171"/>
                  <a:gd name="csX92" fmla="*/ 2456005 w 4171619"/>
                  <a:gd name="csY92" fmla="*/ 304045 h 4204171"/>
                  <a:gd name="csX93" fmla="*/ 2403880 w 4171619"/>
                  <a:gd name="csY93" fmla="*/ 153353 h 4204171"/>
                  <a:gd name="csX94" fmla="*/ 2070214 w 4171619"/>
                  <a:gd name="csY94" fmla="*/ 263551 h 4204171"/>
                  <a:gd name="csX95" fmla="*/ 1752156 w 4171619"/>
                  <a:gd name="csY95" fmla="*/ 278156 h 4204171"/>
                  <a:gd name="csX96" fmla="*/ 1725098 w 4171619"/>
                  <a:gd name="csY96" fmla="*/ 397315 h 4204171"/>
                  <a:gd name="csX97" fmla="*/ 1818391 w 4171619"/>
                  <a:gd name="csY97" fmla="*/ 1170526 h 4204171"/>
                  <a:gd name="csX98" fmla="*/ 2268920 w 4171619"/>
                  <a:gd name="csY98" fmla="*/ 1182807 h 4204171"/>
                  <a:gd name="csX99" fmla="*/ 2420647 w 4171619"/>
                  <a:gd name="csY99" fmla="*/ 757450 h 4204171"/>
                  <a:gd name="csX100" fmla="*/ 2583327 w 4171619"/>
                  <a:gd name="csY100" fmla="*/ 682934 h 4204171"/>
                  <a:gd name="csX101" fmla="*/ 2438740 w 4171619"/>
                  <a:gd name="csY101" fmla="*/ 661525 h 4204171"/>
                  <a:gd name="csX102" fmla="*/ 2429443 w 4171619"/>
                  <a:gd name="csY102" fmla="*/ 627669 h 4204171"/>
                  <a:gd name="csX103" fmla="*/ 2405374 w 4171619"/>
                  <a:gd name="csY103" fmla="*/ 612733 h 4204171"/>
                  <a:gd name="csX104" fmla="*/ 2410354 w 4171619"/>
                  <a:gd name="csY104" fmla="*/ 392337 h 4204171"/>
                  <a:gd name="csX105" fmla="*/ 2375162 w 4171619"/>
                  <a:gd name="csY105" fmla="*/ 211107 h 4204171"/>
                  <a:gd name="csX106" fmla="*/ 2393090 w 4171619"/>
                  <a:gd name="csY106" fmla="*/ 192852 h 4204171"/>
                  <a:gd name="csX107" fmla="*/ 2450692 w 4171619"/>
                  <a:gd name="csY107" fmla="*/ 354332 h 4204171"/>
                  <a:gd name="csX108" fmla="*/ 2458327 w 4171619"/>
                  <a:gd name="csY108" fmla="*/ 424865 h 4204171"/>
                  <a:gd name="csX109" fmla="*/ 2460818 w 4171619"/>
                  <a:gd name="csY109" fmla="*/ 354332 h 4204171"/>
                  <a:gd name="csX110" fmla="*/ 2460818 w 4171619"/>
                  <a:gd name="csY110" fmla="*/ 329106 h 4204171"/>
                  <a:gd name="csX111" fmla="*/ 2455839 w 4171619"/>
                  <a:gd name="csY111" fmla="*/ 303879 h 4204171"/>
                  <a:gd name="csX112" fmla="*/ 2314903 w 4171619"/>
                  <a:gd name="csY112" fmla="*/ 162979 h 4204171"/>
                  <a:gd name="csX113" fmla="*/ 1799134 w 4171619"/>
                  <a:gd name="csY113" fmla="*/ 219074 h 4204171"/>
                  <a:gd name="csX114" fmla="*/ 1720283 w 4171619"/>
                  <a:gd name="csY114" fmla="*/ 248448 h 4204171"/>
                  <a:gd name="csX115" fmla="*/ 2314903 w 4171619"/>
                  <a:gd name="csY115" fmla="*/ 162813 h 4204171"/>
                  <a:gd name="csX116" fmla="*/ 3640429 w 4171619"/>
                  <a:gd name="csY116" fmla="*/ 654223 h 4204171"/>
                  <a:gd name="csX117" fmla="*/ 3640429 w 4171619"/>
                  <a:gd name="csY117" fmla="*/ 523279 h 4204171"/>
                  <a:gd name="csX118" fmla="*/ 3615196 w 4171619"/>
                  <a:gd name="csY118" fmla="*/ 513156 h 4204171"/>
                  <a:gd name="csX119" fmla="*/ 3595111 w 4171619"/>
                  <a:gd name="csY119" fmla="*/ 674470 h 4204171"/>
                  <a:gd name="csX120" fmla="*/ 3579506 w 4171619"/>
                  <a:gd name="csY120" fmla="*/ 815702 h 4204171"/>
                  <a:gd name="csX121" fmla="*/ 3675621 w 4171619"/>
                  <a:gd name="csY121" fmla="*/ 936688 h 4204171"/>
                  <a:gd name="csX122" fmla="*/ 4109052 w 4171619"/>
                  <a:gd name="csY122" fmla="*/ 757616 h 4204171"/>
                  <a:gd name="csX123" fmla="*/ 3877314 w 4171619"/>
                  <a:gd name="csY123" fmla="*/ 830307 h 4204171"/>
                  <a:gd name="csX124" fmla="*/ 4086310 w 4171619"/>
                  <a:gd name="csY124" fmla="*/ 656878 h 4204171"/>
                  <a:gd name="csX125" fmla="*/ 3885781 w 4171619"/>
                  <a:gd name="csY125" fmla="*/ 783838 h 4204171"/>
                  <a:gd name="csX126" fmla="*/ 3851915 w 4171619"/>
                  <a:gd name="csY126" fmla="*/ 780021 h 4204171"/>
                  <a:gd name="csX127" fmla="*/ 4078675 w 4171619"/>
                  <a:gd name="csY127" fmla="*/ 601281 h 4204171"/>
                  <a:gd name="csX128" fmla="*/ 3816557 w 4171619"/>
                  <a:gd name="csY128" fmla="*/ 732224 h 4204171"/>
                  <a:gd name="csX129" fmla="*/ 3987870 w 4171619"/>
                  <a:gd name="csY129" fmla="*/ 555974 h 4204171"/>
                  <a:gd name="csX130" fmla="*/ 3701849 w 4171619"/>
                  <a:gd name="csY130" fmla="*/ 751642 h 4204171"/>
                  <a:gd name="csX131" fmla="*/ 3640097 w 4171619"/>
                  <a:gd name="csY131" fmla="*/ 654223 h 4204171"/>
                  <a:gd name="csX132" fmla="*/ 524570 w 4171619"/>
                  <a:gd name="csY132" fmla="*/ 978012 h 4204171"/>
                  <a:gd name="csX133" fmla="*/ 624836 w 4171619"/>
                  <a:gd name="csY133" fmla="*/ 799770 h 4204171"/>
                  <a:gd name="csX134" fmla="*/ 559762 w 4171619"/>
                  <a:gd name="csY134" fmla="*/ 620367 h 4204171"/>
                  <a:gd name="csX135" fmla="*/ 525733 w 4171619"/>
                  <a:gd name="csY135" fmla="*/ 543029 h 4204171"/>
                  <a:gd name="csX136" fmla="*/ 526396 w 4171619"/>
                  <a:gd name="csY136" fmla="*/ 643767 h 4204171"/>
                  <a:gd name="csX137" fmla="*/ 556111 w 4171619"/>
                  <a:gd name="csY137" fmla="*/ 664346 h 4204171"/>
                  <a:gd name="csX138" fmla="*/ 529883 w 4171619"/>
                  <a:gd name="csY138" fmla="*/ 693555 h 4204171"/>
                  <a:gd name="csX139" fmla="*/ 493361 w 4171619"/>
                  <a:gd name="csY139" fmla="*/ 775872 h 4204171"/>
                  <a:gd name="csX140" fmla="*/ 175469 w 4171619"/>
                  <a:gd name="csY140" fmla="*/ 611571 h 4204171"/>
                  <a:gd name="csX141" fmla="*/ 372347 w 4171619"/>
                  <a:gd name="csY141" fmla="*/ 782842 h 4204171"/>
                  <a:gd name="csX142" fmla="*/ 331013 w 4171619"/>
                  <a:gd name="csY142" fmla="*/ 798774 h 4204171"/>
                  <a:gd name="csX143" fmla="*/ 67235 w 4171619"/>
                  <a:gd name="csY143" fmla="*/ 667002 h 4204171"/>
                  <a:gd name="csX144" fmla="*/ 319392 w 4171619"/>
                  <a:gd name="csY144" fmla="*/ 830805 h 4204171"/>
                  <a:gd name="csX145" fmla="*/ 310759 w 4171619"/>
                  <a:gd name="csY145" fmla="*/ 842920 h 4204171"/>
                  <a:gd name="csX146" fmla="*/ 42003 w 4171619"/>
                  <a:gd name="csY146" fmla="*/ 722598 h 4204171"/>
                  <a:gd name="csX147" fmla="*/ 269092 w 4171619"/>
                  <a:gd name="csY147" fmla="*/ 856695 h 4204171"/>
                  <a:gd name="csX148" fmla="*/ 263947 w 4171619"/>
                  <a:gd name="csY148" fmla="*/ 876610 h 4204171"/>
                  <a:gd name="csX149" fmla="*/ 54619 w 4171619"/>
                  <a:gd name="csY149" fmla="*/ 818192 h 4204171"/>
                  <a:gd name="csX150" fmla="*/ 46984 w 4171619"/>
                  <a:gd name="csY150" fmla="*/ 825826 h 4204171"/>
                  <a:gd name="csX151" fmla="*/ 524570 w 4171619"/>
                  <a:gd name="csY151" fmla="*/ 978344 h 4204171"/>
                  <a:gd name="csX152" fmla="*/ 1679946 w 4171619"/>
                  <a:gd name="csY152" fmla="*/ 802757 h 4204171"/>
                  <a:gd name="csX153" fmla="*/ 1638279 w 4171619"/>
                  <a:gd name="csY153" fmla="*/ 637294 h 4204171"/>
                  <a:gd name="csX154" fmla="*/ 1679946 w 4171619"/>
                  <a:gd name="csY154" fmla="*/ 802757 h 4204171"/>
                  <a:gd name="csX155" fmla="*/ 3554439 w 4171619"/>
                  <a:gd name="csY155" fmla="*/ 848563 h 4204171"/>
                  <a:gd name="csX156" fmla="*/ 3509786 w 4171619"/>
                  <a:gd name="csY156" fmla="*/ 880261 h 4204171"/>
                  <a:gd name="csX157" fmla="*/ 3625322 w 4171619"/>
                  <a:gd name="csY157" fmla="*/ 961582 h 4204171"/>
                  <a:gd name="csX158" fmla="*/ 3554439 w 4171619"/>
                  <a:gd name="csY158" fmla="*/ 848563 h 4204171"/>
                  <a:gd name="csX159" fmla="*/ 611224 w 4171619"/>
                  <a:gd name="csY159" fmla="*/ 1024647 h 4204171"/>
                  <a:gd name="csX160" fmla="*/ 666669 w 4171619"/>
                  <a:gd name="csY160" fmla="*/ 926232 h 4204171"/>
                  <a:gd name="csX161" fmla="*/ 633967 w 4171619"/>
                  <a:gd name="csY161" fmla="*/ 893704 h 4204171"/>
                  <a:gd name="csX162" fmla="*/ 566070 w 4171619"/>
                  <a:gd name="csY162" fmla="*/ 996932 h 4204171"/>
                  <a:gd name="csX163" fmla="*/ 611391 w 4171619"/>
                  <a:gd name="csY163" fmla="*/ 1024647 h 4204171"/>
                  <a:gd name="csX164" fmla="*/ 2521575 w 4171619"/>
                  <a:gd name="csY164" fmla="*/ 1467928 h 4204171"/>
                  <a:gd name="csX165" fmla="*/ 2721442 w 4171619"/>
                  <a:gd name="csY165" fmla="*/ 1383123 h 4204171"/>
                  <a:gd name="csX166" fmla="*/ 3372834 w 4171619"/>
                  <a:gd name="csY166" fmla="*/ 996434 h 4204171"/>
                  <a:gd name="csX167" fmla="*/ 3444214 w 4171619"/>
                  <a:gd name="csY167" fmla="*/ 916274 h 4204171"/>
                  <a:gd name="csX168" fmla="*/ 3261944 w 4171619"/>
                  <a:gd name="csY168" fmla="*/ 1041907 h 4204171"/>
                  <a:gd name="csX169" fmla="*/ 2524728 w 4171619"/>
                  <a:gd name="csY169" fmla="*/ 1452660 h 4204171"/>
                  <a:gd name="csX170" fmla="*/ 2521575 w 4171619"/>
                  <a:gd name="csY170" fmla="*/ 1468094 h 4204171"/>
                  <a:gd name="csX171" fmla="*/ 700201 w 4171619"/>
                  <a:gd name="csY171" fmla="*/ 1032779 h 4204171"/>
                  <a:gd name="csX172" fmla="*/ 677956 w 4171619"/>
                  <a:gd name="csY172" fmla="*/ 1018008 h 4204171"/>
                  <a:gd name="csX173" fmla="*/ 700201 w 4171619"/>
                  <a:gd name="csY173" fmla="*/ 1032779 h 4204171"/>
                  <a:gd name="csX174" fmla="*/ 3529539 w 4171619"/>
                  <a:gd name="csY174" fmla="*/ 1019668 h 4204171"/>
                  <a:gd name="csX175" fmla="*/ 3491856 w 4171619"/>
                  <a:gd name="csY175" fmla="*/ 974361 h 4204171"/>
                  <a:gd name="csX176" fmla="*/ 3529539 w 4171619"/>
                  <a:gd name="csY176" fmla="*/ 1019668 h 4204171"/>
                  <a:gd name="csX177" fmla="*/ 2108230 w 4171619"/>
                  <a:gd name="csY177" fmla="*/ 1311759 h 4204171"/>
                  <a:gd name="csX178" fmla="*/ 2037679 w 4171619"/>
                  <a:gd name="csY178" fmla="*/ 1311759 h 4204171"/>
                  <a:gd name="csX179" fmla="*/ 2108230 w 4171619"/>
                  <a:gd name="csY179" fmla="*/ 1311759 h 4204171"/>
                  <a:gd name="csX180" fmla="*/ 1140603 w 4171619"/>
                  <a:gd name="csY180" fmla="*/ 1352088 h 4204171"/>
                  <a:gd name="csX181" fmla="*/ 1080180 w 4171619"/>
                  <a:gd name="csY181" fmla="*/ 1327027 h 4204171"/>
                  <a:gd name="csX182" fmla="*/ 1130477 w 4171619"/>
                  <a:gd name="csY182" fmla="*/ 1357233 h 4204171"/>
                  <a:gd name="csX183" fmla="*/ 1663842 w 4171619"/>
                  <a:gd name="csY183" fmla="*/ 1627749 h 4204171"/>
                  <a:gd name="csX184" fmla="*/ 1652222 w 4171619"/>
                  <a:gd name="csY184" fmla="*/ 1735291 h 4204171"/>
                  <a:gd name="csX185" fmla="*/ 1449701 w 4171619"/>
                  <a:gd name="csY185" fmla="*/ 2611066 h 4204171"/>
                  <a:gd name="csX186" fmla="*/ 1455511 w 4171619"/>
                  <a:gd name="csY186" fmla="*/ 2697531 h 4204171"/>
                  <a:gd name="csX187" fmla="*/ 1472111 w 4171619"/>
                  <a:gd name="csY187" fmla="*/ 2673633 h 4204171"/>
                  <a:gd name="csX188" fmla="*/ 1627322 w 4171619"/>
                  <a:gd name="csY188" fmla="*/ 1962159 h 4204171"/>
                  <a:gd name="csX189" fmla="*/ 1684096 w 4171619"/>
                  <a:gd name="csY189" fmla="*/ 1607833 h 4204171"/>
                  <a:gd name="csX190" fmla="*/ 1630475 w 4171619"/>
                  <a:gd name="csY190" fmla="*/ 1593395 h 4204171"/>
                  <a:gd name="csX191" fmla="*/ 1623504 w 4171619"/>
                  <a:gd name="csY191" fmla="*/ 1575304 h 4204171"/>
                  <a:gd name="csX192" fmla="*/ 1140935 w 4171619"/>
                  <a:gd name="csY192" fmla="*/ 1352254 h 4204171"/>
                  <a:gd name="csX193" fmla="*/ 1871511 w 4171619"/>
                  <a:gd name="csY193" fmla="*/ 1593892 h 4204171"/>
                  <a:gd name="csX194" fmla="*/ 2010288 w 4171619"/>
                  <a:gd name="csY194" fmla="*/ 1457639 h 4204171"/>
                  <a:gd name="csX195" fmla="*/ 1871511 w 4171619"/>
                  <a:gd name="csY195" fmla="*/ 1593892 h 4204171"/>
                  <a:gd name="csX196" fmla="*/ 2239205 w 4171619"/>
                  <a:gd name="csY196" fmla="*/ 1573811 h 4204171"/>
                  <a:gd name="csX197" fmla="*/ 2134623 w 4171619"/>
                  <a:gd name="csY197" fmla="*/ 1453987 h 4204171"/>
                  <a:gd name="csX198" fmla="*/ 2239205 w 4171619"/>
                  <a:gd name="csY198" fmla="*/ 1573811 h 4204171"/>
                  <a:gd name="csX199" fmla="*/ 2047805 w 4171619"/>
                  <a:gd name="csY199" fmla="*/ 1583935 h 4204171"/>
                  <a:gd name="csX200" fmla="*/ 2067892 w 4171619"/>
                  <a:gd name="csY200" fmla="*/ 1493155 h 4204171"/>
                  <a:gd name="csX201" fmla="*/ 2047805 w 4171619"/>
                  <a:gd name="csY201" fmla="*/ 1583935 h 4204171"/>
                  <a:gd name="csX202" fmla="*/ 2299797 w 4171619"/>
                  <a:gd name="csY202" fmla="*/ 1493155 h 4204171"/>
                  <a:gd name="csX203" fmla="*/ 2279711 w 4171619"/>
                  <a:gd name="csY203" fmla="*/ 1586258 h 4204171"/>
                  <a:gd name="csX204" fmla="*/ 2512943 w 4171619"/>
                  <a:gd name="csY204" fmla="*/ 2723753 h 4204171"/>
                  <a:gd name="csX205" fmla="*/ 2560751 w 4171619"/>
                  <a:gd name="csY205" fmla="*/ 2776529 h 4204171"/>
                  <a:gd name="csX206" fmla="*/ 2498833 w 4171619"/>
                  <a:gd name="csY206" fmla="*/ 2591648 h 4204171"/>
                  <a:gd name="csX207" fmla="*/ 2294317 w 4171619"/>
                  <a:gd name="csY207" fmla="*/ 1576300 h 4204171"/>
                  <a:gd name="csX208" fmla="*/ 2299630 w 4171619"/>
                  <a:gd name="csY208" fmla="*/ 1493155 h 4204171"/>
                  <a:gd name="csX209" fmla="*/ 2008961 w 4171619"/>
                  <a:gd name="csY209" fmla="*/ 1612646 h 4204171"/>
                  <a:gd name="csX210" fmla="*/ 1979910 w 4171619"/>
                  <a:gd name="csY210" fmla="*/ 1558874 h 4204171"/>
                  <a:gd name="csX211" fmla="*/ 1872507 w 4171619"/>
                  <a:gd name="csY211" fmla="*/ 1657954 h 4204171"/>
                  <a:gd name="csX212" fmla="*/ 1791498 w 4171619"/>
                  <a:gd name="csY212" fmla="*/ 2196828 h 4204171"/>
                  <a:gd name="csX213" fmla="*/ 1756638 w 4171619"/>
                  <a:gd name="csY213" fmla="*/ 2608079 h 4204171"/>
                  <a:gd name="csX214" fmla="*/ 1833497 w 4171619"/>
                  <a:gd name="csY214" fmla="*/ 2632142 h 4204171"/>
                  <a:gd name="csX215" fmla="*/ 2427617 w 4171619"/>
                  <a:gd name="csY215" fmla="*/ 2605755 h 4204171"/>
                  <a:gd name="csX216" fmla="*/ 2427451 w 4171619"/>
                  <a:gd name="csY216" fmla="*/ 2567252 h 4204171"/>
                  <a:gd name="csX217" fmla="*/ 2346774 w 4171619"/>
                  <a:gd name="csY217" fmla="*/ 2264872 h 4204171"/>
                  <a:gd name="csX218" fmla="*/ 2259457 w 4171619"/>
                  <a:gd name="csY218" fmla="*/ 1647995 h 4204171"/>
                  <a:gd name="csX219" fmla="*/ 2135787 w 4171619"/>
                  <a:gd name="csY219" fmla="*/ 1568833 h 4204171"/>
                  <a:gd name="csX220" fmla="*/ 2149398 w 4171619"/>
                  <a:gd name="csY220" fmla="*/ 1832377 h 4204171"/>
                  <a:gd name="csX221" fmla="*/ 2248667 w 4171619"/>
                  <a:gd name="csY221" fmla="*/ 2406768 h 4204171"/>
                  <a:gd name="csX222" fmla="*/ 2213973 w 4171619"/>
                  <a:gd name="csY222" fmla="*/ 2407432 h 4204171"/>
                  <a:gd name="csX223" fmla="*/ 2100594 w 4171619"/>
                  <a:gd name="csY223" fmla="*/ 2521115 h 4204171"/>
                  <a:gd name="csX224" fmla="*/ 2015103 w 4171619"/>
                  <a:gd name="csY224" fmla="*/ 2425024 h 4204171"/>
                  <a:gd name="csX225" fmla="*/ 1949200 w 4171619"/>
                  <a:gd name="csY225" fmla="*/ 2370091 h 4204171"/>
                  <a:gd name="csX226" fmla="*/ 1962812 w 4171619"/>
                  <a:gd name="csY226" fmla="*/ 2156499 h 4204171"/>
                  <a:gd name="csX227" fmla="*/ 2037845 w 4171619"/>
                  <a:gd name="csY227" fmla="*/ 1621774 h 4204171"/>
                  <a:gd name="csX228" fmla="*/ 2008961 w 4171619"/>
                  <a:gd name="csY228" fmla="*/ 1612646 h 4204171"/>
                  <a:gd name="csX229" fmla="*/ 2057930 w 4171619"/>
                  <a:gd name="csY229" fmla="*/ 1745083 h 4204171"/>
                  <a:gd name="csX230" fmla="*/ 2047805 w 4171619"/>
                  <a:gd name="csY230" fmla="*/ 1825740 h 4204171"/>
                  <a:gd name="csX231" fmla="*/ 1982401 w 4171619"/>
                  <a:gd name="csY231" fmla="*/ 2357311 h 4204171"/>
                  <a:gd name="csX232" fmla="*/ 1992360 w 4171619"/>
                  <a:gd name="csY232" fmla="*/ 2359967 h 4204171"/>
                  <a:gd name="csX233" fmla="*/ 2101423 w 4171619"/>
                  <a:gd name="csY233" fmla="*/ 2465352 h 4204171"/>
                  <a:gd name="csX234" fmla="*/ 2196378 w 4171619"/>
                  <a:gd name="csY234" fmla="*/ 2380879 h 4204171"/>
                  <a:gd name="csX235" fmla="*/ 2092128 w 4171619"/>
                  <a:gd name="csY235" fmla="*/ 1627749 h 4204171"/>
                  <a:gd name="csX236" fmla="*/ 2057930 w 4171619"/>
                  <a:gd name="csY236" fmla="*/ 1745083 h 4204171"/>
                  <a:gd name="csX237" fmla="*/ 1785689 w 4171619"/>
                  <a:gd name="csY237" fmla="*/ 2657203 h 4204171"/>
                  <a:gd name="csX238" fmla="*/ 1760955 w 4171619"/>
                  <a:gd name="csY238" fmla="*/ 2665501 h 4204171"/>
                  <a:gd name="csX239" fmla="*/ 1770748 w 4171619"/>
                  <a:gd name="csY239" fmla="*/ 2825819 h 4204171"/>
                  <a:gd name="csX240" fmla="*/ 1795648 w 4171619"/>
                  <a:gd name="csY240" fmla="*/ 3198899 h 4204171"/>
                  <a:gd name="csX241" fmla="*/ 1851259 w 4171619"/>
                  <a:gd name="csY241" fmla="*/ 3967131 h 4204171"/>
                  <a:gd name="csX242" fmla="*/ 1866365 w 4171619"/>
                  <a:gd name="csY242" fmla="*/ 3967131 h 4204171"/>
                  <a:gd name="csX243" fmla="*/ 1856073 w 4171619"/>
                  <a:gd name="csY243" fmla="*/ 3828720 h 4204171"/>
                  <a:gd name="csX244" fmla="*/ 1785855 w 4171619"/>
                  <a:gd name="csY244" fmla="*/ 2735038 h 4204171"/>
                  <a:gd name="csX245" fmla="*/ 1785855 w 4171619"/>
                  <a:gd name="csY245" fmla="*/ 2657037 h 4204171"/>
                  <a:gd name="csX246" fmla="*/ 2299797 w 4171619"/>
                  <a:gd name="csY246" fmla="*/ 2964562 h 4204171"/>
                  <a:gd name="csX247" fmla="*/ 2284856 w 4171619"/>
                  <a:gd name="csY247" fmla="*/ 3199065 h 4204171"/>
                  <a:gd name="csX248" fmla="*/ 2269583 w 4171619"/>
                  <a:gd name="csY248" fmla="*/ 3428091 h 4204171"/>
                  <a:gd name="csX249" fmla="*/ 2293156 w 4171619"/>
                  <a:gd name="csY249" fmla="*/ 3207363 h 4204171"/>
                  <a:gd name="csX250" fmla="*/ 2299630 w 4171619"/>
                  <a:gd name="csY250" fmla="*/ 2964562 h 4204171"/>
                  <a:gd name="csX251" fmla="*/ 2264438 w 4171619"/>
                  <a:gd name="csY251" fmla="*/ 3533974 h 4204171"/>
                  <a:gd name="csX252" fmla="*/ 2246841 w 4171619"/>
                  <a:gd name="csY252" fmla="*/ 4032852 h 4204171"/>
                  <a:gd name="csX253" fmla="*/ 2259623 w 4171619"/>
                  <a:gd name="csY253" fmla="*/ 4025217 h 4204171"/>
                  <a:gd name="csX254" fmla="*/ 2274564 w 4171619"/>
                  <a:gd name="csY254" fmla="*/ 3533974 h 4204171"/>
                  <a:gd name="csX255" fmla="*/ 2272074 w 4171619"/>
                  <a:gd name="csY255" fmla="*/ 3438214 h 4204171"/>
                  <a:gd name="csX256" fmla="*/ 2264438 w 4171619"/>
                  <a:gd name="csY256" fmla="*/ 3533974 h 4204171"/>
                  <a:gd name="csX257" fmla="*/ 1864706 w 4171619"/>
                  <a:gd name="csY257" fmla="*/ 4031192 h 4204171"/>
                  <a:gd name="csX258" fmla="*/ 1871178 w 4171619"/>
                  <a:gd name="csY258" fmla="*/ 4020072 h 4204171"/>
                  <a:gd name="csX259" fmla="*/ 1859725 w 4171619"/>
                  <a:gd name="csY259" fmla="*/ 4013268 h 4204171"/>
                  <a:gd name="csX260" fmla="*/ 1478253 w 4171619"/>
                  <a:gd name="csY260" fmla="*/ 4158484 h 4204171"/>
                  <a:gd name="csX261" fmla="*/ 1864706 w 4171619"/>
                  <a:gd name="csY261" fmla="*/ 4031026 h 4204171"/>
                  <a:gd name="csX262" fmla="*/ 2258130 w 4171619"/>
                  <a:gd name="csY262" fmla="*/ 4069529 h 4204171"/>
                  <a:gd name="csX263" fmla="*/ 2235055 w 4171619"/>
                  <a:gd name="csY263" fmla="*/ 4071521 h 4204171"/>
                  <a:gd name="csX264" fmla="*/ 2242361 w 4171619"/>
                  <a:gd name="csY264" fmla="*/ 4117990 h 4204171"/>
                  <a:gd name="csX265" fmla="*/ 2257964 w 4171619"/>
                  <a:gd name="csY265" fmla="*/ 4069695 h 42041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Lst>
                <a:rect l="l" t="t" r="r" b="b"/>
                <a:pathLst>
                  <a:path w="4171619" h="4204171">
                    <a:moveTo>
                      <a:pt x="1513611" y="4078159"/>
                    </a:moveTo>
                    <a:cubicBezTo>
                      <a:pt x="1590304" y="4044801"/>
                      <a:pt x="1739207" y="4036503"/>
                      <a:pt x="1800960" y="3999992"/>
                    </a:cubicBezTo>
                    <a:cubicBezTo>
                      <a:pt x="1810257" y="3994515"/>
                      <a:pt x="1817394" y="3994515"/>
                      <a:pt x="1816565" y="3979910"/>
                    </a:cubicBezTo>
                    <a:cubicBezTo>
                      <a:pt x="1767593" y="3616291"/>
                      <a:pt x="1759293" y="3248355"/>
                      <a:pt x="1739706" y="2882079"/>
                    </a:cubicBezTo>
                    <a:cubicBezTo>
                      <a:pt x="1670648" y="2882578"/>
                      <a:pt x="1400064" y="2733379"/>
                      <a:pt x="1392263" y="2674794"/>
                    </a:cubicBezTo>
                    <a:lnTo>
                      <a:pt x="1613875" y="1652643"/>
                    </a:lnTo>
                    <a:cubicBezTo>
                      <a:pt x="1223604" y="1487345"/>
                      <a:pt x="869689" y="1253341"/>
                      <a:pt x="520420" y="1017013"/>
                    </a:cubicBezTo>
                    <a:cubicBezTo>
                      <a:pt x="380315" y="998591"/>
                      <a:pt x="207839" y="979008"/>
                      <a:pt x="85828" y="902666"/>
                    </a:cubicBezTo>
                    <a:cubicBezTo>
                      <a:pt x="45987" y="877772"/>
                      <a:pt x="-61250" y="793796"/>
                      <a:pt x="46984" y="785332"/>
                    </a:cubicBezTo>
                    <a:cubicBezTo>
                      <a:pt x="29387" y="767076"/>
                      <a:pt x="-1323" y="743509"/>
                      <a:pt x="1167" y="714798"/>
                    </a:cubicBezTo>
                    <a:cubicBezTo>
                      <a:pt x="3325" y="690402"/>
                      <a:pt x="30880" y="685755"/>
                      <a:pt x="31545" y="679615"/>
                    </a:cubicBezTo>
                    <a:cubicBezTo>
                      <a:pt x="31877" y="677457"/>
                      <a:pt x="8802" y="660695"/>
                      <a:pt x="29719" y="642107"/>
                    </a:cubicBezTo>
                    <a:cubicBezTo>
                      <a:pt x="58603" y="616384"/>
                      <a:pt x="143098" y="650737"/>
                      <a:pt x="147746" y="646754"/>
                    </a:cubicBezTo>
                    <a:cubicBezTo>
                      <a:pt x="90310" y="541535"/>
                      <a:pt x="190242" y="581532"/>
                      <a:pt x="243696" y="608915"/>
                    </a:cubicBezTo>
                    <a:cubicBezTo>
                      <a:pt x="320389" y="648248"/>
                      <a:pt x="389444" y="715462"/>
                      <a:pt x="480415" y="732390"/>
                    </a:cubicBezTo>
                    <a:cubicBezTo>
                      <a:pt x="511623" y="668329"/>
                      <a:pt x="458668" y="617877"/>
                      <a:pt x="483069" y="550995"/>
                    </a:cubicBezTo>
                    <a:cubicBezTo>
                      <a:pt x="500500" y="503364"/>
                      <a:pt x="552958" y="503032"/>
                      <a:pt x="577193" y="542365"/>
                    </a:cubicBezTo>
                    <a:cubicBezTo>
                      <a:pt x="592963" y="567923"/>
                      <a:pt x="656709" y="747990"/>
                      <a:pt x="661688" y="780352"/>
                    </a:cubicBezTo>
                    <a:cubicBezTo>
                      <a:pt x="664843" y="800600"/>
                      <a:pt x="655213" y="848563"/>
                      <a:pt x="659033" y="858188"/>
                    </a:cubicBezTo>
                    <a:cubicBezTo>
                      <a:pt x="669988" y="886900"/>
                      <a:pt x="1061090" y="1119576"/>
                      <a:pt x="1117198" y="1151441"/>
                    </a:cubicBezTo>
                    <a:cubicBezTo>
                      <a:pt x="1266268" y="1236081"/>
                      <a:pt x="1701857" y="1486184"/>
                      <a:pt x="1857733" y="1461954"/>
                    </a:cubicBezTo>
                    <a:cubicBezTo>
                      <a:pt x="1864870" y="1460792"/>
                      <a:pt x="1988044" y="1413161"/>
                      <a:pt x="1991696" y="1406855"/>
                    </a:cubicBezTo>
                    <a:cubicBezTo>
                      <a:pt x="1994685" y="1401876"/>
                      <a:pt x="1989870" y="1297321"/>
                      <a:pt x="1986717" y="1292508"/>
                    </a:cubicBezTo>
                    <a:cubicBezTo>
                      <a:pt x="1980243" y="1282716"/>
                      <a:pt x="1840468" y="1275082"/>
                      <a:pt x="1775893" y="1198408"/>
                    </a:cubicBezTo>
                    <a:cubicBezTo>
                      <a:pt x="1699699" y="1107793"/>
                      <a:pt x="1694718" y="854537"/>
                      <a:pt x="1679946" y="843418"/>
                    </a:cubicBezTo>
                    <a:cubicBezTo>
                      <a:pt x="1676292" y="840596"/>
                      <a:pt x="1632303" y="851882"/>
                      <a:pt x="1592628" y="827486"/>
                    </a:cubicBezTo>
                    <a:cubicBezTo>
                      <a:pt x="1485057" y="760935"/>
                      <a:pt x="1550962" y="571574"/>
                      <a:pt x="1674799" y="606592"/>
                    </a:cubicBezTo>
                    <a:lnTo>
                      <a:pt x="1684924" y="289109"/>
                    </a:lnTo>
                    <a:lnTo>
                      <a:pt x="1581672" y="289109"/>
                    </a:lnTo>
                    <a:cubicBezTo>
                      <a:pt x="1478253" y="289109"/>
                      <a:pt x="1682104" y="127629"/>
                      <a:pt x="1700530" y="115680"/>
                    </a:cubicBezTo>
                    <a:cubicBezTo>
                      <a:pt x="1936418" y="-35676"/>
                      <a:pt x="2265103" y="-46464"/>
                      <a:pt x="2491031" y="130782"/>
                    </a:cubicBezTo>
                    <a:cubicBezTo>
                      <a:pt x="2591960" y="209945"/>
                      <a:pt x="2597603" y="362961"/>
                      <a:pt x="2574695" y="480794"/>
                    </a:cubicBezTo>
                    <a:cubicBezTo>
                      <a:pt x="2571209" y="498883"/>
                      <a:pt x="2538674" y="577051"/>
                      <a:pt x="2541827" y="581366"/>
                    </a:cubicBezTo>
                    <a:cubicBezTo>
                      <a:pt x="2543320" y="583523"/>
                      <a:pt x="2575193" y="591490"/>
                      <a:pt x="2589635" y="606758"/>
                    </a:cubicBezTo>
                    <a:cubicBezTo>
                      <a:pt x="2697869" y="721105"/>
                      <a:pt x="2590466" y="895031"/>
                      <a:pt x="2441064" y="828315"/>
                    </a:cubicBezTo>
                    <a:cubicBezTo>
                      <a:pt x="2427451" y="963573"/>
                      <a:pt x="2422140" y="1142313"/>
                      <a:pt x="2298633" y="1227617"/>
                    </a:cubicBezTo>
                    <a:cubicBezTo>
                      <a:pt x="2200362" y="1295329"/>
                      <a:pt x="2136781" y="1233924"/>
                      <a:pt x="2148735" y="1407851"/>
                    </a:cubicBezTo>
                    <a:cubicBezTo>
                      <a:pt x="2188244" y="1403535"/>
                      <a:pt x="2261781" y="1452825"/>
                      <a:pt x="2289006" y="1455647"/>
                    </a:cubicBezTo>
                    <a:cubicBezTo>
                      <a:pt x="2386948" y="1465937"/>
                      <a:pt x="2621342" y="1346611"/>
                      <a:pt x="2713308" y="1299644"/>
                    </a:cubicBezTo>
                    <a:cubicBezTo>
                      <a:pt x="2872504" y="1218323"/>
                      <a:pt x="3040331" y="1121402"/>
                      <a:pt x="3193551" y="1028962"/>
                    </a:cubicBezTo>
                    <a:cubicBezTo>
                      <a:pt x="3234719" y="1004068"/>
                      <a:pt x="3519247" y="832796"/>
                      <a:pt x="3529871" y="815868"/>
                    </a:cubicBezTo>
                    <a:cubicBezTo>
                      <a:pt x="3557927" y="770561"/>
                      <a:pt x="3523895" y="431171"/>
                      <a:pt x="3649558" y="479466"/>
                    </a:cubicBezTo>
                    <a:cubicBezTo>
                      <a:pt x="3715296" y="504858"/>
                      <a:pt x="3652215" y="683100"/>
                      <a:pt x="3691225" y="702351"/>
                    </a:cubicBezTo>
                    <a:cubicBezTo>
                      <a:pt x="3713801" y="713470"/>
                      <a:pt x="3951849" y="499215"/>
                      <a:pt x="4011443" y="506186"/>
                    </a:cubicBezTo>
                    <a:cubicBezTo>
                      <a:pt x="4043482" y="509837"/>
                      <a:pt x="4033853" y="561118"/>
                      <a:pt x="4018746" y="576387"/>
                    </a:cubicBezTo>
                    <a:cubicBezTo>
                      <a:pt x="4160845" y="531744"/>
                      <a:pt x="4108222" y="615720"/>
                      <a:pt x="4114530" y="626673"/>
                    </a:cubicBezTo>
                    <a:cubicBezTo>
                      <a:pt x="4115194" y="627835"/>
                      <a:pt x="4133122" y="628996"/>
                      <a:pt x="4137438" y="636797"/>
                    </a:cubicBezTo>
                    <a:cubicBezTo>
                      <a:pt x="4155368" y="669491"/>
                      <a:pt x="4074855" y="728739"/>
                      <a:pt x="4079337" y="732390"/>
                    </a:cubicBezTo>
                    <a:cubicBezTo>
                      <a:pt x="4254138" y="707828"/>
                      <a:pt x="4139596" y="804417"/>
                      <a:pt x="4069378" y="845907"/>
                    </a:cubicBezTo>
                    <a:cubicBezTo>
                      <a:pt x="3916490" y="936356"/>
                      <a:pt x="3746671" y="947143"/>
                      <a:pt x="3597103" y="1018839"/>
                    </a:cubicBezTo>
                    <a:cubicBezTo>
                      <a:pt x="3449527" y="1089537"/>
                      <a:pt x="3291659" y="1209029"/>
                      <a:pt x="3145244" y="1292674"/>
                    </a:cubicBezTo>
                    <a:cubicBezTo>
                      <a:pt x="2948698" y="1404863"/>
                      <a:pt x="2749329" y="1512903"/>
                      <a:pt x="2549628" y="1619451"/>
                    </a:cubicBezTo>
                    <a:cubicBezTo>
                      <a:pt x="2609721" y="1987053"/>
                      <a:pt x="2726919" y="2348682"/>
                      <a:pt x="2863373" y="2694544"/>
                    </a:cubicBezTo>
                    <a:cubicBezTo>
                      <a:pt x="2861381" y="2732217"/>
                      <a:pt x="2556103" y="2853701"/>
                      <a:pt x="2501820" y="2833785"/>
                    </a:cubicBezTo>
                    <a:lnTo>
                      <a:pt x="2390932" y="3992689"/>
                    </a:lnTo>
                    <a:cubicBezTo>
                      <a:pt x="2383793" y="3996672"/>
                      <a:pt x="2385618" y="4005966"/>
                      <a:pt x="2385951" y="4012770"/>
                    </a:cubicBezTo>
                    <a:cubicBezTo>
                      <a:pt x="2385951" y="4015758"/>
                      <a:pt x="2385122" y="4021400"/>
                      <a:pt x="2385951" y="4022894"/>
                    </a:cubicBezTo>
                    <a:lnTo>
                      <a:pt x="2390932" y="4027873"/>
                    </a:lnTo>
                    <a:cubicBezTo>
                      <a:pt x="2395912" y="4027873"/>
                      <a:pt x="2401057" y="4027873"/>
                      <a:pt x="2406038" y="4027873"/>
                    </a:cubicBezTo>
                    <a:cubicBezTo>
                      <a:pt x="2473434" y="4065546"/>
                      <a:pt x="2783361" y="4096249"/>
                      <a:pt x="2816727" y="4149024"/>
                    </a:cubicBezTo>
                    <a:cubicBezTo>
                      <a:pt x="2841295" y="4188025"/>
                      <a:pt x="2799462" y="4191013"/>
                      <a:pt x="2771739" y="4194331"/>
                    </a:cubicBezTo>
                    <a:cubicBezTo>
                      <a:pt x="2693553" y="4203791"/>
                      <a:pt x="2304611" y="4185702"/>
                      <a:pt x="2238707" y="4157654"/>
                    </a:cubicBezTo>
                    <a:cubicBezTo>
                      <a:pt x="2185255" y="4134918"/>
                      <a:pt x="2211316" y="4093593"/>
                      <a:pt x="2208994" y="4055422"/>
                    </a:cubicBezTo>
                    <a:cubicBezTo>
                      <a:pt x="2208495" y="4047622"/>
                      <a:pt x="2199697" y="4041648"/>
                      <a:pt x="2199531" y="4033018"/>
                    </a:cubicBezTo>
                    <a:cubicBezTo>
                      <a:pt x="2195879" y="3849631"/>
                      <a:pt x="2227254" y="3634048"/>
                      <a:pt x="2235055" y="3446181"/>
                    </a:cubicBezTo>
                    <a:cubicBezTo>
                      <a:pt x="2242525" y="3265781"/>
                      <a:pt x="2245015" y="3084718"/>
                      <a:pt x="2249996" y="2904318"/>
                    </a:cubicBezTo>
                    <a:lnTo>
                      <a:pt x="1988543" y="2927387"/>
                    </a:lnTo>
                    <a:lnTo>
                      <a:pt x="2007800" y="3970284"/>
                    </a:lnTo>
                    <a:cubicBezTo>
                      <a:pt x="2007800" y="3988208"/>
                      <a:pt x="2016596" y="4011609"/>
                      <a:pt x="2018092" y="4028039"/>
                    </a:cubicBezTo>
                    <a:cubicBezTo>
                      <a:pt x="2021078" y="4060069"/>
                      <a:pt x="2030708" y="4092266"/>
                      <a:pt x="2025229" y="4124462"/>
                    </a:cubicBezTo>
                    <a:cubicBezTo>
                      <a:pt x="1999001" y="4150849"/>
                      <a:pt x="1553286" y="4209434"/>
                      <a:pt x="1497177" y="4203791"/>
                    </a:cubicBezTo>
                    <a:cubicBezTo>
                      <a:pt x="1364376" y="4190348"/>
                      <a:pt x="1440071" y="4110687"/>
                      <a:pt x="1514108" y="4078491"/>
                    </a:cubicBezTo>
                    <a:close/>
                    <a:moveTo>
                      <a:pt x="2224099" y="52117"/>
                    </a:moveTo>
                    <a:cubicBezTo>
                      <a:pt x="2089471" y="28219"/>
                      <a:pt x="1946045" y="43985"/>
                      <a:pt x="1820881" y="97258"/>
                    </a:cubicBezTo>
                    <a:lnTo>
                      <a:pt x="2224099" y="52117"/>
                    </a:lnTo>
                    <a:close/>
                    <a:moveTo>
                      <a:pt x="2088144" y="112693"/>
                    </a:moveTo>
                    <a:cubicBezTo>
                      <a:pt x="1932766" y="118999"/>
                      <a:pt x="1724599" y="133936"/>
                      <a:pt x="1609395" y="248615"/>
                    </a:cubicBezTo>
                    <a:cubicBezTo>
                      <a:pt x="1758132" y="165136"/>
                      <a:pt x="1921976" y="140408"/>
                      <a:pt x="2088144" y="112693"/>
                    </a:cubicBezTo>
                    <a:close/>
                    <a:moveTo>
                      <a:pt x="2279711" y="127629"/>
                    </a:moveTo>
                    <a:lnTo>
                      <a:pt x="2201523" y="127629"/>
                    </a:lnTo>
                    <a:cubicBezTo>
                      <a:pt x="2191397" y="127629"/>
                      <a:pt x="2168655" y="138251"/>
                      <a:pt x="2153714" y="132774"/>
                    </a:cubicBezTo>
                    <a:cubicBezTo>
                      <a:pt x="2149730" y="149038"/>
                      <a:pt x="2172971" y="143063"/>
                      <a:pt x="2181603" y="143063"/>
                    </a:cubicBezTo>
                    <a:cubicBezTo>
                      <a:pt x="2213474" y="143063"/>
                      <a:pt x="2248667" y="134267"/>
                      <a:pt x="2279711" y="127629"/>
                    </a:cubicBezTo>
                    <a:close/>
                    <a:moveTo>
                      <a:pt x="2148569" y="142898"/>
                    </a:moveTo>
                    <a:cubicBezTo>
                      <a:pt x="2127154" y="133603"/>
                      <a:pt x="2104578" y="142068"/>
                      <a:pt x="2083163" y="145387"/>
                    </a:cubicBezTo>
                    <a:cubicBezTo>
                      <a:pt x="2097938" y="154847"/>
                      <a:pt x="2133462" y="148872"/>
                      <a:pt x="2148569" y="142898"/>
                    </a:cubicBezTo>
                    <a:close/>
                    <a:moveTo>
                      <a:pt x="2526556" y="404784"/>
                    </a:moveTo>
                    <a:cubicBezTo>
                      <a:pt x="2526886" y="415903"/>
                      <a:pt x="2524065" y="430341"/>
                      <a:pt x="2529044" y="440133"/>
                    </a:cubicBezTo>
                    <a:cubicBezTo>
                      <a:pt x="2538009" y="430341"/>
                      <a:pt x="2535851" y="416567"/>
                      <a:pt x="2536682" y="404784"/>
                    </a:cubicBezTo>
                    <a:cubicBezTo>
                      <a:pt x="2540333" y="349021"/>
                      <a:pt x="2521741" y="145553"/>
                      <a:pt x="2443389" y="142732"/>
                    </a:cubicBezTo>
                    <a:lnTo>
                      <a:pt x="2435917" y="145221"/>
                    </a:lnTo>
                    <a:cubicBezTo>
                      <a:pt x="2513773" y="220401"/>
                      <a:pt x="2522902" y="301888"/>
                      <a:pt x="2526556" y="404784"/>
                    </a:cubicBezTo>
                    <a:close/>
                    <a:moveTo>
                      <a:pt x="2456005" y="304045"/>
                    </a:moveTo>
                    <a:cubicBezTo>
                      <a:pt x="2454510" y="281641"/>
                      <a:pt x="2426124" y="155012"/>
                      <a:pt x="2403880" y="153353"/>
                    </a:cubicBezTo>
                    <a:cubicBezTo>
                      <a:pt x="2310421" y="226874"/>
                      <a:pt x="2186748" y="252929"/>
                      <a:pt x="2070214" y="263551"/>
                    </a:cubicBezTo>
                    <a:cubicBezTo>
                      <a:pt x="2012446" y="268862"/>
                      <a:pt x="1784526" y="261062"/>
                      <a:pt x="1752156" y="278156"/>
                    </a:cubicBezTo>
                    <a:cubicBezTo>
                      <a:pt x="1732068" y="288777"/>
                      <a:pt x="1727754" y="371923"/>
                      <a:pt x="1725098" y="397315"/>
                    </a:cubicBezTo>
                    <a:cubicBezTo>
                      <a:pt x="1709492" y="550995"/>
                      <a:pt x="1711318" y="1062320"/>
                      <a:pt x="1818391" y="1170526"/>
                    </a:cubicBezTo>
                    <a:cubicBezTo>
                      <a:pt x="1913343" y="1266618"/>
                      <a:pt x="2165003" y="1259980"/>
                      <a:pt x="2268920" y="1182807"/>
                    </a:cubicBezTo>
                    <a:cubicBezTo>
                      <a:pt x="2382798" y="1098002"/>
                      <a:pt x="2383626" y="883580"/>
                      <a:pt x="2420647" y="757450"/>
                    </a:cubicBezTo>
                    <a:cubicBezTo>
                      <a:pt x="2498002" y="818524"/>
                      <a:pt x="2610552" y="801098"/>
                      <a:pt x="2583327" y="682934"/>
                    </a:cubicBezTo>
                    <a:cubicBezTo>
                      <a:pt x="2554942" y="559957"/>
                      <a:pt x="2456502" y="669325"/>
                      <a:pt x="2438740" y="661525"/>
                    </a:cubicBezTo>
                    <a:cubicBezTo>
                      <a:pt x="2424630" y="655384"/>
                      <a:pt x="2434424" y="634805"/>
                      <a:pt x="2429443" y="627669"/>
                    </a:cubicBezTo>
                    <a:cubicBezTo>
                      <a:pt x="2425792" y="622358"/>
                      <a:pt x="2407864" y="620533"/>
                      <a:pt x="2405374" y="612733"/>
                    </a:cubicBezTo>
                    <a:cubicBezTo>
                      <a:pt x="2397904" y="589664"/>
                      <a:pt x="2413508" y="436980"/>
                      <a:pt x="2410354" y="392337"/>
                    </a:cubicBezTo>
                    <a:cubicBezTo>
                      <a:pt x="2407864" y="357485"/>
                      <a:pt x="2372506" y="223886"/>
                      <a:pt x="2375162" y="211107"/>
                    </a:cubicBezTo>
                    <a:cubicBezTo>
                      <a:pt x="2377318" y="200984"/>
                      <a:pt x="2382465" y="194511"/>
                      <a:pt x="2393090" y="192852"/>
                    </a:cubicBezTo>
                    <a:cubicBezTo>
                      <a:pt x="2426622" y="189366"/>
                      <a:pt x="2446376" y="326782"/>
                      <a:pt x="2450692" y="354332"/>
                    </a:cubicBezTo>
                    <a:cubicBezTo>
                      <a:pt x="2454343" y="377068"/>
                      <a:pt x="2453182" y="402294"/>
                      <a:pt x="2458327" y="424865"/>
                    </a:cubicBezTo>
                    <a:cubicBezTo>
                      <a:pt x="2462810" y="401962"/>
                      <a:pt x="2460984" y="377566"/>
                      <a:pt x="2460818" y="354332"/>
                    </a:cubicBezTo>
                    <a:cubicBezTo>
                      <a:pt x="2460818" y="345867"/>
                      <a:pt x="2460818" y="337569"/>
                      <a:pt x="2460818" y="329106"/>
                    </a:cubicBezTo>
                    <a:cubicBezTo>
                      <a:pt x="2460818" y="320641"/>
                      <a:pt x="2463973" y="309190"/>
                      <a:pt x="2455839" y="303879"/>
                    </a:cubicBezTo>
                    <a:close/>
                    <a:moveTo>
                      <a:pt x="2314903" y="162979"/>
                    </a:moveTo>
                    <a:cubicBezTo>
                      <a:pt x="2148901" y="207788"/>
                      <a:pt x="1965302" y="190694"/>
                      <a:pt x="1799134" y="219074"/>
                    </a:cubicBezTo>
                    <a:cubicBezTo>
                      <a:pt x="1779048" y="222559"/>
                      <a:pt x="1726425" y="227703"/>
                      <a:pt x="1720283" y="248448"/>
                    </a:cubicBezTo>
                    <a:cubicBezTo>
                      <a:pt x="1916166" y="207456"/>
                      <a:pt x="2130143" y="257742"/>
                      <a:pt x="2314903" y="162813"/>
                    </a:cubicBezTo>
                    <a:close/>
                    <a:moveTo>
                      <a:pt x="3640429" y="654223"/>
                    </a:moveTo>
                    <a:cubicBezTo>
                      <a:pt x="3636777" y="614226"/>
                      <a:pt x="3640429" y="564604"/>
                      <a:pt x="3640429" y="523279"/>
                    </a:cubicBezTo>
                    <a:cubicBezTo>
                      <a:pt x="3640429" y="509837"/>
                      <a:pt x="3625987" y="507513"/>
                      <a:pt x="3615196" y="513156"/>
                    </a:cubicBezTo>
                    <a:cubicBezTo>
                      <a:pt x="3579672" y="532241"/>
                      <a:pt x="3597765" y="636631"/>
                      <a:pt x="3595111" y="674470"/>
                    </a:cubicBezTo>
                    <a:cubicBezTo>
                      <a:pt x="3592454" y="714300"/>
                      <a:pt x="3572369" y="779025"/>
                      <a:pt x="3579506" y="815702"/>
                    </a:cubicBezTo>
                    <a:cubicBezTo>
                      <a:pt x="3581331" y="824830"/>
                      <a:pt x="3668482" y="933701"/>
                      <a:pt x="3675621" y="936688"/>
                    </a:cubicBezTo>
                    <a:cubicBezTo>
                      <a:pt x="3715628" y="952952"/>
                      <a:pt x="4065726" y="809728"/>
                      <a:pt x="4109052" y="757616"/>
                    </a:cubicBezTo>
                    <a:cubicBezTo>
                      <a:pt x="4069544" y="745003"/>
                      <a:pt x="3893914" y="863997"/>
                      <a:pt x="3877314" y="830307"/>
                    </a:cubicBezTo>
                    <a:cubicBezTo>
                      <a:pt x="3866690" y="808566"/>
                      <a:pt x="4083986" y="702517"/>
                      <a:pt x="4086310" y="656878"/>
                    </a:cubicBezTo>
                    <a:cubicBezTo>
                      <a:pt x="4025719" y="676295"/>
                      <a:pt x="3939233" y="767574"/>
                      <a:pt x="3885781" y="783838"/>
                    </a:cubicBezTo>
                    <a:cubicBezTo>
                      <a:pt x="3876151" y="786825"/>
                      <a:pt x="3857227" y="793297"/>
                      <a:pt x="3851915" y="780021"/>
                    </a:cubicBezTo>
                    <a:cubicBezTo>
                      <a:pt x="3842452" y="756122"/>
                      <a:pt x="4052113" y="620200"/>
                      <a:pt x="4078675" y="601281"/>
                    </a:cubicBezTo>
                    <a:cubicBezTo>
                      <a:pt x="3970773" y="597298"/>
                      <a:pt x="3912507" y="724092"/>
                      <a:pt x="3816557" y="732224"/>
                    </a:cubicBezTo>
                    <a:lnTo>
                      <a:pt x="3987870" y="555974"/>
                    </a:lnTo>
                    <a:lnTo>
                      <a:pt x="3701849" y="751642"/>
                    </a:lnTo>
                    <a:cubicBezTo>
                      <a:pt x="3661678" y="747990"/>
                      <a:pt x="3643084" y="686751"/>
                      <a:pt x="3640097" y="654223"/>
                    </a:cubicBezTo>
                    <a:close/>
                    <a:moveTo>
                      <a:pt x="524570" y="978012"/>
                    </a:moveTo>
                    <a:cubicBezTo>
                      <a:pt x="544491" y="969548"/>
                      <a:pt x="624171" y="827154"/>
                      <a:pt x="624836" y="799770"/>
                    </a:cubicBezTo>
                    <a:cubicBezTo>
                      <a:pt x="625667" y="765914"/>
                      <a:pt x="573209" y="660363"/>
                      <a:pt x="559762" y="620367"/>
                    </a:cubicBezTo>
                    <a:cubicBezTo>
                      <a:pt x="553454" y="601447"/>
                      <a:pt x="553953" y="527262"/>
                      <a:pt x="525733" y="543029"/>
                    </a:cubicBezTo>
                    <a:cubicBezTo>
                      <a:pt x="503820" y="555144"/>
                      <a:pt x="513945" y="626507"/>
                      <a:pt x="526396" y="643767"/>
                    </a:cubicBezTo>
                    <a:cubicBezTo>
                      <a:pt x="535527" y="656546"/>
                      <a:pt x="558601" y="651733"/>
                      <a:pt x="556111" y="664346"/>
                    </a:cubicBezTo>
                    <a:cubicBezTo>
                      <a:pt x="555446" y="667997"/>
                      <a:pt x="534532" y="683266"/>
                      <a:pt x="529883" y="693555"/>
                    </a:cubicBezTo>
                    <a:cubicBezTo>
                      <a:pt x="522412" y="710151"/>
                      <a:pt x="509299" y="772387"/>
                      <a:pt x="493361" y="775872"/>
                    </a:cubicBezTo>
                    <a:cubicBezTo>
                      <a:pt x="370355" y="755625"/>
                      <a:pt x="283867" y="662686"/>
                      <a:pt x="175469" y="611571"/>
                    </a:cubicBezTo>
                    <a:lnTo>
                      <a:pt x="372347" y="782842"/>
                    </a:lnTo>
                    <a:cubicBezTo>
                      <a:pt x="375833" y="819188"/>
                      <a:pt x="350932" y="806408"/>
                      <a:pt x="331013" y="798774"/>
                    </a:cubicBezTo>
                    <a:cubicBezTo>
                      <a:pt x="246849" y="766412"/>
                      <a:pt x="180780" y="654554"/>
                      <a:pt x="67235" y="667002"/>
                    </a:cubicBezTo>
                    <a:lnTo>
                      <a:pt x="319392" y="830805"/>
                    </a:lnTo>
                    <a:cubicBezTo>
                      <a:pt x="320222" y="836613"/>
                      <a:pt x="315906" y="841094"/>
                      <a:pt x="310759" y="842920"/>
                    </a:cubicBezTo>
                    <a:cubicBezTo>
                      <a:pt x="272248" y="856861"/>
                      <a:pt x="99107" y="712309"/>
                      <a:pt x="42003" y="722598"/>
                    </a:cubicBezTo>
                    <a:cubicBezTo>
                      <a:pt x="53290" y="772054"/>
                      <a:pt x="265607" y="844082"/>
                      <a:pt x="269092" y="856695"/>
                    </a:cubicBezTo>
                    <a:cubicBezTo>
                      <a:pt x="270588" y="862005"/>
                      <a:pt x="268928" y="873125"/>
                      <a:pt x="263947" y="876610"/>
                    </a:cubicBezTo>
                    <a:cubicBezTo>
                      <a:pt x="243031" y="891713"/>
                      <a:pt x="89147" y="819519"/>
                      <a:pt x="54619" y="818192"/>
                    </a:cubicBezTo>
                    <a:lnTo>
                      <a:pt x="46984" y="825826"/>
                    </a:lnTo>
                    <a:cubicBezTo>
                      <a:pt x="89479" y="896525"/>
                      <a:pt x="481908" y="996268"/>
                      <a:pt x="524570" y="978344"/>
                    </a:cubicBezTo>
                    <a:close/>
                    <a:moveTo>
                      <a:pt x="1679946" y="802757"/>
                    </a:moveTo>
                    <a:cubicBezTo>
                      <a:pt x="1658364" y="764254"/>
                      <a:pt x="1707004" y="625013"/>
                      <a:pt x="1638279" y="637294"/>
                    </a:cubicBezTo>
                    <a:cubicBezTo>
                      <a:pt x="1558265" y="651567"/>
                      <a:pt x="1564407" y="832464"/>
                      <a:pt x="1679946" y="802757"/>
                    </a:cubicBezTo>
                    <a:close/>
                    <a:moveTo>
                      <a:pt x="3554439" y="848563"/>
                    </a:moveTo>
                    <a:lnTo>
                      <a:pt x="3509786" y="880261"/>
                    </a:lnTo>
                    <a:cubicBezTo>
                      <a:pt x="3543152" y="898849"/>
                      <a:pt x="3583656" y="1018175"/>
                      <a:pt x="3625322" y="961582"/>
                    </a:cubicBezTo>
                    <a:cubicBezTo>
                      <a:pt x="3641922" y="939011"/>
                      <a:pt x="3554938" y="882584"/>
                      <a:pt x="3554439" y="848563"/>
                    </a:cubicBezTo>
                    <a:close/>
                    <a:moveTo>
                      <a:pt x="611224" y="1024647"/>
                    </a:moveTo>
                    <a:cubicBezTo>
                      <a:pt x="606410" y="996932"/>
                      <a:pt x="667167" y="941832"/>
                      <a:pt x="666669" y="926232"/>
                    </a:cubicBezTo>
                    <a:cubicBezTo>
                      <a:pt x="666336" y="916772"/>
                      <a:pt x="638447" y="893206"/>
                      <a:pt x="633967" y="893704"/>
                    </a:cubicBezTo>
                    <a:cubicBezTo>
                      <a:pt x="627825" y="894368"/>
                      <a:pt x="584829" y="988467"/>
                      <a:pt x="566070" y="996932"/>
                    </a:cubicBezTo>
                    <a:lnTo>
                      <a:pt x="611391" y="1024647"/>
                    </a:lnTo>
                    <a:close/>
                    <a:moveTo>
                      <a:pt x="2521575" y="1467928"/>
                    </a:moveTo>
                    <a:cubicBezTo>
                      <a:pt x="2530706" y="1473737"/>
                      <a:pt x="2700027" y="1394242"/>
                      <a:pt x="2721442" y="1383123"/>
                    </a:cubicBezTo>
                    <a:cubicBezTo>
                      <a:pt x="2926620" y="1276576"/>
                      <a:pt x="3177283" y="1122730"/>
                      <a:pt x="3372834" y="996434"/>
                    </a:cubicBezTo>
                    <a:cubicBezTo>
                      <a:pt x="3378976" y="992450"/>
                      <a:pt x="3537507" y="891049"/>
                      <a:pt x="3444214" y="916274"/>
                    </a:cubicBezTo>
                    <a:cubicBezTo>
                      <a:pt x="3433589" y="919096"/>
                      <a:pt x="3289334" y="1024813"/>
                      <a:pt x="3261944" y="1041907"/>
                    </a:cubicBezTo>
                    <a:cubicBezTo>
                      <a:pt x="3023066" y="1190774"/>
                      <a:pt x="2779709" y="1332504"/>
                      <a:pt x="2524728" y="1452660"/>
                    </a:cubicBezTo>
                    <a:cubicBezTo>
                      <a:pt x="2519583" y="1454153"/>
                      <a:pt x="2520910" y="1467762"/>
                      <a:pt x="2521575" y="1468094"/>
                    </a:cubicBezTo>
                    <a:close/>
                    <a:moveTo>
                      <a:pt x="700201" y="1032779"/>
                    </a:moveTo>
                    <a:cubicBezTo>
                      <a:pt x="783368" y="953782"/>
                      <a:pt x="725102" y="935858"/>
                      <a:pt x="677956" y="1018008"/>
                    </a:cubicBezTo>
                    <a:cubicBezTo>
                      <a:pt x="642763" y="1079414"/>
                      <a:pt x="658701" y="1072278"/>
                      <a:pt x="700201" y="1032779"/>
                    </a:cubicBezTo>
                    <a:close/>
                    <a:moveTo>
                      <a:pt x="3529539" y="1019668"/>
                    </a:moveTo>
                    <a:cubicBezTo>
                      <a:pt x="3503976" y="1014523"/>
                      <a:pt x="3502813" y="992616"/>
                      <a:pt x="3491856" y="974361"/>
                    </a:cubicBezTo>
                    <a:cubicBezTo>
                      <a:pt x="3452846" y="1016017"/>
                      <a:pt x="3543482" y="1046056"/>
                      <a:pt x="3529539" y="1019668"/>
                    </a:cubicBezTo>
                    <a:close/>
                    <a:moveTo>
                      <a:pt x="2108230" y="1311759"/>
                    </a:moveTo>
                    <a:lnTo>
                      <a:pt x="2037679" y="1311759"/>
                    </a:lnTo>
                    <a:cubicBezTo>
                      <a:pt x="2033529" y="1498299"/>
                      <a:pt x="2095447" y="1475231"/>
                      <a:pt x="2108230" y="1311759"/>
                    </a:cubicBezTo>
                    <a:close/>
                    <a:moveTo>
                      <a:pt x="1140603" y="1352088"/>
                    </a:moveTo>
                    <a:cubicBezTo>
                      <a:pt x="1122177" y="1343458"/>
                      <a:pt x="1104582" y="1323542"/>
                      <a:pt x="1080180" y="1327027"/>
                    </a:cubicBezTo>
                    <a:cubicBezTo>
                      <a:pt x="1092132" y="1341798"/>
                      <a:pt x="1114708" y="1347772"/>
                      <a:pt x="1130477" y="1357233"/>
                    </a:cubicBezTo>
                    <a:cubicBezTo>
                      <a:pt x="1301959" y="1459298"/>
                      <a:pt x="1481073" y="1547589"/>
                      <a:pt x="1663842" y="1627749"/>
                    </a:cubicBezTo>
                    <a:cubicBezTo>
                      <a:pt x="1668989" y="1664591"/>
                      <a:pt x="1658198" y="1699609"/>
                      <a:pt x="1652222" y="1735291"/>
                    </a:cubicBezTo>
                    <a:cubicBezTo>
                      <a:pt x="1602754" y="2025225"/>
                      <a:pt x="1494853" y="2325946"/>
                      <a:pt x="1449701" y="2611066"/>
                    </a:cubicBezTo>
                    <a:cubicBezTo>
                      <a:pt x="1447377" y="2625339"/>
                      <a:pt x="1429447" y="2700519"/>
                      <a:pt x="1455511" y="2697531"/>
                    </a:cubicBezTo>
                    <a:cubicBezTo>
                      <a:pt x="1464473" y="2691557"/>
                      <a:pt x="1468457" y="2683425"/>
                      <a:pt x="1472111" y="2673633"/>
                    </a:cubicBezTo>
                    <a:cubicBezTo>
                      <a:pt x="1535523" y="2498378"/>
                      <a:pt x="1588644" y="2157495"/>
                      <a:pt x="1627322" y="1962159"/>
                    </a:cubicBezTo>
                    <a:cubicBezTo>
                      <a:pt x="1637448" y="1911044"/>
                      <a:pt x="1695050" y="1635881"/>
                      <a:pt x="1684096" y="1607833"/>
                    </a:cubicBezTo>
                    <a:cubicBezTo>
                      <a:pt x="1674466" y="1583436"/>
                      <a:pt x="1645250" y="1599867"/>
                      <a:pt x="1630475" y="1593395"/>
                    </a:cubicBezTo>
                    <a:cubicBezTo>
                      <a:pt x="1627655" y="1592233"/>
                      <a:pt x="1627655" y="1577628"/>
                      <a:pt x="1623504" y="1575304"/>
                    </a:cubicBezTo>
                    <a:cubicBezTo>
                      <a:pt x="1481904" y="1494482"/>
                      <a:pt x="1292994" y="1423119"/>
                      <a:pt x="1140935" y="1352254"/>
                    </a:cubicBezTo>
                    <a:close/>
                    <a:moveTo>
                      <a:pt x="1871511" y="1593892"/>
                    </a:moveTo>
                    <a:lnTo>
                      <a:pt x="2010288" y="1457639"/>
                    </a:lnTo>
                    <a:cubicBezTo>
                      <a:pt x="1918987" y="1460626"/>
                      <a:pt x="1869352" y="1496142"/>
                      <a:pt x="1871511" y="1593892"/>
                    </a:cubicBezTo>
                    <a:close/>
                    <a:moveTo>
                      <a:pt x="2239205" y="1573811"/>
                    </a:moveTo>
                    <a:cubicBezTo>
                      <a:pt x="2235886" y="1476226"/>
                      <a:pt x="2239538" y="1460792"/>
                      <a:pt x="2134623" y="1453987"/>
                    </a:cubicBezTo>
                    <a:cubicBezTo>
                      <a:pt x="2082831" y="1478550"/>
                      <a:pt x="2217791" y="1565181"/>
                      <a:pt x="2239205" y="1573811"/>
                    </a:cubicBezTo>
                    <a:close/>
                    <a:moveTo>
                      <a:pt x="2047805" y="1583935"/>
                    </a:moveTo>
                    <a:cubicBezTo>
                      <a:pt x="2118355" y="1615135"/>
                      <a:pt x="2099431" y="1505933"/>
                      <a:pt x="2067892" y="1493155"/>
                    </a:cubicBezTo>
                    <a:cubicBezTo>
                      <a:pt x="2032035" y="1478715"/>
                      <a:pt x="2001325" y="1563356"/>
                      <a:pt x="2047805" y="1583935"/>
                    </a:cubicBezTo>
                    <a:close/>
                    <a:moveTo>
                      <a:pt x="2299797" y="1493155"/>
                    </a:moveTo>
                    <a:cubicBezTo>
                      <a:pt x="2265932" y="1456643"/>
                      <a:pt x="2279046" y="1577960"/>
                      <a:pt x="2279711" y="1586258"/>
                    </a:cubicBezTo>
                    <a:cubicBezTo>
                      <a:pt x="2304942" y="1900754"/>
                      <a:pt x="2413341" y="2423696"/>
                      <a:pt x="2512943" y="2723753"/>
                    </a:cubicBezTo>
                    <a:cubicBezTo>
                      <a:pt x="2515932" y="2732550"/>
                      <a:pt x="2556435" y="2842415"/>
                      <a:pt x="2560751" y="2776529"/>
                    </a:cubicBezTo>
                    <a:cubicBezTo>
                      <a:pt x="2561416" y="2766737"/>
                      <a:pt x="2506468" y="2619530"/>
                      <a:pt x="2498833" y="2591648"/>
                    </a:cubicBezTo>
                    <a:cubicBezTo>
                      <a:pt x="2430939" y="2343704"/>
                      <a:pt x="2306437" y="1821425"/>
                      <a:pt x="2294317" y="1576300"/>
                    </a:cubicBezTo>
                    <a:cubicBezTo>
                      <a:pt x="2293655" y="1561364"/>
                      <a:pt x="2305606" y="1499626"/>
                      <a:pt x="2299630" y="1493155"/>
                    </a:cubicBezTo>
                    <a:close/>
                    <a:moveTo>
                      <a:pt x="2008961" y="1612646"/>
                    </a:moveTo>
                    <a:cubicBezTo>
                      <a:pt x="1996178" y="1598373"/>
                      <a:pt x="1994851" y="1572650"/>
                      <a:pt x="1979910" y="1558874"/>
                    </a:cubicBezTo>
                    <a:cubicBezTo>
                      <a:pt x="1972771" y="1557547"/>
                      <a:pt x="1876159" y="1648161"/>
                      <a:pt x="1872507" y="1657954"/>
                    </a:cubicBezTo>
                    <a:cubicBezTo>
                      <a:pt x="1835157" y="1761679"/>
                      <a:pt x="1806107" y="2072689"/>
                      <a:pt x="1791498" y="2196828"/>
                    </a:cubicBezTo>
                    <a:cubicBezTo>
                      <a:pt x="1784359" y="2258067"/>
                      <a:pt x="1745183" y="2572729"/>
                      <a:pt x="1756638" y="2608079"/>
                    </a:cubicBezTo>
                    <a:cubicBezTo>
                      <a:pt x="1763942" y="2630483"/>
                      <a:pt x="1811086" y="2630151"/>
                      <a:pt x="1833497" y="2632142"/>
                    </a:cubicBezTo>
                    <a:cubicBezTo>
                      <a:pt x="2022572" y="2648241"/>
                      <a:pt x="2239039" y="2624177"/>
                      <a:pt x="2427617" y="2605755"/>
                    </a:cubicBezTo>
                    <a:cubicBezTo>
                      <a:pt x="2440067" y="2598950"/>
                      <a:pt x="2429113" y="2578040"/>
                      <a:pt x="2427451" y="2567252"/>
                    </a:cubicBezTo>
                    <a:cubicBezTo>
                      <a:pt x="2412843" y="2475310"/>
                      <a:pt x="2366364" y="2364283"/>
                      <a:pt x="2346774" y="2264872"/>
                    </a:cubicBezTo>
                    <a:cubicBezTo>
                      <a:pt x="2307432" y="2065221"/>
                      <a:pt x="2284690" y="1850468"/>
                      <a:pt x="2259457" y="1647995"/>
                    </a:cubicBezTo>
                    <a:lnTo>
                      <a:pt x="2135787" y="1568833"/>
                    </a:lnTo>
                    <a:cubicBezTo>
                      <a:pt x="2109227" y="1569994"/>
                      <a:pt x="2146079" y="1807483"/>
                      <a:pt x="2149398" y="1832377"/>
                    </a:cubicBezTo>
                    <a:cubicBezTo>
                      <a:pt x="2175129" y="2024893"/>
                      <a:pt x="2218123" y="2215084"/>
                      <a:pt x="2248667" y="2406768"/>
                    </a:cubicBezTo>
                    <a:cubicBezTo>
                      <a:pt x="2240533" y="2426684"/>
                      <a:pt x="2222771" y="2404611"/>
                      <a:pt x="2213973" y="2407432"/>
                    </a:cubicBezTo>
                    <a:cubicBezTo>
                      <a:pt x="2191895" y="2414402"/>
                      <a:pt x="2115865" y="2521115"/>
                      <a:pt x="2100594" y="2521115"/>
                    </a:cubicBezTo>
                    <a:cubicBezTo>
                      <a:pt x="2061914" y="2498710"/>
                      <a:pt x="2043821" y="2456391"/>
                      <a:pt x="2015103" y="2425024"/>
                    </a:cubicBezTo>
                    <a:cubicBezTo>
                      <a:pt x="1999499" y="2407930"/>
                      <a:pt x="1955675" y="2390006"/>
                      <a:pt x="1949200" y="2370091"/>
                    </a:cubicBezTo>
                    <a:cubicBezTo>
                      <a:pt x="1936584" y="2331090"/>
                      <a:pt x="1957833" y="2204296"/>
                      <a:pt x="1962812" y="2156499"/>
                    </a:cubicBezTo>
                    <a:cubicBezTo>
                      <a:pt x="1981071" y="1977759"/>
                      <a:pt x="2015435" y="1800016"/>
                      <a:pt x="2037845" y="1621774"/>
                    </a:cubicBezTo>
                    <a:cubicBezTo>
                      <a:pt x="2035521" y="1616131"/>
                      <a:pt x="2016264" y="1620778"/>
                      <a:pt x="2008961" y="1612646"/>
                    </a:cubicBezTo>
                    <a:close/>
                    <a:moveTo>
                      <a:pt x="2057930" y="1745083"/>
                    </a:moveTo>
                    <a:cubicBezTo>
                      <a:pt x="2053780" y="1771802"/>
                      <a:pt x="2051622" y="1799020"/>
                      <a:pt x="2047805" y="1825740"/>
                    </a:cubicBezTo>
                    <a:cubicBezTo>
                      <a:pt x="2022572" y="2002487"/>
                      <a:pt x="2001658" y="2179734"/>
                      <a:pt x="1982401" y="2357311"/>
                    </a:cubicBezTo>
                    <a:cubicBezTo>
                      <a:pt x="1989207" y="2368598"/>
                      <a:pt x="1992028" y="2359635"/>
                      <a:pt x="1992360" y="2359967"/>
                    </a:cubicBezTo>
                    <a:cubicBezTo>
                      <a:pt x="2031703" y="2393326"/>
                      <a:pt x="2068721" y="2425190"/>
                      <a:pt x="2101423" y="2465352"/>
                    </a:cubicBezTo>
                    <a:lnTo>
                      <a:pt x="2196378" y="2380879"/>
                    </a:lnTo>
                    <a:lnTo>
                      <a:pt x="2092128" y="1627749"/>
                    </a:lnTo>
                    <a:cubicBezTo>
                      <a:pt x="2071876" y="1580781"/>
                      <a:pt x="2059426" y="1734461"/>
                      <a:pt x="2057930" y="1745083"/>
                    </a:cubicBezTo>
                    <a:close/>
                    <a:moveTo>
                      <a:pt x="1785689" y="2657203"/>
                    </a:moveTo>
                    <a:cubicBezTo>
                      <a:pt x="1783861" y="2655211"/>
                      <a:pt x="1762448" y="2656041"/>
                      <a:pt x="1760955" y="2665501"/>
                    </a:cubicBezTo>
                    <a:cubicBezTo>
                      <a:pt x="1766764" y="2718941"/>
                      <a:pt x="1766930" y="2772379"/>
                      <a:pt x="1770748" y="2825819"/>
                    </a:cubicBezTo>
                    <a:cubicBezTo>
                      <a:pt x="1779214" y="2944149"/>
                      <a:pt x="1787515" y="3075092"/>
                      <a:pt x="1795648" y="3198899"/>
                    </a:cubicBezTo>
                    <a:cubicBezTo>
                      <a:pt x="1812415" y="3455142"/>
                      <a:pt x="1838809" y="3710722"/>
                      <a:pt x="1851259" y="3967131"/>
                    </a:cubicBezTo>
                    <a:cubicBezTo>
                      <a:pt x="1854412" y="3966633"/>
                      <a:pt x="1865701" y="3967961"/>
                      <a:pt x="1866365" y="3967131"/>
                    </a:cubicBezTo>
                    <a:cubicBezTo>
                      <a:pt x="1870516" y="3961489"/>
                      <a:pt x="1856406" y="3848469"/>
                      <a:pt x="1856073" y="3828720"/>
                    </a:cubicBezTo>
                    <a:cubicBezTo>
                      <a:pt x="1851425" y="3469581"/>
                      <a:pt x="1824699" y="3091854"/>
                      <a:pt x="1785855" y="2735038"/>
                    </a:cubicBezTo>
                    <a:cubicBezTo>
                      <a:pt x="1784359" y="2721762"/>
                      <a:pt x="1788343" y="2659859"/>
                      <a:pt x="1785855" y="2657037"/>
                    </a:cubicBezTo>
                    <a:close/>
                    <a:moveTo>
                      <a:pt x="2299797" y="2964562"/>
                    </a:moveTo>
                    <a:lnTo>
                      <a:pt x="2284856" y="3199065"/>
                    </a:lnTo>
                    <a:lnTo>
                      <a:pt x="2269583" y="3428091"/>
                    </a:lnTo>
                    <a:lnTo>
                      <a:pt x="2293156" y="3207363"/>
                    </a:lnTo>
                    <a:lnTo>
                      <a:pt x="2299630" y="2964562"/>
                    </a:lnTo>
                    <a:close/>
                    <a:moveTo>
                      <a:pt x="2264438" y="3533974"/>
                    </a:moveTo>
                    <a:cubicBezTo>
                      <a:pt x="2257964" y="3700267"/>
                      <a:pt x="2247173" y="3866559"/>
                      <a:pt x="2246841" y="4032852"/>
                    </a:cubicBezTo>
                    <a:lnTo>
                      <a:pt x="2259623" y="4025217"/>
                    </a:lnTo>
                    <a:lnTo>
                      <a:pt x="2274564" y="3533974"/>
                    </a:lnTo>
                    <a:lnTo>
                      <a:pt x="2272074" y="3438214"/>
                    </a:lnTo>
                    <a:cubicBezTo>
                      <a:pt x="2272074" y="3469415"/>
                      <a:pt x="2265765" y="3503603"/>
                      <a:pt x="2264438" y="3533974"/>
                    </a:cubicBezTo>
                    <a:close/>
                    <a:moveTo>
                      <a:pt x="1864706" y="4031192"/>
                    </a:moveTo>
                    <a:cubicBezTo>
                      <a:pt x="1867360" y="4027707"/>
                      <a:pt x="1868357" y="4023392"/>
                      <a:pt x="1871178" y="4020072"/>
                    </a:cubicBezTo>
                    <a:lnTo>
                      <a:pt x="1859725" y="4013268"/>
                    </a:lnTo>
                    <a:cubicBezTo>
                      <a:pt x="1738210" y="4068367"/>
                      <a:pt x="1577023" y="4062558"/>
                      <a:pt x="1478253" y="4158484"/>
                    </a:cubicBezTo>
                    <a:cubicBezTo>
                      <a:pt x="1535190" y="4130934"/>
                      <a:pt x="1838476" y="4064218"/>
                      <a:pt x="1864706" y="4031026"/>
                    </a:cubicBezTo>
                    <a:close/>
                    <a:moveTo>
                      <a:pt x="2258130" y="4069529"/>
                    </a:moveTo>
                    <a:cubicBezTo>
                      <a:pt x="2249165" y="4063223"/>
                      <a:pt x="2239538" y="4059405"/>
                      <a:pt x="2235055" y="4071521"/>
                    </a:cubicBezTo>
                    <a:lnTo>
                      <a:pt x="2242361" y="4117990"/>
                    </a:lnTo>
                    <a:cubicBezTo>
                      <a:pt x="2260122" y="4132594"/>
                      <a:pt x="2267757" y="4079487"/>
                      <a:pt x="2257964" y="4069695"/>
                    </a:cubicBezTo>
                    <a:close/>
                  </a:path>
                </a:pathLst>
              </a:custGeom>
              <a:solidFill>
                <a:srgbClr val="0B0C0C"/>
              </a:solidFill>
              <a:ln w="16598" cap="flat">
                <a:noFill/>
                <a:prstDash val="solid"/>
                <a:miter/>
              </a:ln>
            </p:spPr>
            <p:txBody>
              <a:bodyPr/>
              <a:lstStyle/>
              <a:p>
                <a:endParaRPr lang="fr-FR"/>
              </a:p>
            </p:txBody>
          </p:sp>
          <p:sp>
            <p:nvSpPr>
              <p:cNvPr id="7" name="Forme libre 6">
                <a:extLst>
                  <a:ext uri="{FF2B5EF4-FFF2-40B4-BE49-F238E27FC236}">
                    <a16:creationId xmlns:a16="http://schemas.microsoft.com/office/drawing/2014/main" id="{E249B0BA-EE07-37BC-4BC2-DEE3E45D4CF1}"/>
                  </a:ext>
                </a:extLst>
              </p:cNvPr>
              <p:cNvSpPr/>
              <p:nvPr/>
            </p:nvSpPr>
            <p:spPr>
              <a:xfrm>
                <a:off x="-21880489" y="-468992"/>
                <a:ext cx="3074645" cy="289929"/>
              </a:xfrm>
              <a:custGeom>
                <a:avLst/>
                <a:gdLst>
                  <a:gd name="csX0" fmla="*/ 1854536 w 3074645"/>
                  <a:gd name="csY0" fmla="*/ 332 h 289929"/>
                  <a:gd name="csX1" fmla="*/ 2484679 w 3074645"/>
                  <a:gd name="csY1" fmla="*/ 22903 h 289929"/>
                  <a:gd name="csX2" fmla="*/ 2469406 w 3074645"/>
                  <a:gd name="csY2" fmla="*/ 45639 h 289929"/>
                  <a:gd name="csX3" fmla="*/ 2973390 w 3074645"/>
                  <a:gd name="csY3" fmla="*/ 76010 h 289929"/>
                  <a:gd name="csX4" fmla="*/ 2950812 w 3074645"/>
                  <a:gd name="csY4" fmla="*/ 90947 h 289929"/>
                  <a:gd name="csX5" fmla="*/ 2620636 w 3074645"/>
                  <a:gd name="csY5" fmla="*/ 106049 h 289929"/>
                  <a:gd name="csX6" fmla="*/ 2864990 w 3074645"/>
                  <a:gd name="csY6" fmla="*/ 116173 h 289929"/>
                  <a:gd name="csX7" fmla="*/ 2827307 w 3074645"/>
                  <a:gd name="csY7" fmla="*/ 101071 h 289929"/>
                  <a:gd name="csX8" fmla="*/ 3074152 w 3074645"/>
                  <a:gd name="csY8" fmla="*/ 126462 h 289929"/>
                  <a:gd name="csX9" fmla="*/ 3074152 w 3074645"/>
                  <a:gd name="csY9" fmla="*/ 141233 h 289929"/>
                  <a:gd name="csX10" fmla="*/ 2834777 w 3074645"/>
                  <a:gd name="csY10" fmla="*/ 151356 h 289929"/>
                  <a:gd name="csX11" fmla="*/ 2804898 w 3074645"/>
                  <a:gd name="csY11" fmla="*/ 176915 h 289929"/>
                  <a:gd name="csX12" fmla="*/ 2431227 w 3074645"/>
                  <a:gd name="csY12" fmla="*/ 192017 h 289929"/>
                  <a:gd name="csX13" fmla="*/ 2406493 w 3074645"/>
                  <a:gd name="csY13" fmla="*/ 176085 h 289929"/>
                  <a:gd name="csX14" fmla="*/ 2282986 w 3074645"/>
                  <a:gd name="csY14" fmla="*/ 181727 h 289929"/>
                  <a:gd name="csX15" fmla="*/ 2686206 w 3074645"/>
                  <a:gd name="csY15" fmla="*/ 217077 h 289929"/>
                  <a:gd name="csX16" fmla="*/ 2686206 w 3074645"/>
                  <a:gd name="csY16" fmla="*/ 232014 h 289929"/>
                  <a:gd name="csX17" fmla="*/ 2229866 w 3074645"/>
                  <a:gd name="csY17" fmla="*/ 257405 h 289929"/>
                  <a:gd name="csX18" fmla="*/ 1781328 w 3074645"/>
                  <a:gd name="csY18" fmla="*/ 272176 h 289929"/>
                  <a:gd name="csX19" fmla="*/ 713604 w 3074645"/>
                  <a:gd name="csY19" fmla="*/ 261554 h 289929"/>
                  <a:gd name="csX20" fmla="*/ 594414 w 3074645"/>
                  <a:gd name="csY20" fmla="*/ 191851 h 289929"/>
                  <a:gd name="csX21" fmla="*/ 211448 w 3074645"/>
                  <a:gd name="csY21" fmla="*/ 191851 h 289929"/>
                  <a:gd name="csX22" fmla="*/ 221408 w 3074645"/>
                  <a:gd name="csY22" fmla="*/ 171770 h 289929"/>
                  <a:gd name="csX23" fmla="*/ 156002 w 3074645"/>
                  <a:gd name="csY23" fmla="*/ 156667 h 289929"/>
                  <a:gd name="csX24" fmla="*/ 528844 w 3074645"/>
                  <a:gd name="csY24" fmla="*/ 116339 h 289929"/>
                  <a:gd name="csX25" fmla="*/ 7265 w 3074645"/>
                  <a:gd name="csY25" fmla="*/ 161812 h 289929"/>
                  <a:gd name="csX26" fmla="*/ 115499 w 3074645"/>
                  <a:gd name="csY26" fmla="*/ 126297 h 289929"/>
                  <a:gd name="csX27" fmla="*/ 19881 w 3074645"/>
                  <a:gd name="csY27" fmla="*/ 106215 h 289929"/>
                  <a:gd name="csX28" fmla="*/ 637078 w 3074645"/>
                  <a:gd name="csY28" fmla="*/ 45473 h 289929"/>
                  <a:gd name="csX29" fmla="*/ 962275 w 3074645"/>
                  <a:gd name="csY29" fmla="*/ 50619 h 289929"/>
                  <a:gd name="csX30" fmla="*/ 945343 w 3074645"/>
                  <a:gd name="csY30" fmla="*/ 175919 h 289929"/>
                  <a:gd name="csX31" fmla="*/ 1473394 w 3074645"/>
                  <a:gd name="csY31" fmla="*/ 96589 h 289929"/>
                  <a:gd name="csX32" fmla="*/ 1466257 w 3074645"/>
                  <a:gd name="csY32" fmla="*/ 166 h 289929"/>
                  <a:gd name="csX33" fmla="*/ 1647696 w 3074645"/>
                  <a:gd name="csY33" fmla="*/ 5145 h 289929"/>
                  <a:gd name="csX34" fmla="*/ 1657159 w 3074645"/>
                  <a:gd name="csY34" fmla="*/ 27550 h 289929"/>
                  <a:gd name="csX35" fmla="*/ 1686874 w 3074645"/>
                  <a:gd name="csY35" fmla="*/ 129781 h 289929"/>
                  <a:gd name="csX36" fmla="*/ 2219907 w 3074645"/>
                  <a:gd name="csY36" fmla="*/ 166459 h 289929"/>
                  <a:gd name="csX37" fmla="*/ 2264893 w 3074645"/>
                  <a:gd name="csY37" fmla="*/ 121152 h 289929"/>
                  <a:gd name="csX38" fmla="*/ 1854204 w 3074645"/>
                  <a:gd name="csY38" fmla="*/ 0 h 289929"/>
                  <a:gd name="csX39" fmla="*/ 861511 w 3074645"/>
                  <a:gd name="csY39" fmla="*/ 91112 h 289929"/>
                  <a:gd name="csX40" fmla="*/ 788471 w 3074645"/>
                  <a:gd name="csY40" fmla="*/ 91112 h 289929"/>
                  <a:gd name="csX41" fmla="*/ 740497 w 3074645"/>
                  <a:gd name="csY41" fmla="*/ 103725 h 289929"/>
                  <a:gd name="csX42" fmla="*/ 788471 w 3074645"/>
                  <a:gd name="csY42" fmla="*/ 111692 h 289929"/>
                  <a:gd name="csX43" fmla="*/ 861511 w 3074645"/>
                  <a:gd name="csY43" fmla="*/ 91112 h 289929"/>
                  <a:gd name="csX44" fmla="*/ 2237502 w 3074645"/>
                  <a:gd name="csY44" fmla="*/ 222222 h 289929"/>
                  <a:gd name="csX45" fmla="*/ 2086440 w 3074645"/>
                  <a:gd name="csY45" fmla="*/ 212098 h 289929"/>
                  <a:gd name="csX46" fmla="*/ 2237502 w 3074645"/>
                  <a:gd name="csY46" fmla="*/ 222222 h 289929"/>
                  <a:gd name="csX47" fmla="*/ 1204305 w 3074645"/>
                  <a:gd name="csY47" fmla="*/ 222222 h 289929"/>
                  <a:gd name="csX48" fmla="*/ 997800 w 3074645"/>
                  <a:gd name="csY48" fmla="*/ 232179 h 289929"/>
                  <a:gd name="csX49" fmla="*/ 1204305 w 3074645"/>
                  <a:gd name="csY49" fmla="*/ 222222 h 2899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Lst>
                <a:rect l="l" t="t" r="r" b="b"/>
                <a:pathLst>
                  <a:path w="3074645" h="289929">
                    <a:moveTo>
                      <a:pt x="1854536" y="332"/>
                    </a:moveTo>
                    <a:cubicBezTo>
                      <a:pt x="2064363" y="4980"/>
                      <a:pt x="2275517" y="6971"/>
                      <a:pt x="2484679" y="22903"/>
                    </a:cubicBezTo>
                    <a:cubicBezTo>
                      <a:pt x="2500615" y="40661"/>
                      <a:pt x="2473060" y="35184"/>
                      <a:pt x="2469406" y="45639"/>
                    </a:cubicBezTo>
                    <a:lnTo>
                      <a:pt x="2973390" y="76010"/>
                    </a:lnTo>
                    <a:cubicBezTo>
                      <a:pt x="2976875" y="90283"/>
                      <a:pt x="2959278" y="89785"/>
                      <a:pt x="2950812" y="90947"/>
                    </a:cubicBezTo>
                    <a:cubicBezTo>
                      <a:pt x="2847559" y="105053"/>
                      <a:pt x="2725216" y="91112"/>
                      <a:pt x="2620636" y="106049"/>
                    </a:cubicBezTo>
                    <a:lnTo>
                      <a:pt x="2864990" y="116173"/>
                    </a:lnTo>
                    <a:cubicBezTo>
                      <a:pt x="2877607" y="94432"/>
                      <a:pt x="2833283" y="115343"/>
                      <a:pt x="2827307" y="101071"/>
                    </a:cubicBezTo>
                    <a:cubicBezTo>
                      <a:pt x="2856856" y="97917"/>
                      <a:pt x="3065021" y="114513"/>
                      <a:pt x="3074152" y="126462"/>
                    </a:cubicBezTo>
                    <a:cubicBezTo>
                      <a:pt x="3075480" y="128288"/>
                      <a:pt x="3073654" y="137084"/>
                      <a:pt x="3074152" y="141233"/>
                    </a:cubicBezTo>
                    <a:cubicBezTo>
                      <a:pt x="3058713" y="157829"/>
                      <a:pt x="2866317" y="142893"/>
                      <a:pt x="2834777" y="151356"/>
                    </a:cubicBezTo>
                    <a:cubicBezTo>
                      <a:pt x="2819340" y="155505"/>
                      <a:pt x="2821498" y="171770"/>
                      <a:pt x="2804898" y="176915"/>
                    </a:cubicBezTo>
                    <a:cubicBezTo>
                      <a:pt x="2721066" y="202638"/>
                      <a:pt x="2524852" y="195668"/>
                      <a:pt x="2431227" y="192017"/>
                    </a:cubicBezTo>
                    <a:cubicBezTo>
                      <a:pt x="2412801" y="191353"/>
                      <a:pt x="2417614" y="176582"/>
                      <a:pt x="2406493" y="176085"/>
                    </a:cubicBezTo>
                    <a:cubicBezTo>
                      <a:pt x="2369142" y="174259"/>
                      <a:pt x="2322661" y="188034"/>
                      <a:pt x="2282986" y="181727"/>
                    </a:cubicBezTo>
                    <a:lnTo>
                      <a:pt x="2686206" y="217077"/>
                    </a:lnTo>
                    <a:cubicBezTo>
                      <a:pt x="2685707" y="221060"/>
                      <a:pt x="2687037" y="231349"/>
                      <a:pt x="2686206" y="232014"/>
                    </a:cubicBezTo>
                    <a:cubicBezTo>
                      <a:pt x="2666286" y="249107"/>
                      <a:pt x="2284315" y="257073"/>
                      <a:pt x="2229866" y="257405"/>
                    </a:cubicBezTo>
                    <a:cubicBezTo>
                      <a:pt x="2066687" y="258401"/>
                      <a:pt x="1944011" y="264210"/>
                      <a:pt x="1781328" y="272176"/>
                    </a:cubicBezTo>
                    <a:cubicBezTo>
                      <a:pt x="1422598" y="289768"/>
                      <a:pt x="1066525" y="305368"/>
                      <a:pt x="713604" y="261554"/>
                    </a:cubicBezTo>
                    <a:cubicBezTo>
                      <a:pt x="673930" y="256576"/>
                      <a:pt x="449993" y="209941"/>
                      <a:pt x="594414" y="191851"/>
                    </a:cubicBezTo>
                    <a:cubicBezTo>
                      <a:pt x="463771" y="171272"/>
                      <a:pt x="341926" y="222885"/>
                      <a:pt x="211448" y="191851"/>
                    </a:cubicBezTo>
                    <a:lnTo>
                      <a:pt x="221408" y="171770"/>
                    </a:lnTo>
                    <a:cubicBezTo>
                      <a:pt x="201653" y="167787"/>
                      <a:pt x="157994" y="183387"/>
                      <a:pt x="156002" y="156667"/>
                    </a:cubicBezTo>
                    <a:lnTo>
                      <a:pt x="528844" y="116339"/>
                    </a:lnTo>
                    <a:cubicBezTo>
                      <a:pt x="353877" y="102730"/>
                      <a:pt x="177583" y="122645"/>
                      <a:pt x="7265" y="161812"/>
                    </a:cubicBezTo>
                    <a:cubicBezTo>
                      <a:pt x="-32908" y="156170"/>
                      <a:pt x="106202" y="123309"/>
                      <a:pt x="115499" y="126297"/>
                    </a:cubicBezTo>
                    <a:cubicBezTo>
                      <a:pt x="93918" y="111194"/>
                      <a:pt x="30007" y="128453"/>
                      <a:pt x="19881" y="106215"/>
                    </a:cubicBezTo>
                    <a:cubicBezTo>
                      <a:pt x="226387" y="90781"/>
                      <a:pt x="429739" y="55597"/>
                      <a:pt x="637078" y="45473"/>
                    </a:cubicBezTo>
                    <a:cubicBezTo>
                      <a:pt x="741990" y="40328"/>
                      <a:pt x="861014" y="32363"/>
                      <a:pt x="962275" y="50619"/>
                    </a:cubicBezTo>
                    <a:cubicBezTo>
                      <a:pt x="888237" y="82814"/>
                      <a:pt x="812541" y="162476"/>
                      <a:pt x="945343" y="175919"/>
                    </a:cubicBezTo>
                    <a:cubicBezTo>
                      <a:pt x="1001617" y="181561"/>
                      <a:pt x="1447333" y="122977"/>
                      <a:pt x="1473394" y="96589"/>
                    </a:cubicBezTo>
                    <a:cubicBezTo>
                      <a:pt x="1478873" y="64393"/>
                      <a:pt x="1469244" y="32196"/>
                      <a:pt x="1466257" y="166"/>
                    </a:cubicBezTo>
                    <a:lnTo>
                      <a:pt x="1647696" y="5145"/>
                    </a:lnTo>
                    <a:cubicBezTo>
                      <a:pt x="1647862" y="13775"/>
                      <a:pt x="1656661" y="19583"/>
                      <a:pt x="1657159" y="27550"/>
                    </a:cubicBezTo>
                    <a:cubicBezTo>
                      <a:pt x="1659484" y="65721"/>
                      <a:pt x="1633420" y="107045"/>
                      <a:pt x="1686874" y="129781"/>
                    </a:cubicBezTo>
                    <a:cubicBezTo>
                      <a:pt x="1752777" y="157995"/>
                      <a:pt x="2141718" y="175919"/>
                      <a:pt x="2219907" y="166459"/>
                    </a:cubicBezTo>
                    <a:cubicBezTo>
                      <a:pt x="2247794" y="163140"/>
                      <a:pt x="2289627" y="159986"/>
                      <a:pt x="2264893" y="121152"/>
                    </a:cubicBezTo>
                    <a:cubicBezTo>
                      <a:pt x="2231526" y="68376"/>
                      <a:pt x="1921766" y="37673"/>
                      <a:pt x="1854204" y="0"/>
                    </a:cubicBezTo>
                    <a:close/>
                    <a:moveTo>
                      <a:pt x="861511" y="91112"/>
                    </a:moveTo>
                    <a:lnTo>
                      <a:pt x="788471" y="91112"/>
                    </a:lnTo>
                    <a:cubicBezTo>
                      <a:pt x="785649" y="91112"/>
                      <a:pt x="739666" y="95427"/>
                      <a:pt x="740497" y="103725"/>
                    </a:cubicBezTo>
                    <a:cubicBezTo>
                      <a:pt x="755601" y="105053"/>
                      <a:pt x="773531" y="112024"/>
                      <a:pt x="788471" y="111692"/>
                    </a:cubicBezTo>
                    <a:cubicBezTo>
                      <a:pt x="802415" y="111526"/>
                      <a:pt x="854540" y="107045"/>
                      <a:pt x="861511" y="91112"/>
                    </a:cubicBezTo>
                    <a:close/>
                    <a:moveTo>
                      <a:pt x="2237502" y="222222"/>
                    </a:moveTo>
                    <a:lnTo>
                      <a:pt x="2086440" y="212098"/>
                    </a:lnTo>
                    <a:cubicBezTo>
                      <a:pt x="2133252" y="227865"/>
                      <a:pt x="2189030" y="232843"/>
                      <a:pt x="2237502" y="222222"/>
                    </a:cubicBezTo>
                    <a:close/>
                    <a:moveTo>
                      <a:pt x="1204305" y="222222"/>
                    </a:moveTo>
                    <a:lnTo>
                      <a:pt x="997800" y="232179"/>
                    </a:lnTo>
                    <a:cubicBezTo>
                      <a:pt x="1065196" y="242137"/>
                      <a:pt x="1137905" y="236328"/>
                      <a:pt x="1204305" y="222222"/>
                    </a:cubicBezTo>
                    <a:close/>
                  </a:path>
                </a:pathLst>
              </a:custGeom>
              <a:solidFill>
                <a:srgbClr val="D5D6D6"/>
              </a:solidFill>
              <a:ln w="16598" cap="flat">
                <a:noFill/>
                <a:prstDash val="solid"/>
                <a:miter/>
              </a:ln>
            </p:spPr>
            <p:txBody>
              <a:bodyPr/>
              <a:lstStyle/>
              <a:p>
                <a:endParaRPr lang="fr-FR"/>
              </a:p>
            </p:txBody>
          </p:sp>
          <p:sp>
            <p:nvSpPr>
              <p:cNvPr id="8" name="Forme libre 7">
                <a:extLst>
                  <a:ext uri="{FF2B5EF4-FFF2-40B4-BE49-F238E27FC236}">
                    <a16:creationId xmlns:a16="http://schemas.microsoft.com/office/drawing/2014/main" id="{BB7BD640-508D-67AB-03DA-75653795FA03}"/>
                  </a:ext>
                </a:extLst>
              </p:cNvPr>
              <p:cNvSpPr/>
              <p:nvPr/>
            </p:nvSpPr>
            <p:spPr>
              <a:xfrm>
                <a:off x="-21235458" y="-4318012"/>
                <a:ext cx="189321" cy="187144"/>
              </a:xfrm>
              <a:custGeom>
                <a:avLst/>
                <a:gdLst>
                  <a:gd name="csX0" fmla="*/ 13626 w 189321"/>
                  <a:gd name="csY0" fmla="*/ 556 h 187144"/>
                  <a:gd name="csX1" fmla="*/ 133479 w 189321"/>
                  <a:gd name="csY1" fmla="*/ 100464 h 187144"/>
                  <a:gd name="csX2" fmla="*/ 15 w 189321"/>
                  <a:gd name="csY2" fmla="*/ 17318 h 187144"/>
                  <a:gd name="csX3" fmla="*/ 13626 w 189321"/>
                  <a:gd name="csY3" fmla="*/ 722 h 187144"/>
                </a:gdLst>
                <a:ahLst/>
                <a:cxnLst>
                  <a:cxn ang="0">
                    <a:pos x="csX0" y="csY0"/>
                  </a:cxn>
                  <a:cxn ang="0">
                    <a:pos x="csX1" y="csY1"/>
                  </a:cxn>
                  <a:cxn ang="0">
                    <a:pos x="csX2" y="csY2"/>
                  </a:cxn>
                  <a:cxn ang="0">
                    <a:pos x="csX3" y="csY3"/>
                  </a:cxn>
                </a:cxnLst>
                <a:rect l="l" t="t" r="r" b="b"/>
                <a:pathLst>
                  <a:path w="189321" h="187144">
                    <a:moveTo>
                      <a:pt x="13626" y="556"/>
                    </a:moveTo>
                    <a:cubicBezTo>
                      <a:pt x="40186" y="-7742"/>
                      <a:pt x="116050" y="79221"/>
                      <a:pt x="133479" y="100464"/>
                    </a:cubicBezTo>
                    <a:cubicBezTo>
                      <a:pt x="314421" y="321359"/>
                      <a:pt x="-2476" y="54825"/>
                      <a:pt x="15" y="17318"/>
                    </a:cubicBezTo>
                    <a:cubicBezTo>
                      <a:pt x="677" y="8854"/>
                      <a:pt x="6157" y="3543"/>
                      <a:pt x="13626" y="722"/>
                    </a:cubicBezTo>
                    <a:close/>
                  </a:path>
                </a:pathLst>
              </a:custGeom>
              <a:solidFill>
                <a:srgbClr val="0B0C0C"/>
              </a:solidFill>
              <a:ln w="16598" cap="flat">
                <a:noFill/>
                <a:prstDash val="solid"/>
                <a:miter/>
              </a:ln>
            </p:spPr>
            <p:txBody>
              <a:bodyPr/>
              <a:lstStyle/>
              <a:p>
                <a:endParaRPr lang="fr-FR"/>
              </a:p>
            </p:txBody>
          </p:sp>
          <p:sp>
            <p:nvSpPr>
              <p:cNvPr id="9" name="Forme libre 8">
                <a:extLst>
                  <a:ext uri="{FF2B5EF4-FFF2-40B4-BE49-F238E27FC236}">
                    <a16:creationId xmlns:a16="http://schemas.microsoft.com/office/drawing/2014/main" id="{E43966E4-1C51-23B6-07A3-C315E56B2B5A}"/>
                  </a:ext>
                </a:extLst>
              </p:cNvPr>
              <p:cNvSpPr/>
              <p:nvPr/>
            </p:nvSpPr>
            <p:spPr>
              <a:xfrm>
                <a:off x="-19622900" y="-4479458"/>
                <a:ext cx="205208" cy="170385"/>
              </a:xfrm>
              <a:custGeom>
                <a:avLst/>
                <a:gdLst>
                  <a:gd name="csX0" fmla="*/ 194720 w 205208"/>
                  <a:gd name="csY0" fmla="*/ 33216 h 170385"/>
                  <a:gd name="csX1" fmla="*/ 15271 w 205208"/>
                  <a:gd name="csY1" fmla="*/ 168807 h 170385"/>
                  <a:gd name="csX2" fmla="*/ 0 w 205208"/>
                  <a:gd name="csY2" fmla="*/ 163496 h 170385"/>
                  <a:gd name="csX3" fmla="*/ 189075 w 205208"/>
                  <a:gd name="csY3" fmla="*/ 24 h 170385"/>
                  <a:gd name="csX4" fmla="*/ 194554 w 205208"/>
                  <a:gd name="csY4" fmla="*/ 33216 h 170385"/>
                </a:gdLst>
                <a:ahLst/>
                <a:cxnLst>
                  <a:cxn ang="0">
                    <a:pos x="csX0" y="csY0"/>
                  </a:cxn>
                  <a:cxn ang="0">
                    <a:pos x="csX1" y="csY1"/>
                  </a:cxn>
                  <a:cxn ang="0">
                    <a:pos x="csX2" y="csY2"/>
                  </a:cxn>
                  <a:cxn ang="0">
                    <a:pos x="csX3" y="csY3"/>
                  </a:cxn>
                  <a:cxn ang="0">
                    <a:pos x="csX4" y="csY4"/>
                  </a:cxn>
                </a:cxnLst>
                <a:rect l="l" t="t" r="r" b="b"/>
                <a:pathLst>
                  <a:path w="205208" h="170385">
                    <a:moveTo>
                      <a:pt x="194720" y="33216"/>
                    </a:moveTo>
                    <a:cubicBezTo>
                      <a:pt x="187913" y="42179"/>
                      <a:pt x="26061" y="165487"/>
                      <a:pt x="15271" y="168807"/>
                    </a:cubicBezTo>
                    <a:cubicBezTo>
                      <a:pt x="5976" y="171628"/>
                      <a:pt x="6142" y="171130"/>
                      <a:pt x="0" y="163496"/>
                    </a:cubicBezTo>
                    <a:cubicBezTo>
                      <a:pt x="663" y="118852"/>
                      <a:pt x="163179" y="-1967"/>
                      <a:pt x="189075" y="24"/>
                    </a:cubicBezTo>
                    <a:cubicBezTo>
                      <a:pt x="214972" y="2016"/>
                      <a:pt x="204181" y="20769"/>
                      <a:pt x="194554" y="33216"/>
                    </a:cubicBezTo>
                    <a:close/>
                  </a:path>
                </a:pathLst>
              </a:custGeom>
              <a:solidFill>
                <a:srgbClr val="0B0C0C"/>
              </a:solidFill>
              <a:ln w="16598" cap="flat">
                <a:noFill/>
                <a:prstDash val="solid"/>
                <a:miter/>
              </a:ln>
            </p:spPr>
            <p:txBody>
              <a:bodyPr/>
              <a:lstStyle/>
              <a:p>
                <a:endParaRPr lang="fr-FR"/>
              </a:p>
            </p:txBody>
          </p:sp>
          <p:sp>
            <p:nvSpPr>
              <p:cNvPr id="10" name="Forme libre 9">
                <a:extLst>
                  <a:ext uri="{FF2B5EF4-FFF2-40B4-BE49-F238E27FC236}">
                    <a16:creationId xmlns:a16="http://schemas.microsoft.com/office/drawing/2014/main" id="{14DDEA24-D52F-6D52-56A7-5039254E5EBC}"/>
                  </a:ext>
                </a:extLst>
              </p:cNvPr>
              <p:cNvSpPr/>
              <p:nvPr/>
            </p:nvSpPr>
            <p:spPr>
              <a:xfrm>
                <a:off x="-21294032" y="-4150816"/>
                <a:ext cx="182598" cy="101781"/>
              </a:xfrm>
              <a:custGeom>
                <a:avLst/>
                <a:gdLst>
                  <a:gd name="csX0" fmla="*/ 178276 w 182598"/>
                  <a:gd name="csY0" fmla="*/ 75331 h 101781"/>
                  <a:gd name="csX1" fmla="*/ 28043 w 182598"/>
                  <a:gd name="csY1" fmla="*/ 1147 h 101781"/>
                  <a:gd name="csX2" fmla="*/ 178276 w 182598"/>
                  <a:gd name="csY2" fmla="*/ 75331 h 101781"/>
                </a:gdLst>
                <a:ahLst/>
                <a:cxnLst>
                  <a:cxn ang="0">
                    <a:pos x="csX0" y="csY0"/>
                  </a:cxn>
                  <a:cxn ang="0">
                    <a:pos x="csX1" y="csY1"/>
                  </a:cxn>
                  <a:cxn ang="0">
                    <a:pos x="csX2" y="csY2"/>
                  </a:cxn>
                </a:cxnLst>
                <a:rect l="l" t="t" r="r" b="b"/>
                <a:pathLst>
                  <a:path w="182598" h="101781">
                    <a:moveTo>
                      <a:pt x="178276" y="75331"/>
                    </a:moveTo>
                    <a:cubicBezTo>
                      <a:pt x="222765" y="168601"/>
                      <a:pt x="-93636" y="-16113"/>
                      <a:pt x="28043" y="1147"/>
                    </a:cubicBezTo>
                    <a:cubicBezTo>
                      <a:pt x="39000" y="2640"/>
                      <a:pt x="174624" y="67697"/>
                      <a:pt x="178276" y="75331"/>
                    </a:cubicBezTo>
                    <a:close/>
                  </a:path>
                </a:pathLst>
              </a:custGeom>
              <a:solidFill>
                <a:srgbClr val="0B0C0C"/>
              </a:solidFill>
              <a:ln w="16598" cap="flat">
                <a:noFill/>
                <a:prstDash val="solid"/>
                <a:miter/>
              </a:ln>
            </p:spPr>
            <p:txBody>
              <a:bodyPr/>
              <a:lstStyle/>
              <a:p>
                <a:endParaRPr lang="fr-FR"/>
              </a:p>
            </p:txBody>
          </p:sp>
          <p:sp>
            <p:nvSpPr>
              <p:cNvPr id="11" name="Forme libre 10">
                <a:extLst>
                  <a:ext uri="{FF2B5EF4-FFF2-40B4-BE49-F238E27FC236}">
                    <a16:creationId xmlns:a16="http://schemas.microsoft.com/office/drawing/2014/main" id="{6F532F49-8ED5-D1FE-93F3-AF2843689ABF}"/>
                  </a:ext>
                </a:extLst>
              </p:cNvPr>
              <p:cNvSpPr/>
              <p:nvPr/>
            </p:nvSpPr>
            <p:spPr>
              <a:xfrm>
                <a:off x="-19537129" y="-4265390"/>
                <a:ext cx="182488" cy="80739"/>
              </a:xfrm>
              <a:custGeom>
                <a:avLst/>
                <a:gdLst>
                  <a:gd name="csX0" fmla="*/ 6525 w 182488"/>
                  <a:gd name="csY0" fmla="*/ 59294 h 80739"/>
                  <a:gd name="csX1" fmla="*/ 181160 w 182488"/>
                  <a:gd name="csY1" fmla="*/ 5523 h 80739"/>
                  <a:gd name="csX2" fmla="*/ 6525 w 182488"/>
                  <a:gd name="csY2" fmla="*/ 59294 h 80739"/>
                </a:gdLst>
                <a:ahLst/>
                <a:cxnLst>
                  <a:cxn ang="0">
                    <a:pos x="csX0" y="csY0"/>
                  </a:cxn>
                  <a:cxn ang="0">
                    <a:pos x="csX1" y="csY1"/>
                  </a:cxn>
                  <a:cxn ang="0">
                    <a:pos x="csX2" y="csY2"/>
                  </a:cxn>
                </a:cxnLst>
                <a:rect l="l" t="t" r="r" b="b"/>
                <a:pathLst>
                  <a:path w="182488" h="80739">
                    <a:moveTo>
                      <a:pt x="6525" y="59294"/>
                    </a:moveTo>
                    <a:cubicBezTo>
                      <a:pt x="15988" y="48175"/>
                      <a:pt x="169704" y="-19537"/>
                      <a:pt x="181160" y="5523"/>
                    </a:cubicBezTo>
                    <a:cubicBezTo>
                      <a:pt x="202574" y="44524"/>
                      <a:pt x="-42611" y="116882"/>
                      <a:pt x="6525" y="59294"/>
                    </a:cubicBezTo>
                    <a:close/>
                  </a:path>
                </a:pathLst>
              </a:custGeom>
              <a:solidFill>
                <a:srgbClr val="0B0C0C"/>
              </a:solidFill>
              <a:ln w="16598" cap="flat">
                <a:noFill/>
                <a:prstDash val="solid"/>
                <a:miter/>
              </a:ln>
            </p:spPr>
            <p:txBody>
              <a:bodyPr/>
              <a:lstStyle/>
              <a:p>
                <a:endParaRPr lang="fr-FR"/>
              </a:p>
            </p:txBody>
          </p:sp>
          <p:sp>
            <p:nvSpPr>
              <p:cNvPr id="12" name="Forme libre 11">
                <a:extLst>
                  <a:ext uri="{FF2B5EF4-FFF2-40B4-BE49-F238E27FC236}">
                    <a16:creationId xmlns:a16="http://schemas.microsoft.com/office/drawing/2014/main" id="{BADE35DA-2426-3EE6-F30B-E9353423EA1E}"/>
                  </a:ext>
                </a:extLst>
              </p:cNvPr>
              <p:cNvSpPr/>
              <p:nvPr/>
            </p:nvSpPr>
            <p:spPr>
              <a:xfrm>
                <a:off x="-20046615" y="-503843"/>
                <a:ext cx="5389" cy="20081"/>
              </a:xfrm>
              <a:custGeom>
                <a:avLst/>
                <a:gdLst>
                  <a:gd name="csX0" fmla="*/ 410 w 5389"/>
                  <a:gd name="csY0" fmla="*/ 20082 h 20081"/>
                  <a:gd name="csX1" fmla="*/ 5389 w 5389"/>
                  <a:gd name="csY1" fmla="*/ 0 h 20081"/>
                  <a:gd name="csX2" fmla="*/ 410 w 5389"/>
                  <a:gd name="csY2" fmla="*/ 20082 h 20081"/>
                </a:gdLst>
                <a:ahLst/>
                <a:cxnLst>
                  <a:cxn ang="0">
                    <a:pos x="csX0" y="csY0"/>
                  </a:cxn>
                  <a:cxn ang="0">
                    <a:pos x="csX1" y="csY1"/>
                  </a:cxn>
                  <a:cxn ang="0">
                    <a:pos x="csX2" y="csY2"/>
                  </a:cxn>
                </a:cxnLst>
                <a:rect l="l" t="t" r="r" b="b"/>
                <a:pathLst>
                  <a:path w="5389" h="20081">
                    <a:moveTo>
                      <a:pt x="410" y="20082"/>
                    </a:moveTo>
                    <a:cubicBezTo>
                      <a:pt x="78" y="13277"/>
                      <a:pt x="-1582" y="3817"/>
                      <a:pt x="5389" y="0"/>
                    </a:cubicBezTo>
                    <a:lnTo>
                      <a:pt x="410" y="20082"/>
                    </a:lnTo>
                    <a:close/>
                  </a:path>
                </a:pathLst>
              </a:custGeom>
              <a:solidFill>
                <a:srgbClr val="D5D6D6"/>
              </a:solidFill>
              <a:ln w="16598" cap="flat">
                <a:noFill/>
                <a:prstDash val="solid"/>
                <a:miter/>
              </a:ln>
            </p:spPr>
            <p:txBody>
              <a:bodyPr/>
              <a:lstStyle/>
              <a:p>
                <a:endParaRPr lang="fr-FR"/>
              </a:p>
            </p:txBody>
          </p:sp>
          <p:sp>
            <p:nvSpPr>
              <p:cNvPr id="13" name="Forme libre 12">
                <a:extLst>
                  <a:ext uri="{FF2B5EF4-FFF2-40B4-BE49-F238E27FC236}">
                    <a16:creationId xmlns:a16="http://schemas.microsoft.com/office/drawing/2014/main" id="{6E4D4EDE-6B9F-FAF2-EA2D-949EECCE0A7E}"/>
                  </a:ext>
                </a:extLst>
              </p:cNvPr>
              <p:cNvSpPr/>
              <p:nvPr/>
            </p:nvSpPr>
            <p:spPr>
              <a:xfrm>
                <a:off x="-20046041" y="-473638"/>
                <a:ext cx="4980" cy="4978"/>
              </a:xfrm>
              <a:custGeom>
                <a:avLst/>
                <a:gdLst>
                  <a:gd name="csX0" fmla="*/ 4981 w 4980"/>
                  <a:gd name="csY0" fmla="*/ 4979 h 4978"/>
                  <a:gd name="csX1" fmla="*/ 0 w 4980"/>
                  <a:gd name="csY1" fmla="*/ 0 h 4978"/>
                  <a:gd name="csX2" fmla="*/ 4981 w 4980"/>
                  <a:gd name="csY2" fmla="*/ 4979 h 4978"/>
                </a:gdLst>
                <a:ahLst/>
                <a:cxnLst>
                  <a:cxn ang="0">
                    <a:pos x="csX0" y="csY0"/>
                  </a:cxn>
                  <a:cxn ang="0">
                    <a:pos x="csX1" y="csY1"/>
                  </a:cxn>
                  <a:cxn ang="0">
                    <a:pos x="csX2" y="csY2"/>
                  </a:cxn>
                </a:cxnLst>
                <a:rect l="l" t="t" r="r" b="b"/>
                <a:pathLst>
                  <a:path w="4980" h="4978">
                    <a:moveTo>
                      <a:pt x="4981" y="4979"/>
                    </a:moveTo>
                    <a:lnTo>
                      <a:pt x="0" y="0"/>
                    </a:lnTo>
                    <a:cubicBezTo>
                      <a:pt x="831" y="1659"/>
                      <a:pt x="3820" y="3153"/>
                      <a:pt x="4981" y="4979"/>
                    </a:cubicBezTo>
                    <a:close/>
                  </a:path>
                </a:pathLst>
              </a:custGeom>
              <a:solidFill>
                <a:srgbClr val="D5D6D6"/>
              </a:solidFill>
              <a:ln w="16598" cap="flat">
                <a:noFill/>
                <a:prstDash val="solid"/>
                <a:miter/>
              </a:ln>
            </p:spPr>
            <p:txBody>
              <a:bodyPr/>
              <a:lstStyle/>
              <a:p>
                <a:endParaRPr lang="fr-FR"/>
              </a:p>
            </p:txBody>
          </p:sp>
          <p:sp>
            <p:nvSpPr>
              <p:cNvPr id="14" name="Forme libre 13">
                <a:extLst>
                  <a:ext uri="{FF2B5EF4-FFF2-40B4-BE49-F238E27FC236}">
                    <a16:creationId xmlns:a16="http://schemas.microsoft.com/office/drawing/2014/main" id="{8A1E104E-EBD5-9391-131C-59F339B7E575}"/>
                  </a:ext>
                </a:extLst>
              </p:cNvPr>
              <p:cNvSpPr/>
              <p:nvPr/>
            </p:nvSpPr>
            <p:spPr>
              <a:xfrm>
                <a:off x="-20439465" y="-2877576"/>
                <a:ext cx="204017" cy="846561"/>
              </a:xfrm>
              <a:custGeom>
                <a:avLst/>
                <a:gdLst>
                  <a:gd name="csX0" fmla="*/ 166 w 204017"/>
                  <a:gd name="csY0" fmla="*/ 741011 h 846561"/>
                  <a:gd name="csX1" fmla="*/ 60591 w 204017"/>
                  <a:gd name="csY1" fmla="*/ 237154 h 846561"/>
                  <a:gd name="csX2" fmla="*/ 65570 w 204017"/>
                  <a:gd name="csY2" fmla="*/ 126293 h 846561"/>
                  <a:gd name="csX3" fmla="*/ 99767 w 204017"/>
                  <a:gd name="csY3" fmla="*/ 8958 h 846561"/>
                  <a:gd name="csX4" fmla="*/ 204017 w 204017"/>
                  <a:gd name="csY4" fmla="*/ 762088 h 846561"/>
                  <a:gd name="csX5" fmla="*/ 109064 w 204017"/>
                  <a:gd name="csY5" fmla="*/ 846562 h 846561"/>
                  <a:gd name="csX6" fmla="*/ 0 w 204017"/>
                  <a:gd name="csY6" fmla="*/ 741177 h 84656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04017" h="846561">
                    <a:moveTo>
                      <a:pt x="166" y="741011"/>
                    </a:moveTo>
                    <a:cubicBezTo>
                      <a:pt x="34860" y="578867"/>
                      <a:pt x="62417" y="403613"/>
                      <a:pt x="60591" y="237154"/>
                    </a:cubicBezTo>
                    <a:lnTo>
                      <a:pt x="65570" y="126293"/>
                    </a:lnTo>
                    <a:cubicBezTo>
                      <a:pt x="67232" y="115505"/>
                      <a:pt x="79516" y="-38175"/>
                      <a:pt x="99767" y="8958"/>
                    </a:cubicBezTo>
                    <a:lnTo>
                      <a:pt x="204017" y="762088"/>
                    </a:lnTo>
                    <a:lnTo>
                      <a:pt x="109064" y="846562"/>
                    </a:lnTo>
                    <a:cubicBezTo>
                      <a:pt x="76361" y="806400"/>
                      <a:pt x="39342" y="774536"/>
                      <a:pt x="0" y="741177"/>
                    </a:cubicBezTo>
                    <a:close/>
                  </a:path>
                </a:pathLst>
              </a:custGeom>
              <a:solidFill>
                <a:schemeClr val="accent2"/>
              </a:solidFill>
              <a:ln w="16598" cap="flat">
                <a:noFill/>
                <a:prstDash val="solid"/>
                <a:miter/>
              </a:ln>
            </p:spPr>
            <p:txBody>
              <a:bodyPr/>
              <a:lstStyle/>
              <a:p>
                <a:endParaRPr lang="fr-FR"/>
              </a:p>
            </p:txBody>
          </p:sp>
          <p:sp>
            <p:nvSpPr>
              <p:cNvPr id="15" name="Forme libre 14">
                <a:extLst>
                  <a:ext uri="{FF2B5EF4-FFF2-40B4-BE49-F238E27FC236}">
                    <a16:creationId xmlns:a16="http://schemas.microsoft.com/office/drawing/2014/main" id="{1F402AE6-D10A-D2C1-7F2E-7B22B0A0D84A}"/>
                  </a:ext>
                </a:extLst>
              </p:cNvPr>
              <p:cNvSpPr/>
              <p:nvPr/>
            </p:nvSpPr>
            <p:spPr>
              <a:xfrm>
                <a:off x="-20154884" y="-3010094"/>
                <a:ext cx="284148" cy="1311194"/>
              </a:xfrm>
              <a:custGeom>
                <a:avLst/>
                <a:gdLst>
                  <a:gd name="csX0" fmla="*/ 23021 w 284148"/>
                  <a:gd name="csY0" fmla="*/ 6882 h 1311194"/>
                  <a:gd name="csX1" fmla="*/ 17708 w 284148"/>
                  <a:gd name="csY1" fmla="*/ 90027 h 1311194"/>
                  <a:gd name="csX2" fmla="*/ 222224 w 284148"/>
                  <a:gd name="csY2" fmla="*/ 1105375 h 1311194"/>
                  <a:gd name="csX3" fmla="*/ 284142 w 284148"/>
                  <a:gd name="csY3" fmla="*/ 1290256 h 1311194"/>
                  <a:gd name="csX4" fmla="*/ 236333 w 284148"/>
                  <a:gd name="csY4" fmla="*/ 1237480 h 1311194"/>
                  <a:gd name="csX5" fmla="*/ 3100 w 284148"/>
                  <a:gd name="csY5" fmla="*/ 99986 h 1311194"/>
                  <a:gd name="csX6" fmla="*/ 23187 w 284148"/>
                  <a:gd name="csY6" fmla="*/ 6882 h 131119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84148" h="1311194">
                    <a:moveTo>
                      <a:pt x="23021" y="6882"/>
                    </a:moveTo>
                    <a:cubicBezTo>
                      <a:pt x="28997" y="13354"/>
                      <a:pt x="16879" y="75091"/>
                      <a:pt x="17708" y="90027"/>
                    </a:cubicBezTo>
                    <a:cubicBezTo>
                      <a:pt x="29828" y="335152"/>
                      <a:pt x="154329" y="857431"/>
                      <a:pt x="222224" y="1105375"/>
                    </a:cubicBezTo>
                    <a:cubicBezTo>
                      <a:pt x="229859" y="1133423"/>
                      <a:pt x="284807" y="1280631"/>
                      <a:pt x="284142" y="1290256"/>
                    </a:cubicBezTo>
                    <a:cubicBezTo>
                      <a:pt x="279826" y="1356143"/>
                      <a:pt x="239156" y="1246277"/>
                      <a:pt x="236333" y="1237480"/>
                    </a:cubicBezTo>
                    <a:cubicBezTo>
                      <a:pt x="136732" y="937423"/>
                      <a:pt x="28499" y="414481"/>
                      <a:pt x="3100" y="99986"/>
                    </a:cubicBezTo>
                    <a:cubicBezTo>
                      <a:pt x="2437" y="91688"/>
                      <a:pt x="-10844" y="-29796"/>
                      <a:pt x="23187" y="6882"/>
                    </a:cubicBezTo>
                    <a:close/>
                  </a:path>
                </a:pathLst>
              </a:custGeom>
              <a:solidFill>
                <a:srgbClr val="D5D6D6"/>
              </a:solidFill>
              <a:ln w="16598" cap="flat">
                <a:noFill/>
                <a:prstDash val="solid"/>
                <a:miter/>
              </a:ln>
            </p:spPr>
            <p:txBody>
              <a:bodyPr/>
              <a:lstStyle/>
              <a:p>
                <a:endParaRPr lang="fr-FR"/>
              </a:p>
            </p:txBody>
          </p:sp>
          <p:sp>
            <p:nvSpPr>
              <p:cNvPr id="16" name="Forme libre 15">
                <a:extLst>
                  <a:ext uri="{FF2B5EF4-FFF2-40B4-BE49-F238E27FC236}">
                    <a16:creationId xmlns:a16="http://schemas.microsoft.com/office/drawing/2014/main" id="{85BDA7E3-E249-B6A8-47D4-785D19894A6B}"/>
                  </a:ext>
                </a:extLst>
              </p:cNvPr>
              <p:cNvSpPr/>
              <p:nvPr/>
            </p:nvSpPr>
            <p:spPr>
              <a:xfrm>
                <a:off x="-19910463" y="-3584235"/>
                <a:ext cx="952417" cy="555933"/>
              </a:xfrm>
              <a:custGeom>
                <a:avLst/>
                <a:gdLst>
                  <a:gd name="csX0" fmla="*/ 379 w 952417"/>
                  <a:gd name="csY0" fmla="*/ 555797 h 555933"/>
                  <a:gd name="csX1" fmla="*/ 3532 w 952417"/>
                  <a:gd name="csY1" fmla="*/ 540363 h 555933"/>
                  <a:gd name="csX2" fmla="*/ 740748 w 952417"/>
                  <a:gd name="csY2" fmla="*/ 129609 h 555933"/>
                  <a:gd name="csX3" fmla="*/ 923018 w 952417"/>
                  <a:gd name="csY3" fmla="*/ 3978 h 555933"/>
                  <a:gd name="csX4" fmla="*/ 851638 w 952417"/>
                  <a:gd name="csY4" fmla="*/ 84136 h 555933"/>
                  <a:gd name="csX5" fmla="*/ 200246 w 952417"/>
                  <a:gd name="csY5" fmla="*/ 470825 h 555933"/>
                  <a:gd name="csX6" fmla="*/ 379 w 952417"/>
                  <a:gd name="csY6" fmla="*/ 555631 h 55593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52417" h="555933">
                    <a:moveTo>
                      <a:pt x="379" y="555797"/>
                    </a:moveTo>
                    <a:cubicBezTo>
                      <a:pt x="379" y="555797"/>
                      <a:pt x="-1613" y="541856"/>
                      <a:pt x="3532" y="540363"/>
                    </a:cubicBezTo>
                    <a:cubicBezTo>
                      <a:pt x="258513" y="420373"/>
                      <a:pt x="502037" y="278476"/>
                      <a:pt x="740748" y="129609"/>
                    </a:cubicBezTo>
                    <a:cubicBezTo>
                      <a:pt x="767973" y="112682"/>
                      <a:pt x="912229" y="6965"/>
                      <a:pt x="923018" y="3978"/>
                    </a:cubicBezTo>
                    <a:cubicBezTo>
                      <a:pt x="1016477" y="-21083"/>
                      <a:pt x="857780" y="80319"/>
                      <a:pt x="851638" y="84136"/>
                    </a:cubicBezTo>
                    <a:cubicBezTo>
                      <a:pt x="656087" y="210433"/>
                      <a:pt x="405425" y="364278"/>
                      <a:pt x="200246" y="470825"/>
                    </a:cubicBezTo>
                    <a:cubicBezTo>
                      <a:pt x="178832" y="481944"/>
                      <a:pt x="9510" y="561439"/>
                      <a:pt x="379" y="555631"/>
                    </a:cubicBezTo>
                    <a:close/>
                  </a:path>
                </a:pathLst>
              </a:custGeom>
              <a:solidFill>
                <a:srgbClr val="D5D6D6"/>
              </a:solidFill>
              <a:ln w="16598" cap="flat">
                <a:noFill/>
                <a:prstDash val="solid"/>
                <a:miter/>
              </a:ln>
            </p:spPr>
            <p:txBody>
              <a:bodyPr/>
              <a:lstStyle/>
              <a:p>
                <a:endParaRPr lang="fr-FR"/>
              </a:p>
            </p:txBody>
          </p:sp>
          <p:sp>
            <p:nvSpPr>
              <p:cNvPr id="17" name="Forme libre 16">
                <a:extLst>
                  <a:ext uri="{FF2B5EF4-FFF2-40B4-BE49-F238E27FC236}">
                    <a16:creationId xmlns:a16="http://schemas.microsoft.com/office/drawing/2014/main" id="{171C9941-5223-3C2B-B44A-403B9B1DE5F4}"/>
                  </a:ext>
                </a:extLst>
              </p:cNvPr>
              <p:cNvSpPr/>
              <p:nvPr/>
            </p:nvSpPr>
            <p:spPr>
              <a:xfrm>
                <a:off x="-20711376" y="-4333388"/>
                <a:ext cx="594620" cy="85635"/>
              </a:xfrm>
              <a:custGeom>
                <a:avLst/>
                <a:gdLst>
                  <a:gd name="csX0" fmla="*/ 594620 w 594620"/>
                  <a:gd name="csY0" fmla="*/ 0 h 85635"/>
                  <a:gd name="csX1" fmla="*/ 0 w 594620"/>
                  <a:gd name="csY1" fmla="*/ 85636 h 85635"/>
                  <a:gd name="csX2" fmla="*/ 78851 w 594620"/>
                  <a:gd name="csY2" fmla="*/ 56260 h 85635"/>
                  <a:gd name="csX3" fmla="*/ 594620 w 594620"/>
                  <a:gd name="csY3" fmla="*/ 166 h 85635"/>
                </a:gdLst>
                <a:ahLst/>
                <a:cxnLst>
                  <a:cxn ang="0">
                    <a:pos x="csX0" y="csY0"/>
                  </a:cxn>
                  <a:cxn ang="0">
                    <a:pos x="csX1" y="csY1"/>
                  </a:cxn>
                  <a:cxn ang="0">
                    <a:pos x="csX2" y="csY2"/>
                  </a:cxn>
                  <a:cxn ang="0">
                    <a:pos x="csX3" y="csY3"/>
                  </a:cxn>
                </a:cxnLst>
                <a:rect l="l" t="t" r="r" b="b"/>
                <a:pathLst>
                  <a:path w="594620" h="85635">
                    <a:moveTo>
                      <a:pt x="594620" y="0"/>
                    </a:moveTo>
                    <a:cubicBezTo>
                      <a:pt x="409860" y="94763"/>
                      <a:pt x="195717" y="44643"/>
                      <a:pt x="0" y="85636"/>
                    </a:cubicBezTo>
                    <a:cubicBezTo>
                      <a:pt x="6142" y="64725"/>
                      <a:pt x="58765" y="59580"/>
                      <a:pt x="78851" y="56260"/>
                    </a:cubicBezTo>
                    <a:cubicBezTo>
                      <a:pt x="245019" y="27881"/>
                      <a:pt x="428782" y="44809"/>
                      <a:pt x="594620" y="166"/>
                    </a:cubicBezTo>
                    <a:close/>
                  </a:path>
                </a:pathLst>
              </a:custGeom>
              <a:solidFill>
                <a:srgbClr val="D5D6D6"/>
              </a:solidFill>
              <a:ln w="16598" cap="flat">
                <a:noFill/>
                <a:prstDash val="solid"/>
                <a:miter/>
              </a:ln>
            </p:spPr>
            <p:txBody>
              <a:bodyPr/>
              <a:lstStyle/>
              <a:p>
                <a:endParaRPr lang="fr-FR"/>
              </a:p>
            </p:txBody>
          </p:sp>
          <p:sp>
            <p:nvSpPr>
              <p:cNvPr id="18" name="Forme libre 17">
                <a:extLst>
                  <a:ext uri="{FF2B5EF4-FFF2-40B4-BE49-F238E27FC236}">
                    <a16:creationId xmlns:a16="http://schemas.microsoft.com/office/drawing/2014/main" id="{9995EAB7-3D1D-2208-227A-FDDB21148F97}"/>
                  </a:ext>
                </a:extLst>
              </p:cNvPr>
              <p:cNvSpPr/>
              <p:nvPr/>
            </p:nvSpPr>
            <p:spPr>
              <a:xfrm>
                <a:off x="-20610778" y="-4455140"/>
                <a:ext cx="403217" cy="56032"/>
              </a:xfrm>
              <a:custGeom>
                <a:avLst/>
                <a:gdLst>
                  <a:gd name="csX0" fmla="*/ 403218 w 403217"/>
                  <a:gd name="csY0" fmla="*/ 10891 h 56032"/>
                  <a:gd name="csX1" fmla="*/ 0 w 403217"/>
                  <a:gd name="csY1" fmla="*/ 56032 h 56032"/>
                  <a:gd name="csX2" fmla="*/ 403218 w 403217"/>
                  <a:gd name="csY2" fmla="*/ 10891 h 56032"/>
                </a:gdLst>
                <a:ahLst/>
                <a:cxnLst>
                  <a:cxn ang="0">
                    <a:pos x="csX0" y="csY0"/>
                  </a:cxn>
                  <a:cxn ang="0">
                    <a:pos x="csX1" y="csY1"/>
                  </a:cxn>
                  <a:cxn ang="0">
                    <a:pos x="csX2" y="csY2"/>
                  </a:cxn>
                </a:cxnLst>
                <a:rect l="l" t="t" r="r" b="b"/>
                <a:pathLst>
                  <a:path w="403217" h="56032">
                    <a:moveTo>
                      <a:pt x="403218" y="10891"/>
                    </a:moveTo>
                    <a:lnTo>
                      <a:pt x="0" y="56032"/>
                    </a:lnTo>
                    <a:cubicBezTo>
                      <a:pt x="124998" y="2593"/>
                      <a:pt x="268424" y="-13007"/>
                      <a:pt x="403218" y="10891"/>
                    </a:cubicBezTo>
                    <a:close/>
                  </a:path>
                </a:pathLst>
              </a:custGeom>
              <a:solidFill>
                <a:srgbClr val="D5D6D6"/>
              </a:solidFill>
              <a:ln w="16598" cap="flat">
                <a:noFill/>
                <a:prstDash val="solid"/>
                <a:miter/>
              </a:ln>
            </p:spPr>
            <p:txBody>
              <a:bodyPr/>
              <a:lstStyle/>
              <a:p>
                <a:endParaRPr lang="fr-FR"/>
              </a:p>
            </p:txBody>
          </p:sp>
          <p:sp>
            <p:nvSpPr>
              <p:cNvPr id="19" name="Forme libre 18">
                <a:extLst>
                  <a:ext uri="{FF2B5EF4-FFF2-40B4-BE49-F238E27FC236}">
                    <a16:creationId xmlns:a16="http://schemas.microsoft.com/office/drawing/2014/main" id="{E6A2510A-C473-8668-0045-F5C21E13AC45}"/>
                  </a:ext>
                </a:extLst>
              </p:cNvPr>
              <p:cNvSpPr/>
              <p:nvPr/>
            </p:nvSpPr>
            <p:spPr>
              <a:xfrm>
                <a:off x="-20822264" y="-4383674"/>
                <a:ext cx="478749" cy="135921"/>
              </a:xfrm>
              <a:custGeom>
                <a:avLst/>
                <a:gdLst>
                  <a:gd name="csX0" fmla="*/ 478749 w 478749"/>
                  <a:gd name="csY0" fmla="*/ 0 h 135921"/>
                  <a:gd name="csX1" fmla="*/ 0 w 478749"/>
                  <a:gd name="csY1" fmla="*/ 135922 h 135921"/>
                  <a:gd name="csX2" fmla="*/ 478749 w 478749"/>
                  <a:gd name="csY2" fmla="*/ 0 h 135921"/>
                </a:gdLst>
                <a:ahLst/>
                <a:cxnLst>
                  <a:cxn ang="0">
                    <a:pos x="csX0" y="csY0"/>
                  </a:cxn>
                  <a:cxn ang="0">
                    <a:pos x="csX1" y="csY1"/>
                  </a:cxn>
                  <a:cxn ang="0">
                    <a:pos x="csX2" y="csY2"/>
                  </a:cxn>
                </a:cxnLst>
                <a:rect l="l" t="t" r="r" b="b"/>
                <a:pathLst>
                  <a:path w="478749" h="135921">
                    <a:moveTo>
                      <a:pt x="478749" y="0"/>
                    </a:moveTo>
                    <a:cubicBezTo>
                      <a:pt x="312415" y="27715"/>
                      <a:pt x="148737" y="52444"/>
                      <a:pt x="0" y="135922"/>
                    </a:cubicBezTo>
                    <a:cubicBezTo>
                      <a:pt x="115204" y="21243"/>
                      <a:pt x="323372" y="6307"/>
                      <a:pt x="478749" y="0"/>
                    </a:cubicBezTo>
                    <a:close/>
                  </a:path>
                </a:pathLst>
              </a:custGeom>
              <a:solidFill>
                <a:srgbClr val="D5D6D6"/>
              </a:solidFill>
              <a:ln w="16598" cap="flat">
                <a:noFill/>
                <a:prstDash val="solid"/>
                <a:miter/>
              </a:ln>
            </p:spPr>
            <p:txBody>
              <a:bodyPr/>
              <a:lstStyle/>
              <a:p>
                <a:endParaRPr lang="fr-FR"/>
              </a:p>
            </p:txBody>
          </p:sp>
          <p:sp>
            <p:nvSpPr>
              <p:cNvPr id="20" name="Forme libre 19">
                <a:extLst>
                  <a:ext uri="{FF2B5EF4-FFF2-40B4-BE49-F238E27FC236}">
                    <a16:creationId xmlns:a16="http://schemas.microsoft.com/office/drawing/2014/main" id="{3AE1432C-5A8C-1E85-31D8-3A9ED6946F91}"/>
                  </a:ext>
                </a:extLst>
              </p:cNvPr>
              <p:cNvSpPr/>
              <p:nvPr/>
            </p:nvSpPr>
            <p:spPr>
              <a:xfrm>
                <a:off x="-20184818" y="-962393"/>
                <a:ext cx="27723" cy="498877"/>
              </a:xfrm>
              <a:custGeom>
                <a:avLst/>
                <a:gdLst>
                  <a:gd name="csX0" fmla="*/ 27723 w 27723"/>
                  <a:gd name="csY0" fmla="*/ 0 h 498877"/>
                  <a:gd name="csX1" fmla="*/ 12782 w 27723"/>
                  <a:gd name="csY1" fmla="*/ 491243 h 498877"/>
                  <a:gd name="csX2" fmla="*/ 0 w 27723"/>
                  <a:gd name="csY2" fmla="*/ 498878 h 498877"/>
                  <a:gd name="csX3" fmla="*/ 17597 w 27723"/>
                  <a:gd name="csY3" fmla="*/ 0 h 498877"/>
                  <a:gd name="csX4" fmla="*/ 27723 w 27723"/>
                  <a:gd name="csY4" fmla="*/ 0 h 498877"/>
                </a:gdLst>
                <a:ahLst/>
                <a:cxnLst>
                  <a:cxn ang="0">
                    <a:pos x="csX0" y="csY0"/>
                  </a:cxn>
                  <a:cxn ang="0">
                    <a:pos x="csX1" y="csY1"/>
                  </a:cxn>
                  <a:cxn ang="0">
                    <a:pos x="csX2" y="csY2"/>
                  </a:cxn>
                  <a:cxn ang="0">
                    <a:pos x="csX3" y="csY3"/>
                  </a:cxn>
                  <a:cxn ang="0">
                    <a:pos x="csX4" y="csY4"/>
                  </a:cxn>
                </a:cxnLst>
                <a:rect l="l" t="t" r="r" b="b"/>
                <a:pathLst>
                  <a:path w="27723" h="498877">
                    <a:moveTo>
                      <a:pt x="27723" y="0"/>
                    </a:moveTo>
                    <a:lnTo>
                      <a:pt x="12782" y="491243"/>
                    </a:lnTo>
                    <a:lnTo>
                      <a:pt x="0" y="498878"/>
                    </a:lnTo>
                    <a:cubicBezTo>
                      <a:pt x="332" y="332585"/>
                      <a:pt x="11123" y="166293"/>
                      <a:pt x="17597" y="0"/>
                    </a:cubicBezTo>
                    <a:lnTo>
                      <a:pt x="27723" y="0"/>
                    </a:lnTo>
                    <a:close/>
                  </a:path>
                </a:pathLst>
              </a:custGeom>
              <a:solidFill>
                <a:srgbClr val="D5D6D6"/>
              </a:solidFill>
              <a:ln w="16598" cap="flat">
                <a:noFill/>
                <a:prstDash val="solid"/>
                <a:miter/>
              </a:ln>
            </p:spPr>
            <p:txBody>
              <a:bodyPr/>
              <a:lstStyle/>
              <a:p>
                <a:endParaRPr lang="fr-FR"/>
              </a:p>
            </p:txBody>
          </p:sp>
          <p:sp>
            <p:nvSpPr>
              <p:cNvPr id="21" name="Forme libre 20">
                <a:extLst>
                  <a:ext uri="{FF2B5EF4-FFF2-40B4-BE49-F238E27FC236}">
                    <a16:creationId xmlns:a16="http://schemas.microsoft.com/office/drawing/2014/main" id="{9AB390C2-D4A7-2C12-469B-F8F706782FCC}"/>
                  </a:ext>
                </a:extLst>
              </p:cNvPr>
              <p:cNvSpPr/>
              <p:nvPr/>
            </p:nvSpPr>
            <p:spPr>
              <a:xfrm>
                <a:off x="-20162076" y="-1531804"/>
                <a:ext cx="30213" cy="463528"/>
              </a:xfrm>
              <a:custGeom>
                <a:avLst/>
                <a:gdLst>
                  <a:gd name="csX0" fmla="*/ 30214 w 30213"/>
                  <a:gd name="csY0" fmla="*/ 0 h 463528"/>
                  <a:gd name="csX1" fmla="*/ 23573 w 30213"/>
                  <a:gd name="csY1" fmla="*/ 242801 h 463528"/>
                  <a:gd name="csX2" fmla="*/ 0 w 30213"/>
                  <a:gd name="csY2" fmla="*/ 463528 h 463528"/>
                  <a:gd name="csX3" fmla="*/ 15273 w 30213"/>
                  <a:gd name="csY3" fmla="*/ 234503 h 463528"/>
                  <a:gd name="csX4" fmla="*/ 30214 w 30213"/>
                  <a:gd name="csY4" fmla="*/ 0 h 463528"/>
                </a:gdLst>
                <a:ahLst/>
                <a:cxnLst>
                  <a:cxn ang="0">
                    <a:pos x="csX0" y="csY0"/>
                  </a:cxn>
                  <a:cxn ang="0">
                    <a:pos x="csX1" y="csY1"/>
                  </a:cxn>
                  <a:cxn ang="0">
                    <a:pos x="csX2" y="csY2"/>
                  </a:cxn>
                  <a:cxn ang="0">
                    <a:pos x="csX3" y="csY3"/>
                  </a:cxn>
                  <a:cxn ang="0">
                    <a:pos x="csX4" y="csY4"/>
                  </a:cxn>
                </a:cxnLst>
                <a:rect l="l" t="t" r="r" b="b"/>
                <a:pathLst>
                  <a:path w="30213" h="463528">
                    <a:moveTo>
                      <a:pt x="30214" y="0"/>
                    </a:moveTo>
                    <a:lnTo>
                      <a:pt x="23573" y="242801"/>
                    </a:lnTo>
                    <a:lnTo>
                      <a:pt x="0" y="463528"/>
                    </a:lnTo>
                    <a:lnTo>
                      <a:pt x="15273" y="234503"/>
                    </a:lnTo>
                    <a:lnTo>
                      <a:pt x="30214" y="0"/>
                    </a:lnTo>
                    <a:close/>
                  </a:path>
                </a:pathLst>
              </a:custGeom>
              <a:solidFill>
                <a:srgbClr val="D5D6D6"/>
              </a:solidFill>
              <a:ln w="16598" cap="flat">
                <a:noFill/>
                <a:prstDash val="solid"/>
                <a:miter/>
              </a:ln>
            </p:spPr>
            <p:txBody>
              <a:bodyPr/>
              <a:lstStyle/>
              <a:p>
                <a:endParaRPr lang="fr-FR"/>
              </a:p>
            </p:txBody>
          </p:sp>
          <p:sp>
            <p:nvSpPr>
              <p:cNvPr id="22" name="Forme libre 21">
                <a:extLst>
                  <a:ext uri="{FF2B5EF4-FFF2-40B4-BE49-F238E27FC236}">
                    <a16:creationId xmlns:a16="http://schemas.microsoft.com/office/drawing/2014/main" id="{3CEDE14C-C043-1D93-5C5A-13FD7E0713EB}"/>
                  </a:ext>
                </a:extLst>
              </p:cNvPr>
              <p:cNvSpPr/>
              <p:nvPr/>
            </p:nvSpPr>
            <p:spPr>
              <a:xfrm>
                <a:off x="-19995742" y="-4353635"/>
                <a:ext cx="101192" cy="262052"/>
              </a:xfrm>
              <a:custGeom>
                <a:avLst/>
                <a:gdLst>
                  <a:gd name="csX0" fmla="*/ 100764 w 101192"/>
                  <a:gd name="csY0" fmla="*/ 262052 h 262052"/>
                  <a:gd name="csX1" fmla="*/ 90638 w 101192"/>
                  <a:gd name="csY1" fmla="*/ 262052 h 262052"/>
                  <a:gd name="csX2" fmla="*/ 0 w 101192"/>
                  <a:gd name="csY2" fmla="*/ 2489 h 262052"/>
                  <a:gd name="csX3" fmla="*/ 7471 w 101192"/>
                  <a:gd name="csY3" fmla="*/ 0 h 262052"/>
                  <a:gd name="csX4" fmla="*/ 100764 w 101192"/>
                  <a:gd name="csY4" fmla="*/ 262052 h 262052"/>
                </a:gdLst>
                <a:ahLst/>
                <a:cxnLst>
                  <a:cxn ang="0">
                    <a:pos x="csX0" y="csY0"/>
                  </a:cxn>
                  <a:cxn ang="0">
                    <a:pos x="csX1" y="csY1"/>
                  </a:cxn>
                  <a:cxn ang="0">
                    <a:pos x="csX2" y="csY2"/>
                  </a:cxn>
                  <a:cxn ang="0">
                    <a:pos x="csX3" y="csY3"/>
                  </a:cxn>
                  <a:cxn ang="0">
                    <a:pos x="csX4" y="csY4"/>
                  </a:cxn>
                </a:cxnLst>
                <a:rect l="l" t="t" r="r" b="b"/>
                <a:pathLst>
                  <a:path w="101192" h="262052">
                    <a:moveTo>
                      <a:pt x="100764" y="262052"/>
                    </a:moveTo>
                    <a:lnTo>
                      <a:pt x="90638" y="262052"/>
                    </a:lnTo>
                    <a:cubicBezTo>
                      <a:pt x="86985" y="159156"/>
                      <a:pt x="77856" y="77670"/>
                      <a:pt x="0" y="2489"/>
                    </a:cubicBezTo>
                    <a:lnTo>
                      <a:pt x="7471" y="0"/>
                    </a:lnTo>
                    <a:cubicBezTo>
                      <a:pt x="85658" y="2821"/>
                      <a:pt x="104416" y="206289"/>
                      <a:pt x="100764" y="262052"/>
                    </a:cubicBezTo>
                    <a:close/>
                  </a:path>
                </a:pathLst>
              </a:custGeom>
              <a:solidFill>
                <a:srgbClr val="D5D6D6"/>
              </a:solidFill>
              <a:ln w="16598" cap="flat">
                <a:noFill/>
                <a:prstDash val="solid"/>
                <a:miter/>
              </a:ln>
            </p:spPr>
            <p:txBody>
              <a:bodyPr/>
              <a:lstStyle/>
              <a:p>
                <a:endParaRPr lang="fr-FR"/>
              </a:p>
            </p:txBody>
          </p:sp>
          <p:sp>
            <p:nvSpPr>
              <p:cNvPr id="23" name="Forme libre 22">
                <a:extLst>
                  <a:ext uri="{FF2B5EF4-FFF2-40B4-BE49-F238E27FC236}">
                    <a16:creationId xmlns:a16="http://schemas.microsoft.com/office/drawing/2014/main" id="{8DFDBA67-D54A-AE32-941B-2FF757072A9D}"/>
                  </a:ext>
                </a:extLst>
              </p:cNvPr>
              <p:cNvSpPr/>
              <p:nvPr/>
            </p:nvSpPr>
            <p:spPr>
              <a:xfrm>
                <a:off x="-20392827" y="-3003212"/>
                <a:ext cx="57239" cy="96314"/>
              </a:xfrm>
              <a:custGeom>
                <a:avLst/>
                <a:gdLst>
                  <a:gd name="csX0" fmla="*/ 8973 w 57239"/>
                  <a:gd name="csY0" fmla="*/ 90780 h 96314"/>
                  <a:gd name="csX1" fmla="*/ 29061 w 57239"/>
                  <a:gd name="csY1" fmla="*/ 0 h 96314"/>
                  <a:gd name="csX2" fmla="*/ 8973 w 57239"/>
                  <a:gd name="csY2" fmla="*/ 90780 h 96314"/>
                </a:gdLst>
                <a:ahLst/>
                <a:cxnLst>
                  <a:cxn ang="0">
                    <a:pos x="csX0" y="csY0"/>
                  </a:cxn>
                  <a:cxn ang="0">
                    <a:pos x="csX1" y="csY1"/>
                  </a:cxn>
                  <a:cxn ang="0">
                    <a:pos x="csX2" y="csY2"/>
                  </a:cxn>
                </a:cxnLst>
                <a:rect l="l" t="t" r="r" b="b"/>
                <a:pathLst>
                  <a:path w="57239" h="96314">
                    <a:moveTo>
                      <a:pt x="8973" y="90780"/>
                    </a:moveTo>
                    <a:cubicBezTo>
                      <a:pt x="-10614" y="53937"/>
                      <a:pt x="4491" y="28379"/>
                      <a:pt x="29061" y="0"/>
                    </a:cubicBezTo>
                    <a:cubicBezTo>
                      <a:pt x="60599" y="12778"/>
                      <a:pt x="79358" y="121815"/>
                      <a:pt x="8973" y="90780"/>
                    </a:cubicBezTo>
                    <a:close/>
                  </a:path>
                </a:pathLst>
              </a:custGeom>
              <a:solidFill>
                <a:schemeClr val="accent2"/>
              </a:solidFill>
              <a:ln w="16598" cap="flat">
                <a:noFill/>
                <a:prstDash val="solid"/>
                <a:miter/>
              </a:ln>
            </p:spPr>
            <p:txBody>
              <a:bodyPr/>
              <a:lstStyle/>
              <a:p>
                <a:endParaRPr lang="fr-FR"/>
              </a:p>
            </p:txBody>
          </p:sp>
          <p:sp>
            <p:nvSpPr>
              <p:cNvPr id="24" name="Forme libre 23">
                <a:extLst>
                  <a:ext uri="{FF2B5EF4-FFF2-40B4-BE49-F238E27FC236}">
                    <a16:creationId xmlns:a16="http://schemas.microsoft.com/office/drawing/2014/main" id="{CDAB7400-E22F-B6B5-E382-1064D6ACF40F}"/>
                  </a:ext>
                </a:extLst>
              </p:cNvPr>
              <p:cNvSpPr/>
              <p:nvPr/>
            </p:nvSpPr>
            <p:spPr>
              <a:xfrm>
                <a:off x="-20407288" y="-3004857"/>
                <a:ext cx="43521" cy="92425"/>
              </a:xfrm>
              <a:custGeom>
                <a:avLst/>
                <a:gdLst>
                  <a:gd name="csX0" fmla="*/ 43521 w 43521"/>
                  <a:gd name="csY0" fmla="*/ 1645 h 92425"/>
                  <a:gd name="csX1" fmla="*/ 23433 w 43521"/>
                  <a:gd name="csY1" fmla="*/ 92425 h 92425"/>
                  <a:gd name="csX2" fmla="*/ 43521 w 43521"/>
                  <a:gd name="csY2" fmla="*/ 1645 h 92425"/>
                </a:gdLst>
                <a:ahLst/>
                <a:cxnLst>
                  <a:cxn ang="0">
                    <a:pos x="csX0" y="csY0"/>
                  </a:cxn>
                  <a:cxn ang="0">
                    <a:pos x="csX1" y="csY1"/>
                  </a:cxn>
                  <a:cxn ang="0">
                    <a:pos x="csX2" y="csY2"/>
                  </a:cxn>
                </a:cxnLst>
                <a:rect l="l" t="t" r="r" b="b"/>
                <a:pathLst>
                  <a:path w="43521" h="92425">
                    <a:moveTo>
                      <a:pt x="43521" y="1645"/>
                    </a:moveTo>
                    <a:cubicBezTo>
                      <a:pt x="18951" y="29858"/>
                      <a:pt x="3680" y="55582"/>
                      <a:pt x="23433" y="92425"/>
                    </a:cubicBezTo>
                    <a:cubicBezTo>
                      <a:pt x="-22880" y="72012"/>
                      <a:pt x="7830" y="-12794"/>
                      <a:pt x="43521" y="1645"/>
                    </a:cubicBezTo>
                    <a:close/>
                  </a:path>
                </a:pathLst>
              </a:custGeom>
              <a:solidFill>
                <a:srgbClr val="D5D6D6"/>
              </a:solidFill>
              <a:ln w="16598" cap="flat">
                <a:noFill/>
                <a:prstDash val="solid"/>
                <a:miter/>
              </a:ln>
            </p:spPr>
            <p:txBody>
              <a:bodyPr/>
              <a:lstStyle/>
              <a:p>
                <a:endParaRPr lang="fr-FR"/>
              </a:p>
            </p:txBody>
          </p:sp>
          <p:sp>
            <p:nvSpPr>
              <p:cNvPr id="25" name="Forme libre 24">
                <a:extLst>
                  <a:ext uri="{FF2B5EF4-FFF2-40B4-BE49-F238E27FC236}">
                    <a16:creationId xmlns:a16="http://schemas.microsoft.com/office/drawing/2014/main" id="{B1CC297A-5D93-6F17-C6E3-2A85CA866D7C}"/>
                  </a:ext>
                </a:extLst>
              </p:cNvPr>
              <p:cNvSpPr/>
              <p:nvPr/>
            </p:nvSpPr>
            <p:spPr>
              <a:xfrm>
                <a:off x="-20196437" y="-432933"/>
                <a:ext cx="27213" cy="56913"/>
              </a:xfrm>
              <a:custGeom>
                <a:avLst/>
                <a:gdLst>
                  <a:gd name="csX0" fmla="*/ 22908 w 27213"/>
                  <a:gd name="csY0" fmla="*/ 6095 h 56913"/>
                  <a:gd name="csX1" fmla="*/ 7303 w 27213"/>
                  <a:gd name="csY1" fmla="*/ 54389 h 56913"/>
                  <a:gd name="csX2" fmla="*/ 0 w 27213"/>
                  <a:gd name="csY2" fmla="*/ 7921 h 56913"/>
                  <a:gd name="csX3" fmla="*/ 23075 w 27213"/>
                  <a:gd name="csY3" fmla="*/ 5929 h 56913"/>
                </a:gdLst>
                <a:ahLst/>
                <a:cxnLst>
                  <a:cxn ang="0">
                    <a:pos x="csX0" y="csY0"/>
                  </a:cxn>
                  <a:cxn ang="0">
                    <a:pos x="csX1" y="csY1"/>
                  </a:cxn>
                  <a:cxn ang="0">
                    <a:pos x="csX2" y="csY2"/>
                  </a:cxn>
                  <a:cxn ang="0">
                    <a:pos x="csX3" y="csY3"/>
                  </a:cxn>
                </a:cxnLst>
                <a:rect l="l" t="t" r="r" b="b"/>
                <a:pathLst>
                  <a:path w="27213" h="56913">
                    <a:moveTo>
                      <a:pt x="22908" y="6095"/>
                    </a:moveTo>
                    <a:cubicBezTo>
                      <a:pt x="32702" y="15886"/>
                      <a:pt x="25066" y="68994"/>
                      <a:pt x="7303" y="54389"/>
                    </a:cubicBezTo>
                    <a:lnTo>
                      <a:pt x="0" y="7921"/>
                    </a:lnTo>
                    <a:cubicBezTo>
                      <a:pt x="4482" y="-4194"/>
                      <a:pt x="14110" y="-378"/>
                      <a:pt x="23075" y="5929"/>
                    </a:cubicBezTo>
                    <a:close/>
                  </a:path>
                </a:pathLst>
              </a:custGeom>
              <a:solidFill>
                <a:srgbClr val="D5D6D6"/>
              </a:solidFill>
              <a:ln w="16598" cap="flat">
                <a:noFill/>
                <a:prstDash val="solid"/>
                <a:miter/>
              </a:ln>
            </p:spPr>
            <p:txBody>
              <a:bodyPr/>
              <a:lstStyle/>
              <a:p>
                <a:endParaRPr lang="fr-FR"/>
              </a:p>
            </p:txBody>
          </p:sp>
          <p:sp>
            <p:nvSpPr>
              <p:cNvPr id="26" name="Forme libre 25">
                <a:extLst>
                  <a:ext uri="{FF2B5EF4-FFF2-40B4-BE49-F238E27FC236}">
                    <a16:creationId xmlns:a16="http://schemas.microsoft.com/office/drawing/2014/main" id="{3EEABA47-D765-785A-9208-FC49EA2A76F3}"/>
                  </a:ext>
                </a:extLst>
              </p:cNvPr>
              <p:cNvSpPr/>
              <p:nvPr/>
            </p:nvSpPr>
            <p:spPr>
              <a:xfrm>
                <a:off x="-20278403" y="-4368738"/>
                <a:ext cx="126454" cy="16506"/>
              </a:xfrm>
              <a:custGeom>
                <a:avLst/>
                <a:gdLst>
                  <a:gd name="csX0" fmla="*/ 126455 w 126454"/>
                  <a:gd name="csY0" fmla="*/ 0 h 16506"/>
                  <a:gd name="csX1" fmla="*/ 28347 w 126454"/>
                  <a:gd name="csY1" fmla="*/ 15434 h 16506"/>
                  <a:gd name="csX2" fmla="*/ 458 w 126454"/>
                  <a:gd name="csY2" fmla="*/ 5145 h 16506"/>
                  <a:gd name="csX3" fmla="*/ 48267 w 126454"/>
                  <a:gd name="csY3" fmla="*/ 0 h 16506"/>
                  <a:gd name="csX4" fmla="*/ 126455 w 126454"/>
                  <a:gd name="csY4" fmla="*/ 0 h 16506"/>
                </a:gdLst>
                <a:ahLst/>
                <a:cxnLst>
                  <a:cxn ang="0">
                    <a:pos x="csX0" y="csY0"/>
                  </a:cxn>
                  <a:cxn ang="0">
                    <a:pos x="csX1" y="csY1"/>
                  </a:cxn>
                  <a:cxn ang="0">
                    <a:pos x="csX2" y="csY2"/>
                  </a:cxn>
                  <a:cxn ang="0">
                    <a:pos x="csX3" y="csY3"/>
                  </a:cxn>
                  <a:cxn ang="0">
                    <a:pos x="csX4" y="csY4"/>
                  </a:cxn>
                </a:cxnLst>
                <a:rect l="l" t="t" r="r" b="b"/>
                <a:pathLst>
                  <a:path w="126454" h="16506">
                    <a:moveTo>
                      <a:pt x="126455" y="0"/>
                    </a:moveTo>
                    <a:cubicBezTo>
                      <a:pt x="95577" y="6638"/>
                      <a:pt x="60218" y="15434"/>
                      <a:pt x="28347" y="15434"/>
                    </a:cubicBezTo>
                    <a:cubicBezTo>
                      <a:pt x="19549" y="15434"/>
                      <a:pt x="-3526" y="21409"/>
                      <a:pt x="458" y="5145"/>
                    </a:cubicBezTo>
                    <a:cubicBezTo>
                      <a:pt x="15399" y="10622"/>
                      <a:pt x="38307" y="0"/>
                      <a:pt x="48267" y="0"/>
                    </a:cubicBezTo>
                    <a:lnTo>
                      <a:pt x="126455" y="0"/>
                    </a:lnTo>
                    <a:close/>
                  </a:path>
                </a:pathLst>
              </a:custGeom>
              <a:solidFill>
                <a:srgbClr val="D5D6D6"/>
              </a:solidFill>
              <a:ln w="16598" cap="flat">
                <a:noFill/>
                <a:prstDash val="solid"/>
                <a:miter/>
              </a:ln>
            </p:spPr>
            <p:txBody>
              <a:bodyPr/>
              <a:lstStyle/>
              <a:p>
                <a:endParaRPr lang="fr-FR"/>
              </a:p>
            </p:txBody>
          </p:sp>
          <p:sp>
            <p:nvSpPr>
              <p:cNvPr id="27" name="Forme libre 26">
                <a:extLst>
                  <a:ext uri="{FF2B5EF4-FFF2-40B4-BE49-F238E27FC236}">
                    <a16:creationId xmlns:a16="http://schemas.microsoft.com/office/drawing/2014/main" id="{95A34735-4128-CD47-5B40-C05E395CD999}"/>
                  </a:ext>
                </a:extLst>
              </p:cNvPr>
              <p:cNvSpPr/>
              <p:nvPr/>
            </p:nvSpPr>
            <p:spPr>
              <a:xfrm>
                <a:off x="-18949693" y="-3522006"/>
                <a:ext cx="49043" cy="55234"/>
              </a:xfrm>
              <a:custGeom>
                <a:avLst/>
                <a:gdLst>
                  <a:gd name="csX0" fmla="*/ 47573 w 49043"/>
                  <a:gd name="csY0" fmla="*/ 45307 h 55234"/>
                  <a:gd name="csX1" fmla="*/ 9890 w 49043"/>
                  <a:gd name="csY1" fmla="*/ 0 h 55234"/>
                  <a:gd name="csX2" fmla="*/ 47573 w 49043"/>
                  <a:gd name="csY2" fmla="*/ 45307 h 55234"/>
                </a:gdLst>
                <a:ahLst/>
                <a:cxnLst>
                  <a:cxn ang="0">
                    <a:pos x="csX0" y="csY0"/>
                  </a:cxn>
                  <a:cxn ang="0">
                    <a:pos x="csX1" y="csY1"/>
                  </a:cxn>
                  <a:cxn ang="0">
                    <a:pos x="csX2" y="csY2"/>
                  </a:cxn>
                </a:cxnLst>
                <a:rect l="l" t="t" r="r" b="b"/>
                <a:pathLst>
                  <a:path w="49043" h="55234">
                    <a:moveTo>
                      <a:pt x="47573" y="45307"/>
                    </a:moveTo>
                    <a:cubicBezTo>
                      <a:pt x="61517" y="71695"/>
                      <a:pt x="-29286" y="41656"/>
                      <a:pt x="9890" y="0"/>
                    </a:cubicBezTo>
                    <a:cubicBezTo>
                      <a:pt x="20847" y="18256"/>
                      <a:pt x="22174" y="40163"/>
                      <a:pt x="47573" y="45307"/>
                    </a:cubicBezTo>
                    <a:close/>
                  </a:path>
                </a:pathLst>
              </a:custGeom>
              <a:solidFill>
                <a:srgbClr val="D5D6D6"/>
              </a:solidFill>
              <a:ln w="16598" cap="flat">
                <a:noFill/>
                <a:prstDash val="solid"/>
                <a:miter/>
              </a:ln>
            </p:spPr>
            <p:txBody>
              <a:bodyPr/>
              <a:lstStyle/>
              <a:p>
                <a:endParaRPr lang="fr-FR"/>
              </a:p>
            </p:txBody>
          </p:sp>
          <p:sp>
            <p:nvSpPr>
              <p:cNvPr id="28" name="Forme libre 27">
                <a:extLst>
                  <a:ext uri="{FF2B5EF4-FFF2-40B4-BE49-F238E27FC236}">
                    <a16:creationId xmlns:a16="http://schemas.microsoft.com/office/drawing/2014/main" id="{80630FF8-46AA-89A9-3679-7254BB6F1ACB}"/>
                  </a:ext>
                </a:extLst>
              </p:cNvPr>
              <p:cNvSpPr/>
              <p:nvPr/>
            </p:nvSpPr>
            <p:spPr>
              <a:xfrm>
                <a:off x="-20383854" y="-2751284"/>
                <a:ext cx="10125" cy="110861"/>
              </a:xfrm>
              <a:custGeom>
                <a:avLst/>
                <a:gdLst>
                  <a:gd name="csX0" fmla="*/ 4981 w 10125"/>
                  <a:gd name="csY0" fmla="*/ 110862 h 110861"/>
                  <a:gd name="csX1" fmla="*/ 0 w 10125"/>
                  <a:gd name="csY1" fmla="*/ 80657 h 110861"/>
                  <a:gd name="csX2" fmla="*/ 10126 w 10125"/>
                  <a:gd name="csY2" fmla="*/ 0 h 110861"/>
                  <a:gd name="csX3" fmla="*/ 5147 w 10125"/>
                  <a:gd name="csY3" fmla="*/ 110862 h 110861"/>
                </a:gdLst>
                <a:ahLst/>
                <a:cxnLst>
                  <a:cxn ang="0">
                    <a:pos x="csX0" y="csY0"/>
                  </a:cxn>
                  <a:cxn ang="0">
                    <a:pos x="csX1" y="csY1"/>
                  </a:cxn>
                  <a:cxn ang="0">
                    <a:pos x="csX2" y="csY2"/>
                  </a:cxn>
                  <a:cxn ang="0">
                    <a:pos x="csX3" y="csY3"/>
                  </a:cxn>
                </a:cxnLst>
                <a:rect l="l" t="t" r="r" b="b"/>
                <a:pathLst>
                  <a:path w="10125" h="110861">
                    <a:moveTo>
                      <a:pt x="4981" y="110862"/>
                    </a:moveTo>
                    <a:cubicBezTo>
                      <a:pt x="4981" y="101402"/>
                      <a:pt x="8466" y="87295"/>
                      <a:pt x="0" y="80657"/>
                    </a:cubicBezTo>
                    <a:cubicBezTo>
                      <a:pt x="3818" y="53937"/>
                      <a:pt x="5976" y="26719"/>
                      <a:pt x="10126" y="0"/>
                    </a:cubicBezTo>
                    <a:lnTo>
                      <a:pt x="5147" y="110862"/>
                    </a:lnTo>
                    <a:close/>
                  </a:path>
                </a:pathLst>
              </a:custGeom>
              <a:solidFill>
                <a:srgbClr val="D5D6D6"/>
              </a:solidFill>
              <a:ln w="16598" cap="flat">
                <a:noFill/>
                <a:prstDash val="solid"/>
                <a:miter/>
              </a:ln>
            </p:spPr>
            <p:txBody>
              <a:bodyPr/>
              <a:lstStyle/>
              <a:p>
                <a:endParaRPr lang="fr-FR"/>
              </a:p>
            </p:txBody>
          </p:sp>
          <p:sp>
            <p:nvSpPr>
              <p:cNvPr id="29" name="Forme libre 28">
                <a:extLst>
                  <a:ext uri="{FF2B5EF4-FFF2-40B4-BE49-F238E27FC236}">
                    <a16:creationId xmlns:a16="http://schemas.microsoft.com/office/drawing/2014/main" id="{D40756CC-741F-D0DA-D975-6C24595B952B}"/>
                  </a:ext>
                </a:extLst>
              </p:cNvPr>
              <p:cNvSpPr/>
              <p:nvPr/>
            </p:nvSpPr>
            <p:spPr>
              <a:xfrm>
                <a:off x="-21351479" y="-3169874"/>
                <a:ext cx="60422" cy="30574"/>
              </a:xfrm>
              <a:custGeom>
                <a:avLst/>
                <a:gdLst>
                  <a:gd name="csX0" fmla="*/ 60423 w 60422"/>
                  <a:gd name="csY0" fmla="*/ 25595 h 30574"/>
                  <a:gd name="csX1" fmla="*/ 50297 w 60422"/>
                  <a:gd name="csY1" fmla="*/ 30574 h 30574"/>
                  <a:gd name="csX2" fmla="*/ 0 w 60422"/>
                  <a:gd name="csY2" fmla="*/ 369 h 30574"/>
                  <a:gd name="csX3" fmla="*/ 60423 w 60422"/>
                  <a:gd name="csY3" fmla="*/ 25429 h 30574"/>
                </a:gdLst>
                <a:ahLst/>
                <a:cxnLst>
                  <a:cxn ang="0">
                    <a:pos x="csX0" y="csY0"/>
                  </a:cxn>
                  <a:cxn ang="0">
                    <a:pos x="csX1" y="csY1"/>
                  </a:cxn>
                  <a:cxn ang="0">
                    <a:pos x="csX2" y="csY2"/>
                  </a:cxn>
                  <a:cxn ang="0">
                    <a:pos x="csX3" y="csY3"/>
                  </a:cxn>
                </a:cxnLst>
                <a:rect l="l" t="t" r="r" b="b"/>
                <a:pathLst>
                  <a:path w="60422" h="30574">
                    <a:moveTo>
                      <a:pt x="60423" y="25595"/>
                    </a:moveTo>
                    <a:lnTo>
                      <a:pt x="50297" y="30574"/>
                    </a:lnTo>
                    <a:cubicBezTo>
                      <a:pt x="34528" y="21115"/>
                      <a:pt x="11952" y="15140"/>
                      <a:pt x="0" y="369"/>
                    </a:cubicBezTo>
                    <a:cubicBezTo>
                      <a:pt x="24402" y="-2950"/>
                      <a:pt x="41997" y="16966"/>
                      <a:pt x="60423" y="25429"/>
                    </a:cubicBezTo>
                    <a:close/>
                  </a:path>
                </a:pathLst>
              </a:custGeom>
              <a:solidFill>
                <a:srgbClr val="D5D6D6"/>
              </a:solidFill>
              <a:ln w="16598" cap="flat">
                <a:noFill/>
                <a:prstDash val="solid"/>
                <a:miter/>
              </a:ln>
            </p:spPr>
            <p:txBody>
              <a:bodyPr/>
              <a:lstStyle/>
              <a:p>
                <a:endParaRPr lang="fr-FR"/>
              </a:p>
            </p:txBody>
          </p:sp>
          <p:sp>
            <p:nvSpPr>
              <p:cNvPr id="30" name="Forme libre 29">
                <a:extLst>
                  <a:ext uri="{FF2B5EF4-FFF2-40B4-BE49-F238E27FC236}">
                    <a16:creationId xmlns:a16="http://schemas.microsoft.com/office/drawing/2014/main" id="{DB7D89A4-9EAF-155D-9EF2-0B208D7C5BE1}"/>
                  </a:ext>
                </a:extLst>
              </p:cNvPr>
              <p:cNvSpPr/>
              <p:nvPr/>
            </p:nvSpPr>
            <p:spPr>
              <a:xfrm>
                <a:off x="-20348496" y="-4357618"/>
                <a:ext cx="65405" cy="11539"/>
              </a:xfrm>
              <a:custGeom>
                <a:avLst/>
                <a:gdLst>
                  <a:gd name="csX0" fmla="*/ 65406 w 65405"/>
                  <a:gd name="csY0" fmla="*/ 4149 h 11539"/>
                  <a:gd name="csX1" fmla="*/ 0 w 65405"/>
                  <a:gd name="csY1" fmla="*/ 6639 h 11539"/>
                  <a:gd name="csX2" fmla="*/ 65406 w 65405"/>
                  <a:gd name="csY2" fmla="*/ 4149 h 11539"/>
                </a:gdLst>
                <a:ahLst/>
                <a:cxnLst>
                  <a:cxn ang="0">
                    <a:pos x="csX0" y="csY0"/>
                  </a:cxn>
                  <a:cxn ang="0">
                    <a:pos x="csX1" y="csY1"/>
                  </a:cxn>
                  <a:cxn ang="0">
                    <a:pos x="csX2" y="csY2"/>
                  </a:cxn>
                </a:cxnLst>
                <a:rect l="l" t="t" r="r" b="b"/>
                <a:pathLst>
                  <a:path w="65405" h="11539">
                    <a:moveTo>
                      <a:pt x="65406" y="4149"/>
                    </a:moveTo>
                    <a:cubicBezTo>
                      <a:pt x="50299" y="9957"/>
                      <a:pt x="14774" y="16098"/>
                      <a:pt x="0" y="6639"/>
                    </a:cubicBezTo>
                    <a:cubicBezTo>
                      <a:pt x="21415" y="3319"/>
                      <a:pt x="43991" y="-4979"/>
                      <a:pt x="65406" y="4149"/>
                    </a:cubicBezTo>
                    <a:close/>
                  </a:path>
                </a:pathLst>
              </a:custGeom>
              <a:solidFill>
                <a:srgbClr val="218CCB"/>
              </a:solidFill>
              <a:ln w="16598" cap="flat">
                <a:noFill/>
                <a:prstDash val="solid"/>
                <a:miter/>
              </a:ln>
            </p:spPr>
            <p:txBody>
              <a:bodyPr/>
              <a:lstStyle/>
              <a:p>
                <a:endParaRPr lang="fr-FR"/>
              </a:p>
            </p:txBody>
          </p:sp>
          <p:sp>
            <p:nvSpPr>
              <p:cNvPr id="31" name="Forme libre 30">
                <a:extLst>
                  <a:ext uri="{FF2B5EF4-FFF2-40B4-BE49-F238E27FC236}">
                    <a16:creationId xmlns:a16="http://schemas.microsoft.com/office/drawing/2014/main" id="{C9FA0EF8-C778-298A-1B7A-70D87ED6E773}"/>
                  </a:ext>
                </a:extLst>
              </p:cNvPr>
              <p:cNvSpPr/>
              <p:nvPr/>
            </p:nvSpPr>
            <p:spPr>
              <a:xfrm>
                <a:off x="-19980635" y="-4142035"/>
                <a:ext cx="10566" cy="70533"/>
              </a:xfrm>
              <a:custGeom>
                <a:avLst/>
                <a:gdLst>
                  <a:gd name="csX0" fmla="*/ 10126 w 10566"/>
                  <a:gd name="csY0" fmla="*/ 0 h 70533"/>
                  <a:gd name="csX1" fmla="*/ 7635 w 10566"/>
                  <a:gd name="csY1" fmla="*/ 70533 h 70533"/>
                  <a:gd name="csX2" fmla="*/ 0 w 10566"/>
                  <a:gd name="csY2" fmla="*/ 0 h 70533"/>
                  <a:gd name="csX3" fmla="*/ 10126 w 10566"/>
                  <a:gd name="csY3" fmla="*/ 0 h 70533"/>
                </a:gdLst>
                <a:ahLst/>
                <a:cxnLst>
                  <a:cxn ang="0">
                    <a:pos x="csX0" y="csY0"/>
                  </a:cxn>
                  <a:cxn ang="0">
                    <a:pos x="csX1" y="csY1"/>
                  </a:cxn>
                  <a:cxn ang="0">
                    <a:pos x="csX2" y="csY2"/>
                  </a:cxn>
                  <a:cxn ang="0">
                    <a:pos x="csX3" y="csY3"/>
                  </a:cxn>
                </a:cxnLst>
                <a:rect l="l" t="t" r="r" b="b"/>
                <a:pathLst>
                  <a:path w="10566" h="70533">
                    <a:moveTo>
                      <a:pt x="10126" y="0"/>
                    </a:moveTo>
                    <a:cubicBezTo>
                      <a:pt x="10126" y="23234"/>
                      <a:pt x="12118" y="47797"/>
                      <a:pt x="7635" y="70533"/>
                    </a:cubicBezTo>
                    <a:cubicBezTo>
                      <a:pt x="2657" y="47962"/>
                      <a:pt x="3652" y="22570"/>
                      <a:pt x="0" y="0"/>
                    </a:cubicBezTo>
                    <a:lnTo>
                      <a:pt x="10126" y="0"/>
                    </a:lnTo>
                    <a:close/>
                  </a:path>
                </a:pathLst>
              </a:custGeom>
              <a:solidFill>
                <a:srgbClr val="D5D6D6"/>
              </a:solidFill>
              <a:ln w="16598" cap="flat">
                <a:noFill/>
                <a:prstDash val="solid"/>
                <a:miter/>
              </a:ln>
            </p:spPr>
            <p:txBody>
              <a:bodyPr/>
              <a:lstStyle/>
              <a:p>
                <a:endParaRPr lang="fr-FR"/>
              </a:p>
            </p:txBody>
          </p:sp>
          <p:sp>
            <p:nvSpPr>
              <p:cNvPr id="32" name="Forme libre 31">
                <a:extLst>
                  <a:ext uri="{FF2B5EF4-FFF2-40B4-BE49-F238E27FC236}">
                    <a16:creationId xmlns:a16="http://schemas.microsoft.com/office/drawing/2014/main" id="{FE7B51CC-B787-7C11-1770-B577E1570A00}"/>
                  </a:ext>
                </a:extLst>
              </p:cNvPr>
              <p:cNvSpPr/>
              <p:nvPr/>
            </p:nvSpPr>
            <p:spPr>
              <a:xfrm>
                <a:off x="-19905604" y="-4091583"/>
                <a:ext cx="10627" cy="35349"/>
              </a:xfrm>
              <a:custGeom>
                <a:avLst/>
                <a:gdLst>
                  <a:gd name="csX0" fmla="*/ 10627 w 10627"/>
                  <a:gd name="csY0" fmla="*/ 0 h 35349"/>
                  <a:gd name="csX1" fmla="*/ 2990 w 10627"/>
                  <a:gd name="csY1" fmla="*/ 35349 h 35349"/>
                  <a:gd name="csX2" fmla="*/ 501 w 10627"/>
                  <a:gd name="csY2" fmla="*/ 0 h 35349"/>
                  <a:gd name="csX3" fmla="*/ 10627 w 10627"/>
                  <a:gd name="csY3" fmla="*/ 0 h 35349"/>
                </a:gdLst>
                <a:ahLst/>
                <a:cxnLst>
                  <a:cxn ang="0">
                    <a:pos x="csX0" y="csY0"/>
                  </a:cxn>
                  <a:cxn ang="0">
                    <a:pos x="csX1" y="csY1"/>
                  </a:cxn>
                  <a:cxn ang="0">
                    <a:pos x="csX2" y="csY2"/>
                  </a:cxn>
                  <a:cxn ang="0">
                    <a:pos x="csX3" y="csY3"/>
                  </a:cxn>
                </a:cxnLst>
                <a:rect l="l" t="t" r="r" b="b"/>
                <a:pathLst>
                  <a:path w="10627" h="35349">
                    <a:moveTo>
                      <a:pt x="10627" y="0"/>
                    </a:moveTo>
                    <a:cubicBezTo>
                      <a:pt x="9796" y="11783"/>
                      <a:pt x="11954" y="25558"/>
                      <a:pt x="2990" y="35349"/>
                    </a:cubicBezTo>
                    <a:cubicBezTo>
                      <a:pt x="-1989" y="25558"/>
                      <a:pt x="831" y="11119"/>
                      <a:pt x="501" y="0"/>
                    </a:cubicBezTo>
                    <a:lnTo>
                      <a:pt x="10627" y="0"/>
                    </a:lnTo>
                    <a:close/>
                  </a:path>
                </a:pathLst>
              </a:custGeom>
              <a:solidFill>
                <a:srgbClr val="218CCB"/>
              </a:solidFill>
              <a:ln w="16598" cap="flat">
                <a:noFill/>
                <a:prstDash val="solid"/>
                <a:miter/>
              </a:ln>
            </p:spPr>
            <p:txBody>
              <a:bodyPr/>
              <a:lstStyle/>
              <a:p>
                <a:endParaRPr lang="fr-FR"/>
              </a:p>
            </p:txBody>
          </p:sp>
          <p:sp>
            <p:nvSpPr>
              <p:cNvPr id="33" name="Forme libre 32">
                <a:extLst>
                  <a:ext uri="{FF2B5EF4-FFF2-40B4-BE49-F238E27FC236}">
                    <a16:creationId xmlns:a16="http://schemas.microsoft.com/office/drawing/2014/main" id="{62103E04-6419-E0DD-0294-91EE3EE8D013}"/>
                  </a:ext>
                </a:extLst>
              </p:cNvPr>
              <p:cNvSpPr/>
              <p:nvPr/>
            </p:nvSpPr>
            <p:spPr>
              <a:xfrm>
                <a:off x="-19976000" y="-4192321"/>
                <a:ext cx="6023" cy="25225"/>
              </a:xfrm>
              <a:custGeom>
                <a:avLst/>
                <a:gdLst>
                  <a:gd name="csX0" fmla="*/ 5491 w 6023"/>
                  <a:gd name="csY0" fmla="*/ 25226 h 25225"/>
                  <a:gd name="csX1" fmla="*/ 510 w 6023"/>
                  <a:gd name="csY1" fmla="*/ 0 h 25225"/>
                  <a:gd name="csX2" fmla="*/ 5491 w 6023"/>
                  <a:gd name="csY2" fmla="*/ 25226 h 25225"/>
                </a:gdLst>
                <a:ahLst/>
                <a:cxnLst>
                  <a:cxn ang="0">
                    <a:pos x="csX0" y="csY0"/>
                  </a:cxn>
                  <a:cxn ang="0">
                    <a:pos x="csX1" y="csY1"/>
                  </a:cxn>
                  <a:cxn ang="0">
                    <a:pos x="csX2" y="csY2"/>
                  </a:cxn>
                </a:cxnLst>
                <a:rect l="l" t="t" r="r" b="b"/>
                <a:pathLst>
                  <a:path w="6023" h="25225">
                    <a:moveTo>
                      <a:pt x="5491" y="25226"/>
                    </a:moveTo>
                    <a:cubicBezTo>
                      <a:pt x="-2976" y="19749"/>
                      <a:pt x="1008" y="8132"/>
                      <a:pt x="510" y="0"/>
                    </a:cubicBezTo>
                    <a:cubicBezTo>
                      <a:pt x="8646" y="5311"/>
                      <a:pt x="5324" y="17094"/>
                      <a:pt x="5491" y="25226"/>
                    </a:cubicBezTo>
                    <a:close/>
                  </a:path>
                </a:pathLst>
              </a:custGeom>
              <a:solidFill>
                <a:srgbClr val="D5D6D6"/>
              </a:solidFill>
              <a:ln w="16598" cap="flat">
                <a:noFill/>
                <a:prstDash val="solid"/>
                <a:miter/>
              </a:ln>
            </p:spPr>
            <p:txBody>
              <a:bodyPr/>
              <a:lstStyle/>
              <a:p>
                <a:endParaRPr lang="fr-FR"/>
              </a:p>
            </p:txBody>
          </p:sp>
          <p:sp>
            <p:nvSpPr>
              <p:cNvPr id="34" name="Forme libre 33">
                <a:extLst>
                  <a:ext uri="{FF2B5EF4-FFF2-40B4-BE49-F238E27FC236}">
                    <a16:creationId xmlns:a16="http://schemas.microsoft.com/office/drawing/2014/main" id="{262740CB-3AD1-1FF3-8A17-5F82934128DA}"/>
                  </a:ext>
                </a:extLst>
              </p:cNvPr>
              <p:cNvSpPr/>
              <p:nvPr/>
            </p:nvSpPr>
            <p:spPr>
              <a:xfrm>
                <a:off x="-20525122" y="-3754019"/>
                <a:ext cx="332875" cy="226928"/>
              </a:xfrm>
              <a:custGeom>
                <a:avLst/>
                <a:gdLst>
                  <a:gd name="csX0" fmla="*/ 332835 w 332875"/>
                  <a:gd name="csY0" fmla="*/ 0 h 226928"/>
                  <a:gd name="csX1" fmla="*/ 112716 w 332875"/>
                  <a:gd name="csY1" fmla="*/ 222553 h 226928"/>
                  <a:gd name="csX2" fmla="*/ 0 w 332875"/>
                  <a:gd name="csY2" fmla="*/ 50452 h 226928"/>
                  <a:gd name="csX3" fmla="*/ 332669 w 332875"/>
                  <a:gd name="csY3" fmla="*/ 0 h 226928"/>
                </a:gdLst>
                <a:ahLst/>
                <a:cxnLst>
                  <a:cxn ang="0">
                    <a:pos x="csX0" y="csY0"/>
                  </a:cxn>
                  <a:cxn ang="0">
                    <a:pos x="csX1" y="csY1"/>
                  </a:cxn>
                  <a:cxn ang="0">
                    <a:pos x="csX2" y="csY2"/>
                  </a:cxn>
                  <a:cxn ang="0">
                    <a:pos x="csX3" y="csY3"/>
                  </a:cxn>
                </a:cxnLst>
                <a:rect l="l" t="t" r="r" b="b"/>
                <a:pathLst>
                  <a:path w="332875" h="226928">
                    <a:moveTo>
                      <a:pt x="332835" y="0"/>
                    </a:moveTo>
                    <a:cubicBezTo>
                      <a:pt x="334993" y="123973"/>
                      <a:pt x="250000" y="252426"/>
                      <a:pt x="112716" y="222553"/>
                    </a:cubicBezTo>
                    <a:cubicBezTo>
                      <a:pt x="23241" y="202970"/>
                      <a:pt x="13613" y="125798"/>
                      <a:pt x="0" y="50452"/>
                    </a:cubicBezTo>
                    <a:cubicBezTo>
                      <a:pt x="122842" y="78333"/>
                      <a:pt x="217628" y="19915"/>
                      <a:pt x="332669" y="0"/>
                    </a:cubicBezTo>
                    <a:close/>
                  </a:path>
                </a:pathLst>
              </a:custGeom>
              <a:solidFill>
                <a:srgbClr val="0B0C0C"/>
              </a:solidFill>
              <a:ln w="16598" cap="flat">
                <a:noFill/>
                <a:prstDash val="solid"/>
                <a:miter/>
              </a:ln>
            </p:spPr>
            <p:txBody>
              <a:bodyPr/>
              <a:lstStyle/>
              <a:p>
                <a:endParaRPr lang="fr-FR"/>
              </a:p>
            </p:txBody>
          </p:sp>
          <p:sp>
            <p:nvSpPr>
              <p:cNvPr id="35" name="Forme libre 34">
                <a:extLst>
                  <a:ext uri="{FF2B5EF4-FFF2-40B4-BE49-F238E27FC236}">
                    <a16:creationId xmlns:a16="http://schemas.microsoft.com/office/drawing/2014/main" id="{C3012A12-3F2A-C382-612B-EA5B3E8953BD}"/>
                  </a:ext>
                </a:extLst>
              </p:cNvPr>
              <p:cNvSpPr/>
              <p:nvPr/>
            </p:nvSpPr>
            <p:spPr>
              <a:xfrm>
                <a:off x="-20471296" y="-4025938"/>
                <a:ext cx="111243" cy="240882"/>
              </a:xfrm>
              <a:custGeom>
                <a:avLst/>
                <a:gdLst>
                  <a:gd name="csX0" fmla="*/ 13571 w 111243"/>
                  <a:gd name="csY0" fmla="*/ 219807 h 240882"/>
                  <a:gd name="csX1" fmla="*/ 105039 w 111243"/>
                  <a:gd name="csY1" fmla="*/ 75 h 240882"/>
                  <a:gd name="csX2" fmla="*/ 42123 w 111243"/>
                  <a:gd name="csY2" fmla="*/ 174002 h 240882"/>
                  <a:gd name="csX3" fmla="*/ 92422 w 111243"/>
                  <a:gd name="csY3" fmla="*/ 234246 h 240882"/>
                  <a:gd name="csX4" fmla="*/ 13571 w 111243"/>
                  <a:gd name="csY4" fmla="*/ 219973 h 240882"/>
                </a:gdLst>
                <a:ahLst/>
                <a:cxnLst>
                  <a:cxn ang="0">
                    <a:pos x="csX0" y="csY0"/>
                  </a:cxn>
                  <a:cxn ang="0">
                    <a:pos x="csX1" y="csY1"/>
                  </a:cxn>
                  <a:cxn ang="0">
                    <a:pos x="csX2" y="csY2"/>
                  </a:cxn>
                  <a:cxn ang="0">
                    <a:pos x="csX3" y="csY3"/>
                  </a:cxn>
                  <a:cxn ang="0">
                    <a:pos x="csX4" y="csY4"/>
                  </a:cxn>
                </a:cxnLst>
                <a:rect l="l" t="t" r="r" b="b"/>
                <a:pathLst>
                  <a:path w="111243" h="240882">
                    <a:moveTo>
                      <a:pt x="13571" y="219807"/>
                    </a:moveTo>
                    <a:cubicBezTo>
                      <a:pt x="-42039" y="164708"/>
                      <a:pt x="90264" y="-4074"/>
                      <a:pt x="105039" y="75"/>
                    </a:cubicBezTo>
                    <a:cubicBezTo>
                      <a:pt x="136081" y="8705"/>
                      <a:pt x="40464" y="155414"/>
                      <a:pt x="42123" y="174002"/>
                    </a:cubicBezTo>
                    <a:cubicBezTo>
                      <a:pt x="43783" y="191096"/>
                      <a:pt x="93916" y="208688"/>
                      <a:pt x="92422" y="234246"/>
                    </a:cubicBezTo>
                    <a:cubicBezTo>
                      <a:pt x="86613" y="251174"/>
                      <a:pt x="25523" y="231756"/>
                      <a:pt x="13571" y="219973"/>
                    </a:cubicBezTo>
                    <a:close/>
                  </a:path>
                </a:pathLst>
              </a:custGeom>
              <a:solidFill>
                <a:srgbClr val="0B0C0C"/>
              </a:solidFill>
              <a:ln w="16598" cap="flat">
                <a:noFill/>
                <a:prstDash val="solid"/>
                <a:miter/>
              </a:ln>
            </p:spPr>
            <p:txBody>
              <a:bodyPr/>
              <a:lstStyle/>
              <a:p>
                <a:endParaRPr lang="fr-FR"/>
              </a:p>
            </p:txBody>
          </p:sp>
          <p:sp>
            <p:nvSpPr>
              <p:cNvPr id="36" name="Forme libre 35">
                <a:extLst>
                  <a:ext uri="{FF2B5EF4-FFF2-40B4-BE49-F238E27FC236}">
                    <a16:creationId xmlns:a16="http://schemas.microsoft.com/office/drawing/2014/main" id="{256730F7-A419-349C-3778-25D11BF735DA}"/>
                  </a:ext>
                </a:extLst>
              </p:cNvPr>
              <p:cNvSpPr/>
              <p:nvPr/>
            </p:nvSpPr>
            <p:spPr>
              <a:xfrm>
                <a:off x="-20227742" y="-4205491"/>
                <a:ext cx="127673" cy="53927"/>
              </a:xfrm>
              <a:custGeom>
                <a:avLst/>
                <a:gdLst>
                  <a:gd name="csX0" fmla="*/ 125428 w 127673"/>
                  <a:gd name="csY0" fmla="*/ 52834 h 53927"/>
                  <a:gd name="csX1" fmla="*/ 761 w 127673"/>
                  <a:gd name="csY1" fmla="*/ 11676 h 53927"/>
                  <a:gd name="csX2" fmla="*/ 125428 w 127673"/>
                  <a:gd name="csY2" fmla="*/ 52834 h 53927"/>
                </a:gdLst>
                <a:ahLst/>
                <a:cxnLst>
                  <a:cxn ang="0">
                    <a:pos x="csX0" y="csY0"/>
                  </a:cxn>
                  <a:cxn ang="0">
                    <a:pos x="csX1" y="csY1"/>
                  </a:cxn>
                  <a:cxn ang="0">
                    <a:pos x="csX2" y="csY2"/>
                  </a:cxn>
                </a:cxnLst>
                <a:rect l="l" t="t" r="r" b="b"/>
                <a:pathLst>
                  <a:path w="127673" h="53927">
                    <a:moveTo>
                      <a:pt x="125428" y="52834"/>
                    </a:moveTo>
                    <a:cubicBezTo>
                      <a:pt x="103847" y="56651"/>
                      <a:pt x="-10362" y="52171"/>
                      <a:pt x="761" y="11676"/>
                    </a:cubicBezTo>
                    <a:cubicBezTo>
                      <a:pt x="8230" y="-15044"/>
                      <a:pt x="146841" y="6365"/>
                      <a:pt x="125428" y="52834"/>
                    </a:cubicBezTo>
                    <a:close/>
                  </a:path>
                </a:pathLst>
              </a:custGeom>
              <a:solidFill>
                <a:srgbClr val="0B0C0C"/>
              </a:solidFill>
              <a:ln w="16598" cap="flat">
                <a:noFill/>
                <a:prstDash val="solid"/>
                <a:miter/>
              </a:ln>
            </p:spPr>
            <p:txBody>
              <a:bodyPr/>
              <a:lstStyle/>
              <a:p>
                <a:endParaRPr lang="fr-FR"/>
              </a:p>
            </p:txBody>
          </p:sp>
          <p:sp>
            <p:nvSpPr>
              <p:cNvPr id="37" name="Forme libre 36">
                <a:extLst>
                  <a:ext uri="{FF2B5EF4-FFF2-40B4-BE49-F238E27FC236}">
                    <a16:creationId xmlns:a16="http://schemas.microsoft.com/office/drawing/2014/main" id="{F72BF447-810C-B19A-A32E-BF64B8CA86EA}"/>
                  </a:ext>
                </a:extLst>
              </p:cNvPr>
              <p:cNvSpPr/>
              <p:nvPr/>
            </p:nvSpPr>
            <p:spPr>
              <a:xfrm>
                <a:off x="-19995308" y="-3837503"/>
                <a:ext cx="131539" cy="63765"/>
              </a:xfrm>
              <a:custGeom>
                <a:avLst/>
                <a:gdLst>
                  <a:gd name="csX0" fmla="*/ 129714 w 131539"/>
                  <a:gd name="csY0" fmla="*/ 8636 h 63765"/>
                  <a:gd name="csX1" fmla="*/ 4548 w 131539"/>
                  <a:gd name="csY1" fmla="*/ 63237 h 63765"/>
                  <a:gd name="csX2" fmla="*/ 129714 w 131539"/>
                  <a:gd name="csY2" fmla="*/ 8636 h 63765"/>
                </a:gdLst>
                <a:ahLst/>
                <a:cxnLst>
                  <a:cxn ang="0">
                    <a:pos x="csX0" y="csY0"/>
                  </a:cxn>
                  <a:cxn ang="0">
                    <a:pos x="csX1" y="csY1"/>
                  </a:cxn>
                  <a:cxn ang="0">
                    <a:pos x="csX2" y="csY2"/>
                  </a:cxn>
                </a:cxnLst>
                <a:rect l="l" t="t" r="r" b="b"/>
                <a:pathLst>
                  <a:path w="131539" h="63765">
                    <a:moveTo>
                      <a:pt x="129714" y="8636"/>
                    </a:moveTo>
                    <a:cubicBezTo>
                      <a:pt x="148969" y="30376"/>
                      <a:pt x="9693" y="68713"/>
                      <a:pt x="4548" y="63237"/>
                    </a:cubicBezTo>
                    <a:cubicBezTo>
                      <a:pt x="-25500" y="31704"/>
                      <a:pt x="102157" y="-20739"/>
                      <a:pt x="129714" y="8636"/>
                    </a:cubicBezTo>
                    <a:close/>
                  </a:path>
                </a:pathLst>
              </a:custGeom>
              <a:solidFill>
                <a:srgbClr val="0B0C0C"/>
              </a:solidFill>
              <a:ln w="16598" cap="flat">
                <a:noFill/>
                <a:prstDash val="solid"/>
                <a:miter/>
              </a:ln>
            </p:spPr>
            <p:txBody>
              <a:bodyPr/>
              <a:lstStyle/>
              <a:p>
                <a:endParaRPr lang="fr-FR"/>
              </a:p>
            </p:txBody>
          </p:sp>
          <p:sp>
            <p:nvSpPr>
              <p:cNvPr id="38" name="Forme libre 37">
                <a:extLst>
                  <a:ext uri="{FF2B5EF4-FFF2-40B4-BE49-F238E27FC236}">
                    <a16:creationId xmlns:a16="http://schemas.microsoft.com/office/drawing/2014/main" id="{93279C67-9524-02E3-7E31-F3587C5D5FBA}"/>
                  </a:ext>
                </a:extLst>
              </p:cNvPr>
              <p:cNvSpPr/>
              <p:nvPr/>
            </p:nvSpPr>
            <p:spPr>
              <a:xfrm>
                <a:off x="-20629908" y="-4199951"/>
                <a:ext cx="127491" cy="44179"/>
              </a:xfrm>
              <a:custGeom>
                <a:avLst/>
                <a:gdLst>
                  <a:gd name="csX0" fmla="*/ 124541 w 127491"/>
                  <a:gd name="csY0" fmla="*/ 32358 h 44179"/>
                  <a:gd name="csX1" fmla="*/ 205 w 127491"/>
                  <a:gd name="csY1" fmla="*/ 21239 h 44179"/>
                  <a:gd name="csX2" fmla="*/ 124541 w 127491"/>
                  <a:gd name="csY2" fmla="*/ 32358 h 44179"/>
                </a:gdLst>
                <a:ahLst/>
                <a:cxnLst>
                  <a:cxn ang="0">
                    <a:pos x="csX0" y="csY0"/>
                  </a:cxn>
                  <a:cxn ang="0">
                    <a:pos x="csX1" y="csY1"/>
                  </a:cxn>
                  <a:cxn ang="0">
                    <a:pos x="csX2" y="csY2"/>
                  </a:cxn>
                </a:cxnLst>
                <a:rect l="l" t="t" r="r" b="b"/>
                <a:pathLst>
                  <a:path w="127491" h="44179">
                    <a:moveTo>
                      <a:pt x="124541" y="32358"/>
                    </a:moveTo>
                    <a:cubicBezTo>
                      <a:pt x="120557" y="38166"/>
                      <a:pt x="-5770" y="61069"/>
                      <a:pt x="205" y="21239"/>
                    </a:cubicBezTo>
                    <a:cubicBezTo>
                      <a:pt x="5018" y="-11622"/>
                      <a:pt x="149773" y="-5150"/>
                      <a:pt x="124541" y="32358"/>
                    </a:cubicBezTo>
                    <a:close/>
                  </a:path>
                </a:pathLst>
              </a:custGeom>
              <a:solidFill>
                <a:srgbClr val="0B0C0C"/>
              </a:solidFill>
              <a:ln w="16598" cap="flat">
                <a:noFill/>
                <a:prstDash val="solid"/>
                <a:miter/>
              </a:ln>
            </p:spPr>
            <p:txBody>
              <a:bodyPr/>
              <a:lstStyle/>
              <a:p>
                <a:endParaRPr lang="fr-FR"/>
              </a:p>
            </p:txBody>
          </p:sp>
          <p:sp>
            <p:nvSpPr>
              <p:cNvPr id="39" name="Forme libre 38">
                <a:extLst>
                  <a:ext uri="{FF2B5EF4-FFF2-40B4-BE49-F238E27FC236}">
                    <a16:creationId xmlns:a16="http://schemas.microsoft.com/office/drawing/2014/main" id="{19DD8716-C86D-3C86-B6ED-42715B647D95}"/>
                  </a:ext>
                </a:extLst>
              </p:cNvPr>
              <p:cNvSpPr/>
              <p:nvPr/>
            </p:nvSpPr>
            <p:spPr>
              <a:xfrm>
                <a:off x="-20566789" y="-4030126"/>
                <a:ext cx="51518" cy="94286"/>
              </a:xfrm>
              <a:custGeom>
                <a:avLst/>
                <a:gdLst>
                  <a:gd name="csX0" fmla="*/ 24900 w 51518"/>
                  <a:gd name="csY0" fmla="*/ 115 h 94286"/>
                  <a:gd name="csX1" fmla="*/ 19921 w 51518"/>
                  <a:gd name="csY1" fmla="*/ 94214 h 94286"/>
                  <a:gd name="csX2" fmla="*/ 24900 w 51518"/>
                  <a:gd name="csY2" fmla="*/ 115 h 94286"/>
                </a:gdLst>
                <a:ahLst/>
                <a:cxnLst>
                  <a:cxn ang="0">
                    <a:pos x="csX0" y="csY0"/>
                  </a:cxn>
                  <a:cxn ang="0">
                    <a:pos x="csX1" y="csY1"/>
                  </a:cxn>
                  <a:cxn ang="0">
                    <a:pos x="csX2" y="csY2"/>
                  </a:cxn>
                </a:cxnLst>
                <a:rect l="l" t="t" r="r" b="b"/>
                <a:pathLst>
                  <a:path w="51518" h="94286">
                    <a:moveTo>
                      <a:pt x="24900" y="115"/>
                    </a:moveTo>
                    <a:cubicBezTo>
                      <a:pt x="70054" y="-3868"/>
                      <a:pt x="50465" y="97367"/>
                      <a:pt x="19921" y="94214"/>
                    </a:cubicBezTo>
                    <a:cubicBezTo>
                      <a:pt x="-5311" y="91559"/>
                      <a:pt x="-9627" y="3102"/>
                      <a:pt x="24900" y="115"/>
                    </a:cubicBezTo>
                    <a:close/>
                  </a:path>
                </a:pathLst>
              </a:custGeom>
              <a:solidFill>
                <a:srgbClr val="0B0C0C"/>
              </a:solidFill>
              <a:ln w="16598" cap="flat">
                <a:noFill/>
                <a:prstDash val="solid"/>
                <a:miter/>
              </a:ln>
            </p:spPr>
            <p:txBody>
              <a:bodyPr/>
              <a:lstStyle/>
              <a:p>
                <a:endParaRPr lang="fr-FR"/>
              </a:p>
            </p:txBody>
          </p:sp>
          <p:sp>
            <p:nvSpPr>
              <p:cNvPr id="40" name="Forme libre 39">
                <a:extLst>
                  <a:ext uri="{FF2B5EF4-FFF2-40B4-BE49-F238E27FC236}">
                    <a16:creationId xmlns:a16="http://schemas.microsoft.com/office/drawing/2014/main" id="{03900251-BCFA-06DD-8D23-0E95E7E771FF}"/>
                  </a:ext>
                </a:extLst>
              </p:cNvPr>
              <p:cNvSpPr/>
              <p:nvPr/>
            </p:nvSpPr>
            <p:spPr>
              <a:xfrm>
                <a:off x="-20244225" y="-4026734"/>
                <a:ext cx="52740" cy="90656"/>
              </a:xfrm>
              <a:custGeom>
                <a:avLst/>
                <a:gdLst>
                  <a:gd name="csX0" fmla="*/ 45629 w 52740"/>
                  <a:gd name="csY0" fmla="*/ 7012 h 90656"/>
                  <a:gd name="csX1" fmla="*/ 36831 w 52740"/>
                  <a:gd name="csY1" fmla="*/ 88996 h 90656"/>
                  <a:gd name="csX2" fmla="*/ 15086 w 52740"/>
                  <a:gd name="csY2" fmla="*/ 90656 h 90656"/>
                  <a:gd name="csX3" fmla="*/ 45629 w 52740"/>
                  <a:gd name="csY3" fmla="*/ 7012 h 90656"/>
                </a:gdLst>
                <a:ahLst/>
                <a:cxnLst>
                  <a:cxn ang="0">
                    <a:pos x="csX0" y="csY0"/>
                  </a:cxn>
                  <a:cxn ang="0">
                    <a:pos x="csX1" y="csY1"/>
                  </a:cxn>
                  <a:cxn ang="0">
                    <a:pos x="csX2" y="csY2"/>
                  </a:cxn>
                  <a:cxn ang="0">
                    <a:pos x="csX3" y="csY3"/>
                  </a:cxn>
                </a:cxnLst>
                <a:rect l="l" t="t" r="r" b="b"/>
                <a:pathLst>
                  <a:path w="52740" h="90656">
                    <a:moveTo>
                      <a:pt x="45629" y="7012"/>
                    </a:moveTo>
                    <a:cubicBezTo>
                      <a:pt x="57747" y="20621"/>
                      <a:pt x="54096" y="80200"/>
                      <a:pt x="36831" y="88996"/>
                    </a:cubicBezTo>
                    <a:lnTo>
                      <a:pt x="15086" y="90656"/>
                    </a:lnTo>
                    <a:cubicBezTo>
                      <a:pt x="-21270" y="71902"/>
                      <a:pt x="15748" y="-26844"/>
                      <a:pt x="45629" y="7012"/>
                    </a:cubicBezTo>
                    <a:close/>
                  </a:path>
                </a:pathLst>
              </a:custGeom>
              <a:solidFill>
                <a:srgbClr val="0B0C0C"/>
              </a:solidFill>
              <a:ln w="16598" cap="flat">
                <a:noFill/>
                <a:prstDash val="solid"/>
                <a:miter/>
              </a:ln>
            </p:spPr>
            <p:txBody>
              <a:bodyPr/>
              <a:lstStyle/>
              <a:p>
                <a:endParaRPr lang="fr-FR"/>
              </a:p>
            </p:txBody>
          </p:sp>
          <p:sp>
            <p:nvSpPr>
              <p:cNvPr id="41" name="Forme libre 40">
                <a:extLst>
                  <a:ext uri="{FF2B5EF4-FFF2-40B4-BE49-F238E27FC236}">
                    <a16:creationId xmlns:a16="http://schemas.microsoft.com/office/drawing/2014/main" id="{97C94DEE-C2F8-D4EC-E13F-C26115630E6D}"/>
                  </a:ext>
                </a:extLst>
              </p:cNvPr>
              <p:cNvSpPr/>
              <p:nvPr/>
            </p:nvSpPr>
            <p:spPr>
              <a:xfrm>
                <a:off x="-22049785" y="-3675073"/>
                <a:ext cx="166948" cy="66916"/>
              </a:xfrm>
              <a:custGeom>
                <a:avLst/>
                <a:gdLst>
                  <a:gd name="csX0" fmla="*/ 9066 w 166948"/>
                  <a:gd name="csY0" fmla="*/ 65938 h 66916"/>
                  <a:gd name="csX1" fmla="*/ 155146 w 166948"/>
                  <a:gd name="csY1" fmla="*/ 25609 h 66916"/>
                  <a:gd name="csX2" fmla="*/ 9066 w 166948"/>
                  <a:gd name="csY2" fmla="*/ 65938 h 66916"/>
                </a:gdLst>
                <a:ahLst/>
                <a:cxnLst>
                  <a:cxn ang="0">
                    <a:pos x="csX0" y="csY0"/>
                  </a:cxn>
                  <a:cxn ang="0">
                    <a:pos x="csX1" y="csY1"/>
                  </a:cxn>
                  <a:cxn ang="0">
                    <a:pos x="csX2" y="csY2"/>
                  </a:cxn>
                </a:cxnLst>
                <a:rect l="l" t="t" r="r" b="b"/>
                <a:pathLst>
                  <a:path w="166948" h="66916">
                    <a:moveTo>
                      <a:pt x="9066" y="65938"/>
                    </a:moveTo>
                    <a:cubicBezTo>
                      <a:pt x="-53019" y="4864"/>
                      <a:pt x="226694" y="-24843"/>
                      <a:pt x="155146" y="25609"/>
                    </a:cubicBezTo>
                    <a:cubicBezTo>
                      <a:pt x="145353" y="32580"/>
                      <a:pt x="17033" y="73738"/>
                      <a:pt x="9066" y="65938"/>
                    </a:cubicBezTo>
                    <a:close/>
                  </a:path>
                </a:pathLst>
              </a:custGeom>
              <a:solidFill>
                <a:srgbClr val="0B0C0C"/>
              </a:solidFill>
              <a:ln w="16598" cap="flat">
                <a:noFill/>
                <a:prstDash val="solid"/>
                <a:miter/>
              </a:ln>
            </p:spPr>
            <p:txBody>
              <a:bodyPr/>
              <a:lstStyle/>
              <a:p>
                <a:endParaRPr lang="fr-FR"/>
              </a:p>
            </p:txBody>
          </p:sp>
          <p:sp>
            <p:nvSpPr>
              <p:cNvPr id="42" name="Forme libre 41">
                <a:extLst>
                  <a:ext uri="{FF2B5EF4-FFF2-40B4-BE49-F238E27FC236}">
                    <a16:creationId xmlns:a16="http://schemas.microsoft.com/office/drawing/2014/main" id="{525C35BC-DA22-5BDD-88E9-505624F45BF8}"/>
                  </a:ext>
                </a:extLst>
              </p:cNvPr>
              <p:cNvSpPr/>
              <p:nvPr/>
            </p:nvSpPr>
            <p:spPr>
              <a:xfrm>
                <a:off x="-18753487" y="-3724384"/>
                <a:ext cx="109816" cy="111961"/>
              </a:xfrm>
              <a:custGeom>
                <a:avLst/>
                <a:gdLst>
                  <a:gd name="csX0" fmla="*/ 5915 w 109816"/>
                  <a:gd name="csY0" fmla="*/ 1069 h 111961"/>
                  <a:gd name="csX1" fmla="*/ 90742 w 109816"/>
                  <a:gd name="csY1" fmla="*/ 111930 h 111961"/>
                  <a:gd name="csX2" fmla="*/ 5915 w 109816"/>
                  <a:gd name="csY2" fmla="*/ 1069 h 111961"/>
                </a:gdLst>
                <a:ahLst/>
                <a:cxnLst>
                  <a:cxn ang="0">
                    <a:pos x="csX0" y="csY0"/>
                  </a:cxn>
                  <a:cxn ang="0">
                    <a:pos x="csX1" y="csY1"/>
                  </a:cxn>
                  <a:cxn ang="0">
                    <a:pos x="csX2" y="csY2"/>
                  </a:cxn>
                </a:cxnLst>
                <a:rect l="l" t="t" r="r" b="b"/>
                <a:pathLst>
                  <a:path w="109816" h="111961">
                    <a:moveTo>
                      <a:pt x="5915" y="1069"/>
                    </a:moveTo>
                    <a:cubicBezTo>
                      <a:pt x="40941" y="-12873"/>
                      <a:pt x="154486" y="114253"/>
                      <a:pt x="90742" y="111930"/>
                    </a:cubicBezTo>
                    <a:cubicBezTo>
                      <a:pt x="72150" y="111266"/>
                      <a:pt x="-24631" y="13183"/>
                      <a:pt x="5915" y="1069"/>
                    </a:cubicBezTo>
                    <a:close/>
                  </a:path>
                </a:pathLst>
              </a:custGeom>
              <a:solidFill>
                <a:srgbClr val="0B0C0C"/>
              </a:solidFill>
              <a:ln w="16598" cap="flat">
                <a:noFill/>
                <a:prstDash val="solid"/>
                <a:miter/>
              </a:ln>
            </p:spPr>
            <p:txBody>
              <a:bodyPr/>
              <a:lstStyle/>
              <a:p>
                <a:endParaRPr lang="fr-FR"/>
              </a:p>
            </p:txBody>
          </p:sp>
        </p:grpSp>
      </p:grpSp>
      <p:grpSp>
        <p:nvGrpSpPr>
          <p:cNvPr id="49" name="Group 2">
            <a:extLst>
              <a:ext uri="{FF2B5EF4-FFF2-40B4-BE49-F238E27FC236}">
                <a16:creationId xmlns:a16="http://schemas.microsoft.com/office/drawing/2014/main" id="{E781F09C-DCD9-02EA-0E0D-E125BC96C983}"/>
              </a:ext>
            </a:extLst>
          </p:cNvPr>
          <p:cNvGrpSpPr/>
          <p:nvPr/>
        </p:nvGrpSpPr>
        <p:grpSpPr>
          <a:xfrm>
            <a:off x="896569" y="2041816"/>
            <a:ext cx="4651197" cy="3044479"/>
            <a:chOff x="332936" y="2504656"/>
            <a:chExt cx="2926080" cy="3044479"/>
          </a:xfrm>
        </p:grpSpPr>
        <p:sp>
          <p:nvSpPr>
            <p:cNvPr id="50" name="TextBox 3">
              <a:extLst>
                <a:ext uri="{FF2B5EF4-FFF2-40B4-BE49-F238E27FC236}">
                  <a16:creationId xmlns:a16="http://schemas.microsoft.com/office/drawing/2014/main" id="{145CAF50-4854-B166-9933-6E748C6D56FF}"/>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accent2">
                      <a:lumMod val="75000"/>
                    </a:schemeClr>
                  </a:solidFill>
                </a:rPr>
                <a:t>Lorem Ipsum</a:t>
              </a:r>
            </a:p>
          </p:txBody>
        </p:sp>
        <p:sp>
          <p:nvSpPr>
            <p:cNvPr id="51" name="TextBox 4">
              <a:extLst>
                <a:ext uri="{FF2B5EF4-FFF2-40B4-BE49-F238E27FC236}">
                  <a16:creationId xmlns:a16="http://schemas.microsoft.com/office/drawing/2014/main" id="{FC6AB125-95FA-91A3-6EAB-75298BF56FB5}"/>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876897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4181E-A2DC-0FF2-B123-AFFCDB5F68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12AEB9-E1C9-038D-46C9-997E8F872FEE}"/>
              </a:ext>
            </a:extLst>
          </p:cNvPr>
          <p:cNvSpPr>
            <a:spLocks noGrp="1"/>
          </p:cNvSpPr>
          <p:nvPr>
            <p:ph type="title"/>
          </p:nvPr>
        </p:nvSpPr>
        <p:spPr/>
        <p:txBody>
          <a:bodyPr/>
          <a:lstStyle/>
          <a:p>
            <a:r>
              <a:rPr lang="en-US" dirty="0"/>
              <a:t>Warm Welcome Doodle Sticker Doodle Sticker</a:t>
            </a:r>
          </a:p>
        </p:txBody>
      </p:sp>
      <p:grpSp>
        <p:nvGrpSpPr>
          <p:cNvPr id="48" name="Group 47">
            <a:extLst>
              <a:ext uri="{FF2B5EF4-FFF2-40B4-BE49-F238E27FC236}">
                <a16:creationId xmlns:a16="http://schemas.microsoft.com/office/drawing/2014/main" id="{D6F9D713-1CB2-A381-2E10-3A091BC9FA62}"/>
              </a:ext>
            </a:extLst>
          </p:cNvPr>
          <p:cNvGrpSpPr/>
          <p:nvPr/>
        </p:nvGrpSpPr>
        <p:grpSpPr>
          <a:xfrm>
            <a:off x="6267146" y="1103901"/>
            <a:ext cx="4504583" cy="4650197"/>
            <a:chOff x="6267146" y="1103901"/>
            <a:chExt cx="4504583" cy="4650197"/>
          </a:xfrm>
        </p:grpSpPr>
        <p:sp>
          <p:nvSpPr>
            <p:cNvPr id="4" name="Forme libre 3">
              <a:extLst>
                <a:ext uri="{FF2B5EF4-FFF2-40B4-BE49-F238E27FC236}">
                  <a16:creationId xmlns:a16="http://schemas.microsoft.com/office/drawing/2014/main" id="{187A5BEB-3B2F-B97F-18C3-79184D5A4285}"/>
                </a:ext>
              </a:extLst>
            </p:cNvPr>
            <p:cNvSpPr/>
            <p:nvPr/>
          </p:nvSpPr>
          <p:spPr>
            <a:xfrm>
              <a:off x="6267146" y="1103901"/>
              <a:ext cx="4504583" cy="4650197"/>
            </a:xfrm>
            <a:custGeom>
              <a:avLst/>
              <a:gdLst>
                <a:gd name="csX0" fmla="*/ 4473287 w 4504583"/>
                <a:gd name="csY0" fmla="*/ 812520 h 4650197"/>
                <a:gd name="csX1" fmla="*/ 4449381 w 4504583"/>
                <a:gd name="csY1" fmla="*/ 722736 h 4650197"/>
                <a:gd name="csX2" fmla="*/ 4448220 w 4504583"/>
                <a:gd name="csY2" fmla="*/ 720579 h 4650197"/>
                <a:gd name="csX3" fmla="*/ 4390286 w 4504583"/>
                <a:gd name="csY3" fmla="*/ 614529 h 4650197"/>
                <a:gd name="csX4" fmla="*/ 4320730 w 4504583"/>
                <a:gd name="csY4" fmla="*/ 573869 h 4650197"/>
                <a:gd name="csX5" fmla="*/ 4196893 w 4504583"/>
                <a:gd name="csY5" fmla="*/ 506987 h 4650197"/>
                <a:gd name="csX6" fmla="*/ 3982085 w 4504583"/>
                <a:gd name="csY6" fmla="*/ 583495 h 4650197"/>
                <a:gd name="csX7" fmla="*/ 3875679 w 4504583"/>
                <a:gd name="csY7" fmla="*/ 490225 h 4650197"/>
                <a:gd name="csX8" fmla="*/ 3680128 w 4504583"/>
                <a:gd name="csY8" fmla="*/ 507319 h 4650197"/>
                <a:gd name="csX9" fmla="*/ 3545335 w 4504583"/>
                <a:gd name="csY9" fmla="*/ 865628 h 4650197"/>
                <a:gd name="csX10" fmla="*/ 3543841 w 4504583"/>
                <a:gd name="csY10" fmla="*/ 886207 h 4650197"/>
                <a:gd name="csX11" fmla="*/ 3279732 w 4504583"/>
                <a:gd name="csY11" fmla="*/ 1049015 h 4650197"/>
                <a:gd name="csX12" fmla="*/ 3274254 w 4504583"/>
                <a:gd name="csY12" fmla="*/ 1052334 h 4650197"/>
                <a:gd name="csX13" fmla="*/ 2804302 w 4504583"/>
                <a:gd name="csY13" fmla="*/ 1317373 h 4650197"/>
                <a:gd name="csX14" fmla="*/ 2695073 w 4504583"/>
                <a:gd name="csY14" fmla="*/ 1371311 h 4650197"/>
                <a:gd name="csX15" fmla="*/ 2756161 w 4504583"/>
                <a:gd name="csY15" fmla="*/ 1163030 h 4650197"/>
                <a:gd name="csX16" fmla="*/ 2910876 w 4504583"/>
                <a:gd name="csY16" fmla="*/ 1051504 h 4650197"/>
                <a:gd name="csX17" fmla="*/ 2902077 w 4504583"/>
                <a:gd name="csY17" fmla="*/ 688216 h 4650197"/>
                <a:gd name="csX18" fmla="*/ 2904401 w 4504583"/>
                <a:gd name="csY18" fmla="*/ 678093 h 4650197"/>
                <a:gd name="csX19" fmla="*/ 2918511 w 4504583"/>
                <a:gd name="csY19" fmla="*/ 554618 h 4650197"/>
                <a:gd name="csX20" fmla="*/ 2940755 w 4504583"/>
                <a:gd name="csY20" fmla="*/ 585486 h 4650197"/>
                <a:gd name="csX21" fmla="*/ 3082521 w 4504583"/>
                <a:gd name="csY21" fmla="*/ 643406 h 4650197"/>
                <a:gd name="csX22" fmla="*/ 3324055 w 4504583"/>
                <a:gd name="csY22" fmla="*/ 563745 h 4650197"/>
                <a:gd name="csX23" fmla="*/ 3392448 w 4504583"/>
                <a:gd name="csY23" fmla="*/ 331400 h 4650197"/>
                <a:gd name="csX24" fmla="*/ 3333184 w 4504583"/>
                <a:gd name="csY24" fmla="*/ 262693 h 4650197"/>
                <a:gd name="csX25" fmla="*/ 3331192 w 4504583"/>
                <a:gd name="csY25" fmla="*/ 122622 h 4650197"/>
                <a:gd name="csX26" fmla="*/ 3177308 w 4504583"/>
                <a:gd name="csY26" fmla="*/ 17569 h 4650197"/>
                <a:gd name="csX27" fmla="*/ 2918843 w 4504583"/>
                <a:gd name="csY27" fmla="*/ 150171 h 4650197"/>
                <a:gd name="csX28" fmla="*/ 2836837 w 4504583"/>
                <a:gd name="csY28" fmla="*/ 247590 h 4650197"/>
                <a:gd name="csX29" fmla="*/ 2760145 w 4504583"/>
                <a:gd name="csY29" fmla="*/ 166104 h 4650197"/>
                <a:gd name="csX30" fmla="*/ 1777580 w 4504583"/>
                <a:gd name="csY30" fmla="*/ 141873 h 4650197"/>
                <a:gd name="csX31" fmla="*/ 1669678 w 4504583"/>
                <a:gd name="csY31" fmla="*/ 230828 h 4650197"/>
                <a:gd name="csX32" fmla="*/ 1598961 w 4504583"/>
                <a:gd name="csY32" fmla="*/ 309162 h 4650197"/>
                <a:gd name="csX33" fmla="*/ 1327382 w 4504583"/>
                <a:gd name="csY33" fmla="*/ 186516 h 4650197"/>
                <a:gd name="csX34" fmla="*/ 1316425 w 4504583"/>
                <a:gd name="csY34" fmla="*/ 190334 h 4650197"/>
                <a:gd name="csX35" fmla="*/ 1197401 w 4504583"/>
                <a:gd name="csY35" fmla="*/ 350154 h 4650197"/>
                <a:gd name="csX36" fmla="*/ 1198897 w 4504583"/>
                <a:gd name="csY36" fmla="*/ 388159 h 4650197"/>
                <a:gd name="csX37" fmla="*/ 1151088 w 4504583"/>
                <a:gd name="csY37" fmla="*/ 453548 h 4650197"/>
                <a:gd name="csX38" fmla="*/ 1235250 w 4504583"/>
                <a:gd name="csY38" fmla="*/ 683569 h 4650197"/>
                <a:gd name="csX39" fmla="*/ 1469977 w 4504583"/>
                <a:gd name="csY39" fmla="*/ 778499 h 4650197"/>
                <a:gd name="csX40" fmla="*/ 1575222 w 4504583"/>
                <a:gd name="csY40" fmla="*/ 748460 h 4650197"/>
                <a:gd name="csX41" fmla="*/ 1565262 w 4504583"/>
                <a:gd name="csY41" fmla="*/ 768873 h 4650197"/>
                <a:gd name="csX42" fmla="*/ 1671836 w 4504583"/>
                <a:gd name="csY42" fmla="*/ 1134485 h 4650197"/>
                <a:gd name="csX43" fmla="*/ 1702546 w 4504583"/>
                <a:gd name="csY43" fmla="*/ 1150749 h 4650197"/>
                <a:gd name="csX44" fmla="*/ 1761312 w 4504583"/>
                <a:gd name="csY44" fmla="*/ 1381766 h 4650197"/>
                <a:gd name="csX45" fmla="*/ 1376020 w 4504583"/>
                <a:gd name="csY45" fmla="*/ 1178962 h 4650197"/>
                <a:gd name="csX46" fmla="*/ 1365728 w 4504583"/>
                <a:gd name="csY46" fmla="*/ 1173153 h 4650197"/>
                <a:gd name="csX47" fmla="*/ 994713 w 4504583"/>
                <a:gd name="csY47" fmla="*/ 945621 h 4650197"/>
                <a:gd name="csX48" fmla="*/ 992389 w 4504583"/>
                <a:gd name="csY48" fmla="*/ 921059 h 4650197"/>
                <a:gd name="csX49" fmla="*/ 884986 w 4504583"/>
                <a:gd name="csY49" fmla="*/ 621002 h 4650197"/>
                <a:gd name="csX50" fmla="*/ 675326 w 4504583"/>
                <a:gd name="csY50" fmla="*/ 515119 h 4650197"/>
                <a:gd name="csX51" fmla="*/ 503680 w 4504583"/>
                <a:gd name="csY51" fmla="*/ 636602 h 4650197"/>
                <a:gd name="csX52" fmla="*/ 485751 w 4504583"/>
                <a:gd name="csY52" fmla="*/ 626976 h 4650197"/>
                <a:gd name="csX53" fmla="*/ 182797 w 4504583"/>
                <a:gd name="csY53" fmla="*/ 634113 h 4650197"/>
                <a:gd name="csX54" fmla="*/ 179644 w 4504583"/>
                <a:gd name="csY54" fmla="*/ 637432 h 4650197"/>
                <a:gd name="csX55" fmla="*/ 85686 w 4504583"/>
                <a:gd name="csY55" fmla="*/ 684067 h 4650197"/>
                <a:gd name="csX56" fmla="*/ 24929 w 4504583"/>
                <a:gd name="csY56" fmla="*/ 789618 h 4650197"/>
                <a:gd name="csX57" fmla="*/ 2187 w 4504583"/>
                <a:gd name="csY57" fmla="*/ 865960 h 4650197"/>
                <a:gd name="csX58" fmla="*/ 6503 w 4504583"/>
                <a:gd name="csY58" fmla="*/ 930021 h 4650197"/>
                <a:gd name="csX59" fmla="*/ 5508 w 4504583"/>
                <a:gd name="csY59" fmla="*/ 933672 h 4650197"/>
                <a:gd name="csX60" fmla="*/ 163875 w 4504583"/>
                <a:gd name="csY60" fmla="*/ 1209333 h 4650197"/>
                <a:gd name="csX61" fmla="*/ 626190 w 4504583"/>
                <a:gd name="csY61" fmla="*/ 1342434 h 4650197"/>
                <a:gd name="csX62" fmla="*/ 1589334 w 4504583"/>
                <a:gd name="csY62" fmla="*/ 1915329 h 4650197"/>
                <a:gd name="csX63" fmla="*/ 1396273 w 4504583"/>
                <a:gd name="csY63" fmla="*/ 2805709 h 4650197"/>
                <a:gd name="csX64" fmla="*/ 1393949 w 4504583"/>
                <a:gd name="csY64" fmla="*/ 2863132 h 4650197"/>
                <a:gd name="csX65" fmla="*/ 1626352 w 4504583"/>
                <a:gd name="csY65" fmla="*/ 3110579 h 4650197"/>
                <a:gd name="csX66" fmla="*/ 1746039 w 4504583"/>
                <a:gd name="csY66" fmla="*/ 3171819 h 4650197"/>
                <a:gd name="csX67" fmla="*/ 1751682 w 4504583"/>
                <a:gd name="csY67" fmla="*/ 3293302 h 4650197"/>
                <a:gd name="csX68" fmla="*/ 1802812 w 4504583"/>
                <a:gd name="csY68" fmla="*/ 4042449 h 4650197"/>
                <a:gd name="csX69" fmla="*/ 1785381 w 4504583"/>
                <a:gd name="csY69" fmla="*/ 4045934 h 4650197"/>
                <a:gd name="csX70" fmla="*/ 1663370 w 4504583"/>
                <a:gd name="csY70" fmla="*/ 4074313 h 4650197"/>
                <a:gd name="csX71" fmla="*/ 1372202 w 4504583"/>
                <a:gd name="csY71" fmla="*/ 4072156 h 4650197"/>
                <a:gd name="csX72" fmla="*/ 1346639 w 4504583"/>
                <a:gd name="csY72" fmla="*/ 4073484 h 4650197"/>
                <a:gd name="csX73" fmla="*/ 989735 w 4504583"/>
                <a:gd name="csY73" fmla="*/ 4107008 h 4650197"/>
                <a:gd name="csX74" fmla="*/ 725126 w 4504583"/>
                <a:gd name="csY74" fmla="*/ 4134391 h 4650197"/>
                <a:gd name="csX75" fmla="*/ 594649 w 4504583"/>
                <a:gd name="csY75" fmla="*/ 4215380 h 4650197"/>
                <a:gd name="csX76" fmla="*/ 574730 w 4504583"/>
                <a:gd name="csY76" fmla="*/ 4267160 h 4650197"/>
                <a:gd name="csX77" fmla="*/ 560452 w 4504583"/>
                <a:gd name="csY77" fmla="*/ 4406069 h 4650197"/>
                <a:gd name="csX78" fmla="*/ 701719 w 4504583"/>
                <a:gd name="csY78" fmla="*/ 4519918 h 4650197"/>
                <a:gd name="csX79" fmla="*/ 762144 w 4504583"/>
                <a:gd name="csY79" fmla="*/ 4517263 h 4650197"/>
                <a:gd name="csX80" fmla="*/ 801653 w 4504583"/>
                <a:gd name="csY80" fmla="*/ 4508632 h 4650197"/>
                <a:gd name="csX81" fmla="*/ 836679 w 4504583"/>
                <a:gd name="csY81" fmla="*/ 4523569 h 4650197"/>
                <a:gd name="csX82" fmla="*/ 890630 w 4504583"/>
                <a:gd name="csY82" fmla="*/ 4547136 h 4650197"/>
                <a:gd name="csX83" fmla="*/ 1150423 w 4504583"/>
                <a:gd name="csY83" fmla="*/ 4553442 h 4650197"/>
                <a:gd name="csX84" fmla="*/ 1180801 w 4504583"/>
                <a:gd name="csY84" fmla="*/ 4550455 h 4650197"/>
                <a:gd name="csX85" fmla="*/ 1293683 w 4504583"/>
                <a:gd name="csY85" fmla="*/ 4596094 h 4650197"/>
                <a:gd name="csX86" fmla="*/ 1410715 w 4504583"/>
                <a:gd name="csY86" fmla="*/ 4620325 h 4650197"/>
                <a:gd name="csX87" fmla="*/ 1944743 w 4504583"/>
                <a:gd name="csY87" fmla="*/ 4650197 h 4650197"/>
                <a:gd name="csX88" fmla="*/ 2507158 w 4504583"/>
                <a:gd name="csY88" fmla="*/ 4632107 h 4650197"/>
                <a:gd name="csX89" fmla="*/ 2948558 w 4504583"/>
                <a:gd name="csY89" fmla="*/ 4617503 h 4650197"/>
                <a:gd name="csX90" fmla="*/ 3512965 w 4504583"/>
                <a:gd name="csY90" fmla="*/ 4551118 h 4650197"/>
                <a:gd name="csX91" fmla="*/ 3523588 w 4504583"/>
                <a:gd name="csY91" fmla="*/ 4541161 h 4650197"/>
                <a:gd name="csX92" fmla="*/ 3571396 w 4504583"/>
                <a:gd name="csY92" fmla="*/ 4529710 h 4650197"/>
                <a:gd name="csX93" fmla="*/ 3617213 w 4504583"/>
                <a:gd name="csY93" fmla="*/ 4508632 h 4650197"/>
                <a:gd name="csX94" fmla="*/ 3650912 w 4504583"/>
                <a:gd name="csY94" fmla="*/ 4508965 h 4650197"/>
                <a:gd name="csX95" fmla="*/ 3913030 w 4504583"/>
                <a:gd name="csY95" fmla="*/ 4448721 h 4650197"/>
                <a:gd name="csX96" fmla="*/ 3957850 w 4504583"/>
                <a:gd name="csY96" fmla="*/ 4335369 h 4650197"/>
                <a:gd name="csX97" fmla="*/ 3923984 w 4504583"/>
                <a:gd name="csY97" fmla="*/ 4220359 h 4650197"/>
                <a:gd name="csX98" fmla="*/ 3807619 w 4504583"/>
                <a:gd name="csY98" fmla="*/ 4151817 h 4650197"/>
                <a:gd name="csX99" fmla="*/ 3701045 w 4504583"/>
                <a:gd name="csY99" fmla="*/ 4104352 h 4650197"/>
                <a:gd name="csX100" fmla="*/ 3296166 w 4504583"/>
                <a:gd name="csY100" fmla="*/ 4079956 h 4650197"/>
                <a:gd name="csX101" fmla="*/ 3214824 w 4504583"/>
                <a:gd name="csY101" fmla="*/ 4051411 h 4650197"/>
                <a:gd name="csX102" fmla="*/ 2735909 w 4504583"/>
                <a:gd name="csY102" fmla="*/ 4031827 h 4650197"/>
                <a:gd name="csX103" fmla="*/ 2820902 w 4504583"/>
                <a:gd name="csY103" fmla="*/ 3144104 h 4650197"/>
                <a:gd name="csX104" fmla="*/ 2879003 w 4504583"/>
                <a:gd name="csY104" fmla="*/ 3125350 h 4650197"/>
                <a:gd name="csX105" fmla="*/ 3094971 w 4504583"/>
                <a:gd name="csY105" fmla="*/ 3025940 h 4650197"/>
                <a:gd name="csX106" fmla="*/ 3195403 w 4504583"/>
                <a:gd name="csY106" fmla="*/ 2869439 h 4650197"/>
                <a:gd name="csX107" fmla="*/ 3183948 w 4504583"/>
                <a:gd name="csY107" fmla="*/ 2800067 h 4650197"/>
                <a:gd name="csX108" fmla="*/ 2900584 w 4504583"/>
                <a:gd name="csY108" fmla="*/ 1875167 h 4650197"/>
                <a:gd name="csX109" fmla="*/ 3393775 w 4504583"/>
                <a:gd name="csY109" fmla="*/ 1603157 h 4650197"/>
                <a:gd name="csX110" fmla="*/ 3583350 w 4504583"/>
                <a:gd name="csY110" fmla="*/ 1484994 h 4650197"/>
                <a:gd name="csX111" fmla="*/ 3835174 w 4504583"/>
                <a:gd name="csY111" fmla="*/ 1334799 h 4650197"/>
                <a:gd name="csX112" fmla="*/ 4014955 w 4504583"/>
                <a:gd name="csY112" fmla="*/ 1273559 h 4650197"/>
                <a:gd name="csX113" fmla="*/ 4320231 w 4504583"/>
                <a:gd name="csY113" fmla="*/ 1155064 h 4650197"/>
                <a:gd name="csX114" fmla="*/ 4493871 w 4504583"/>
                <a:gd name="csY114" fmla="*/ 854841 h 4650197"/>
                <a:gd name="csX115" fmla="*/ 4473453 w 4504583"/>
                <a:gd name="csY115" fmla="*/ 813018 h 46501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Lst>
              <a:rect l="l" t="t" r="r" b="b"/>
              <a:pathLst>
                <a:path w="4504583" h="4650197">
                  <a:moveTo>
                    <a:pt x="4473287" y="812520"/>
                  </a:moveTo>
                  <a:cubicBezTo>
                    <a:pt x="4473287" y="782150"/>
                    <a:pt x="4465483" y="752111"/>
                    <a:pt x="4449381" y="722736"/>
                  </a:cubicBezTo>
                  <a:cubicBezTo>
                    <a:pt x="4449049" y="722072"/>
                    <a:pt x="4448553" y="721242"/>
                    <a:pt x="4448220" y="720579"/>
                  </a:cubicBezTo>
                  <a:cubicBezTo>
                    <a:pt x="4439920" y="670956"/>
                    <a:pt x="4414521" y="636768"/>
                    <a:pt x="4390286" y="614529"/>
                  </a:cubicBezTo>
                  <a:cubicBezTo>
                    <a:pt x="4368539" y="594614"/>
                    <a:pt x="4344801" y="581669"/>
                    <a:pt x="4320730" y="573869"/>
                  </a:cubicBezTo>
                  <a:cubicBezTo>
                    <a:pt x="4290352" y="537026"/>
                    <a:pt x="4246527" y="512630"/>
                    <a:pt x="4196893" y="506987"/>
                  </a:cubicBezTo>
                  <a:cubicBezTo>
                    <a:pt x="4128666" y="499021"/>
                    <a:pt x="4065419" y="527566"/>
                    <a:pt x="3982085" y="583495"/>
                  </a:cubicBezTo>
                  <a:cubicBezTo>
                    <a:pt x="3961667" y="544826"/>
                    <a:pt x="3928633" y="510638"/>
                    <a:pt x="3875679" y="490225"/>
                  </a:cubicBezTo>
                  <a:cubicBezTo>
                    <a:pt x="3808780" y="464501"/>
                    <a:pt x="3737565" y="470642"/>
                    <a:pt x="3680128" y="507319"/>
                  </a:cubicBezTo>
                  <a:cubicBezTo>
                    <a:pt x="3564426" y="581006"/>
                    <a:pt x="3554300" y="732196"/>
                    <a:pt x="3545335" y="865628"/>
                  </a:cubicBezTo>
                  <a:cubicBezTo>
                    <a:pt x="3544836" y="872100"/>
                    <a:pt x="3544338" y="879237"/>
                    <a:pt x="3543841" y="886207"/>
                  </a:cubicBezTo>
                  <a:cubicBezTo>
                    <a:pt x="3503336" y="912429"/>
                    <a:pt x="3425978" y="960889"/>
                    <a:pt x="3279732" y="1049015"/>
                  </a:cubicBezTo>
                  <a:lnTo>
                    <a:pt x="3274254" y="1052334"/>
                  </a:lnTo>
                  <a:cubicBezTo>
                    <a:pt x="3096631" y="1159545"/>
                    <a:pt x="2938597" y="1248665"/>
                    <a:pt x="2804302" y="1317373"/>
                  </a:cubicBezTo>
                  <a:cubicBezTo>
                    <a:pt x="2763300" y="1338285"/>
                    <a:pt x="2726944" y="1356208"/>
                    <a:pt x="2695073" y="1371311"/>
                  </a:cubicBezTo>
                  <a:cubicBezTo>
                    <a:pt x="2728770" y="1303931"/>
                    <a:pt x="2745869" y="1231074"/>
                    <a:pt x="2756161" y="1163030"/>
                  </a:cubicBezTo>
                  <a:cubicBezTo>
                    <a:pt x="2817084" y="1145272"/>
                    <a:pt x="2871367" y="1107267"/>
                    <a:pt x="2910876" y="1051504"/>
                  </a:cubicBezTo>
                  <a:cubicBezTo>
                    <a:pt x="2988730" y="941638"/>
                    <a:pt x="2983751" y="797086"/>
                    <a:pt x="2902077" y="688216"/>
                  </a:cubicBezTo>
                  <a:cubicBezTo>
                    <a:pt x="2902908" y="684731"/>
                    <a:pt x="2903737" y="681412"/>
                    <a:pt x="2904401" y="678093"/>
                  </a:cubicBezTo>
                  <a:cubicBezTo>
                    <a:pt x="2912701" y="635606"/>
                    <a:pt x="2917184" y="594282"/>
                    <a:pt x="2918511" y="554618"/>
                  </a:cubicBezTo>
                  <a:cubicBezTo>
                    <a:pt x="2924819" y="565903"/>
                    <a:pt x="2932289" y="576359"/>
                    <a:pt x="2940755" y="585486"/>
                  </a:cubicBezTo>
                  <a:cubicBezTo>
                    <a:pt x="2980263" y="628470"/>
                    <a:pt x="3030895" y="643406"/>
                    <a:pt x="3082521" y="643406"/>
                  </a:cubicBezTo>
                  <a:cubicBezTo>
                    <a:pt x="3200382" y="643406"/>
                    <a:pt x="3322393" y="564907"/>
                    <a:pt x="3324055" y="563745"/>
                  </a:cubicBezTo>
                  <a:cubicBezTo>
                    <a:pt x="3416683" y="497195"/>
                    <a:pt x="3424485" y="398780"/>
                    <a:pt x="3392448" y="331400"/>
                  </a:cubicBezTo>
                  <a:cubicBezTo>
                    <a:pt x="3379167" y="303187"/>
                    <a:pt x="3358417" y="279787"/>
                    <a:pt x="3333184" y="262693"/>
                  </a:cubicBezTo>
                  <a:cubicBezTo>
                    <a:pt x="3358250" y="199130"/>
                    <a:pt x="3341650" y="145856"/>
                    <a:pt x="3331192" y="122622"/>
                  </a:cubicBezTo>
                  <a:cubicBezTo>
                    <a:pt x="3304134" y="62046"/>
                    <a:pt x="3246697" y="22879"/>
                    <a:pt x="3177308" y="17569"/>
                  </a:cubicBezTo>
                  <a:cubicBezTo>
                    <a:pt x="3151412" y="15577"/>
                    <a:pt x="3073060" y="9603"/>
                    <a:pt x="2918843" y="150171"/>
                  </a:cubicBezTo>
                  <a:cubicBezTo>
                    <a:pt x="2889959" y="176559"/>
                    <a:pt x="2858585" y="208756"/>
                    <a:pt x="2836837" y="247590"/>
                  </a:cubicBezTo>
                  <a:cubicBezTo>
                    <a:pt x="2815258" y="216888"/>
                    <a:pt x="2789860" y="189338"/>
                    <a:pt x="2760145" y="166104"/>
                  </a:cubicBezTo>
                  <a:cubicBezTo>
                    <a:pt x="2489895" y="-45994"/>
                    <a:pt x="2085844" y="-55952"/>
                    <a:pt x="1777580" y="141873"/>
                  </a:cubicBezTo>
                  <a:cubicBezTo>
                    <a:pt x="1756995" y="155150"/>
                    <a:pt x="1708688" y="193985"/>
                    <a:pt x="1669678" y="230828"/>
                  </a:cubicBezTo>
                  <a:cubicBezTo>
                    <a:pt x="1651418" y="247922"/>
                    <a:pt x="1623197" y="274808"/>
                    <a:pt x="1598961" y="309162"/>
                  </a:cubicBezTo>
                  <a:cubicBezTo>
                    <a:pt x="1524593" y="224356"/>
                    <a:pt x="1435450" y="152826"/>
                    <a:pt x="1327382" y="186516"/>
                  </a:cubicBezTo>
                  <a:cubicBezTo>
                    <a:pt x="1323731" y="187678"/>
                    <a:pt x="1320077" y="189006"/>
                    <a:pt x="1316425" y="190334"/>
                  </a:cubicBezTo>
                  <a:cubicBezTo>
                    <a:pt x="1248033" y="216888"/>
                    <a:pt x="1202382" y="278293"/>
                    <a:pt x="1197401" y="350154"/>
                  </a:cubicBezTo>
                  <a:cubicBezTo>
                    <a:pt x="1196572" y="363265"/>
                    <a:pt x="1197071" y="375878"/>
                    <a:pt x="1198897" y="388159"/>
                  </a:cubicBezTo>
                  <a:cubicBezTo>
                    <a:pt x="1169348" y="413717"/>
                    <a:pt x="1155238" y="443424"/>
                    <a:pt x="1151088" y="453548"/>
                  </a:cubicBezTo>
                  <a:cubicBezTo>
                    <a:pt x="1135151" y="492383"/>
                    <a:pt x="1111580" y="592622"/>
                    <a:pt x="1235250" y="683569"/>
                  </a:cubicBezTo>
                  <a:cubicBezTo>
                    <a:pt x="1334023" y="756094"/>
                    <a:pt x="1411710" y="778499"/>
                    <a:pt x="1469977" y="778499"/>
                  </a:cubicBezTo>
                  <a:cubicBezTo>
                    <a:pt x="1518451" y="778499"/>
                    <a:pt x="1552978" y="763064"/>
                    <a:pt x="1575222" y="748460"/>
                  </a:cubicBezTo>
                  <a:cubicBezTo>
                    <a:pt x="1571737" y="755098"/>
                    <a:pt x="1568417" y="761903"/>
                    <a:pt x="1565262" y="768873"/>
                  </a:cubicBezTo>
                  <a:cubicBezTo>
                    <a:pt x="1505170" y="905292"/>
                    <a:pt x="1549991" y="1058972"/>
                    <a:pt x="1671836" y="1134485"/>
                  </a:cubicBezTo>
                  <a:cubicBezTo>
                    <a:pt x="1682128" y="1140791"/>
                    <a:pt x="1692420" y="1146268"/>
                    <a:pt x="1702546" y="1150749"/>
                  </a:cubicBezTo>
                  <a:cubicBezTo>
                    <a:pt x="1714830" y="1232402"/>
                    <a:pt x="1731098" y="1313224"/>
                    <a:pt x="1761312" y="1381766"/>
                  </a:cubicBezTo>
                  <a:cubicBezTo>
                    <a:pt x="1669678" y="1339280"/>
                    <a:pt x="1545011" y="1275054"/>
                    <a:pt x="1376020" y="1178962"/>
                  </a:cubicBezTo>
                  <a:lnTo>
                    <a:pt x="1365728" y="1173153"/>
                  </a:lnTo>
                  <a:cubicBezTo>
                    <a:pt x="1300656" y="1136310"/>
                    <a:pt x="1094979" y="1012171"/>
                    <a:pt x="994713" y="945621"/>
                  </a:cubicBezTo>
                  <a:cubicBezTo>
                    <a:pt x="994381" y="937489"/>
                    <a:pt x="993718" y="929357"/>
                    <a:pt x="992389" y="921059"/>
                  </a:cubicBezTo>
                  <a:cubicBezTo>
                    <a:pt x="984754" y="870773"/>
                    <a:pt x="913871" y="667637"/>
                    <a:pt x="884986" y="621002"/>
                  </a:cubicBezTo>
                  <a:cubicBezTo>
                    <a:pt x="839336" y="547149"/>
                    <a:pt x="758991" y="506655"/>
                    <a:pt x="675326" y="515119"/>
                  </a:cubicBezTo>
                  <a:cubicBezTo>
                    <a:pt x="601123" y="522753"/>
                    <a:pt x="537213" y="568392"/>
                    <a:pt x="503680" y="636602"/>
                  </a:cubicBezTo>
                  <a:cubicBezTo>
                    <a:pt x="497871" y="633283"/>
                    <a:pt x="491893" y="630130"/>
                    <a:pt x="485751" y="626976"/>
                  </a:cubicBezTo>
                  <a:cubicBezTo>
                    <a:pt x="354611" y="559928"/>
                    <a:pt x="252685" y="562252"/>
                    <a:pt x="182797" y="634113"/>
                  </a:cubicBezTo>
                  <a:cubicBezTo>
                    <a:pt x="181802" y="635108"/>
                    <a:pt x="180805" y="636270"/>
                    <a:pt x="179644" y="637432"/>
                  </a:cubicBezTo>
                  <a:cubicBezTo>
                    <a:pt x="147605" y="644070"/>
                    <a:pt x="115069" y="658011"/>
                    <a:pt x="85686" y="684067"/>
                  </a:cubicBezTo>
                  <a:cubicBezTo>
                    <a:pt x="52818" y="713442"/>
                    <a:pt x="32400" y="750451"/>
                    <a:pt x="24929" y="789618"/>
                  </a:cubicBezTo>
                  <a:cubicBezTo>
                    <a:pt x="10156" y="816669"/>
                    <a:pt x="4179" y="843556"/>
                    <a:pt x="2187" y="865960"/>
                  </a:cubicBezTo>
                  <a:cubicBezTo>
                    <a:pt x="195" y="889195"/>
                    <a:pt x="2187" y="910438"/>
                    <a:pt x="6503" y="930021"/>
                  </a:cubicBezTo>
                  <a:cubicBezTo>
                    <a:pt x="6173" y="931348"/>
                    <a:pt x="5840" y="932510"/>
                    <a:pt x="5508" y="933672"/>
                  </a:cubicBezTo>
                  <a:cubicBezTo>
                    <a:pt x="-18728" y="1032253"/>
                    <a:pt x="37545" y="1130170"/>
                    <a:pt x="163875" y="1209333"/>
                  </a:cubicBezTo>
                  <a:cubicBezTo>
                    <a:pt x="304644" y="1297458"/>
                    <a:pt x="480606" y="1323348"/>
                    <a:pt x="626190" y="1342434"/>
                  </a:cubicBezTo>
                  <a:cubicBezTo>
                    <a:pt x="952714" y="1562995"/>
                    <a:pt x="1256167" y="1759990"/>
                    <a:pt x="1589334" y="1915329"/>
                  </a:cubicBezTo>
                  <a:lnTo>
                    <a:pt x="1396273" y="2805709"/>
                  </a:lnTo>
                  <a:cubicBezTo>
                    <a:pt x="1392123" y="2824629"/>
                    <a:pt x="1391459" y="2843880"/>
                    <a:pt x="1393949" y="2863132"/>
                  </a:cubicBezTo>
                  <a:cubicBezTo>
                    <a:pt x="1405568" y="2949266"/>
                    <a:pt x="1475124" y="3023284"/>
                    <a:pt x="1626352" y="3110579"/>
                  </a:cubicBezTo>
                  <a:cubicBezTo>
                    <a:pt x="1661877" y="3130992"/>
                    <a:pt x="1703543" y="3153231"/>
                    <a:pt x="1746039" y="3171819"/>
                  </a:cubicBezTo>
                  <a:cubicBezTo>
                    <a:pt x="1748031" y="3212313"/>
                    <a:pt x="1749856" y="3252808"/>
                    <a:pt x="1751682" y="3293302"/>
                  </a:cubicBezTo>
                  <a:cubicBezTo>
                    <a:pt x="1763137" y="3538758"/>
                    <a:pt x="1774923" y="3791350"/>
                    <a:pt x="1802812" y="4042449"/>
                  </a:cubicBezTo>
                  <a:cubicBezTo>
                    <a:pt x="1796670" y="4043611"/>
                    <a:pt x="1790858" y="4044773"/>
                    <a:pt x="1785381" y="4045934"/>
                  </a:cubicBezTo>
                  <a:cubicBezTo>
                    <a:pt x="1744379" y="4054067"/>
                    <a:pt x="1702546" y="4062365"/>
                    <a:pt x="1663370" y="4074313"/>
                  </a:cubicBezTo>
                  <a:cubicBezTo>
                    <a:pt x="1565262" y="4062530"/>
                    <a:pt x="1463503" y="4067509"/>
                    <a:pt x="1372202" y="4072156"/>
                  </a:cubicBezTo>
                  <a:lnTo>
                    <a:pt x="1346639" y="4073484"/>
                  </a:lnTo>
                  <a:cubicBezTo>
                    <a:pt x="1224958" y="4079458"/>
                    <a:pt x="1105438" y="4093399"/>
                    <a:pt x="989735" y="4107008"/>
                  </a:cubicBezTo>
                  <a:cubicBezTo>
                    <a:pt x="898598" y="4117795"/>
                    <a:pt x="812610" y="4127918"/>
                    <a:pt x="725126" y="4134391"/>
                  </a:cubicBezTo>
                  <a:cubicBezTo>
                    <a:pt x="671010" y="4138374"/>
                    <a:pt x="622206" y="4168745"/>
                    <a:pt x="594649" y="4215380"/>
                  </a:cubicBezTo>
                  <a:cubicBezTo>
                    <a:pt x="585022" y="4231644"/>
                    <a:pt x="578381" y="4249071"/>
                    <a:pt x="574730" y="4267160"/>
                  </a:cubicBezTo>
                  <a:cubicBezTo>
                    <a:pt x="550160" y="4308816"/>
                    <a:pt x="544516" y="4359102"/>
                    <a:pt x="560452" y="4406069"/>
                  </a:cubicBezTo>
                  <a:cubicBezTo>
                    <a:pt x="581368" y="4467807"/>
                    <a:pt x="634324" y="4510293"/>
                    <a:pt x="701719" y="4519918"/>
                  </a:cubicBezTo>
                  <a:cubicBezTo>
                    <a:pt x="721807" y="4522740"/>
                    <a:pt x="742225" y="4521910"/>
                    <a:pt x="762144" y="4517263"/>
                  </a:cubicBezTo>
                  <a:cubicBezTo>
                    <a:pt x="775425" y="4514276"/>
                    <a:pt x="788538" y="4511288"/>
                    <a:pt x="801653" y="4508632"/>
                  </a:cubicBezTo>
                  <a:cubicBezTo>
                    <a:pt x="812610" y="4514608"/>
                    <a:pt x="824395" y="4519753"/>
                    <a:pt x="836679" y="4523569"/>
                  </a:cubicBezTo>
                  <a:cubicBezTo>
                    <a:pt x="852947" y="4534357"/>
                    <a:pt x="871043" y="4542489"/>
                    <a:pt x="890630" y="4547136"/>
                  </a:cubicBezTo>
                  <a:cubicBezTo>
                    <a:pt x="987907" y="4570370"/>
                    <a:pt x="1074229" y="4561408"/>
                    <a:pt x="1150423" y="4553442"/>
                  </a:cubicBezTo>
                  <a:cubicBezTo>
                    <a:pt x="1160882" y="4552446"/>
                    <a:pt x="1171008" y="4551285"/>
                    <a:pt x="1180801" y="4550455"/>
                  </a:cubicBezTo>
                  <a:cubicBezTo>
                    <a:pt x="1221805" y="4577008"/>
                    <a:pt x="1267952" y="4589290"/>
                    <a:pt x="1293683" y="4596094"/>
                  </a:cubicBezTo>
                  <a:cubicBezTo>
                    <a:pt x="1338007" y="4607878"/>
                    <a:pt x="1386976" y="4617338"/>
                    <a:pt x="1410715" y="4620325"/>
                  </a:cubicBezTo>
                  <a:cubicBezTo>
                    <a:pt x="1589664" y="4642563"/>
                    <a:pt x="1769446" y="4650197"/>
                    <a:pt x="1944743" y="4650197"/>
                  </a:cubicBezTo>
                  <a:cubicBezTo>
                    <a:pt x="2139961" y="4650197"/>
                    <a:pt x="2329702" y="4640904"/>
                    <a:pt x="2507158" y="4632107"/>
                  </a:cubicBezTo>
                  <a:cubicBezTo>
                    <a:pt x="2678805" y="4623643"/>
                    <a:pt x="2794176" y="4618498"/>
                    <a:pt x="2948558" y="4617503"/>
                  </a:cubicBezTo>
                  <a:cubicBezTo>
                    <a:pt x="3439924" y="4614349"/>
                    <a:pt x="3473457" y="4585306"/>
                    <a:pt x="3512965" y="4551118"/>
                  </a:cubicBezTo>
                  <a:cubicBezTo>
                    <a:pt x="3516451" y="4548131"/>
                    <a:pt x="3519936" y="4544812"/>
                    <a:pt x="3523588" y="4541161"/>
                  </a:cubicBezTo>
                  <a:cubicBezTo>
                    <a:pt x="3540853" y="4538008"/>
                    <a:pt x="3556954" y="4534191"/>
                    <a:pt x="3571396" y="4529710"/>
                  </a:cubicBezTo>
                  <a:cubicBezTo>
                    <a:pt x="3587830" y="4524731"/>
                    <a:pt x="3603103" y="4517595"/>
                    <a:pt x="3617213" y="4508632"/>
                  </a:cubicBezTo>
                  <a:cubicBezTo>
                    <a:pt x="3628834" y="4508632"/>
                    <a:pt x="3640952" y="4508965"/>
                    <a:pt x="3650912" y="4508965"/>
                  </a:cubicBezTo>
                  <a:cubicBezTo>
                    <a:pt x="3781888" y="4510790"/>
                    <a:pt x="3853932" y="4511786"/>
                    <a:pt x="3913030" y="4448721"/>
                  </a:cubicBezTo>
                  <a:cubicBezTo>
                    <a:pt x="3942080" y="4417852"/>
                    <a:pt x="3957850" y="4377192"/>
                    <a:pt x="3957850" y="4335369"/>
                  </a:cubicBezTo>
                  <a:cubicBezTo>
                    <a:pt x="3960008" y="4291390"/>
                    <a:pt x="3948721" y="4252721"/>
                    <a:pt x="3923984" y="4220359"/>
                  </a:cubicBezTo>
                  <a:cubicBezTo>
                    <a:pt x="3894105" y="4180860"/>
                    <a:pt x="3856256" y="4162438"/>
                    <a:pt x="3807619" y="4151817"/>
                  </a:cubicBezTo>
                  <a:cubicBezTo>
                    <a:pt x="3779730" y="4124268"/>
                    <a:pt x="3742213" y="4106842"/>
                    <a:pt x="3701045" y="4104352"/>
                  </a:cubicBezTo>
                  <a:lnTo>
                    <a:pt x="3296166" y="4079956"/>
                  </a:lnTo>
                  <a:cubicBezTo>
                    <a:pt x="3272262" y="4063526"/>
                    <a:pt x="3244207" y="4053568"/>
                    <a:pt x="3214824" y="4051411"/>
                  </a:cubicBezTo>
                  <a:cubicBezTo>
                    <a:pt x="3054632" y="4039296"/>
                    <a:pt x="2893445" y="4035147"/>
                    <a:pt x="2735909" y="4031827"/>
                  </a:cubicBezTo>
                  <a:lnTo>
                    <a:pt x="2820902" y="3144104"/>
                  </a:lnTo>
                  <a:cubicBezTo>
                    <a:pt x="2838829" y="3138793"/>
                    <a:pt x="2858086" y="3132652"/>
                    <a:pt x="2879003" y="3125350"/>
                  </a:cubicBezTo>
                  <a:cubicBezTo>
                    <a:pt x="2911538" y="3113899"/>
                    <a:pt x="3023259" y="3073238"/>
                    <a:pt x="3094971" y="3025940"/>
                  </a:cubicBezTo>
                  <a:cubicBezTo>
                    <a:pt x="3158383" y="2984117"/>
                    <a:pt x="3192248" y="2931508"/>
                    <a:pt x="3195403" y="2869439"/>
                  </a:cubicBezTo>
                  <a:cubicBezTo>
                    <a:pt x="3196565" y="2845872"/>
                    <a:pt x="3192747" y="2822139"/>
                    <a:pt x="3183948" y="2800067"/>
                  </a:cubicBezTo>
                  <a:cubicBezTo>
                    <a:pt x="3048822" y="2457690"/>
                    <a:pt x="2955695" y="2153816"/>
                    <a:pt x="2900584" y="1875167"/>
                  </a:cubicBezTo>
                  <a:cubicBezTo>
                    <a:pt x="3091320" y="1772770"/>
                    <a:pt x="3246697" y="1687133"/>
                    <a:pt x="3393775" y="1603157"/>
                  </a:cubicBezTo>
                  <a:cubicBezTo>
                    <a:pt x="3457021" y="1567144"/>
                    <a:pt x="3521265" y="1525322"/>
                    <a:pt x="3583350" y="1484994"/>
                  </a:cubicBezTo>
                  <a:cubicBezTo>
                    <a:pt x="3668673" y="1429563"/>
                    <a:pt x="3756821" y="1372306"/>
                    <a:pt x="3835174" y="1334799"/>
                  </a:cubicBezTo>
                  <a:cubicBezTo>
                    <a:pt x="3888296" y="1309407"/>
                    <a:pt x="3949882" y="1291981"/>
                    <a:pt x="4014955" y="1273559"/>
                  </a:cubicBezTo>
                  <a:cubicBezTo>
                    <a:pt x="4109243" y="1246840"/>
                    <a:pt x="4215984" y="1216635"/>
                    <a:pt x="4320231" y="1155064"/>
                  </a:cubicBezTo>
                  <a:cubicBezTo>
                    <a:pt x="4511134" y="1042210"/>
                    <a:pt x="4519932" y="929523"/>
                    <a:pt x="4493871" y="854841"/>
                  </a:cubicBezTo>
                  <a:cubicBezTo>
                    <a:pt x="4489056" y="840900"/>
                    <a:pt x="4482416" y="826627"/>
                    <a:pt x="4473453" y="813018"/>
                  </a:cubicBezTo>
                  <a:close/>
                </a:path>
              </a:pathLst>
            </a:custGeom>
            <a:solidFill>
              <a:srgbClr val="FFFFFF"/>
            </a:solidFill>
            <a:ln w="16598" cap="flat">
              <a:noFill/>
              <a:prstDash val="solid"/>
              <a:miter/>
            </a:ln>
            <a:effectLst>
              <a:outerShdw blurRad="190500" dist="38100" dir="2700000" algn="tl" rotWithShape="0">
                <a:prstClr val="black">
                  <a:alpha val="40000"/>
                </a:prstClr>
              </a:outerShdw>
            </a:effectLst>
          </p:spPr>
          <p:txBody>
            <a:bodyPr/>
            <a:lstStyle/>
            <a:p>
              <a:endParaRPr lang="fr-FR"/>
            </a:p>
          </p:txBody>
        </p:sp>
        <p:grpSp>
          <p:nvGrpSpPr>
            <p:cNvPr id="5" name="Graphique 4">
              <a:extLst>
                <a:ext uri="{FF2B5EF4-FFF2-40B4-BE49-F238E27FC236}">
                  <a16:creationId xmlns:a16="http://schemas.microsoft.com/office/drawing/2014/main" id="{D57F7B5A-28A3-2FAA-56C7-69E2A010E942}"/>
                </a:ext>
              </a:extLst>
            </p:cNvPr>
            <p:cNvGrpSpPr/>
            <p:nvPr/>
          </p:nvGrpSpPr>
          <p:grpSpPr>
            <a:xfrm>
              <a:off x="6433837" y="1269833"/>
              <a:ext cx="4171619" cy="4317304"/>
              <a:chOff x="-22431659" y="-4496367"/>
              <a:chExt cx="4171619" cy="4317304"/>
            </a:xfrm>
          </p:grpSpPr>
          <p:sp>
            <p:nvSpPr>
              <p:cNvPr id="6" name="Forme libre 5">
                <a:extLst>
                  <a:ext uri="{FF2B5EF4-FFF2-40B4-BE49-F238E27FC236}">
                    <a16:creationId xmlns:a16="http://schemas.microsoft.com/office/drawing/2014/main" id="{09D5063F-1542-D621-2042-B7B60AAF296D}"/>
                  </a:ext>
                </a:extLst>
              </p:cNvPr>
              <p:cNvSpPr/>
              <p:nvPr/>
            </p:nvSpPr>
            <p:spPr>
              <a:xfrm>
                <a:off x="-22431659" y="-4496367"/>
                <a:ext cx="4171619" cy="4204171"/>
              </a:xfrm>
              <a:custGeom>
                <a:avLst/>
                <a:gdLst>
                  <a:gd name="csX0" fmla="*/ 1513611 w 4171619"/>
                  <a:gd name="csY0" fmla="*/ 4078159 h 4204171"/>
                  <a:gd name="csX1" fmla="*/ 1800960 w 4171619"/>
                  <a:gd name="csY1" fmla="*/ 3999992 h 4204171"/>
                  <a:gd name="csX2" fmla="*/ 1816565 w 4171619"/>
                  <a:gd name="csY2" fmla="*/ 3979910 h 4204171"/>
                  <a:gd name="csX3" fmla="*/ 1739706 w 4171619"/>
                  <a:gd name="csY3" fmla="*/ 2882079 h 4204171"/>
                  <a:gd name="csX4" fmla="*/ 1392263 w 4171619"/>
                  <a:gd name="csY4" fmla="*/ 2674794 h 4204171"/>
                  <a:gd name="csX5" fmla="*/ 1613875 w 4171619"/>
                  <a:gd name="csY5" fmla="*/ 1652643 h 4204171"/>
                  <a:gd name="csX6" fmla="*/ 520420 w 4171619"/>
                  <a:gd name="csY6" fmla="*/ 1017013 h 4204171"/>
                  <a:gd name="csX7" fmla="*/ 85828 w 4171619"/>
                  <a:gd name="csY7" fmla="*/ 902666 h 4204171"/>
                  <a:gd name="csX8" fmla="*/ 46984 w 4171619"/>
                  <a:gd name="csY8" fmla="*/ 785332 h 4204171"/>
                  <a:gd name="csX9" fmla="*/ 1167 w 4171619"/>
                  <a:gd name="csY9" fmla="*/ 714798 h 4204171"/>
                  <a:gd name="csX10" fmla="*/ 31545 w 4171619"/>
                  <a:gd name="csY10" fmla="*/ 679615 h 4204171"/>
                  <a:gd name="csX11" fmla="*/ 29719 w 4171619"/>
                  <a:gd name="csY11" fmla="*/ 642107 h 4204171"/>
                  <a:gd name="csX12" fmla="*/ 147746 w 4171619"/>
                  <a:gd name="csY12" fmla="*/ 646754 h 4204171"/>
                  <a:gd name="csX13" fmla="*/ 243696 w 4171619"/>
                  <a:gd name="csY13" fmla="*/ 608915 h 4204171"/>
                  <a:gd name="csX14" fmla="*/ 480415 w 4171619"/>
                  <a:gd name="csY14" fmla="*/ 732390 h 4204171"/>
                  <a:gd name="csX15" fmla="*/ 483069 w 4171619"/>
                  <a:gd name="csY15" fmla="*/ 550995 h 4204171"/>
                  <a:gd name="csX16" fmla="*/ 577193 w 4171619"/>
                  <a:gd name="csY16" fmla="*/ 542365 h 4204171"/>
                  <a:gd name="csX17" fmla="*/ 661688 w 4171619"/>
                  <a:gd name="csY17" fmla="*/ 780352 h 4204171"/>
                  <a:gd name="csX18" fmla="*/ 659033 w 4171619"/>
                  <a:gd name="csY18" fmla="*/ 858188 h 4204171"/>
                  <a:gd name="csX19" fmla="*/ 1117198 w 4171619"/>
                  <a:gd name="csY19" fmla="*/ 1151441 h 4204171"/>
                  <a:gd name="csX20" fmla="*/ 1857733 w 4171619"/>
                  <a:gd name="csY20" fmla="*/ 1461954 h 4204171"/>
                  <a:gd name="csX21" fmla="*/ 1991696 w 4171619"/>
                  <a:gd name="csY21" fmla="*/ 1406855 h 4204171"/>
                  <a:gd name="csX22" fmla="*/ 1986717 w 4171619"/>
                  <a:gd name="csY22" fmla="*/ 1292508 h 4204171"/>
                  <a:gd name="csX23" fmla="*/ 1775893 w 4171619"/>
                  <a:gd name="csY23" fmla="*/ 1198408 h 4204171"/>
                  <a:gd name="csX24" fmla="*/ 1679946 w 4171619"/>
                  <a:gd name="csY24" fmla="*/ 843418 h 4204171"/>
                  <a:gd name="csX25" fmla="*/ 1592628 w 4171619"/>
                  <a:gd name="csY25" fmla="*/ 827486 h 4204171"/>
                  <a:gd name="csX26" fmla="*/ 1674799 w 4171619"/>
                  <a:gd name="csY26" fmla="*/ 606592 h 4204171"/>
                  <a:gd name="csX27" fmla="*/ 1684924 w 4171619"/>
                  <a:gd name="csY27" fmla="*/ 289109 h 4204171"/>
                  <a:gd name="csX28" fmla="*/ 1581672 w 4171619"/>
                  <a:gd name="csY28" fmla="*/ 289109 h 4204171"/>
                  <a:gd name="csX29" fmla="*/ 1700530 w 4171619"/>
                  <a:gd name="csY29" fmla="*/ 115680 h 4204171"/>
                  <a:gd name="csX30" fmla="*/ 2491031 w 4171619"/>
                  <a:gd name="csY30" fmla="*/ 130782 h 4204171"/>
                  <a:gd name="csX31" fmla="*/ 2574695 w 4171619"/>
                  <a:gd name="csY31" fmla="*/ 480794 h 4204171"/>
                  <a:gd name="csX32" fmla="*/ 2541827 w 4171619"/>
                  <a:gd name="csY32" fmla="*/ 581366 h 4204171"/>
                  <a:gd name="csX33" fmla="*/ 2589635 w 4171619"/>
                  <a:gd name="csY33" fmla="*/ 606758 h 4204171"/>
                  <a:gd name="csX34" fmla="*/ 2441064 w 4171619"/>
                  <a:gd name="csY34" fmla="*/ 828315 h 4204171"/>
                  <a:gd name="csX35" fmla="*/ 2298633 w 4171619"/>
                  <a:gd name="csY35" fmla="*/ 1227617 h 4204171"/>
                  <a:gd name="csX36" fmla="*/ 2148735 w 4171619"/>
                  <a:gd name="csY36" fmla="*/ 1407851 h 4204171"/>
                  <a:gd name="csX37" fmla="*/ 2289006 w 4171619"/>
                  <a:gd name="csY37" fmla="*/ 1455647 h 4204171"/>
                  <a:gd name="csX38" fmla="*/ 2713308 w 4171619"/>
                  <a:gd name="csY38" fmla="*/ 1299644 h 4204171"/>
                  <a:gd name="csX39" fmla="*/ 3193551 w 4171619"/>
                  <a:gd name="csY39" fmla="*/ 1028962 h 4204171"/>
                  <a:gd name="csX40" fmla="*/ 3529871 w 4171619"/>
                  <a:gd name="csY40" fmla="*/ 815868 h 4204171"/>
                  <a:gd name="csX41" fmla="*/ 3649558 w 4171619"/>
                  <a:gd name="csY41" fmla="*/ 479466 h 4204171"/>
                  <a:gd name="csX42" fmla="*/ 3691225 w 4171619"/>
                  <a:gd name="csY42" fmla="*/ 702351 h 4204171"/>
                  <a:gd name="csX43" fmla="*/ 4011443 w 4171619"/>
                  <a:gd name="csY43" fmla="*/ 506186 h 4204171"/>
                  <a:gd name="csX44" fmla="*/ 4018746 w 4171619"/>
                  <a:gd name="csY44" fmla="*/ 576387 h 4204171"/>
                  <a:gd name="csX45" fmla="*/ 4114530 w 4171619"/>
                  <a:gd name="csY45" fmla="*/ 626673 h 4204171"/>
                  <a:gd name="csX46" fmla="*/ 4137438 w 4171619"/>
                  <a:gd name="csY46" fmla="*/ 636797 h 4204171"/>
                  <a:gd name="csX47" fmla="*/ 4079337 w 4171619"/>
                  <a:gd name="csY47" fmla="*/ 732390 h 4204171"/>
                  <a:gd name="csX48" fmla="*/ 4069378 w 4171619"/>
                  <a:gd name="csY48" fmla="*/ 845907 h 4204171"/>
                  <a:gd name="csX49" fmla="*/ 3597103 w 4171619"/>
                  <a:gd name="csY49" fmla="*/ 1018839 h 4204171"/>
                  <a:gd name="csX50" fmla="*/ 3145244 w 4171619"/>
                  <a:gd name="csY50" fmla="*/ 1292674 h 4204171"/>
                  <a:gd name="csX51" fmla="*/ 2549628 w 4171619"/>
                  <a:gd name="csY51" fmla="*/ 1619451 h 4204171"/>
                  <a:gd name="csX52" fmla="*/ 2863373 w 4171619"/>
                  <a:gd name="csY52" fmla="*/ 2694544 h 4204171"/>
                  <a:gd name="csX53" fmla="*/ 2501820 w 4171619"/>
                  <a:gd name="csY53" fmla="*/ 2833785 h 4204171"/>
                  <a:gd name="csX54" fmla="*/ 2390932 w 4171619"/>
                  <a:gd name="csY54" fmla="*/ 3992689 h 4204171"/>
                  <a:gd name="csX55" fmla="*/ 2385951 w 4171619"/>
                  <a:gd name="csY55" fmla="*/ 4012770 h 4204171"/>
                  <a:gd name="csX56" fmla="*/ 2385951 w 4171619"/>
                  <a:gd name="csY56" fmla="*/ 4022894 h 4204171"/>
                  <a:gd name="csX57" fmla="*/ 2390932 w 4171619"/>
                  <a:gd name="csY57" fmla="*/ 4027873 h 4204171"/>
                  <a:gd name="csX58" fmla="*/ 2406038 w 4171619"/>
                  <a:gd name="csY58" fmla="*/ 4027873 h 4204171"/>
                  <a:gd name="csX59" fmla="*/ 2816727 w 4171619"/>
                  <a:gd name="csY59" fmla="*/ 4149024 h 4204171"/>
                  <a:gd name="csX60" fmla="*/ 2771739 w 4171619"/>
                  <a:gd name="csY60" fmla="*/ 4194331 h 4204171"/>
                  <a:gd name="csX61" fmla="*/ 2238707 w 4171619"/>
                  <a:gd name="csY61" fmla="*/ 4157654 h 4204171"/>
                  <a:gd name="csX62" fmla="*/ 2208994 w 4171619"/>
                  <a:gd name="csY62" fmla="*/ 4055422 h 4204171"/>
                  <a:gd name="csX63" fmla="*/ 2199531 w 4171619"/>
                  <a:gd name="csY63" fmla="*/ 4033018 h 4204171"/>
                  <a:gd name="csX64" fmla="*/ 2235055 w 4171619"/>
                  <a:gd name="csY64" fmla="*/ 3446181 h 4204171"/>
                  <a:gd name="csX65" fmla="*/ 2249996 w 4171619"/>
                  <a:gd name="csY65" fmla="*/ 2904318 h 4204171"/>
                  <a:gd name="csX66" fmla="*/ 1988543 w 4171619"/>
                  <a:gd name="csY66" fmla="*/ 2927387 h 4204171"/>
                  <a:gd name="csX67" fmla="*/ 2007800 w 4171619"/>
                  <a:gd name="csY67" fmla="*/ 3970284 h 4204171"/>
                  <a:gd name="csX68" fmla="*/ 2018092 w 4171619"/>
                  <a:gd name="csY68" fmla="*/ 4028039 h 4204171"/>
                  <a:gd name="csX69" fmla="*/ 2025229 w 4171619"/>
                  <a:gd name="csY69" fmla="*/ 4124462 h 4204171"/>
                  <a:gd name="csX70" fmla="*/ 1497177 w 4171619"/>
                  <a:gd name="csY70" fmla="*/ 4203791 h 4204171"/>
                  <a:gd name="csX71" fmla="*/ 1514108 w 4171619"/>
                  <a:gd name="csY71" fmla="*/ 4078491 h 4204171"/>
                  <a:gd name="csX72" fmla="*/ 2224099 w 4171619"/>
                  <a:gd name="csY72" fmla="*/ 52117 h 4204171"/>
                  <a:gd name="csX73" fmla="*/ 1820881 w 4171619"/>
                  <a:gd name="csY73" fmla="*/ 97258 h 4204171"/>
                  <a:gd name="csX74" fmla="*/ 2224099 w 4171619"/>
                  <a:gd name="csY74" fmla="*/ 52117 h 4204171"/>
                  <a:gd name="csX75" fmla="*/ 2088144 w 4171619"/>
                  <a:gd name="csY75" fmla="*/ 112693 h 4204171"/>
                  <a:gd name="csX76" fmla="*/ 1609395 w 4171619"/>
                  <a:gd name="csY76" fmla="*/ 248615 h 4204171"/>
                  <a:gd name="csX77" fmla="*/ 2088144 w 4171619"/>
                  <a:gd name="csY77" fmla="*/ 112693 h 4204171"/>
                  <a:gd name="csX78" fmla="*/ 2279711 w 4171619"/>
                  <a:gd name="csY78" fmla="*/ 127629 h 4204171"/>
                  <a:gd name="csX79" fmla="*/ 2201523 w 4171619"/>
                  <a:gd name="csY79" fmla="*/ 127629 h 4204171"/>
                  <a:gd name="csX80" fmla="*/ 2153714 w 4171619"/>
                  <a:gd name="csY80" fmla="*/ 132774 h 4204171"/>
                  <a:gd name="csX81" fmla="*/ 2181603 w 4171619"/>
                  <a:gd name="csY81" fmla="*/ 143063 h 4204171"/>
                  <a:gd name="csX82" fmla="*/ 2279711 w 4171619"/>
                  <a:gd name="csY82" fmla="*/ 127629 h 4204171"/>
                  <a:gd name="csX83" fmla="*/ 2148569 w 4171619"/>
                  <a:gd name="csY83" fmla="*/ 142898 h 4204171"/>
                  <a:gd name="csX84" fmla="*/ 2083163 w 4171619"/>
                  <a:gd name="csY84" fmla="*/ 145387 h 4204171"/>
                  <a:gd name="csX85" fmla="*/ 2148569 w 4171619"/>
                  <a:gd name="csY85" fmla="*/ 142898 h 4204171"/>
                  <a:gd name="csX86" fmla="*/ 2526556 w 4171619"/>
                  <a:gd name="csY86" fmla="*/ 404784 h 4204171"/>
                  <a:gd name="csX87" fmla="*/ 2529044 w 4171619"/>
                  <a:gd name="csY87" fmla="*/ 440133 h 4204171"/>
                  <a:gd name="csX88" fmla="*/ 2536682 w 4171619"/>
                  <a:gd name="csY88" fmla="*/ 404784 h 4204171"/>
                  <a:gd name="csX89" fmla="*/ 2443389 w 4171619"/>
                  <a:gd name="csY89" fmla="*/ 142732 h 4204171"/>
                  <a:gd name="csX90" fmla="*/ 2435917 w 4171619"/>
                  <a:gd name="csY90" fmla="*/ 145221 h 4204171"/>
                  <a:gd name="csX91" fmla="*/ 2526556 w 4171619"/>
                  <a:gd name="csY91" fmla="*/ 404784 h 4204171"/>
                  <a:gd name="csX92" fmla="*/ 2456005 w 4171619"/>
                  <a:gd name="csY92" fmla="*/ 304045 h 4204171"/>
                  <a:gd name="csX93" fmla="*/ 2403880 w 4171619"/>
                  <a:gd name="csY93" fmla="*/ 153353 h 4204171"/>
                  <a:gd name="csX94" fmla="*/ 2070214 w 4171619"/>
                  <a:gd name="csY94" fmla="*/ 263551 h 4204171"/>
                  <a:gd name="csX95" fmla="*/ 1752156 w 4171619"/>
                  <a:gd name="csY95" fmla="*/ 278156 h 4204171"/>
                  <a:gd name="csX96" fmla="*/ 1725098 w 4171619"/>
                  <a:gd name="csY96" fmla="*/ 397315 h 4204171"/>
                  <a:gd name="csX97" fmla="*/ 1818391 w 4171619"/>
                  <a:gd name="csY97" fmla="*/ 1170526 h 4204171"/>
                  <a:gd name="csX98" fmla="*/ 2268920 w 4171619"/>
                  <a:gd name="csY98" fmla="*/ 1182807 h 4204171"/>
                  <a:gd name="csX99" fmla="*/ 2420647 w 4171619"/>
                  <a:gd name="csY99" fmla="*/ 757450 h 4204171"/>
                  <a:gd name="csX100" fmla="*/ 2583327 w 4171619"/>
                  <a:gd name="csY100" fmla="*/ 682934 h 4204171"/>
                  <a:gd name="csX101" fmla="*/ 2438740 w 4171619"/>
                  <a:gd name="csY101" fmla="*/ 661525 h 4204171"/>
                  <a:gd name="csX102" fmla="*/ 2429443 w 4171619"/>
                  <a:gd name="csY102" fmla="*/ 627669 h 4204171"/>
                  <a:gd name="csX103" fmla="*/ 2405374 w 4171619"/>
                  <a:gd name="csY103" fmla="*/ 612733 h 4204171"/>
                  <a:gd name="csX104" fmla="*/ 2410354 w 4171619"/>
                  <a:gd name="csY104" fmla="*/ 392337 h 4204171"/>
                  <a:gd name="csX105" fmla="*/ 2375162 w 4171619"/>
                  <a:gd name="csY105" fmla="*/ 211107 h 4204171"/>
                  <a:gd name="csX106" fmla="*/ 2393090 w 4171619"/>
                  <a:gd name="csY106" fmla="*/ 192852 h 4204171"/>
                  <a:gd name="csX107" fmla="*/ 2450692 w 4171619"/>
                  <a:gd name="csY107" fmla="*/ 354332 h 4204171"/>
                  <a:gd name="csX108" fmla="*/ 2458327 w 4171619"/>
                  <a:gd name="csY108" fmla="*/ 424865 h 4204171"/>
                  <a:gd name="csX109" fmla="*/ 2460818 w 4171619"/>
                  <a:gd name="csY109" fmla="*/ 354332 h 4204171"/>
                  <a:gd name="csX110" fmla="*/ 2460818 w 4171619"/>
                  <a:gd name="csY110" fmla="*/ 329106 h 4204171"/>
                  <a:gd name="csX111" fmla="*/ 2455839 w 4171619"/>
                  <a:gd name="csY111" fmla="*/ 303879 h 4204171"/>
                  <a:gd name="csX112" fmla="*/ 2314903 w 4171619"/>
                  <a:gd name="csY112" fmla="*/ 162979 h 4204171"/>
                  <a:gd name="csX113" fmla="*/ 1799134 w 4171619"/>
                  <a:gd name="csY113" fmla="*/ 219074 h 4204171"/>
                  <a:gd name="csX114" fmla="*/ 1720283 w 4171619"/>
                  <a:gd name="csY114" fmla="*/ 248448 h 4204171"/>
                  <a:gd name="csX115" fmla="*/ 2314903 w 4171619"/>
                  <a:gd name="csY115" fmla="*/ 162813 h 4204171"/>
                  <a:gd name="csX116" fmla="*/ 3640429 w 4171619"/>
                  <a:gd name="csY116" fmla="*/ 654223 h 4204171"/>
                  <a:gd name="csX117" fmla="*/ 3640429 w 4171619"/>
                  <a:gd name="csY117" fmla="*/ 523279 h 4204171"/>
                  <a:gd name="csX118" fmla="*/ 3615196 w 4171619"/>
                  <a:gd name="csY118" fmla="*/ 513156 h 4204171"/>
                  <a:gd name="csX119" fmla="*/ 3595111 w 4171619"/>
                  <a:gd name="csY119" fmla="*/ 674470 h 4204171"/>
                  <a:gd name="csX120" fmla="*/ 3579506 w 4171619"/>
                  <a:gd name="csY120" fmla="*/ 815702 h 4204171"/>
                  <a:gd name="csX121" fmla="*/ 3675621 w 4171619"/>
                  <a:gd name="csY121" fmla="*/ 936688 h 4204171"/>
                  <a:gd name="csX122" fmla="*/ 4109052 w 4171619"/>
                  <a:gd name="csY122" fmla="*/ 757616 h 4204171"/>
                  <a:gd name="csX123" fmla="*/ 3877314 w 4171619"/>
                  <a:gd name="csY123" fmla="*/ 830307 h 4204171"/>
                  <a:gd name="csX124" fmla="*/ 4086310 w 4171619"/>
                  <a:gd name="csY124" fmla="*/ 656878 h 4204171"/>
                  <a:gd name="csX125" fmla="*/ 3885781 w 4171619"/>
                  <a:gd name="csY125" fmla="*/ 783838 h 4204171"/>
                  <a:gd name="csX126" fmla="*/ 3851915 w 4171619"/>
                  <a:gd name="csY126" fmla="*/ 780021 h 4204171"/>
                  <a:gd name="csX127" fmla="*/ 4078675 w 4171619"/>
                  <a:gd name="csY127" fmla="*/ 601281 h 4204171"/>
                  <a:gd name="csX128" fmla="*/ 3816557 w 4171619"/>
                  <a:gd name="csY128" fmla="*/ 732224 h 4204171"/>
                  <a:gd name="csX129" fmla="*/ 3987870 w 4171619"/>
                  <a:gd name="csY129" fmla="*/ 555974 h 4204171"/>
                  <a:gd name="csX130" fmla="*/ 3701849 w 4171619"/>
                  <a:gd name="csY130" fmla="*/ 751642 h 4204171"/>
                  <a:gd name="csX131" fmla="*/ 3640097 w 4171619"/>
                  <a:gd name="csY131" fmla="*/ 654223 h 4204171"/>
                  <a:gd name="csX132" fmla="*/ 524570 w 4171619"/>
                  <a:gd name="csY132" fmla="*/ 978012 h 4204171"/>
                  <a:gd name="csX133" fmla="*/ 624836 w 4171619"/>
                  <a:gd name="csY133" fmla="*/ 799770 h 4204171"/>
                  <a:gd name="csX134" fmla="*/ 559762 w 4171619"/>
                  <a:gd name="csY134" fmla="*/ 620367 h 4204171"/>
                  <a:gd name="csX135" fmla="*/ 525733 w 4171619"/>
                  <a:gd name="csY135" fmla="*/ 543029 h 4204171"/>
                  <a:gd name="csX136" fmla="*/ 526396 w 4171619"/>
                  <a:gd name="csY136" fmla="*/ 643767 h 4204171"/>
                  <a:gd name="csX137" fmla="*/ 556111 w 4171619"/>
                  <a:gd name="csY137" fmla="*/ 664346 h 4204171"/>
                  <a:gd name="csX138" fmla="*/ 529883 w 4171619"/>
                  <a:gd name="csY138" fmla="*/ 693555 h 4204171"/>
                  <a:gd name="csX139" fmla="*/ 493361 w 4171619"/>
                  <a:gd name="csY139" fmla="*/ 775872 h 4204171"/>
                  <a:gd name="csX140" fmla="*/ 175469 w 4171619"/>
                  <a:gd name="csY140" fmla="*/ 611571 h 4204171"/>
                  <a:gd name="csX141" fmla="*/ 372347 w 4171619"/>
                  <a:gd name="csY141" fmla="*/ 782842 h 4204171"/>
                  <a:gd name="csX142" fmla="*/ 331013 w 4171619"/>
                  <a:gd name="csY142" fmla="*/ 798774 h 4204171"/>
                  <a:gd name="csX143" fmla="*/ 67235 w 4171619"/>
                  <a:gd name="csY143" fmla="*/ 667002 h 4204171"/>
                  <a:gd name="csX144" fmla="*/ 319392 w 4171619"/>
                  <a:gd name="csY144" fmla="*/ 830805 h 4204171"/>
                  <a:gd name="csX145" fmla="*/ 310759 w 4171619"/>
                  <a:gd name="csY145" fmla="*/ 842920 h 4204171"/>
                  <a:gd name="csX146" fmla="*/ 42003 w 4171619"/>
                  <a:gd name="csY146" fmla="*/ 722598 h 4204171"/>
                  <a:gd name="csX147" fmla="*/ 269092 w 4171619"/>
                  <a:gd name="csY147" fmla="*/ 856695 h 4204171"/>
                  <a:gd name="csX148" fmla="*/ 263947 w 4171619"/>
                  <a:gd name="csY148" fmla="*/ 876610 h 4204171"/>
                  <a:gd name="csX149" fmla="*/ 54619 w 4171619"/>
                  <a:gd name="csY149" fmla="*/ 818192 h 4204171"/>
                  <a:gd name="csX150" fmla="*/ 46984 w 4171619"/>
                  <a:gd name="csY150" fmla="*/ 825826 h 4204171"/>
                  <a:gd name="csX151" fmla="*/ 524570 w 4171619"/>
                  <a:gd name="csY151" fmla="*/ 978344 h 4204171"/>
                  <a:gd name="csX152" fmla="*/ 1679946 w 4171619"/>
                  <a:gd name="csY152" fmla="*/ 802757 h 4204171"/>
                  <a:gd name="csX153" fmla="*/ 1638279 w 4171619"/>
                  <a:gd name="csY153" fmla="*/ 637294 h 4204171"/>
                  <a:gd name="csX154" fmla="*/ 1679946 w 4171619"/>
                  <a:gd name="csY154" fmla="*/ 802757 h 4204171"/>
                  <a:gd name="csX155" fmla="*/ 3554439 w 4171619"/>
                  <a:gd name="csY155" fmla="*/ 848563 h 4204171"/>
                  <a:gd name="csX156" fmla="*/ 3509786 w 4171619"/>
                  <a:gd name="csY156" fmla="*/ 880261 h 4204171"/>
                  <a:gd name="csX157" fmla="*/ 3625322 w 4171619"/>
                  <a:gd name="csY157" fmla="*/ 961582 h 4204171"/>
                  <a:gd name="csX158" fmla="*/ 3554439 w 4171619"/>
                  <a:gd name="csY158" fmla="*/ 848563 h 4204171"/>
                  <a:gd name="csX159" fmla="*/ 611224 w 4171619"/>
                  <a:gd name="csY159" fmla="*/ 1024647 h 4204171"/>
                  <a:gd name="csX160" fmla="*/ 666669 w 4171619"/>
                  <a:gd name="csY160" fmla="*/ 926232 h 4204171"/>
                  <a:gd name="csX161" fmla="*/ 633967 w 4171619"/>
                  <a:gd name="csY161" fmla="*/ 893704 h 4204171"/>
                  <a:gd name="csX162" fmla="*/ 566070 w 4171619"/>
                  <a:gd name="csY162" fmla="*/ 996932 h 4204171"/>
                  <a:gd name="csX163" fmla="*/ 611391 w 4171619"/>
                  <a:gd name="csY163" fmla="*/ 1024647 h 4204171"/>
                  <a:gd name="csX164" fmla="*/ 2521575 w 4171619"/>
                  <a:gd name="csY164" fmla="*/ 1467928 h 4204171"/>
                  <a:gd name="csX165" fmla="*/ 2721442 w 4171619"/>
                  <a:gd name="csY165" fmla="*/ 1383123 h 4204171"/>
                  <a:gd name="csX166" fmla="*/ 3372834 w 4171619"/>
                  <a:gd name="csY166" fmla="*/ 996434 h 4204171"/>
                  <a:gd name="csX167" fmla="*/ 3444214 w 4171619"/>
                  <a:gd name="csY167" fmla="*/ 916274 h 4204171"/>
                  <a:gd name="csX168" fmla="*/ 3261944 w 4171619"/>
                  <a:gd name="csY168" fmla="*/ 1041907 h 4204171"/>
                  <a:gd name="csX169" fmla="*/ 2524728 w 4171619"/>
                  <a:gd name="csY169" fmla="*/ 1452660 h 4204171"/>
                  <a:gd name="csX170" fmla="*/ 2521575 w 4171619"/>
                  <a:gd name="csY170" fmla="*/ 1468094 h 4204171"/>
                  <a:gd name="csX171" fmla="*/ 700201 w 4171619"/>
                  <a:gd name="csY171" fmla="*/ 1032779 h 4204171"/>
                  <a:gd name="csX172" fmla="*/ 677956 w 4171619"/>
                  <a:gd name="csY172" fmla="*/ 1018008 h 4204171"/>
                  <a:gd name="csX173" fmla="*/ 700201 w 4171619"/>
                  <a:gd name="csY173" fmla="*/ 1032779 h 4204171"/>
                  <a:gd name="csX174" fmla="*/ 3529539 w 4171619"/>
                  <a:gd name="csY174" fmla="*/ 1019668 h 4204171"/>
                  <a:gd name="csX175" fmla="*/ 3491856 w 4171619"/>
                  <a:gd name="csY175" fmla="*/ 974361 h 4204171"/>
                  <a:gd name="csX176" fmla="*/ 3529539 w 4171619"/>
                  <a:gd name="csY176" fmla="*/ 1019668 h 4204171"/>
                  <a:gd name="csX177" fmla="*/ 2108230 w 4171619"/>
                  <a:gd name="csY177" fmla="*/ 1311759 h 4204171"/>
                  <a:gd name="csX178" fmla="*/ 2037679 w 4171619"/>
                  <a:gd name="csY178" fmla="*/ 1311759 h 4204171"/>
                  <a:gd name="csX179" fmla="*/ 2108230 w 4171619"/>
                  <a:gd name="csY179" fmla="*/ 1311759 h 4204171"/>
                  <a:gd name="csX180" fmla="*/ 1140603 w 4171619"/>
                  <a:gd name="csY180" fmla="*/ 1352088 h 4204171"/>
                  <a:gd name="csX181" fmla="*/ 1080180 w 4171619"/>
                  <a:gd name="csY181" fmla="*/ 1327027 h 4204171"/>
                  <a:gd name="csX182" fmla="*/ 1130477 w 4171619"/>
                  <a:gd name="csY182" fmla="*/ 1357233 h 4204171"/>
                  <a:gd name="csX183" fmla="*/ 1663842 w 4171619"/>
                  <a:gd name="csY183" fmla="*/ 1627749 h 4204171"/>
                  <a:gd name="csX184" fmla="*/ 1652222 w 4171619"/>
                  <a:gd name="csY184" fmla="*/ 1735291 h 4204171"/>
                  <a:gd name="csX185" fmla="*/ 1449701 w 4171619"/>
                  <a:gd name="csY185" fmla="*/ 2611066 h 4204171"/>
                  <a:gd name="csX186" fmla="*/ 1455511 w 4171619"/>
                  <a:gd name="csY186" fmla="*/ 2697531 h 4204171"/>
                  <a:gd name="csX187" fmla="*/ 1472111 w 4171619"/>
                  <a:gd name="csY187" fmla="*/ 2673633 h 4204171"/>
                  <a:gd name="csX188" fmla="*/ 1627322 w 4171619"/>
                  <a:gd name="csY188" fmla="*/ 1962159 h 4204171"/>
                  <a:gd name="csX189" fmla="*/ 1684096 w 4171619"/>
                  <a:gd name="csY189" fmla="*/ 1607833 h 4204171"/>
                  <a:gd name="csX190" fmla="*/ 1630475 w 4171619"/>
                  <a:gd name="csY190" fmla="*/ 1593395 h 4204171"/>
                  <a:gd name="csX191" fmla="*/ 1623504 w 4171619"/>
                  <a:gd name="csY191" fmla="*/ 1575304 h 4204171"/>
                  <a:gd name="csX192" fmla="*/ 1140935 w 4171619"/>
                  <a:gd name="csY192" fmla="*/ 1352254 h 4204171"/>
                  <a:gd name="csX193" fmla="*/ 1871511 w 4171619"/>
                  <a:gd name="csY193" fmla="*/ 1593892 h 4204171"/>
                  <a:gd name="csX194" fmla="*/ 2010288 w 4171619"/>
                  <a:gd name="csY194" fmla="*/ 1457639 h 4204171"/>
                  <a:gd name="csX195" fmla="*/ 1871511 w 4171619"/>
                  <a:gd name="csY195" fmla="*/ 1593892 h 4204171"/>
                  <a:gd name="csX196" fmla="*/ 2239205 w 4171619"/>
                  <a:gd name="csY196" fmla="*/ 1573811 h 4204171"/>
                  <a:gd name="csX197" fmla="*/ 2134623 w 4171619"/>
                  <a:gd name="csY197" fmla="*/ 1453987 h 4204171"/>
                  <a:gd name="csX198" fmla="*/ 2239205 w 4171619"/>
                  <a:gd name="csY198" fmla="*/ 1573811 h 4204171"/>
                  <a:gd name="csX199" fmla="*/ 2047805 w 4171619"/>
                  <a:gd name="csY199" fmla="*/ 1583935 h 4204171"/>
                  <a:gd name="csX200" fmla="*/ 2067892 w 4171619"/>
                  <a:gd name="csY200" fmla="*/ 1493155 h 4204171"/>
                  <a:gd name="csX201" fmla="*/ 2047805 w 4171619"/>
                  <a:gd name="csY201" fmla="*/ 1583935 h 4204171"/>
                  <a:gd name="csX202" fmla="*/ 2299797 w 4171619"/>
                  <a:gd name="csY202" fmla="*/ 1493155 h 4204171"/>
                  <a:gd name="csX203" fmla="*/ 2279711 w 4171619"/>
                  <a:gd name="csY203" fmla="*/ 1586258 h 4204171"/>
                  <a:gd name="csX204" fmla="*/ 2512943 w 4171619"/>
                  <a:gd name="csY204" fmla="*/ 2723753 h 4204171"/>
                  <a:gd name="csX205" fmla="*/ 2560751 w 4171619"/>
                  <a:gd name="csY205" fmla="*/ 2776529 h 4204171"/>
                  <a:gd name="csX206" fmla="*/ 2498833 w 4171619"/>
                  <a:gd name="csY206" fmla="*/ 2591648 h 4204171"/>
                  <a:gd name="csX207" fmla="*/ 2294317 w 4171619"/>
                  <a:gd name="csY207" fmla="*/ 1576300 h 4204171"/>
                  <a:gd name="csX208" fmla="*/ 2299630 w 4171619"/>
                  <a:gd name="csY208" fmla="*/ 1493155 h 4204171"/>
                  <a:gd name="csX209" fmla="*/ 2008961 w 4171619"/>
                  <a:gd name="csY209" fmla="*/ 1612646 h 4204171"/>
                  <a:gd name="csX210" fmla="*/ 1979910 w 4171619"/>
                  <a:gd name="csY210" fmla="*/ 1558874 h 4204171"/>
                  <a:gd name="csX211" fmla="*/ 1872507 w 4171619"/>
                  <a:gd name="csY211" fmla="*/ 1657954 h 4204171"/>
                  <a:gd name="csX212" fmla="*/ 1791498 w 4171619"/>
                  <a:gd name="csY212" fmla="*/ 2196828 h 4204171"/>
                  <a:gd name="csX213" fmla="*/ 1756638 w 4171619"/>
                  <a:gd name="csY213" fmla="*/ 2608079 h 4204171"/>
                  <a:gd name="csX214" fmla="*/ 1833497 w 4171619"/>
                  <a:gd name="csY214" fmla="*/ 2632142 h 4204171"/>
                  <a:gd name="csX215" fmla="*/ 2427617 w 4171619"/>
                  <a:gd name="csY215" fmla="*/ 2605755 h 4204171"/>
                  <a:gd name="csX216" fmla="*/ 2427451 w 4171619"/>
                  <a:gd name="csY216" fmla="*/ 2567252 h 4204171"/>
                  <a:gd name="csX217" fmla="*/ 2346774 w 4171619"/>
                  <a:gd name="csY217" fmla="*/ 2264872 h 4204171"/>
                  <a:gd name="csX218" fmla="*/ 2259457 w 4171619"/>
                  <a:gd name="csY218" fmla="*/ 1647995 h 4204171"/>
                  <a:gd name="csX219" fmla="*/ 2135787 w 4171619"/>
                  <a:gd name="csY219" fmla="*/ 1568833 h 4204171"/>
                  <a:gd name="csX220" fmla="*/ 2149398 w 4171619"/>
                  <a:gd name="csY220" fmla="*/ 1832377 h 4204171"/>
                  <a:gd name="csX221" fmla="*/ 2248667 w 4171619"/>
                  <a:gd name="csY221" fmla="*/ 2406768 h 4204171"/>
                  <a:gd name="csX222" fmla="*/ 2213973 w 4171619"/>
                  <a:gd name="csY222" fmla="*/ 2407432 h 4204171"/>
                  <a:gd name="csX223" fmla="*/ 2100594 w 4171619"/>
                  <a:gd name="csY223" fmla="*/ 2521115 h 4204171"/>
                  <a:gd name="csX224" fmla="*/ 2015103 w 4171619"/>
                  <a:gd name="csY224" fmla="*/ 2425024 h 4204171"/>
                  <a:gd name="csX225" fmla="*/ 1949200 w 4171619"/>
                  <a:gd name="csY225" fmla="*/ 2370091 h 4204171"/>
                  <a:gd name="csX226" fmla="*/ 1962812 w 4171619"/>
                  <a:gd name="csY226" fmla="*/ 2156499 h 4204171"/>
                  <a:gd name="csX227" fmla="*/ 2037845 w 4171619"/>
                  <a:gd name="csY227" fmla="*/ 1621774 h 4204171"/>
                  <a:gd name="csX228" fmla="*/ 2008961 w 4171619"/>
                  <a:gd name="csY228" fmla="*/ 1612646 h 4204171"/>
                  <a:gd name="csX229" fmla="*/ 2057930 w 4171619"/>
                  <a:gd name="csY229" fmla="*/ 1745083 h 4204171"/>
                  <a:gd name="csX230" fmla="*/ 2047805 w 4171619"/>
                  <a:gd name="csY230" fmla="*/ 1825740 h 4204171"/>
                  <a:gd name="csX231" fmla="*/ 1982401 w 4171619"/>
                  <a:gd name="csY231" fmla="*/ 2357311 h 4204171"/>
                  <a:gd name="csX232" fmla="*/ 1992360 w 4171619"/>
                  <a:gd name="csY232" fmla="*/ 2359967 h 4204171"/>
                  <a:gd name="csX233" fmla="*/ 2101423 w 4171619"/>
                  <a:gd name="csY233" fmla="*/ 2465352 h 4204171"/>
                  <a:gd name="csX234" fmla="*/ 2196378 w 4171619"/>
                  <a:gd name="csY234" fmla="*/ 2380879 h 4204171"/>
                  <a:gd name="csX235" fmla="*/ 2092128 w 4171619"/>
                  <a:gd name="csY235" fmla="*/ 1627749 h 4204171"/>
                  <a:gd name="csX236" fmla="*/ 2057930 w 4171619"/>
                  <a:gd name="csY236" fmla="*/ 1745083 h 4204171"/>
                  <a:gd name="csX237" fmla="*/ 1785689 w 4171619"/>
                  <a:gd name="csY237" fmla="*/ 2657203 h 4204171"/>
                  <a:gd name="csX238" fmla="*/ 1760955 w 4171619"/>
                  <a:gd name="csY238" fmla="*/ 2665501 h 4204171"/>
                  <a:gd name="csX239" fmla="*/ 1770748 w 4171619"/>
                  <a:gd name="csY239" fmla="*/ 2825819 h 4204171"/>
                  <a:gd name="csX240" fmla="*/ 1795648 w 4171619"/>
                  <a:gd name="csY240" fmla="*/ 3198899 h 4204171"/>
                  <a:gd name="csX241" fmla="*/ 1851259 w 4171619"/>
                  <a:gd name="csY241" fmla="*/ 3967131 h 4204171"/>
                  <a:gd name="csX242" fmla="*/ 1866365 w 4171619"/>
                  <a:gd name="csY242" fmla="*/ 3967131 h 4204171"/>
                  <a:gd name="csX243" fmla="*/ 1856073 w 4171619"/>
                  <a:gd name="csY243" fmla="*/ 3828720 h 4204171"/>
                  <a:gd name="csX244" fmla="*/ 1785855 w 4171619"/>
                  <a:gd name="csY244" fmla="*/ 2735038 h 4204171"/>
                  <a:gd name="csX245" fmla="*/ 1785855 w 4171619"/>
                  <a:gd name="csY245" fmla="*/ 2657037 h 4204171"/>
                  <a:gd name="csX246" fmla="*/ 2299797 w 4171619"/>
                  <a:gd name="csY246" fmla="*/ 2964562 h 4204171"/>
                  <a:gd name="csX247" fmla="*/ 2284856 w 4171619"/>
                  <a:gd name="csY247" fmla="*/ 3199065 h 4204171"/>
                  <a:gd name="csX248" fmla="*/ 2269583 w 4171619"/>
                  <a:gd name="csY248" fmla="*/ 3428091 h 4204171"/>
                  <a:gd name="csX249" fmla="*/ 2293156 w 4171619"/>
                  <a:gd name="csY249" fmla="*/ 3207363 h 4204171"/>
                  <a:gd name="csX250" fmla="*/ 2299630 w 4171619"/>
                  <a:gd name="csY250" fmla="*/ 2964562 h 4204171"/>
                  <a:gd name="csX251" fmla="*/ 2264438 w 4171619"/>
                  <a:gd name="csY251" fmla="*/ 3533974 h 4204171"/>
                  <a:gd name="csX252" fmla="*/ 2246841 w 4171619"/>
                  <a:gd name="csY252" fmla="*/ 4032852 h 4204171"/>
                  <a:gd name="csX253" fmla="*/ 2259623 w 4171619"/>
                  <a:gd name="csY253" fmla="*/ 4025217 h 4204171"/>
                  <a:gd name="csX254" fmla="*/ 2274564 w 4171619"/>
                  <a:gd name="csY254" fmla="*/ 3533974 h 4204171"/>
                  <a:gd name="csX255" fmla="*/ 2272074 w 4171619"/>
                  <a:gd name="csY255" fmla="*/ 3438214 h 4204171"/>
                  <a:gd name="csX256" fmla="*/ 2264438 w 4171619"/>
                  <a:gd name="csY256" fmla="*/ 3533974 h 4204171"/>
                  <a:gd name="csX257" fmla="*/ 1864706 w 4171619"/>
                  <a:gd name="csY257" fmla="*/ 4031192 h 4204171"/>
                  <a:gd name="csX258" fmla="*/ 1871178 w 4171619"/>
                  <a:gd name="csY258" fmla="*/ 4020072 h 4204171"/>
                  <a:gd name="csX259" fmla="*/ 1859725 w 4171619"/>
                  <a:gd name="csY259" fmla="*/ 4013268 h 4204171"/>
                  <a:gd name="csX260" fmla="*/ 1478253 w 4171619"/>
                  <a:gd name="csY260" fmla="*/ 4158484 h 4204171"/>
                  <a:gd name="csX261" fmla="*/ 1864706 w 4171619"/>
                  <a:gd name="csY261" fmla="*/ 4031026 h 4204171"/>
                  <a:gd name="csX262" fmla="*/ 2258130 w 4171619"/>
                  <a:gd name="csY262" fmla="*/ 4069529 h 4204171"/>
                  <a:gd name="csX263" fmla="*/ 2235055 w 4171619"/>
                  <a:gd name="csY263" fmla="*/ 4071521 h 4204171"/>
                  <a:gd name="csX264" fmla="*/ 2242361 w 4171619"/>
                  <a:gd name="csY264" fmla="*/ 4117990 h 4204171"/>
                  <a:gd name="csX265" fmla="*/ 2257964 w 4171619"/>
                  <a:gd name="csY265" fmla="*/ 4069695 h 42041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Lst>
                <a:rect l="l" t="t" r="r" b="b"/>
                <a:pathLst>
                  <a:path w="4171619" h="4204171">
                    <a:moveTo>
                      <a:pt x="1513611" y="4078159"/>
                    </a:moveTo>
                    <a:cubicBezTo>
                      <a:pt x="1590304" y="4044801"/>
                      <a:pt x="1739207" y="4036503"/>
                      <a:pt x="1800960" y="3999992"/>
                    </a:cubicBezTo>
                    <a:cubicBezTo>
                      <a:pt x="1810257" y="3994515"/>
                      <a:pt x="1817394" y="3994515"/>
                      <a:pt x="1816565" y="3979910"/>
                    </a:cubicBezTo>
                    <a:cubicBezTo>
                      <a:pt x="1767593" y="3616291"/>
                      <a:pt x="1759293" y="3248355"/>
                      <a:pt x="1739706" y="2882079"/>
                    </a:cubicBezTo>
                    <a:cubicBezTo>
                      <a:pt x="1670648" y="2882578"/>
                      <a:pt x="1400064" y="2733379"/>
                      <a:pt x="1392263" y="2674794"/>
                    </a:cubicBezTo>
                    <a:lnTo>
                      <a:pt x="1613875" y="1652643"/>
                    </a:lnTo>
                    <a:cubicBezTo>
                      <a:pt x="1223604" y="1487345"/>
                      <a:pt x="869689" y="1253341"/>
                      <a:pt x="520420" y="1017013"/>
                    </a:cubicBezTo>
                    <a:cubicBezTo>
                      <a:pt x="380315" y="998591"/>
                      <a:pt x="207839" y="979008"/>
                      <a:pt x="85828" y="902666"/>
                    </a:cubicBezTo>
                    <a:cubicBezTo>
                      <a:pt x="45987" y="877772"/>
                      <a:pt x="-61250" y="793796"/>
                      <a:pt x="46984" y="785332"/>
                    </a:cubicBezTo>
                    <a:cubicBezTo>
                      <a:pt x="29387" y="767076"/>
                      <a:pt x="-1323" y="743509"/>
                      <a:pt x="1167" y="714798"/>
                    </a:cubicBezTo>
                    <a:cubicBezTo>
                      <a:pt x="3325" y="690402"/>
                      <a:pt x="30880" y="685755"/>
                      <a:pt x="31545" y="679615"/>
                    </a:cubicBezTo>
                    <a:cubicBezTo>
                      <a:pt x="31877" y="677457"/>
                      <a:pt x="8802" y="660695"/>
                      <a:pt x="29719" y="642107"/>
                    </a:cubicBezTo>
                    <a:cubicBezTo>
                      <a:pt x="58603" y="616384"/>
                      <a:pt x="143098" y="650737"/>
                      <a:pt x="147746" y="646754"/>
                    </a:cubicBezTo>
                    <a:cubicBezTo>
                      <a:pt x="90310" y="541535"/>
                      <a:pt x="190242" y="581532"/>
                      <a:pt x="243696" y="608915"/>
                    </a:cubicBezTo>
                    <a:cubicBezTo>
                      <a:pt x="320389" y="648248"/>
                      <a:pt x="389444" y="715462"/>
                      <a:pt x="480415" y="732390"/>
                    </a:cubicBezTo>
                    <a:cubicBezTo>
                      <a:pt x="511623" y="668329"/>
                      <a:pt x="458668" y="617877"/>
                      <a:pt x="483069" y="550995"/>
                    </a:cubicBezTo>
                    <a:cubicBezTo>
                      <a:pt x="500500" y="503364"/>
                      <a:pt x="552958" y="503032"/>
                      <a:pt x="577193" y="542365"/>
                    </a:cubicBezTo>
                    <a:cubicBezTo>
                      <a:pt x="592963" y="567923"/>
                      <a:pt x="656709" y="747990"/>
                      <a:pt x="661688" y="780352"/>
                    </a:cubicBezTo>
                    <a:cubicBezTo>
                      <a:pt x="664843" y="800600"/>
                      <a:pt x="655213" y="848563"/>
                      <a:pt x="659033" y="858188"/>
                    </a:cubicBezTo>
                    <a:cubicBezTo>
                      <a:pt x="669988" y="886900"/>
                      <a:pt x="1061090" y="1119576"/>
                      <a:pt x="1117198" y="1151441"/>
                    </a:cubicBezTo>
                    <a:cubicBezTo>
                      <a:pt x="1266268" y="1236081"/>
                      <a:pt x="1701857" y="1486184"/>
                      <a:pt x="1857733" y="1461954"/>
                    </a:cubicBezTo>
                    <a:cubicBezTo>
                      <a:pt x="1864870" y="1460792"/>
                      <a:pt x="1988044" y="1413161"/>
                      <a:pt x="1991696" y="1406855"/>
                    </a:cubicBezTo>
                    <a:cubicBezTo>
                      <a:pt x="1994685" y="1401876"/>
                      <a:pt x="1989870" y="1297321"/>
                      <a:pt x="1986717" y="1292508"/>
                    </a:cubicBezTo>
                    <a:cubicBezTo>
                      <a:pt x="1980243" y="1282716"/>
                      <a:pt x="1840468" y="1275082"/>
                      <a:pt x="1775893" y="1198408"/>
                    </a:cubicBezTo>
                    <a:cubicBezTo>
                      <a:pt x="1699699" y="1107793"/>
                      <a:pt x="1694718" y="854537"/>
                      <a:pt x="1679946" y="843418"/>
                    </a:cubicBezTo>
                    <a:cubicBezTo>
                      <a:pt x="1676292" y="840596"/>
                      <a:pt x="1632303" y="851882"/>
                      <a:pt x="1592628" y="827486"/>
                    </a:cubicBezTo>
                    <a:cubicBezTo>
                      <a:pt x="1485057" y="760935"/>
                      <a:pt x="1550962" y="571574"/>
                      <a:pt x="1674799" y="606592"/>
                    </a:cubicBezTo>
                    <a:lnTo>
                      <a:pt x="1684924" y="289109"/>
                    </a:lnTo>
                    <a:lnTo>
                      <a:pt x="1581672" y="289109"/>
                    </a:lnTo>
                    <a:cubicBezTo>
                      <a:pt x="1478253" y="289109"/>
                      <a:pt x="1682104" y="127629"/>
                      <a:pt x="1700530" y="115680"/>
                    </a:cubicBezTo>
                    <a:cubicBezTo>
                      <a:pt x="1936418" y="-35676"/>
                      <a:pt x="2265103" y="-46464"/>
                      <a:pt x="2491031" y="130782"/>
                    </a:cubicBezTo>
                    <a:cubicBezTo>
                      <a:pt x="2591960" y="209945"/>
                      <a:pt x="2597603" y="362961"/>
                      <a:pt x="2574695" y="480794"/>
                    </a:cubicBezTo>
                    <a:cubicBezTo>
                      <a:pt x="2571209" y="498883"/>
                      <a:pt x="2538674" y="577051"/>
                      <a:pt x="2541827" y="581366"/>
                    </a:cubicBezTo>
                    <a:cubicBezTo>
                      <a:pt x="2543320" y="583523"/>
                      <a:pt x="2575193" y="591490"/>
                      <a:pt x="2589635" y="606758"/>
                    </a:cubicBezTo>
                    <a:cubicBezTo>
                      <a:pt x="2697869" y="721105"/>
                      <a:pt x="2590466" y="895031"/>
                      <a:pt x="2441064" y="828315"/>
                    </a:cubicBezTo>
                    <a:cubicBezTo>
                      <a:pt x="2427451" y="963573"/>
                      <a:pt x="2422140" y="1142313"/>
                      <a:pt x="2298633" y="1227617"/>
                    </a:cubicBezTo>
                    <a:cubicBezTo>
                      <a:pt x="2200362" y="1295329"/>
                      <a:pt x="2136781" y="1233924"/>
                      <a:pt x="2148735" y="1407851"/>
                    </a:cubicBezTo>
                    <a:cubicBezTo>
                      <a:pt x="2188244" y="1403535"/>
                      <a:pt x="2261781" y="1452825"/>
                      <a:pt x="2289006" y="1455647"/>
                    </a:cubicBezTo>
                    <a:cubicBezTo>
                      <a:pt x="2386948" y="1465937"/>
                      <a:pt x="2621342" y="1346611"/>
                      <a:pt x="2713308" y="1299644"/>
                    </a:cubicBezTo>
                    <a:cubicBezTo>
                      <a:pt x="2872504" y="1218323"/>
                      <a:pt x="3040331" y="1121402"/>
                      <a:pt x="3193551" y="1028962"/>
                    </a:cubicBezTo>
                    <a:cubicBezTo>
                      <a:pt x="3234719" y="1004068"/>
                      <a:pt x="3519247" y="832796"/>
                      <a:pt x="3529871" y="815868"/>
                    </a:cubicBezTo>
                    <a:cubicBezTo>
                      <a:pt x="3557927" y="770561"/>
                      <a:pt x="3523895" y="431171"/>
                      <a:pt x="3649558" y="479466"/>
                    </a:cubicBezTo>
                    <a:cubicBezTo>
                      <a:pt x="3715296" y="504858"/>
                      <a:pt x="3652215" y="683100"/>
                      <a:pt x="3691225" y="702351"/>
                    </a:cubicBezTo>
                    <a:cubicBezTo>
                      <a:pt x="3713801" y="713470"/>
                      <a:pt x="3951849" y="499215"/>
                      <a:pt x="4011443" y="506186"/>
                    </a:cubicBezTo>
                    <a:cubicBezTo>
                      <a:pt x="4043482" y="509837"/>
                      <a:pt x="4033853" y="561118"/>
                      <a:pt x="4018746" y="576387"/>
                    </a:cubicBezTo>
                    <a:cubicBezTo>
                      <a:pt x="4160845" y="531744"/>
                      <a:pt x="4108222" y="615720"/>
                      <a:pt x="4114530" y="626673"/>
                    </a:cubicBezTo>
                    <a:cubicBezTo>
                      <a:pt x="4115194" y="627835"/>
                      <a:pt x="4133122" y="628996"/>
                      <a:pt x="4137438" y="636797"/>
                    </a:cubicBezTo>
                    <a:cubicBezTo>
                      <a:pt x="4155368" y="669491"/>
                      <a:pt x="4074855" y="728739"/>
                      <a:pt x="4079337" y="732390"/>
                    </a:cubicBezTo>
                    <a:cubicBezTo>
                      <a:pt x="4254138" y="707828"/>
                      <a:pt x="4139596" y="804417"/>
                      <a:pt x="4069378" y="845907"/>
                    </a:cubicBezTo>
                    <a:cubicBezTo>
                      <a:pt x="3916490" y="936356"/>
                      <a:pt x="3746671" y="947143"/>
                      <a:pt x="3597103" y="1018839"/>
                    </a:cubicBezTo>
                    <a:cubicBezTo>
                      <a:pt x="3449527" y="1089537"/>
                      <a:pt x="3291659" y="1209029"/>
                      <a:pt x="3145244" y="1292674"/>
                    </a:cubicBezTo>
                    <a:cubicBezTo>
                      <a:pt x="2948698" y="1404863"/>
                      <a:pt x="2749329" y="1512903"/>
                      <a:pt x="2549628" y="1619451"/>
                    </a:cubicBezTo>
                    <a:cubicBezTo>
                      <a:pt x="2609721" y="1987053"/>
                      <a:pt x="2726919" y="2348682"/>
                      <a:pt x="2863373" y="2694544"/>
                    </a:cubicBezTo>
                    <a:cubicBezTo>
                      <a:pt x="2861381" y="2732217"/>
                      <a:pt x="2556103" y="2853701"/>
                      <a:pt x="2501820" y="2833785"/>
                    </a:cubicBezTo>
                    <a:lnTo>
                      <a:pt x="2390932" y="3992689"/>
                    </a:lnTo>
                    <a:cubicBezTo>
                      <a:pt x="2383793" y="3996672"/>
                      <a:pt x="2385618" y="4005966"/>
                      <a:pt x="2385951" y="4012770"/>
                    </a:cubicBezTo>
                    <a:cubicBezTo>
                      <a:pt x="2385951" y="4015758"/>
                      <a:pt x="2385122" y="4021400"/>
                      <a:pt x="2385951" y="4022894"/>
                    </a:cubicBezTo>
                    <a:lnTo>
                      <a:pt x="2390932" y="4027873"/>
                    </a:lnTo>
                    <a:cubicBezTo>
                      <a:pt x="2395912" y="4027873"/>
                      <a:pt x="2401057" y="4027873"/>
                      <a:pt x="2406038" y="4027873"/>
                    </a:cubicBezTo>
                    <a:cubicBezTo>
                      <a:pt x="2473434" y="4065546"/>
                      <a:pt x="2783361" y="4096249"/>
                      <a:pt x="2816727" y="4149024"/>
                    </a:cubicBezTo>
                    <a:cubicBezTo>
                      <a:pt x="2841295" y="4188025"/>
                      <a:pt x="2799462" y="4191013"/>
                      <a:pt x="2771739" y="4194331"/>
                    </a:cubicBezTo>
                    <a:cubicBezTo>
                      <a:pt x="2693553" y="4203791"/>
                      <a:pt x="2304611" y="4185702"/>
                      <a:pt x="2238707" y="4157654"/>
                    </a:cubicBezTo>
                    <a:cubicBezTo>
                      <a:pt x="2185255" y="4134918"/>
                      <a:pt x="2211316" y="4093593"/>
                      <a:pt x="2208994" y="4055422"/>
                    </a:cubicBezTo>
                    <a:cubicBezTo>
                      <a:pt x="2208495" y="4047622"/>
                      <a:pt x="2199697" y="4041648"/>
                      <a:pt x="2199531" y="4033018"/>
                    </a:cubicBezTo>
                    <a:cubicBezTo>
                      <a:pt x="2195879" y="3849631"/>
                      <a:pt x="2227254" y="3634048"/>
                      <a:pt x="2235055" y="3446181"/>
                    </a:cubicBezTo>
                    <a:cubicBezTo>
                      <a:pt x="2242525" y="3265781"/>
                      <a:pt x="2245015" y="3084718"/>
                      <a:pt x="2249996" y="2904318"/>
                    </a:cubicBezTo>
                    <a:lnTo>
                      <a:pt x="1988543" y="2927387"/>
                    </a:lnTo>
                    <a:lnTo>
                      <a:pt x="2007800" y="3970284"/>
                    </a:lnTo>
                    <a:cubicBezTo>
                      <a:pt x="2007800" y="3988208"/>
                      <a:pt x="2016596" y="4011609"/>
                      <a:pt x="2018092" y="4028039"/>
                    </a:cubicBezTo>
                    <a:cubicBezTo>
                      <a:pt x="2021078" y="4060069"/>
                      <a:pt x="2030708" y="4092266"/>
                      <a:pt x="2025229" y="4124462"/>
                    </a:cubicBezTo>
                    <a:cubicBezTo>
                      <a:pt x="1999001" y="4150849"/>
                      <a:pt x="1553286" y="4209434"/>
                      <a:pt x="1497177" y="4203791"/>
                    </a:cubicBezTo>
                    <a:cubicBezTo>
                      <a:pt x="1364376" y="4190348"/>
                      <a:pt x="1440071" y="4110687"/>
                      <a:pt x="1514108" y="4078491"/>
                    </a:cubicBezTo>
                    <a:close/>
                    <a:moveTo>
                      <a:pt x="2224099" y="52117"/>
                    </a:moveTo>
                    <a:cubicBezTo>
                      <a:pt x="2089471" y="28219"/>
                      <a:pt x="1946045" y="43985"/>
                      <a:pt x="1820881" y="97258"/>
                    </a:cubicBezTo>
                    <a:lnTo>
                      <a:pt x="2224099" y="52117"/>
                    </a:lnTo>
                    <a:close/>
                    <a:moveTo>
                      <a:pt x="2088144" y="112693"/>
                    </a:moveTo>
                    <a:cubicBezTo>
                      <a:pt x="1932766" y="118999"/>
                      <a:pt x="1724599" y="133936"/>
                      <a:pt x="1609395" y="248615"/>
                    </a:cubicBezTo>
                    <a:cubicBezTo>
                      <a:pt x="1758132" y="165136"/>
                      <a:pt x="1921976" y="140408"/>
                      <a:pt x="2088144" y="112693"/>
                    </a:cubicBezTo>
                    <a:close/>
                    <a:moveTo>
                      <a:pt x="2279711" y="127629"/>
                    </a:moveTo>
                    <a:lnTo>
                      <a:pt x="2201523" y="127629"/>
                    </a:lnTo>
                    <a:cubicBezTo>
                      <a:pt x="2191397" y="127629"/>
                      <a:pt x="2168655" y="138251"/>
                      <a:pt x="2153714" y="132774"/>
                    </a:cubicBezTo>
                    <a:cubicBezTo>
                      <a:pt x="2149730" y="149038"/>
                      <a:pt x="2172971" y="143063"/>
                      <a:pt x="2181603" y="143063"/>
                    </a:cubicBezTo>
                    <a:cubicBezTo>
                      <a:pt x="2213474" y="143063"/>
                      <a:pt x="2248667" y="134267"/>
                      <a:pt x="2279711" y="127629"/>
                    </a:cubicBezTo>
                    <a:close/>
                    <a:moveTo>
                      <a:pt x="2148569" y="142898"/>
                    </a:moveTo>
                    <a:cubicBezTo>
                      <a:pt x="2127154" y="133603"/>
                      <a:pt x="2104578" y="142068"/>
                      <a:pt x="2083163" y="145387"/>
                    </a:cubicBezTo>
                    <a:cubicBezTo>
                      <a:pt x="2097938" y="154847"/>
                      <a:pt x="2133462" y="148872"/>
                      <a:pt x="2148569" y="142898"/>
                    </a:cubicBezTo>
                    <a:close/>
                    <a:moveTo>
                      <a:pt x="2526556" y="404784"/>
                    </a:moveTo>
                    <a:cubicBezTo>
                      <a:pt x="2526886" y="415903"/>
                      <a:pt x="2524065" y="430341"/>
                      <a:pt x="2529044" y="440133"/>
                    </a:cubicBezTo>
                    <a:cubicBezTo>
                      <a:pt x="2538009" y="430341"/>
                      <a:pt x="2535851" y="416567"/>
                      <a:pt x="2536682" y="404784"/>
                    </a:cubicBezTo>
                    <a:cubicBezTo>
                      <a:pt x="2540333" y="349021"/>
                      <a:pt x="2521741" y="145553"/>
                      <a:pt x="2443389" y="142732"/>
                    </a:cubicBezTo>
                    <a:lnTo>
                      <a:pt x="2435917" y="145221"/>
                    </a:lnTo>
                    <a:cubicBezTo>
                      <a:pt x="2513773" y="220401"/>
                      <a:pt x="2522902" y="301888"/>
                      <a:pt x="2526556" y="404784"/>
                    </a:cubicBezTo>
                    <a:close/>
                    <a:moveTo>
                      <a:pt x="2456005" y="304045"/>
                    </a:moveTo>
                    <a:cubicBezTo>
                      <a:pt x="2454510" y="281641"/>
                      <a:pt x="2426124" y="155012"/>
                      <a:pt x="2403880" y="153353"/>
                    </a:cubicBezTo>
                    <a:cubicBezTo>
                      <a:pt x="2310421" y="226874"/>
                      <a:pt x="2186748" y="252929"/>
                      <a:pt x="2070214" y="263551"/>
                    </a:cubicBezTo>
                    <a:cubicBezTo>
                      <a:pt x="2012446" y="268862"/>
                      <a:pt x="1784526" y="261062"/>
                      <a:pt x="1752156" y="278156"/>
                    </a:cubicBezTo>
                    <a:cubicBezTo>
                      <a:pt x="1732068" y="288777"/>
                      <a:pt x="1727754" y="371923"/>
                      <a:pt x="1725098" y="397315"/>
                    </a:cubicBezTo>
                    <a:cubicBezTo>
                      <a:pt x="1709492" y="550995"/>
                      <a:pt x="1711318" y="1062320"/>
                      <a:pt x="1818391" y="1170526"/>
                    </a:cubicBezTo>
                    <a:cubicBezTo>
                      <a:pt x="1913343" y="1266618"/>
                      <a:pt x="2165003" y="1259980"/>
                      <a:pt x="2268920" y="1182807"/>
                    </a:cubicBezTo>
                    <a:cubicBezTo>
                      <a:pt x="2382798" y="1098002"/>
                      <a:pt x="2383626" y="883580"/>
                      <a:pt x="2420647" y="757450"/>
                    </a:cubicBezTo>
                    <a:cubicBezTo>
                      <a:pt x="2498002" y="818524"/>
                      <a:pt x="2610552" y="801098"/>
                      <a:pt x="2583327" y="682934"/>
                    </a:cubicBezTo>
                    <a:cubicBezTo>
                      <a:pt x="2554942" y="559957"/>
                      <a:pt x="2456502" y="669325"/>
                      <a:pt x="2438740" y="661525"/>
                    </a:cubicBezTo>
                    <a:cubicBezTo>
                      <a:pt x="2424630" y="655384"/>
                      <a:pt x="2434424" y="634805"/>
                      <a:pt x="2429443" y="627669"/>
                    </a:cubicBezTo>
                    <a:cubicBezTo>
                      <a:pt x="2425792" y="622358"/>
                      <a:pt x="2407864" y="620533"/>
                      <a:pt x="2405374" y="612733"/>
                    </a:cubicBezTo>
                    <a:cubicBezTo>
                      <a:pt x="2397904" y="589664"/>
                      <a:pt x="2413508" y="436980"/>
                      <a:pt x="2410354" y="392337"/>
                    </a:cubicBezTo>
                    <a:cubicBezTo>
                      <a:pt x="2407864" y="357485"/>
                      <a:pt x="2372506" y="223886"/>
                      <a:pt x="2375162" y="211107"/>
                    </a:cubicBezTo>
                    <a:cubicBezTo>
                      <a:pt x="2377318" y="200984"/>
                      <a:pt x="2382465" y="194511"/>
                      <a:pt x="2393090" y="192852"/>
                    </a:cubicBezTo>
                    <a:cubicBezTo>
                      <a:pt x="2426622" y="189366"/>
                      <a:pt x="2446376" y="326782"/>
                      <a:pt x="2450692" y="354332"/>
                    </a:cubicBezTo>
                    <a:cubicBezTo>
                      <a:pt x="2454343" y="377068"/>
                      <a:pt x="2453182" y="402294"/>
                      <a:pt x="2458327" y="424865"/>
                    </a:cubicBezTo>
                    <a:cubicBezTo>
                      <a:pt x="2462810" y="401962"/>
                      <a:pt x="2460984" y="377566"/>
                      <a:pt x="2460818" y="354332"/>
                    </a:cubicBezTo>
                    <a:cubicBezTo>
                      <a:pt x="2460818" y="345867"/>
                      <a:pt x="2460818" y="337569"/>
                      <a:pt x="2460818" y="329106"/>
                    </a:cubicBezTo>
                    <a:cubicBezTo>
                      <a:pt x="2460818" y="320641"/>
                      <a:pt x="2463973" y="309190"/>
                      <a:pt x="2455839" y="303879"/>
                    </a:cubicBezTo>
                    <a:close/>
                    <a:moveTo>
                      <a:pt x="2314903" y="162979"/>
                    </a:moveTo>
                    <a:cubicBezTo>
                      <a:pt x="2148901" y="207788"/>
                      <a:pt x="1965302" y="190694"/>
                      <a:pt x="1799134" y="219074"/>
                    </a:cubicBezTo>
                    <a:cubicBezTo>
                      <a:pt x="1779048" y="222559"/>
                      <a:pt x="1726425" y="227703"/>
                      <a:pt x="1720283" y="248448"/>
                    </a:cubicBezTo>
                    <a:cubicBezTo>
                      <a:pt x="1916166" y="207456"/>
                      <a:pt x="2130143" y="257742"/>
                      <a:pt x="2314903" y="162813"/>
                    </a:cubicBezTo>
                    <a:close/>
                    <a:moveTo>
                      <a:pt x="3640429" y="654223"/>
                    </a:moveTo>
                    <a:cubicBezTo>
                      <a:pt x="3636777" y="614226"/>
                      <a:pt x="3640429" y="564604"/>
                      <a:pt x="3640429" y="523279"/>
                    </a:cubicBezTo>
                    <a:cubicBezTo>
                      <a:pt x="3640429" y="509837"/>
                      <a:pt x="3625987" y="507513"/>
                      <a:pt x="3615196" y="513156"/>
                    </a:cubicBezTo>
                    <a:cubicBezTo>
                      <a:pt x="3579672" y="532241"/>
                      <a:pt x="3597765" y="636631"/>
                      <a:pt x="3595111" y="674470"/>
                    </a:cubicBezTo>
                    <a:cubicBezTo>
                      <a:pt x="3592454" y="714300"/>
                      <a:pt x="3572369" y="779025"/>
                      <a:pt x="3579506" y="815702"/>
                    </a:cubicBezTo>
                    <a:cubicBezTo>
                      <a:pt x="3581331" y="824830"/>
                      <a:pt x="3668482" y="933701"/>
                      <a:pt x="3675621" y="936688"/>
                    </a:cubicBezTo>
                    <a:cubicBezTo>
                      <a:pt x="3715628" y="952952"/>
                      <a:pt x="4065726" y="809728"/>
                      <a:pt x="4109052" y="757616"/>
                    </a:cubicBezTo>
                    <a:cubicBezTo>
                      <a:pt x="4069544" y="745003"/>
                      <a:pt x="3893914" y="863997"/>
                      <a:pt x="3877314" y="830307"/>
                    </a:cubicBezTo>
                    <a:cubicBezTo>
                      <a:pt x="3866690" y="808566"/>
                      <a:pt x="4083986" y="702517"/>
                      <a:pt x="4086310" y="656878"/>
                    </a:cubicBezTo>
                    <a:cubicBezTo>
                      <a:pt x="4025719" y="676295"/>
                      <a:pt x="3939233" y="767574"/>
                      <a:pt x="3885781" y="783838"/>
                    </a:cubicBezTo>
                    <a:cubicBezTo>
                      <a:pt x="3876151" y="786825"/>
                      <a:pt x="3857227" y="793297"/>
                      <a:pt x="3851915" y="780021"/>
                    </a:cubicBezTo>
                    <a:cubicBezTo>
                      <a:pt x="3842452" y="756122"/>
                      <a:pt x="4052113" y="620200"/>
                      <a:pt x="4078675" y="601281"/>
                    </a:cubicBezTo>
                    <a:cubicBezTo>
                      <a:pt x="3970773" y="597298"/>
                      <a:pt x="3912507" y="724092"/>
                      <a:pt x="3816557" y="732224"/>
                    </a:cubicBezTo>
                    <a:lnTo>
                      <a:pt x="3987870" y="555974"/>
                    </a:lnTo>
                    <a:lnTo>
                      <a:pt x="3701849" y="751642"/>
                    </a:lnTo>
                    <a:cubicBezTo>
                      <a:pt x="3661678" y="747990"/>
                      <a:pt x="3643084" y="686751"/>
                      <a:pt x="3640097" y="654223"/>
                    </a:cubicBezTo>
                    <a:close/>
                    <a:moveTo>
                      <a:pt x="524570" y="978012"/>
                    </a:moveTo>
                    <a:cubicBezTo>
                      <a:pt x="544491" y="969548"/>
                      <a:pt x="624171" y="827154"/>
                      <a:pt x="624836" y="799770"/>
                    </a:cubicBezTo>
                    <a:cubicBezTo>
                      <a:pt x="625667" y="765914"/>
                      <a:pt x="573209" y="660363"/>
                      <a:pt x="559762" y="620367"/>
                    </a:cubicBezTo>
                    <a:cubicBezTo>
                      <a:pt x="553454" y="601447"/>
                      <a:pt x="553953" y="527262"/>
                      <a:pt x="525733" y="543029"/>
                    </a:cubicBezTo>
                    <a:cubicBezTo>
                      <a:pt x="503820" y="555144"/>
                      <a:pt x="513945" y="626507"/>
                      <a:pt x="526396" y="643767"/>
                    </a:cubicBezTo>
                    <a:cubicBezTo>
                      <a:pt x="535527" y="656546"/>
                      <a:pt x="558601" y="651733"/>
                      <a:pt x="556111" y="664346"/>
                    </a:cubicBezTo>
                    <a:cubicBezTo>
                      <a:pt x="555446" y="667997"/>
                      <a:pt x="534532" y="683266"/>
                      <a:pt x="529883" y="693555"/>
                    </a:cubicBezTo>
                    <a:cubicBezTo>
                      <a:pt x="522412" y="710151"/>
                      <a:pt x="509299" y="772387"/>
                      <a:pt x="493361" y="775872"/>
                    </a:cubicBezTo>
                    <a:cubicBezTo>
                      <a:pt x="370355" y="755625"/>
                      <a:pt x="283867" y="662686"/>
                      <a:pt x="175469" y="611571"/>
                    </a:cubicBezTo>
                    <a:lnTo>
                      <a:pt x="372347" y="782842"/>
                    </a:lnTo>
                    <a:cubicBezTo>
                      <a:pt x="375833" y="819188"/>
                      <a:pt x="350932" y="806408"/>
                      <a:pt x="331013" y="798774"/>
                    </a:cubicBezTo>
                    <a:cubicBezTo>
                      <a:pt x="246849" y="766412"/>
                      <a:pt x="180780" y="654554"/>
                      <a:pt x="67235" y="667002"/>
                    </a:cubicBezTo>
                    <a:lnTo>
                      <a:pt x="319392" y="830805"/>
                    </a:lnTo>
                    <a:cubicBezTo>
                      <a:pt x="320222" y="836613"/>
                      <a:pt x="315906" y="841094"/>
                      <a:pt x="310759" y="842920"/>
                    </a:cubicBezTo>
                    <a:cubicBezTo>
                      <a:pt x="272248" y="856861"/>
                      <a:pt x="99107" y="712309"/>
                      <a:pt x="42003" y="722598"/>
                    </a:cubicBezTo>
                    <a:cubicBezTo>
                      <a:pt x="53290" y="772054"/>
                      <a:pt x="265607" y="844082"/>
                      <a:pt x="269092" y="856695"/>
                    </a:cubicBezTo>
                    <a:cubicBezTo>
                      <a:pt x="270588" y="862005"/>
                      <a:pt x="268928" y="873125"/>
                      <a:pt x="263947" y="876610"/>
                    </a:cubicBezTo>
                    <a:cubicBezTo>
                      <a:pt x="243031" y="891713"/>
                      <a:pt x="89147" y="819519"/>
                      <a:pt x="54619" y="818192"/>
                    </a:cubicBezTo>
                    <a:lnTo>
                      <a:pt x="46984" y="825826"/>
                    </a:lnTo>
                    <a:cubicBezTo>
                      <a:pt x="89479" y="896525"/>
                      <a:pt x="481908" y="996268"/>
                      <a:pt x="524570" y="978344"/>
                    </a:cubicBezTo>
                    <a:close/>
                    <a:moveTo>
                      <a:pt x="1679946" y="802757"/>
                    </a:moveTo>
                    <a:cubicBezTo>
                      <a:pt x="1658364" y="764254"/>
                      <a:pt x="1707004" y="625013"/>
                      <a:pt x="1638279" y="637294"/>
                    </a:cubicBezTo>
                    <a:cubicBezTo>
                      <a:pt x="1558265" y="651567"/>
                      <a:pt x="1564407" y="832464"/>
                      <a:pt x="1679946" y="802757"/>
                    </a:cubicBezTo>
                    <a:close/>
                    <a:moveTo>
                      <a:pt x="3554439" y="848563"/>
                    </a:moveTo>
                    <a:lnTo>
                      <a:pt x="3509786" y="880261"/>
                    </a:lnTo>
                    <a:cubicBezTo>
                      <a:pt x="3543152" y="898849"/>
                      <a:pt x="3583656" y="1018175"/>
                      <a:pt x="3625322" y="961582"/>
                    </a:cubicBezTo>
                    <a:cubicBezTo>
                      <a:pt x="3641922" y="939011"/>
                      <a:pt x="3554938" y="882584"/>
                      <a:pt x="3554439" y="848563"/>
                    </a:cubicBezTo>
                    <a:close/>
                    <a:moveTo>
                      <a:pt x="611224" y="1024647"/>
                    </a:moveTo>
                    <a:cubicBezTo>
                      <a:pt x="606410" y="996932"/>
                      <a:pt x="667167" y="941832"/>
                      <a:pt x="666669" y="926232"/>
                    </a:cubicBezTo>
                    <a:cubicBezTo>
                      <a:pt x="666336" y="916772"/>
                      <a:pt x="638447" y="893206"/>
                      <a:pt x="633967" y="893704"/>
                    </a:cubicBezTo>
                    <a:cubicBezTo>
                      <a:pt x="627825" y="894368"/>
                      <a:pt x="584829" y="988467"/>
                      <a:pt x="566070" y="996932"/>
                    </a:cubicBezTo>
                    <a:lnTo>
                      <a:pt x="611391" y="1024647"/>
                    </a:lnTo>
                    <a:close/>
                    <a:moveTo>
                      <a:pt x="2521575" y="1467928"/>
                    </a:moveTo>
                    <a:cubicBezTo>
                      <a:pt x="2530706" y="1473737"/>
                      <a:pt x="2700027" y="1394242"/>
                      <a:pt x="2721442" y="1383123"/>
                    </a:cubicBezTo>
                    <a:cubicBezTo>
                      <a:pt x="2926620" y="1276576"/>
                      <a:pt x="3177283" y="1122730"/>
                      <a:pt x="3372834" y="996434"/>
                    </a:cubicBezTo>
                    <a:cubicBezTo>
                      <a:pt x="3378976" y="992450"/>
                      <a:pt x="3537507" y="891049"/>
                      <a:pt x="3444214" y="916274"/>
                    </a:cubicBezTo>
                    <a:cubicBezTo>
                      <a:pt x="3433589" y="919096"/>
                      <a:pt x="3289334" y="1024813"/>
                      <a:pt x="3261944" y="1041907"/>
                    </a:cubicBezTo>
                    <a:cubicBezTo>
                      <a:pt x="3023066" y="1190774"/>
                      <a:pt x="2779709" y="1332504"/>
                      <a:pt x="2524728" y="1452660"/>
                    </a:cubicBezTo>
                    <a:cubicBezTo>
                      <a:pt x="2519583" y="1454153"/>
                      <a:pt x="2520910" y="1467762"/>
                      <a:pt x="2521575" y="1468094"/>
                    </a:cubicBezTo>
                    <a:close/>
                    <a:moveTo>
                      <a:pt x="700201" y="1032779"/>
                    </a:moveTo>
                    <a:cubicBezTo>
                      <a:pt x="783368" y="953782"/>
                      <a:pt x="725102" y="935858"/>
                      <a:pt x="677956" y="1018008"/>
                    </a:cubicBezTo>
                    <a:cubicBezTo>
                      <a:pt x="642763" y="1079414"/>
                      <a:pt x="658701" y="1072278"/>
                      <a:pt x="700201" y="1032779"/>
                    </a:cubicBezTo>
                    <a:close/>
                    <a:moveTo>
                      <a:pt x="3529539" y="1019668"/>
                    </a:moveTo>
                    <a:cubicBezTo>
                      <a:pt x="3503976" y="1014523"/>
                      <a:pt x="3502813" y="992616"/>
                      <a:pt x="3491856" y="974361"/>
                    </a:cubicBezTo>
                    <a:cubicBezTo>
                      <a:pt x="3452846" y="1016017"/>
                      <a:pt x="3543482" y="1046056"/>
                      <a:pt x="3529539" y="1019668"/>
                    </a:cubicBezTo>
                    <a:close/>
                    <a:moveTo>
                      <a:pt x="2108230" y="1311759"/>
                    </a:moveTo>
                    <a:lnTo>
                      <a:pt x="2037679" y="1311759"/>
                    </a:lnTo>
                    <a:cubicBezTo>
                      <a:pt x="2033529" y="1498299"/>
                      <a:pt x="2095447" y="1475231"/>
                      <a:pt x="2108230" y="1311759"/>
                    </a:cubicBezTo>
                    <a:close/>
                    <a:moveTo>
                      <a:pt x="1140603" y="1352088"/>
                    </a:moveTo>
                    <a:cubicBezTo>
                      <a:pt x="1122177" y="1343458"/>
                      <a:pt x="1104582" y="1323542"/>
                      <a:pt x="1080180" y="1327027"/>
                    </a:cubicBezTo>
                    <a:cubicBezTo>
                      <a:pt x="1092132" y="1341798"/>
                      <a:pt x="1114708" y="1347772"/>
                      <a:pt x="1130477" y="1357233"/>
                    </a:cubicBezTo>
                    <a:cubicBezTo>
                      <a:pt x="1301959" y="1459298"/>
                      <a:pt x="1481073" y="1547589"/>
                      <a:pt x="1663842" y="1627749"/>
                    </a:cubicBezTo>
                    <a:cubicBezTo>
                      <a:pt x="1668989" y="1664591"/>
                      <a:pt x="1658198" y="1699609"/>
                      <a:pt x="1652222" y="1735291"/>
                    </a:cubicBezTo>
                    <a:cubicBezTo>
                      <a:pt x="1602754" y="2025225"/>
                      <a:pt x="1494853" y="2325946"/>
                      <a:pt x="1449701" y="2611066"/>
                    </a:cubicBezTo>
                    <a:cubicBezTo>
                      <a:pt x="1447377" y="2625339"/>
                      <a:pt x="1429447" y="2700519"/>
                      <a:pt x="1455511" y="2697531"/>
                    </a:cubicBezTo>
                    <a:cubicBezTo>
                      <a:pt x="1464473" y="2691557"/>
                      <a:pt x="1468457" y="2683425"/>
                      <a:pt x="1472111" y="2673633"/>
                    </a:cubicBezTo>
                    <a:cubicBezTo>
                      <a:pt x="1535523" y="2498378"/>
                      <a:pt x="1588644" y="2157495"/>
                      <a:pt x="1627322" y="1962159"/>
                    </a:cubicBezTo>
                    <a:cubicBezTo>
                      <a:pt x="1637448" y="1911044"/>
                      <a:pt x="1695050" y="1635881"/>
                      <a:pt x="1684096" y="1607833"/>
                    </a:cubicBezTo>
                    <a:cubicBezTo>
                      <a:pt x="1674466" y="1583436"/>
                      <a:pt x="1645250" y="1599867"/>
                      <a:pt x="1630475" y="1593395"/>
                    </a:cubicBezTo>
                    <a:cubicBezTo>
                      <a:pt x="1627655" y="1592233"/>
                      <a:pt x="1627655" y="1577628"/>
                      <a:pt x="1623504" y="1575304"/>
                    </a:cubicBezTo>
                    <a:cubicBezTo>
                      <a:pt x="1481904" y="1494482"/>
                      <a:pt x="1292994" y="1423119"/>
                      <a:pt x="1140935" y="1352254"/>
                    </a:cubicBezTo>
                    <a:close/>
                    <a:moveTo>
                      <a:pt x="1871511" y="1593892"/>
                    </a:moveTo>
                    <a:lnTo>
                      <a:pt x="2010288" y="1457639"/>
                    </a:lnTo>
                    <a:cubicBezTo>
                      <a:pt x="1918987" y="1460626"/>
                      <a:pt x="1869352" y="1496142"/>
                      <a:pt x="1871511" y="1593892"/>
                    </a:cubicBezTo>
                    <a:close/>
                    <a:moveTo>
                      <a:pt x="2239205" y="1573811"/>
                    </a:moveTo>
                    <a:cubicBezTo>
                      <a:pt x="2235886" y="1476226"/>
                      <a:pt x="2239538" y="1460792"/>
                      <a:pt x="2134623" y="1453987"/>
                    </a:cubicBezTo>
                    <a:cubicBezTo>
                      <a:pt x="2082831" y="1478550"/>
                      <a:pt x="2217791" y="1565181"/>
                      <a:pt x="2239205" y="1573811"/>
                    </a:cubicBezTo>
                    <a:close/>
                    <a:moveTo>
                      <a:pt x="2047805" y="1583935"/>
                    </a:moveTo>
                    <a:cubicBezTo>
                      <a:pt x="2118355" y="1615135"/>
                      <a:pt x="2099431" y="1505933"/>
                      <a:pt x="2067892" y="1493155"/>
                    </a:cubicBezTo>
                    <a:cubicBezTo>
                      <a:pt x="2032035" y="1478715"/>
                      <a:pt x="2001325" y="1563356"/>
                      <a:pt x="2047805" y="1583935"/>
                    </a:cubicBezTo>
                    <a:close/>
                    <a:moveTo>
                      <a:pt x="2299797" y="1493155"/>
                    </a:moveTo>
                    <a:cubicBezTo>
                      <a:pt x="2265932" y="1456643"/>
                      <a:pt x="2279046" y="1577960"/>
                      <a:pt x="2279711" y="1586258"/>
                    </a:cubicBezTo>
                    <a:cubicBezTo>
                      <a:pt x="2304942" y="1900754"/>
                      <a:pt x="2413341" y="2423696"/>
                      <a:pt x="2512943" y="2723753"/>
                    </a:cubicBezTo>
                    <a:cubicBezTo>
                      <a:pt x="2515932" y="2732550"/>
                      <a:pt x="2556435" y="2842415"/>
                      <a:pt x="2560751" y="2776529"/>
                    </a:cubicBezTo>
                    <a:cubicBezTo>
                      <a:pt x="2561416" y="2766737"/>
                      <a:pt x="2506468" y="2619530"/>
                      <a:pt x="2498833" y="2591648"/>
                    </a:cubicBezTo>
                    <a:cubicBezTo>
                      <a:pt x="2430939" y="2343704"/>
                      <a:pt x="2306437" y="1821425"/>
                      <a:pt x="2294317" y="1576300"/>
                    </a:cubicBezTo>
                    <a:cubicBezTo>
                      <a:pt x="2293655" y="1561364"/>
                      <a:pt x="2305606" y="1499626"/>
                      <a:pt x="2299630" y="1493155"/>
                    </a:cubicBezTo>
                    <a:close/>
                    <a:moveTo>
                      <a:pt x="2008961" y="1612646"/>
                    </a:moveTo>
                    <a:cubicBezTo>
                      <a:pt x="1996178" y="1598373"/>
                      <a:pt x="1994851" y="1572650"/>
                      <a:pt x="1979910" y="1558874"/>
                    </a:cubicBezTo>
                    <a:cubicBezTo>
                      <a:pt x="1972771" y="1557547"/>
                      <a:pt x="1876159" y="1648161"/>
                      <a:pt x="1872507" y="1657954"/>
                    </a:cubicBezTo>
                    <a:cubicBezTo>
                      <a:pt x="1835157" y="1761679"/>
                      <a:pt x="1806107" y="2072689"/>
                      <a:pt x="1791498" y="2196828"/>
                    </a:cubicBezTo>
                    <a:cubicBezTo>
                      <a:pt x="1784359" y="2258067"/>
                      <a:pt x="1745183" y="2572729"/>
                      <a:pt x="1756638" y="2608079"/>
                    </a:cubicBezTo>
                    <a:cubicBezTo>
                      <a:pt x="1763942" y="2630483"/>
                      <a:pt x="1811086" y="2630151"/>
                      <a:pt x="1833497" y="2632142"/>
                    </a:cubicBezTo>
                    <a:cubicBezTo>
                      <a:pt x="2022572" y="2648241"/>
                      <a:pt x="2239039" y="2624177"/>
                      <a:pt x="2427617" y="2605755"/>
                    </a:cubicBezTo>
                    <a:cubicBezTo>
                      <a:pt x="2440067" y="2598950"/>
                      <a:pt x="2429113" y="2578040"/>
                      <a:pt x="2427451" y="2567252"/>
                    </a:cubicBezTo>
                    <a:cubicBezTo>
                      <a:pt x="2412843" y="2475310"/>
                      <a:pt x="2366364" y="2364283"/>
                      <a:pt x="2346774" y="2264872"/>
                    </a:cubicBezTo>
                    <a:cubicBezTo>
                      <a:pt x="2307432" y="2065221"/>
                      <a:pt x="2284690" y="1850468"/>
                      <a:pt x="2259457" y="1647995"/>
                    </a:cubicBezTo>
                    <a:lnTo>
                      <a:pt x="2135787" y="1568833"/>
                    </a:lnTo>
                    <a:cubicBezTo>
                      <a:pt x="2109227" y="1569994"/>
                      <a:pt x="2146079" y="1807483"/>
                      <a:pt x="2149398" y="1832377"/>
                    </a:cubicBezTo>
                    <a:cubicBezTo>
                      <a:pt x="2175129" y="2024893"/>
                      <a:pt x="2218123" y="2215084"/>
                      <a:pt x="2248667" y="2406768"/>
                    </a:cubicBezTo>
                    <a:cubicBezTo>
                      <a:pt x="2240533" y="2426684"/>
                      <a:pt x="2222771" y="2404611"/>
                      <a:pt x="2213973" y="2407432"/>
                    </a:cubicBezTo>
                    <a:cubicBezTo>
                      <a:pt x="2191895" y="2414402"/>
                      <a:pt x="2115865" y="2521115"/>
                      <a:pt x="2100594" y="2521115"/>
                    </a:cubicBezTo>
                    <a:cubicBezTo>
                      <a:pt x="2061914" y="2498710"/>
                      <a:pt x="2043821" y="2456391"/>
                      <a:pt x="2015103" y="2425024"/>
                    </a:cubicBezTo>
                    <a:cubicBezTo>
                      <a:pt x="1999499" y="2407930"/>
                      <a:pt x="1955675" y="2390006"/>
                      <a:pt x="1949200" y="2370091"/>
                    </a:cubicBezTo>
                    <a:cubicBezTo>
                      <a:pt x="1936584" y="2331090"/>
                      <a:pt x="1957833" y="2204296"/>
                      <a:pt x="1962812" y="2156499"/>
                    </a:cubicBezTo>
                    <a:cubicBezTo>
                      <a:pt x="1981071" y="1977759"/>
                      <a:pt x="2015435" y="1800016"/>
                      <a:pt x="2037845" y="1621774"/>
                    </a:cubicBezTo>
                    <a:cubicBezTo>
                      <a:pt x="2035521" y="1616131"/>
                      <a:pt x="2016264" y="1620778"/>
                      <a:pt x="2008961" y="1612646"/>
                    </a:cubicBezTo>
                    <a:close/>
                    <a:moveTo>
                      <a:pt x="2057930" y="1745083"/>
                    </a:moveTo>
                    <a:cubicBezTo>
                      <a:pt x="2053780" y="1771802"/>
                      <a:pt x="2051622" y="1799020"/>
                      <a:pt x="2047805" y="1825740"/>
                    </a:cubicBezTo>
                    <a:cubicBezTo>
                      <a:pt x="2022572" y="2002487"/>
                      <a:pt x="2001658" y="2179734"/>
                      <a:pt x="1982401" y="2357311"/>
                    </a:cubicBezTo>
                    <a:cubicBezTo>
                      <a:pt x="1989207" y="2368598"/>
                      <a:pt x="1992028" y="2359635"/>
                      <a:pt x="1992360" y="2359967"/>
                    </a:cubicBezTo>
                    <a:cubicBezTo>
                      <a:pt x="2031703" y="2393326"/>
                      <a:pt x="2068721" y="2425190"/>
                      <a:pt x="2101423" y="2465352"/>
                    </a:cubicBezTo>
                    <a:lnTo>
                      <a:pt x="2196378" y="2380879"/>
                    </a:lnTo>
                    <a:lnTo>
                      <a:pt x="2092128" y="1627749"/>
                    </a:lnTo>
                    <a:cubicBezTo>
                      <a:pt x="2071876" y="1580781"/>
                      <a:pt x="2059426" y="1734461"/>
                      <a:pt x="2057930" y="1745083"/>
                    </a:cubicBezTo>
                    <a:close/>
                    <a:moveTo>
                      <a:pt x="1785689" y="2657203"/>
                    </a:moveTo>
                    <a:cubicBezTo>
                      <a:pt x="1783861" y="2655211"/>
                      <a:pt x="1762448" y="2656041"/>
                      <a:pt x="1760955" y="2665501"/>
                    </a:cubicBezTo>
                    <a:cubicBezTo>
                      <a:pt x="1766764" y="2718941"/>
                      <a:pt x="1766930" y="2772379"/>
                      <a:pt x="1770748" y="2825819"/>
                    </a:cubicBezTo>
                    <a:cubicBezTo>
                      <a:pt x="1779214" y="2944149"/>
                      <a:pt x="1787515" y="3075092"/>
                      <a:pt x="1795648" y="3198899"/>
                    </a:cubicBezTo>
                    <a:cubicBezTo>
                      <a:pt x="1812415" y="3455142"/>
                      <a:pt x="1838809" y="3710722"/>
                      <a:pt x="1851259" y="3967131"/>
                    </a:cubicBezTo>
                    <a:cubicBezTo>
                      <a:pt x="1854412" y="3966633"/>
                      <a:pt x="1865701" y="3967961"/>
                      <a:pt x="1866365" y="3967131"/>
                    </a:cubicBezTo>
                    <a:cubicBezTo>
                      <a:pt x="1870516" y="3961489"/>
                      <a:pt x="1856406" y="3848469"/>
                      <a:pt x="1856073" y="3828720"/>
                    </a:cubicBezTo>
                    <a:cubicBezTo>
                      <a:pt x="1851425" y="3469581"/>
                      <a:pt x="1824699" y="3091854"/>
                      <a:pt x="1785855" y="2735038"/>
                    </a:cubicBezTo>
                    <a:cubicBezTo>
                      <a:pt x="1784359" y="2721762"/>
                      <a:pt x="1788343" y="2659859"/>
                      <a:pt x="1785855" y="2657037"/>
                    </a:cubicBezTo>
                    <a:close/>
                    <a:moveTo>
                      <a:pt x="2299797" y="2964562"/>
                    </a:moveTo>
                    <a:lnTo>
                      <a:pt x="2284856" y="3199065"/>
                    </a:lnTo>
                    <a:lnTo>
                      <a:pt x="2269583" y="3428091"/>
                    </a:lnTo>
                    <a:lnTo>
                      <a:pt x="2293156" y="3207363"/>
                    </a:lnTo>
                    <a:lnTo>
                      <a:pt x="2299630" y="2964562"/>
                    </a:lnTo>
                    <a:close/>
                    <a:moveTo>
                      <a:pt x="2264438" y="3533974"/>
                    </a:moveTo>
                    <a:cubicBezTo>
                      <a:pt x="2257964" y="3700267"/>
                      <a:pt x="2247173" y="3866559"/>
                      <a:pt x="2246841" y="4032852"/>
                    </a:cubicBezTo>
                    <a:lnTo>
                      <a:pt x="2259623" y="4025217"/>
                    </a:lnTo>
                    <a:lnTo>
                      <a:pt x="2274564" y="3533974"/>
                    </a:lnTo>
                    <a:lnTo>
                      <a:pt x="2272074" y="3438214"/>
                    </a:lnTo>
                    <a:cubicBezTo>
                      <a:pt x="2272074" y="3469415"/>
                      <a:pt x="2265765" y="3503603"/>
                      <a:pt x="2264438" y="3533974"/>
                    </a:cubicBezTo>
                    <a:close/>
                    <a:moveTo>
                      <a:pt x="1864706" y="4031192"/>
                    </a:moveTo>
                    <a:cubicBezTo>
                      <a:pt x="1867360" y="4027707"/>
                      <a:pt x="1868357" y="4023392"/>
                      <a:pt x="1871178" y="4020072"/>
                    </a:cubicBezTo>
                    <a:lnTo>
                      <a:pt x="1859725" y="4013268"/>
                    </a:lnTo>
                    <a:cubicBezTo>
                      <a:pt x="1738210" y="4068367"/>
                      <a:pt x="1577023" y="4062558"/>
                      <a:pt x="1478253" y="4158484"/>
                    </a:cubicBezTo>
                    <a:cubicBezTo>
                      <a:pt x="1535190" y="4130934"/>
                      <a:pt x="1838476" y="4064218"/>
                      <a:pt x="1864706" y="4031026"/>
                    </a:cubicBezTo>
                    <a:close/>
                    <a:moveTo>
                      <a:pt x="2258130" y="4069529"/>
                    </a:moveTo>
                    <a:cubicBezTo>
                      <a:pt x="2249165" y="4063223"/>
                      <a:pt x="2239538" y="4059405"/>
                      <a:pt x="2235055" y="4071521"/>
                    </a:cubicBezTo>
                    <a:lnTo>
                      <a:pt x="2242361" y="4117990"/>
                    </a:lnTo>
                    <a:cubicBezTo>
                      <a:pt x="2260122" y="4132594"/>
                      <a:pt x="2267757" y="4079487"/>
                      <a:pt x="2257964" y="4069695"/>
                    </a:cubicBezTo>
                    <a:close/>
                  </a:path>
                </a:pathLst>
              </a:custGeom>
              <a:solidFill>
                <a:srgbClr val="0B0C0C"/>
              </a:solidFill>
              <a:ln w="16598" cap="flat">
                <a:noFill/>
                <a:prstDash val="solid"/>
                <a:miter/>
              </a:ln>
            </p:spPr>
            <p:txBody>
              <a:bodyPr/>
              <a:lstStyle/>
              <a:p>
                <a:endParaRPr lang="fr-FR"/>
              </a:p>
            </p:txBody>
          </p:sp>
          <p:sp>
            <p:nvSpPr>
              <p:cNvPr id="7" name="Forme libre 6">
                <a:extLst>
                  <a:ext uri="{FF2B5EF4-FFF2-40B4-BE49-F238E27FC236}">
                    <a16:creationId xmlns:a16="http://schemas.microsoft.com/office/drawing/2014/main" id="{EACC7368-E47A-4F18-1F1F-A7291A711642}"/>
                  </a:ext>
                </a:extLst>
              </p:cNvPr>
              <p:cNvSpPr/>
              <p:nvPr/>
            </p:nvSpPr>
            <p:spPr>
              <a:xfrm>
                <a:off x="-21880489" y="-468992"/>
                <a:ext cx="3074645" cy="289929"/>
              </a:xfrm>
              <a:custGeom>
                <a:avLst/>
                <a:gdLst>
                  <a:gd name="csX0" fmla="*/ 1854536 w 3074645"/>
                  <a:gd name="csY0" fmla="*/ 332 h 289929"/>
                  <a:gd name="csX1" fmla="*/ 2484679 w 3074645"/>
                  <a:gd name="csY1" fmla="*/ 22903 h 289929"/>
                  <a:gd name="csX2" fmla="*/ 2469406 w 3074645"/>
                  <a:gd name="csY2" fmla="*/ 45639 h 289929"/>
                  <a:gd name="csX3" fmla="*/ 2973390 w 3074645"/>
                  <a:gd name="csY3" fmla="*/ 76010 h 289929"/>
                  <a:gd name="csX4" fmla="*/ 2950812 w 3074645"/>
                  <a:gd name="csY4" fmla="*/ 90947 h 289929"/>
                  <a:gd name="csX5" fmla="*/ 2620636 w 3074645"/>
                  <a:gd name="csY5" fmla="*/ 106049 h 289929"/>
                  <a:gd name="csX6" fmla="*/ 2864990 w 3074645"/>
                  <a:gd name="csY6" fmla="*/ 116173 h 289929"/>
                  <a:gd name="csX7" fmla="*/ 2827307 w 3074645"/>
                  <a:gd name="csY7" fmla="*/ 101071 h 289929"/>
                  <a:gd name="csX8" fmla="*/ 3074152 w 3074645"/>
                  <a:gd name="csY8" fmla="*/ 126462 h 289929"/>
                  <a:gd name="csX9" fmla="*/ 3074152 w 3074645"/>
                  <a:gd name="csY9" fmla="*/ 141233 h 289929"/>
                  <a:gd name="csX10" fmla="*/ 2834777 w 3074645"/>
                  <a:gd name="csY10" fmla="*/ 151356 h 289929"/>
                  <a:gd name="csX11" fmla="*/ 2804898 w 3074645"/>
                  <a:gd name="csY11" fmla="*/ 176915 h 289929"/>
                  <a:gd name="csX12" fmla="*/ 2431227 w 3074645"/>
                  <a:gd name="csY12" fmla="*/ 192017 h 289929"/>
                  <a:gd name="csX13" fmla="*/ 2406493 w 3074645"/>
                  <a:gd name="csY13" fmla="*/ 176085 h 289929"/>
                  <a:gd name="csX14" fmla="*/ 2282986 w 3074645"/>
                  <a:gd name="csY14" fmla="*/ 181727 h 289929"/>
                  <a:gd name="csX15" fmla="*/ 2686206 w 3074645"/>
                  <a:gd name="csY15" fmla="*/ 217077 h 289929"/>
                  <a:gd name="csX16" fmla="*/ 2686206 w 3074645"/>
                  <a:gd name="csY16" fmla="*/ 232014 h 289929"/>
                  <a:gd name="csX17" fmla="*/ 2229866 w 3074645"/>
                  <a:gd name="csY17" fmla="*/ 257405 h 289929"/>
                  <a:gd name="csX18" fmla="*/ 1781328 w 3074645"/>
                  <a:gd name="csY18" fmla="*/ 272176 h 289929"/>
                  <a:gd name="csX19" fmla="*/ 713604 w 3074645"/>
                  <a:gd name="csY19" fmla="*/ 261554 h 289929"/>
                  <a:gd name="csX20" fmla="*/ 594414 w 3074645"/>
                  <a:gd name="csY20" fmla="*/ 191851 h 289929"/>
                  <a:gd name="csX21" fmla="*/ 211448 w 3074645"/>
                  <a:gd name="csY21" fmla="*/ 191851 h 289929"/>
                  <a:gd name="csX22" fmla="*/ 221408 w 3074645"/>
                  <a:gd name="csY22" fmla="*/ 171770 h 289929"/>
                  <a:gd name="csX23" fmla="*/ 156002 w 3074645"/>
                  <a:gd name="csY23" fmla="*/ 156667 h 289929"/>
                  <a:gd name="csX24" fmla="*/ 528844 w 3074645"/>
                  <a:gd name="csY24" fmla="*/ 116339 h 289929"/>
                  <a:gd name="csX25" fmla="*/ 7265 w 3074645"/>
                  <a:gd name="csY25" fmla="*/ 161812 h 289929"/>
                  <a:gd name="csX26" fmla="*/ 115499 w 3074645"/>
                  <a:gd name="csY26" fmla="*/ 126297 h 289929"/>
                  <a:gd name="csX27" fmla="*/ 19881 w 3074645"/>
                  <a:gd name="csY27" fmla="*/ 106215 h 289929"/>
                  <a:gd name="csX28" fmla="*/ 637078 w 3074645"/>
                  <a:gd name="csY28" fmla="*/ 45473 h 289929"/>
                  <a:gd name="csX29" fmla="*/ 962275 w 3074645"/>
                  <a:gd name="csY29" fmla="*/ 50619 h 289929"/>
                  <a:gd name="csX30" fmla="*/ 945343 w 3074645"/>
                  <a:gd name="csY30" fmla="*/ 175919 h 289929"/>
                  <a:gd name="csX31" fmla="*/ 1473394 w 3074645"/>
                  <a:gd name="csY31" fmla="*/ 96589 h 289929"/>
                  <a:gd name="csX32" fmla="*/ 1466257 w 3074645"/>
                  <a:gd name="csY32" fmla="*/ 166 h 289929"/>
                  <a:gd name="csX33" fmla="*/ 1647696 w 3074645"/>
                  <a:gd name="csY33" fmla="*/ 5145 h 289929"/>
                  <a:gd name="csX34" fmla="*/ 1657159 w 3074645"/>
                  <a:gd name="csY34" fmla="*/ 27550 h 289929"/>
                  <a:gd name="csX35" fmla="*/ 1686874 w 3074645"/>
                  <a:gd name="csY35" fmla="*/ 129781 h 289929"/>
                  <a:gd name="csX36" fmla="*/ 2219907 w 3074645"/>
                  <a:gd name="csY36" fmla="*/ 166459 h 289929"/>
                  <a:gd name="csX37" fmla="*/ 2264893 w 3074645"/>
                  <a:gd name="csY37" fmla="*/ 121152 h 289929"/>
                  <a:gd name="csX38" fmla="*/ 1854204 w 3074645"/>
                  <a:gd name="csY38" fmla="*/ 0 h 289929"/>
                  <a:gd name="csX39" fmla="*/ 861511 w 3074645"/>
                  <a:gd name="csY39" fmla="*/ 91112 h 289929"/>
                  <a:gd name="csX40" fmla="*/ 788471 w 3074645"/>
                  <a:gd name="csY40" fmla="*/ 91112 h 289929"/>
                  <a:gd name="csX41" fmla="*/ 740497 w 3074645"/>
                  <a:gd name="csY41" fmla="*/ 103725 h 289929"/>
                  <a:gd name="csX42" fmla="*/ 788471 w 3074645"/>
                  <a:gd name="csY42" fmla="*/ 111692 h 289929"/>
                  <a:gd name="csX43" fmla="*/ 861511 w 3074645"/>
                  <a:gd name="csY43" fmla="*/ 91112 h 289929"/>
                  <a:gd name="csX44" fmla="*/ 2237502 w 3074645"/>
                  <a:gd name="csY44" fmla="*/ 222222 h 289929"/>
                  <a:gd name="csX45" fmla="*/ 2086440 w 3074645"/>
                  <a:gd name="csY45" fmla="*/ 212098 h 289929"/>
                  <a:gd name="csX46" fmla="*/ 2237502 w 3074645"/>
                  <a:gd name="csY46" fmla="*/ 222222 h 289929"/>
                  <a:gd name="csX47" fmla="*/ 1204305 w 3074645"/>
                  <a:gd name="csY47" fmla="*/ 222222 h 289929"/>
                  <a:gd name="csX48" fmla="*/ 997800 w 3074645"/>
                  <a:gd name="csY48" fmla="*/ 232179 h 289929"/>
                  <a:gd name="csX49" fmla="*/ 1204305 w 3074645"/>
                  <a:gd name="csY49" fmla="*/ 222222 h 2899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Lst>
                <a:rect l="l" t="t" r="r" b="b"/>
                <a:pathLst>
                  <a:path w="3074645" h="289929">
                    <a:moveTo>
                      <a:pt x="1854536" y="332"/>
                    </a:moveTo>
                    <a:cubicBezTo>
                      <a:pt x="2064363" y="4980"/>
                      <a:pt x="2275517" y="6971"/>
                      <a:pt x="2484679" y="22903"/>
                    </a:cubicBezTo>
                    <a:cubicBezTo>
                      <a:pt x="2500615" y="40661"/>
                      <a:pt x="2473060" y="35184"/>
                      <a:pt x="2469406" y="45639"/>
                    </a:cubicBezTo>
                    <a:lnTo>
                      <a:pt x="2973390" y="76010"/>
                    </a:lnTo>
                    <a:cubicBezTo>
                      <a:pt x="2976875" y="90283"/>
                      <a:pt x="2959278" y="89785"/>
                      <a:pt x="2950812" y="90947"/>
                    </a:cubicBezTo>
                    <a:cubicBezTo>
                      <a:pt x="2847559" y="105053"/>
                      <a:pt x="2725216" y="91112"/>
                      <a:pt x="2620636" y="106049"/>
                    </a:cubicBezTo>
                    <a:lnTo>
                      <a:pt x="2864990" y="116173"/>
                    </a:lnTo>
                    <a:cubicBezTo>
                      <a:pt x="2877607" y="94432"/>
                      <a:pt x="2833283" y="115343"/>
                      <a:pt x="2827307" y="101071"/>
                    </a:cubicBezTo>
                    <a:cubicBezTo>
                      <a:pt x="2856856" y="97917"/>
                      <a:pt x="3065021" y="114513"/>
                      <a:pt x="3074152" y="126462"/>
                    </a:cubicBezTo>
                    <a:cubicBezTo>
                      <a:pt x="3075480" y="128288"/>
                      <a:pt x="3073654" y="137084"/>
                      <a:pt x="3074152" y="141233"/>
                    </a:cubicBezTo>
                    <a:cubicBezTo>
                      <a:pt x="3058713" y="157829"/>
                      <a:pt x="2866317" y="142893"/>
                      <a:pt x="2834777" y="151356"/>
                    </a:cubicBezTo>
                    <a:cubicBezTo>
                      <a:pt x="2819340" y="155505"/>
                      <a:pt x="2821498" y="171770"/>
                      <a:pt x="2804898" y="176915"/>
                    </a:cubicBezTo>
                    <a:cubicBezTo>
                      <a:pt x="2721066" y="202638"/>
                      <a:pt x="2524852" y="195668"/>
                      <a:pt x="2431227" y="192017"/>
                    </a:cubicBezTo>
                    <a:cubicBezTo>
                      <a:pt x="2412801" y="191353"/>
                      <a:pt x="2417614" y="176582"/>
                      <a:pt x="2406493" y="176085"/>
                    </a:cubicBezTo>
                    <a:cubicBezTo>
                      <a:pt x="2369142" y="174259"/>
                      <a:pt x="2322661" y="188034"/>
                      <a:pt x="2282986" y="181727"/>
                    </a:cubicBezTo>
                    <a:lnTo>
                      <a:pt x="2686206" y="217077"/>
                    </a:lnTo>
                    <a:cubicBezTo>
                      <a:pt x="2685707" y="221060"/>
                      <a:pt x="2687037" y="231349"/>
                      <a:pt x="2686206" y="232014"/>
                    </a:cubicBezTo>
                    <a:cubicBezTo>
                      <a:pt x="2666286" y="249107"/>
                      <a:pt x="2284315" y="257073"/>
                      <a:pt x="2229866" y="257405"/>
                    </a:cubicBezTo>
                    <a:cubicBezTo>
                      <a:pt x="2066687" y="258401"/>
                      <a:pt x="1944011" y="264210"/>
                      <a:pt x="1781328" y="272176"/>
                    </a:cubicBezTo>
                    <a:cubicBezTo>
                      <a:pt x="1422598" y="289768"/>
                      <a:pt x="1066525" y="305368"/>
                      <a:pt x="713604" y="261554"/>
                    </a:cubicBezTo>
                    <a:cubicBezTo>
                      <a:pt x="673930" y="256576"/>
                      <a:pt x="449993" y="209941"/>
                      <a:pt x="594414" y="191851"/>
                    </a:cubicBezTo>
                    <a:cubicBezTo>
                      <a:pt x="463771" y="171272"/>
                      <a:pt x="341926" y="222885"/>
                      <a:pt x="211448" y="191851"/>
                    </a:cubicBezTo>
                    <a:lnTo>
                      <a:pt x="221408" y="171770"/>
                    </a:lnTo>
                    <a:cubicBezTo>
                      <a:pt x="201653" y="167787"/>
                      <a:pt x="157994" y="183387"/>
                      <a:pt x="156002" y="156667"/>
                    </a:cubicBezTo>
                    <a:lnTo>
                      <a:pt x="528844" y="116339"/>
                    </a:lnTo>
                    <a:cubicBezTo>
                      <a:pt x="353877" y="102730"/>
                      <a:pt x="177583" y="122645"/>
                      <a:pt x="7265" y="161812"/>
                    </a:cubicBezTo>
                    <a:cubicBezTo>
                      <a:pt x="-32908" y="156170"/>
                      <a:pt x="106202" y="123309"/>
                      <a:pt x="115499" y="126297"/>
                    </a:cubicBezTo>
                    <a:cubicBezTo>
                      <a:pt x="93918" y="111194"/>
                      <a:pt x="30007" y="128453"/>
                      <a:pt x="19881" y="106215"/>
                    </a:cubicBezTo>
                    <a:cubicBezTo>
                      <a:pt x="226387" y="90781"/>
                      <a:pt x="429739" y="55597"/>
                      <a:pt x="637078" y="45473"/>
                    </a:cubicBezTo>
                    <a:cubicBezTo>
                      <a:pt x="741990" y="40328"/>
                      <a:pt x="861014" y="32363"/>
                      <a:pt x="962275" y="50619"/>
                    </a:cubicBezTo>
                    <a:cubicBezTo>
                      <a:pt x="888237" y="82814"/>
                      <a:pt x="812541" y="162476"/>
                      <a:pt x="945343" y="175919"/>
                    </a:cubicBezTo>
                    <a:cubicBezTo>
                      <a:pt x="1001617" y="181561"/>
                      <a:pt x="1447333" y="122977"/>
                      <a:pt x="1473394" y="96589"/>
                    </a:cubicBezTo>
                    <a:cubicBezTo>
                      <a:pt x="1478873" y="64393"/>
                      <a:pt x="1469244" y="32196"/>
                      <a:pt x="1466257" y="166"/>
                    </a:cubicBezTo>
                    <a:lnTo>
                      <a:pt x="1647696" y="5145"/>
                    </a:lnTo>
                    <a:cubicBezTo>
                      <a:pt x="1647862" y="13775"/>
                      <a:pt x="1656661" y="19583"/>
                      <a:pt x="1657159" y="27550"/>
                    </a:cubicBezTo>
                    <a:cubicBezTo>
                      <a:pt x="1659484" y="65721"/>
                      <a:pt x="1633420" y="107045"/>
                      <a:pt x="1686874" y="129781"/>
                    </a:cubicBezTo>
                    <a:cubicBezTo>
                      <a:pt x="1752777" y="157995"/>
                      <a:pt x="2141718" y="175919"/>
                      <a:pt x="2219907" y="166459"/>
                    </a:cubicBezTo>
                    <a:cubicBezTo>
                      <a:pt x="2247794" y="163140"/>
                      <a:pt x="2289627" y="159986"/>
                      <a:pt x="2264893" y="121152"/>
                    </a:cubicBezTo>
                    <a:cubicBezTo>
                      <a:pt x="2231526" y="68376"/>
                      <a:pt x="1921766" y="37673"/>
                      <a:pt x="1854204" y="0"/>
                    </a:cubicBezTo>
                    <a:close/>
                    <a:moveTo>
                      <a:pt x="861511" y="91112"/>
                    </a:moveTo>
                    <a:lnTo>
                      <a:pt x="788471" y="91112"/>
                    </a:lnTo>
                    <a:cubicBezTo>
                      <a:pt x="785649" y="91112"/>
                      <a:pt x="739666" y="95427"/>
                      <a:pt x="740497" y="103725"/>
                    </a:cubicBezTo>
                    <a:cubicBezTo>
                      <a:pt x="755601" y="105053"/>
                      <a:pt x="773531" y="112024"/>
                      <a:pt x="788471" y="111692"/>
                    </a:cubicBezTo>
                    <a:cubicBezTo>
                      <a:pt x="802415" y="111526"/>
                      <a:pt x="854540" y="107045"/>
                      <a:pt x="861511" y="91112"/>
                    </a:cubicBezTo>
                    <a:close/>
                    <a:moveTo>
                      <a:pt x="2237502" y="222222"/>
                    </a:moveTo>
                    <a:lnTo>
                      <a:pt x="2086440" y="212098"/>
                    </a:lnTo>
                    <a:cubicBezTo>
                      <a:pt x="2133252" y="227865"/>
                      <a:pt x="2189030" y="232843"/>
                      <a:pt x="2237502" y="222222"/>
                    </a:cubicBezTo>
                    <a:close/>
                    <a:moveTo>
                      <a:pt x="1204305" y="222222"/>
                    </a:moveTo>
                    <a:lnTo>
                      <a:pt x="997800" y="232179"/>
                    </a:lnTo>
                    <a:cubicBezTo>
                      <a:pt x="1065196" y="242137"/>
                      <a:pt x="1137905" y="236328"/>
                      <a:pt x="1204305" y="222222"/>
                    </a:cubicBezTo>
                    <a:close/>
                  </a:path>
                </a:pathLst>
              </a:custGeom>
              <a:solidFill>
                <a:srgbClr val="D5D6D6"/>
              </a:solidFill>
              <a:ln w="16598" cap="flat">
                <a:noFill/>
                <a:prstDash val="solid"/>
                <a:miter/>
              </a:ln>
            </p:spPr>
            <p:txBody>
              <a:bodyPr/>
              <a:lstStyle/>
              <a:p>
                <a:endParaRPr lang="fr-FR"/>
              </a:p>
            </p:txBody>
          </p:sp>
          <p:sp>
            <p:nvSpPr>
              <p:cNvPr id="8" name="Forme libre 7">
                <a:extLst>
                  <a:ext uri="{FF2B5EF4-FFF2-40B4-BE49-F238E27FC236}">
                    <a16:creationId xmlns:a16="http://schemas.microsoft.com/office/drawing/2014/main" id="{4119FE42-66C4-23DF-A14A-0E231BECD9AE}"/>
                  </a:ext>
                </a:extLst>
              </p:cNvPr>
              <p:cNvSpPr/>
              <p:nvPr/>
            </p:nvSpPr>
            <p:spPr>
              <a:xfrm>
                <a:off x="-21235458" y="-4318012"/>
                <a:ext cx="189321" cy="187144"/>
              </a:xfrm>
              <a:custGeom>
                <a:avLst/>
                <a:gdLst>
                  <a:gd name="csX0" fmla="*/ 13626 w 189321"/>
                  <a:gd name="csY0" fmla="*/ 556 h 187144"/>
                  <a:gd name="csX1" fmla="*/ 133479 w 189321"/>
                  <a:gd name="csY1" fmla="*/ 100464 h 187144"/>
                  <a:gd name="csX2" fmla="*/ 15 w 189321"/>
                  <a:gd name="csY2" fmla="*/ 17318 h 187144"/>
                  <a:gd name="csX3" fmla="*/ 13626 w 189321"/>
                  <a:gd name="csY3" fmla="*/ 722 h 187144"/>
                </a:gdLst>
                <a:ahLst/>
                <a:cxnLst>
                  <a:cxn ang="0">
                    <a:pos x="csX0" y="csY0"/>
                  </a:cxn>
                  <a:cxn ang="0">
                    <a:pos x="csX1" y="csY1"/>
                  </a:cxn>
                  <a:cxn ang="0">
                    <a:pos x="csX2" y="csY2"/>
                  </a:cxn>
                  <a:cxn ang="0">
                    <a:pos x="csX3" y="csY3"/>
                  </a:cxn>
                </a:cxnLst>
                <a:rect l="l" t="t" r="r" b="b"/>
                <a:pathLst>
                  <a:path w="189321" h="187144">
                    <a:moveTo>
                      <a:pt x="13626" y="556"/>
                    </a:moveTo>
                    <a:cubicBezTo>
                      <a:pt x="40186" y="-7742"/>
                      <a:pt x="116050" y="79221"/>
                      <a:pt x="133479" y="100464"/>
                    </a:cubicBezTo>
                    <a:cubicBezTo>
                      <a:pt x="314421" y="321359"/>
                      <a:pt x="-2476" y="54825"/>
                      <a:pt x="15" y="17318"/>
                    </a:cubicBezTo>
                    <a:cubicBezTo>
                      <a:pt x="677" y="8854"/>
                      <a:pt x="6157" y="3543"/>
                      <a:pt x="13626" y="722"/>
                    </a:cubicBezTo>
                    <a:close/>
                  </a:path>
                </a:pathLst>
              </a:custGeom>
              <a:solidFill>
                <a:srgbClr val="0B0C0C"/>
              </a:solidFill>
              <a:ln w="16598" cap="flat">
                <a:noFill/>
                <a:prstDash val="solid"/>
                <a:miter/>
              </a:ln>
            </p:spPr>
            <p:txBody>
              <a:bodyPr/>
              <a:lstStyle/>
              <a:p>
                <a:endParaRPr lang="fr-FR"/>
              </a:p>
            </p:txBody>
          </p:sp>
          <p:sp>
            <p:nvSpPr>
              <p:cNvPr id="9" name="Forme libre 8">
                <a:extLst>
                  <a:ext uri="{FF2B5EF4-FFF2-40B4-BE49-F238E27FC236}">
                    <a16:creationId xmlns:a16="http://schemas.microsoft.com/office/drawing/2014/main" id="{4ADEB4A4-218D-3A66-75DA-0215ACB9F0C8}"/>
                  </a:ext>
                </a:extLst>
              </p:cNvPr>
              <p:cNvSpPr/>
              <p:nvPr/>
            </p:nvSpPr>
            <p:spPr>
              <a:xfrm>
                <a:off x="-19622900" y="-4479458"/>
                <a:ext cx="205208" cy="170385"/>
              </a:xfrm>
              <a:custGeom>
                <a:avLst/>
                <a:gdLst>
                  <a:gd name="csX0" fmla="*/ 194720 w 205208"/>
                  <a:gd name="csY0" fmla="*/ 33216 h 170385"/>
                  <a:gd name="csX1" fmla="*/ 15271 w 205208"/>
                  <a:gd name="csY1" fmla="*/ 168807 h 170385"/>
                  <a:gd name="csX2" fmla="*/ 0 w 205208"/>
                  <a:gd name="csY2" fmla="*/ 163496 h 170385"/>
                  <a:gd name="csX3" fmla="*/ 189075 w 205208"/>
                  <a:gd name="csY3" fmla="*/ 24 h 170385"/>
                  <a:gd name="csX4" fmla="*/ 194554 w 205208"/>
                  <a:gd name="csY4" fmla="*/ 33216 h 170385"/>
                </a:gdLst>
                <a:ahLst/>
                <a:cxnLst>
                  <a:cxn ang="0">
                    <a:pos x="csX0" y="csY0"/>
                  </a:cxn>
                  <a:cxn ang="0">
                    <a:pos x="csX1" y="csY1"/>
                  </a:cxn>
                  <a:cxn ang="0">
                    <a:pos x="csX2" y="csY2"/>
                  </a:cxn>
                  <a:cxn ang="0">
                    <a:pos x="csX3" y="csY3"/>
                  </a:cxn>
                  <a:cxn ang="0">
                    <a:pos x="csX4" y="csY4"/>
                  </a:cxn>
                </a:cxnLst>
                <a:rect l="l" t="t" r="r" b="b"/>
                <a:pathLst>
                  <a:path w="205208" h="170385">
                    <a:moveTo>
                      <a:pt x="194720" y="33216"/>
                    </a:moveTo>
                    <a:cubicBezTo>
                      <a:pt x="187913" y="42179"/>
                      <a:pt x="26061" y="165487"/>
                      <a:pt x="15271" y="168807"/>
                    </a:cubicBezTo>
                    <a:cubicBezTo>
                      <a:pt x="5976" y="171628"/>
                      <a:pt x="6142" y="171130"/>
                      <a:pt x="0" y="163496"/>
                    </a:cubicBezTo>
                    <a:cubicBezTo>
                      <a:pt x="663" y="118852"/>
                      <a:pt x="163179" y="-1967"/>
                      <a:pt x="189075" y="24"/>
                    </a:cubicBezTo>
                    <a:cubicBezTo>
                      <a:pt x="214972" y="2016"/>
                      <a:pt x="204181" y="20769"/>
                      <a:pt x="194554" y="33216"/>
                    </a:cubicBezTo>
                    <a:close/>
                  </a:path>
                </a:pathLst>
              </a:custGeom>
              <a:solidFill>
                <a:srgbClr val="0B0C0C"/>
              </a:solidFill>
              <a:ln w="16598" cap="flat">
                <a:noFill/>
                <a:prstDash val="solid"/>
                <a:miter/>
              </a:ln>
            </p:spPr>
            <p:txBody>
              <a:bodyPr/>
              <a:lstStyle/>
              <a:p>
                <a:endParaRPr lang="fr-FR"/>
              </a:p>
            </p:txBody>
          </p:sp>
          <p:sp>
            <p:nvSpPr>
              <p:cNvPr id="10" name="Forme libre 9">
                <a:extLst>
                  <a:ext uri="{FF2B5EF4-FFF2-40B4-BE49-F238E27FC236}">
                    <a16:creationId xmlns:a16="http://schemas.microsoft.com/office/drawing/2014/main" id="{DFC76D74-D7EF-991E-BB61-0B98DDB507A1}"/>
                  </a:ext>
                </a:extLst>
              </p:cNvPr>
              <p:cNvSpPr/>
              <p:nvPr/>
            </p:nvSpPr>
            <p:spPr>
              <a:xfrm>
                <a:off x="-21294032" y="-4150816"/>
                <a:ext cx="182598" cy="101781"/>
              </a:xfrm>
              <a:custGeom>
                <a:avLst/>
                <a:gdLst>
                  <a:gd name="csX0" fmla="*/ 178276 w 182598"/>
                  <a:gd name="csY0" fmla="*/ 75331 h 101781"/>
                  <a:gd name="csX1" fmla="*/ 28043 w 182598"/>
                  <a:gd name="csY1" fmla="*/ 1147 h 101781"/>
                  <a:gd name="csX2" fmla="*/ 178276 w 182598"/>
                  <a:gd name="csY2" fmla="*/ 75331 h 101781"/>
                </a:gdLst>
                <a:ahLst/>
                <a:cxnLst>
                  <a:cxn ang="0">
                    <a:pos x="csX0" y="csY0"/>
                  </a:cxn>
                  <a:cxn ang="0">
                    <a:pos x="csX1" y="csY1"/>
                  </a:cxn>
                  <a:cxn ang="0">
                    <a:pos x="csX2" y="csY2"/>
                  </a:cxn>
                </a:cxnLst>
                <a:rect l="l" t="t" r="r" b="b"/>
                <a:pathLst>
                  <a:path w="182598" h="101781">
                    <a:moveTo>
                      <a:pt x="178276" y="75331"/>
                    </a:moveTo>
                    <a:cubicBezTo>
                      <a:pt x="222765" y="168601"/>
                      <a:pt x="-93636" y="-16113"/>
                      <a:pt x="28043" y="1147"/>
                    </a:cubicBezTo>
                    <a:cubicBezTo>
                      <a:pt x="39000" y="2640"/>
                      <a:pt x="174624" y="67697"/>
                      <a:pt x="178276" y="75331"/>
                    </a:cubicBezTo>
                    <a:close/>
                  </a:path>
                </a:pathLst>
              </a:custGeom>
              <a:solidFill>
                <a:srgbClr val="0B0C0C"/>
              </a:solidFill>
              <a:ln w="16598" cap="flat">
                <a:noFill/>
                <a:prstDash val="solid"/>
                <a:miter/>
              </a:ln>
            </p:spPr>
            <p:txBody>
              <a:bodyPr/>
              <a:lstStyle/>
              <a:p>
                <a:endParaRPr lang="fr-FR"/>
              </a:p>
            </p:txBody>
          </p:sp>
          <p:sp>
            <p:nvSpPr>
              <p:cNvPr id="11" name="Forme libre 10">
                <a:extLst>
                  <a:ext uri="{FF2B5EF4-FFF2-40B4-BE49-F238E27FC236}">
                    <a16:creationId xmlns:a16="http://schemas.microsoft.com/office/drawing/2014/main" id="{AAD8C745-C726-C055-DB4B-431AB50A6DCF}"/>
                  </a:ext>
                </a:extLst>
              </p:cNvPr>
              <p:cNvSpPr/>
              <p:nvPr/>
            </p:nvSpPr>
            <p:spPr>
              <a:xfrm>
                <a:off x="-19537129" y="-4265390"/>
                <a:ext cx="182488" cy="80739"/>
              </a:xfrm>
              <a:custGeom>
                <a:avLst/>
                <a:gdLst>
                  <a:gd name="csX0" fmla="*/ 6525 w 182488"/>
                  <a:gd name="csY0" fmla="*/ 59294 h 80739"/>
                  <a:gd name="csX1" fmla="*/ 181160 w 182488"/>
                  <a:gd name="csY1" fmla="*/ 5523 h 80739"/>
                  <a:gd name="csX2" fmla="*/ 6525 w 182488"/>
                  <a:gd name="csY2" fmla="*/ 59294 h 80739"/>
                </a:gdLst>
                <a:ahLst/>
                <a:cxnLst>
                  <a:cxn ang="0">
                    <a:pos x="csX0" y="csY0"/>
                  </a:cxn>
                  <a:cxn ang="0">
                    <a:pos x="csX1" y="csY1"/>
                  </a:cxn>
                  <a:cxn ang="0">
                    <a:pos x="csX2" y="csY2"/>
                  </a:cxn>
                </a:cxnLst>
                <a:rect l="l" t="t" r="r" b="b"/>
                <a:pathLst>
                  <a:path w="182488" h="80739">
                    <a:moveTo>
                      <a:pt x="6525" y="59294"/>
                    </a:moveTo>
                    <a:cubicBezTo>
                      <a:pt x="15988" y="48175"/>
                      <a:pt x="169704" y="-19537"/>
                      <a:pt x="181160" y="5523"/>
                    </a:cubicBezTo>
                    <a:cubicBezTo>
                      <a:pt x="202574" y="44524"/>
                      <a:pt x="-42611" y="116882"/>
                      <a:pt x="6525" y="59294"/>
                    </a:cubicBezTo>
                    <a:close/>
                  </a:path>
                </a:pathLst>
              </a:custGeom>
              <a:solidFill>
                <a:srgbClr val="0B0C0C"/>
              </a:solidFill>
              <a:ln w="16598" cap="flat">
                <a:noFill/>
                <a:prstDash val="solid"/>
                <a:miter/>
              </a:ln>
            </p:spPr>
            <p:txBody>
              <a:bodyPr/>
              <a:lstStyle/>
              <a:p>
                <a:endParaRPr lang="fr-FR"/>
              </a:p>
            </p:txBody>
          </p:sp>
          <p:sp>
            <p:nvSpPr>
              <p:cNvPr id="12" name="Forme libre 11">
                <a:extLst>
                  <a:ext uri="{FF2B5EF4-FFF2-40B4-BE49-F238E27FC236}">
                    <a16:creationId xmlns:a16="http://schemas.microsoft.com/office/drawing/2014/main" id="{2F6685EC-B86F-E7A2-EFD7-B2B448AEE14D}"/>
                  </a:ext>
                </a:extLst>
              </p:cNvPr>
              <p:cNvSpPr/>
              <p:nvPr/>
            </p:nvSpPr>
            <p:spPr>
              <a:xfrm>
                <a:off x="-20046615" y="-503843"/>
                <a:ext cx="5389" cy="20081"/>
              </a:xfrm>
              <a:custGeom>
                <a:avLst/>
                <a:gdLst>
                  <a:gd name="csX0" fmla="*/ 410 w 5389"/>
                  <a:gd name="csY0" fmla="*/ 20082 h 20081"/>
                  <a:gd name="csX1" fmla="*/ 5389 w 5389"/>
                  <a:gd name="csY1" fmla="*/ 0 h 20081"/>
                  <a:gd name="csX2" fmla="*/ 410 w 5389"/>
                  <a:gd name="csY2" fmla="*/ 20082 h 20081"/>
                </a:gdLst>
                <a:ahLst/>
                <a:cxnLst>
                  <a:cxn ang="0">
                    <a:pos x="csX0" y="csY0"/>
                  </a:cxn>
                  <a:cxn ang="0">
                    <a:pos x="csX1" y="csY1"/>
                  </a:cxn>
                  <a:cxn ang="0">
                    <a:pos x="csX2" y="csY2"/>
                  </a:cxn>
                </a:cxnLst>
                <a:rect l="l" t="t" r="r" b="b"/>
                <a:pathLst>
                  <a:path w="5389" h="20081">
                    <a:moveTo>
                      <a:pt x="410" y="20082"/>
                    </a:moveTo>
                    <a:cubicBezTo>
                      <a:pt x="78" y="13277"/>
                      <a:pt x="-1582" y="3817"/>
                      <a:pt x="5389" y="0"/>
                    </a:cubicBezTo>
                    <a:lnTo>
                      <a:pt x="410" y="20082"/>
                    </a:lnTo>
                    <a:close/>
                  </a:path>
                </a:pathLst>
              </a:custGeom>
              <a:solidFill>
                <a:srgbClr val="D5D6D6"/>
              </a:solidFill>
              <a:ln w="16598" cap="flat">
                <a:noFill/>
                <a:prstDash val="solid"/>
                <a:miter/>
              </a:ln>
            </p:spPr>
            <p:txBody>
              <a:bodyPr/>
              <a:lstStyle/>
              <a:p>
                <a:endParaRPr lang="fr-FR"/>
              </a:p>
            </p:txBody>
          </p:sp>
          <p:sp>
            <p:nvSpPr>
              <p:cNvPr id="13" name="Forme libre 12">
                <a:extLst>
                  <a:ext uri="{FF2B5EF4-FFF2-40B4-BE49-F238E27FC236}">
                    <a16:creationId xmlns:a16="http://schemas.microsoft.com/office/drawing/2014/main" id="{F011622C-2F93-0585-02B3-0DC6E0919C0F}"/>
                  </a:ext>
                </a:extLst>
              </p:cNvPr>
              <p:cNvSpPr/>
              <p:nvPr/>
            </p:nvSpPr>
            <p:spPr>
              <a:xfrm>
                <a:off x="-20046041" y="-473638"/>
                <a:ext cx="4980" cy="4978"/>
              </a:xfrm>
              <a:custGeom>
                <a:avLst/>
                <a:gdLst>
                  <a:gd name="csX0" fmla="*/ 4981 w 4980"/>
                  <a:gd name="csY0" fmla="*/ 4979 h 4978"/>
                  <a:gd name="csX1" fmla="*/ 0 w 4980"/>
                  <a:gd name="csY1" fmla="*/ 0 h 4978"/>
                  <a:gd name="csX2" fmla="*/ 4981 w 4980"/>
                  <a:gd name="csY2" fmla="*/ 4979 h 4978"/>
                </a:gdLst>
                <a:ahLst/>
                <a:cxnLst>
                  <a:cxn ang="0">
                    <a:pos x="csX0" y="csY0"/>
                  </a:cxn>
                  <a:cxn ang="0">
                    <a:pos x="csX1" y="csY1"/>
                  </a:cxn>
                  <a:cxn ang="0">
                    <a:pos x="csX2" y="csY2"/>
                  </a:cxn>
                </a:cxnLst>
                <a:rect l="l" t="t" r="r" b="b"/>
                <a:pathLst>
                  <a:path w="4980" h="4978">
                    <a:moveTo>
                      <a:pt x="4981" y="4979"/>
                    </a:moveTo>
                    <a:lnTo>
                      <a:pt x="0" y="0"/>
                    </a:lnTo>
                    <a:cubicBezTo>
                      <a:pt x="831" y="1659"/>
                      <a:pt x="3820" y="3153"/>
                      <a:pt x="4981" y="4979"/>
                    </a:cubicBezTo>
                    <a:close/>
                  </a:path>
                </a:pathLst>
              </a:custGeom>
              <a:solidFill>
                <a:srgbClr val="D5D6D6"/>
              </a:solidFill>
              <a:ln w="16598" cap="flat">
                <a:noFill/>
                <a:prstDash val="solid"/>
                <a:miter/>
              </a:ln>
            </p:spPr>
            <p:txBody>
              <a:bodyPr/>
              <a:lstStyle/>
              <a:p>
                <a:endParaRPr lang="fr-FR"/>
              </a:p>
            </p:txBody>
          </p:sp>
          <p:sp>
            <p:nvSpPr>
              <p:cNvPr id="14" name="Forme libre 13">
                <a:extLst>
                  <a:ext uri="{FF2B5EF4-FFF2-40B4-BE49-F238E27FC236}">
                    <a16:creationId xmlns:a16="http://schemas.microsoft.com/office/drawing/2014/main" id="{B0B18C53-8517-57D0-15CA-F9909BB71D73}"/>
                  </a:ext>
                </a:extLst>
              </p:cNvPr>
              <p:cNvSpPr/>
              <p:nvPr/>
            </p:nvSpPr>
            <p:spPr>
              <a:xfrm>
                <a:off x="-20439465" y="-2877576"/>
                <a:ext cx="204017" cy="846561"/>
              </a:xfrm>
              <a:custGeom>
                <a:avLst/>
                <a:gdLst>
                  <a:gd name="csX0" fmla="*/ 166 w 204017"/>
                  <a:gd name="csY0" fmla="*/ 741011 h 846561"/>
                  <a:gd name="csX1" fmla="*/ 60591 w 204017"/>
                  <a:gd name="csY1" fmla="*/ 237154 h 846561"/>
                  <a:gd name="csX2" fmla="*/ 65570 w 204017"/>
                  <a:gd name="csY2" fmla="*/ 126293 h 846561"/>
                  <a:gd name="csX3" fmla="*/ 99767 w 204017"/>
                  <a:gd name="csY3" fmla="*/ 8958 h 846561"/>
                  <a:gd name="csX4" fmla="*/ 204017 w 204017"/>
                  <a:gd name="csY4" fmla="*/ 762088 h 846561"/>
                  <a:gd name="csX5" fmla="*/ 109064 w 204017"/>
                  <a:gd name="csY5" fmla="*/ 846562 h 846561"/>
                  <a:gd name="csX6" fmla="*/ 0 w 204017"/>
                  <a:gd name="csY6" fmla="*/ 741177 h 84656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04017" h="846561">
                    <a:moveTo>
                      <a:pt x="166" y="741011"/>
                    </a:moveTo>
                    <a:cubicBezTo>
                      <a:pt x="34860" y="578867"/>
                      <a:pt x="62417" y="403613"/>
                      <a:pt x="60591" y="237154"/>
                    </a:cubicBezTo>
                    <a:lnTo>
                      <a:pt x="65570" y="126293"/>
                    </a:lnTo>
                    <a:cubicBezTo>
                      <a:pt x="67232" y="115505"/>
                      <a:pt x="79516" y="-38175"/>
                      <a:pt x="99767" y="8958"/>
                    </a:cubicBezTo>
                    <a:lnTo>
                      <a:pt x="204017" y="762088"/>
                    </a:lnTo>
                    <a:lnTo>
                      <a:pt x="109064" y="846562"/>
                    </a:lnTo>
                    <a:cubicBezTo>
                      <a:pt x="76361" y="806400"/>
                      <a:pt x="39342" y="774536"/>
                      <a:pt x="0" y="741177"/>
                    </a:cubicBezTo>
                    <a:close/>
                  </a:path>
                </a:pathLst>
              </a:custGeom>
              <a:solidFill>
                <a:schemeClr val="accent2"/>
              </a:solidFill>
              <a:ln w="16598" cap="flat">
                <a:noFill/>
                <a:prstDash val="solid"/>
                <a:miter/>
              </a:ln>
            </p:spPr>
            <p:txBody>
              <a:bodyPr/>
              <a:lstStyle/>
              <a:p>
                <a:endParaRPr lang="fr-FR"/>
              </a:p>
            </p:txBody>
          </p:sp>
          <p:sp>
            <p:nvSpPr>
              <p:cNvPr id="15" name="Forme libre 14">
                <a:extLst>
                  <a:ext uri="{FF2B5EF4-FFF2-40B4-BE49-F238E27FC236}">
                    <a16:creationId xmlns:a16="http://schemas.microsoft.com/office/drawing/2014/main" id="{425C0092-19B5-7B92-FF3E-C0ADF271B44F}"/>
                  </a:ext>
                </a:extLst>
              </p:cNvPr>
              <p:cNvSpPr/>
              <p:nvPr/>
            </p:nvSpPr>
            <p:spPr>
              <a:xfrm>
                <a:off x="-20154884" y="-3010094"/>
                <a:ext cx="284148" cy="1311194"/>
              </a:xfrm>
              <a:custGeom>
                <a:avLst/>
                <a:gdLst>
                  <a:gd name="csX0" fmla="*/ 23021 w 284148"/>
                  <a:gd name="csY0" fmla="*/ 6882 h 1311194"/>
                  <a:gd name="csX1" fmla="*/ 17708 w 284148"/>
                  <a:gd name="csY1" fmla="*/ 90027 h 1311194"/>
                  <a:gd name="csX2" fmla="*/ 222224 w 284148"/>
                  <a:gd name="csY2" fmla="*/ 1105375 h 1311194"/>
                  <a:gd name="csX3" fmla="*/ 284142 w 284148"/>
                  <a:gd name="csY3" fmla="*/ 1290256 h 1311194"/>
                  <a:gd name="csX4" fmla="*/ 236333 w 284148"/>
                  <a:gd name="csY4" fmla="*/ 1237480 h 1311194"/>
                  <a:gd name="csX5" fmla="*/ 3100 w 284148"/>
                  <a:gd name="csY5" fmla="*/ 99986 h 1311194"/>
                  <a:gd name="csX6" fmla="*/ 23187 w 284148"/>
                  <a:gd name="csY6" fmla="*/ 6882 h 131119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84148" h="1311194">
                    <a:moveTo>
                      <a:pt x="23021" y="6882"/>
                    </a:moveTo>
                    <a:cubicBezTo>
                      <a:pt x="28997" y="13354"/>
                      <a:pt x="16879" y="75091"/>
                      <a:pt x="17708" y="90027"/>
                    </a:cubicBezTo>
                    <a:cubicBezTo>
                      <a:pt x="29828" y="335152"/>
                      <a:pt x="154329" y="857431"/>
                      <a:pt x="222224" y="1105375"/>
                    </a:cubicBezTo>
                    <a:cubicBezTo>
                      <a:pt x="229859" y="1133423"/>
                      <a:pt x="284807" y="1280631"/>
                      <a:pt x="284142" y="1290256"/>
                    </a:cubicBezTo>
                    <a:cubicBezTo>
                      <a:pt x="279826" y="1356143"/>
                      <a:pt x="239156" y="1246277"/>
                      <a:pt x="236333" y="1237480"/>
                    </a:cubicBezTo>
                    <a:cubicBezTo>
                      <a:pt x="136732" y="937423"/>
                      <a:pt x="28499" y="414481"/>
                      <a:pt x="3100" y="99986"/>
                    </a:cubicBezTo>
                    <a:cubicBezTo>
                      <a:pt x="2437" y="91688"/>
                      <a:pt x="-10844" y="-29796"/>
                      <a:pt x="23187" y="6882"/>
                    </a:cubicBezTo>
                    <a:close/>
                  </a:path>
                </a:pathLst>
              </a:custGeom>
              <a:solidFill>
                <a:srgbClr val="D5D6D6"/>
              </a:solidFill>
              <a:ln w="16598" cap="flat">
                <a:noFill/>
                <a:prstDash val="solid"/>
                <a:miter/>
              </a:ln>
            </p:spPr>
            <p:txBody>
              <a:bodyPr/>
              <a:lstStyle/>
              <a:p>
                <a:endParaRPr lang="fr-FR"/>
              </a:p>
            </p:txBody>
          </p:sp>
          <p:sp>
            <p:nvSpPr>
              <p:cNvPr id="16" name="Forme libre 15">
                <a:extLst>
                  <a:ext uri="{FF2B5EF4-FFF2-40B4-BE49-F238E27FC236}">
                    <a16:creationId xmlns:a16="http://schemas.microsoft.com/office/drawing/2014/main" id="{0DB55BF8-7453-1F17-4999-244EE3D9DC56}"/>
                  </a:ext>
                </a:extLst>
              </p:cNvPr>
              <p:cNvSpPr/>
              <p:nvPr/>
            </p:nvSpPr>
            <p:spPr>
              <a:xfrm>
                <a:off x="-19910463" y="-3584235"/>
                <a:ext cx="952417" cy="555933"/>
              </a:xfrm>
              <a:custGeom>
                <a:avLst/>
                <a:gdLst>
                  <a:gd name="csX0" fmla="*/ 379 w 952417"/>
                  <a:gd name="csY0" fmla="*/ 555797 h 555933"/>
                  <a:gd name="csX1" fmla="*/ 3532 w 952417"/>
                  <a:gd name="csY1" fmla="*/ 540363 h 555933"/>
                  <a:gd name="csX2" fmla="*/ 740748 w 952417"/>
                  <a:gd name="csY2" fmla="*/ 129609 h 555933"/>
                  <a:gd name="csX3" fmla="*/ 923018 w 952417"/>
                  <a:gd name="csY3" fmla="*/ 3978 h 555933"/>
                  <a:gd name="csX4" fmla="*/ 851638 w 952417"/>
                  <a:gd name="csY4" fmla="*/ 84136 h 555933"/>
                  <a:gd name="csX5" fmla="*/ 200246 w 952417"/>
                  <a:gd name="csY5" fmla="*/ 470825 h 555933"/>
                  <a:gd name="csX6" fmla="*/ 379 w 952417"/>
                  <a:gd name="csY6" fmla="*/ 555631 h 55593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52417" h="555933">
                    <a:moveTo>
                      <a:pt x="379" y="555797"/>
                    </a:moveTo>
                    <a:cubicBezTo>
                      <a:pt x="379" y="555797"/>
                      <a:pt x="-1613" y="541856"/>
                      <a:pt x="3532" y="540363"/>
                    </a:cubicBezTo>
                    <a:cubicBezTo>
                      <a:pt x="258513" y="420373"/>
                      <a:pt x="502037" y="278476"/>
                      <a:pt x="740748" y="129609"/>
                    </a:cubicBezTo>
                    <a:cubicBezTo>
                      <a:pt x="767973" y="112682"/>
                      <a:pt x="912229" y="6965"/>
                      <a:pt x="923018" y="3978"/>
                    </a:cubicBezTo>
                    <a:cubicBezTo>
                      <a:pt x="1016477" y="-21083"/>
                      <a:pt x="857780" y="80319"/>
                      <a:pt x="851638" y="84136"/>
                    </a:cubicBezTo>
                    <a:cubicBezTo>
                      <a:pt x="656087" y="210433"/>
                      <a:pt x="405425" y="364278"/>
                      <a:pt x="200246" y="470825"/>
                    </a:cubicBezTo>
                    <a:cubicBezTo>
                      <a:pt x="178832" y="481944"/>
                      <a:pt x="9510" y="561439"/>
                      <a:pt x="379" y="555631"/>
                    </a:cubicBezTo>
                    <a:close/>
                  </a:path>
                </a:pathLst>
              </a:custGeom>
              <a:solidFill>
                <a:srgbClr val="D5D6D6"/>
              </a:solidFill>
              <a:ln w="16598" cap="flat">
                <a:noFill/>
                <a:prstDash val="solid"/>
                <a:miter/>
              </a:ln>
            </p:spPr>
            <p:txBody>
              <a:bodyPr/>
              <a:lstStyle/>
              <a:p>
                <a:endParaRPr lang="fr-FR"/>
              </a:p>
            </p:txBody>
          </p:sp>
          <p:sp>
            <p:nvSpPr>
              <p:cNvPr id="17" name="Forme libre 16">
                <a:extLst>
                  <a:ext uri="{FF2B5EF4-FFF2-40B4-BE49-F238E27FC236}">
                    <a16:creationId xmlns:a16="http://schemas.microsoft.com/office/drawing/2014/main" id="{418E3402-2310-D149-69CD-2F265AC7833D}"/>
                  </a:ext>
                </a:extLst>
              </p:cNvPr>
              <p:cNvSpPr/>
              <p:nvPr/>
            </p:nvSpPr>
            <p:spPr>
              <a:xfrm>
                <a:off x="-20711376" y="-4333388"/>
                <a:ext cx="594620" cy="85635"/>
              </a:xfrm>
              <a:custGeom>
                <a:avLst/>
                <a:gdLst>
                  <a:gd name="csX0" fmla="*/ 594620 w 594620"/>
                  <a:gd name="csY0" fmla="*/ 0 h 85635"/>
                  <a:gd name="csX1" fmla="*/ 0 w 594620"/>
                  <a:gd name="csY1" fmla="*/ 85636 h 85635"/>
                  <a:gd name="csX2" fmla="*/ 78851 w 594620"/>
                  <a:gd name="csY2" fmla="*/ 56260 h 85635"/>
                  <a:gd name="csX3" fmla="*/ 594620 w 594620"/>
                  <a:gd name="csY3" fmla="*/ 166 h 85635"/>
                </a:gdLst>
                <a:ahLst/>
                <a:cxnLst>
                  <a:cxn ang="0">
                    <a:pos x="csX0" y="csY0"/>
                  </a:cxn>
                  <a:cxn ang="0">
                    <a:pos x="csX1" y="csY1"/>
                  </a:cxn>
                  <a:cxn ang="0">
                    <a:pos x="csX2" y="csY2"/>
                  </a:cxn>
                  <a:cxn ang="0">
                    <a:pos x="csX3" y="csY3"/>
                  </a:cxn>
                </a:cxnLst>
                <a:rect l="l" t="t" r="r" b="b"/>
                <a:pathLst>
                  <a:path w="594620" h="85635">
                    <a:moveTo>
                      <a:pt x="594620" y="0"/>
                    </a:moveTo>
                    <a:cubicBezTo>
                      <a:pt x="409860" y="94763"/>
                      <a:pt x="195717" y="44643"/>
                      <a:pt x="0" y="85636"/>
                    </a:cubicBezTo>
                    <a:cubicBezTo>
                      <a:pt x="6142" y="64725"/>
                      <a:pt x="58765" y="59580"/>
                      <a:pt x="78851" y="56260"/>
                    </a:cubicBezTo>
                    <a:cubicBezTo>
                      <a:pt x="245019" y="27881"/>
                      <a:pt x="428782" y="44809"/>
                      <a:pt x="594620" y="166"/>
                    </a:cubicBezTo>
                    <a:close/>
                  </a:path>
                </a:pathLst>
              </a:custGeom>
              <a:solidFill>
                <a:srgbClr val="D5D6D6"/>
              </a:solidFill>
              <a:ln w="16598" cap="flat">
                <a:noFill/>
                <a:prstDash val="solid"/>
                <a:miter/>
              </a:ln>
            </p:spPr>
            <p:txBody>
              <a:bodyPr/>
              <a:lstStyle/>
              <a:p>
                <a:endParaRPr lang="fr-FR"/>
              </a:p>
            </p:txBody>
          </p:sp>
          <p:sp>
            <p:nvSpPr>
              <p:cNvPr id="18" name="Forme libre 17">
                <a:extLst>
                  <a:ext uri="{FF2B5EF4-FFF2-40B4-BE49-F238E27FC236}">
                    <a16:creationId xmlns:a16="http://schemas.microsoft.com/office/drawing/2014/main" id="{902CBDDB-2708-2B81-670A-C2C767E824C9}"/>
                  </a:ext>
                </a:extLst>
              </p:cNvPr>
              <p:cNvSpPr/>
              <p:nvPr/>
            </p:nvSpPr>
            <p:spPr>
              <a:xfrm>
                <a:off x="-20610778" y="-4455140"/>
                <a:ext cx="403217" cy="56032"/>
              </a:xfrm>
              <a:custGeom>
                <a:avLst/>
                <a:gdLst>
                  <a:gd name="csX0" fmla="*/ 403218 w 403217"/>
                  <a:gd name="csY0" fmla="*/ 10891 h 56032"/>
                  <a:gd name="csX1" fmla="*/ 0 w 403217"/>
                  <a:gd name="csY1" fmla="*/ 56032 h 56032"/>
                  <a:gd name="csX2" fmla="*/ 403218 w 403217"/>
                  <a:gd name="csY2" fmla="*/ 10891 h 56032"/>
                </a:gdLst>
                <a:ahLst/>
                <a:cxnLst>
                  <a:cxn ang="0">
                    <a:pos x="csX0" y="csY0"/>
                  </a:cxn>
                  <a:cxn ang="0">
                    <a:pos x="csX1" y="csY1"/>
                  </a:cxn>
                  <a:cxn ang="0">
                    <a:pos x="csX2" y="csY2"/>
                  </a:cxn>
                </a:cxnLst>
                <a:rect l="l" t="t" r="r" b="b"/>
                <a:pathLst>
                  <a:path w="403217" h="56032">
                    <a:moveTo>
                      <a:pt x="403218" y="10891"/>
                    </a:moveTo>
                    <a:lnTo>
                      <a:pt x="0" y="56032"/>
                    </a:lnTo>
                    <a:cubicBezTo>
                      <a:pt x="124998" y="2593"/>
                      <a:pt x="268424" y="-13007"/>
                      <a:pt x="403218" y="10891"/>
                    </a:cubicBezTo>
                    <a:close/>
                  </a:path>
                </a:pathLst>
              </a:custGeom>
              <a:solidFill>
                <a:srgbClr val="D5D6D6"/>
              </a:solidFill>
              <a:ln w="16598" cap="flat">
                <a:noFill/>
                <a:prstDash val="solid"/>
                <a:miter/>
              </a:ln>
            </p:spPr>
            <p:txBody>
              <a:bodyPr/>
              <a:lstStyle/>
              <a:p>
                <a:endParaRPr lang="fr-FR"/>
              </a:p>
            </p:txBody>
          </p:sp>
          <p:sp>
            <p:nvSpPr>
              <p:cNvPr id="19" name="Forme libre 18">
                <a:extLst>
                  <a:ext uri="{FF2B5EF4-FFF2-40B4-BE49-F238E27FC236}">
                    <a16:creationId xmlns:a16="http://schemas.microsoft.com/office/drawing/2014/main" id="{2447F3A8-B1F2-11BA-2C23-90B22997CB75}"/>
                  </a:ext>
                </a:extLst>
              </p:cNvPr>
              <p:cNvSpPr/>
              <p:nvPr/>
            </p:nvSpPr>
            <p:spPr>
              <a:xfrm>
                <a:off x="-20822264" y="-4383674"/>
                <a:ext cx="478749" cy="135921"/>
              </a:xfrm>
              <a:custGeom>
                <a:avLst/>
                <a:gdLst>
                  <a:gd name="csX0" fmla="*/ 478749 w 478749"/>
                  <a:gd name="csY0" fmla="*/ 0 h 135921"/>
                  <a:gd name="csX1" fmla="*/ 0 w 478749"/>
                  <a:gd name="csY1" fmla="*/ 135922 h 135921"/>
                  <a:gd name="csX2" fmla="*/ 478749 w 478749"/>
                  <a:gd name="csY2" fmla="*/ 0 h 135921"/>
                </a:gdLst>
                <a:ahLst/>
                <a:cxnLst>
                  <a:cxn ang="0">
                    <a:pos x="csX0" y="csY0"/>
                  </a:cxn>
                  <a:cxn ang="0">
                    <a:pos x="csX1" y="csY1"/>
                  </a:cxn>
                  <a:cxn ang="0">
                    <a:pos x="csX2" y="csY2"/>
                  </a:cxn>
                </a:cxnLst>
                <a:rect l="l" t="t" r="r" b="b"/>
                <a:pathLst>
                  <a:path w="478749" h="135921">
                    <a:moveTo>
                      <a:pt x="478749" y="0"/>
                    </a:moveTo>
                    <a:cubicBezTo>
                      <a:pt x="312415" y="27715"/>
                      <a:pt x="148737" y="52444"/>
                      <a:pt x="0" y="135922"/>
                    </a:cubicBezTo>
                    <a:cubicBezTo>
                      <a:pt x="115204" y="21243"/>
                      <a:pt x="323372" y="6307"/>
                      <a:pt x="478749" y="0"/>
                    </a:cubicBezTo>
                    <a:close/>
                  </a:path>
                </a:pathLst>
              </a:custGeom>
              <a:solidFill>
                <a:srgbClr val="D5D6D6"/>
              </a:solidFill>
              <a:ln w="16598" cap="flat">
                <a:noFill/>
                <a:prstDash val="solid"/>
                <a:miter/>
              </a:ln>
            </p:spPr>
            <p:txBody>
              <a:bodyPr/>
              <a:lstStyle/>
              <a:p>
                <a:endParaRPr lang="fr-FR"/>
              </a:p>
            </p:txBody>
          </p:sp>
          <p:sp>
            <p:nvSpPr>
              <p:cNvPr id="20" name="Forme libre 19">
                <a:extLst>
                  <a:ext uri="{FF2B5EF4-FFF2-40B4-BE49-F238E27FC236}">
                    <a16:creationId xmlns:a16="http://schemas.microsoft.com/office/drawing/2014/main" id="{02E0AFA6-DFE0-B3EA-BCB2-B8C42840D2B1}"/>
                  </a:ext>
                </a:extLst>
              </p:cNvPr>
              <p:cNvSpPr/>
              <p:nvPr/>
            </p:nvSpPr>
            <p:spPr>
              <a:xfrm>
                <a:off x="-20184818" y="-962393"/>
                <a:ext cx="27723" cy="498877"/>
              </a:xfrm>
              <a:custGeom>
                <a:avLst/>
                <a:gdLst>
                  <a:gd name="csX0" fmla="*/ 27723 w 27723"/>
                  <a:gd name="csY0" fmla="*/ 0 h 498877"/>
                  <a:gd name="csX1" fmla="*/ 12782 w 27723"/>
                  <a:gd name="csY1" fmla="*/ 491243 h 498877"/>
                  <a:gd name="csX2" fmla="*/ 0 w 27723"/>
                  <a:gd name="csY2" fmla="*/ 498878 h 498877"/>
                  <a:gd name="csX3" fmla="*/ 17597 w 27723"/>
                  <a:gd name="csY3" fmla="*/ 0 h 498877"/>
                  <a:gd name="csX4" fmla="*/ 27723 w 27723"/>
                  <a:gd name="csY4" fmla="*/ 0 h 498877"/>
                </a:gdLst>
                <a:ahLst/>
                <a:cxnLst>
                  <a:cxn ang="0">
                    <a:pos x="csX0" y="csY0"/>
                  </a:cxn>
                  <a:cxn ang="0">
                    <a:pos x="csX1" y="csY1"/>
                  </a:cxn>
                  <a:cxn ang="0">
                    <a:pos x="csX2" y="csY2"/>
                  </a:cxn>
                  <a:cxn ang="0">
                    <a:pos x="csX3" y="csY3"/>
                  </a:cxn>
                  <a:cxn ang="0">
                    <a:pos x="csX4" y="csY4"/>
                  </a:cxn>
                </a:cxnLst>
                <a:rect l="l" t="t" r="r" b="b"/>
                <a:pathLst>
                  <a:path w="27723" h="498877">
                    <a:moveTo>
                      <a:pt x="27723" y="0"/>
                    </a:moveTo>
                    <a:lnTo>
                      <a:pt x="12782" y="491243"/>
                    </a:lnTo>
                    <a:lnTo>
                      <a:pt x="0" y="498878"/>
                    </a:lnTo>
                    <a:cubicBezTo>
                      <a:pt x="332" y="332585"/>
                      <a:pt x="11123" y="166293"/>
                      <a:pt x="17597" y="0"/>
                    </a:cubicBezTo>
                    <a:lnTo>
                      <a:pt x="27723" y="0"/>
                    </a:lnTo>
                    <a:close/>
                  </a:path>
                </a:pathLst>
              </a:custGeom>
              <a:solidFill>
                <a:srgbClr val="D5D6D6"/>
              </a:solidFill>
              <a:ln w="16598" cap="flat">
                <a:noFill/>
                <a:prstDash val="solid"/>
                <a:miter/>
              </a:ln>
            </p:spPr>
            <p:txBody>
              <a:bodyPr/>
              <a:lstStyle/>
              <a:p>
                <a:endParaRPr lang="fr-FR"/>
              </a:p>
            </p:txBody>
          </p:sp>
          <p:sp>
            <p:nvSpPr>
              <p:cNvPr id="21" name="Forme libre 20">
                <a:extLst>
                  <a:ext uri="{FF2B5EF4-FFF2-40B4-BE49-F238E27FC236}">
                    <a16:creationId xmlns:a16="http://schemas.microsoft.com/office/drawing/2014/main" id="{88DB3E8A-807D-0B77-08DF-B533AD4CF580}"/>
                  </a:ext>
                </a:extLst>
              </p:cNvPr>
              <p:cNvSpPr/>
              <p:nvPr/>
            </p:nvSpPr>
            <p:spPr>
              <a:xfrm>
                <a:off x="-20162076" y="-1531804"/>
                <a:ext cx="30213" cy="463528"/>
              </a:xfrm>
              <a:custGeom>
                <a:avLst/>
                <a:gdLst>
                  <a:gd name="csX0" fmla="*/ 30214 w 30213"/>
                  <a:gd name="csY0" fmla="*/ 0 h 463528"/>
                  <a:gd name="csX1" fmla="*/ 23573 w 30213"/>
                  <a:gd name="csY1" fmla="*/ 242801 h 463528"/>
                  <a:gd name="csX2" fmla="*/ 0 w 30213"/>
                  <a:gd name="csY2" fmla="*/ 463528 h 463528"/>
                  <a:gd name="csX3" fmla="*/ 15273 w 30213"/>
                  <a:gd name="csY3" fmla="*/ 234503 h 463528"/>
                  <a:gd name="csX4" fmla="*/ 30214 w 30213"/>
                  <a:gd name="csY4" fmla="*/ 0 h 463528"/>
                </a:gdLst>
                <a:ahLst/>
                <a:cxnLst>
                  <a:cxn ang="0">
                    <a:pos x="csX0" y="csY0"/>
                  </a:cxn>
                  <a:cxn ang="0">
                    <a:pos x="csX1" y="csY1"/>
                  </a:cxn>
                  <a:cxn ang="0">
                    <a:pos x="csX2" y="csY2"/>
                  </a:cxn>
                  <a:cxn ang="0">
                    <a:pos x="csX3" y="csY3"/>
                  </a:cxn>
                  <a:cxn ang="0">
                    <a:pos x="csX4" y="csY4"/>
                  </a:cxn>
                </a:cxnLst>
                <a:rect l="l" t="t" r="r" b="b"/>
                <a:pathLst>
                  <a:path w="30213" h="463528">
                    <a:moveTo>
                      <a:pt x="30214" y="0"/>
                    </a:moveTo>
                    <a:lnTo>
                      <a:pt x="23573" y="242801"/>
                    </a:lnTo>
                    <a:lnTo>
                      <a:pt x="0" y="463528"/>
                    </a:lnTo>
                    <a:lnTo>
                      <a:pt x="15273" y="234503"/>
                    </a:lnTo>
                    <a:lnTo>
                      <a:pt x="30214" y="0"/>
                    </a:lnTo>
                    <a:close/>
                  </a:path>
                </a:pathLst>
              </a:custGeom>
              <a:solidFill>
                <a:srgbClr val="D5D6D6"/>
              </a:solidFill>
              <a:ln w="16598" cap="flat">
                <a:noFill/>
                <a:prstDash val="solid"/>
                <a:miter/>
              </a:ln>
            </p:spPr>
            <p:txBody>
              <a:bodyPr/>
              <a:lstStyle/>
              <a:p>
                <a:endParaRPr lang="fr-FR"/>
              </a:p>
            </p:txBody>
          </p:sp>
          <p:sp>
            <p:nvSpPr>
              <p:cNvPr id="22" name="Forme libre 21">
                <a:extLst>
                  <a:ext uri="{FF2B5EF4-FFF2-40B4-BE49-F238E27FC236}">
                    <a16:creationId xmlns:a16="http://schemas.microsoft.com/office/drawing/2014/main" id="{5C2216C7-9FBF-0682-695E-CFE62AA7A8D4}"/>
                  </a:ext>
                </a:extLst>
              </p:cNvPr>
              <p:cNvSpPr/>
              <p:nvPr/>
            </p:nvSpPr>
            <p:spPr>
              <a:xfrm>
                <a:off x="-19995742" y="-4353635"/>
                <a:ext cx="101192" cy="262052"/>
              </a:xfrm>
              <a:custGeom>
                <a:avLst/>
                <a:gdLst>
                  <a:gd name="csX0" fmla="*/ 100764 w 101192"/>
                  <a:gd name="csY0" fmla="*/ 262052 h 262052"/>
                  <a:gd name="csX1" fmla="*/ 90638 w 101192"/>
                  <a:gd name="csY1" fmla="*/ 262052 h 262052"/>
                  <a:gd name="csX2" fmla="*/ 0 w 101192"/>
                  <a:gd name="csY2" fmla="*/ 2489 h 262052"/>
                  <a:gd name="csX3" fmla="*/ 7471 w 101192"/>
                  <a:gd name="csY3" fmla="*/ 0 h 262052"/>
                  <a:gd name="csX4" fmla="*/ 100764 w 101192"/>
                  <a:gd name="csY4" fmla="*/ 262052 h 262052"/>
                </a:gdLst>
                <a:ahLst/>
                <a:cxnLst>
                  <a:cxn ang="0">
                    <a:pos x="csX0" y="csY0"/>
                  </a:cxn>
                  <a:cxn ang="0">
                    <a:pos x="csX1" y="csY1"/>
                  </a:cxn>
                  <a:cxn ang="0">
                    <a:pos x="csX2" y="csY2"/>
                  </a:cxn>
                  <a:cxn ang="0">
                    <a:pos x="csX3" y="csY3"/>
                  </a:cxn>
                  <a:cxn ang="0">
                    <a:pos x="csX4" y="csY4"/>
                  </a:cxn>
                </a:cxnLst>
                <a:rect l="l" t="t" r="r" b="b"/>
                <a:pathLst>
                  <a:path w="101192" h="262052">
                    <a:moveTo>
                      <a:pt x="100764" y="262052"/>
                    </a:moveTo>
                    <a:lnTo>
                      <a:pt x="90638" y="262052"/>
                    </a:lnTo>
                    <a:cubicBezTo>
                      <a:pt x="86985" y="159156"/>
                      <a:pt x="77856" y="77670"/>
                      <a:pt x="0" y="2489"/>
                    </a:cubicBezTo>
                    <a:lnTo>
                      <a:pt x="7471" y="0"/>
                    </a:lnTo>
                    <a:cubicBezTo>
                      <a:pt x="85658" y="2821"/>
                      <a:pt x="104416" y="206289"/>
                      <a:pt x="100764" y="262052"/>
                    </a:cubicBezTo>
                    <a:close/>
                  </a:path>
                </a:pathLst>
              </a:custGeom>
              <a:solidFill>
                <a:srgbClr val="D5D6D6"/>
              </a:solidFill>
              <a:ln w="16598" cap="flat">
                <a:noFill/>
                <a:prstDash val="solid"/>
                <a:miter/>
              </a:ln>
            </p:spPr>
            <p:txBody>
              <a:bodyPr/>
              <a:lstStyle/>
              <a:p>
                <a:endParaRPr lang="fr-FR"/>
              </a:p>
            </p:txBody>
          </p:sp>
          <p:sp>
            <p:nvSpPr>
              <p:cNvPr id="23" name="Forme libre 22">
                <a:extLst>
                  <a:ext uri="{FF2B5EF4-FFF2-40B4-BE49-F238E27FC236}">
                    <a16:creationId xmlns:a16="http://schemas.microsoft.com/office/drawing/2014/main" id="{A4DF2BC9-1BB1-6FF8-908B-C4C8BAF1E20E}"/>
                  </a:ext>
                </a:extLst>
              </p:cNvPr>
              <p:cNvSpPr/>
              <p:nvPr/>
            </p:nvSpPr>
            <p:spPr>
              <a:xfrm>
                <a:off x="-20392827" y="-3003212"/>
                <a:ext cx="57239" cy="96314"/>
              </a:xfrm>
              <a:custGeom>
                <a:avLst/>
                <a:gdLst>
                  <a:gd name="csX0" fmla="*/ 8973 w 57239"/>
                  <a:gd name="csY0" fmla="*/ 90780 h 96314"/>
                  <a:gd name="csX1" fmla="*/ 29061 w 57239"/>
                  <a:gd name="csY1" fmla="*/ 0 h 96314"/>
                  <a:gd name="csX2" fmla="*/ 8973 w 57239"/>
                  <a:gd name="csY2" fmla="*/ 90780 h 96314"/>
                </a:gdLst>
                <a:ahLst/>
                <a:cxnLst>
                  <a:cxn ang="0">
                    <a:pos x="csX0" y="csY0"/>
                  </a:cxn>
                  <a:cxn ang="0">
                    <a:pos x="csX1" y="csY1"/>
                  </a:cxn>
                  <a:cxn ang="0">
                    <a:pos x="csX2" y="csY2"/>
                  </a:cxn>
                </a:cxnLst>
                <a:rect l="l" t="t" r="r" b="b"/>
                <a:pathLst>
                  <a:path w="57239" h="96314">
                    <a:moveTo>
                      <a:pt x="8973" y="90780"/>
                    </a:moveTo>
                    <a:cubicBezTo>
                      <a:pt x="-10614" y="53937"/>
                      <a:pt x="4491" y="28379"/>
                      <a:pt x="29061" y="0"/>
                    </a:cubicBezTo>
                    <a:cubicBezTo>
                      <a:pt x="60599" y="12778"/>
                      <a:pt x="79358" y="121815"/>
                      <a:pt x="8973" y="90780"/>
                    </a:cubicBezTo>
                    <a:close/>
                  </a:path>
                </a:pathLst>
              </a:custGeom>
              <a:solidFill>
                <a:schemeClr val="accent2"/>
              </a:solidFill>
              <a:ln w="16598" cap="flat">
                <a:noFill/>
                <a:prstDash val="solid"/>
                <a:miter/>
              </a:ln>
            </p:spPr>
            <p:txBody>
              <a:bodyPr/>
              <a:lstStyle/>
              <a:p>
                <a:endParaRPr lang="fr-FR"/>
              </a:p>
            </p:txBody>
          </p:sp>
          <p:sp>
            <p:nvSpPr>
              <p:cNvPr id="24" name="Forme libre 23">
                <a:extLst>
                  <a:ext uri="{FF2B5EF4-FFF2-40B4-BE49-F238E27FC236}">
                    <a16:creationId xmlns:a16="http://schemas.microsoft.com/office/drawing/2014/main" id="{86B0BB9A-ACA0-068E-74AC-846430873780}"/>
                  </a:ext>
                </a:extLst>
              </p:cNvPr>
              <p:cNvSpPr/>
              <p:nvPr/>
            </p:nvSpPr>
            <p:spPr>
              <a:xfrm>
                <a:off x="-20407288" y="-3004857"/>
                <a:ext cx="43521" cy="92425"/>
              </a:xfrm>
              <a:custGeom>
                <a:avLst/>
                <a:gdLst>
                  <a:gd name="csX0" fmla="*/ 43521 w 43521"/>
                  <a:gd name="csY0" fmla="*/ 1645 h 92425"/>
                  <a:gd name="csX1" fmla="*/ 23433 w 43521"/>
                  <a:gd name="csY1" fmla="*/ 92425 h 92425"/>
                  <a:gd name="csX2" fmla="*/ 43521 w 43521"/>
                  <a:gd name="csY2" fmla="*/ 1645 h 92425"/>
                </a:gdLst>
                <a:ahLst/>
                <a:cxnLst>
                  <a:cxn ang="0">
                    <a:pos x="csX0" y="csY0"/>
                  </a:cxn>
                  <a:cxn ang="0">
                    <a:pos x="csX1" y="csY1"/>
                  </a:cxn>
                  <a:cxn ang="0">
                    <a:pos x="csX2" y="csY2"/>
                  </a:cxn>
                </a:cxnLst>
                <a:rect l="l" t="t" r="r" b="b"/>
                <a:pathLst>
                  <a:path w="43521" h="92425">
                    <a:moveTo>
                      <a:pt x="43521" y="1645"/>
                    </a:moveTo>
                    <a:cubicBezTo>
                      <a:pt x="18951" y="29858"/>
                      <a:pt x="3680" y="55582"/>
                      <a:pt x="23433" y="92425"/>
                    </a:cubicBezTo>
                    <a:cubicBezTo>
                      <a:pt x="-22880" y="72012"/>
                      <a:pt x="7830" y="-12794"/>
                      <a:pt x="43521" y="1645"/>
                    </a:cubicBezTo>
                    <a:close/>
                  </a:path>
                </a:pathLst>
              </a:custGeom>
              <a:solidFill>
                <a:srgbClr val="D5D6D6"/>
              </a:solidFill>
              <a:ln w="16598" cap="flat">
                <a:noFill/>
                <a:prstDash val="solid"/>
                <a:miter/>
              </a:ln>
            </p:spPr>
            <p:txBody>
              <a:bodyPr/>
              <a:lstStyle/>
              <a:p>
                <a:endParaRPr lang="fr-FR"/>
              </a:p>
            </p:txBody>
          </p:sp>
          <p:sp>
            <p:nvSpPr>
              <p:cNvPr id="25" name="Forme libre 24">
                <a:extLst>
                  <a:ext uri="{FF2B5EF4-FFF2-40B4-BE49-F238E27FC236}">
                    <a16:creationId xmlns:a16="http://schemas.microsoft.com/office/drawing/2014/main" id="{656C2CAE-4BEB-AF1A-38E5-EFC24F7F9CA4}"/>
                  </a:ext>
                </a:extLst>
              </p:cNvPr>
              <p:cNvSpPr/>
              <p:nvPr/>
            </p:nvSpPr>
            <p:spPr>
              <a:xfrm>
                <a:off x="-20196437" y="-432933"/>
                <a:ext cx="27213" cy="56913"/>
              </a:xfrm>
              <a:custGeom>
                <a:avLst/>
                <a:gdLst>
                  <a:gd name="csX0" fmla="*/ 22908 w 27213"/>
                  <a:gd name="csY0" fmla="*/ 6095 h 56913"/>
                  <a:gd name="csX1" fmla="*/ 7303 w 27213"/>
                  <a:gd name="csY1" fmla="*/ 54389 h 56913"/>
                  <a:gd name="csX2" fmla="*/ 0 w 27213"/>
                  <a:gd name="csY2" fmla="*/ 7921 h 56913"/>
                  <a:gd name="csX3" fmla="*/ 23075 w 27213"/>
                  <a:gd name="csY3" fmla="*/ 5929 h 56913"/>
                </a:gdLst>
                <a:ahLst/>
                <a:cxnLst>
                  <a:cxn ang="0">
                    <a:pos x="csX0" y="csY0"/>
                  </a:cxn>
                  <a:cxn ang="0">
                    <a:pos x="csX1" y="csY1"/>
                  </a:cxn>
                  <a:cxn ang="0">
                    <a:pos x="csX2" y="csY2"/>
                  </a:cxn>
                  <a:cxn ang="0">
                    <a:pos x="csX3" y="csY3"/>
                  </a:cxn>
                </a:cxnLst>
                <a:rect l="l" t="t" r="r" b="b"/>
                <a:pathLst>
                  <a:path w="27213" h="56913">
                    <a:moveTo>
                      <a:pt x="22908" y="6095"/>
                    </a:moveTo>
                    <a:cubicBezTo>
                      <a:pt x="32702" y="15886"/>
                      <a:pt x="25066" y="68994"/>
                      <a:pt x="7303" y="54389"/>
                    </a:cubicBezTo>
                    <a:lnTo>
                      <a:pt x="0" y="7921"/>
                    </a:lnTo>
                    <a:cubicBezTo>
                      <a:pt x="4482" y="-4194"/>
                      <a:pt x="14110" y="-378"/>
                      <a:pt x="23075" y="5929"/>
                    </a:cubicBezTo>
                    <a:close/>
                  </a:path>
                </a:pathLst>
              </a:custGeom>
              <a:solidFill>
                <a:srgbClr val="D5D6D6"/>
              </a:solidFill>
              <a:ln w="16598" cap="flat">
                <a:noFill/>
                <a:prstDash val="solid"/>
                <a:miter/>
              </a:ln>
            </p:spPr>
            <p:txBody>
              <a:bodyPr/>
              <a:lstStyle/>
              <a:p>
                <a:endParaRPr lang="fr-FR"/>
              </a:p>
            </p:txBody>
          </p:sp>
          <p:sp>
            <p:nvSpPr>
              <p:cNvPr id="26" name="Forme libre 25">
                <a:extLst>
                  <a:ext uri="{FF2B5EF4-FFF2-40B4-BE49-F238E27FC236}">
                    <a16:creationId xmlns:a16="http://schemas.microsoft.com/office/drawing/2014/main" id="{0416B1EB-FF4B-C021-7681-470799FC4303}"/>
                  </a:ext>
                </a:extLst>
              </p:cNvPr>
              <p:cNvSpPr/>
              <p:nvPr/>
            </p:nvSpPr>
            <p:spPr>
              <a:xfrm>
                <a:off x="-20278403" y="-4368738"/>
                <a:ext cx="126454" cy="16506"/>
              </a:xfrm>
              <a:custGeom>
                <a:avLst/>
                <a:gdLst>
                  <a:gd name="csX0" fmla="*/ 126455 w 126454"/>
                  <a:gd name="csY0" fmla="*/ 0 h 16506"/>
                  <a:gd name="csX1" fmla="*/ 28347 w 126454"/>
                  <a:gd name="csY1" fmla="*/ 15434 h 16506"/>
                  <a:gd name="csX2" fmla="*/ 458 w 126454"/>
                  <a:gd name="csY2" fmla="*/ 5145 h 16506"/>
                  <a:gd name="csX3" fmla="*/ 48267 w 126454"/>
                  <a:gd name="csY3" fmla="*/ 0 h 16506"/>
                  <a:gd name="csX4" fmla="*/ 126455 w 126454"/>
                  <a:gd name="csY4" fmla="*/ 0 h 16506"/>
                </a:gdLst>
                <a:ahLst/>
                <a:cxnLst>
                  <a:cxn ang="0">
                    <a:pos x="csX0" y="csY0"/>
                  </a:cxn>
                  <a:cxn ang="0">
                    <a:pos x="csX1" y="csY1"/>
                  </a:cxn>
                  <a:cxn ang="0">
                    <a:pos x="csX2" y="csY2"/>
                  </a:cxn>
                  <a:cxn ang="0">
                    <a:pos x="csX3" y="csY3"/>
                  </a:cxn>
                  <a:cxn ang="0">
                    <a:pos x="csX4" y="csY4"/>
                  </a:cxn>
                </a:cxnLst>
                <a:rect l="l" t="t" r="r" b="b"/>
                <a:pathLst>
                  <a:path w="126454" h="16506">
                    <a:moveTo>
                      <a:pt x="126455" y="0"/>
                    </a:moveTo>
                    <a:cubicBezTo>
                      <a:pt x="95577" y="6638"/>
                      <a:pt x="60218" y="15434"/>
                      <a:pt x="28347" y="15434"/>
                    </a:cubicBezTo>
                    <a:cubicBezTo>
                      <a:pt x="19549" y="15434"/>
                      <a:pt x="-3526" y="21409"/>
                      <a:pt x="458" y="5145"/>
                    </a:cubicBezTo>
                    <a:cubicBezTo>
                      <a:pt x="15399" y="10622"/>
                      <a:pt x="38307" y="0"/>
                      <a:pt x="48267" y="0"/>
                    </a:cubicBezTo>
                    <a:lnTo>
                      <a:pt x="126455" y="0"/>
                    </a:lnTo>
                    <a:close/>
                  </a:path>
                </a:pathLst>
              </a:custGeom>
              <a:solidFill>
                <a:srgbClr val="D5D6D6"/>
              </a:solidFill>
              <a:ln w="16598" cap="flat">
                <a:noFill/>
                <a:prstDash val="solid"/>
                <a:miter/>
              </a:ln>
            </p:spPr>
            <p:txBody>
              <a:bodyPr/>
              <a:lstStyle/>
              <a:p>
                <a:endParaRPr lang="fr-FR"/>
              </a:p>
            </p:txBody>
          </p:sp>
          <p:sp>
            <p:nvSpPr>
              <p:cNvPr id="27" name="Forme libre 26">
                <a:extLst>
                  <a:ext uri="{FF2B5EF4-FFF2-40B4-BE49-F238E27FC236}">
                    <a16:creationId xmlns:a16="http://schemas.microsoft.com/office/drawing/2014/main" id="{47D6E29A-1216-D26C-133E-47A694777A69}"/>
                  </a:ext>
                </a:extLst>
              </p:cNvPr>
              <p:cNvSpPr/>
              <p:nvPr/>
            </p:nvSpPr>
            <p:spPr>
              <a:xfrm>
                <a:off x="-18949693" y="-3522006"/>
                <a:ext cx="49043" cy="55234"/>
              </a:xfrm>
              <a:custGeom>
                <a:avLst/>
                <a:gdLst>
                  <a:gd name="csX0" fmla="*/ 47573 w 49043"/>
                  <a:gd name="csY0" fmla="*/ 45307 h 55234"/>
                  <a:gd name="csX1" fmla="*/ 9890 w 49043"/>
                  <a:gd name="csY1" fmla="*/ 0 h 55234"/>
                  <a:gd name="csX2" fmla="*/ 47573 w 49043"/>
                  <a:gd name="csY2" fmla="*/ 45307 h 55234"/>
                </a:gdLst>
                <a:ahLst/>
                <a:cxnLst>
                  <a:cxn ang="0">
                    <a:pos x="csX0" y="csY0"/>
                  </a:cxn>
                  <a:cxn ang="0">
                    <a:pos x="csX1" y="csY1"/>
                  </a:cxn>
                  <a:cxn ang="0">
                    <a:pos x="csX2" y="csY2"/>
                  </a:cxn>
                </a:cxnLst>
                <a:rect l="l" t="t" r="r" b="b"/>
                <a:pathLst>
                  <a:path w="49043" h="55234">
                    <a:moveTo>
                      <a:pt x="47573" y="45307"/>
                    </a:moveTo>
                    <a:cubicBezTo>
                      <a:pt x="61517" y="71695"/>
                      <a:pt x="-29286" y="41656"/>
                      <a:pt x="9890" y="0"/>
                    </a:cubicBezTo>
                    <a:cubicBezTo>
                      <a:pt x="20847" y="18256"/>
                      <a:pt x="22174" y="40163"/>
                      <a:pt x="47573" y="45307"/>
                    </a:cubicBezTo>
                    <a:close/>
                  </a:path>
                </a:pathLst>
              </a:custGeom>
              <a:solidFill>
                <a:srgbClr val="D5D6D6"/>
              </a:solidFill>
              <a:ln w="16598" cap="flat">
                <a:noFill/>
                <a:prstDash val="solid"/>
                <a:miter/>
              </a:ln>
            </p:spPr>
            <p:txBody>
              <a:bodyPr/>
              <a:lstStyle/>
              <a:p>
                <a:endParaRPr lang="fr-FR"/>
              </a:p>
            </p:txBody>
          </p:sp>
          <p:sp>
            <p:nvSpPr>
              <p:cNvPr id="28" name="Forme libre 27">
                <a:extLst>
                  <a:ext uri="{FF2B5EF4-FFF2-40B4-BE49-F238E27FC236}">
                    <a16:creationId xmlns:a16="http://schemas.microsoft.com/office/drawing/2014/main" id="{8352AF89-C603-8A50-D904-56A4B5BA9B0A}"/>
                  </a:ext>
                </a:extLst>
              </p:cNvPr>
              <p:cNvSpPr/>
              <p:nvPr/>
            </p:nvSpPr>
            <p:spPr>
              <a:xfrm>
                <a:off x="-20383854" y="-2751284"/>
                <a:ext cx="10125" cy="110861"/>
              </a:xfrm>
              <a:custGeom>
                <a:avLst/>
                <a:gdLst>
                  <a:gd name="csX0" fmla="*/ 4981 w 10125"/>
                  <a:gd name="csY0" fmla="*/ 110862 h 110861"/>
                  <a:gd name="csX1" fmla="*/ 0 w 10125"/>
                  <a:gd name="csY1" fmla="*/ 80657 h 110861"/>
                  <a:gd name="csX2" fmla="*/ 10126 w 10125"/>
                  <a:gd name="csY2" fmla="*/ 0 h 110861"/>
                  <a:gd name="csX3" fmla="*/ 5147 w 10125"/>
                  <a:gd name="csY3" fmla="*/ 110862 h 110861"/>
                </a:gdLst>
                <a:ahLst/>
                <a:cxnLst>
                  <a:cxn ang="0">
                    <a:pos x="csX0" y="csY0"/>
                  </a:cxn>
                  <a:cxn ang="0">
                    <a:pos x="csX1" y="csY1"/>
                  </a:cxn>
                  <a:cxn ang="0">
                    <a:pos x="csX2" y="csY2"/>
                  </a:cxn>
                  <a:cxn ang="0">
                    <a:pos x="csX3" y="csY3"/>
                  </a:cxn>
                </a:cxnLst>
                <a:rect l="l" t="t" r="r" b="b"/>
                <a:pathLst>
                  <a:path w="10125" h="110861">
                    <a:moveTo>
                      <a:pt x="4981" y="110862"/>
                    </a:moveTo>
                    <a:cubicBezTo>
                      <a:pt x="4981" y="101402"/>
                      <a:pt x="8466" y="87295"/>
                      <a:pt x="0" y="80657"/>
                    </a:cubicBezTo>
                    <a:cubicBezTo>
                      <a:pt x="3818" y="53937"/>
                      <a:pt x="5976" y="26719"/>
                      <a:pt x="10126" y="0"/>
                    </a:cubicBezTo>
                    <a:lnTo>
                      <a:pt x="5147" y="110862"/>
                    </a:lnTo>
                    <a:close/>
                  </a:path>
                </a:pathLst>
              </a:custGeom>
              <a:solidFill>
                <a:srgbClr val="D5D6D6"/>
              </a:solidFill>
              <a:ln w="16598" cap="flat">
                <a:noFill/>
                <a:prstDash val="solid"/>
                <a:miter/>
              </a:ln>
            </p:spPr>
            <p:txBody>
              <a:bodyPr/>
              <a:lstStyle/>
              <a:p>
                <a:endParaRPr lang="fr-FR"/>
              </a:p>
            </p:txBody>
          </p:sp>
          <p:sp>
            <p:nvSpPr>
              <p:cNvPr id="29" name="Forme libre 28">
                <a:extLst>
                  <a:ext uri="{FF2B5EF4-FFF2-40B4-BE49-F238E27FC236}">
                    <a16:creationId xmlns:a16="http://schemas.microsoft.com/office/drawing/2014/main" id="{78A336E1-06DE-D31A-5BDD-7AB7CE122B17}"/>
                  </a:ext>
                </a:extLst>
              </p:cNvPr>
              <p:cNvSpPr/>
              <p:nvPr/>
            </p:nvSpPr>
            <p:spPr>
              <a:xfrm>
                <a:off x="-21351479" y="-3169874"/>
                <a:ext cx="60422" cy="30574"/>
              </a:xfrm>
              <a:custGeom>
                <a:avLst/>
                <a:gdLst>
                  <a:gd name="csX0" fmla="*/ 60423 w 60422"/>
                  <a:gd name="csY0" fmla="*/ 25595 h 30574"/>
                  <a:gd name="csX1" fmla="*/ 50297 w 60422"/>
                  <a:gd name="csY1" fmla="*/ 30574 h 30574"/>
                  <a:gd name="csX2" fmla="*/ 0 w 60422"/>
                  <a:gd name="csY2" fmla="*/ 369 h 30574"/>
                  <a:gd name="csX3" fmla="*/ 60423 w 60422"/>
                  <a:gd name="csY3" fmla="*/ 25429 h 30574"/>
                </a:gdLst>
                <a:ahLst/>
                <a:cxnLst>
                  <a:cxn ang="0">
                    <a:pos x="csX0" y="csY0"/>
                  </a:cxn>
                  <a:cxn ang="0">
                    <a:pos x="csX1" y="csY1"/>
                  </a:cxn>
                  <a:cxn ang="0">
                    <a:pos x="csX2" y="csY2"/>
                  </a:cxn>
                  <a:cxn ang="0">
                    <a:pos x="csX3" y="csY3"/>
                  </a:cxn>
                </a:cxnLst>
                <a:rect l="l" t="t" r="r" b="b"/>
                <a:pathLst>
                  <a:path w="60422" h="30574">
                    <a:moveTo>
                      <a:pt x="60423" y="25595"/>
                    </a:moveTo>
                    <a:lnTo>
                      <a:pt x="50297" y="30574"/>
                    </a:lnTo>
                    <a:cubicBezTo>
                      <a:pt x="34528" y="21115"/>
                      <a:pt x="11952" y="15140"/>
                      <a:pt x="0" y="369"/>
                    </a:cubicBezTo>
                    <a:cubicBezTo>
                      <a:pt x="24402" y="-2950"/>
                      <a:pt x="41997" y="16966"/>
                      <a:pt x="60423" y="25429"/>
                    </a:cubicBezTo>
                    <a:close/>
                  </a:path>
                </a:pathLst>
              </a:custGeom>
              <a:solidFill>
                <a:srgbClr val="D5D6D6"/>
              </a:solidFill>
              <a:ln w="16598" cap="flat">
                <a:noFill/>
                <a:prstDash val="solid"/>
                <a:miter/>
              </a:ln>
            </p:spPr>
            <p:txBody>
              <a:bodyPr/>
              <a:lstStyle/>
              <a:p>
                <a:endParaRPr lang="fr-FR"/>
              </a:p>
            </p:txBody>
          </p:sp>
          <p:sp>
            <p:nvSpPr>
              <p:cNvPr id="30" name="Forme libre 29">
                <a:extLst>
                  <a:ext uri="{FF2B5EF4-FFF2-40B4-BE49-F238E27FC236}">
                    <a16:creationId xmlns:a16="http://schemas.microsoft.com/office/drawing/2014/main" id="{F3CEFB4A-51B0-E4CD-162C-C5A0B650A05D}"/>
                  </a:ext>
                </a:extLst>
              </p:cNvPr>
              <p:cNvSpPr/>
              <p:nvPr/>
            </p:nvSpPr>
            <p:spPr>
              <a:xfrm>
                <a:off x="-20348496" y="-4357618"/>
                <a:ext cx="65405" cy="11539"/>
              </a:xfrm>
              <a:custGeom>
                <a:avLst/>
                <a:gdLst>
                  <a:gd name="csX0" fmla="*/ 65406 w 65405"/>
                  <a:gd name="csY0" fmla="*/ 4149 h 11539"/>
                  <a:gd name="csX1" fmla="*/ 0 w 65405"/>
                  <a:gd name="csY1" fmla="*/ 6639 h 11539"/>
                  <a:gd name="csX2" fmla="*/ 65406 w 65405"/>
                  <a:gd name="csY2" fmla="*/ 4149 h 11539"/>
                </a:gdLst>
                <a:ahLst/>
                <a:cxnLst>
                  <a:cxn ang="0">
                    <a:pos x="csX0" y="csY0"/>
                  </a:cxn>
                  <a:cxn ang="0">
                    <a:pos x="csX1" y="csY1"/>
                  </a:cxn>
                  <a:cxn ang="0">
                    <a:pos x="csX2" y="csY2"/>
                  </a:cxn>
                </a:cxnLst>
                <a:rect l="l" t="t" r="r" b="b"/>
                <a:pathLst>
                  <a:path w="65405" h="11539">
                    <a:moveTo>
                      <a:pt x="65406" y="4149"/>
                    </a:moveTo>
                    <a:cubicBezTo>
                      <a:pt x="50299" y="9957"/>
                      <a:pt x="14774" y="16098"/>
                      <a:pt x="0" y="6639"/>
                    </a:cubicBezTo>
                    <a:cubicBezTo>
                      <a:pt x="21415" y="3319"/>
                      <a:pt x="43991" y="-4979"/>
                      <a:pt x="65406" y="4149"/>
                    </a:cubicBezTo>
                    <a:close/>
                  </a:path>
                </a:pathLst>
              </a:custGeom>
              <a:solidFill>
                <a:srgbClr val="218CCB"/>
              </a:solidFill>
              <a:ln w="16598" cap="flat">
                <a:noFill/>
                <a:prstDash val="solid"/>
                <a:miter/>
              </a:ln>
            </p:spPr>
            <p:txBody>
              <a:bodyPr/>
              <a:lstStyle/>
              <a:p>
                <a:endParaRPr lang="fr-FR"/>
              </a:p>
            </p:txBody>
          </p:sp>
          <p:sp>
            <p:nvSpPr>
              <p:cNvPr id="31" name="Forme libre 30">
                <a:extLst>
                  <a:ext uri="{FF2B5EF4-FFF2-40B4-BE49-F238E27FC236}">
                    <a16:creationId xmlns:a16="http://schemas.microsoft.com/office/drawing/2014/main" id="{EFEBE940-EDA7-F857-3811-7304574E3B5F}"/>
                  </a:ext>
                </a:extLst>
              </p:cNvPr>
              <p:cNvSpPr/>
              <p:nvPr/>
            </p:nvSpPr>
            <p:spPr>
              <a:xfrm>
                <a:off x="-19980635" y="-4142035"/>
                <a:ext cx="10566" cy="70533"/>
              </a:xfrm>
              <a:custGeom>
                <a:avLst/>
                <a:gdLst>
                  <a:gd name="csX0" fmla="*/ 10126 w 10566"/>
                  <a:gd name="csY0" fmla="*/ 0 h 70533"/>
                  <a:gd name="csX1" fmla="*/ 7635 w 10566"/>
                  <a:gd name="csY1" fmla="*/ 70533 h 70533"/>
                  <a:gd name="csX2" fmla="*/ 0 w 10566"/>
                  <a:gd name="csY2" fmla="*/ 0 h 70533"/>
                  <a:gd name="csX3" fmla="*/ 10126 w 10566"/>
                  <a:gd name="csY3" fmla="*/ 0 h 70533"/>
                </a:gdLst>
                <a:ahLst/>
                <a:cxnLst>
                  <a:cxn ang="0">
                    <a:pos x="csX0" y="csY0"/>
                  </a:cxn>
                  <a:cxn ang="0">
                    <a:pos x="csX1" y="csY1"/>
                  </a:cxn>
                  <a:cxn ang="0">
                    <a:pos x="csX2" y="csY2"/>
                  </a:cxn>
                  <a:cxn ang="0">
                    <a:pos x="csX3" y="csY3"/>
                  </a:cxn>
                </a:cxnLst>
                <a:rect l="l" t="t" r="r" b="b"/>
                <a:pathLst>
                  <a:path w="10566" h="70533">
                    <a:moveTo>
                      <a:pt x="10126" y="0"/>
                    </a:moveTo>
                    <a:cubicBezTo>
                      <a:pt x="10126" y="23234"/>
                      <a:pt x="12118" y="47797"/>
                      <a:pt x="7635" y="70533"/>
                    </a:cubicBezTo>
                    <a:cubicBezTo>
                      <a:pt x="2657" y="47962"/>
                      <a:pt x="3652" y="22570"/>
                      <a:pt x="0" y="0"/>
                    </a:cubicBezTo>
                    <a:lnTo>
                      <a:pt x="10126" y="0"/>
                    </a:lnTo>
                    <a:close/>
                  </a:path>
                </a:pathLst>
              </a:custGeom>
              <a:solidFill>
                <a:srgbClr val="D5D6D6"/>
              </a:solidFill>
              <a:ln w="16598" cap="flat">
                <a:noFill/>
                <a:prstDash val="solid"/>
                <a:miter/>
              </a:ln>
            </p:spPr>
            <p:txBody>
              <a:bodyPr/>
              <a:lstStyle/>
              <a:p>
                <a:endParaRPr lang="fr-FR"/>
              </a:p>
            </p:txBody>
          </p:sp>
          <p:sp>
            <p:nvSpPr>
              <p:cNvPr id="32" name="Forme libre 31">
                <a:extLst>
                  <a:ext uri="{FF2B5EF4-FFF2-40B4-BE49-F238E27FC236}">
                    <a16:creationId xmlns:a16="http://schemas.microsoft.com/office/drawing/2014/main" id="{CA25B37B-8D99-A98D-4263-9587F5E686E5}"/>
                  </a:ext>
                </a:extLst>
              </p:cNvPr>
              <p:cNvSpPr/>
              <p:nvPr/>
            </p:nvSpPr>
            <p:spPr>
              <a:xfrm>
                <a:off x="-19905604" y="-4091583"/>
                <a:ext cx="10627" cy="35349"/>
              </a:xfrm>
              <a:custGeom>
                <a:avLst/>
                <a:gdLst>
                  <a:gd name="csX0" fmla="*/ 10627 w 10627"/>
                  <a:gd name="csY0" fmla="*/ 0 h 35349"/>
                  <a:gd name="csX1" fmla="*/ 2990 w 10627"/>
                  <a:gd name="csY1" fmla="*/ 35349 h 35349"/>
                  <a:gd name="csX2" fmla="*/ 501 w 10627"/>
                  <a:gd name="csY2" fmla="*/ 0 h 35349"/>
                  <a:gd name="csX3" fmla="*/ 10627 w 10627"/>
                  <a:gd name="csY3" fmla="*/ 0 h 35349"/>
                </a:gdLst>
                <a:ahLst/>
                <a:cxnLst>
                  <a:cxn ang="0">
                    <a:pos x="csX0" y="csY0"/>
                  </a:cxn>
                  <a:cxn ang="0">
                    <a:pos x="csX1" y="csY1"/>
                  </a:cxn>
                  <a:cxn ang="0">
                    <a:pos x="csX2" y="csY2"/>
                  </a:cxn>
                  <a:cxn ang="0">
                    <a:pos x="csX3" y="csY3"/>
                  </a:cxn>
                </a:cxnLst>
                <a:rect l="l" t="t" r="r" b="b"/>
                <a:pathLst>
                  <a:path w="10627" h="35349">
                    <a:moveTo>
                      <a:pt x="10627" y="0"/>
                    </a:moveTo>
                    <a:cubicBezTo>
                      <a:pt x="9796" y="11783"/>
                      <a:pt x="11954" y="25558"/>
                      <a:pt x="2990" y="35349"/>
                    </a:cubicBezTo>
                    <a:cubicBezTo>
                      <a:pt x="-1989" y="25558"/>
                      <a:pt x="831" y="11119"/>
                      <a:pt x="501" y="0"/>
                    </a:cubicBezTo>
                    <a:lnTo>
                      <a:pt x="10627" y="0"/>
                    </a:lnTo>
                    <a:close/>
                  </a:path>
                </a:pathLst>
              </a:custGeom>
              <a:solidFill>
                <a:srgbClr val="218CCB"/>
              </a:solidFill>
              <a:ln w="16598" cap="flat">
                <a:noFill/>
                <a:prstDash val="solid"/>
                <a:miter/>
              </a:ln>
            </p:spPr>
            <p:txBody>
              <a:bodyPr/>
              <a:lstStyle/>
              <a:p>
                <a:endParaRPr lang="fr-FR"/>
              </a:p>
            </p:txBody>
          </p:sp>
          <p:sp>
            <p:nvSpPr>
              <p:cNvPr id="33" name="Forme libre 32">
                <a:extLst>
                  <a:ext uri="{FF2B5EF4-FFF2-40B4-BE49-F238E27FC236}">
                    <a16:creationId xmlns:a16="http://schemas.microsoft.com/office/drawing/2014/main" id="{9B292237-78D5-FBB9-81E6-E9B403774029}"/>
                  </a:ext>
                </a:extLst>
              </p:cNvPr>
              <p:cNvSpPr/>
              <p:nvPr/>
            </p:nvSpPr>
            <p:spPr>
              <a:xfrm>
                <a:off x="-19976000" y="-4192321"/>
                <a:ext cx="6023" cy="25225"/>
              </a:xfrm>
              <a:custGeom>
                <a:avLst/>
                <a:gdLst>
                  <a:gd name="csX0" fmla="*/ 5491 w 6023"/>
                  <a:gd name="csY0" fmla="*/ 25226 h 25225"/>
                  <a:gd name="csX1" fmla="*/ 510 w 6023"/>
                  <a:gd name="csY1" fmla="*/ 0 h 25225"/>
                  <a:gd name="csX2" fmla="*/ 5491 w 6023"/>
                  <a:gd name="csY2" fmla="*/ 25226 h 25225"/>
                </a:gdLst>
                <a:ahLst/>
                <a:cxnLst>
                  <a:cxn ang="0">
                    <a:pos x="csX0" y="csY0"/>
                  </a:cxn>
                  <a:cxn ang="0">
                    <a:pos x="csX1" y="csY1"/>
                  </a:cxn>
                  <a:cxn ang="0">
                    <a:pos x="csX2" y="csY2"/>
                  </a:cxn>
                </a:cxnLst>
                <a:rect l="l" t="t" r="r" b="b"/>
                <a:pathLst>
                  <a:path w="6023" h="25225">
                    <a:moveTo>
                      <a:pt x="5491" y="25226"/>
                    </a:moveTo>
                    <a:cubicBezTo>
                      <a:pt x="-2976" y="19749"/>
                      <a:pt x="1008" y="8132"/>
                      <a:pt x="510" y="0"/>
                    </a:cubicBezTo>
                    <a:cubicBezTo>
                      <a:pt x="8646" y="5311"/>
                      <a:pt x="5324" y="17094"/>
                      <a:pt x="5491" y="25226"/>
                    </a:cubicBezTo>
                    <a:close/>
                  </a:path>
                </a:pathLst>
              </a:custGeom>
              <a:solidFill>
                <a:srgbClr val="D5D6D6"/>
              </a:solidFill>
              <a:ln w="16598" cap="flat">
                <a:noFill/>
                <a:prstDash val="solid"/>
                <a:miter/>
              </a:ln>
            </p:spPr>
            <p:txBody>
              <a:bodyPr/>
              <a:lstStyle/>
              <a:p>
                <a:endParaRPr lang="fr-FR"/>
              </a:p>
            </p:txBody>
          </p:sp>
          <p:sp>
            <p:nvSpPr>
              <p:cNvPr id="34" name="Forme libre 33">
                <a:extLst>
                  <a:ext uri="{FF2B5EF4-FFF2-40B4-BE49-F238E27FC236}">
                    <a16:creationId xmlns:a16="http://schemas.microsoft.com/office/drawing/2014/main" id="{C281CE6A-3FCC-959F-7829-7A801DD25A18}"/>
                  </a:ext>
                </a:extLst>
              </p:cNvPr>
              <p:cNvSpPr/>
              <p:nvPr/>
            </p:nvSpPr>
            <p:spPr>
              <a:xfrm>
                <a:off x="-20525122" y="-3754019"/>
                <a:ext cx="332875" cy="226928"/>
              </a:xfrm>
              <a:custGeom>
                <a:avLst/>
                <a:gdLst>
                  <a:gd name="csX0" fmla="*/ 332835 w 332875"/>
                  <a:gd name="csY0" fmla="*/ 0 h 226928"/>
                  <a:gd name="csX1" fmla="*/ 112716 w 332875"/>
                  <a:gd name="csY1" fmla="*/ 222553 h 226928"/>
                  <a:gd name="csX2" fmla="*/ 0 w 332875"/>
                  <a:gd name="csY2" fmla="*/ 50452 h 226928"/>
                  <a:gd name="csX3" fmla="*/ 332669 w 332875"/>
                  <a:gd name="csY3" fmla="*/ 0 h 226928"/>
                </a:gdLst>
                <a:ahLst/>
                <a:cxnLst>
                  <a:cxn ang="0">
                    <a:pos x="csX0" y="csY0"/>
                  </a:cxn>
                  <a:cxn ang="0">
                    <a:pos x="csX1" y="csY1"/>
                  </a:cxn>
                  <a:cxn ang="0">
                    <a:pos x="csX2" y="csY2"/>
                  </a:cxn>
                  <a:cxn ang="0">
                    <a:pos x="csX3" y="csY3"/>
                  </a:cxn>
                </a:cxnLst>
                <a:rect l="l" t="t" r="r" b="b"/>
                <a:pathLst>
                  <a:path w="332875" h="226928">
                    <a:moveTo>
                      <a:pt x="332835" y="0"/>
                    </a:moveTo>
                    <a:cubicBezTo>
                      <a:pt x="334993" y="123973"/>
                      <a:pt x="250000" y="252426"/>
                      <a:pt x="112716" y="222553"/>
                    </a:cubicBezTo>
                    <a:cubicBezTo>
                      <a:pt x="23241" y="202970"/>
                      <a:pt x="13613" y="125798"/>
                      <a:pt x="0" y="50452"/>
                    </a:cubicBezTo>
                    <a:cubicBezTo>
                      <a:pt x="122842" y="78333"/>
                      <a:pt x="217628" y="19915"/>
                      <a:pt x="332669" y="0"/>
                    </a:cubicBezTo>
                    <a:close/>
                  </a:path>
                </a:pathLst>
              </a:custGeom>
              <a:solidFill>
                <a:srgbClr val="0B0C0C"/>
              </a:solidFill>
              <a:ln w="16598" cap="flat">
                <a:noFill/>
                <a:prstDash val="solid"/>
                <a:miter/>
              </a:ln>
            </p:spPr>
            <p:txBody>
              <a:bodyPr/>
              <a:lstStyle/>
              <a:p>
                <a:endParaRPr lang="fr-FR"/>
              </a:p>
            </p:txBody>
          </p:sp>
          <p:sp>
            <p:nvSpPr>
              <p:cNvPr id="35" name="Forme libre 34">
                <a:extLst>
                  <a:ext uri="{FF2B5EF4-FFF2-40B4-BE49-F238E27FC236}">
                    <a16:creationId xmlns:a16="http://schemas.microsoft.com/office/drawing/2014/main" id="{F4B7C805-4053-A0A5-734D-EC9D5C99A8CA}"/>
                  </a:ext>
                </a:extLst>
              </p:cNvPr>
              <p:cNvSpPr/>
              <p:nvPr/>
            </p:nvSpPr>
            <p:spPr>
              <a:xfrm>
                <a:off x="-20471296" y="-4025938"/>
                <a:ext cx="111243" cy="240882"/>
              </a:xfrm>
              <a:custGeom>
                <a:avLst/>
                <a:gdLst>
                  <a:gd name="csX0" fmla="*/ 13571 w 111243"/>
                  <a:gd name="csY0" fmla="*/ 219807 h 240882"/>
                  <a:gd name="csX1" fmla="*/ 105039 w 111243"/>
                  <a:gd name="csY1" fmla="*/ 75 h 240882"/>
                  <a:gd name="csX2" fmla="*/ 42123 w 111243"/>
                  <a:gd name="csY2" fmla="*/ 174002 h 240882"/>
                  <a:gd name="csX3" fmla="*/ 92422 w 111243"/>
                  <a:gd name="csY3" fmla="*/ 234246 h 240882"/>
                  <a:gd name="csX4" fmla="*/ 13571 w 111243"/>
                  <a:gd name="csY4" fmla="*/ 219973 h 240882"/>
                </a:gdLst>
                <a:ahLst/>
                <a:cxnLst>
                  <a:cxn ang="0">
                    <a:pos x="csX0" y="csY0"/>
                  </a:cxn>
                  <a:cxn ang="0">
                    <a:pos x="csX1" y="csY1"/>
                  </a:cxn>
                  <a:cxn ang="0">
                    <a:pos x="csX2" y="csY2"/>
                  </a:cxn>
                  <a:cxn ang="0">
                    <a:pos x="csX3" y="csY3"/>
                  </a:cxn>
                  <a:cxn ang="0">
                    <a:pos x="csX4" y="csY4"/>
                  </a:cxn>
                </a:cxnLst>
                <a:rect l="l" t="t" r="r" b="b"/>
                <a:pathLst>
                  <a:path w="111243" h="240882">
                    <a:moveTo>
                      <a:pt x="13571" y="219807"/>
                    </a:moveTo>
                    <a:cubicBezTo>
                      <a:pt x="-42039" y="164708"/>
                      <a:pt x="90264" y="-4074"/>
                      <a:pt x="105039" y="75"/>
                    </a:cubicBezTo>
                    <a:cubicBezTo>
                      <a:pt x="136081" y="8705"/>
                      <a:pt x="40464" y="155414"/>
                      <a:pt x="42123" y="174002"/>
                    </a:cubicBezTo>
                    <a:cubicBezTo>
                      <a:pt x="43783" y="191096"/>
                      <a:pt x="93916" y="208688"/>
                      <a:pt x="92422" y="234246"/>
                    </a:cubicBezTo>
                    <a:cubicBezTo>
                      <a:pt x="86613" y="251174"/>
                      <a:pt x="25523" y="231756"/>
                      <a:pt x="13571" y="219973"/>
                    </a:cubicBezTo>
                    <a:close/>
                  </a:path>
                </a:pathLst>
              </a:custGeom>
              <a:solidFill>
                <a:srgbClr val="0B0C0C"/>
              </a:solidFill>
              <a:ln w="16598" cap="flat">
                <a:noFill/>
                <a:prstDash val="solid"/>
                <a:miter/>
              </a:ln>
            </p:spPr>
            <p:txBody>
              <a:bodyPr/>
              <a:lstStyle/>
              <a:p>
                <a:endParaRPr lang="fr-FR"/>
              </a:p>
            </p:txBody>
          </p:sp>
          <p:sp>
            <p:nvSpPr>
              <p:cNvPr id="36" name="Forme libre 35">
                <a:extLst>
                  <a:ext uri="{FF2B5EF4-FFF2-40B4-BE49-F238E27FC236}">
                    <a16:creationId xmlns:a16="http://schemas.microsoft.com/office/drawing/2014/main" id="{B69F4779-7DE7-3BF7-0334-580EA5A04605}"/>
                  </a:ext>
                </a:extLst>
              </p:cNvPr>
              <p:cNvSpPr/>
              <p:nvPr/>
            </p:nvSpPr>
            <p:spPr>
              <a:xfrm>
                <a:off x="-20227742" y="-4205491"/>
                <a:ext cx="127673" cy="53927"/>
              </a:xfrm>
              <a:custGeom>
                <a:avLst/>
                <a:gdLst>
                  <a:gd name="csX0" fmla="*/ 125428 w 127673"/>
                  <a:gd name="csY0" fmla="*/ 52834 h 53927"/>
                  <a:gd name="csX1" fmla="*/ 761 w 127673"/>
                  <a:gd name="csY1" fmla="*/ 11676 h 53927"/>
                  <a:gd name="csX2" fmla="*/ 125428 w 127673"/>
                  <a:gd name="csY2" fmla="*/ 52834 h 53927"/>
                </a:gdLst>
                <a:ahLst/>
                <a:cxnLst>
                  <a:cxn ang="0">
                    <a:pos x="csX0" y="csY0"/>
                  </a:cxn>
                  <a:cxn ang="0">
                    <a:pos x="csX1" y="csY1"/>
                  </a:cxn>
                  <a:cxn ang="0">
                    <a:pos x="csX2" y="csY2"/>
                  </a:cxn>
                </a:cxnLst>
                <a:rect l="l" t="t" r="r" b="b"/>
                <a:pathLst>
                  <a:path w="127673" h="53927">
                    <a:moveTo>
                      <a:pt x="125428" y="52834"/>
                    </a:moveTo>
                    <a:cubicBezTo>
                      <a:pt x="103847" y="56651"/>
                      <a:pt x="-10362" y="52171"/>
                      <a:pt x="761" y="11676"/>
                    </a:cubicBezTo>
                    <a:cubicBezTo>
                      <a:pt x="8230" y="-15044"/>
                      <a:pt x="146841" y="6365"/>
                      <a:pt x="125428" y="52834"/>
                    </a:cubicBezTo>
                    <a:close/>
                  </a:path>
                </a:pathLst>
              </a:custGeom>
              <a:solidFill>
                <a:srgbClr val="0B0C0C"/>
              </a:solidFill>
              <a:ln w="16598" cap="flat">
                <a:noFill/>
                <a:prstDash val="solid"/>
                <a:miter/>
              </a:ln>
            </p:spPr>
            <p:txBody>
              <a:bodyPr/>
              <a:lstStyle/>
              <a:p>
                <a:endParaRPr lang="fr-FR"/>
              </a:p>
            </p:txBody>
          </p:sp>
          <p:sp>
            <p:nvSpPr>
              <p:cNvPr id="37" name="Forme libre 36">
                <a:extLst>
                  <a:ext uri="{FF2B5EF4-FFF2-40B4-BE49-F238E27FC236}">
                    <a16:creationId xmlns:a16="http://schemas.microsoft.com/office/drawing/2014/main" id="{9DF60382-F59F-5FC2-3B79-816C186B80E2}"/>
                  </a:ext>
                </a:extLst>
              </p:cNvPr>
              <p:cNvSpPr/>
              <p:nvPr/>
            </p:nvSpPr>
            <p:spPr>
              <a:xfrm>
                <a:off x="-19995308" y="-3837503"/>
                <a:ext cx="131539" cy="63765"/>
              </a:xfrm>
              <a:custGeom>
                <a:avLst/>
                <a:gdLst>
                  <a:gd name="csX0" fmla="*/ 129714 w 131539"/>
                  <a:gd name="csY0" fmla="*/ 8636 h 63765"/>
                  <a:gd name="csX1" fmla="*/ 4548 w 131539"/>
                  <a:gd name="csY1" fmla="*/ 63237 h 63765"/>
                  <a:gd name="csX2" fmla="*/ 129714 w 131539"/>
                  <a:gd name="csY2" fmla="*/ 8636 h 63765"/>
                </a:gdLst>
                <a:ahLst/>
                <a:cxnLst>
                  <a:cxn ang="0">
                    <a:pos x="csX0" y="csY0"/>
                  </a:cxn>
                  <a:cxn ang="0">
                    <a:pos x="csX1" y="csY1"/>
                  </a:cxn>
                  <a:cxn ang="0">
                    <a:pos x="csX2" y="csY2"/>
                  </a:cxn>
                </a:cxnLst>
                <a:rect l="l" t="t" r="r" b="b"/>
                <a:pathLst>
                  <a:path w="131539" h="63765">
                    <a:moveTo>
                      <a:pt x="129714" y="8636"/>
                    </a:moveTo>
                    <a:cubicBezTo>
                      <a:pt x="148969" y="30376"/>
                      <a:pt x="9693" y="68713"/>
                      <a:pt x="4548" y="63237"/>
                    </a:cubicBezTo>
                    <a:cubicBezTo>
                      <a:pt x="-25500" y="31704"/>
                      <a:pt x="102157" y="-20739"/>
                      <a:pt x="129714" y="8636"/>
                    </a:cubicBezTo>
                    <a:close/>
                  </a:path>
                </a:pathLst>
              </a:custGeom>
              <a:solidFill>
                <a:srgbClr val="0B0C0C"/>
              </a:solidFill>
              <a:ln w="16598" cap="flat">
                <a:noFill/>
                <a:prstDash val="solid"/>
                <a:miter/>
              </a:ln>
            </p:spPr>
            <p:txBody>
              <a:bodyPr/>
              <a:lstStyle/>
              <a:p>
                <a:endParaRPr lang="fr-FR"/>
              </a:p>
            </p:txBody>
          </p:sp>
          <p:sp>
            <p:nvSpPr>
              <p:cNvPr id="38" name="Forme libre 37">
                <a:extLst>
                  <a:ext uri="{FF2B5EF4-FFF2-40B4-BE49-F238E27FC236}">
                    <a16:creationId xmlns:a16="http://schemas.microsoft.com/office/drawing/2014/main" id="{447F591C-8497-DE50-A23B-CC1F4EB9C8D0}"/>
                  </a:ext>
                </a:extLst>
              </p:cNvPr>
              <p:cNvSpPr/>
              <p:nvPr/>
            </p:nvSpPr>
            <p:spPr>
              <a:xfrm>
                <a:off x="-20629908" y="-4199951"/>
                <a:ext cx="127491" cy="44179"/>
              </a:xfrm>
              <a:custGeom>
                <a:avLst/>
                <a:gdLst>
                  <a:gd name="csX0" fmla="*/ 124541 w 127491"/>
                  <a:gd name="csY0" fmla="*/ 32358 h 44179"/>
                  <a:gd name="csX1" fmla="*/ 205 w 127491"/>
                  <a:gd name="csY1" fmla="*/ 21239 h 44179"/>
                  <a:gd name="csX2" fmla="*/ 124541 w 127491"/>
                  <a:gd name="csY2" fmla="*/ 32358 h 44179"/>
                </a:gdLst>
                <a:ahLst/>
                <a:cxnLst>
                  <a:cxn ang="0">
                    <a:pos x="csX0" y="csY0"/>
                  </a:cxn>
                  <a:cxn ang="0">
                    <a:pos x="csX1" y="csY1"/>
                  </a:cxn>
                  <a:cxn ang="0">
                    <a:pos x="csX2" y="csY2"/>
                  </a:cxn>
                </a:cxnLst>
                <a:rect l="l" t="t" r="r" b="b"/>
                <a:pathLst>
                  <a:path w="127491" h="44179">
                    <a:moveTo>
                      <a:pt x="124541" y="32358"/>
                    </a:moveTo>
                    <a:cubicBezTo>
                      <a:pt x="120557" y="38166"/>
                      <a:pt x="-5770" y="61069"/>
                      <a:pt x="205" y="21239"/>
                    </a:cubicBezTo>
                    <a:cubicBezTo>
                      <a:pt x="5018" y="-11622"/>
                      <a:pt x="149773" y="-5150"/>
                      <a:pt x="124541" y="32358"/>
                    </a:cubicBezTo>
                    <a:close/>
                  </a:path>
                </a:pathLst>
              </a:custGeom>
              <a:solidFill>
                <a:srgbClr val="0B0C0C"/>
              </a:solidFill>
              <a:ln w="16598" cap="flat">
                <a:noFill/>
                <a:prstDash val="solid"/>
                <a:miter/>
              </a:ln>
            </p:spPr>
            <p:txBody>
              <a:bodyPr/>
              <a:lstStyle/>
              <a:p>
                <a:endParaRPr lang="fr-FR"/>
              </a:p>
            </p:txBody>
          </p:sp>
          <p:sp>
            <p:nvSpPr>
              <p:cNvPr id="39" name="Forme libre 38">
                <a:extLst>
                  <a:ext uri="{FF2B5EF4-FFF2-40B4-BE49-F238E27FC236}">
                    <a16:creationId xmlns:a16="http://schemas.microsoft.com/office/drawing/2014/main" id="{1E33BB15-CE88-1E7A-BB75-8371FEDE87EC}"/>
                  </a:ext>
                </a:extLst>
              </p:cNvPr>
              <p:cNvSpPr/>
              <p:nvPr/>
            </p:nvSpPr>
            <p:spPr>
              <a:xfrm>
                <a:off x="-20566789" y="-4030126"/>
                <a:ext cx="51518" cy="94286"/>
              </a:xfrm>
              <a:custGeom>
                <a:avLst/>
                <a:gdLst>
                  <a:gd name="csX0" fmla="*/ 24900 w 51518"/>
                  <a:gd name="csY0" fmla="*/ 115 h 94286"/>
                  <a:gd name="csX1" fmla="*/ 19921 w 51518"/>
                  <a:gd name="csY1" fmla="*/ 94214 h 94286"/>
                  <a:gd name="csX2" fmla="*/ 24900 w 51518"/>
                  <a:gd name="csY2" fmla="*/ 115 h 94286"/>
                </a:gdLst>
                <a:ahLst/>
                <a:cxnLst>
                  <a:cxn ang="0">
                    <a:pos x="csX0" y="csY0"/>
                  </a:cxn>
                  <a:cxn ang="0">
                    <a:pos x="csX1" y="csY1"/>
                  </a:cxn>
                  <a:cxn ang="0">
                    <a:pos x="csX2" y="csY2"/>
                  </a:cxn>
                </a:cxnLst>
                <a:rect l="l" t="t" r="r" b="b"/>
                <a:pathLst>
                  <a:path w="51518" h="94286">
                    <a:moveTo>
                      <a:pt x="24900" y="115"/>
                    </a:moveTo>
                    <a:cubicBezTo>
                      <a:pt x="70054" y="-3868"/>
                      <a:pt x="50465" y="97367"/>
                      <a:pt x="19921" y="94214"/>
                    </a:cubicBezTo>
                    <a:cubicBezTo>
                      <a:pt x="-5311" y="91559"/>
                      <a:pt x="-9627" y="3102"/>
                      <a:pt x="24900" y="115"/>
                    </a:cubicBezTo>
                    <a:close/>
                  </a:path>
                </a:pathLst>
              </a:custGeom>
              <a:solidFill>
                <a:srgbClr val="0B0C0C"/>
              </a:solidFill>
              <a:ln w="16598" cap="flat">
                <a:noFill/>
                <a:prstDash val="solid"/>
                <a:miter/>
              </a:ln>
            </p:spPr>
            <p:txBody>
              <a:bodyPr/>
              <a:lstStyle/>
              <a:p>
                <a:endParaRPr lang="fr-FR"/>
              </a:p>
            </p:txBody>
          </p:sp>
          <p:sp>
            <p:nvSpPr>
              <p:cNvPr id="40" name="Forme libre 39">
                <a:extLst>
                  <a:ext uri="{FF2B5EF4-FFF2-40B4-BE49-F238E27FC236}">
                    <a16:creationId xmlns:a16="http://schemas.microsoft.com/office/drawing/2014/main" id="{F9D783A4-E208-95E7-3544-3021CFF3ACC6}"/>
                  </a:ext>
                </a:extLst>
              </p:cNvPr>
              <p:cNvSpPr/>
              <p:nvPr/>
            </p:nvSpPr>
            <p:spPr>
              <a:xfrm>
                <a:off x="-20244225" y="-4026734"/>
                <a:ext cx="52740" cy="90656"/>
              </a:xfrm>
              <a:custGeom>
                <a:avLst/>
                <a:gdLst>
                  <a:gd name="csX0" fmla="*/ 45629 w 52740"/>
                  <a:gd name="csY0" fmla="*/ 7012 h 90656"/>
                  <a:gd name="csX1" fmla="*/ 36831 w 52740"/>
                  <a:gd name="csY1" fmla="*/ 88996 h 90656"/>
                  <a:gd name="csX2" fmla="*/ 15086 w 52740"/>
                  <a:gd name="csY2" fmla="*/ 90656 h 90656"/>
                  <a:gd name="csX3" fmla="*/ 45629 w 52740"/>
                  <a:gd name="csY3" fmla="*/ 7012 h 90656"/>
                </a:gdLst>
                <a:ahLst/>
                <a:cxnLst>
                  <a:cxn ang="0">
                    <a:pos x="csX0" y="csY0"/>
                  </a:cxn>
                  <a:cxn ang="0">
                    <a:pos x="csX1" y="csY1"/>
                  </a:cxn>
                  <a:cxn ang="0">
                    <a:pos x="csX2" y="csY2"/>
                  </a:cxn>
                  <a:cxn ang="0">
                    <a:pos x="csX3" y="csY3"/>
                  </a:cxn>
                </a:cxnLst>
                <a:rect l="l" t="t" r="r" b="b"/>
                <a:pathLst>
                  <a:path w="52740" h="90656">
                    <a:moveTo>
                      <a:pt x="45629" y="7012"/>
                    </a:moveTo>
                    <a:cubicBezTo>
                      <a:pt x="57747" y="20621"/>
                      <a:pt x="54096" y="80200"/>
                      <a:pt x="36831" y="88996"/>
                    </a:cubicBezTo>
                    <a:lnTo>
                      <a:pt x="15086" y="90656"/>
                    </a:lnTo>
                    <a:cubicBezTo>
                      <a:pt x="-21270" y="71902"/>
                      <a:pt x="15748" y="-26844"/>
                      <a:pt x="45629" y="7012"/>
                    </a:cubicBezTo>
                    <a:close/>
                  </a:path>
                </a:pathLst>
              </a:custGeom>
              <a:solidFill>
                <a:srgbClr val="0B0C0C"/>
              </a:solidFill>
              <a:ln w="16598" cap="flat">
                <a:noFill/>
                <a:prstDash val="solid"/>
                <a:miter/>
              </a:ln>
            </p:spPr>
            <p:txBody>
              <a:bodyPr/>
              <a:lstStyle/>
              <a:p>
                <a:endParaRPr lang="fr-FR"/>
              </a:p>
            </p:txBody>
          </p:sp>
          <p:sp>
            <p:nvSpPr>
              <p:cNvPr id="41" name="Forme libre 40">
                <a:extLst>
                  <a:ext uri="{FF2B5EF4-FFF2-40B4-BE49-F238E27FC236}">
                    <a16:creationId xmlns:a16="http://schemas.microsoft.com/office/drawing/2014/main" id="{CFDC8D3C-0C70-01A9-1615-B52E7BF25E03}"/>
                  </a:ext>
                </a:extLst>
              </p:cNvPr>
              <p:cNvSpPr/>
              <p:nvPr/>
            </p:nvSpPr>
            <p:spPr>
              <a:xfrm>
                <a:off x="-22049785" y="-3675073"/>
                <a:ext cx="166948" cy="66916"/>
              </a:xfrm>
              <a:custGeom>
                <a:avLst/>
                <a:gdLst>
                  <a:gd name="csX0" fmla="*/ 9066 w 166948"/>
                  <a:gd name="csY0" fmla="*/ 65938 h 66916"/>
                  <a:gd name="csX1" fmla="*/ 155146 w 166948"/>
                  <a:gd name="csY1" fmla="*/ 25609 h 66916"/>
                  <a:gd name="csX2" fmla="*/ 9066 w 166948"/>
                  <a:gd name="csY2" fmla="*/ 65938 h 66916"/>
                </a:gdLst>
                <a:ahLst/>
                <a:cxnLst>
                  <a:cxn ang="0">
                    <a:pos x="csX0" y="csY0"/>
                  </a:cxn>
                  <a:cxn ang="0">
                    <a:pos x="csX1" y="csY1"/>
                  </a:cxn>
                  <a:cxn ang="0">
                    <a:pos x="csX2" y="csY2"/>
                  </a:cxn>
                </a:cxnLst>
                <a:rect l="l" t="t" r="r" b="b"/>
                <a:pathLst>
                  <a:path w="166948" h="66916">
                    <a:moveTo>
                      <a:pt x="9066" y="65938"/>
                    </a:moveTo>
                    <a:cubicBezTo>
                      <a:pt x="-53019" y="4864"/>
                      <a:pt x="226694" y="-24843"/>
                      <a:pt x="155146" y="25609"/>
                    </a:cubicBezTo>
                    <a:cubicBezTo>
                      <a:pt x="145353" y="32580"/>
                      <a:pt x="17033" y="73738"/>
                      <a:pt x="9066" y="65938"/>
                    </a:cubicBezTo>
                    <a:close/>
                  </a:path>
                </a:pathLst>
              </a:custGeom>
              <a:solidFill>
                <a:srgbClr val="0B0C0C"/>
              </a:solidFill>
              <a:ln w="16598" cap="flat">
                <a:noFill/>
                <a:prstDash val="solid"/>
                <a:miter/>
              </a:ln>
            </p:spPr>
            <p:txBody>
              <a:bodyPr/>
              <a:lstStyle/>
              <a:p>
                <a:endParaRPr lang="fr-FR"/>
              </a:p>
            </p:txBody>
          </p:sp>
          <p:sp>
            <p:nvSpPr>
              <p:cNvPr id="42" name="Forme libre 41">
                <a:extLst>
                  <a:ext uri="{FF2B5EF4-FFF2-40B4-BE49-F238E27FC236}">
                    <a16:creationId xmlns:a16="http://schemas.microsoft.com/office/drawing/2014/main" id="{D84F6868-8569-640F-7343-22D8154D5AD6}"/>
                  </a:ext>
                </a:extLst>
              </p:cNvPr>
              <p:cNvSpPr/>
              <p:nvPr/>
            </p:nvSpPr>
            <p:spPr>
              <a:xfrm>
                <a:off x="-18753487" y="-3724384"/>
                <a:ext cx="109816" cy="111961"/>
              </a:xfrm>
              <a:custGeom>
                <a:avLst/>
                <a:gdLst>
                  <a:gd name="csX0" fmla="*/ 5915 w 109816"/>
                  <a:gd name="csY0" fmla="*/ 1069 h 111961"/>
                  <a:gd name="csX1" fmla="*/ 90742 w 109816"/>
                  <a:gd name="csY1" fmla="*/ 111930 h 111961"/>
                  <a:gd name="csX2" fmla="*/ 5915 w 109816"/>
                  <a:gd name="csY2" fmla="*/ 1069 h 111961"/>
                </a:gdLst>
                <a:ahLst/>
                <a:cxnLst>
                  <a:cxn ang="0">
                    <a:pos x="csX0" y="csY0"/>
                  </a:cxn>
                  <a:cxn ang="0">
                    <a:pos x="csX1" y="csY1"/>
                  </a:cxn>
                  <a:cxn ang="0">
                    <a:pos x="csX2" y="csY2"/>
                  </a:cxn>
                </a:cxnLst>
                <a:rect l="l" t="t" r="r" b="b"/>
                <a:pathLst>
                  <a:path w="109816" h="111961">
                    <a:moveTo>
                      <a:pt x="5915" y="1069"/>
                    </a:moveTo>
                    <a:cubicBezTo>
                      <a:pt x="40941" y="-12873"/>
                      <a:pt x="154486" y="114253"/>
                      <a:pt x="90742" y="111930"/>
                    </a:cubicBezTo>
                    <a:cubicBezTo>
                      <a:pt x="72150" y="111266"/>
                      <a:pt x="-24631" y="13183"/>
                      <a:pt x="5915" y="1069"/>
                    </a:cubicBezTo>
                    <a:close/>
                  </a:path>
                </a:pathLst>
              </a:custGeom>
              <a:solidFill>
                <a:srgbClr val="0B0C0C"/>
              </a:solidFill>
              <a:ln w="16598" cap="flat">
                <a:noFill/>
                <a:prstDash val="solid"/>
                <a:miter/>
              </a:ln>
            </p:spPr>
            <p:txBody>
              <a:bodyPr/>
              <a:lstStyle/>
              <a:p>
                <a:endParaRPr lang="fr-FR"/>
              </a:p>
            </p:txBody>
          </p:sp>
        </p:grpSp>
      </p:grpSp>
      <p:grpSp>
        <p:nvGrpSpPr>
          <p:cNvPr id="49" name="Group 2">
            <a:extLst>
              <a:ext uri="{FF2B5EF4-FFF2-40B4-BE49-F238E27FC236}">
                <a16:creationId xmlns:a16="http://schemas.microsoft.com/office/drawing/2014/main" id="{E3EB60D7-CCC4-BE2D-7EDF-BEF827BA585D}"/>
              </a:ext>
            </a:extLst>
          </p:cNvPr>
          <p:cNvGrpSpPr/>
          <p:nvPr/>
        </p:nvGrpSpPr>
        <p:grpSpPr>
          <a:xfrm>
            <a:off x="896569" y="2041816"/>
            <a:ext cx="4651197" cy="3044479"/>
            <a:chOff x="332936" y="2504656"/>
            <a:chExt cx="2926080" cy="3044479"/>
          </a:xfrm>
        </p:grpSpPr>
        <p:sp>
          <p:nvSpPr>
            <p:cNvPr id="50" name="TextBox 3">
              <a:extLst>
                <a:ext uri="{FF2B5EF4-FFF2-40B4-BE49-F238E27FC236}">
                  <a16:creationId xmlns:a16="http://schemas.microsoft.com/office/drawing/2014/main" id="{30F5B768-51CC-5D0D-9759-538E74A02F72}"/>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accent2"/>
                  </a:solidFill>
                </a:rPr>
                <a:t>Lorem Ipsum</a:t>
              </a:r>
            </a:p>
          </p:txBody>
        </p:sp>
        <p:sp>
          <p:nvSpPr>
            <p:cNvPr id="51" name="TextBox 4">
              <a:extLst>
                <a:ext uri="{FF2B5EF4-FFF2-40B4-BE49-F238E27FC236}">
                  <a16:creationId xmlns:a16="http://schemas.microsoft.com/office/drawing/2014/main" id="{345C5181-E5B2-8217-7FD7-370291B56381}"/>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654209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9903</TotalTime>
  <Words>230</Words>
  <Application>Microsoft Office PowerPoint</Application>
  <PresentationFormat>Widescreen</PresentationFormat>
  <Paragraphs>15</Paragraphs>
  <Slides>3</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vt:i4>
      </vt:variant>
    </vt:vector>
  </HeadingPairs>
  <TitlesOfParts>
    <vt:vector size="10" baseType="lpstr">
      <vt:lpstr>Arial</vt:lpstr>
      <vt:lpstr>Calibri</vt:lpstr>
      <vt:lpstr>Calibri Light</vt:lpstr>
      <vt:lpstr>Helvetica</vt:lpstr>
      <vt:lpstr>Template PresentationGO</vt:lpstr>
      <vt:lpstr>Template PresentationGO Dark</vt:lpstr>
      <vt:lpstr>Designed by PresentationGO</vt:lpstr>
      <vt:lpstr>Warm Welcome Doodle Sticker Doodle Sticker</vt:lpstr>
      <vt:lpstr>Warm Welcome Doodle Sticker Doodle Sticker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Warm Welcome Doodle Sticker</dc:title>
  <dc:creator>PresentationGO.com</dc:creator>
  <dc:description>© Copyright PresentationGO.com - Do not distribute or sale without written permission.</dc:description>
  <cp:lastModifiedBy>Christophe Barroche</cp:lastModifiedBy>
  <cp:revision>73</cp:revision>
  <dcterms:created xsi:type="dcterms:W3CDTF">2014-11-26T05:14:11Z</dcterms:created>
  <dcterms:modified xsi:type="dcterms:W3CDTF">2026-04-28T17:32:32Z</dcterms:modified>
  <cp:category>Graphics &amp; Metaphors</cp:category>
</cp:coreProperties>
</file>