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26" r:id="rId4"/>
    <p:sldId id="43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21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C0ACF-17F5-771A-EA79-4E264C10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C4DAB1-2C93-E39F-CE4B-BAFE6D7843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16658-9CBE-C31B-C432-B429F0953C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69A8F0-A4F3-065A-B03F-EDDCD7EBF2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957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1C862-BD2F-42CE-4187-ECFF6F40B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3D0C97-6CA0-A925-4A03-0E19358D33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DE44BF-16D2-2CEE-FC09-C6E735A65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BDA7D8-30EF-C8EE-1032-1F95BD37FB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989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6E6B7-2910-2F30-BF67-8D71952D0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2650B-D657-A834-28E8-7DB7F49A7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Rocket Launch Process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32F7A5C-6581-80D7-0F30-20B0B3C9C21E}"/>
              </a:ext>
            </a:extLst>
          </p:cNvPr>
          <p:cNvGrpSpPr/>
          <p:nvPr/>
        </p:nvGrpSpPr>
        <p:grpSpPr>
          <a:xfrm>
            <a:off x="2921542" y="879684"/>
            <a:ext cx="5707718" cy="5047968"/>
            <a:chOff x="5330396" y="435072"/>
            <a:chExt cx="6210439" cy="5492580"/>
          </a:xfrm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86630862-F1D4-3F03-8D47-F9C7DE02CABC}"/>
                </a:ext>
              </a:extLst>
            </p:cNvPr>
            <p:cNvSpPr/>
            <p:nvPr/>
          </p:nvSpPr>
          <p:spPr>
            <a:xfrm>
              <a:off x="6685052" y="4540752"/>
              <a:ext cx="1740212" cy="1386900"/>
            </a:xfrm>
            <a:custGeom>
              <a:avLst/>
              <a:gdLst>
                <a:gd name="csX0" fmla="*/ 349655 w 1240458"/>
                <a:gd name="csY0" fmla="*/ 493445 h 988610"/>
                <a:gd name="csX1" fmla="*/ 0 w 1240458"/>
                <a:gd name="csY1" fmla="*/ 849413 h 988610"/>
                <a:gd name="csX2" fmla="*/ 507098 w 1240458"/>
                <a:gd name="csY2" fmla="*/ 970132 h 988610"/>
                <a:gd name="csX3" fmla="*/ 1053175 w 1240458"/>
                <a:gd name="csY3" fmla="*/ 975598 h 988610"/>
                <a:gd name="csX4" fmla="*/ 1240459 w 1240458"/>
                <a:gd name="csY4" fmla="*/ 525170 h 988610"/>
                <a:gd name="csX5" fmla="*/ 1053982 w 1240458"/>
                <a:gd name="csY5" fmla="*/ 134787 h 988610"/>
                <a:gd name="csX6" fmla="*/ 341232 w 1240458"/>
                <a:gd name="csY6" fmla="*/ 0 h 988610"/>
                <a:gd name="csX7" fmla="*/ 349655 w 1240458"/>
                <a:gd name="csY7" fmla="*/ 493534 h 988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240458" h="988610">
                  <a:moveTo>
                    <a:pt x="349655" y="493445"/>
                  </a:moveTo>
                  <a:lnTo>
                    <a:pt x="0" y="849413"/>
                  </a:lnTo>
                  <a:cubicBezTo>
                    <a:pt x="164164" y="907935"/>
                    <a:pt x="334691" y="948533"/>
                    <a:pt x="507098" y="970132"/>
                  </a:cubicBezTo>
                  <a:cubicBezTo>
                    <a:pt x="687839" y="992804"/>
                    <a:pt x="871537" y="994598"/>
                    <a:pt x="1053175" y="975598"/>
                  </a:cubicBezTo>
                  <a:lnTo>
                    <a:pt x="1240459" y="525170"/>
                  </a:lnTo>
                  <a:lnTo>
                    <a:pt x="1053982" y="134787"/>
                  </a:lnTo>
                  <a:cubicBezTo>
                    <a:pt x="809439" y="134429"/>
                    <a:pt x="569824" y="89081"/>
                    <a:pt x="341232" y="0"/>
                  </a:cubicBezTo>
                  <a:lnTo>
                    <a:pt x="349655" y="49353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DA63F7D2-0D1A-966F-2D5E-9A665F0B21EC}"/>
                </a:ext>
              </a:extLst>
            </p:cNvPr>
            <p:cNvSpPr/>
            <p:nvPr/>
          </p:nvSpPr>
          <p:spPr>
            <a:xfrm>
              <a:off x="8203888" y="4509572"/>
              <a:ext cx="1429453" cy="1395174"/>
            </a:xfrm>
            <a:custGeom>
              <a:avLst/>
              <a:gdLst>
                <a:gd name="csX0" fmla="*/ 432453 w 1018943"/>
                <a:gd name="csY0" fmla="*/ 103242 h 994508"/>
                <a:gd name="csX1" fmla="*/ 0 w 1018943"/>
                <a:gd name="csY1" fmla="*/ 156746 h 994508"/>
                <a:gd name="csX2" fmla="*/ 186208 w 1018943"/>
                <a:gd name="csY2" fmla="*/ 546591 h 994508"/>
                <a:gd name="csX3" fmla="*/ 0 w 1018943"/>
                <a:gd name="csY3" fmla="*/ 994509 h 994508"/>
                <a:gd name="csX4" fmla="*/ 277878 w 1018943"/>
                <a:gd name="csY4" fmla="*/ 945486 h 994508"/>
                <a:gd name="csX5" fmla="*/ 1017329 w 1018943"/>
                <a:gd name="csY5" fmla="*/ 633521 h 994508"/>
                <a:gd name="csX6" fmla="*/ 1018944 w 1018943"/>
                <a:gd name="csY6" fmla="*/ 233370 h 994508"/>
                <a:gd name="csX7" fmla="*/ 748323 w 1018943"/>
                <a:gd name="csY7" fmla="*/ 0 h 994508"/>
                <a:gd name="csX8" fmla="*/ 432453 w 1018943"/>
                <a:gd name="csY8" fmla="*/ 103152 h 9945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18943" h="994508">
                  <a:moveTo>
                    <a:pt x="432453" y="103242"/>
                  </a:moveTo>
                  <a:cubicBezTo>
                    <a:pt x="290332" y="136939"/>
                    <a:pt x="144897" y="154863"/>
                    <a:pt x="0" y="156746"/>
                  </a:cubicBezTo>
                  <a:lnTo>
                    <a:pt x="186208" y="546591"/>
                  </a:lnTo>
                  <a:lnTo>
                    <a:pt x="0" y="994509"/>
                  </a:lnTo>
                  <a:cubicBezTo>
                    <a:pt x="93013" y="983574"/>
                    <a:pt x="186477" y="967175"/>
                    <a:pt x="277878" y="945486"/>
                  </a:cubicBezTo>
                  <a:cubicBezTo>
                    <a:pt x="541868" y="882932"/>
                    <a:pt x="790620" y="778078"/>
                    <a:pt x="1017329" y="633521"/>
                  </a:cubicBezTo>
                  <a:lnTo>
                    <a:pt x="1018944" y="233370"/>
                  </a:lnTo>
                  <a:lnTo>
                    <a:pt x="748323" y="0"/>
                  </a:lnTo>
                  <a:cubicBezTo>
                    <a:pt x="646620" y="42928"/>
                    <a:pt x="540432" y="77611"/>
                    <a:pt x="432453" y="10315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320022C3-9AE9-CC89-BE34-C7F465A99D87}"/>
                </a:ext>
              </a:extLst>
            </p:cNvPr>
            <p:cNvSpPr/>
            <p:nvPr/>
          </p:nvSpPr>
          <p:spPr>
            <a:xfrm>
              <a:off x="9290781" y="3921556"/>
              <a:ext cx="1335551" cy="1453257"/>
            </a:xfrm>
            <a:custGeom>
              <a:avLst/>
              <a:gdLst>
                <a:gd name="csX0" fmla="*/ 92 w 952008"/>
                <a:gd name="csY0" fmla="*/ 407859 h 1035911"/>
                <a:gd name="csX1" fmla="*/ 270170 w 952008"/>
                <a:gd name="csY1" fmla="*/ 640780 h 1035911"/>
                <a:gd name="csX2" fmla="*/ 268560 w 952008"/>
                <a:gd name="csY2" fmla="*/ 1035912 h 1035911"/>
                <a:gd name="csX3" fmla="*/ 952008 w 952008"/>
                <a:gd name="csY3" fmla="*/ 356238 h 1035911"/>
                <a:gd name="csX4" fmla="*/ 841428 w 952008"/>
                <a:gd name="csY4" fmla="*/ 75638 h 1035911"/>
                <a:gd name="csX5" fmla="*/ 651009 w 952008"/>
                <a:gd name="csY5" fmla="*/ 16579 h 1035911"/>
                <a:gd name="csX6" fmla="*/ 597694 w 952008"/>
                <a:gd name="csY6" fmla="*/ 0 h 1035911"/>
                <a:gd name="csX7" fmla="*/ 0 w 952008"/>
                <a:gd name="csY7" fmla="*/ 407859 h 10359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52008" h="1035911">
                  <a:moveTo>
                    <a:pt x="92" y="407859"/>
                  </a:moveTo>
                  <a:lnTo>
                    <a:pt x="270170" y="640780"/>
                  </a:lnTo>
                  <a:lnTo>
                    <a:pt x="268560" y="1035912"/>
                  </a:lnTo>
                  <a:cubicBezTo>
                    <a:pt x="540791" y="857479"/>
                    <a:pt x="770637" y="628949"/>
                    <a:pt x="952008" y="356238"/>
                  </a:cubicBezTo>
                  <a:lnTo>
                    <a:pt x="841428" y="75638"/>
                  </a:lnTo>
                  <a:lnTo>
                    <a:pt x="651009" y="16579"/>
                  </a:lnTo>
                  <a:lnTo>
                    <a:pt x="597694" y="0"/>
                  </a:lnTo>
                  <a:cubicBezTo>
                    <a:pt x="424387" y="172607"/>
                    <a:pt x="223397" y="309725"/>
                    <a:pt x="0" y="407859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BAA17F5B-5B89-9E60-E7A9-AA68017498FA}"/>
                </a:ext>
              </a:extLst>
            </p:cNvPr>
            <p:cNvSpPr/>
            <p:nvPr/>
          </p:nvSpPr>
          <p:spPr>
            <a:xfrm>
              <a:off x="5330396" y="3938528"/>
              <a:ext cx="1808473" cy="1780143"/>
            </a:xfrm>
            <a:custGeom>
              <a:avLst/>
              <a:gdLst>
                <a:gd name="csX0" fmla="*/ 640346 w 1289116"/>
                <a:gd name="csY0" fmla="*/ 0 h 1268922"/>
                <a:gd name="csX1" fmla="*/ 467043 w 1289116"/>
                <a:gd name="csY1" fmla="*/ 478389 h 1268922"/>
                <a:gd name="csX2" fmla="*/ 0 w 1289116"/>
                <a:gd name="csY2" fmla="*/ 640331 h 1268922"/>
                <a:gd name="csX3" fmla="*/ 938744 w 1289116"/>
                <a:gd name="csY3" fmla="*/ 1268923 h 1268922"/>
                <a:gd name="csX4" fmla="*/ 1289116 w 1289116"/>
                <a:gd name="csY4" fmla="*/ 912237 h 1268922"/>
                <a:gd name="csX5" fmla="*/ 1280693 w 1289116"/>
                <a:gd name="csY5" fmla="*/ 418792 h 1268922"/>
                <a:gd name="csX6" fmla="*/ 640258 w 1289116"/>
                <a:gd name="csY6" fmla="*/ 0 h 12689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289116" h="1268922">
                  <a:moveTo>
                    <a:pt x="640346" y="0"/>
                  </a:moveTo>
                  <a:lnTo>
                    <a:pt x="467043" y="478389"/>
                  </a:lnTo>
                  <a:lnTo>
                    <a:pt x="0" y="640331"/>
                  </a:lnTo>
                  <a:cubicBezTo>
                    <a:pt x="257716" y="919855"/>
                    <a:pt x="581743" y="1136913"/>
                    <a:pt x="938744" y="1268923"/>
                  </a:cubicBezTo>
                  <a:lnTo>
                    <a:pt x="1289116" y="912237"/>
                  </a:lnTo>
                  <a:lnTo>
                    <a:pt x="1280693" y="418792"/>
                  </a:lnTo>
                  <a:cubicBezTo>
                    <a:pt x="1040720" y="321376"/>
                    <a:pt x="825389" y="180584"/>
                    <a:pt x="640258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290A2EC2-6181-1D6E-9442-596EC4FCF605}"/>
                </a:ext>
              </a:extLst>
            </p:cNvPr>
            <p:cNvSpPr/>
            <p:nvPr/>
          </p:nvSpPr>
          <p:spPr>
            <a:xfrm>
              <a:off x="10760839" y="1969669"/>
              <a:ext cx="432512" cy="1140830"/>
            </a:xfrm>
            <a:custGeom>
              <a:avLst/>
              <a:gdLst>
                <a:gd name="csX0" fmla="*/ 271964 w 308303"/>
                <a:gd name="csY0" fmla="*/ 90 h 813207"/>
                <a:gd name="csX1" fmla="*/ 134505 w 308303"/>
                <a:gd name="csY1" fmla="*/ 90 h 813207"/>
                <a:gd name="csX2" fmla="*/ 0 w 308303"/>
                <a:gd name="csY2" fmla="*/ 703155 h 813207"/>
                <a:gd name="csX3" fmla="*/ 153770 w 308303"/>
                <a:gd name="csY3" fmla="*/ 676179 h 813207"/>
                <a:gd name="csX4" fmla="*/ 274922 w 308303"/>
                <a:gd name="csY4" fmla="*/ 813208 h 813207"/>
                <a:gd name="csX5" fmla="*/ 271964 w 308303"/>
                <a:gd name="csY5" fmla="*/ 0 h 813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308303" h="813207">
                  <a:moveTo>
                    <a:pt x="271964" y="90"/>
                  </a:moveTo>
                  <a:lnTo>
                    <a:pt x="134505" y="90"/>
                  </a:lnTo>
                  <a:cubicBezTo>
                    <a:pt x="133070" y="241345"/>
                    <a:pt x="87819" y="477672"/>
                    <a:pt x="0" y="703155"/>
                  </a:cubicBezTo>
                  <a:lnTo>
                    <a:pt x="153770" y="676179"/>
                  </a:lnTo>
                  <a:lnTo>
                    <a:pt x="274922" y="813208"/>
                  </a:lnTo>
                  <a:cubicBezTo>
                    <a:pt x="320352" y="543901"/>
                    <a:pt x="319455" y="270561"/>
                    <a:pt x="271964" y="0"/>
                  </a:cubicBezTo>
                  <a:close/>
                </a:path>
              </a:pathLst>
            </a:custGeom>
            <a:solidFill>
              <a:srgbClr val="BE162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158B38F4-5226-1C4F-8CE7-CE1D3AB74BA2}"/>
                </a:ext>
              </a:extLst>
            </p:cNvPr>
            <p:cNvSpPr/>
            <p:nvPr/>
          </p:nvSpPr>
          <p:spPr>
            <a:xfrm>
              <a:off x="10158312" y="2957745"/>
              <a:ext cx="980160" cy="1426353"/>
            </a:xfrm>
            <a:custGeom>
              <a:avLst/>
              <a:gdLst>
                <a:gd name="csX0" fmla="*/ 242749 w 698678"/>
                <a:gd name="csY0" fmla="*/ 741602 h 1016733"/>
                <a:gd name="csX1" fmla="*/ 351177 w 698678"/>
                <a:gd name="csY1" fmla="*/ 1016733 h 1016733"/>
                <a:gd name="csX2" fmla="*/ 698679 w 698678"/>
                <a:gd name="csY2" fmla="*/ 141598 h 1016733"/>
                <a:gd name="csX3" fmla="*/ 573498 w 698678"/>
                <a:gd name="csY3" fmla="*/ 0 h 1016733"/>
                <a:gd name="csX4" fmla="*/ 418292 w 698678"/>
                <a:gd name="csY4" fmla="*/ 27155 h 1016733"/>
                <a:gd name="csX5" fmla="*/ 0 w 698678"/>
                <a:gd name="csY5" fmla="*/ 666231 h 1016733"/>
                <a:gd name="csX6" fmla="*/ 242749 w 698678"/>
                <a:gd name="csY6" fmla="*/ 741602 h 10167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98678" h="1016733">
                  <a:moveTo>
                    <a:pt x="242749" y="741602"/>
                  </a:moveTo>
                  <a:lnTo>
                    <a:pt x="351177" y="1016733"/>
                  </a:lnTo>
                  <a:cubicBezTo>
                    <a:pt x="524567" y="748771"/>
                    <a:pt x="641418" y="454460"/>
                    <a:pt x="698679" y="141598"/>
                  </a:cubicBezTo>
                  <a:lnTo>
                    <a:pt x="573498" y="0"/>
                  </a:lnTo>
                  <a:lnTo>
                    <a:pt x="418292" y="27155"/>
                  </a:lnTo>
                  <a:cubicBezTo>
                    <a:pt x="320886" y="266618"/>
                    <a:pt x="180202" y="481436"/>
                    <a:pt x="0" y="666231"/>
                  </a:cubicBezTo>
                  <a:lnTo>
                    <a:pt x="242749" y="74160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" name="Graphique 4">
              <a:extLst>
                <a:ext uri="{FF2B5EF4-FFF2-40B4-BE49-F238E27FC236}">
                  <a16:creationId xmlns:a16="http://schemas.microsoft.com/office/drawing/2014/main" id="{D07FD6BF-678F-4CB5-C8D1-12434599E650}"/>
                </a:ext>
              </a:extLst>
            </p:cNvPr>
            <p:cNvGrpSpPr/>
            <p:nvPr/>
          </p:nvGrpSpPr>
          <p:grpSpPr>
            <a:xfrm>
              <a:off x="10564388" y="435072"/>
              <a:ext cx="976447" cy="1818987"/>
              <a:chOff x="-11665108" y="-9925570"/>
              <a:chExt cx="696031" cy="1296611"/>
            </a:xfrm>
          </p:grpSpPr>
          <p:sp>
            <p:nvSpPr>
              <p:cNvPr id="6" name="Forme libre 34">
                <a:extLst>
                  <a:ext uri="{FF2B5EF4-FFF2-40B4-BE49-F238E27FC236}">
                    <a16:creationId xmlns:a16="http://schemas.microsoft.com/office/drawing/2014/main" id="{20BB4716-237E-D65E-289C-CF9BD66D1E1B}"/>
                  </a:ext>
                </a:extLst>
              </p:cNvPr>
              <p:cNvSpPr/>
              <p:nvPr/>
            </p:nvSpPr>
            <p:spPr>
              <a:xfrm>
                <a:off x="-11515520" y="-9675177"/>
                <a:ext cx="435161" cy="826291"/>
              </a:xfrm>
              <a:custGeom>
                <a:avLst/>
                <a:gdLst>
                  <a:gd name="csX0" fmla="*/ 360534 w 435161"/>
                  <a:gd name="csY0" fmla="*/ 0 h 826291"/>
                  <a:gd name="csX1" fmla="*/ 431053 w 435161"/>
                  <a:gd name="csY1" fmla="*/ 516119 h 826291"/>
                  <a:gd name="csX2" fmla="*/ 377646 w 435161"/>
                  <a:gd name="csY2" fmla="*/ 772072 h 826291"/>
                  <a:gd name="csX3" fmla="*/ 353096 w 435161"/>
                  <a:gd name="csY3" fmla="*/ 826023 h 826291"/>
                  <a:gd name="csX4" fmla="*/ 234184 w 435161"/>
                  <a:gd name="csY4" fmla="*/ 826292 h 826291"/>
                  <a:gd name="csX5" fmla="*/ 231227 w 435161"/>
                  <a:gd name="csY5" fmla="*/ 565051 h 826291"/>
                  <a:gd name="csX6" fmla="*/ 190990 w 435161"/>
                  <a:gd name="csY6" fmla="*/ 530099 h 826291"/>
                  <a:gd name="csX7" fmla="*/ 166348 w 435161"/>
                  <a:gd name="csY7" fmla="*/ 559315 h 826291"/>
                  <a:gd name="csX8" fmla="*/ 150578 w 435161"/>
                  <a:gd name="csY8" fmla="*/ 591757 h 826291"/>
                  <a:gd name="csX9" fmla="*/ 144037 w 435161"/>
                  <a:gd name="csY9" fmla="*/ 654670 h 826291"/>
                  <a:gd name="csX10" fmla="*/ 144484 w 435161"/>
                  <a:gd name="csY10" fmla="*/ 824231 h 826291"/>
                  <a:gd name="csX11" fmla="*/ 104072 w 435161"/>
                  <a:gd name="csY11" fmla="*/ 824231 h 826291"/>
                  <a:gd name="csX12" fmla="*/ 65717 w 435161"/>
                  <a:gd name="csY12" fmla="*/ 726814 h 826291"/>
                  <a:gd name="csX13" fmla="*/ 20733 w 435161"/>
                  <a:gd name="csY13" fmla="*/ 108439 h 826291"/>
                  <a:gd name="csX14" fmla="*/ 46364 w 435161"/>
                  <a:gd name="csY14" fmla="*/ 717 h 826291"/>
                  <a:gd name="csX15" fmla="*/ 360534 w 435161"/>
                  <a:gd name="csY15" fmla="*/ 89 h 826291"/>
                  <a:gd name="csX16" fmla="*/ 67064 w 435161"/>
                  <a:gd name="csY16" fmla="*/ 227275 h 826291"/>
                  <a:gd name="csX17" fmla="*/ 105415 w 435161"/>
                  <a:gd name="csY17" fmla="*/ 358567 h 826291"/>
                  <a:gd name="csX18" fmla="*/ 329705 w 435161"/>
                  <a:gd name="csY18" fmla="*/ 265005 h 826291"/>
                  <a:gd name="csX19" fmla="*/ 281137 w 435161"/>
                  <a:gd name="csY19" fmla="*/ 137207 h 826291"/>
                  <a:gd name="csX20" fmla="*/ 67064 w 435161"/>
                  <a:gd name="csY20" fmla="*/ 227365 h 8262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435161" h="826291">
                    <a:moveTo>
                      <a:pt x="360534" y="0"/>
                    </a:moveTo>
                    <a:cubicBezTo>
                      <a:pt x="416719" y="155759"/>
                      <a:pt x="446647" y="350681"/>
                      <a:pt x="431053" y="516119"/>
                    </a:cubicBezTo>
                    <a:cubicBezTo>
                      <a:pt x="424065" y="590592"/>
                      <a:pt x="401663" y="701273"/>
                      <a:pt x="377646" y="772072"/>
                    </a:cubicBezTo>
                    <a:cubicBezTo>
                      <a:pt x="372361" y="787755"/>
                      <a:pt x="360893" y="810877"/>
                      <a:pt x="353096" y="826023"/>
                    </a:cubicBezTo>
                    <a:lnTo>
                      <a:pt x="234184" y="826292"/>
                    </a:lnTo>
                    <a:cubicBezTo>
                      <a:pt x="237409" y="751997"/>
                      <a:pt x="243683" y="636657"/>
                      <a:pt x="231227" y="565051"/>
                    </a:cubicBezTo>
                    <a:cubicBezTo>
                      <a:pt x="227372" y="543184"/>
                      <a:pt x="215545" y="523288"/>
                      <a:pt x="190990" y="530099"/>
                    </a:cubicBezTo>
                    <a:cubicBezTo>
                      <a:pt x="174683" y="534669"/>
                      <a:pt x="169664" y="543005"/>
                      <a:pt x="166348" y="559315"/>
                    </a:cubicBezTo>
                    <a:cubicBezTo>
                      <a:pt x="161600" y="569711"/>
                      <a:pt x="153803" y="580644"/>
                      <a:pt x="150578" y="591757"/>
                    </a:cubicBezTo>
                    <a:cubicBezTo>
                      <a:pt x="145652" y="608785"/>
                      <a:pt x="144663" y="636477"/>
                      <a:pt x="144037" y="654670"/>
                    </a:cubicBezTo>
                    <a:cubicBezTo>
                      <a:pt x="141884" y="710951"/>
                      <a:pt x="146098" y="767860"/>
                      <a:pt x="144484" y="824231"/>
                    </a:cubicBezTo>
                    <a:lnTo>
                      <a:pt x="104072" y="824231"/>
                    </a:lnTo>
                    <a:cubicBezTo>
                      <a:pt x="92153" y="791519"/>
                      <a:pt x="77097" y="759883"/>
                      <a:pt x="65717" y="726814"/>
                    </a:cubicBezTo>
                    <a:cubicBezTo>
                      <a:pt x="-1398" y="532788"/>
                      <a:pt x="-18423" y="310263"/>
                      <a:pt x="20733" y="108439"/>
                    </a:cubicBezTo>
                    <a:cubicBezTo>
                      <a:pt x="27812" y="72143"/>
                      <a:pt x="38567" y="36834"/>
                      <a:pt x="46364" y="717"/>
                    </a:cubicBezTo>
                    <a:cubicBezTo>
                      <a:pt x="151025" y="537"/>
                      <a:pt x="255869" y="358"/>
                      <a:pt x="360534" y="89"/>
                    </a:cubicBezTo>
                    <a:close/>
                    <a:moveTo>
                      <a:pt x="67064" y="227275"/>
                    </a:moveTo>
                    <a:cubicBezTo>
                      <a:pt x="54787" y="276924"/>
                      <a:pt x="66347" y="324871"/>
                      <a:pt x="105415" y="358567"/>
                    </a:cubicBezTo>
                    <a:cubicBezTo>
                      <a:pt x="190456" y="431786"/>
                      <a:pt x="320569" y="376670"/>
                      <a:pt x="329705" y="265005"/>
                    </a:cubicBezTo>
                    <a:cubicBezTo>
                      <a:pt x="333918" y="213473"/>
                      <a:pt x="323076" y="170635"/>
                      <a:pt x="281137" y="137207"/>
                    </a:cubicBezTo>
                    <a:cubicBezTo>
                      <a:pt x="199863" y="72322"/>
                      <a:pt x="74319" y="123674"/>
                      <a:pt x="67064" y="227365"/>
                    </a:cubicBezTo>
                    <a:close/>
                  </a:path>
                </a:pathLst>
              </a:custGeom>
              <a:solidFill>
                <a:schemeClr val="bg1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" name="Forme libre 35">
                <a:extLst>
                  <a:ext uri="{FF2B5EF4-FFF2-40B4-BE49-F238E27FC236}">
                    <a16:creationId xmlns:a16="http://schemas.microsoft.com/office/drawing/2014/main" id="{F823A2A1-6C9C-8977-AA18-445BEE04835D}"/>
                  </a:ext>
                </a:extLst>
              </p:cNvPr>
              <p:cNvSpPr/>
              <p:nvPr/>
            </p:nvSpPr>
            <p:spPr>
              <a:xfrm>
                <a:off x="-11482597" y="-9925570"/>
                <a:ext cx="327611" cy="251019"/>
              </a:xfrm>
              <a:custGeom>
                <a:avLst/>
                <a:gdLst>
                  <a:gd name="csX0" fmla="*/ 327611 w 327611"/>
                  <a:gd name="csY0" fmla="*/ 250393 h 251019"/>
                  <a:gd name="csX1" fmla="*/ 13441 w 327611"/>
                  <a:gd name="csY1" fmla="*/ 251020 h 251019"/>
                  <a:gd name="csX2" fmla="*/ 0 w 327611"/>
                  <a:gd name="csY2" fmla="*/ 251020 h 251019"/>
                  <a:gd name="csX3" fmla="*/ 145256 w 327611"/>
                  <a:gd name="csY3" fmla="*/ 4835 h 251019"/>
                  <a:gd name="csX4" fmla="*/ 206101 w 327611"/>
                  <a:gd name="csY4" fmla="*/ 25000 h 251019"/>
                  <a:gd name="csX5" fmla="*/ 327611 w 327611"/>
                  <a:gd name="csY5" fmla="*/ 250393 h 2510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27611" h="251019">
                    <a:moveTo>
                      <a:pt x="327611" y="250393"/>
                    </a:moveTo>
                    <a:cubicBezTo>
                      <a:pt x="222946" y="250571"/>
                      <a:pt x="118102" y="250751"/>
                      <a:pt x="13441" y="251020"/>
                    </a:cubicBezTo>
                    <a:lnTo>
                      <a:pt x="0" y="251020"/>
                    </a:lnTo>
                    <a:cubicBezTo>
                      <a:pt x="20162" y="195367"/>
                      <a:pt x="94807" y="30914"/>
                      <a:pt x="145256" y="4835"/>
                    </a:cubicBezTo>
                    <a:cubicBezTo>
                      <a:pt x="170257" y="-8070"/>
                      <a:pt x="189343" y="6986"/>
                      <a:pt x="206101" y="25000"/>
                    </a:cubicBezTo>
                    <a:cubicBezTo>
                      <a:pt x="256729" y="79578"/>
                      <a:pt x="302430" y="180400"/>
                      <a:pt x="327611" y="25039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" name="Forme libre 36">
                <a:extLst>
                  <a:ext uri="{FF2B5EF4-FFF2-40B4-BE49-F238E27FC236}">
                    <a16:creationId xmlns:a16="http://schemas.microsoft.com/office/drawing/2014/main" id="{C4D4905F-FAB1-67CD-7E57-0DB4AE2C21CF}"/>
                  </a:ext>
                </a:extLst>
              </p:cNvPr>
              <p:cNvSpPr/>
              <p:nvPr/>
            </p:nvSpPr>
            <p:spPr>
              <a:xfrm>
                <a:off x="-11665108" y="-9158252"/>
                <a:ext cx="168260" cy="471566"/>
              </a:xfrm>
              <a:custGeom>
                <a:avLst/>
                <a:gdLst>
                  <a:gd name="csX0" fmla="*/ 168260 w 168260"/>
                  <a:gd name="csY0" fmla="*/ 255775 h 471566"/>
                  <a:gd name="csX1" fmla="*/ 91108 w 168260"/>
                  <a:gd name="csY1" fmla="*/ 392802 h 471566"/>
                  <a:gd name="csX2" fmla="*/ 78922 w 168260"/>
                  <a:gd name="csY2" fmla="*/ 463602 h 471566"/>
                  <a:gd name="csX3" fmla="*/ 58043 w 168260"/>
                  <a:gd name="csY3" fmla="*/ 471041 h 471566"/>
                  <a:gd name="csX4" fmla="*/ 24260 w 168260"/>
                  <a:gd name="csY4" fmla="*/ 405887 h 471566"/>
                  <a:gd name="csX5" fmla="*/ 116109 w 168260"/>
                  <a:gd name="csY5" fmla="*/ 0 h 471566"/>
                  <a:gd name="csX6" fmla="*/ 168173 w 168260"/>
                  <a:gd name="csY6" fmla="*/ 255775 h 4715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68260" h="471566">
                    <a:moveTo>
                      <a:pt x="168260" y="255775"/>
                    </a:moveTo>
                    <a:cubicBezTo>
                      <a:pt x="121845" y="281495"/>
                      <a:pt x="101504" y="343333"/>
                      <a:pt x="91108" y="392802"/>
                    </a:cubicBezTo>
                    <a:cubicBezTo>
                      <a:pt x="88063" y="407410"/>
                      <a:pt x="84300" y="456164"/>
                      <a:pt x="78922" y="463602"/>
                    </a:cubicBezTo>
                    <a:cubicBezTo>
                      <a:pt x="74171" y="470323"/>
                      <a:pt x="65927" y="472743"/>
                      <a:pt x="58043" y="471041"/>
                    </a:cubicBezTo>
                    <a:cubicBezTo>
                      <a:pt x="41735" y="467456"/>
                      <a:pt x="29007" y="421391"/>
                      <a:pt x="24260" y="405887"/>
                    </a:cubicBezTo>
                    <a:cubicBezTo>
                      <a:pt x="-19468" y="263751"/>
                      <a:pt x="-12568" y="94639"/>
                      <a:pt x="116109" y="0"/>
                    </a:cubicBezTo>
                    <a:cubicBezTo>
                      <a:pt x="124444" y="84332"/>
                      <a:pt x="144248" y="175923"/>
                      <a:pt x="168173" y="25577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Forme libre 37">
                <a:extLst>
                  <a:ext uri="{FF2B5EF4-FFF2-40B4-BE49-F238E27FC236}">
                    <a16:creationId xmlns:a16="http://schemas.microsoft.com/office/drawing/2014/main" id="{BE30D7DE-ADCB-FA46-2486-539FE8E1B2CB}"/>
                  </a:ext>
                </a:extLst>
              </p:cNvPr>
              <p:cNvSpPr/>
              <p:nvPr/>
            </p:nvSpPr>
            <p:spPr>
              <a:xfrm>
                <a:off x="-11137782" y="-9159058"/>
                <a:ext cx="168705" cy="471475"/>
              </a:xfrm>
              <a:custGeom>
                <a:avLst/>
                <a:gdLst>
                  <a:gd name="csX0" fmla="*/ 0 w 168705"/>
                  <a:gd name="csY0" fmla="*/ 255953 h 471475"/>
                  <a:gd name="csX1" fmla="*/ 53407 w 168705"/>
                  <a:gd name="csY1" fmla="*/ 0 h 471475"/>
                  <a:gd name="csX2" fmla="*/ 142298 w 168705"/>
                  <a:gd name="csY2" fmla="*/ 412250 h 471475"/>
                  <a:gd name="csX3" fmla="*/ 111022 w 168705"/>
                  <a:gd name="csY3" fmla="*/ 470861 h 471475"/>
                  <a:gd name="csX4" fmla="*/ 83068 w 168705"/>
                  <a:gd name="csY4" fmla="*/ 421122 h 471475"/>
                  <a:gd name="csX5" fmla="*/ 0 w 168705"/>
                  <a:gd name="csY5" fmla="*/ 255953 h 4714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68705" h="471475">
                    <a:moveTo>
                      <a:pt x="0" y="255953"/>
                    </a:moveTo>
                    <a:cubicBezTo>
                      <a:pt x="23925" y="185154"/>
                      <a:pt x="46415" y="74473"/>
                      <a:pt x="53407" y="0"/>
                    </a:cubicBezTo>
                    <a:cubicBezTo>
                      <a:pt x="184324" y="98761"/>
                      <a:pt x="187728" y="267066"/>
                      <a:pt x="142298" y="412250"/>
                    </a:cubicBezTo>
                    <a:cubicBezTo>
                      <a:pt x="137818" y="426679"/>
                      <a:pt x="126437" y="467634"/>
                      <a:pt x="111022" y="470861"/>
                    </a:cubicBezTo>
                    <a:cubicBezTo>
                      <a:pt x="82258" y="476776"/>
                      <a:pt x="86113" y="438418"/>
                      <a:pt x="83068" y="421122"/>
                    </a:cubicBezTo>
                    <a:cubicBezTo>
                      <a:pt x="73030" y="364393"/>
                      <a:pt x="55647" y="283914"/>
                      <a:pt x="0" y="25595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" name="Forme libre 38">
                <a:extLst>
                  <a:ext uri="{FF2B5EF4-FFF2-40B4-BE49-F238E27FC236}">
                    <a16:creationId xmlns:a16="http://schemas.microsoft.com/office/drawing/2014/main" id="{A7D418D4-3A1D-5650-ED27-3DDBB31CF369}"/>
                  </a:ext>
                </a:extLst>
              </p:cNvPr>
              <p:cNvSpPr/>
              <p:nvPr/>
            </p:nvSpPr>
            <p:spPr>
              <a:xfrm>
                <a:off x="-11553815" y="-9674639"/>
                <a:ext cx="204642" cy="830504"/>
              </a:xfrm>
              <a:custGeom>
                <a:avLst/>
                <a:gdLst>
                  <a:gd name="csX0" fmla="*/ 84659 w 204642"/>
                  <a:gd name="csY0" fmla="*/ 90 h 830504"/>
                  <a:gd name="csX1" fmla="*/ 59028 w 204642"/>
                  <a:gd name="csY1" fmla="*/ 107813 h 830504"/>
                  <a:gd name="csX2" fmla="*/ 104012 w 204642"/>
                  <a:gd name="csY2" fmla="*/ 726187 h 830504"/>
                  <a:gd name="csX3" fmla="*/ 142367 w 204642"/>
                  <a:gd name="csY3" fmla="*/ 823694 h 830504"/>
                  <a:gd name="csX4" fmla="*/ 182778 w 204642"/>
                  <a:gd name="csY4" fmla="*/ 823694 h 830504"/>
                  <a:gd name="csX5" fmla="*/ 182332 w 204642"/>
                  <a:gd name="csY5" fmla="*/ 654043 h 830504"/>
                  <a:gd name="csX6" fmla="*/ 188873 w 204642"/>
                  <a:gd name="csY6" fmla="*/ 591130 h 830504"/>
                  <a:gd name="csX7" fmla="*/ 204642 w 204642"/>
                  <a:gd name="csY7" fmla="*/ 558688 h 830504"/>
                  <a:gd name="csX8" fmla="*/ 198013 w 204642"/>
                  <a:gd name="csY8" fmla="*/ 660765 h 830504"/>
                  <a:gd name="csX9" fmla="*/ 200700 w 204642"/>
                  <a:gd name="csY9" fmla="*/ 825844 h 830504"/>
                  <a:gd name="csX10" fmla="*/ 91738 w 204642"/>
                  <a:gd name="csY10" fmla="*/ 826024 h 830504"/>
                  <a:gd name="csX11" fmla="*/ 84029 w 204642"/>
                  <a:gd name="csY11" fmla="*/ 830505 h 830504"/>
                  <a:gd name="csX12" fmla="*/ 56967 w 204642"/>
                  <a:gd name="csY12" fmla="*/ 772162 h 830504"/>
                  <a:gd name="csX13" fmla="*/ 4908 w 204642"/>
                  <a:gd name="csY13" fmla="*/ 516388 h 830504"/>
                  <a:gd name="csX14" fmla="*/ 71218 w 204642"/>
                  <a:gd name="csY14" fmla="*/ 0 h 830504"/>
                  <a:gd name="csX15" fmla="*/ 84659 w 204642"/>
                  <a:gd name="csY15" fmla="*/ 0 h 8305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204642" h="830504">
                    <a:moveTo>
                      <a:pt x="84659" y="90"/>
                    </a:moveTo>
                    <a:cubicBezTo>
                      <a:pt x="76862" y="36207"/>
                      <a:pt x="66020" y="71516"/>
                      <a:pt x="59028" y="107813"/>
                    </a:cubicBezTo>
                    <a:cubicBezTo>
                      <a:pt x="19872" y="309636"/>
                      <a:pt x="36805" y="532071"/>
                      <a:pt x="104012" y="726187"/>
                    </a:cubicBezTo>
                    <a:cubicBezTo>
                      <a:pt x="115484" y="759257"/>
                      <a:pt x="130448" y="790892"/>
                      <a:pt x="142367" y="823694"/>
                    </a:cubicBezTo>
                    <a:lnTo>
                      <a:pt x="182778" y="823694"/>
                    </a:lnTo>
                    <a:cubicBezTo>
                      <a:pt x="184393" y="767233"/>
                      <a:pt x="180271" y="710414"/>
                      <a:pt x="182332" y="654043"/>
                    </a:cubicBezTo>
                    <a:cubicBezTo>
                      <a:pt x="183049" y="635850"/>
                      <a:pt x="184034" y="608158"/>
                      <a:pt x="188873" y="591130"/>
                    </a:cubicBezTo>
                    <a:cubicBezTo>
                      <a:pt x="192098" y="580017"/>
                      <a:pt x="199895" y="569084"/>
                      <a:pt x="204642" y="558688"/>
                    </a:cubicBezTo>
                    <a:cubicBezTo>
                      <a:pt x="199090" y="585843"/>
                      <a:pt x="198731" y="631818"/>
                      <a:pt x="198013" y="660765"/>
                    </a:cubicBezTo>
                    <a:cubicBezTo>
                      <a:pt x="196578" y="715522"/>
                      <a:pt x="198101" y="771445"/>
                      <a:pt x="200700" y="825844"/>
                    </a:cubicBezTo>
                    <a:cubicBezTo>
                      <a:pt x="164498" y="826830"/>
                      <a:pt x="128028" y="824769"/>
                      <a:pt x="91738" y="826024"/>
                    </a:cubicBezTo>
                    <a:cubicBezTo>
                      <a:pt x="87437" y="826203"/>
                      <a:pt x="82686" y="823783"/>
                      <a:pt x="84029" y="830505"/>
                    </a:cubicBezTo>
                    <a:cubicBezTo>
                      <a:pt x="77938" y="819213"/>
                      <a:pt x="59925" y="782110"/>
                      <a:pt x="56967" y="772162"/>
                    </a:cubicBezTo>
                    <a:cubicBezTo>
                      <a:pt x="32954" y="692311"/>
                      <a:pt x="13151" y="600720"/>
                      <a:pt x="4908" y="516388"/>
                    </a:cubicBezTo>
                    <a:cubicBezTo>
                      <a:pt x="-11583" y="349337"/>
                      <a:pt x="14223" y="157640"/>
                      <a:pt x="71218" y="0"/>
                    </a:cubicBezTo>
                    <a:lnTo>
                      <a:pt x="84659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Forme libre 39">
                <a:extLst>
                  <a:ext uri="{FF2B5EF4-FFF2-40B4-BE49-F238E27FC236}">
                    <a16:creationId xmlns:a16="http://schemas.microsoft.com/office/drawing/2014/main" id="{BB10F9B7-9D21-12DC-B88B-EA0B45B982AA}"/>
                  </a:ext>
                </a:extLst>
              </p:cNvPr>
              <p:cNvSpPr/>
              <p:nvPr/>
            </p:nvSpPr>
            <p:spPr>
              <a:xfrm>
                <a:off x="-11283397" y="-8850871"/>
                <a:ext cx="121059" cy="54344"/>
              </a:xfrm>
              <a:custGeom>
                <a:avLst/>
                <a:gdLst>
                  <a:gd name="csX0" fmla="*/ 121060 w 121059"/>
                  <a:gd name="csY0" fmla="*/ 90 h 54344"/>
                  <a:gd name="csX1" fmla="*/ 42652 w 121059"/>
                  <a:gd name="csY1" fmla="*/ 54131 h 54344"/>
                  <a:gd name="csX2" fmla="*/ 0 w 121059"/>
                  <a:gd name="csY2" fmla="*/ 54131 h 54344"/>
                  <a:gd name="csX3" fmla="*/ 2148 w 121059"/>
                  <a:gd name="csY3" fmla="*/ 269 h 54344"/>
                  <a:gd name="csX4" fmla="*/ 121060 w 121059"/>
                  <a:gd name="csY4" fmla="*/ 0 h 543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21059" h="54344">
                    <a:moveTo>
                      <a:pt x="121060" y="90"/>
                    </a:moveTo>
                    <a:cubicBezTo>
                      <a:pt x="101795" y="37192"/>
                      <a:pt x="85667" y="52159"/>
                      <a:pt x="42652" y="54131"/>
                    </a:cubicBezTo>
                    <a:cubicBezTo>
                      <a:pt x="28493" y="54757"/>
                      <a:pt x="14159" y="53772"/>
                      <a:pt x="0" y="54131"/>
                    </a:cubicBezTo>
                    <a:cubicBezTo>
                      <a:pt x="1343" y="36296"/>
                      <a:pt x="1343" y="18103"/>
                      <a:pt x="2148" y="269"/>
                    </a:cubicBezTo>
                    <a:lnTo>
                      <a:pt x="12106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Forme libre 40">
                <a:extLst>
                  <a:ext uri="{FF2B5EF4-FFF2-40B4-BE49-F238E27FC236}">
                    <a16:creationId xmlns:a16="http://schemas.microsoft.com/office/drawing/2014/main" id="{96A0D7DC-CC39-760F-9CD9-78421A0FEE56}"/>
                  </a:ext>
                </a:extLst>
              </p:cNvPr>
              <p:cNvSpPr/>
              <p:nvPr/>
            </p:nvSpPr>
            <p:spPr>
              <a:xfrm>
                <a:off x="-11470082" y="-8850675"/>
                <a:ext cx="119298" cy="54327"/>
              </a:xfrm>
              <a:custGeom>
                <a:avLst/>
                <a:gdLst>
                  <a:gd name="csX0" fmla="*/ 116967 w 119298"/>
                  <a:gd name="csY0" fmla="*/ 252 h 54327"/>
                  <a:gd name="csX1" fmla="*/ 119299 w 119298"/>
                  <a:gd name="csY1" fmla="*/ 54114 h 54327"/>
                  <a:gd name="csX2" fmla="*/ 76643 w 119298"/>
                  <a:gd name="csY2" fmla="*/ 54114 h 54327"/>
                  <a:gd name="csX3" fmla="*/ 208 w 119298"/>
                  <a:gd name="csY3" fmla="*/ 4913 h 54327"/>
                  <a:gd name="csX4" fmla="*/ 7913 w 119298"/>
                  <a:gd name="csY4" fmla="*/ 432 h 54327"/>
                  <a:gd name="csX5" fmla="*/ 116879 w 119298"/>
                  <a:gd name="csY5" fmla="*/ 252 h 543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19298" h="54327">
                    <a:moveTo>
                      <a:pt x="116967" y="252"/>
                    </a:moveTo>
                    <a:cubicBezTo>
                      <a:pt x="117776" y="18086"/>
                      <a:pt x="117956" y="36369"/>
                      <a:pt x="119299" y="54114"/>
                    </a:cubicBezTo>
                    <a:cubicBezTo>
                      <a:pt x="105140" y="53755"/>
                      <a:pt x="90802" y="54741"/>
                      <a:pt x="76643" y="54114"/>
                    </a:cubicBezTo>
                    <a:cubicBezTo>
                      <a:pt x="38292" y="52679"/>
                      <a:pt x="18397" y="38341"/>
                      <a:pt x="208" y="4913"/>
                    </a:cubicBezTo>
                    <a:cubicBezTo>
                      <a:pt x="-1048" y="-1899"/>
                      <a:pt x="3612" y="521"/>
                      <a:pt x="7913" y="432"/>
                    </a:cubicBezTo>
                    <a:cubicBezTo>
                      <a:pt x="44116" y="-823"/>
                      <a:pt x="80677" y="1148"/>
                      <a:pt x="116879" y="252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" name="Forme libre 41">
                <a:extLst>
                  <a:ext uri="{FF2B5EF4-FFF2-40B4-BE49-F238E27FC236}">
                    <a16:creationId xmlns:a16="http://schemas.microsoft.com/office/drawing/2014/main" id="{8BEA1D79-3CA5-DB9C-26A8-83D22C35541A}"/>
                  </a:ext>
                </a:extLst>
              </p:cNvPr>
              <p:cNvSpPr/>
              <p:nvPr/>
            </p:nvSpPr>
            <p:spPr>
              <a:xfrm>
                <a:off x="-11449000" y="-9566786"/>
                <a:ext cx="263910" cy="264666"/>
              </a:xfrm>
              <a:custGeom>
                <a:avLst/>
                <a:gdLst>
                  <a:gd name="csX0" fmla="*/ 263097 w 263910"/>
                  <a:gd name="csY0" fmla="*/ 156524 h 264666"/>
                  <a:gd name="csX1" fmla="*/ 453 w 263910"/>
                  <a:gd name="csY1" fmla="*/ 118884 h 264666"/>
                  <a:gd name="csX2" fmla="*/ 214530 w 263910"/>
                  <a:gd name="csY2" fmla="*/ 28726 h 264666"/>
                  <a:gd name="csX3" fmla="*/ 263097 w 263910"/>
                  <a:gd name="csY3" fmla="*/ 156524 h 264666"/>
                  <a:gd name="csX4" fmla="*/ 189708 w 263910"/>
                  <a:gd name="csY4" fmla="*/ 61527 h 264666"/>
                  <a:gd name="csX5" fmla="*/ 48036 w 263910"/>
                  <a:gd name="csY5" fmla="*/ 171222 h 264666"/>
                  <a:gd name="csX6" fmla="*/ 224834 w 263910"/>
                  <a:gd name="csY6" fmla="*/ 119601 h 264666"/>
                  <a:gd name="csX7" fmla="*/ 216949 w 263910"/>
                  <a:gd name="csY7" fmla="*/ 91550 h 264666"/>
                  <a:gd name="csX8" fmla="*/ 189708 w 263910"/>
                  <a:gd name="csY8" fmla="*/ 61527 h 2646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63910" h="264666">
                    <a:moveTo>
                      <a:pt x="263097" y="156524"/>
                    </a:moveTo>
                    <a:cubicBezTo>
                      <a:pt x="225818" y="319453"/>
                      <a:pt x="-11733" y="291312"/>
                      <a:pt x="453" y="118884"/>
                    </a:cubicBezTo>
                    <a:cubicBezTo>
                      <a:pt x="7799" y="15283"/>
                      <a:pt x="133252" y="-36158"/>
                      <a:pt x="214530" y="28726"/>
                    </a:cubicBezTo>
                    <a:cubicBezTo>
                      <a:pt x="256377" y="62154"/>
                      <a:pt x="267219" y="104993"/>
                      <a:pt x="263097" y="156524"/>
                    </a:cubicBezTo>
                    <a:close/>
                    <a:moveTo>
                      <a:pt x="189708" y="61527"/>
                    </a:moveTo>
                    <a:cubicBezTo>
                      <a:pt x="109060" y="318"/>
                      <a:pt x="9147" y="82498"/>
                      <a:pt x="48036" y="171222"/>
                    </a:cubicBezTo>
                    <a:cubicBezTo>
                      <a:pt x="89436" y="265502"/>
                      <a:pt x="234871" y="228668"/>
                      <a:pt x="224834" y="119601"/>
                    </a:cubicBezTo>
                    <a:cubicBezTo>
                      <a:pt x="224388" y="114493"/>
                      <a:pt x="218918" y="97016"/>
                      <a:pt x="216949" y="91550"/>
                    </a:cubicBezTo>
                    <a:cubicBezTo>
                      <a:pt x="211393" y="75956"/>
                      <a:pt x="202073" y="70937"/>
                      <a:pt x="189708" y="6152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" name="Forme libre 42">
                <a:extLst>
                  <a:ext uri="{FF2B5EF4-FFF2-40B4-BE49-F238E27FC236}">
                    <a16:creationId xmlns:a16="http://schemas.microsoft.com/office/drawing/2014/main" id="{4CD40190-BC27-9EB6-DB83-2BCCF5718074}"/>
                  </a:ext>
                </a:extLst>
              </p:cNvPr>
              <p:cNvSpPr/>
              <p:nvPr/>
            </p:nvSpPr>
            <p:spPr>
              <a:xfrm>
                <a:off x="-11324530" y="-9146527"/>
                <a:ext cx="47689" cy="517568"/>
              </a:xfrm>
              <a:custGeom>
                <a:avLst/>
                <a:gdLst>
                  <a:gd name="csX0" fmla="*/ 43194 w 47689"/>
                  <a:gd name="csY0" fmla="*/ 297552 h 517568"/>
                  <a:gd name="csX1" fmla="*/ 41042 w 47689"/>
                  <a:gd name="csY1" fmla="*/ 351413 h 517568"/>
                  <a:gd name="csX2" fmla="*/ 22674 w 47689"/>
                  <a:gd name="csY2" fmla="*/ 491040 h 517568"/>
                  <a:gd name="csX3" fmla="*/ 7710 w 47689"/>
                  <a:gd name="csY3" fmla="*/ 517568 h 517568"/>
                  <a:gd name="csX4" fmla="*/ 6721 w 47689"/>
                  <a:gd name="csY4" fmla="*/ 6827 h 517568"/>
                  <a:gd name="csX5" fmla="*/ 0 w 47689"/>
                  <a:gd name="csY5" fmla="*/ 1359 h 517568"/>
                  <a:gd name="csX6" fmla="*/ 40237 w 47689"/>
                  <a:gd name="csY6" fmla="*/ 36311 h 517568"/>
                  <a:gd name="csX7" fmla="*/ 43194 w 47689"/>
                  <a:gd name="csY7" fmla="*/ 297552 h 517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47689" h="517568">
                    <a:moveTo>
                      <a:pt x="43194" y="297552"/>
                    </a:moveTo>
                    <a:cubicBezTo>
                      <a:pt x="42385" y="315386"/>
                      <a:pt x="42385" y="333579"/>
                      <a:pt x="41042" y="351413"/>
                    </a:cubicBezTo>
                    <a:cubicBezTo>
                      <a:pt x="37550" y="396850"/>
                      <a:pt x="33603" y="446769"/>
                      <a:pt x="22674" y="491040"/>
                    </a:cubicBezTo>
                    <a:cubicBezTo>
                      <a:pt x="20700" y="499016"/>
                      <a:pt x="18193" y="517568"/>
                      <a:pt x="7710" y="517568"/>
                    </a:cubicBezTo>
                    <a:lnTo>
                      <a:pt x="6721" y="6827"/>
                    </a:lnTo>
                    <a:lnTo>
                      <a:pt x="0" y="1359"/>
                    </a:lnTo>
                    <a:cubicBezTo>
                      <a:pt x="24555" y="-5451"/>
                      <a:pt x="36382" y="14444"/>
                      <a:pt x="40237" y="36311"/>
                    </a:cubicBezTo>
                    <a:cubicBezTo>
                      <a:pt x="52693" y="107917"/>
                      <a:pt x="46511" y="223257"/>
                      <a:pt x="43194" y="29755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orme libre 43">
                <a:extLst>
                  <a:ext uri="{FF2B5EF4-FFF2-40B4-BE49-F238E27FC236}">
                    <a16:creationId xmlns:a16="http://schemas.microsoft.com/office/drawing/2014/main" id="{2B6D0F3A-91DD-E621-EA71-977C75E871BD}"/>
                  </a:ext>
                </a:extLst>
              </p:cNvPr>
              <p:cNvSpPr/>
              <p:nvPr/>
            </p:nvSpPr>
            <p:spPr>
              <a:xfrm>
                <a:off x="-11356443" y="-9145168"/>
                <a:ext cx="39622" cy="516209"/>
              </a:xfrm>
              <a:custGeom>
                <a:avLst/>
                <a:gdLst>
                  <a:gd name="csX0" fmla="*/ 31913 w 39622"/>
                  <a:gd name="csY0" fmla="*/ 0 h 516209"/>
                  <a:gd name="csX1" fmla="*/ 38634 w 39622"/>
                  <a:gd name="csY1" fmla="*/ 5468 h 516209"/>
                  <a:gd name="csX2" fmla="*/ 39623 w 39622"/>
                  <a:gd name="csY2" fmla="*/ 516209 h 516209"/>
                  <a:gd name="csX3" fmla="*/ 24479 w 39622"/>
                  <a:gd name="csY3" fmla="*/ 487531 h 516209"/>
                  <a:gd name="csX4" fmla="*/ 5569 w 39622"/>
                  <a:gd name="csY4" fmla="*/ 350234 h 516209"/>
                  <a:gd name="csX5" fmla="*/ 3241 w 39622"/>
                  <a:gd name="csY5" fmla="*/ 296372 h 516209"/>
                  <a:gd name="csX6" fmla="*/ 550 w 39622"/>
                  <a:gd name="csY6" fmla="*/ 131293 h 516209"/>
                  <a:gd name="csX7" fmla="*/ 7183 w 39622"/>
                  <a:gd name="csY7" fmla="*/ 29216 h 516209"/>
                  <a:gd name="csX8" fmla="*/ 31826 w 39622"/>
                  <a:gd name="csY8" fmla="*/ 0 h 5162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9622" h="516209">
                    <a:moveTo>
                      <a:pt x="31913" y="0"/>
                    </a:moveTo>
                    <a:lnTo>
                      <a:pt x="38634" y="5468"/>
                    </a:lnTo>
                    <a:lnTo>
                      <a:pt x="39623" y="516209"/>
                    </a:lnTo>
                    <a:cubicBezTo>
                      <a:pt x="28960" y="516209"/>
                      <a:pt x="26540" y="496135"/>
                      <a:pt x="24479" y="487531"/>
                    </a:cubicBezTo>
                    <a:cubicBezTo>
                      <a:pt x="14980" y="446395"/>
                      <a:pt x="8885" y="392534"/>
                      <a:pt x="5569" y="350234"/>
                    </a:cubicBezTo>
                    <a:cubicBezTo>
                      <a:pt x="4226" y="332489"/>
                      <a:pt x="4046" y="314207"/>
                      <a:pt x="3241" y="296372"/>
                    </a:cubicBezTo>
                    <a:cubicBezTo>
                      <a:pt x="642" y="241973"/>
                      <a:pt x="-881" y="186050"/>
                      <a:pt x="550" y="131293"/>
                    </a:cubicBezTo>
                    <a:cubicBezTo>
                      <a:pt x="1268" y="102436"/>
                      <a:pt x="1627" y="56371"/>
                      <a:pt x="7183" y="29216"/>
                    </a:cubicBezTo>
                    <a:cubicBezTo>
                      <a:pt x="10500" y="12906"/>
                      <a:pt x="15519" y="4571"/>
                      <a:pt x="31826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orme libre 44">
                <a:extLst>
                  <a:ext uri="{FF2B5EF4-FFF2-40B4-BE49-F238E27FC236}">
                    <a16:creationId xmlns:a16="http://schemas.microsoft.com/office/drawing/2014/main" id="{27B15B02-99EB-93CD-2360-D7CBE7753B5B}"/>
                  </a:ext>
                </a:extLst>
              </p:cNvPr>
              <p:cNvSpPr/>
              <p:nvPr/>
            </p:nvSpPr>
            <p:spPr>
              <a:xfrm>
                <a:off x="-11453266" y="-9447991"/>
                <a:ext cx="267363" cy="164585"/>
              </a:xfrm>
              <a:custGeom>
                <a:avLst/>
                <a:gdLst>
                  <a:gd name="csX0" fmla="*/ 267363 w 267363"/>
                  <a:gd name="csY0" fmla="*/ 37729 h 164585"/>
                  <a:gd name="csX1" fmla="*/ 43074 w 267363"/>
                  <a:gd name="csY1" fmla="*/ 131293 h 164585"/>
                  <a:gd name="csX2" fmla="*/ 4719 w 267363"/>
                  <a:gd name="csY2" fmla="*/ 0 h 164585"/>
                  <a:gd name="csX3" fmla="*/ 267363 w 267363"/>
                  <a:gd name="csY3" fmla="*/ 37640 h 1645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67363" h="164585">
                    <a:moveTo>
                      <a:pt x="267363" y="37729"/>
                    </a:moveTo>
                    <a:cubicBezTo>
                      <a:pt x="258315" y="149485"/>
                      <a:pt x="128202" y="204601"/>
                      <a:pt x="43074" y="131293"/>
                    </a:cubicBezTo>
                    <a:cubicBezTo>
                      <a:pt x="4001" y="97686"/>
                      <a:pt x="-7646" y="49648"/>
                      <a:pt x="4719" y="0"/>
                    </a:cubicBezTo>
                    <a:cubicBezTo>
                      <a:pt x="-7467" y="172428"/>
                      <a:pt x="230084" y="200569"/>
                      <a:pt x="267363" y="37640"/>
                    </a:cubicBezTo>
                    <a:close/>
                  </a:path>
                </a:pathLst>
              </a:custGeom>
              <a:solidFill>
                <a:srgbClr val="DAD4C2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" name="Forme libre 45">
                <a:extLst>
                  <a:ext uri="{FF2B5EF4-FFF2-40B4-BE49-F238E27FC236}">
                    <a16:creationId xmlns:a16="http://schemas.microsoft.com/office/drawing/2014/main" id="{315E438C-EFD1-A7C8-2A35-C0F314F224F8}"/>
                  </a:ext>
                </a:extLst>
              </p:cNvPr>
              <p:cNvSpPr/>
              <p:nvPr/>
            </p:nvSpPr>
            <p:spPr>
              <a:xfrm>
                <a:off x="-11409628" y="-9526395"/>
                <a:ext cx="185948" cy="184785"/>
              </a:xfrm>
              <a:custGeom>
                <a:avLst/>
                <a:gdLst>
                  <a:gd name="csX0" fmla="*/ 150336 w 185948"/>
                  <a:gd name="csY0" fmla="*/ 21137 h 184785"/>
                  <a:gd name="csX1" fmla="*/ 177577 w 185948"/>
                  <a:gd name="csY1" fmla="*/ 51159 h 184785"/>
                  <a:gd name="csX2" fmla="*/ 185462 w 185948"/>
                  <a:gd name="csY2" fmla="*/ 79210 h 184785"/>
                  <a:gd name="csX3" fmla="*/ 8663 w 185948"/>
                  <a:gd name="csY3" fmla="*/ 130831 h 184785"/>
                  <a:gd name="csX4" fmla="*/ 150336 w 185948"/>
                  <a:gd name="csY4" fmla="*/ 21137 h 1847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85948" h="184785">
                    <a:moveTo>
                      <a:pt x="150336" y="21137"/>
                    </a:moveTo>
                    <a:cubicBezTo>
                      <a:pt x="162701" y="30546"/>
                      <a:pt x="172020" y="35565"/>
                      <a:pt x="177577" y="51159"/>
                    </a:cubicBezTo>
                    <a:cubicBezTo>
                      <a:pt x="179546" y="56715"/>
                      <a:pt x="185015" y="74102"/>
                      <a:pt x="185462" y="79210"/>
                    </a:cubicBezTo>
                    <a:cubicBezTo>
                      <a:pt x="195407" y="188188"/>
                      <a:pt x="49972" y="225111"/>
                      <a:pt x="8663" y="130831"/>
                    </a:cubicBezTo>
                    <a:cubicBezTo>
                      <a:pt x="-30226" y="42197"/>
                      <a:pt x="69775" y="-39984"/>
                      <a:pt x="150336" y="2113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6A4A35F-386E-F820-077D-205EF54B756A}"/>
              </a:ext>
            </a:extLst>
          </p:cNvPr>
          <p:cNvGrpSpPr/>
          <p:nvPr/>
        </p:nvGrpSpPr>
        <p:grpSpPr>
          <a:xfrm>
            <a:off x="215347" y="3282852"/>
            <a:ext cx="2926080" cy="1290153"/>
            <a:chOff x="332936" y="2947244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597225C-752E-39D4-EDB2-40036D26EF3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971E2E3-3A09-C419-3639-EB2D300E52E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CDAFF54-EEC6-7209-180F-B65ABA0068BF}"/>
              </a:ext>
            </a:extLst>
          </p:cNvPr>
          <p:cNvGrpSpPr/>
          <p:nvPr/>
        </p:nvGrpSpPr>
        <p:grpSpPr>
          <a:xfrm>
            <a:off x="8629260" y="3556236"/>
            <a:ext cx="2926080" cy="1290153"/>
            <a:chOff x="332936" y="4652338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27CFD4C-D423-DB4E-CF01-592FDCF7AAB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AAB071-FA52-9463-6F1D-575AFFAD680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2A7FC84-530C-FF4C-0DB8-9CE3C3168E9B}"/>
              </a:ext>
            </a:extLst>
          </p:cNvPr>
          <p:cNvGrpSpPr/>
          <p:nvPr/>
        </p:nvGrpSpPr>
        <p:grpSpPr>
          <a:xfrm>
            <a:off x="4062776" y="2925848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E4A874D-72ED-5F89-54A3-02F4C8C85A4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C84036E-5639-955C-0C66-DAEA4BE8FC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B45170F-2C8A-EE35-5729-AF7566FE2237}"/>
              </a:ext>
            </a:extLst>
          </p:cNvPr>
          <p:cNvGrpSpPr/>
          <p:nvPr/>
        </p:nvGrpSpPr>
        <p:grpSpPr>
          <a:xfrm>
            <a:off x="8860098" y="2123791"/>
            <a:ext cx="2926080" cy="1290153"/>
            <a:chOff x="332936" y="4652338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0E05900-802A-EA75-D890-C10A0AAEB7D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605AD6C-E426-A6E3-0822-0B4EA4ECEC2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9223BB3-BE99-B728-189F-36A7AC3016E0}"/>
              </a:ext>
            </a:extLst>
          </p:cNvPr>
          <p:cNvGrpSpPr/>
          <p:nvPr/>
        </p:nvGrpSpPr>
        <p:grpSpPr>
          <a:xfrm>
            <a:off x="4212081" y="1417186"/>
            <a:ext cx="2926080" cy="1290153"/>
            <a:chOff x="332936" y="4652338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4B16C03-5407-2510-D267-4B8E2518F51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3500661-B8E3-0B12-F17D-B5CA79A36CD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F89D9BC-4CE2-81C9-6B51-84818675E62F}"/>
              </a:ext>
            </a:extLst>
          </p:cNvPr>
          <p:cNvGrpSpPr/>
          <p:nvPr/>
        </p:nvGrpSpPr>
        <p:grpSpPr>
          <a:xfrm>
            <a:off x="7671628" y="4925817"/>
            <a:ext cx="2926080" cy="1290153"/>
            <a:chOff x="332936" y="4652338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29F99A5-AB7E-1CEF-3D60-3361111F2BF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2D8B44A-20BE-0FEA-F6CB-9B1C1405E25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2" name="Graphic 34" descr="Badge with solid fill">
            <a:extLst>
              <a:ext uri="{FF2B5EF4-FFF2-40B4-BE49-F238E27FC236}">
                <a16:creationId xmlns:a16="http://schemas.microsoft.com/office/drawing/2014/main" id="{84493181-BE52-EE08-E068-B0556B52221C}"/>
              </a:ext>
            </a:extLst>
          </p:cNvPr>
          <p:cNvSpPr/>
          <p:nvPr/>
        </p:nvSpPr>
        <p:spPr>
          <a:xfrm>
            <a:off x="7773045" y="3632751"/>
            <a:ext cx="274320" cy="274320"/>
          </a:xfrm>
          <a:custGeom>
            <a:avLst/>
            <a:gdLst>
              <a:gd name="csX0" fmla="*/ 361750 w 723499"/>
              <a:gd name="csY0" fmla="*/ 0 h 723499"/>
              <a:gd name="csX1" fmla="*/ 0 w 723499"/>
              <a:gd name="csY1" fmla="*/ 361750 h 723499"/>
              <a:gd name="csX2" fmla="*/ 361750 w 723499"/>
              <a:gd name="csY2" fmla="*/ 723500 h 723499"/>
              <a:gd name="csX3" fmla="*/ 723500 w 723499"/>
              <a:gd name="csY3" fmla="*/ 361750 h 723499"/>
              <a:gd name="csX4" fmla="*/ 723500 w 723499"/>
              <a:gd name="csY4" fmla="*/ 361721 h 723499"/>
              <a:gd name="csX5" fmla="*/ 362026 w 723499"/>
              <a:gd name="csY5" fmla="*/ 0 h 723499"/>
              <a:gd name="csX6" fmla="*/ 361750 w 723499"/>
              <a:gd name="csY6" fmla="*/ 0 h 723499"/>
              <a:gd name="csX7" fmla="*/ 465172 w 723499"/>
              <a:gd name="csY7" fmla="*/ 523961 h 723499"/>
              <a:gd name="csX8" fmla="*/ 258337 w 723499"/>
              <a:gd name="csY8" fmla="*/ 523961 h 723499"/>
              <a:gd name="csX9" fmla="*/ 258337 w 723499"/>
              <a:gd name="csY9" fmla="*/ 493605 h 723499"/>
              <a:gd name="csX10" fmla="*/ 265290 w 723499"/>
              <a:gd name="csY10" fmla="*/ 456457 h 723499"/>
              <a:gd name="csX11" fmla="*/ 284417 w 723499"/>
              <a:gd name="csY11" fmla="*/ 425977 h 723499"/>
              <a:gd name="csX12" fmla="*/ 312734 w 723499"/>
              <a:gd name="csY12" fmla="*/ 400050 h 723499"/>
              <a:gd name="csX13" fmla="*/ 347520 w 723499"/>
              <a:gd name="csY13" fmla="*/ 376647 h 723499"/>
              <a:gd name="csX14" fmla="*/ 377047 w 723499"/>
              <a:gd name="csY14" fmla="*/ 355454 h 723499"/>
              <a:gd name="csX15" fmla="*/ 395421 w 723499"/>
              <a:gd name="csY15" fmla="*/ 335280 h 723499"/>
              <a:gd name="csX16" fmla="*/ 404765 w 723499"/>
              <a:gd name="csY16" fmla="*/ 314877 h 723499"/>
              <a:gd name="csX17" fmla="*/ 407289 w 723499"/>
              <a:gd name="csY17" fmla="*/ 292103 h 723499"/>
              <a:gd name="csX18" fmla="*/ 404127 w 723499"/>
              <a:gd name="csY18" fmla="*/ 272501 h 723499"/>
              <a:gd name="csX19" fmla="*/ 394792 w 723499"/>
              <a:gd name="csY19" fmla="*/ 255899 h 723499"/>
              <a:gd name="csX20" fmla="*/ 378981 w 723499"/>
              <a:gd name="csY20" fmla="*/ 244469 h 723499"/>
              <a:gd name="csX21" fmla="*/ 356692 w 723499"/>
              <a:gd name="csY21" fmla="*/ 240201 h 723499"/>
              <a:gd name="csX22" fmla="*/ 313677 w 723499"/>
              <a:gd name="csY22" fmla="*/ 250327 h 723499"/>
              <a:gd name="csX23" fmla="*/ 275415 w 723499"/>
              <a:gd name="csY23" fmla="*/ 277520 h 723499"/>
              <a:gd name="csX24" fmla="*/ 275415 w 723499"/>
              <a:gd name="csY24" fmla="*/ 228181 h 723499"/>
              <a:gd name="csX25" fmla="*/ 313830 w 723499"/>
              <a:gd name="csY25" fmla="*/ 206045 h 723499"/>
              <a:gd name="csX26" fmla="*/ 361455 w 723499"/>
              <a:gd name="csY26" fmla="*/ 199377 h 723499"/>
              <a:gd name="csX27" fmla="*/ 399402 w 723499"/>
              <a:gd name="csY27" fmla="*/ 205092 h 723499"/>
              <a:gd name="csX28" fmla="*/ 430397 w 723499"/>
              <a:gd name="csY28" fmla="*/ 221694 h 723499"/>
              <a:gd name="csX29" fmla="*/ 451275 w 723499"/>
              <a:gd name="csY29" fmla="*/ 248888 h 723499"/>
              <a:gd name="csX30" fmla="*/ 458895 w 723499"/>
              <a:gd name="csY30" fmla="*/ 286036 h 723499"/>
              <a:gd name="csX31" fmla="*/ 454924 w 723499"/>
              <a:gd name="csY31" fmla="*/ 320183 h 723499"/>
              <a:gd name="csX32" fmla="*/ 441893 w 723499"/>
              <a:gd name="csY32" fmla="*/ 349701 h 723499"/>
              <a:gd name="csX33" fmla="*/ 418348 w 723499"/>
              <a:gd name="csY33" fmla="*/ 376590 h 723499"/>
              <a:gd name="csX34" fmla="*/ 382924 w 723499"/>
              <a:gd name="csY34" fmla="*/ 402831 h 723499"/>
              <a:gd name="csX35" fmla="*/ 352558 w 723499"/>
              <a:gd name="csY35" fmla="*/ 422758 h 723499"/>
              <a:gd name="csX36" fmla="*/ 329936 w 723499"/>
              <a:gd name="csY36" fmla="*/ 440941 h 723499"/>
              <a:gd name="csX37" fmla="*/ 315878 w 723499"/>
              <a:gd name="csY37" fmla="*/ 459600 h 723499"/>
              <a:gd name="csX38" fmla="*/ 311115 w 723499"/>
              <a:gd name="csY38" fmla="*/ 480955 h 723499"/>
              <a:gd name="csX39" fmla="*/ 465134 w 723499"/>
              <a:gd name="csY39" fmla="*/ 480955 h 7234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3" name="Graphic 35" descr="Badge 3 with solid fill">
            <a:extLst>
              <a:ext uri="{FF2B5EF4-FFF2-40B4-BE49-F238E27FC236}">
                <a16:creationId xmlns:a16="http://schemas.microsoft.com/office/drawing/2014/main" id="{A8382599-CC6B-1320-4C8D-B40A4AC0BBFC}"/>
              </a:ext>
            </a:extLst>
          </p:cNvPr>
          <p:cNvSpPr/>
          <p:nvPr/>
        </p:nvSpPr>
        <p:spPr>
          <a:xfrm>
            <a:off x="7082190" y="4441482"/>
            <a:ext cx="365760" cy="365760"/>
          </a:xfrm>
          <a:custGeom>
            <a:avLst/>
            <a:gdLst>
              <a:gd name="csX0" fmla="*/ 361769 w 723518"/>
              <a:gd name="csY0" fmla="*/ 0 h 723519"/>
              <a:gd name="csX1" fmla="*/ 0 w 723518"/>
              <a:gd name="csY1" fmla="*/ 361750 h 723519"/>
              <a:gd name="csX2" fmla="*/ 361750 w 723518"/>
              <a:gd name="csY2" fmla="*/ 723519 h 723519"/>
              <a:gd name="csX3" fmla="*/ 723519 w 723518"/>
              <a:gd name="csY3" fmla="*/ 361769 h 723519"/>
              <a:gd name="csX4" fmla="*/ 723519 w 723518"/>
              <a:gd name="csY4" fmla="*/ 361731 h 723519"/>
              <a:gd name="csX5" fmla="*/ 362055 w 723518"/>
              <a:gd name="csY5" fmla="*/ 0 h 723519"/>
              <a:gd name="csX6" fmla="*/ 361769 w 723518"/>
              <a:gd name="csY6" fmla="*/ 0 h 723519"/>
              <a:gd name="csX7" fmla="*/ 457476 w 723518"/>
              <a:gd name="csY7" fmla="*/ 471792 h 723519"/>
              <a:gd name="csX8" fmla="*/ 430425 w 723518"/>
              <a:gd name="csY8" fmla="*/ 501520 h 723519"/>
              <a:gd name="csX9" fmla="*/ 390744 w 723518"/>
              <a:gd name="csY9" fmla="*/ 519703 h 723519"/>
              <a:gd name="csX10" fmla="*/ 343119 w 723518"/>
              <a:gd name="csY10" fmla="*/ 525875 h 723519"/>
              <a:gd name="csX11" fmla="*/ 294732 w 723518"/>
              <a:gd name="csY11" fmla="*/ 521599 h 723519"/>
              <a:gd name="csX12" fmla="*/ 256470 w 723518"/>
              <a:gd name="csY12" fmla="*/ 508797 h 723519"/>
              <a:gd name="csX13" fmla="*/ 256470 w 723518"/>
              <a:gd name="csY13" fmla="*/ 460058 h 723519"/>
              <a:gd name="csX14" fmla="*/ 298380 w 723518"/>
              <a:gd name="csY14" fmla="*/ 479355 h 723519"/>
              <a:gd name="csX15" fmla="*/ 344700 w 723518"/>
              <a:gd name="csY15" fmla="*/ 485680 h 723519"/>
              <a:gd name="csX16" fmla="*/ 367160 w 723518"/>
              <a:gd name="csY16" fmla="*/ 483461 h 723519"/>
              <a:gd name="csX17" fmla="*/ 389468 w 723518"/>
              <a:gd name="csY17" fmla="*/ 475402 h 723519"/>
              <a:gd name="csX18" fmla="*/ 406546 w 723518"/>
              <a:gd name="csY18" fmla="*/ 459429 h 723519"/>
              <a:gd name="csX19" fmla="*/ 413328 w 723518"/>
              <a:gd name="csY19" fmla="*/ 433816 h 723519"/>
              <a:gd name="csX20" fmla="*/ 406860 w 723518"/>
              <a:gd name="csY20" fmla="*/ 407403 h 723519"/>
              <a:gd name="csX21" fmla="*/ 388830 w 723518"/>
              <a:gd name="csY21" fmla="*/ 389696 h 723519"/>
              <a:gd name="csX22" fmla="*/ 361636 w 723518"/>
              <a:gd name="csY22" fmla="*/ 379733 h 723519"/>
              <a:gd name="csX23" fmla="*/ 327622 w 723518"/>
              <a:gd name="csY23" fmla="*/ 376571 h 723519"/>
              <a:gd name="csX24" fmla="*/ 298228 w 723518"/>
              <a:gd name="csY24" fmla="*/ 376571 h 723519"/>
              <a:gd name="csX25" fmla="*/ 298228 w 723518"/>
              <a:gd name="csY25" fmla="*/ 336090 h 723519"/>
              <a:gd name="csX26" fmla="*/ 326060 w 723518"/>
              <a:gd name="csY26" fmla="*/ 336090 h 723519"/>
              <a:gd name="csX27" fmla="*/ 356273 w 723518"/>
              <a:gd name="csY27" fmla="*/ 333232 h 723519"/>
              <a:gd name="csX28" fmla="*/ 379990 w 723518"/>
              <a:gd name="csY28" fmla="*/ 323907 h 723519"/>
              <a:gd name="csX29" fmla="*/ 395488 w 723518"/>
              <a:gd name="csY29" fmla="*/ 307296 h 723519"/>
              <a:gd name="csX30" fmla="*/ 401022 w 723518"/>
              <a:gd name="csY30" fmla="*/ 282635 h 723519"/>
              <a:gd name="csX31" fmla="*/ 395811 w 723518"/>
              <a:gd name="csY31" fmla="*/ 260337 h 723519"/>
              <a:gd name="csX32" fmla="*/ 382476 w 723518"/>
              <a:gd name="csY32" fmla="*/ 246736 h 723519"/>
              <a:gd name="csX33" fmla="*/ 364912 w 723518"/>
              <a:gd name="csY33" fmla="*/ 239935 h 723519"/>
              <a:gd name="csX34" fmla="*/ 346577 w 723518"/>
              <a:gd name="csY34" fmla="*/ 238030 h 723519"/>
              <a:gd name="csX35" fmla="*/ 307353 w 723518"/>
              <a:gd name="csY35" fmla="*/ 243745 h 723519"/>
              <a:gd name="csX36" fmla="*/ 270034 w 723518"/>
              <a:gd name="csY36" fmla="*/ 260814 h 723519"/>
              <a:gd name="csX37" fmla="*/ 270034 w 723518"/>
              <a:gd name="csY37" fmla="*/ 215941 h 723519"/>
              <a:gd name="csX38" fmla="*/ 307610 w 723518"/>
              <a:gd name="csY38" fmla="*/ 202178 h 723519"/>
              <a:gd name="csX39" fmla="*/ 351082 w 723518"/>
              <a:gd name="csY39" fmla="*/ 197596 h 723519"/>
              <a:gd name="csX40" fmla="*/ 389839 w 723518"/>
              <a:gd name="csY40" fmla="*/ 202178 h 723519"/>
              <a:gd name="csX41" fmla="*/ 423177 w 723518"/>
              <a:gd name="csY41" fmla="*/ 216256 h 723519"/>
              <a:gd name="csX42" fmla="*/ 446427 w 723518"/>
              <a:gd name="csY42" fmla="*/ 240287 h 723519"/>
              <a:gd name="csX43" fmla="*/ 455114 w 723518"/>
              <a:gd name="csY43" fmla="*/ 274758 h 723519"/>
              <a:gd name="csX44" fmla="*/ 436940 w 723518"/>
              <a:gd name="csY44" fmla="*/ 326631 h 723519"/>
              <a:gd name="csX45" fmla="*/ 387125 w 723518"/>
              <a:gd name="csY45" fmla="*/ 354140 h 723519"/>
              <a:gd name="csX46" fmla="*/ 417166 w 723518"/>
              <a:gd name="csY46" fmla="*/ 361760 h 723519"/>
              <a:gd name="csX47" fmla="*/ 442951 w 723518"/>
              <a:gd name="csY47" fmla="*/ 377733 h 723519"/>
              <a:gd name="csX48" fmla="*/ 460810 w 723518"/>
              <a:gd name="csY48" fmla="*/ 401136 h 723519"/>
              <a:gd name="csX49" fmla="*/ 467477 w 723518"/>
              <a:gd name="csY49" fmla="*/ 430711 h 723519"/>
              <a:gd name="csX50" fmla="*/ 457476 w 723518"/>
              <a:gd name="csY50" fmla="*/ 471792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4" name="Graphic 36" descr="Badge 1 with solid fill">
            <a:extLst>
              <a:ext uri="{FF2B5EF4-FFF2-40B4-BE49-F238E27FC236}">
                <a16:creationId xmlns:a16="http://schemas.microsoft.com/office/drawing/2014/main" id="{BEBA5440-6A23-1E07-BFA5-DB8A8765E55D}"/>
              </a:ext>
            </a:extLst>
          </p:cNvPr>
          <p:cNvSpPr/>
          <p:nvPr/>
        </p:nvSpPr>
        <p:spPr>
          <a:xfrm>
            <a:off x="8063924" y="2887288"/>
            <a:ext cx="182880" cy="18288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723500 w 723499"/>
              <a:gd name="csY4" fmla="*/ 361712 h 723500"/>
              <a:gd name="csX5" fmla="*/ 362036 w 723499"/>
              <a:gd name="csY5" fmla="*/ 0 h 723500"/>
              <a:gd name="csX6" fmla="*/ 361750 w 723499"/>
              <a:gd name="csY6" fmla="*/ 0 h 723500"/>
              <a:gd name="csX7" fmla="*/ 401431 w 723499"/>
              <a:gd name="csY7" fmla="*/ 515303 h 723500"/>
              <a:gd name="csX8" fmla="*/ 346405 w 723499"/>
              <a:gd name="csY8" fmla="*/ 515303 h 723500"/>
              <a:gd name="csX9" fmla="*/ 346405 w 723499"/>
              <a:gd name="csY9" fmla="*/ 252498 h 723500"/>
              <a:gd name="csX10" fmla="*/ 331689 w 723499"/>
              <a:gd name="csY10" fmla="*/ 261671 h 723500"/>
              <a:gd name="csX11" fmla="*/ 315725 w 723499"/>
              <a:gd name="csY11" fmla="*/ 269577 h 723500"/>
              <a:gd name="csX12" fmla="*/ 297066 w 723499"/>
              <a:gd name="csY12" fmla="*/ 276063 h 723500"/>
              <a:gd name="csX13" fmla="*/ 275558 w 723499"/>
              <a:gd name="csY13" fmla="*/ 281912 h 723500"/>
              <a:gd name="csX14" fmla="*/ 275558 w 723499"/>
              <a:gd name="csY14" fmla="*/ 237954 h 723500"/>
              <a:gd name="csX15" fmla="*/ 289941 w 723499"/>
              <a:gd name="csY15" fmla="*/ 233524 h 723500"/>
              <a:gd name="csX16" fmla="*/ 302762 w 723499"/>
              <a:gd name="csY16" fmla="*/ 229095 h 723500"/>
              <a:gd name="csX17" fmla="*/ 315411 w 723499"/>
              <a:gd name="csY17" fmla="*/ 223876 h 723500"/>
              <a:gd name="csX18" fmla="*/ 328060 w 723499"/>
              <a:gd name="csY18" fmla="*/ 218656 h 723500"/>
              <a:gd name="csX19" fmla="*/ 340224 w 723499"/>
              <a:gd name="csY19" fmla="*/ 212331 h 723500"/>
              <a:gd name="csX20" fmla="*/ 352415 w 723499"/>
              <a:gd name="csY20" fmla="*/ 205664 h 723500"/>
              <a:gd name="csX21" fmla="*/ 365531 w 723499"/>
              <a:gd name="csY21" fmla="*/ 198044 h 723500"/>
              <a:gd name="csX22" fmla="*/ 378666 w 723499"/>
              <a:gd name="csY22" fmla="*/ 190424 h 723500"/>
              <a:gd name="csX23" fmla="*/ 401431 w 723499"/>
              <a:gd name="csY23" fmla="*/ 190424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4C873192-1F27-D8ED-498F-F45E582BA309}"/>
              </a:ext>
            </a:extLst>
          </p:cNvPr>
          <p:cNvSpPr/>
          <p:nvPr/>
        </p:nvSpPr>
        <p:spPr>
          <a:xfrm>
            <a:off x="6090660" y="4983614"/>
            <a:ext cx="457200" cy="457200"/>
          </a:xfrm>
          <a:custGeom>
            <a:avLst/>
            <a:gdLst>
              <a:gd name="csX0" fmla="*/ 374038 w 723519"/>
              <a:gd name="csY0" fmla="*/ 261138 h 723519"/>
              <a:gd name="csX1" fmla="*/ 374038 w 723519"/>
              <a:gd name="csY1" fmla="*/ 399622 h 723519"/>
              <a:gd name="csX2" fmla="*/ 279159 w 723519"/>
              <a:gd name="csY2" fmla="*/ 399622 h 723519"/>
              <a:gd name="csX3" fmla="*/ 301619 w 723519"/>
              <a:gd name="csY3" fmla="*/ 372428 h 723519"/>
              <a:gd name="csX4" fmla="*/ 323441 w 723519"/>
              <a:gd name="csY4" fmla="*/ 342901 h 723519"/>
              <a:gd name="csX5" fmla="*/ 346844 w 723519"/>
              <a:gd name="csY5" fmla="*/ 307153 h 723519"/>
              <a:gd name="csX6" fmla="*/ 374038 w 723519"/>
              <a:gd name="csY6" fmla="*/ 261138 h 723519"/>
              <a:gd name="csX7" fmla="*/ 371189 w 723519"/>
              <a:gd name="csY7" fmla="*/ 190929 h 723519"/>
              <a:gd name="csX8" fmla="*/ 342900 w 723519"/>
              <a:gd name="csY8" fmla="*/ 243269 h 723519"/>
              <a:gd name="csX9" fmla="*/ 308258 w 723519"/>
              <a:gd name="csY9" fmla="*/ 297666 h 723519"/>
              <a:gd name="csX10" fmla="*/ 268405 w 723519"/>
              <a:gd name="csY10" fmla="*/ 351587 h 723519"/>
              <a:gd name="csX11" fmla="*/ 225076 w 723519"/>
              <a:gd name="csY11" fmla="*/ 402193 h 723519"/>
              <a:gd name="csX12" fmla="*/ 225076 w 723519"/>
              <a:gd name="csY12" fmla="*/ 445513 h 723519"/>
              <a:gd name="csX13" fmla="*/ 374037 w 723519"/>
              <a:gd name="csY13" fmla="*/ 445513 h 723519"/>
              <a:gd name="csX14" fmla="*/ 374037 w 723519"/>
              <a:gd name="csY14" fmla="*/ 513512 h 723519"/>
              <a:gd name="csX15" fmla="*/ 428749 w 723519"/>
              <a:gd name="csY15" fmla="*/ 513512 h 723519"/>
              <a:gd name="csX16" fmla="*/ 428749 w 723519"/>
              <a:gd name="csY16" fmla="*/ 445513 h 723519"/>
              <a:gd name="csX17" fmla="*/ 472078 w 723519"/>
              <a:gd name="csY17" fmla="*/ 445513 h 723519"/>
              <a:gd name="csX18" fmla="*/ 472078 w 723519"/>
              <a:gd name="csY18" fmla="*/ 399659 h 723519"/>
              <a:gd name="csX19" fmla="*/ 428749 w 723519"/>
              <a:gd name="csY19" fmla="*/ 399659 h 723519"/>
              <a:gd name="csX20" fmla="*/ 428749 w 723519"/>
              <a:gd name="csY20" fmla="*/ 190929 h 723519"/>
              <a:gd name="csX21" fmla="*/ 361769 w 723519"/>
              <a:gd name="csY21" fmla="*/ 0 h 723519"/>
              <a:gd name="csX22" fmla="*/ 362083 w 723519"/>
              <a:gd name="csY22" fmla="*/ 0 h 723519"/>
              <a:gd name="csX23" fmla="*/ 723519 w 723519"/>
              <a:gd name="csY23" fmla="*/ 361760 h 723519"/>
              <a:gd name="csX24" fmla="*/ 723519 w 723519"/>
              <a:gd name="csY24" fmla="*/ 361769 h 723519"/>
              <a:gd name="csX25" fmla="*/ 361750 w 723519"/>
              <a:gd name="csY25" fmla="*/ 723519 h 723519"/>
              <a:gd name="csX26" fmla="*/ 0 w 723519"/>
              <a:gd name="csY26" fmla="*/ 361750 h 723519"/>
              <a:gd name="csX27" fmla="*/ 361769 w 723519"/>
              <a:gd name="csY27" fmla="*/ 0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723519" h="723519">
                <a:moveTo>
                  <a:pt x="374038" y="261138"/>
                </a:moveTo>
                <a:lnTo>
                  <a:pt x="374038" y="399622"/>
                </a:lnTo>
                <a:lnTo>
                  <a:pt x="279159" y="399622"/>
                </a:lnTo>
                <a:cubicBezTo>
                  <a:pt x="286976" y="390528"/>
                  <a:pt x="294463" y="381464"/>
                  <a:pt x="301619" y="372428"/>
                </a:cubicBezTo>
                <a:cubicBezTo>
                  <a:pt x="308775" y="363392"/>
                  <a:pt x="316049" y="353550"/>
                  <a:pt x="323441" y="342901"/>
                </a:cubicBezTo>
                <a:cubicBezTo>
                  <a:pt x="330832" y="332245"/>
                  <a:pt x="338633" y="320329"/>
                  <a:pt x="346844" y="307153"/>
                </a:cubicBezTo>
                <a:cubicBezTo>
                  <a:pt x="355054" y="293977"/>
                  <a:pt x="364119" y="278638"/>
                  <a:pt x="374038" y="261138"/>
                </a:cubicBezTo>
                <a:close/>
                <a:moveTo>
                  <a:pt x="371189" y="190929"/>
                </a:moveTo>
                <a:cubicBezTo>
                  <a:pt x="362985" y="207795"/>
                  <a:pt x="353556" y="225241"/>
                  <a:pt x="342900" y="243269"/>
                </a:cubicBezTo>
                <a:cubicBezTo>
                  <a:pt x="332244" y="261296"/>
                  <a:pt x="320697" y="279428"/>
                  <a:pt x="308258" y="297666"/>
                </a:cubicBezTo>
                <a:cubicBezTo>
                  <a:pt x="295818" y="315903"/>
                  <a:pt x="282533" y="333877"/>
                  <a:pt x="268405" y="351587"/>
                </a:cubicBezTo>
                <a:cubicBezTo>
                  <a:pt x="254277" y="369297"/>
                  <a:pt x="239833" y="386165"/>
                  <a:pt x="225076" y="402193"/>
                </a:cubicBezTo>
                <a:lnTo>
                  <a:pt x="225076" y="445513"/>
                </a:lnTo>
                <a:lnTo>
                  <a:pt x="374037" y="445513"/>
                </a:lnTo>
                <a:lnTo>
                  <a:pt x="374037" y="513512"/>
                </a:lnTo>
                <a:lnTo>
                  <a:pt x="428749" y="513512"/>
                </a:lnTo>
                <a:lnTo>
                  <a:pt x="428749" y="445513"/>
                </a:lnTo>
                <a:lnTo>
                  <a:pt x="472078" y="445513"/>
                </a:lnTo>
                <a:lnTo>
                  <a:pt x="472078" y="399659"/>
                </a:lnTo>
                <a:lnTo>
                  <a:pt x="428749" y="399659"/>
                </a:lnTo>
                <a:lnTo>
                  <a:pt x="428749" y="190929"/>
                </a:lnTo>
                <a:close/>
                <a:moveTo>
                  <a:pt x="361769" y="0"/>
                </a:moveTo>
                <a:cubicBezTo>
                  <a:pt x="361874" y="0"/>
                  <a:pt x="361979" y="0"/>
                  <a:pt x="362083" y="0"/>
                </a:cubicBezTo>
                <a:cubicBezTo>
                  <a:pt x="561788" y="90"/>
                  <a:pt x="723609" y="162055"/>
                  <a:pt x="723519" y="361760"/>
                </a:cubicBezTo>
                <a:cubicBezTo>
                  <a:pt x="723519" y="361762"/>
                  <a:pt x="723519" y="361766"/>
                  <a:pt x="723519" y="361769"/>
                </a:cubicBezTo>
                <a:cubicBezTo>
                  <a:pt x="723513" y="561564"/>
                  <a:pt x="561545" y="723524"/>
                  <a:pt x="361750" y="723519"/>
                </a:cubicBezTo>
                <a:cubicBezTo>
                  <a:pt x="161955" y="723513"/>
                  <a:pt x="-6" y="561545"/>
                  <a:pt x="0" y="361750"/>
                </a:cubicBezTo>
                <a:cubicBezTo>
                  <a:pt x="6" y="161955"/>
                  <a:pt x="161975" y="-5"/>
                  <a:pt x="361769" y="0"/>
                </a:cubicBezTo>
                <a:close/>
              </a:path>
            </a:pathLst>
          </a:custGeom>
          <a:solidFill>
            <a:schemeClr val="bg1">
              <a:alpha val="65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6" name="Graphic 47" descr="Badge 5 with solid fill">
            <a:extLst>
              <a:ext uri="{FF2B5EF4-FFF2-40B4-BE49-F238E27FC236}">
                <a16:creationId xmlns:a16="http://schemas.microsoft.com/office/drawing/2014/main" id="{69F5E26F-3360-D8EB-833E-D85DF029EC9A}"/>
              </a:ext>
            </a:extLst>
          </p:cNvPr>
          <p:cNvSpPr/>
          <p:nvPr/>
        </p:nvSpPr>
        <p:spPr>
          <a:xfrm>
            <a:off x="4893270" y="5085910"/>
            <a:ext cx="548640" cy="54864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362093 w 723499"/>
              <a:gd name="csY4" fmla="*/ 0 h 723500"/>
              <a:gd name="csX5" fmla="*/ 361750 w 723499"/>
              <a:gd name="csY5" fmla="*/ 0 h 723500"/>
              <a:gd name="csX6" fmla="*/ 468735 w 723499"/>
              <a:gd name="csY6" fmla="*/ 461420 h 723500"/>
              <a:gd name="csX7" fmla="*/ 439007 w 723499"/>
              <a:gd name="csY7" fmla="*/ 493205 h 723500"/>
              <a:gd name="csX8" fmla="*/ 396478 w 723499"/>
              <a:gd name="csY8" fmla="*/ 511540 h 723500"/>
              <a:gd name="csX9" fmla="*/ 346510 w 723499"/>
              <a:gd name="csY9" fmla="*/ 517389 h 723500"/>
              <a:gd name="csX10" fmla="*/ 268405 w 723499"/>
              <a:gd name="csY10" fmla="*/ 504111 h 723500"/>
              <a:gd name="csX11" fmla="*/ 268405 w 723499"/>
              <a:gd name="csY11" fmla="*/ 456362 h 723500"/>
              <a:gd name="csX12" fmla="*/ 347139 w 723499"/>
              <a:gd name="csY12" fmla="*/ 477250 h 723500"/>
              <a:gd name="csX13" fmla="*/ 378771 w 723499"/>
              <a:gd name="csY13" fmla="*/ 473440 h 723500"/>
              <a:gd name="csX14" fmla="*/ 403898 w 723499"/>
              <a:gd name="csY14" fmla="*/ 462010 h 723500"/>
              <a:gd name="csX15" fmla="*/ 426520 w 723499"/>
              <a:gd name="csY15" fmla="*/ 417100 h 723500"/>
              <a:gd name="csX16" fmla="*/ 419395 w 723499"/>
              <a:gd name="csY16" fmla="*/ 391325 h 723500"/>
              <a:gd name="csX17" fmla="*/ 400422 w 723499"/>
              <a:gd name="csY17" fmla="*/ 373771 h 723500"/>
              <a:gd name="csX18" fmla="*/ 372799 w 723499"/>
              <a:gd name="csY18" fmla="*/ 363655 h 723500"/>
              <a:gd name="csX19" fmla="*/ 339585 w 723499"/>
              <a:gd name="csY19" fmla="*/ 360493 h 723500"/>
              <a:gd name="csX20" fmla="*/ 280445 w 723499"/>
              <a:gd name="csY20" fmla="*/ 363350 h 723500"/>
              <a:gd name="csX21" fmla="*/ 296228 w 723499"/>
              <a:gd name="csY21" fmla="*/ 194501 h 723500"/>
              <a:gd name="csX22" fmla="*/ 462915 w 723499"/>
              <a:gd name="csY22" fmla="*/ 194501 h 723500"/>
              <a:gd name="csX23" fmla="*/ 462915 w 723499"/>
              <a:gd name="csY23" fmla="*/ 236877 h 723500"/>
              <a:gd name="csX24" fmla="*/ 343348 w 723499"/>
              <a:gd name="csY24" fmla="*/ 236877 h 723500"/>
              <a:gd name="csX25" fmla="*/ 335128 w 723499"/>
              <a:gd name="csY25" fmla="*/ 320373 h 723500"/>
              <a:gd name="csX26" fmla="*/ 341452 w 723499"/>
              <a:gd name="csY26" fmla="*/ 319897 h 723500"/>
              <a:gd name="csX27" fmla="*/ 344757 w 723499"/>
              <a:gd name="csY27" fmla="*/ 319583 h 723500"/>
              <a:gd name="csX28" fmla="*/ 347777 w 723499"/>
              <a:gd name="csY28" fmla="*/ 319421 h 723500"/>
              <a:gd name="csX29" fmla="*/ 353149 w 723499"/>
              <a:gd name="csY29" fmla="*/ 319421 h 723500"/>
              <a:gd name="csX30" fmla="*/ 401222 w 723499"/>
              <a:gd name="csY30" fmla="*/ 324641 h 723500"/>
              <a:gd name="csX31" fmla="*/ 441703 w 723499"/>
              <a:gd name="csY31" fmla="*/ 341243 h 723500"/>
              <a:gd name="csX32" fmla="*/ 469583 w 723499"/>
              <a:gd name="csY32" fmla="*/ 370818 h 723500"/>
              <a:gd name="csX33" fmla="*/ 480060 w 723499"/>
              <a:gd name="csY33" fmla="*/ 414938 h 723500"/>
              <a:gd name="csX34" fmla="*/ 468735 w 723499"/>
              <a:gd name="csY34" fmla="*/ 461420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94" y="162056"/>
                  <a:pt x="561787" y="94"/>
                  <a:pt x="362093" y="0"/>
                </a:cubicBezTo>
                <a:cubicBezTo>
                  <a:pt x="361979" y="0"/>
                  <a:pt x="361864" y="0"/>
                  <a:pt x="361750" y="0"/>
                </a:cubicBezTo>
                <a:close/>
                <a:moveTo>
                  <a:pt x="468735" y="461420"/>
                </a:moveTo>
                <a:cubicBezTo>
                  <a:pt x="461383" y="474146"/>
                  <a:pt x="451215" y="485020"/>
                  <a:pt x="439007" y="493205"/>
                </a:cubicBezTo>
                <a:cubicBezTo>
                  <a:pt x="426041" y="501810"/>
                  <a:pt x="411637" y="508021"/>
                  <a:pt x="396478" y="511540"/>
                </a:cubicBezTo>
                <a:cubicBezTo>
                  <a:pt x="380116" y="515480"/>
                  <a:pt x="363340" y="517444"/>
                  <a:pt x="346510" y="517389"/>
                </a:cubicBezTo>
                <a:cubicBezTo>
                  <a:pt x="311725" y="517389"/>
                  <a:pt x="285690" y="512962"/>
                  <a:pt x="268405" y="504111"/>
                </a:cubicBezTo>
                <a:lnTo>
                  <a:pt x="268405" y="456362"/>
                </a:lnTo>
                <a:cubicBezTo>
                  <a:pt x="292490" y="469799"/>
                  <a:pt x="319560" y="476981"/>
                  <a:pt x="347139" y="477250"/>
                </a:cubicBezTo>
                <a:cubicBezTo>
                  <a:pt x="357802" y="477335"/>
                  <a:pt x="368433" y="476055"/>
                  <a:pt x="378771" y="473440"/>
                </a:cubicBezTo>
                <a:cubicBezTo>
                  <a:pt x="387779" y="471209"/>
                  <a:pt x="396297" y="467334"/>
                  <a:pt x="403898" y="462010"/>
                </a:cubicBezTo>
                <a:cubicBezTo>
                  <a:pt x="418546" y="451826"/>
                  <a:pt x="427055" y="434932"/>
                  <a:pt x="426520" y="417100"/>
                </a:cubicBezTo>
                <a:cubicBezTo>
                  <a:pt x="426800" y="407986"/>
                  <a:pt x="424316" y="399001"/>
                  <a:pt x="419395" y="391325"/>
                </a:cubicBezTo>
                <a:cubicBezTo>
                  <a:pt x="414483" y="384111"/>
                  <a:pt x="407995" y="378108"/>
                  <a:pt x="400422" y="373771"/>
                </a:cubicBezTo>
                <a:cubicBezTo>
                  <a:pt x="391841" y="368884"/>
                  <a:pt x="382506" y="365465"/>
                  <a:pt x="372799" y="363655"/>
                </a:cubicBezTo>
                <a:cubicBezTo>
                  <a:pt x="361859" y="361511"/>
                  <a:pt x="350733" y="360452"/>
                  <a:pt x="339585" y="360493"/>
                </a:cubicBezTo>
                <a:cubicBezTo>
                  <a:pt x="328841" y="360493"/>
                  <a:pt x="309127" y="361445"/>
                  <a:pt x="280445" y="363350"/>
                </a:cubicBezTo>
                <a:lnTo>
                  <a:pt x="296228" y="194501"/>
                </a:lnTo>
                <a:lnTo>
                  <a:pt x="462915" y="194501"/>
                </a:lnTo>
                <a:lnTo>
                  <a:pt x="462915" y="236877"/>
                </a:lnTo>
                <a:lnTo>
                  <a:pt x="343348" y="236877"/>
                </a:lnTo>
                <a:lnTo>
                  <a:pt x="335128" y="320373"/>
                </a:lnTo>
                <a:cubicBezTo>
                  <a:pt x="338061" y="320164"/>
                  <a:pt x="340185" y="320002"/>
                  <a:pt x="341452" y="319897"/>
                </a:cubicBezTo>
                <a:cubicBezTo>
                  <a:pt x="342719" y="319792"/>
                  <a:pt x="343814" y="319688"/>
                  <a:pt x="344757" y="319583"/>
                </a:cubicBezTo>
                <a:cubicBezTo>
                  <a:pt x="345760" y="319473"/>
                  <a:pt x="346768" y="319420"/>
                  <a:pt x="347777" y="319421"/>
                </a:cubicBezTo>
                <a:lnTo>
                  <a:pt x="353149" y="319421"/>
                </a:lnTo>
                <a:cubicBezTo>
                  <a:pt x="369318" y="319370"/>
                  <a:pt x="385441" y="321121"/>
                  <a:pt x="401222" y="324641"/>
                </a:cubicBezTo>
                <a:cubicBezTo>
                  <a:pt x="415602" y="327704"/>
                  <a:pt x="429313" y="333327"/>
                  <a:pt x="441703" y="341243"/>
                </a:cubicBezTo>
                <a:cubicBezTo>
                  <a:pt x="453223" y="348734"/>
                  <a:pt x="462784" y="358875"/>
                  <a:pt x="469583" y="370818"/>
                </a:cubicBezTo>
                <a:cubicBezTo>
                  <a:pt x="476898" y="384345"/>
                  <a:pt x="480512" y="399565"/>
                  <a:pt x="480060" y="414938"/>
                </a:cubicBezTo>
                <a:cubicBezTo>
                  <a:pt x="480499" y="431164"/>
                  <a:pt x="476589" y="447213"/>
                  <a:pt x="468735" y="46142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D17E5C2-AB0E-1D82-8A97-E6019959C9FD}"/>
              </a:ext>
            </a:extLst>
          </p:cNvPr>
          <p:cNvSpPr/>
          <p:nvPr/>
        </p:nvSpPr>
        <p:spPr>
          <a:xfrm>
            <a:off x="3716343" y="4722846"/>
            <a:ext cx="640080" cy="640080"/>
          </a:xfrm>
          <a:custGeom>
            <a:avLst/>
            <a:gdLst>
              <a:gd name="csX0" fmla="*/ 368693 w 723500"/>
              <a:gd name="csY0" fmla="*/ 348787 h 723500"/>
              <a:gd name="csX1" fmla="*/ 390981 w 723500"/>
              <a:gd name="csY1" fmla="*/ 352426 h 723500"/>
              <a:gd name="csX2" fmla="*/ 410441 w 723500"/>
              <a:gd name="csY2" fmla="*/ 363856 h 723500"/>
              <a:gd name="csX3" fmla="*/ 424262 w 723500"/>
              <a:gd name="csY3" fmla="*/ 383401 h 723500"/>
              <a:gd name="csX4" fmla="*/ 429481 w 723500"/>
              <a:gd name="csY4" fmla="*/ 411709 h 723500"/>
              <a:gd name="csX5" fmla="*/ 425671 w 723500"/>
              <a:gd name="csY5" fmla="*/ 435264 h 723500"/>
              <a:gd name="csX6" fmla="*/ 414432 w 723500"/>
              <a:gd name="csY6" fmla="*/ 455981 h 723500"/>
              <a:gd name="csX7" fmla="*/ 395772 w 723500"/>
              <a:gd name="csY7" fmla="*/ 470850 h 723500"/>
              <a:gd name="csX8" fmla="*/ 369379 w 723500"/>
              <a:gd name="csY8" fmla="*/ 476565 h 723500"/>
              <a:gd name="csX9" fmla="*/ 340909 w 723500"/>
              <a:gd name="csY9" fmla="*/ 471355 h 723500"/>
              <a:gd name="csX10" fmla="*/ 320039 w 723500"/>
              <a:gd name="csY10" fmla="*/ 457115 h 723500"/>
              <a:gd name="csX11" fmla="*/ 307152 w 723500"/>
              <a:gd name="csY11" fmla="*/ 436560 h 723500"/>
              <a:gd name="csX12" fmla="*/ 302894 w 723500"/>
              <a:gd name="csY12" fmla="*/ 412052 h 723500"/>
              <a:gd name="csX13" fmla="*/ 308752 w 723500"/>
              <a:gd name="csY13" fmla="*/ 385763 h 723500"/>
              <a:gd name="csX14" fmla="*/ 323935 w 723500"/>
              <a:gd name="csY14" fmla="*/ 365865 h 723500"/>
              <a:gd name="csX15" fmla="*/ 344976 w 723500"/>
              <a:gd name="csY15" fmla="*/ 353216 h 723500"/>
              <a:gd name="csX16" fmla="*/ 368693 w 723500"/>
              <a:gd name="csY16" fmla="*/ 348787 h 723500"/>
              <a:gd name="csX17" fmla="*/ 399088 w 723500"/>
              <a:gd name="csY17" fmla="*/ 188109 h 723500"/>
              <a:gd name="csX18" fmla="*/ 352596 w 723500"/>
              <a:gd name="csY18" fmla="*/ 195729 h 723500"/>
              <a:gd name="csX19" fmla="*/ 315278 w 723500"/>
              <a:gd name="csY19" fmla="*/ 216761 h 723500"/>
              <a:gd name="csX20" fmla="*/ 286645 w 723500"/>
              <a:gd name="csY20" fmla="*/ 248107 h 723500"/>
              <a:gd name="csX21" fmla="*/ 266576 w 723500"/>
              <a:gd name="csY21" fmla="*/ 286531 h 723500"/>
              <a:gd name="csX22" fmla="*/ 254708 w 723500"/>
              <a:gd name="csY22" fmla="*/ 329232 h 723500"/>
              <a:gd name="csX23" fmla="*/ 250765 w 723500"/>
              <a:gd name="csY23" fmla="*/ 373190 h 723500"/>
              <a:gd name="csX24" fmla="*/ 256918 w 723500"/>
              <a:gd name="csY24" fmla="*/ 424739 h 723500"/>
              <a:gd name="csX25" fmla="*/ 276844 w 723500"/>
              <a:gd name="csY25" fmla="*/ 470754 h 723500"/>
              <a:gd name="csX26" fmla="*/ 313039 w 723500"/>
              <a:gd name="csY26" fmla="*/ 503806 h 723500"/>
              <a:gd name="csX27" fmla="*/ 367751 w 723500"/>
              <a:gd name="csY27" fmla="*/ 516455 h 723500"/>
              <a:gd name="csX28" fmla="*/ 413918 w 723500"/>
              <a:gd name="csY28" fmla="*/ 508387 h 723500"/>
              <a:gd name="csX29" fmla="*/ 448713 w 723500"/>
              <a:gd name="csY29" fmla="*/ 485775 h 723500"/>
              <a:gd name="csX30" fmla="*/ 470678 w 723500"/>
              <a:gd name="csY30" fmla="*/ 450952 h 723500"/>
              <a:gd name="csX31" fmla="*/ 478441 w 723500"/>
              <a:gd name="csY31" fmla="*/ 406718 h 723500"/>
              <a:gd name="csX32" fmla="*/ 471202 w 723500"/>
              <a:gd name="csY32" fmla="*/ 367779 h 723500"/>
              <a:gd name="csX33" fmla="*/ 450647 w 723500"/>
              <a:gd name="csY33" fmla="*/ 336623 h 723500"/>
              <a:gd name="csX34" fmla="*/ 418852 w 723500"/>
              <a:gd name="csY34" fmla="*/ 316068 h 723500"/>
              <a:gd name="csX35" fmla="*/ 377895 w 723500"/>
              <a:gd name="csY35" fmla="*/ 308639 h 723500"/>
              <a:gd name="csX36" fmla="*/ 353549 w 723500"/>
              <a:gd name="csY36" fmla="*/ 312115 h 723500"/>
              <a:gd name="csX37" fmla="*/ 332508 w 723500"/>
              <a:gd name="csY37" fmla="*/ 321764 h 723500"/>
              <a:gd name="csX38" fmla="*/ 315278 w 723500"/>
              <a:gd name="csY38" fmla="*/ 336147 h 723500"/>
              <a:gd name="csX39" fmla="*/ 302000 w 723500"/>
              <a:gd name="csY39" fmla="*/ 354197 h 723500"/>
              <a:gd name="csX40" fmla="*/ 301047 w 723500"/>
              <a:gd name="csY40" fmla="*/ 354197 h 723500"/>
              <a:gd name="csX41" fmla="*/ 306419 w 723500"/>
              <a:gd name="csY41" fmla="*/ 308334 h 723500"/>
              <a:gd name="csX42" fmla="*/ 323498 w 723500"/>
              <a:gd name="csY42" fmla="*/ 267853 h 723500"/>
              <a:gd name="csX43" fmla="*/ 353978 w 723500"/>
              <a:gd name="csY43" fmla="*/ 239078 h 723500"/>
              <a:gd name="csX44" fmla="*/ 400050 w 723500"/>
              <a:gd name="csY44" fmla="*/ 227990 h 723500"/>
              <a:gd name="csX45" fmla="*/ 459105 w 723500"/>
              <a:gd name="csY45" fmla="*/ 241935 h 723500"/>
              <a:gd name="csX46" fmla="*/ 459105 w 723500"/>
              <a:gd name="csY46" fmla="*/ 198263 h 723500"/>
              <a:gd name="csX47" fmla="*/ 399088 w 723500"/>
              <a:gd name="csY47" fmla="*/ 188109 h 723500"/>
              <a:gd name="csX48" fmla="*/ 361750 w 723500"/>
              <a:gd name="csY48" fmla="*/ 0 h 723500"/>
              <a:gd name="csX49" fmla="*/ 362055 w 723500"/>
              <a:gd name="csY49" fmla="*/ 0 h 723500"/>
              <a:gd name="csX50" fmla="*/ 723500 w 723500"/>
              <a:gd name="csY50" fmla="*/ 361712 h 723500"/>
              <a:gd name="csX51" fmla="*/ 723500 w 723500"/>
              <a:gd name="csY51" fmla="*/ 361750 h 723500"/>
              <a:gd name="csX52" fmla="*/ 361750 w 723500"/>
              <a:gd name="csY52" fmla="*/ 723500 h 723500"/>
              <a:gd name="csX53" fmla="*/ 0 w 723500"/>
              <a:gd name="csY53" fmla="*/ 361750 h 723500"/>
              <a:gd name="csX54" fmla="*/ 361750 w 723500"/>
              <a:gd name="csY54" fmla="*/ 0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723500" h="723500">
                <a:moveTo>
                  <a:pt x="368693" y="348787"/>
                </a:moveTo>
                <a:cubicBezTo>
                  <a:pt x="376270" y="348788"/>
                  <a:pt x="383798" y="350017"/>
                  <a:pt x="390981" y="352426"/>
                </a:cubicBezTo>
                <a:cubicBezTo>
                  <a:pt x="398199" y="354828"/>
                  <a:pt x="404829" y="358722"/>
                  <a:pt x="410441" y="363856"/>
                </a:cubicBezTo>
                <a:cubicBezTo>
                  <a:pt x="416378" y="369320"/>
                  <a:pt x="421089" y="375982"/>
                  <a:pt x="424262" y="383401"/>
                </a:cubicBezTo>
                <a:cubicBezTo>
                  <a:pt x="427944" y="392373"/>
                  <a:pt x="429722" y="402014"/>
                  <a:pt x="429481" y="411709"/>
                </a:cubicBezTo>
                <a:cubicBezTo>
                  <a:pt x="429481" y="419714"/>
                  <a:pt x="428194" y="427667"/>
                  <a:pt x="425671" y="435264"/>
                </a:cubicBezTo>
                <a:cubicBezTo>
                  <a:pt x="423226" y="442801"/>
                  <a:pt x="419416" y="449823"/>
                  <a:pt x="414432" y="455981"/>
                </a:cubicBezTo>
                <a:cubicBezTo>
                  <a:pt x="409339" y="462207"/>
                  <a:pt x="402978" y="467276"/>
                  <a:pt x="395772" y="470850"/>
                </a:cubicBezTo>
                <a:cubicBezTo>
                  <a:pt x="387551" y="474816"/>
                  <a:pt x="378505" y="476775"/>
                  <a:pt x="369379" y="476565"/>
                </a:cubicBezTo>
                <a:cubicBezTo>
                  <a:pt x="359636" y="476755"/>
                  <a:pt x="349953" y="474984"/>
                  <a:pt x="340909" y="471355"/>
                </a:cubicBezTo>
                <a:cubicBezTo>
                  <a:pt x="333039" y="468109"/>
                  <a:pt x="325931" y="463259"/>
                  <a:pt x="320039" y="457115"/>
                </a:cubicBezTo>
                <a:cubicBezTo>
                  <a:pt x="314380" y="451218"/>
                  <a:pt x="309994" y="444222"/>
                  <a:pt x="307152" y="436560"/>
                </a:cubicBezTo>
                <a:cubicBezTo>
                  <a:pt x="304285" y="428709"/>
                  <a:pt x="302843" y="420409"/>
                  <a:pt x="302894" y="412052"/>
                </a:cubicBezTo>
                <a:cubicBezTo>
                  <a:pt x="302750" y="402950"/>
                  <a:pt x="304757" y="393943"/>
                  <a:pt x="308752" y="385763"/>
                </a:cubicBezTo>
                <a:cubicBezTo>
                  <a:pt x="312485" y="378214"/>
                  <a:pt x="317640" y="371458"/>
                  <a:pt x="323935" y="365865"/>
                </a:cubicBezTo>
                <a:cubicBezTo>
                  <a:pt x="330121" y="360404"/>
                  <a:pt x="337251" y="356117"/>
                  <a:pt x="344976" y="353216"/>
                </a:cubicBezTo>
                <a:cubicBezTo>
                  <a:pt x="352546" y="350310"/>
                  <a:pt x="360583" y="348809"/>
                  <a:pt x="368693" y="348787"/>
                </a:cubicBezTo>
                <a:close/>
                <a:moveTo>
                  <a:pt x="399088" y="188109"/>
                </a:moveTo>
                <a:cubicBezTo>
                  <a:pt x="383264" y="187911"/>
                  <a:pt x="367529" y="190491"/>
                  <a:pt x="352596" y="195729"/>
                </a:cubicBezTo>
                <a:cubicBezTo>
                  <a:pt x="339056" y="200577"/>
                  <a:pt x="326437" y="207689"/>
                  <a:pt x="315278" y="216761"/>
                </a:cubicBezTo>
                <a:cubicBezTo>
                  <a:pt x="304269" y="225772"/>
                  <a:pt x="294625" y="236331"/>
                  <a:pt x="286645" y="248107"/>
                </a:cubicBezTo>
                <a:cubicBezTo>
                  <a:pt x="278494" y="260096"/>
                  <a:pt x="271759" y="272990"/>
                  <a:pt x="266576" y="286531"/>
                </a:cubicBezTo>
                <a:cubicBezTo>
                  <a:pt x="261264" y="300353"/>
                  <a:pt x="257289" y="314652"/>
                  <a:pt x="254708" y="329232"/>
                </a:cubicBezTo>
                <a:cubicBezTo>
                  <a:pt x="252092" y="343738"/>
                  <a:pt x="250773" y="358449"/>
                  <a:pt x="250765" y="373190"/>
                </a:cubicBezTo>
                <a:cubicBezTo>
                  <a:pt x="250768" y="390556"/>
                  <a:pt x="252834" y="407860"/>
                  <a:pt x="256918" y="424739"/>
                </a:cubicBezTo>
                <a:cubicBezTo>
                  <a:pt x="260742" y="441150"/>
                  <a:pt x="267492" y="456737"/>
                  <a:pt x="276844" y="470754"/>
                </a:cubicBezTo>
                <a:cubicBezTo>
                  <a:pt x="286134" y="484472"/>
                  <a:pt x="298536" y="495797"/>
                  <a:pt x="313039" y="503806"/>
                </a:cubicBezTo>
                <a:cubicBezTo>
                  <a:pt x="329872" y="512693"/>
                  <a:pt x="348725" y="517051"/>
                  <a:pt x="367751" y="516455"/>
                </a:cubicBezTo>
                <a:cubicBezTo>
                  <a:pt x="383510" y="516691"/>
                  <a:pt x="399173" y="513954"/>
                  <a:pt x="413918" y="508387"/>
                </a:cubicBezTo>
                <a:cubicBezTo>
                  <a:pt x="426999" y="503423"/>
                  <a:pt x="438864" y="495713"/>
                  <a:pt x="448713" y="485775"/>
                </a:cubicBezTo>
                <a:cubicBezTo>
                  <a:pt x="458362" y="475809"/>
                  <a:pt x="465840" y="463952"/>
                  <a:pt x="470678" y="450952"/>
                </a:cubicBezTo>
                <a:cubicBezTo>
                  <a:pt x="475964" y="436810"/>
                  <a:pt x="478596" y="421815"/>
                  <a:pt x="478441" y="406718"/>
                </a:cubicBezTo>
                <a:cubicBezTo>
                  <a:pt x="478566" y="393392"/>
                  <a:pt x="476107" y="380170"/>
                  <a:pt x="471202" y="367779"/>
                </a:cubicBezTo>
                <a:cubicBezTo>
                  <a:pt x="466568" y="356089"/>
                  <a:pt x="459570" y="345483"/>
                  <a:pt x="450647" y="336623"/>
                </a:cubicBezTo>
                <a:cubicBezTo>
                  <a:pt x="441532" y="327711"/>
                  <a:pt x="430721" y="320721"/>
                  <a:pt x="418852" y="316068"/>
                </a:cubicBezTo>
                <a:cubicBezTo>
                  <a:pt x="405804" y="310983"/>
                  <a:pt x="391898" y="308460"/>
                  <a:pt x="377895" y="308639"/>
                </a:cubicBezTo>
                <a:cubicBezTo>
                  <a:pt x="369652" y="308582"/>
                  <a:pt x="361446" y="309753"/>
                  <a:pt x="353549" y="312115"/>
                </a:cubicBezTo>
                <a:cubicBezTo>
                  <a:pt x="346126" y="314353"/>
                  <a:pt x="339047" y="317599"/>
                  <a:pt x="332508" y="321764"/>
                </a:cubicBezTo>
                <a:cubicBezTo>
                  <a:pt x="326167" y="325794"/>
                  <a:pt x="320376" y="330629"/>
                  <a:pt x="315278" y="336147"/>
                </a:cubicBezTo>
                <a:cubicBezTo>
                  <a:pt x="310203" y="341658"/>
                  <a:pt x="305751" y="347711"/>
                  <a:pt x="302000" y="354197"/>
                </a:cubicBezTo>
                <a:lnTo>
                  <a:pt x="301047" y="354197"/>
                </a:lnTo>
                <a:cubicBezTo>
                  <a:pt x="301048" y="338752"/>
                  <a:pt x="302851" y="323361"/>
                  <a:pt x="306419" y="308334"/>
                </a:cubicBezTo>
                <a:cubicBezTo>
                  <a:pt x="309664" y="293933"/>
                  <a:pt x="315447" y="280226"/>
                  <a:pt x="323498" y="267853"/>
                </a:cubicBezTo>
                <a:cubicBezTo>
                  <a:pt x="331305" y="256042"/>
                  <a:pt x="341737" y="246194"/>
                  <a:pt x="353978" y="239078"/>
                </a:cubicBezTo>
                <a:cubicBezTo>
                  <a:pt x="368057" y="231301"/>
                  <a:pt x="383975" y="227471"/>
                  <a:pt x="400050" y="227990"/>
                </a:cubicBezTo>
                <a:cubicBezTo>
                  <a:pt x="420546" y="228030"/>
                  <a:pt x="440756" y="232802"/>
                  <a:pt x="459105" y="241935"/>
                </a:cubicBezTo>
                <a:lnTo>
                  <a:pt x="459105" y="198263"/>
                </a:lnTo>
                <a:cubicBezTo>
                  <a:pt x="440005" y="190806"/>
                  <a:pt x="419578" y="187349"/>
                  <a:pt x="399088" y="188109"/>
                </a:cubicBezTo>
                <a:close/>
                <a:moveTo>
                  <a:pt x="361750" y="0"/>
                </a:moveTo>
                <a:cubicBezTo>
                  <a:pt x="361852" y="0"/>
                  <a:pt x="361953" y="0"/>
                  <a:pt x="362055" y="0"/>
                </a:cubicBezTo>
                <a:cubicBezTo>
                  <a:pt x="561749" y="73"/>
                  <a:pt x="723573" y="162017"/>
                  <a:pt x="723500" y="361712"/>
                </a:cubicBezTo>
                <a:cubicBezTo>
                  <a:pt x="723500" y="361724"/>
                  <a:pt x="723500" y="361738"/>
                  <a:pt x="723500" y="361750"/>
                </a:cubicBezTo>
                <a:cubicBezTo>
                  <a:pt x="723500" y="561539"/>
                  <a:pt x="561539" y="723500"/>
                  <a:pt x="361750" y="723500"/>
                </a:cubicBezTo>
                <a:cubicBezTo>
                  <a:pt x="161961" y="723500"/>
                  <a:pt x="0" y="561539"/>
                  <a:pt x="0" y="361750"/>
                </a:cubicBezTo>
                <a:cubicBezTo>
                  <a:pt x="0" y="161961"/>
                  <a:pt x="161961" y="0"/>
                  <a:pt x="361750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762EFE0-9D4E-F20D-9F89-A5F914EED044}"/>
              </a:ext>
            </a:extLst>
          </p:cNvPr>
          <p:cNvSpPr/>
          <p:nvPr/>
        </p:nvSpPr>
        <p:spPr>
          <a:xfrm>
            <a:off x="8629260" y="3602934"/>
            <a:ext cx="365760" cy="365760"/>
          </a:xfrm>
          <a:custGeom>
            <a:avLst/>
            <a:gdLst>
              <a:gd name="csX0" fmla="*/ 374038 w 723519"/>
              <a:gd name="csY0" fmla="*/ 261138 h 723519"/>
              <a:gd name="csX1" fmla="*/ 374038 w 723519"/>
              <a:gd name="csY1" fmla="*/ 399622 h 723519"/>
              <a:gd name="csX2" fmla="*/ 279159 w 723519"/>
              <a:gd name="csY2" fmla="*/ 399622 h 723519"/>
              <a:gd name="csX3" fmla="*/ 301619 w 723519"/>
              <a:gd name="csY3" fmla="*/ 372428 h 723519"/>
              <a:gd name="csX4" fmla="*/ 323441 w 723519"/>
              <a:gd name="csY4" fmla="*/ 342901 h 723519"/>
              <a:gd name="csX5" fmla="*/ 346844 w 723519"/>
              <a:gd name="csY5" fmla="*/ 307153 h 723519"/>
              <a:gd name="csX6" fmla="*/ 374038 w 723519"/>
              <a:gd name="csY6" fmla="*/ 261138 h 723519"/>
              <a:gd name="csX7" fmla="*/ 371189 w 723519"/>
              <a:gd name="csY7" fmla="*/ 190929 h 723519"/>
              <a:gd name="csX8" fmla="*/ 342900 w 723519"/>
              <a:gd name="csY8" fmla="*/ 243269 h 723519"/>
              <a:gd name="csX9" fmla="*/ 308258 w 723519"/>
              <a:gd name="csY9" fmla="*/ 297666 h 723519"/>
              <a:gd name="csX10" fmla="*/ 268405 w 723519"/>
              <a:gd name="csY10" fmla="*/ 351587 h 723519"/>
              <a:gd name="csX11" fmla="*/ 225076 w 723519"/>
              <a:gd name="csY11" fmla="*/ 402193 h 723519"/>
              <a:gd name="csX12" fmla="*/ 225076 w 723519"/>
              <a:gd name="csY12" fmla="*/ 445513 h 723519"/>
              <a:gd name="csX13" fmla="*/ 374037 w 723519"/>
              <a:gd name="csY13" fmla="*/ 445513 h 723519"/>
              <a:gd name="csX14" fmla="*/ 374037 w 723519"/>
              <a:gd name="csY14" fmla="*/ 513512 h 723519"/>
              <a:gd name="csX15" fmla="*/ 428749 w 723519"/>
              <a:gd name="csY15" fmla="*/ 513512 h 723519"/>
              <a:gd name="csX16" fmla="*/ 428749 w 723519"/>
              <a:gd name="csY16" fmla="*/ 445513 h 723519"/>
              <a:gd name="csX17" fmla="*/ 472078 w 723519"/>
              <a:gd name="csY17" fmla="*/ 445513 h 723519"/>
              <a:gd name="csX18" fmla="*/ 472078 w 723519"/>
              <a:gd name="csY18" fmla="*/ 399659 h 723519"/>
              <a:gd name="csX19" fmla="*/ 428749 w 723519"/>
              <a:gd name="csY19" fmla="*/ 399659 h 723519"/>
              <a:gd name="csX20" fmla="*/ 428749 w 723519"/>
              <a:gd name="csY20" fmla="*/ 190929 h 723519"/>
              <a:gd name="csX21" fmla="*/ 361769 w 723519"/>
              <a:gd name="csY21" fmla="*/ 0 h 723519"/>
              <a:gd name="csX22" fmla="*/ 362083 w 723519"/>
              <a:gd name="csY22" fmla="*/ 0 h 723519"/>
              <a:gd name="csX23" fmla="*/ 723519 w 723519"/>
              <a:gd name="csY23" fmla="*/ 361760 h 723519"/>
              <a:gd name="csX24" fmla="*/ 723519 w 723519"/>
              <a:gd name="csY24" fmla="*/ 361769 h 723519"/>
              <a:gd name="csX25" fmla="*/ 361750 w 723519"/>
              <a:gd name="csY25" fmla="*/ 723519 h 723519"/>
              <a:gd name="csX26" fmla="*/ 0 w 723519"/>
              <a:gd name="csY26" fmla="*/ 361750 h 723519"/>
              <a:gd name="csX27" fmla="*/ 361769 w 723519"/>
              <a:gd name="csY27" fmla="*/ 0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723519" h="723519">
                <a:moveTo>
                  <a:pt x="374038" y="261138"/>
                </a:moveTo>
                <a:lnTo>
                  <a:pt x="374038" y="399622"/>
                </a:lnTo>
                <a:lnTo>
                  <a:pt x="279159" y="399622"/>
                </a:lnTo>
                <a:cubicBezTo>
                  <a:pt x="286976" y="390528"/>
                  <a:pt x="294463" y="381464"/>
                  <a:pt x="301619" y="372428"/>
                </a:cubicBezTo>
                <a:cubicBezTo>
                  <a:pt x="308775" y="363392"/>
                  <a:pt x="316049" y="353550"/>
                  <a:pt x="323441" y="342901"/>
                </a:cubicBezTo>
                <a:cubicBezTo>
                  <a:pt x="330832" y="332245"/>
                  <a:pt x="338633" y="320329"/>
                  <a:pt x="346844" y="307153"/>
                </a:cubicBezTo>
                <a:cubicBezTo>
                  <a:pt x="355054" y="293977"/>
                  <a:pt x="364119" y="278638"/>
                  <a:pt x="374038" y="261138"/>
                </a:cubicBezTo>
                <a:close/>
                <a:moveTo>
                  <a:pt x="371189" y="190929"/>
                </a:moveTo>
                <a:cubicBezTo>
                  <a:pt x="362985" y="207795"/>
                  <a:pt x="353556" y="225241"/>
                  <a:pt x="342900" y="243269"/>
                </a:cubicBezTo>
                <a:cubicBezTo>
                  <a:pt x="332244" y="261296"/>
                  <a:pt x="320697" y="279428"/>
                  <a:pt x="308258" y="297666"/>
                </a:cubicBezTo>
                <a:cubicBezTo>
                  <a:pt x="295818" y="315903"/>
                  <a:pt x="282533" y="333877"/>
                  <a:pt x="268405" y="351587"/>
                </a:cubicBezTo>
                <a:cubicBezTo>
                  <a:pt x="254277" y="369297"/>
                  <a:pt x="239833" y="386165"/>
                  <a:pt x="225076" y="402193"/>
                </a:cubicBezTo>
                <a:lnTo>
                  <a:pt x="225076" y="445513"/>
                </a:lnTo>
                <a:lnTo>
                  <a:pt x="374037" y="445513"/>
                </a:lnTo>
                <a:lnTo>
                  <a:pt x="374037" y="513512"/>
                </a:lnTo>
                <a:lnTo>
                  <a:pt x="428749" y="513512"/>
                </a:lnTo>
                <a:lnTo>
                  <a:pt x="428749" y="445513"/>
                </a:lnTo>
                <a:lnTo>
                  <a:pt x="472078" y="445513"/>
                </a:lnTo>
                <a:lnTo>
                  <a:pt x="472078" y="399659"/>
                </a:lnTo>
                <a:lnTo>
                  <a:pt x="428749" y="399659"/>
                </a:lnTo>
                <a:lnTo>
                  <a:pt x="428749" y="190929"/>
                </a:lnTo>
                <a:close/>
                <a:moveTo>
                  <a:pt x="361769" y="0"/>
                </a:moveTo>
                <a:cubicBezTo>
                  <a:pt x="361874" y="0"/>
                  <a:pt x="361979" y="0"/>
                  <a:pt x="362083" y="0"/>
                </a:cubicBezTo>
                <a:cubicBezTo>
                  <a:pt x="561788" y="90"/>
                  <a:pt x="723609" y="162055"/>
                  <a:pt x="723519" y="361760"/>
                </a:cubicBezTo>
                <a:cubicBezTo>
                  <a:pt x="723519" y="361762"/>
                  <a:pt x="723519" y="361766"/>
                  <a:pt x="723519" y="361769"/>
                </a:cubicBezTo>
                <a:cubicBezTo>
                  <a:pt x="723513" y="561564"/>
                  <a:pt x="561545" y="723524"/>
                  <a:pt x="361750" y="723519"/>
                </a:cubicBezTo>
                <a:cubicBezTo>
                  <a:pt x="161955" y="723513"/>
                  <a:pt x="-6" y="561545"/>
                  <a:pt x="0" y="361750"/>
                </a:cubicBezTo>
                <a:cubicBezTo>
                  <a:pt x="6" y="161955"/>
                  <a:pt x="161975" y="-5"/>
                  <a:pt x="36176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D4807D69-AF08-35E8-8C5D-CDC5524E583A}"/>
              </a:ext>
            </a:extLst>
          </p:cNvPr>
          <p:cNvSpPr/>
          <p:nvPr/>
        </p:nvSpPr>
        <p:spPr>
          <a:xfrm>
            <a:off x="215347" y="3329550"/>
            <a:ext cx="365760" cy="365760"/>
          </a:xfrm>
          <a:custGeom>
            <a:avLst/>
            <a:gdLst>
              <a:gd name="csX0" fmla="*/ 368693 w 723500"/>
              <a:gd name="csY0" fmla="*/ 348787 h 723500"/>
              <a:gd name="csX1" fmla="*/ 390981 w 723500"/>
              <a:gd name="csY1" fmla="*/ 352426 h 723500"/>
              <a:gd name="csX2" fmla="*/ 410441 w 723500"/>
              <a:gd name="csY2" fmla="*/ 363856 h 723500"/>
              <a:gd name="csX3" fmla="*/ 424262 w 723500"/>
              <a:gd name="csY3" fmla="*/ 383401 h 723500"/>
              <a:gd name="csX4" fmla="*/ 429481 w 723500"/>
              <a:gd name="csY4" fmla="*/ 411709 h 723500"/>
              <a:gd name="csX5" fmla="*/ 425671 w 723500"/>
              <a:gd name="csY5" fmla="*/ 435264 h 723500"/>
              <a:gd name="csX6" fmla="*/ 414432 w 723500"/>
              <a:gd name="csY6" fmla="*/ 455981 h 723500"/>
              <a:gd name="csX7" fmla="*/ 395772 w 723500"/>
              <a:gd name="csY7" fmla="*/ 470850 h 723500"/>
              <a:gd name="csX8" fmla="*/ 369379 w 723500"/>
              <a:gd name="csY8" fmla="*/ 476565 h 723500"/>
              <a:gd name="csX9" fmla="*/ 340909 w 723500"/>
              <a:gd name="csY9" fmla="*/ 471355 h 723500"/>
              <a:gd name="csX10" fmla="*/ 320039 w 723500"/>
              <a:gd name="csY10" fmla="*/ 457115 h 723500"/>
              <a:gd name="csX11" fmla="*/ 307152 w 723500"/>
              <a:gd name="csY11" fmla="*/ 436560 h 723500"/>
              <a:gd name="csX12" fmla="*/ 302894 w 723500"/>
              <a:gd name="csY12" fmla="*/ 412052 h 723500"/>
              <a:gd name="csX13" fmla="*/ 308752 w 723500"/>
              <a:gd name="csY13" fmla="*/ 385763 h 723500"/>
              <a:gd name="csX14" fmla="*/ 323935 w 723500"/>
              <a:gd name="csY14" fmla="*/ 365865 h 723500"/>
              <a:gd name="csX15" fmla="*/ 344976 w 723500"/>
              <a:gd name="csY15" fmla="*/ 353216 h 723500"/>
              <a:gd name="csX16" fmla="*/ 368693 w 723500"/>
              <a:gd name="csY16" fmla="*/ 348787 h 723500"/>
              <a:gd name="csX17" fmla="*/ 399088 w 723500"/>
              <a:gd name="csY17" fmla="*/ 188109 h 723500"/>
              <a:gd name="csX18" fmla="*/ 352596 w 723500"/>
              <a:gd name="csY18" fmla="*/ 195729 h 723500"/>
              <a:gd name="csX19" fmla="*/ 315278 w 723500"/>
              <a:gd name="csY19" fmla="*/ 216761 h 723500"/>
              <a:gd name="csX20" fmla="*/ 286645 w 723500"/>
              <a:gd name="csY20" fmla="*/ 248107 h 723500"/>
              <a:gd name="csX21" fmla="*/ 266576 w 723500"/>
              <a:gd name="csY21" fmla="*/ 286531 h 723500"/>
              <a:gd name="csX22" fmla="*/ 254708 w 723500"/>
              <a:gd name="csY22" fmla="*/ 329232 h 723500"/>
              <a:gd name="csX23" fmla="*/ 250765 w 723500"/>
              <a:gd name="csY23" fmla="*/ 373190 h 723500"/>
              <a:gd name="csX24" fmla="*/ 256918 w 723500"/>
              <a:gd name="csY24" fmla="*/ 424739 h 723500"/>
              <a:gd name="csX25" fmla="*/ 276844 w 723500"/>
              <a:gd name="csY25" fmla="*/ 470754 h 723500"/>
              <a:gd name="csX26" fmla="*/ 313039 w 723500"/>
              <a:gd name="csY26" fmla="*/ 503806 h 723500"/>
              <a:gd name="csX27" fmla="*/ 367751 w 723500"/>
              <a:gd name="csY27" fmla="*/ 516455 h 723500"/>
              <a:gd name="csX28" fmla="*/ 413918 w 723500"/>
              <a:gd name="csY28" fmla="*/ 508387 h 723500"/>
              <a:gd name="csX29" fmla="*/ 448713 w 723500"/>
              <a:gd name="csY29" fmla="*/ 485775 h 723500"/>
              <a:gd name="csX30" fmla="*/ 470678 w 723500"/>
              <a:gd name="csY30" fmla="*/ 450952 h 723500"/>
              <a:gd name="csX31" fmla="*/ 478441 w 723500"/>
              <a:gd name="csY31" fmla="*/ 406718 h 723500"/>
              <a:gd name="csX32" fmla="*/ 471202 w 723500"/>
              <a:gd name="csY32" fmla="*/ 367779 h 723500"/>
              <a:gd name="csX33" fmla="*/ 450647 w 723500"/>
              <a:gd name="csY33" fmla="*/ 336623 h 723500"/>
              <a:gd name="csX34" fmla="*/ 418852 w 723500"/>
              <a:gd name="csY34" fmla="*/ 316068 h 723500"/>
              <a:gd name="csX35" fmla="*/ 377895 w 723500"/>
              <a:gd name="csY35" fmla="*/ 308639 h 723500"/>
              <a:gd name="csX36" fmla="*/ 353549 w 723500"/>
              <a:gd name="csY36" fmla="*/ 312115 h 723500"/>
              <a:gd name="csX37" fmla="*/ 332508 w 723500"/>
              <a:gd name="csY37" fmla="*/ 321764 h 723500"/>
              <a:gd name="csX38" fmla="*/ 315278 w 723500"/>
              <a:gd name="csY38" fmla="*/ 336147 h 723500"/>
              <a:gd name="csX39" fmla="*/ 302000 w 723500"/>
              <a:gd name="csY39" fmla="*/ 354197 h 723500"/>
              <a:gd name="csX40" fmla="*/ 301047 w 723500"/>
              <a:gd name="csY40" fmla="*/ 354197 h 723500"/>
              <a:gd name="csX41" fmla="*/ 306419 w 723500"/>
              <a:gd name="csY41" fmla="*/ 308334 h 723500"/>
              <a:gd name="csX42" fmla="*/ 323498 w 723500"/>
              <a:gd name="csY42" fmla="*/ 267853 h 723500"/>
              <a:gd name="csX43" fmla="*/ 353978 w 723500"/>
              <a:gd name="csY43" fmla="*/ 239078 h 723500"/>
              <a:gd name="csX44" fmla="*/ 400050 w 723500"/>
              <a:gd name="csY44" fmla="*/ 227990 h 723500"/>
              <a:gd name="csX45" fmla="*/ 459105 w 723500"/>
              <a:gd name="csY45" fmla="*/ 241935 h 723500"/>
              <a:gd name="csX46" fmla="*/ 459105 w 723500"/>
              <a:gd name="csY46" fmla="*/ 198263 h 723500"/>
              <a:gd name="csX47" fmla="*/ 399088 w 723500"/>
              <a:gd name="csY47" fmla="*/ 188109 h 723500"/>
              <a:gd name="csX48" fmla="*/ 361750 w 723500"/>
              <a:gd name="csY48" fmla="*/ 0 h 723500"/>
              <a:gd name="csX49" fmla="*/ 362055 w 723500"/>
              <a:gd name="csY49" fmla="*/ 0 h 723500"/>
              <a:gd name="csX50" fmla="*/ 723500 w 723500"/>
              <a:gd name="csY50" fmla="*/ 361712 h 723500"/>
              <a:gd name="csX51" fmla="*/ 723500 w 723500"/>
              <a:gd name="csY51" fmla="*/ 361750 h 723500"/>
              <a:gd name="csX52" fmla="*/ 361750 w 723500"/>
              <a:gd name="csY52" fmla="*/ 723500 h 723500"/>
              <a:gd name="csX53" fmla="*/ 0 w 723500"/>
              <a:gd name="csY53" fmla="*/ 361750 h 723500"/>
              <a:gd name="csX54" fmla="*/ 361750 w 723500"/>
              <a:gd name="csY54" fmla="*/ 0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723500" h="723500">
                <a:moveTo>
                  <a:pt x="368693" y="348787"/>
                </a:moveTo>
                <a:cubicBezTo>
                  <a:pt x="376270" y="348788"/>
                  <a:pt x="383798" y="350017"/>
                  <a:pt x="390981" y="352426"/>
                </a:cubicBezTo>
                <a:cubicBezTo>
                  <a:pt x="398199" y="354828"/>
                  <a:pt x="404829" y="358722"/>
                  <a:pt x="410441" y="363856"/>
                </a:cubicBezTo>
                <a:cubicBezTo>
                  <a:pt x="416378" y="369320"/>
                  <a:pt x="421089" y="375982"/>
                  <a:pt x="424262" y="383401"/>
                </a:cubicBezTo>
                <a:cubicBezTo>
                  <a:pt x="427944" y="392373"/>
                  <a:pt x="429722" y="402014"/>
                  <a:pt x="429481" y="411709"/>
                </a:cubicBezTo>
                <a:cubicBezTo>
                  <a:pt x="429481" y="419714"/>
                  <a:pt x="428194" y="427667"/>
                  <a:pt x="425671" y="435264"/>
                </a:cubicBezTo>
                <a:cubicBezTo>
                  <a:pt x="423226" y="442801"/>
                  <a:pt x="419416" y="449823"/>
                  <a:pt x="414432" y="455981"/>
                </a:cubicBezTo>
                <a:cubicBezTo>
                  <a:pt x="409339" y="462207"/>
                  <a:pt x="402978" y="467276"/>
                  <a:pt x="395772" y="470850"/>
                </a:cubicBezTo>
                <a:cubicBezTo>
                  <a:pt x="387551" y="474816"/>
                  <a:pt x="378505" y="476775"/>
                  <a:pt x="369379" y="476565"/>
                </a:cubicBezTo>
                <a:cubicBezTo>
                  <a:pt x="359636" y="476755"/>
                  <a:pt x="349953" y="474984"/>
                  <a:pt x="340909" y="471355"/>
                </a:cubicBezTo>
                <a:cubicBezTo>
                  <a:pt x="333039" y="468109"/>
                  <a:pt x="325931" y="463259"/>
                  <a:pt x="320039" y="457115"/>
                </a:cubicBezTo>
                <a:cubicBezTo>
                  <a:pt x="314380" y="451218"/>
                  <a:pt x="309994" y="444222"/>
                  <a:pt x="307152" y="436560"/>
                </a:cubicBezTo>
                <a:cubicBezTo>
                  <a:pt x="304285" y="428709"/>
                  <a:pt x="302843" y="420409"/>
                  <a:pt x="302894" y="412052"/>
                </a:cubicBezTo>
                <a:cubicBezTo>
                  <a:pt x="302750" y="402950"/>
                  <a:pt x="304757" y="393943"/>
                  <a:pt x="308752" y="385763"/>
                </a:cubicBezTo>
                <a:cubicBezTo>
                  <a:pt x="312485" y="378214"/>
                  <a:pt x="317640" y="371458"/>
                  <a:pt x="323935" y="365865"/>
                </a:cubicBezTo>
                <a:cubicBezTo>
                  <a:pt x="330121" y="360404"/>
                  <a:pt x="337251" y="356117"/>
                  <a:pt x="344976" y="353216"/>
                </a:cubicBezTo>
                <a:cubicBezTo>
                  <a:pt x="352546" y="350310"/>
                  <a:pt x="360583" y="348809"/>
                  <a:pt x="368693" y="348787"/>
                </a:cubicBezTo>
                <a:close/>
                <a:moveTo>
                  <a:pt x="399088" y="188109"/>
                </a:moveTo>
                <a:cubicBezTo>
                  <a:pt x="383264" y="187911"/>
                  <a:pt x="367529" y="190491"/>
                  <a:pt x="352596" y="195729"/>
                </a:cubicBezTo>
                <a:cubicBezTo>
                  <a:pt x="339056" y="200577"/>
                  <a:pt x="326437" y="207689"/>
                  <a:pt x="315278" y="216761"/>
                </a:cubicBezTo>
                <a:cubicBezTo>
                  <a:pt x="304269" y="225772"/>
                  <a:pt x="294625" y="236331"/>
                  <a:pt x="286645" y="248107"/>
                </a:cubicBezTo>
                <a:cubicBezTo>
                  <a:pt x="278494" y="260096"/>
                  <a:pt x="271759" y="272990"/>
                  <a:pt x="266576" y="286531"/>
                </a:cubicBezTo>
                <a:cubicBezTo>
                  <a:pt x="261264" y="300353"/>
                  <a:pt x="257289" y="314652"/>
                  <a:pt x="254708" y="329232"/>
                </a:cubicBezTo>
                <a:cubicBezTo>
                  <a:pt x="252092" y="343738"/>
                  <a:pt x="250773" y="358449"/>
                  <a:pt x="250765" y="373190"/>
                </a:cubicBezTo>
                <a:cubicBezTo>
                  <a:pt x="250768" y="390556"/>
                  <a:pt x="252834" y="407860"/>
                  <a:pt x="256918" y="424739"/>
                </a:cubicBezTo>
                <a:cubicBezTo>
                  <a:pt x="260742" y="441150"/>
                  <a:pt x="267492" y="456737"/>
                  <a:pt x="276844" y="470754"/>
                </a:cubicBezTo>
                <a:cubicBezTo>
                  <a:pt x="286134" y="484472"/>
                  <a:pt x="298536" y="495797"/>
                  <a:pt x="313039" y="503806"/>
                </a:cubicBezTo>
                <a:cubicBezTo>
                  <a:pt x="329872" y="512693"/>
                  <a:pt x="348725" y="517051"/>
                  <a:pt x="367751" y="516455"/>
                </a:cubicBezTo>
                <a:cubicBezTo>
                  <a:pt x="383510" y="516691"/>
                  <a:pt x="399173" y="513954"/>
                  <a:pt x="413918" y="508387"/>
                </a:cubicBezTo>
                <a:cubicBezTo>
                  <a:pt x="426999" y="503423"/>
                  <a:pt x="438864" y="495713"/>
                  <a:pt x="448713" y="485775"/>
                </a:cubicBezTo>
                <a:cubicBezTo>
                  <a:pt x="458362" y="475809"/>
                  <a:pt x="465840" y="463952"/>
                  <a:pt x="470678" y="450952"/>
                </a:cubicBezTo>
                <a:cubicBezTo>
                  <a:pt x="475964" y="436810"/>
                  <a:pt x="478596" y="421815"/>
                  <a:pt x="478441" y="406718"/>
                </a:cubicBezTo>
                <a:cubicBezTo>
                  <a:pt x="478566" y="393392"/>
                  <a:pt x="476107" y="380170"/>
                  <a:pt x="471202" y="367779"/>
                </a:cubicBezTo>
                <a:cubicBezTo>
                  <a:pt x="466568" y="356089"/>
                  <a:pt x="459570" y="345483"/>
                  <a:pt x="450647" y="336623"/>
                </a:cubicBezTo>
                <a:cubicBezTo>
                  <a:pt x="441532" y="327711"/>
                  <a:pt x="430721" y="320721"/>
                  <a:pt x="418852" y="316068"/>
                </a:cubicBezTo>
                <a:cubicBezTo>
                  <a:pt x="405804" y="310983"/>
                  <a:pt x="391898" y="308460"/>
                  <a:pt x="377895" y="308639"/>
                </a:cubicBezTo>
                <a:cubicBezTo>
                  <a:pt x="369652" y="308582"/>
                  <a:pt x="361446" y="309753"/>
                  <a:pt x="353549" y="312115"/>
                </a:cubicBezTo>
                <a:cubicBezTo>
                  <a:pt x="346126" y="314353"/>
                  <a:pt x="339047" y="317599"/>
                  <a:pt x="332508" y="321764"/>
                </a:cubicBezTo>
                <a:cubicBezTo>
                  <a:pt x="326167" y="325794"/>
                  <a:pt x="320376" y="330629"/>
                  <a:pt x="315278" y="336147"/>
                </a:cubicBezTo>
                <a:cubicBezTo>
                  <a:pt x="310203" y="341658"/>
                  <a:pt x="305751" y="347711"/>
                  <a:pt x="302000" y="354197"/>
                </a:cubicBezTo>
                <a:lnTo>
                  <a:pt x="301047" y="354197"/>
                </a:lnTo>
                <a:cubicBezTo>
                  <a:pt x="301048" y="338752"/>
                  <a:pt x="302851" y="323361"/>
                  <a:pt x="306419" y="308334"/>
                </a:cubicBezTo>
                <a:cubicBezTo>
                  <a:pt x="309664" y="293933"/>
                  <a:pt x="315447" y="280226"/>
                  <a:pt x="323498" y="267853"/>
                </a:cubicBezTo>
                <a:cubicBezTo>
                  <a:pt x="331305" y="256042"/>
                  <a:pt x="341737" y="246194"/>
                  <a:pt x="353978" y="239078"/>
                </a:cubicBezTo>
                <a:cubicBezTo>
                  <a:pt x="368057" y="231301"/>
                  <a:pt x="383975" y="227471"/>
                  <a:pt x="400050" y="227990"/>
                </a:cubicBezTo>
                <a:cubicBezTo>
                  <a:pt x="420546" y="228030"/>
                  <a:pt x="440756" y="232802"/>
                  <a:pt x="459105" y="241935"/>
                </a:cubicBezTo>
                <a:lnTo>
                  <a:pt x="459105" y="198263"/>
                </a:lnTo>
                <a:cubicBezTo>
                  <a:pt x="440005" y="190806"/>
                  <a:pt x="419578" y="187349"/>
                  <a:pt x="399088" y="188109"/>
                </a:cubicBezTo>
                <a:close/>
                <a:moveTo>
                  <a:pt x="361750" y="0"/>
                </a:moveTo>
                <a:cubicBezTo>
                  <a:pt x="361852" y="0"/>
                  <a:pt x="361953" y="0"/>
                  <a:pt x="362055" y="0"/>
                </a:cubicBezTo>
                <a:cubicBezTo>
                  <a:pt x="561749" y="73"/>
                  <a:pt x="723573" y="162017"/>
                  <a:pt x="723500" y="361712"/>
                </a:cubicBezTo>
                <a:cubicBezTo>
                  <a:pt x="723500" y="361724"/>
                  <a:pt x="723500" y="361738"/>
                  <a:pt x="723500" y="361750"/>
                </a:cubicBezTo>
                <a:cubicBezTo>
                  <a:pt x="723500" y="561539"/>
                  <a:pt x="561539" y="723500"/>
                  <a:pt x="361750" y="723500"/>
                </a:cubicBezTo>
                <a:cubicBezTo>
                  <a:pt x="161961" y="723500"/>
                  <a:pt x="0" y="561539"/>
                  <a:pt x="0" y="361750"/>
                </a:cubicBezTo>
                <a:cubicBezTo>
                  <a:pt x="0" y="161961"/>
                  <a:pt x="161961" y="0"/>
                  <a:pt x="36175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9" name="Graphic 34" descr="Badge with solid fill">
            <a:extLst>
              <a:ext uri="{FF2B5EF4-FFF2-40B4-BE49-F238E27FC236}">
                <a16:creationId xmlns:a16="http://schemas.microsoft.com/office/drawing/2014/main" id="{81D2AEEE-D38B-F5D3-0151-4E334024C702}"/>
              </a:ext>
            </a:extLst>
          </p:cNvPr>
          <p:cNvSpPr/>
          <p:nvPr/>
        </p:nvSpPr>
        <p:spPr>
          <a:xfrm>
            <a:off x="8860098" y="2170489"/>
            <a:ext cx="365760" cy="365760"/>
          </a:xfrm>
          <a:custGeom>
            <a:avLst/>
            <a:gdLst>
              <a:gd name="csX0" fmla="*/ 361750 w 723499"/>
              <a:gd name="csY0" fmla="*/ 0 h 723499"/>
              <a:gd name="csX1" fmla="*/ 0 w 723499"/>
              <a:gd name="csY1" fmla="*/ 361750 h 723499"/>
              <a:gd name="csX2" fmla="*/ 361750 w 723499"/>
              <a:gd name="csY2" fmla="*/ 723500 h 723499"/>
              <a:gd name="csX3" fmla="*/ 723500 w 723499"/>
              <a:gd name="csY3" fmla="*/ 361750 h 723499"/>
              <a:gd name="csX4" fmla="*/ 723500 w 723499"/>
              <a:gd name="csY4" fmla="*/ 361721 h 723499"/>
              <a:gd name="csX5" fmla="*/ 362026 w 723499"/>
              <a:gd name="csY5" fmla="*/ 0 h 723499"/>
              <a:gd name="csX6" fmla="*/ 361750 w 723499"/>
              <a:gd name="csY6" fmla="*/ 0 h 723499"/>
              <a:gd name="csX7" fmla="*/ 465172 w 723499"/>
              <a:gd name="csY7" fmla="*/ 523961 h 723499"/>
              <a:gd name="csX8" fmla="*/ 258337 w 723499"/>
              <a:gd name="csY8" fmla="*/ 523961 h 723499"/>
              <a:gd name="csX9" fmla="*/ 258337 w 723499"/>
              <a:gd name="csY9" fmla="*/ 493605 h 723499"/>
              <a:gd name="csX10" fmla="*/ 265290 w 723499"/>
              <a:gd name="csY10" fmla="*/ 456457 h 723499"/>
              <a:gd name="csX11" fmla="*/ 284417 w 723499"/>
              <a:gd name="csY11" fmla="*/ 425977 h 723499"/>
              <a:gd name="csX12" fmla="*/ 312734 w 723499"/>
              <a:gd name="csY12" fmla="*/ 400050 h 723499"/>
              <a:gd name="csX13" fmla="*/ 347520 w 723499"/>
              <a:gd name="csY13" fmla="*/ 376647 h 723499"/>
              <a:gd name="csX14" fmla="*/ 377047 w 723499"/>
              <a:gd name="csY14" fmla="*/ 355454 h 723499"/>
              <a:gd name="csX15" fmla="*/ 395421 w 723499"/>
              <a:gd name="csY15" fmla="*/ 335280 h 723499"/>
              <a:gd name="csX16" fmla="*/ 404765 w 723499"/>
              <a:gd name="csY16" fmla="*/ 314877 h 723499"/>
              <a:gd name="csX17" fmla="*/ 407289 w 723499"/>
              <a:gd name="csY17" fmla="*/ 292103 h 723499"/>
              <a:gd name="csX18" fmla="*/ 404127 w 723499"/>
              <a:gd name="csY18" fmla="*/ 272501 h 723499"/>
              <a:gd name="csX19" fmla="*/ 394792 w 723499"/>
              <a:gd name="csY19" fmla="*/ 255899 h 723499"/>
              <a:gd name="csX20" fmla="*/ 378981 w 723499"/>
              <a:gd name="csY20" fmla="*/ 244469 h 723499"/>
              <a:gd name="csX21" fmla="*/ 356692 w 723499"/>
              <a:gd name="csY21" fmla="*/ 240201 h 723499"/>
              <a:gd name="csX22" fmla="*/ 313677 w 723499"/>
              <a:gd name="csY22" fmla="*/ 250327 h 723499"/>
              <a:gd name="csX23" fmla="*/ 275415 w 723499"/>
              <a:gd name="csY23" fmla="*/ 277520 h 723499"/>
              <a:gd name="csX24" fmla="*/ 275415 w 723499"/>
              <a:gd name="csY24" fmla="*/ 228181 h 723499"/>
              <a:gd name="csX25" fmla="*/ 313830 w 723499"/>
              <a:gd name="csY25" fmla="*/ 206045 h 723499"/>
              <a:gd name="csX26" fmla="*/ 361455 w 723499"/>
              <a:gd name="csY26" fmla="*/ 199377 h 723499"/>
              <a:gd name="csX27" fmla="*/ 399402 w 723499"/>
              <a:gd name="csY27" fmla="*/ 205092 h 723499"/>
              <a:gd name="csX28" fmla="*/ 430397 w 723499"/>
              <a:gd name="csY28" fmla="*/ 221694 h 723499"/>
              <a:gd name="csX29" fmla="*/ 451275 w 723499"/>
              <a:gd name="csY29" fmla="*/ 248888 h 723499"/>
              <a:gd name="csX30" fmla="*/ 458895 w 723499"/>
              <a:gd name="csY30" fmla="*/ 286036 h 723499"/>
              <a:gd name="csX31" fmla="*/ 454924 w 723499"/>
              <a:gd name="csY31" fmla="*/ 320183 h 723499"/>
              <a:gd name="csX32" fmla="*/ 441893 w 723499"/>
              <a:gd name="csY32" fmla="*/ 349701 h 723499"/>
              <a:gd name="csX33" fmla="*/ 418348 w 723499"/>
              <a:gd name="csY33" fmla="*/ 376590 h 723499"/>
              <a:gd name="csX34" fmla="*/ 382924 w 723499"/>
              <a:gd name="csY34" fmla="*/ 402831 h 723499"/>
              <a:gd name="csX35" fmla="*/ 352558 w 723499"/>
              <a:gd name="csY35" fmla="*/ 422758 h 723499"/>
              <a:gd name="csX36" fmla="*/ 329936 w 723499"/>
              <a:gd name="csY36" fmla="*/ 440941 h 723499"/>
              <a:gd name="csX37" fmla="*/ 315878 w 723499"/>
              <a:gd name="csY37" fmla="*/ 459600 h 723499"/>
              <a:gd name="csX38" fmla="*/ 311115 w 723499"/>
              <a:gd name="csY38" fmla="*/ 480955 h 723499"/>
              <a:gd name="csX39" fmla="*/ 465134 w 723499"/>
              <a:gd name="csY39" fmla="*/ 480955 h 7234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0" name="Graphic 35" descr="Badge 3 with solid fill">
            <a:extLst>
              <a:ext uri="{FF2B5EF4-FFF2-40B4-BE49-F238E27FC236}">
                <a16:creationId xmlns:a16="http://schemas.microsoft.com/office/drawing/2014/main" id="{0CBA451A-0A00-735D-41EF-F74FD08A70C6}"/>
              </a:ext>
            </a:extLst>
          </p:cNvPr>
          <p:cNvSpPr/>
          <p:nvPr/>
        </p:nvSpPr>
        <p:spPr>
          <a:xfrm>
            <a:off x="4062776" y="2973800"/>
            <a:ext cx="365760" cy="365760"/>
          </a:xfrm>
          <a:custGeom>
            <a:avLst/>
            <a:gdLst>
              <a:gd name="csX0" fmla="*/ 361769 w 723518"/>
              <a:gd name="csY0" fmla="*/ 0 h 723519"/>
              <a:gd name="csX1" fmla="*/ 0 w 723518"/>
              <a:gd name="csY1" fmla="*/ 361750 h 723519"/>
              <a:gd name="csX2" fmla="*/ 361750 w 723518"/>
              <a:gd name="csY2" fmla="*/ 723519 h 723519"/>
              <a:gd name="csX3" fmla="*/ 723519 w 723518"/>
              <a:gd name="csY3" fmla="*/ 361769 h 723519"/>
              <a:gd name="csX4" fmla="*/ 723519 w 723518"/>
              <a:gd name="csY4" fmla="*/ 361731 h 723519"/>
              <a:gd name="csX5" fmla="*/ 362055 w 723518"/>
              <a:gd name="csY5" fmla="*/ 0 h 723519"/>
              <a:gd name="csX6" fmla="*/ 361769 w 723518"/>
              <a:gd name="csY6" fmla="*/ 0 h 723519"/>
              <a:gd name="csX7" fmla="*/ 457476 w 723518"/>
              <a:gd name="csY7" fmla="*/ 471792 h 723519"/>
              <a:gd name="csX8" fmla="*/ 430425 w 723518"/>
              <a:gd name="csY8" fmla="*/ 501520 h 723519"/>
              <a:gd name="csX9" fmla="*/ 390744 w 723518"/>
              <a:gd name="csY9" fmla="*/ 519703 h 723519"/>
              <a:gd name="csX10" fmla="*/ 343119 w 723518"/>
              <a:gd name="csY10" fmla="*/ 525875 h 723519"/>
              <a:gd name="csX11" fmla="*/ 294732 w 723518"/>
              <a:gd name="csY11" fmla="*/ 521599 h 723519"/>
              <a:gd name="csX12" fmla="*/ 256470 w 723518"/>
              <a:gd name="csY12" fmla="*/ 508797 h 723519"/>
              <a:gd name="csX13" fmla="*/ 256470 w 723518"/>
              <a:gd name="csY13" fmla="*/ 460058 h 723519"/>
              <a:gd name="csX14" fmla="*/ 298380 w 723518"/>
              <a:gd name="csY14" fmla="*/ 479355 h 723519"/>
              <a:gd name="csX15" fmla="*/ 344700 w 723518"/>
              <a:gd name="csY15" fmla="*/ 485680 h 723519"/>
              <a:gd name="csX16" fmla="*/ 367160 w 723518"/>
              <a:gd name="csY16" fmla="*/ 483461 h 723519"/>
              <a:gd name="csX17" fmla="*/ 389468 w 723518"/>
              <a:gd name="csY17" fmla="*/ 475402 h 723519"/>
              <a:gd name="csX18" fmla="*/ 406546 w 723518"/>
              <a:gd name="csY18" fmla="*/ 459429 h 723519"/>
              <a:gd name="csX19" fmla="*/ 413328 w 723518"/>
              <a:gd name="csY19" fmla="*/ 433816 h 723519"/>
              <a:gd name="csX20" fmla="*/ 406860 w 723518"/>
              <a:gd name="csY20" fmla="*/ 407403 h 723519"/>
              <a:gd name="csX21" fmla="*/ 388830 w 723518"/>
              <a:gd name="csY21" fmla="*/ 389696 h 723519"/>
              <a:gd name="csX22" fmla="*/ 361636 w 723518"/>
              <a:gd name="csY22" fmla="*/ 379733 h 723519"/>
              <a:gd name="csX23" fmla="*/ 327622 w 723518"/>
              <a:gd name="csY23" fmla="*/ 376571 h 723519"/>
              <a:gd name="csX24" fmla="*/ 298228 w 723518"/>
              <a:gd name="csY24" fmla="*/ 376571 h 723519"/>
              <a:gd name="csX25" fmla="*/ 298228 w 723518"/>
              <a:gd name="csY25" fmla="*/ 336090 h 723519"/>
              <a:gd name="csX26" fmla="*/ 326060 w 723518"/>
              <a:gd name="csY26" fmla="*/ 336090 h 723519"/>
              <a:gd name="csX27" fmla="*/ 356273 w 723518"/>
              <a:gd name="csY27" fmla="*/ 333232 h 723519"/>
              <a:gd name="csX28" fmla="*/ 379990 w 723518"/>
              <a:gd name="csY28" fmla="*/ 323907 h 723519"/>
              <a:gd name="csX29" fmla="*/ 395488 w 723518"/>
              <a:gd name="csY29" fmla="*/ 307296 h 723519"/>
              <a:gd name="csX30" fmla="*/ 401022 w 723518"/>
              <a:gd name="csY30" fmla="*/ 282635 h 723519"/>
              <a:gd name="csX31" fmla="*/ 395811 w 723518"/>
              <a:gd name="csY31" fmla="*/ 260337 h 723519"/>
              <a:gd name="csX32" fmla="*/ 382476 w 723518"/>
              <a:gd name="csY32" fmla="*/ 246736 h 723519"/>
              <a:gd name="csX33" fmla="*/ 364912 w 723518"/>
              <a:gd name="csY33" fmla="*/ 239935 h 723519"/>
              <a:gd name="csX34" fmla="*/ 346577 w 723518"/>
              <a:gd name="csY34" fmla="*/ 238030 h 723519"/>
              <a:gd name="csX35" fmla="*/ 307353 w 723518"/>
              <a:gd name="csY35" fmla="*/ 243745 h 723519"/>
              <a:gd name="csX36" fmla="*/ 270034 w 723518"/>
              <a:gd name="csY36" fmla="*/ 260814 h 723519"/>
              <a:gd name="csX37" fmla="*/ 270034 w 723518"/>
              <a:gd name="csY37" fmla="*/ 215941 h 723519"/>
              <a:gd name="csX38" fmla="*/ 307610 w 723518"/>
              <a:gd name="csY38" fmla="*/ 202178 h 723519"/>
              <a:gd name="csX39" fmla="*/ 351082 w 723518"/>
              <a:gd name="csY39" fmla="*/ 197596 h 723519"/>
              <a:gd name="csX40" fmla="*/ 389839 w 723518"/>
              <a:gd name="csY40" fmla="*/ 202178 h 723519"/>
              <a:gd name="csX41" fmla="*/ 423177 w 723518"/>
              <a:gd name="csY41" fmla="*/ 216256 h 723519"/>
              <a:gd name="csX42" fmla="*/ 446427 w 723518"/>
              <a:gd name="csY42" fmla="*/ 240287 h 723519"/>
              <a:gd name="csX43" fmla="*/ 455114 w 723518"/>
              <a:gd name="csY43" fmla="*/ 274758 h 723519"/>
              <a:gd name="csX44" fmla="*/ 436940 w 723518"/>
              <a:gd name="csY44" fmla="*/ 326631 h 723519"/>
              <a:gd name="csX45" fmla="*/ 387125 w 723518"/>
              <a:gd name="csY45" fmla="*/ 354140 h 723519"/>
              <a:gd name="csX46" fmla="*/ 417166 w 723518"/>
              <a:gd name="csY46" fmla="*/ 361760 h 723519"/>
              <a:gd name="csX47" fmla="*/ 442951 w 723518"/>
              <a:gd name="csY47" fmla="*/ 377733 h 723519"/>
              <a:gd name="csX48" fmla="*/ 460810 w 723518"/>
              <a:gd name="csY48" fmla="*/ 401136 h 723519"/>
              <a:gd name="csX49" fmla="*/ 467477 w 723518"/>
              <a:gd name="csY49" fmla="*/ 430711 h 723519"/>
              <a:gd name="csX50" fmla="*/ 457476 w 723518"/>
              <a:gd name="csY50" fmla="*/ 471792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1" name="Graphic 36" descr="Badge 1 with solid fill">
            <a:extLst>
              <a:ext uri="{FF2B5EF4-FFF2-40B4-BE49-F238E27FC236}">
                <a16:creationId xmlns:a16="http://schemas.microsoft.com/office/drawing/2014/main" id="{2321A61A-934F-8291-AC22-44E3E0A1B2E7}"/>
              </a:ext>
            </a:extLst>
          </p:cNvPr>
          <p:cNvSpPr/>
          <p:nvPr/>
        </p:nvSpPr>
        <p:spPr>
          <a:xfrm>
            <a:off x="4212081" y="1439466"/>
            <a:ext cx="365760" cy="36576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723500 w 723499"/>
              <a:gd name="csY4" fmla="*/ 361712 h 723500"/>
              <a:gd name="csX5" fmla="*/ 362036 w 723499"/>
              <a:gd name="csY5" fmla="*/ 0 h 723500"/>
              <a:gd name="csX6" fmla="*/ 361750 w 723499"/>
              <a:gd name="csY6" fmla="*/ 0 h 723500"/>
              <a:gd name="csX7" fmla="*/ 401431 w 723499"/>
              <a:gd name="csY7" fmla="*/ 515303 h 723500"/>
              <a:gd name="csX8" fmla="*/ 346405 w 723499"/>
              <a:gd name="csY8" fmla="*/ 515303 h 723500"/>
              <a:gd name="csX9" fmla="*/ 346405 w 723499"/>
              <a:gd name="csY9" fmla="*/ 252498 h 723500"/>
              <a:gd name="csX10" fmla="*/ 331689 w 723499"/>
              <a:gd name="csY10" fmla="*/ 261671 h 723500"/>
              <a:gd name="csX11" fmla="*/ 315725 w 723499"/>
              <a:gd name="csY11" fmla="*/ 269577 h 723500"/>
              <a:gd name="csX12" fmla="*/ 297066 w 723499"/>
              <a:gd name="csY12" fmla="*/ 276063 h 723500"/>
              <a:gd name="csX13" fmla="*/ 275558 w 723499"/>
              <a:gd name="csY13" fmla="*/ 281912 h 723500"/>
              <a:gd name="csX14" fmla="*/ 275558 w 723499"/>
              <a:gd name="csY14" fmla="*/ 237954 h 723500"/>
              <a:gd name="csX15" fmla="*/ 289941 w 723499"/>
              <a:gd name="csY15" fmla="*/ 233524 h 723500"/>
              <a:gd name="csX16" fmla="*/ 302762 w 723499"/>
              <a:gd name="csY16" fmla="*/ 229095 h 723500"/>
              <a:gd name="csX17" fmla="*/ 315411 w 723499"/>
              <a:gd name="csY17" fmla="*/ 223876 h 723500"/>
              <a:gd name="csX18" fmla="*/ 328060 w 723499"/>
              <a:gd name="csY18" fmla="*/ 218656 h 723500"/>
              <a:gd name="csX19" fmla="*/ 340224 w 723499"/>
              <a:gd name="csY19" fmla="*/ 212331 h 723500"/>
              <a:gd name="csX20" fmla="*/ 352415 w 723499"/>
              <a:gd name="csY20" fmla="*/ 205664 h 723500"/>
              <a:gd name="csX21" fmla="*/ 365531 w 723499"/>
              <a:gd name="csY21" fmla="*/ 198044 h 723500"/>
              <a:gd name="csX22" fmla="*/ 378666 w 723499"/>
              <a:gd name="csY22" fmla="*/ 190424 h 723500"/>
              <a:gd name="csX23" fmla="*/ 401431 w 723499"/>
              <a:gd name="csY23" fmla="*/ 190424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2" name="Graphic 47" descr="Badge 5 with solid fill">
            <a:extLst>
              <a:ext uri="{FF2B5EF4-FFF2-40B4-BE49-F238E27FC236}">
                <a16:creationId xmlns:a16="http://schemas.microsoft.com/office/drawing/2014/main" id="{1013F71B-0551-1E7B-2744-347E0BA49EF4}"/>
              </a:ext>
            </a:extLst>
          </p:cNvPr>
          <p:cNvSpPr/>
          <p:nvPr/>
        </p:nvSpPr>
        <p:spPr>
          <a:xfrm>
            <a:off x="7671628" y="4968201"/>
            <a:ext cx="365760" cy="36576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362093 w 723499"/>
              <a:gd name="csY4" fmla="*/ 0 h 723500"/>
              <a:gd name="csX5" fmla="*/ 361750 w 723499"/>
              <a:gd name="csY5" fmla="*/ 0 h 723500"/>
              <a:gd name="csX6" fmla="*/ 468735 w 723499"/>
              <a:gd name="csY6" fmla="*/ 461420 h 723500"/>
              <a:gd name="csX7" fmla="*/ 439007 w 723499"/>
              <a:gd name="csY7" fmla="*/ 493205 h 723500"/>
              <a:gd name="csX8" fmla="*/ 396478 w 723499"/>
              <a:gd name="csY8" fmla="*/ 511540 h 723500"/>
              <a:gd name="csX9" fmla="*/ 346510 w 723499"/>
              <a:gd name="csY9" fmla="*/ 517389 h 723500"/>
              <a:gd name="csX10" fmla="*/ 268405 w 723499"/>
              <a:gd name="csY10" fmla="*/ 504111 h 723500"/>
              <a:gd name="csX11" fmla="*/ 268405 w 723499"/>
              <a:gd name="csY11" fmla="*/ 456362 h 723500"/>
              <a:gd name="csX12" fmla="*/ 347139 w 723499"/>
              <a:gd name="csY12" fmla="*/ 477250 h 723500"/>
              <a:gd name="csX13" fmla="*/ 378771 w 723499"/>
              <a:gd name="csY13" fmla="*/ 473440 h 723500"/>
              <a:gd name="csX14" fmla="*/ 403898 w 723499"/>
              <a:gd name="csY14" fmla="*/ 462010 h 723500"/>
              <a:gd name="csX15" fmla="*/ 426520 w 723499"/>
              <a:gd name="csY15" fmla="*/ 417100 h 723500"/>
              <a:gd name="csX16" fmla="*/ 419395 w 723499"/>
              <a:gd name="csY16" fmla="*/ 391325 h 723500"/>
              <a:gd name="csX17" fmla="*/ 400422 w 723499"/>
              <a:gd name="csY17" fmla="*/ 373771 h 723500"/>
              <a:gd name="csX18" fmla="*/ 372799 w 723499"/>
              <a:gd name="csY18" fmla="*/ 363655 h 723500"/>
              <a:gd name="csX19" fmla="*/ 339585 w 723499"/>
              <a:gd name="csY19" fmla="*/ 360493 h 723500"/>
              <a:gd name="csX20" fmla="*/ 280445 w 723499"/>
              <a:gd name="csY20" fmla="*/ 363350 h 723500"/>
              <a:gd name="csX21" fmla="*/ 296228 w 723499"/>
              <a:gd name="csY21" fmla="*/ 194501 h 723500"/>
              <a:gd name="csX22" fmla="*/ 462915 w 723499"/>
              <a:gd name="csY22" fmla="*/ 194501 h 723500"/>
              <a:gd name="csX23" fmla="*/ 462915 w 723499"/>
              <a:gd name="csY23" fmla="*/ 236877 h 723500"/>
              <a:gd name="csX24" fmla="*/ 343348 w 723499"/>
              <a:gd name="csY24" fmla="*/ 236877 h 723500"/>
              <a:gd name="csX25" fmla="*/ 335128 w 723499"/>
              <a:gd name="csY25" fmla="*/ 320373 h 723500"/>
              <a:gd name="csX26" fmla="*/ 341452 w 723499"/>
              <a:gd name="csY26" fmla="*/ 319897 h 723500"/>
              <a:gd name="csX27" fmla="*/ 344757 w 723499"/>
              <a:gd name="csY27" fmla="*/ 319583 h 723500"/>
              <a:gd name="csX28" fmla="*/ 347777 w 723499"/>
              <a:gd name="csY28" fmla="*/ 319421 h 723500"/>
              <a:gd name="csX29" fmla="*/ 353149 w 723499"/>
              <a:gd name="csY29" fmla="*/ 319421 h 723500"/>
              <a:gd name="csX30" fmla="*/ 401222 w 723499"/>
              <a:gd name="csY30" fmla="*/ 324641 h 723500"/>
              <a:gd name="csX31" fmla="*/ 441703 w 723499"/>
              <a:gd name="csY31" fmla="*/ 341243 h 723500"/>
              <a:gd name="csX32" fmla="*/ 469583 w 723499"/>
              <a:gd name="csY32" fmla="*/ 370818 h 723500"/>
              <a:gd name="csX33" fmla="*/ 480060 w 723499"/>
              <a:gd name="csY33" fmla="*/ 414938 h 723500"/>
              <a:gd name="csX34" fmla="*/ 468735 w 723499"/>
              <a:gd name="csY34" fmla="*/ 461420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94" y="162056"/>
                  <a:pt x="561787" y="94"/>
                  <a:pt x="362093" y="0"/>
                </a:cubicBezTo>
                <a:cubicBezTo>
                  <a:pt x="361979" y="0"/>
                  <a:pt x="361864" y="0"/>
                  <a:pt x="361750" y="0"/>
                </a:cubicBezTo>
                <a:close/>
                <a:moveTo>
                  <a:pt x="468735" y="461420"/>
                </a:moveTo>
                <a:cubicBezTo>
                  <a:pt x="461383" y="474146"/>
                  <a:pt x="451215" y="485020"/>
                  <a:pt x="439007" y="493205"/>
                </a:cubicBezTo>
                <a:cubicBezTo>
                  <a:pt x="426041" y="501810"/>
                  <a:pt x="411637" y="508021"/>
                  <a:pt x="396478" y="511540"/>
                </a:cubicBezTo>
                <a:cubicBezTo>
                  <a:pt x="380116" y="515480"/>
                  <a:pt x="363340" y="517444"/>
                  <a:pt x="346510" y="517389"/>
                </a:cubicBezTo>
                <a:cubicBezTo>
                  <a:pt x="311725" y="517389"/>
                  <a:pt x="285690" y="512962"/>
                  <a:pt x="268405" y="504111"/>
                </a:cubicBezTo>
                <a:lnTo>
                  <a:pt x="268405" y="456362"/>
                </a:lnTo>
                <a:cubicBezTo>
                  <a:pt x="292490" y="469799"/>
                  <a:pt x="319560" y="476981"/>
                  <a:pt x="347139" y="477250"/>
                </a:cubicBezTo>
                <a:cubicBezTo>
                  <a:pt x="357802" y="477335"/>
                  <a:pt x="368433" y="476055"/>
                  <a:pt x="378771" y="473440"/>
                </a:cubicBezTo>
                <a:cubicBezTo>
                  <a:pt x="387779" y="471209"/>
                  <a:pt x="396297" y="467334"/>
                  <a:pt x="403898" y="462010"/>
                </a:cubicBezTo>
                <a:cubicBezTo>
                  <a:pt x="418546" y="451826"/>
                  <a:pt x="427055" y="434932"/>
                  <a:pt x="426520" y="417100"/>
                </a:cubicBezTo>
                <a:cubicBezTo>
                  <a:pt x="426800" y="407986"/>
                  <a:pt x="424316" y="399001"/>
                  <a:pt x="419395" y="391325"/>
                </a:cubicBezTo>
                <a:cubicBezTo>
                  <a:pt x="414483" y="384111"/>
                  <a:pt x="407995" y="378108"/>
                  <a:pt x="400422" y="373771"/>
                </a:cubicBezTo>
                <a:cubicBezTo>
                  <a:pt x="391841" y="368884"/>
                  <a:pt x="382506" y="365465"/>
                  <a:pt x="372799" y="363655"/>
                </a:cubicBezTo>
                <a:cubicBezTo>
                  <a:pt x="361859" y="361511"/>
                  <a:pt x="350733" y="360452"/>
                  <a:pt x="339585" y="360493"/>
                </a:cubicBezTo>
                <a:cubicBezTo>
                  <a:pt x="328841" y="360493"/>
                  <a:pt x="309127" y="361445"/>
                  <a:pt x="280445" y="363350"/>
                </a:cubicBezTo>
                <a:lnTo>
                  <a:pt x="296228" y="194501"/>
                </a:lnTo>
                <a:lnTo>
                  <a:pt x="462915" y="194501"/>
                </a:lnTo>
                <a:lnTo>
                  <a:pt x="462915" y="236877"/>
                </a:lnTo>
                <a:lnTo>
                  <a:pt x="343348" y="236877"/>
                </a:lnTo>
                <a:lnTo>
                  <a:pt x="335128" y="320373"/>
                </a:lnTo>
                <a:cubicBezTo>
                  <a:pt x="338061" y="320164"/>
                  <a:pt x="340185" y="320002"/>
                  <a:pt x="341452" y="319897"/>
                </a:cubicBezTo>
                <a:cubicBezTo>
                  <a:pt x="342719" y="319792"/>
                  <a:pt x="343814" y="319688"/>
                  <a:pt x="344757" y="319583"/>
                </a:cubicBezTo>
                <a:cubicBezTo>
                  <a:pt x="345760" y="319473"/>
                  <a:pt x="346768" y="319420"/>
                  <a:pt x="347777" y="319421"/>
                </a:cubicBezTo>
                <a:lnTo>
                  <a:pt x="353149" y="319421"/>
                </a:lnTo>
                <a:cubicBezTo>
                  <a:pt x="369318" y="319370"/>
                  <a:pt x="385441" y="321121"/>
                  <a:pt x="401222" y="324641"/>
                </a:cubicBezTo>
                <a:cubicBezTo>
                  <a:pt x="415602" y="327704"/>
                  <a:pt x="429313" y="333327"/>
                  <a:pt x="441703" y="341243"/>
                </a:cubicBezTo>
                <a:cubicBezTo>
                  <a:pt x="453223" y="348734"/>
                  <a:pt x="462784" y="358875"/>
                  <a:pt x="469583" y="370818"/>
                </a:cubicBezTo>
                <a:cubicBezTo>
                  <a:pt x="476898" y="384345"/>
                  <a:pt x="480512" y="399565"/>
                  <a:pt x="480060" y="414938"/>
                </a:cubicBezTo>
                <a:cubicBezTo>
                  <a:pt x="480499" y="431164"/>
                  <a:pt x="476589" y="447213"/>
                  <a:pt x="468735" y="4614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75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5C3DA-2DB4-C1EB-A3D2-E585DA66D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8D6D7-2242-1DDC-B089-8B400A298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6-Step </a:t>
            </a:r>
            <a:r>
              <a:rPr lang="en-US" dirty="0"/>
              <a:t>Rocket Launch Process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91D89D4-291C-4051-AD0A-E21FE2ED0DAB}"/>
              </a:ext>
            </a:extLst>
          </p:cNvPr>
          <p:cNvGrpSpPr/>
          <p:nvPr/>
        </p:nvGrpSpPr>
        <p:grpSpPr>
          <a:xfrm>
            <a:off x="2921542" y="879684"/>
            <a:ext cx="5707718" cy="5047968"/>
            <a:chOff x="5330396" y="435072"/>
            <a:chExt cx="6210439" cy="5492580"/>
          </a:xfrm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B2A482E9-7C00-2DD0-B787-5C51E6B0A885}"/>
                </a:ext>
              </a:extLst>
            </p:cNvPr>
            <p:cNvSpPr/>
            <p:nvPr/>
          </p:nvSpPr>
          <p:spPr>
            <a:xfrm>
              <a:off x="6685052" y="4540752"/>
              <a:ext cx="1740212" cy="1386900"/>
            </a:xfrm>
            <a:custGeom>
              <a:avLst/>
              <a:gdLst>
                <a:gd name="csX0" fmla="*/ 349655 w 1240458"/>
                <a:gd name="csY0" fmla="*/ 493445 h 988610"/>
                <a:gd name="csX1" fmla="*/ 0 w 1240458"/>
                <a:gd name="csY1" fmla="*/ 849413 h 988610"/>
                <a:gd name="csX2" fmla="*/ 507098 w 1240458"/>
                <a:gd name="csY2" fmla="*/ 970132 h 988610"/>
                <a:gd name="csX3" fmla="*/ 1053175 w 1240458"/>
                <a:gd name="csY3" fmla="*/ 975598 h 988610"/>
                <a:gd name="csX4" fmla="*/ 1240459 w 1240458"/>
                <a:gd name="csY4" fmla="*/ 525170 h 988610"/>
                <a:gd name="csX5" fmla="*/ 1053982 w 1240458"/>
                <a:gd name="csY5" fmla="*/ 134787 h 988610"/>
                <a:gd name="csX6" fmla="*/ 341232 w 1240458"/>
                <a:gd name="csY6" fmla="*/ 0 h 988610"/>
                <a:gd name="csX7" fmla="*/ 349655 w 1240458"/>
                <a:gd name="csY7" fmla="*/ 493534 h 988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240458" h="988610">
                  <a:moveTo>
                    <a:pt x="349655" y="493445"/>
                  </a:moveTo>
                  <a:lnTo>
                    <a:pt x="0" y="849413"/>
                  </a:lnTo>
                  <a:cubicBezTo>
                    <a:pt x="164164" y="907935"/>
                    <a:pt x="334691" y="948533"/>
                    <a:pt x="507098" y="970132"/>
                  </a:cubicBezTo>
                  <a:cubicBezTo>
                    <a:pt x="687839" y="992804"/>
                    <a:pt x="871537" y="994598"/>
                    <a:pt x="1053175" y="975598"/>
                  </a:cubicBezTo>
                  <a:lnTo>
                    <a:pt x="1240459" y="525170"/>
                  </a:lnTo>
                  <a:lnTo>
                    <a:pt x="1053982" y="134787"/>
                  </a:lnTo>
                  <a:cubicBezTo>
                    <a:pt x="809439" y="134429"/>
                    <a:pt x="569824" y="89081"/>
                    <a:pt x="341232" y="0"/>
                  </a:cubicBezTo>
                  <a:lnTo>
                    <a:pt x="349655" y="49353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F473DBF0-E8D1-FE44-5FCA-3DCCBE708020}"/>
                </a:ext>
              </a:extLst>
            </p:cNvPr>
            <p:cNvSpPr/>
            <p:nvPr/>
          </p:nvSpPr>
          <p:spPr>
            <a:xfrm>
              <a:off x="8203888" y="4509572"/>
              <a:ext cx="1429453" cy="1395174"/>
            </a:xfrm>
            <a:custGeom>
              <a:avLst/>
              <a:gdLst>
                <a:gd name="csX0" fmla="*/ 432453 w 1018943"/>
                <a:gd name="csY0" fmla="*/ 103242 h 994508"/>
                <a:gd name="csX1" fmla="*/ 0 w 1018943"/>
                <a:gd name="csY1" fmla="*/ 156746 h 994508"/>
                <a:gd name="csX2" fmla="*/ 186208 w 1018943"/>
                <a:gd name="csY2" fmla="*/ 546591 h 994508"/>
                <a:gd name="csX3" fmla="*/ 0 w 1018943"/>
                <a:gd name="csY3" fmla="*/ 994509 h 994508"/>
                <a:gd name="csX4" fmla="*/ 277878 w 1018943"/>
                <a:gd name="csY4" fmla="*/ 945486 h 994508"/>
                <a:gd name="csX5" fmla="*/ 1017329 w 1018943"/>
                <a:gd name="csY5" fmla="*/ 633521 h 994508"/>
                <a:gd name="csX6" fmla="*/ 1018944 w 1018943"/>
                <a:gd name="csY6" fmla="*/ 233370 h 994508"/>
                <a:gd name="csX7" fmla="*/ 748323 w 1018943"/>
                <a:gd name="csY7" fmla="*/ 0 h 994508"/>
                <a:gd name="csX8" fmla="*/ 432453 w 1018943"/>
                <a:gd name="csY8" fmla="*/ 103152 h 9945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18943" h="994508">
                  <a:moveTo>
                    <a:pt x="432453" y="103242"/>
                  </a:moveTo>
                  <a:cubicBezTo>
                    <a:pt x="290332" y="136939"/>
                    <a:pt x="144897" y="154863"/>
                    <a:pt x="0" y="156746"/>
                  </a:cubicBezTo>
                  <a:lnTo>
                    <a:pt x="186208" y="546591"/>
                  </a:lnTo>
                  <a:lnTo>
                    <a:pt x="0" y="994509"/>
                  </a:lnTo>
                  <a:cubicBezTo>
                    <a:pt x="93013" y="983574"/>
                    <a:pt x="186477" y="967175"/>
                    <a:pt x="277878" y="945486"/>
                  </a:cubicBezTo>
                  <a:cubicBezTo>
                    <a:pt x="541868" y="882932"/>
                    <a:pt x="790620" y="778078"/>
                    <a:pt x="1017329" y="633521"/>
                  </a:cubicBezTo>
                  <a:lnTo>
                    <a:pt x="1018944" y="233370"/>
                  </a:lnTo>
                  <a:lnTo>
                    <a:pt x="748323" y="0"/>
                  </a:lnTo>
                  <a:cubicBezTo>
                    <a:pt x="646620" y="42928"/>
                    <a:pt x="540432" y="77611"/>
                    <a:pt x="432453" y="10315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31F4F245-2887-46E0-2C92-C01B213AE376}"/>
                </a:ext>
              </a:extLst>
            </p:cNvPr>
            <p:cNvSpPr/>
            <p:nvPr/>
          </p:nvSpPr>
          <p:spPr>
            <a:xfrm>
              <a:off x="9290781" y="3921556"/>
              <a:ext cx="1335551" cy="1453257"/>
            </a:xfrm>
            <a:custGeom>
              <a:avLst/>
              <a:gdLst>
                <a:gd name="csX0" fmla="*/ 92 w 952008"/>
                <a:gd name="csY0" fmla="*/ 407859 h 1035911"/>
                <a:gd name="csX1" fmla="*/ 270170 w 952008"/>
                <a:gd name="csY1" fmla="*/ 640780 h 1035911"/>
                <a:gd name="csX2" fmla="*/ 268560 w 952008"/>
                <a:gd name="csY2" fmla="*/ 1035912 h 1035911"/>
                <a:gd name="csX3" fmla="*/ 952008 w 952008"/>
                <a:gd name="csY3" fmla="*/ 356238 h 1035911"/>
                <a:gd name="csX4" fmla="*/ 841428 w 952008"/>
                <a:gd name="csY4" fmla="*/ 75638 h 1035911"/>
                <a:gd name="csX5" fmla="*/ 651009 w 952008"/>
                <a:gd name="csY5" fmla="*/ 16579 h 1035911"/>
                <a:gd name="csX6" fmla="*/ 597694 w 952008"/>
                <a:gd name="csY6" fmla="*/ 0 h 1035911"/>
                <a:gd name="csX7" fmla="*/ 0 w 952008"/>
                <a:gd name="csY7" fmla="*/ 407859 h 10359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52008" h="1035911">
                  <a:moveTo>
                    <a:pt x="92" y="407859"/>
                  </a:moveTo>
                  <a:lnTo>
                    <a:pt x="270170" y="640780"/>
                  </a:lnTo>
                  <a:lnTo>
                    <a:pt x="268560" y="1035912"/>
                  </a:lnTo>
                  <a:cubicBezTo>
                    <a:pt x="540791" y="857479"/>
                    <a:pt x="770637" y="628949"/>
                    <a:pt x="952008" y="356238"/>
                  </a:cubicBezTo>
                  <a:lnTo>
                    <a:pt x="841428" y="75638"/>
                  </a:lnTo>
                  <a:lnTo>
                    <a:pt x="651009" y="16579"/>
                  </a:lnTo>
                  <a:lnTo>
                    <a:pt x="597694" y="0"/>
                  </a:lnTo>
                  <a:cubicBezTo>
                    <a:pt x="424387" y="172607"/>
                    <a:pt x="223397" y="309725"/>
                    <a:pt x="0" y="407859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1DC8BE4E-896E-7362-5307-9FE7B7B9EBAB}"/>
                </a:ext>
              </a:extLst>
            </p:cNvPr>
            <p:cNvSpPr/>
            <p:nvPr/>
          </p:nvSpPr>
          <p:spPr>
            <a:xfrm>
              <a:off x="5330396" y="3938528"/>
              <a:ext cx="1808473" cy="1780143"/>
            </a:xfrm>
            <a:custGeom>
              <a:avLst/>
              <a:gdLst>
                <a:gd name="csX0" fmla="*/ 640346 w 1289116"/>
                <a:gd name="csY0" fmla="*/ 0 h 1268922"/>
                <a:gd name="csX1" fmla="*/ 467043 w 1289116"/>
                <a:gd name="csY1" fmla="*/ 478389 h 1268922"/>
                <a:gd name="csX2" fmla="*/ 0 w 1289116"/>
                <a:gd name="csY2" fmla="*/ 640331 h 1268922"/>
                <a:gd name="csX3" fmla="*/ 938744 w 1289116"/>
                <a:gd name="csY3" fmla="*/ 1268923 h 1268922"/>
                <a:gd name="csX4" fmla="*/ 1289116 w 1289116"/>
                <a:gd name="csY4" fmla="*/ 912237 h 1268922"/>
                <a:gd name="csX5" fmla="*/ 1280693 w 1289116"/>
                <a:gd name="csY5" fmla="*/ 418792 h 1268922"/>
                <a:gd name="csX6" fmla="*/ 640258 w 1289116"/>
                <a:gd name="csY6" fmla="*/ 0 h 12689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289116" h="1268922">
                  <a:moveTo>
                    <a:pt x="640346" y="0"/>
                  </a:moveTo>
                  <a:lnTo>
                    <a:pt x="467043" y="478389"/>
                  </a:lnTo>
                  <a:lnTo>
                    <a:pt x="0" y="640331"/>
                  </a:lnTo>
                  <a:cubicBezTo>
                    <a:pt x="257716" y="919855"/>
                    <a:pt x="581743" y="1136913"/>
                    <a:pt x="938744" y="1268923"/>
                  </a:cubicBezTo>
                  <a:lnTo>
                    <a:pt x="1289116" y="912237"/>
                  </a:lnTo>
                  <a:lnTo>
                    <a:pt x="1280693" y="418792"/>
                  </a:lnTo>
                  <a:cubicBezTo>
                    <a:pt x="1040720" y="321376"/>
                    <a:pt x="825389" y="180584"/>
                    <a:pt x="640258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A2007783-5830-36E8-11A7-9FDF28B99D4D}"/>
                </a:ext>
              </a:extLst>
            </p:cNvPr>
            <p:cNvSpPr/>
            <p:nvPr/>
          </p:nvSpPr>
          <p:spPr>
            <a:xfrm>
              <a:off x="10760839" y="1969669"/>
              <a:ext cx="432512" cy="1140830"/>
            </a:xfrm>
            <a:custGeom>
              <a:avLst/>
              <a:gdLst>
                <a:gd name="csX0" fmla="*/ 271964 w 308303"/>
                <a:gd name="csY0" fmla="*/ 90 h 813207"/>
                <a:gd name="csX1" fmla="*/ 134505 w 308303"/>
                <a:gd name="csY1" fmla="*/ 90 h 813207"/>
                <a:gd name="csX2" fmla="*/ 0 w 308303"/>
                <a:gd name="csY2" fmla="*/ 703155 h 813207"/>
                <a:gd name="csX3" fmla="*/ 153770 w 308303"/>
                <a:gd name="csY3" fmla="*/ 676179 h 813207"/>
                <a:gd name="csX4" fmla="*/ 274922 w 308303"/>
                <a:gd name="csY4" fmla="*/ 813208 h 813207"/>
                <a:gd name="csX5" fmla="*/ 271964 w 308303"/>
                <a:gd name="csY5" fmla="*/ 0 h 813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308303" h="813207">
                  <a:moveTo>
                    <a:pt x="271964" y="90"/>
                  </a:moveTo>
                  <a:lnTo>
                    <a:pt x="134505" y="90"/>
                  </a:lnTo>
                  <a:cubicBezTo>
                    <a:pt x="133070" y="241345"/>
                    <a:pt x="87819" y="477672"/>
                    <a:pt x="0" y="703155"/>
                  </a:cubicBezTo>
                  <a:lnTo>
                    <a:pt x="153770" y="676179"/>
                  </a:lnTo>
                  <a:lnTo>
                    <a:pt x="274922" y="813208"/>
                  </a:lnTo>
                  <a:cubicBezTo>
                    <a:pt x="320352" y="543901"/>
                    <a:pt x="319455" y="270561"/>
                    <a:pt x="271964" y="0"/>
                  </a:cubicBezTo>
                  <a:close/>
                </a:path>
              </a:pathLst>
            </a:custGeom>
            <a:solidFill>
              <a:srgbClr val="BE162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531FF158-C50F-2CAA-AD66-68CC98351E4D}"/>
                </a:ext>
              </a:extLst>
            </p:cNvPr>
            <p:cNvSpPr/>
            <p:nvPr/>
          </p:nvSpPr>
          <p:spPr>
            <a:xfrm>
              <a:off x="10158312" y="2957745"/>
              <a:ext cx="980160" cy="1426353"/>
            </a:xfrm>
            <a:custGeom>
              <a:avLst/>
              <a:gdLst>
                <a:gd name="csX0" fmla="*/ 242749 w 698678"/>
                <a:gd name="csY0" fmla="*/ 741602 h 1016733"/>
                <a:gd name="csX1" fmla="*/ 351177 w 698678"/>
                <a:gd name="csY1" fmla="*/ 1016733 h 1016733"/>
                <a:gd name="csX2" fmla="*/ 698679 w 698678"/>
                <a:gd name="csY2" fmla="*/ 141598 h 1016733"/>
                <a:gd name="csX3" fmla="*/ 573498 w 698678"/>
                <a:gd name="csY3" fmla="*/ 0 h 1016733"/>
                <a:gd name="csX4" fmla="*/ 418292 w 698678"/>
                <a:gd name="csY4" fmla="*/ 27155 h 1016733"/>
                <a:gd name="csX5" fmla="*/ 0 w 698678"/>
                <a:gd name="csY5" fmla="*/ 666231 h 1016733"/>
                <a:gd name="csX6" fmla="*/ 242749 w 698678"/>
                <a:gd name="csY6" fmla="*/ 741602 h 10167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98678" h="1016733">
                  <a:moveTo>
                    <a:pt x="242749" y="741602"/>
                  </a:moveTo>
                  <a:lnTo>
                    <a:pt x="351177" y="1016733"/>
                  </a:lnTo>
                  <a:cubicBezTo>
                    <a:pt x="524567" y="748771"/>
                    <a:pt x="641418" y="454460"/>
                    <a:pt x="698679" y="141598"/>
                  </a:cubicBezTo>
                  <a:lnTo>
                    <a:pt x="573498" y="0"/>
                  </a:lnTo>
                  <a:lnTo>
                    <a:pt x="418292" y="27155"/>
                  </a:lnTo>
                  <a:cubicBezTo>
                    <a:pt x="320886" y="266618"/>
                    <a:pt x="180202" y="481436"/>
                    <a:pt x="0" y="666231"/>
                  </a:cubicBezTo>
                  <a:lnTo>
                    <a:pt x="242749" y="74160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" name="Graphique 4">
              <a:extLst>
                <a:ext uri="{FF2B5EF4-FFF2-40B4-BE49-F238E27FC236}">
                  <a16:creationId xmlns:a16="http://schemas.microsoft.com/office/drawing/2014/main" id="{96CBE7F8-B096-A4DC-CE84-E4E8F8121B0B}"/>
                </a:ext>
              </a:extLst>
            </p:cNvPr>
            <p:cNvGrpSpPr/>
            <p:nvPr/>
          </p:nvGrpSpPr>
          <p:grpSpPr>
            <a:xfrm>
              <a:off x="10564388" y="435072"/>
              <a:ext cx="976447" cy="1818987"/>
              <a:chOff x="-11665108" y="-9925570"/>
              <a:chExt cx="696031" cy="1296611"/>
            </a:xfrm>
          </p:grpSpPr>
          <p:sp>
            <p:nvSpPr>
              <p:cNvPr id="6" name="Forme libre 34">
                <a:extLst>
                  <a:ext uri="{FF2B5EF4-FFF2-40B4-BE49-F238E27FC236}">
                    <a16:creationId xmlns:a16="http://schemas.microsoft.com/office/drawing/2014/main" id="{26B748C4-2136-E0DA-F492-9C763AB96CA3}"/>
                  </a:ext>
                </a:extLst>
              </p:cNvPr>
              <p:cNvSpPr/>
              <p:nvPr/>
            </p:nvSpPr>
            <p:spPr>
              <a:xfrm>
                <a:off x="-11515520" y="-9675177"/>
                <a:ext cx="435161" cy="826291"/>
              </a:xfrm>
              <a:custGeom>
                <a:avLst/>
                <a:gdLst>
                  <a:gd name="csX0" fmla="*/ 360534 w 435161"/>
                  <a:gd name="csY0" fmla="*/ 0 h 826291"/>
                  <a:gd name="csX1" fmla="*/ 431053 w 435161"/>
                  <a:gd name="csY1" fmla="*/ 516119 h 826291"/>
                  <a:gd name="csX2" fmla="*/ 377646 w 435161"/>
                  <a:gd name="csY2" fmla="*/ 772072 h 826291"/>
                  <a:gd name="csX3" fmla="*/ 353096 w 435161"/>
                  <a:gd name="csY3" fmla="*/ 826023 h 826291"/>
                  <a:gd name="csX4" fmla="*/ 234184 w 435161"/>
                  <a:gd name="csY4" fmla="*/ 826292 h 826291"/>
                  <a:gd name="csX5" fmla="*/ 231227 w 435161"/>
                  <a:gd name="csY5" fmla="*/ 565051 h 826291"/>
                  <a:gd name="csX6" fmla="*/ 190990 w 435161"/>
                  <a:gd name="csY6" fmla="*/ 530099 h 826291"/>
                  <a:gd name="csX7" fmla="*/ 166348 w 435161"/>
                  <a:gd name="csY7" fmla="*/ 559315 h 826291"/>
                  <a:gd name="csX8" fmla="*/ 150578 w 435161"/>
                  <a:gd name="csY8" fmla="*/ 591757 h 826291"/>
                  <a:gd name="csX9" fmla="*/ 144037 w 435161"/>
                  <a:gd name="csY9" fmla="*/ 654670 h 826291"/>
                  <a:gd name="csX10" fmla="*/ 144484 w 435161"/>
                  <a:gd name="csY10" fmla="*/ 824231 h 826291"/>
                  <a:gd name="csX11" fmla="*/ 104072 w 435161"/>
                  <a:gd name="csY11" fmla="*/ 824231 h 826291"/>
                  <a:gd name="csX12" fmla="*/ 65717 w 435161"/>
                  <a:gd name="csY12" fmla="*/ 726814 h 826291"/>
                  <a:gd name="csX13" fmla="*/ 20733 w 435161"/>
                  <a:gd name="csY13" fmla="*/ 108439 h 826291"/>
                  <a:gd name="csX14" fmla="*/ 46364 w 435161"/>
                  <a:gd name="csY14" fmla="*/ 717 h 826291"/>
                  <a:gd name="csX15" fmla="*/ 360534 w 435161"/>
                  <a:gd name="csY15" fmla="*/ 89 h 826291"/>
                  <a:gd name="csX16" fmla="*/ 67064 w 435161"/>
                  <a:gd name="csY16" fmla="*/ 227275 h 826291"/>
                  <a:gd name="csX17" fmla="*/ 105415 w 435161"/>
                  <a:gd name="csY17" fmla="*/ 358567 h 826291"/>
                  <a:gd name="csX18" fmla="*/ 329705 w 435161"/>
                  <a:gd name="csY18" fmla="*/ 265005 h 826291"/>
                  <a:gd name="csX19" fmla="*/ 281137 w 435161"/>
                  <a:gd name="csY19" fmla="*/ 137207 h 826291"/>
                  <a:gd name="csX20" fmla="*/ 67064 w 435161"/>
                  <a:gd name="csY20" fmla="*/ 227365 h 8262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435161" h="826291">
                    <a:moveTo>
                      <a:pt x="360534" y="0"/>
                    </a:moveTo>
                    <a:cubicBezTo>
                      <a:pt x="416719" y="155759"/>
                      <a:pt x="446647" y="350681"/>
                      <a:pt x="431053" y="516119"/>
                    </a:cubicBezTo>
                    <a:cubicBezTo>
                      <a:pt x="424065" y="590592"/>
                      <a:pt x="401663" y="701273"/>
                      <a:pt x="377646" y="772072"/>
                    </a:cubicBezTo>
                    <a:cubicBezTo>
                      <a:pt x="372361" y="787755"/>
                      <a:pt x="360893" y="810877"/>
                      <a:pt x="353096" y="826023"/>
                    </a:cubicBezTo>
                    <a:lnTo>
                      <a:pt x="234184" y="826292"/>
                    </a:lnTo>
                    <a:cubicBezTo>
                      <a:pt x="237409" y="751997"/>
                      <a:pt x="243683" y="636657"/>
                      <a:pt x="231227" y="565051"/>
                    </a:cubicBezTo>
                    <a:cubicBezTo>
                      <a:pt x="227372" y="543184"/>
                      <a:pt x="215545" y="523288"/>
                      <a:pt x="190990" y="530099"/>
                    </a:cubicBezTo>
                    <a:cubicBezTo>
                      <a:pt x="174683" y="534669"/>
                      <a:pt x="169664" y="543005"/>
                      <a:pt x="166348" y="559315"/>
                    </a:cubicBezTo>
                    <a:cubicBezTo>
                      <a:pt x="161600" y="569711"/>
                      <a:pt x="153803" y="580644"/>
                      <a:pt x="150578" y="591757"/>
                    </a:cubicBezTo>
                    <a:cubicBezTo>
                      <a:pt x="145652" y="608785"/>
                      <a:pt x="144663" y="636477"/>
                      <a:pt x="144037" y="654670"/>
                    </a:cubicBezTo>
                    <a:cubicBezTo>
                      <a:pt x="141884" y="710951"/>
                      <a:pt x="146098" y="767860"/>
                      <a:pt x="144484" y="824231"/>
                    </a:cubicBezTo>
                    <a:lnTo>
                      <a:pt x="104072" y="824231"/>
                    </a:lnTo>
                    <a:cubicBezTo>
                      <a:pt x="92153" y="791519"/>
                      <a:pt x="77097" y="759883"/>
                      <a:pt x="65717" y="726814"/>
                    </a:cubicBezTo>
                    <a:cubicBezTo>
                      <a:pt x="-1398" y="532788"/>
                      <a:pt x="-18423" y="310263"/>
                      <a:pt x="20733" y="108439"/>
                    </a:cubicBezTo>
                    <a:cubicBezTo>
                      <a:pt x="27812" y="72143"/>
                      <a:pt x="38567" y="36834"/>
                      <a:pt x="46364" y="717"/>
                    </a:cubicBezTo>
                    <a:cubicBezTo>
                      <a:pt x="151025" y="537"/>
                      <a:pt x="255869" y="358"/>
                      <a:pt x="360534" y="89"/>
                    </a:cubicBezTo>
                    <a:close/>
                    <a:moveTo>
                      <a:pt x="67064" y="227275"/>
                    </a:moveTo>
                    <a:cubicBezTo>
                      <a:pt x="54787" y="276924"/>
                      <a:pt x="66347" y="324871"/>
                      <a:pt x="105415" y="358567"/>
                    </a:cubicBezTo>
                    <a:cubicBezTo>
                      <a:pt x="190456" y="431786"/>
                      <a:pt x="320569" y="376670"/>
                      <a:pt x="329705" y="265005"/>
                    </a:cubicBezTo>
                    <a:cubicBezTo>
                      <a:pt x="333918" y="213473"/>
                      <a:pt x="323076" y="170635"/>
                      <a:pt x="281137" y="137207"/>
                    </a:cubicBezTo>
                    <a:cubicBezTo>
                      <a:pt x="199863" y="72322"/>
                      <a:pt x="74319" y="123674"/>
                      <a:pt x="67064" y="227365"/>
                    </a:cubicBezTo>
                    <a:close/>
                  </a:path>
                </a:pathLst>
              </a:custGeom>
              <a:solidFill>
                <a:schemeClr val="bg1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" name="Forme libre 35">
                <a:extLst>
                  <a:ext uri="{FF2B5EF4-FFF2-40B4-BE49-F238E27FC236}">
                    <a16:creationId xmlns:a16="http://schemas.microsoft.com/office/drawing/2014/main" id="{2795745A-C87F-8218-918C-9552D9388E95}"/>
                  </a:ext>
                </a:extLst>
              </p:cNvPr>
              <p:cNvSpPr/>
              <p:nvPr/>
            </p:nvSpPr>
            <p:spPr>
              <a:xfrm>
                <a:off x="-11482597" y="-9925570"/>
                <a:ext cx="327611" cy="251019"/>
              </a:xfrm>
              <a:custGeom>
                <a:avLst/>
                <a:gdLst>
                  <a:gd name="csX0" fmla="*/ 327611 w 327611"/>
                  <a:gd name="csY0" fmla="*/ 250393 h 251019"/>
                  <a:gd name="csX1" fmla="*/ 13441 w 327611"/>
                  <a:gd name="csY1" fmla="*/ 251020 h 251019"/>
                  <a:gd name="csX2" fmla="*/ 0 w 327611"/>
                  <a:gd name="csY2" fmla="*/ 251020 h 251019"/>
                  <a:gd name="csX3" fmla="*/ 145256 w 327611"/>
                  <a:gd name="csY3" fmla="*/ 4835 h 251019"/>
                  <a:gd name="csX4" fmla="*/ 206101 w 327611"/>
                  <a:gd name="csY4" fmla="*/ 25000 h 251019"/>
                  <a:gd name="csX5" fmla="*/ 327611 w 327611"/>
                  <a:gd name="csY5" fmla="*/ 250393 h 2510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27611" h="251019">
                    <a:moveTo>
                      <a:pt x="327611" y="250393"/>
                    </a:moveTo>
                    <a:cubicBezTo>
                      <a:pt x="222946" y="250571"/>
                      <a:pt x="118102" y="250751"/>
                      <a:pt x="13441" y="251020"/>
                    </a:cubicBezTo>
                    <a:lnTo>
                      <a:pt x="0" y="251020"/>
                    </a:lnTo>
                    <a:cubicBezTo>
                      <a:pt x="20162" y="195367"/>
                      <a:pt x="94807" y="30914"/>
                      <a:pt x="145256" y="4835"/>
                    </a:cubicBezTo>
                    <a:cubicBezTo>
                      <a:pt x="170257" y="-8070"/>
                      <a:pt x="189343" y="6986"/>
                      <a:pt x="206101" y="25000"/>
                    </a:cubicBezTo>
                    <a:cubicBezTo>
                      <a:pt x="256729" y="79578"/>
                      <a:pt x="302430" y="180400"/>
                      <a:pt x="327611" y="25039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" name="Forme libre 36">
                <a:extLst>
                  <a:ext uri="{FF2B5EF4-FFF2-40B4-BE49-F238E27FC236}">
                    <a16:creationId xmlns:a16="http://schemas.microsoft.com/office/drawing/2014/main" id="{7F05B8BB-358E-70CD-DF08-B4BAAE818559}"/>
                  </a:ext>
                </a:extLst>
              </p:cNvPr>
              <p:cNvSpPr/>
              <p:nvPr/>
            </p:nvSpPr>
            <p:spPr>
              <a:xfrm>
                <a:off x="-11665108" y="-9158252"/>
                <a:ext cx="168260" cy="471566"/>
              </a:xfrm>
              <a:custGeom>
                <a:avLst/>
                <a:gdLst>
                  <a:gd name="csX0" fmla="*/ 168260 w 168260"/>
                  <a:gd name="csY0" fmla="*/ 255775 h 471566"/>
                  <a:gd name="csX1" fmla="*/ 91108 w 168260"/>
                  <a:gd name="csY1" fmla="*/ 392802 h 471566"/>
                  <a:gd name="csX2" fmla="*/ 78922 w 168260"/>
                  <a:gd name="csY2" fmla="*/ 463602 h 471566"/>
                  <a:gd name="csX3" fmla="*/ 58043 w 168260"/>
                  <a:gd name="csY3" fmla="*/ 471041 h 471566"/>
                  <a:gd name="csX4" fmla="*/ 24260 w 168260"/>
                  <a:gd name="csY4" fmla="*/ 405887 h 471566"/>
                  <a:gd name="csX5" fmla="*/ 116109 w 168260"/>
                  <a:gd name="csY5" fmla="*/ 0 h 471566"/>
                  <a:gd name="csX6" fmla="*/ 168173 w 168260"/>
                  <a:gd name="csY6" fmla="*/ 255775 h 4715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68260" h="471566">
                    <a:moveTo>
                      <a:pt x="168260" y="255775"/>
                    </a:moveTo>
                    <a:cubicBezTo>
                      <a:pt x="121845" y="281495"/>
                      <a:pt x="101504" y="343333"/>
                      <a:pt x="91108" y="392802"/>
                    </a:cubicBezTo>
                    <a:cubicBezTo>
                      <a:pt x="88063" y="407410"/>
                      <a:pt x="84300" y="456164"/>
                      <a:pt x="78922" y="463602"/>
                    </a:cubicBezTo>
                    <a:cubicBezTo>
                      <a:pt x="74171" y="470323"/>
                      <a:pt x="65927" y="472743"/>
                      <a:pt x="58043" y="471041"/>
                    </a:cubicBezTo>
                    <a:cubicBezTo>
                      <a:pt x="41735" y="467456"/>
                      <a:pt x="29007" y="421391"/>
                      <a:pt x="24260" y="405887"/>
                    </a:cubicBezTo>
                    <a:cubicBezTo>
                      <a:pt x="-19468" y="263751"/>
                      <a:pt x="-12568" y="94639"/>
                      <a:pt x="116109" y="0"/>
                    </a:cubicBezTo>
                    <a:cubicBezTo>
                      <a:pt x="124444" y="84332"/>
                      <a:pt x="144248" y="175923"/>
                      <a:pt x="168173" y="25577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Forme libre 37">
                <a:extLst>
                  <a:ext uri="{FF2B5EF4-FFF2-40B4-BE49-F238E27FC236}">
                    <a16:creationId xmlns:a16="http://schemas.microsoft.com/office/drawing/2014/main" id="{AD9DE577-3F2F-FED7-55F0-7BFB3931D1B5}"/>
                  </a:ext>
                </a:extLst>
              </p:cNvPr>
              <p:cNvSpPr/>
              <p:nvPr/>
            </p:nvSpPr>
            <p:spPr>
              <a:xfrm>
                <a:off x="-11137782" y="-9159058"/>
                <a:ext cx="168705" cy="471475"/>
              </a:xfrm>
              <a:custGeom>
                <a:avLst/>
                <a:gdLst>
                  <a:gd name="csX0" fmla="*/ 0 w 168705"/>
                  <a:gd name="csY0" fmla="*/ 255953 h 471475"/>
                  <a:gd name="csX1" fmla="*/ 53407 w 168705"/>
                  <a:gd name="csY1" fmla="*/ 0 h 471475"/>
                  <a:gd name="csX2" fmla="*/ 142298 w 168705"/>
                  <a:gd name="csY2" fmla="*/ 412250 h 471475"/>
                  <a:gd name="csX3" fmla="*/ 111022 w 168705"/>
                  <a:gd name="csY3" fmla="*/ 470861 h 471475"/>
                  <a:gd name="csX4" fmla="*/ 83068 w 168705"/>
                  <a:gd name="csY4" fmla="*/ 421122 h 471475"/>
                  <a:gd name="csX5" fmla="*/ 0 w 168705"/>
                  <a:gd name="csY5" fmla="*/ 255953 h 4714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68705" h="471475">
                    <a:moveTo>
                      <a:pt x="0" y="255953"/>
                    </a:moveTo>
                    <a:cubicBezTo>
                      <a:pt x="23925" y="185154"/>
                      <a:pt x="46415" y="74473"/>
                      <a:pt x="53407" y="0"/>
                    </a:cubicBezTo>
                    <a:cubicBezTo>
                      <a:pt x="184324" y="98761"/>
                      <a:pt x="187728" y="267066"/>
                      <a:pt x="142298" y="412250"/>
                    </a:cubicBezTo>
                    <a:cubicBezTo>
                      <a:pt x="137818" y="426679"/>
                      <a:pt x="126437" y="467634"/>
                      <a:pt x="111022" y="470861"/>
                    </a:cubicBezTo>
                    <a:cubicBezTo>
                      <a:pt x="82258" y="476776"/>
                      <a:pt x="86113" y="438418"/>
                      <a:pt x="83068" y="421122"/>
                    </a:cubicBezTo>
                    <a:cubicBezTo>
                      <a:pt x="73030" y="364393"/>
                      <a:pt x="55647" y="283914"/>
                      <a:pt x="0" y="25595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" name="Forme libre 38">
                <a:extLst>
                  <a:ext uri="{FF2B5EF4-FFF2-40B4-BE49-F238E27FC236}">
                    <a16:creationId xmlns:a16="http://schemas.microsoft.com/office/drawing/2014/main" id="{E8FE23FA-DBBB-3765-D036-96EF60437A6E}"/>
                  </a:ext>
                </a:extLst>
              </p:cNvPr>
              <p:cNvSpPr/>
              <p:nvPr/>
            </p:nvSpPr>
            <p:spPr>
              <a:xfrm>
                <a:off x="-11553815" y="-9674639"/>
                <a:ext cx="204642" cy="830504"/>
              </a:xfrm>
              <a:custGeom>
                <a:avLst/>
                <a:gdLst>
                  <a:gd name="csX0" fmla="*/ 84659 w 204642"/>
                  <a:gd name="csY0" fmla="*/ 90 h 830504"/>
                  <a:gd name="csX1" fmla="*/ 59028 w 204642"/>
                  <a:gd name="csY1" fmla="*/ 107813 h 830504"/>
                  <a:gd name="csX2" fmla="*/ 104012 w 204642"/>
                  <a:gd name="csY2" fmla="*/ 726187 h 830504"/>
                  <a:gd name="csX3" fmla="*/ 142367 w 204642"/>
                  <a:gd name="csY3" fmla="*/ 823694 h 830504"/>
                  <a:gd name="csX4" fmla="*/ 182778 w 204642"/>
                  <a:gd name="csY4" fmla="*/ 823694 h 830504"/>
                  <a:gd name="csX5" fmla="*/ 182332 w 204642"/>
                  <a:gd name="csY5" fmla="*/ 654043 h 830504"/>
                  <a:gd name="csX6" fmla="*/ 188873 w 204642"/>
                  <a:gd name="csY6" fmla="*/ 591130 h 830504"/>
                  <a:gd name="csX7" fmla="*/ 204642 w 204642"/>
                  <a:gd name="csY7" fmla="*/ 558688 h 830504"/>
                  <a:gd name="csX8" fmla="*/ 198013 w 204642"/>
                  <a:gd name="csY8" fmla="*/ 660765 h 830504"/>
                  <a:gd name="csX9" fmla="*/ 200700 w 204642"/>
                  <a:gd name="csY9" fmla="*/ 825844 h 830504"/>
                  <a:gd name="csX10" fmla="*/ 91738 w 204642"/>
                  <a:gd name="csY10" fmla="*/ 826024 h 830504"/>
                  <a:gd name="csX11" fmla="*/ 84029 w 204642"/>
                  <a:gd name="csY11" fmla="*/ 830505 h 830504"/>
                  <a:gd name="csX12" fmla="*/ 56967 w 204642"/>
                  <a:gd name="csY12" fmla="*/ 772162 h 830504"/>
                  <a:gd name="csX13" fmla="*/ 4908 w 204642"/>
                  <a:gd name="csY13" fmla="*/ 516388 h 830504"/>
                  <a:gd name="csX14" fmla="*/ 71218 w 204642"/>
                  <a:gd name="csY14" fmla="*/ 0 h 830504"/>
                  <a:gd name="csX15" fmla="*/ 84659 w 204642"/>
                  <a:gd name="csY15" fmla="*/ 0 h 8305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204642" h="830504">
                    <a:moveTo>
                      <a:pt x="84659" y="90"/>
                    </a:moveTo>
                    <a:cubicBezTo>
                      <a:pt x="76862" y="36207"/>
                      <a:pt x="66020" y="71516"/>
                      <a:pt x="59028" y="107813"/>
                    </a:cubicBezTo>
                    <a:cubicBezTo>
                      <a:pt x="19872" y="309636"/>
                      <a:pt x="36805" y="532071"/>
                      <a:pt x="104012" y="726187"/>
                    </a:cubicBezTo>
                    <a:cubicBezTo>
                      <a:pt x="115484" y="759257"/>
                      <a:pt x="130448" y="790892"/>
                      <a:pt x="142367" y="823694"/>
                    </a:cubicBezTo>
                    <a:lnTo>
                      <a:pt x="182778" y="823694"/>
                    </a:lnTo>
                    <a:cubicBezTo>
                      <a:pt x="184393" y="767233"/>
                      <a:pt x="180271" y="710414"/>
                      <a:pt x="182332" y="654043"/>
                    </a:cubicBezTo>
                    <a:cubicBezTo>
                      <a:pt x="183049" y="635850"/>
                      <a:pt x="184034" y="608158"/>
                      <a:pt x="188873" y="591130"/>
                    </a:cubicBezTo>
                    <a:cubicBezTo>
                      <a:pt x="192098" y="580017"/>
                      <a:pt x="199895" y="569084"/>
                      <a:pt x="204642" y="558688"/>
                    </a:cubicBezTo>
                    <a:cubicBezTo>
                      <a:pt x="199090" y="585843"/>
                      <a:pt x="198731" y="631818"/>
                      <a:pt x="198013" y="660765"/>
                    </a:cubicBezTo>
                    <a:cubicBezTo>
                      <a:pt x="196578" y="715522"/>
                      <a:pt x="198101" y="771445"/>
                      <a:pt x="200700" y="825844"/>
                    </a:cubicBezTo>
                    <a:cubicBezTo>
                      <a:pt x="164498" y="826830"/>
                      <a:pt x="128028" y="824769"/>
                      <a:pt x="91738" y="826024"/>
                    </a:cubicBezTo>
                    <a:cubicBezTo>
                      <a:pt x="87437" y="826203"/>
                      <a:pt x="82686" y="823783"/>
                      <a:pt x="84029" y="830505"/>
                    </a:cubicBezTo>
                    <a:cubicBezTo>
                      <a:pt x="77938" y="819213"/>
                      <a:pt x="59925" y="782110"/>
                      <a:pt x="56967" y="772162"/>
                    </a:cubicBezTo>
                    <a:cubicBezTo>
                      <a:pt x="32954" y="692311"/>
                      <a:pt x="13151" y="600720"/>
                      <a:pt x="4908" y="516388"/>
                    </a:cubicBezTo>
                    <a:cubicBezTo>
                      <a:pt x="-11583" y="349337"/>
                      <a:pt x="14223" y="157640"/>
                      <a:pt x="71218" y="0"/>
                    </a:cubicBezTo>
                    <a:lnTo>
                      <a:pt x="84659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Forme libre 39">
                <a:extLst>
                  <a:ext uri="{FF2B5EF4-FFF2-40B4-BE49-F238E27FC236}">
                    <a16:creationId xmlns:a16="http://schemas.microsoft.com/office/drawing/2014/main" id="{63FA7E15-713A-EB2F-34E6-3AF3325F0A08}"/>
                  </a:ext>
                </a:extLst>
              </p:cNvPr>
              <p:cNvSpPr/>
              <p:nvPr/>
            </p:nvSpPr>
            <p:spPr>
              <a:xfrm>
                <a:off x="-11283397" y="-8850871"/>
                <a:ext cx="121059" cy="54344"/>
              </a:xfrm>
              <a:custGeom>
                <a:avLst/>
                <a:gdLst>
                  <a:gd name="csX0" fmla="*/ 121060 w 121059"/>
                  <a:gd name="csY0" fmla="*/ 90 h 54344"/>
                  <a:gd name="csX1" fmla="*/ 42652 w 121059"/>
                  <a:gd name="csY1" fmla="*/ 54131 h 54344"/>
                  <a:gd name="csX2" fmla="*/ 0 w 121059"/>
                  <a:gd name="csY2" fmla="*/ 54131 h 54344"/>
                  <a:gd name="csX3" fmla="*/ 2148 w 121059"/>
                  <a:gd name="csY3" fmla="*/ 269 h 54344"/>
                  <a:gd name="csX4" fmla="*/ 121060 w 121059"/>
                  <a:gd name="csY4" fmla="*/ 0 h 543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21059" h="54344">
                    <a:moveTo>
                      <a:pt x="121060" y="90"/>
                    </a:moveTo>
                    <a:cubicBezTo>
                      <a:pt x="101795" y="37192"/>
                      <a:pt x="85667" y="52159"/>
                      <a:pt x="42652" y="54131"/>
                    </a:cubicBezTo>
                    <a:cubicBezTo>
                      <a:pt x="28493" y="54757"/>
                      <a:pt x="14159" y="53772"/>
                      <a:pt x="0" y="54131"/>
                    </a:cubicBezTo>
                    <a:cubicBezTo>
                      <a:pt x="1343" y="36296"/>
                      <a:pt x="1343" y="18103"/>
                      <a:pt x="2148" y="269"/>
                    </a:cubicBezTo>
                    <a:lnTo>
                      <a:pt x="12106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Forme libre 40">
                <a:extLst>
                  <a:ext uri="{FF2B5EF4-FFF2-40B4-BE49-F238E27FC236}">
                    <a16:creationId xmlns:a16="http://schemas.microsoft.com/office/drawing/2014/main" id="{197F053B-8E9E-158D-5305-4D204C183279}"/>
                  </a:ext>
                </a:extLst>
              </p:cNvPr>
              <p:cNvSpPr/>
              <p:nvPr/>
            </p:nvSpPr>
            <p:spPr>
              <a:xfrm>
                <a:off x="-11470082" y="-8850675"/>
                <a:ext cx="119298" cy="54327"/>
              </a:xfrm>
              <a:custGeom>
                <a:avLst/>
                <a:gdLst>
                  <a:gd name="csX0" fmla="*/ 116967 w 119298"/>
                  <a:gd name="csY0" fmla="*/ 252 h 54327"/>
                  <a:gd name="csX1" fmla="*/ 119299 w 119298"/>
                  <a:gd name="csY1" fmla="*/ 54114 h 54327"/>
                  <a:gd name="csX2" fmla="*/ 76643 w 119298"/>
                  <a:gd name="csY2" fmla="*/ 54114 h 54327"/>
                  <a:gd name="csX3" fmla="*/ 208 w 119298"/>
                  <a:gd name="csY3" fmla="*/ 4913 h 54327"/>
                  <a:gd name="csX4" fmla="*/ 7913 w 119298"/>
                  <a:gd name="csY4" fmla="*/ 432 h 54327"/>
                  <a:gd name="csX5" fmla="*/ 116879 w 119298"/>
                  <a:gd name="csY5" fmla="*/ 252 h 543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19298" h="54327">
                    <a:moveTo>
                      <a:pt x="116967" y="252"/>
                    </a:moveTo>
                    <a:cubicBezTo>
                      <a:pt x="117776" y="18086"/>
                      <a:pt x="117956" y="36369"/>
                      <a:pt x="119299" y="54114"/>
                    </a:cubicBezTo>
                    <a:cubicBezTo>
                      <a:pt x="105140" y="53755"/>
                      <a:pt x="90802" y="54741"/>
                      <a:pt x="76643" y="54114"/>
                    </a:cubicBezTo>
                    <a:cubicBezTo>
                      <a:pt x="38292" y="52679"/>
                      <a:pt x="18397" y="38341"/>
                      <a:pt x="208" y="4913"/>
                    </a:cubicBezTo>
                    <a:cubicBezTo>
                      <a:pt x="-1048" y="-1899"/>
                      <a:pt x="3612" y="521"/>
                      <a:pt x="7913" y="432"/>
                    </a:cubicBezTo>
                    <a:cubicBezTo>
                      <a:pt x="44116" y="-823"/>
                      <a:pt x="80677" y="1148"/>
                      <a:pt x="116879" y="252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" name="Forme libre 41">
                <a:extLst>
                  <a:ext uri="{FF2B5EF4-FFF2-40B4-BE49-F238E27FC236}">
                    <a16:creationId xmlns:a16="http://schemas.microsoft.com/office/drawing/2014/main" id="{BDE78442-BC0C-A2D2-0F73-890AD52D2412}"/>
                  </a:ext>
                </a:extLst>
              </p:cNvPr>
              <p:cNvSpPr/>
              <p:nvPr/>
            </p:nvSpPr>
            <p:spPr>
              <a:xfrm>
                <a:off x="-11449000" y="-9566786"/>
                <a:ext cx="263910" cy="264666"/>
              </a:xfrm>
              <a:custGeom>
                <a:avLst/>
                <a:gdLst>
                  <a:gd name="csX0" fmla="*/ 263097 w 263910"/>
                  <a:gd name="csY0" fmla="*/ 156524 h 264666"/>
                  <a:gd name="csX1" fmla="*/ 453 w 263910"/>
                  <a:gd name="csY1" fmla="*/ 118884 h 264666"/>
                  <a:gd name="csX2" fmla="*/ 214530 w 263910"/>
                  <a:gd name="csY2" fmla="*/ 28726 h 264666"/>
                  <a:gd name="csX3" fmla="*/ 263097 w 263910"/>
                  <a:gd name="csY3" fmla="*/ 156524 h 264666"/>
                  <a:gd name="csX4" fmla="*/ 189708 w 263910"/>
                  <a:gd name="csY4" fmla="*/ 61527 h 264666"/>
                  <a:gd name="csX5" fmla="*/ 48036 w 263910"/>
                  <a:gd name="csY5" fmla="*/ 171222 h 264666"/>
                  <a:gd name="csX6" fmla="*/ 224834 w 263910"/>
                  <a:gd name="csY6" fmla="*/ 119601 h 264666"/>
                  <a:gd name="csX7" fmla="*/ 216949 w 263910"/>
                  <a:gd name="csY7" fmla="*/ 91550 h 264666"/>
                  <a:gd name="csX8" fmla="*/ 189708 w 263910"/>
                  <a:gd name="csY8" fmla="*/ 61527 h 2646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63910" h="264666">
                    <a:moveTo>
                      <a:pt x="263097" y="156524"/>
                    </a:moveTo>
                    <a:cubicBezTo>
                      <a:pt x="225818" y="319453"/>
                      <a:pt x="-11733" y="291312"/>
                      <a:pt x="453" y="118884"/>
                    </a:cubicBezTo>
                    <a:cubicBezTo>
                      <a:pt x="7799" y="15283"/>
                      <a:pt x="133252" y="-36158"/>
                      <a:pt x="214530" y="28726"/>
                    </a:cubicBezTo>
                    <a:cubicBezTo>
                      <a:pt x="256377" y="62154"/>
                      <a:pt x="267219" y="104993"/>
                      <a:pt x="263097" y="156524"/>
                    </a:cubicBezTo>
                    <a:close/>
                    <a:moveTo>
                      <a:pt x="189708" y="61527"/>
                    </a:moveTo>
                    <a:cubicBezTo>
                      <a:pt x="109060" y="318"/>
                      <a:pt x="9147" y="82498"/>
                      <a:pt x="48036" y="171222"/>
                    </a:cubicBezTo>
                    <a:cubicBezTo>
                      <a:pt x="89436" y="265502"/>
                      <a:pt x="234871" y="228668"/>
                      <a:pt x="224834" y="119601"/>
                    </a:cubicBezTo>
                    <a:cubicBezTo>
                      <a:pt x="224388" y="114493"/>
                      <a:pt x="218918" y="97016"/>
                      <a:pt x="216949" y="91550"/>
                    </a:cubicBezTo>
                    <a:cubicBezTo>
                      <a:pt x="211393" y="75956"/>
                      <a:pt x="202073" y="70937"/>
                      <a:pt x="189708" y="6152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" name="Forme libre 42">
                <a:extLst>
                  <a:ext uri="{FF2B5EF4-FFF2-40B4-BE49-F238E27FC236}">
                    <a16:creationId xmlns:a16="http://schemas.microsoft.com/office/drawing/2014/main" id="{6C3EB3C5-B885-5B1A-A280-3E5B12557F4D}"/>
                  </a:ext>
                </a:extLst>
              </p:cNvPr>
              <p:cNvSpPr/>
              <p:nvPr/>
            </p:nvSpPr>
            <p:spPr>
              <a:xfrm>
                <a:off x="-11324530" y="-9146527"/>
                <a:ext cx="47689" cy="517568"/>
              </a:xfrm>
              <a:custGeom>
                <a:avLst/>
                <a:gdLst>
                  <a:gd name="csX0" fmla="*/ 43194 w 47689"/>
                  <a:gd name="csY0" fmla="*/ 297552 h 517568"/>
                  <a:gd name="csX1" fmla="*/ 41042 w 47689"/>
                  <a:gd name="csY1" fmla="*/ 351413 h 517568"/>
                  <a:gd name="csX2" fmla="*/ 22674 w 47689"/>
                  <a:gd name="csY2" fmla="*/ 491040 h 517568"/>
                  <a:gd name="csX3" fmla="*/ 7710 w 47689"/>
                  <a:gd name="csY3" fmla="*/ 517568 h 517568"/>
                  <a:gd name="csX4" fmla="*/ 6721 w 47689"/>
                  <a:gd name="csY4" fmla="*/ 6827 h 517568"/>
                  <a:gd name="csX5" fmla="*/ 0 w 47689"/>
                  <a:gd name="csY5" fmla="*/ 1359 h 517568"/>
                  <a:gd name="csX6" fmla="*/ 40237 w 47689"/>
                  <a:gd name="csY6" fmla="*/ 36311 h 517568"/>
                  <a:gd name="csX7" fmla="*/ 43194 w 47689"/>
                  <a:gd name="csY7" fmla="*/ 297552 h 517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47689" h="517568">
                    <a:moveTo>
                      <a:pt x="43194" y="297552"/>
                    </a:moveTo>
                    <a:cubicBezTo>
                      <a:pt x="42385" y="315386"/>
                      <a:pt x="42385" y="333579"/>
                      <a:pt x="41042" y="351413"/>
                    </a:cubicBezTo>
                    <a:cubicBezTo>
                      <a:pt x="37550" y="396850"/>
                      <a:pt x="33603" y="446769"/>
                      <a:pt x="22674" y="491040"/>
                    </a:cubicBezTo>
                    <a:cubicBezTo>
                      <a:pt x="20700" y="499016"/>
                      <a:pt x="18193" y="517568"/>
                      <a:pt x="7710" y="517568"/>
                    </a:cubicBezTo>
                    <a:lnTo>
                      <a:pt x="6721" y="6827"/>
                    </a:lnTo>
                    <a:lnTo>
                      <a:pt x="0" y="1359"/>
                    </a:lnTo>
                    <a:cubicBezTo>
                      <a:pt x="24555" y="-5451"/>
                      <a:pt x="36382" y="14444"/>
                      <a:pt x="40237" y="36311"/>
                    </a:cubicBezTo>
                    <a:cubicBezTo>
                      <a:pt x="52693" y="107917"/>
                      <a:pt x="46511" y="223257"/>
                      <a:pt x="43194" y="29755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Forme libre 43">
                <a:extLst>
                  <a:ext uri="{FF2B5EF4-FFF2-40B4-BE49-F238E27FC236}">
                    <a16:creationId xmlns:a16="http://schemas.microsoft.com/office/drawing/2014/main" id="{2DEC3C94-61AA-515F-B156-4A2A0A56798C}"/>
                  </a:ext>
                </a:extLst>
              </p:cNvPr>
              <p:cNvSpPr/>
              <p:nvPr/>
            </p:nvSpPr>
            <p:spPr>
              <a:xfrm>
                <a:off x="-11356443" y="-9145168"/>
                <a:ext cx="39622" cy="516209"/>
              </a:xfrm>
              <a:custGeom>
                <a:avLst/>
                <a:gdLst>
                  <a:gd name="csX0" fmla="*/ 31913 w 39622"/>
                  <a:gd name="csY0" fmla="*/ 0 h 516209"/>
                  <a:gd name="csX1" fmla="*/ 38634 w 39622"/>
                  <a:gd name="csY1" fmla="*/ 5468 h 516209"/>
                  <a:gd name="csX2" fmla="*/ 39623 w 39622"/>
                  <a:gd name="csY2" fmla="*/ 516209 h 516209"/>
                  <a:gd name="csX3" fmla="*/ 24479 w 39622"/>
                  <a:gd name="csY3" fmla="*/ 487531 h 516209"/>
                  <a:gd name="csX4" fmla="*/ 5569 w 39622"/>
                  <a:gd name="csY4" fmla="*/ 350234 h 516209"/>
                  <a:gd name="csX5" fmla="*/ 3241 w 39622"/>
                  <a:gd name="csY5" fmla="*/ 296372 h 516209"/>
                  <a:gd name="csX6" fmla="*/ 550 w 39622"/>
                  <a:gd name="csY6" fmla="*/ 131293 h 516209"/>
                  <a:gd name="csX7" fmla="*/ 7183 w 39622"/>
                  <a:gd name="csY7" fmla="*/ 29216 h 516209"/>
                  <a:gd name="csX8" fmla="*/ 31826 w 39622"/>
                  <a:gd name="csY8" fmla="*/ 0 h 5162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9622" h="516209">
                    <a:moveTo>
                      <a:pt x="31913" y="0"/>
                    </a:moveTo>
                    <a:lnTo>
                      <a:pt x="38634" y="5468"/>
                    </a:lnTo>
                    <a:lnTo>
                      <a:pt x="39623" y="516209"/>
                    </a:lnTo>
                    <a:cubicBezTo>
                      <a:pt x="28960" y="516209"/>
                      <a:pt x="26540" y="496135"/>
                      <a:pt x="24479" y="487531"/>
                    </a:cubicBezTo>
                    <a:cubicBezTo>
                      <a:pt x="14980" y="446395"/>
                      <a:pt x="8885" y="392534"/>
                      <a:pt x="5569" y="350234"/>
                    </a:cubicBezTo>
                    <a:cubicBezTo>
                      <a:pt x="4226" y="332489"/>
                      <a:pt x="4046" y="314207"/>
                      <a:pt x="3241" y="296372"/>
                    </a:cubicBezTo>
                    <a:cubicBezTo>
                      <a:pt x="642" y="241973"/>
                      <a:pt x="-881" y="186050"/>
                      <a:pt x="550" y="131293"/>
                    </a:cubicBezTo>
                    <a:cubicBezTo>
                      <a:pt x="1268" y="102436"/>
                      <a:pt x="1627" y="56371"/>
                      <a:pt x="7183" y="29216"/>
                    </a:cubicBezTo>
                    <a:cubicBezTo>
                      <a:pt x="10500" y="12906"/>
                      <a:pt x="15519" y="4571"/>
                      <a:pt x="31826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Forme libre 44">
                <a:extLst>
                  <a:ext uri="{FF2B5EF4-FFF2-40B4-BE49-F238E27FC236}">
                    <a16:creationId xmlns:a16="http://schemas.microsoft.com/office/drawing/2014/main" id="{64A6DD08-306F-A947-F124-B7F12D25739A}"/>
                  </a:ext>
                </a:extLst>
              </p:cNvPr>
              <p:cNvSpPr/>
              <p:nvPr/>
            </p:nvSpPr>
            <p:spPr>
              <a:xfrm>
                <a:off x="-11453266" y="-9447991"/>
                <a:ext cx="267363" cy="164585"/>
              </a:xfrm>
              <a:custGeom>
                <a:avLst/>
                <a:gdLst>
                  <a:gd name="csX0" fmla="*/ 267363 w 267363"/>
                  <a:gd name="csY0" fmla="*/ 37729 h 164585"/>
                  <a:gd name="csX1" fmla="*/ 43074 w 267363"/>
                  <a:gd name="csY1" fmla="*/ 131293 h 164585"/>
                  <a:gd name="csX2" fmla="*/ 4719 w 267363"/>
                  <a:gd name="csY2" fmla="*/ 0 h 164585"/>
                  <a:gd name="csX3" fmla="*/ 267363 w 267363"/>
                  <a:gd name="csY3" fmla="*/ 37640 h 1645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67363" h="164585">
                    <a:moveTo>
                      <a:pt x="267363" y="37729"/>
                    </a:moveTo>
                    <a:cubicBezTo>
                      <a:pt x="258315" y="149485"/>
                      <a:pt x="128202" y="204601"/>
                      <a:pt x="43074" y="131293"/>
                    </a:cubicBezTo>
                    <a:cubicBezTo>
                      <a:pt x="4001" y="97686"/>
                      <a:pt x="-7646" y="49648"/>
                      <a:pt x="4719" y="0"/>
                    </a:cubicBezTo>
                    <a:cubicBezTo>
                      <a:pt x="-7467" y="172428"/>
                      <a:pt x="230084" y="200569"/>
                      <a:pt x="267363" y="37640"/>
                    </a:cubicBezTo>
                    <a:close/>
                  </a:path>
                </a:pathLst>
              </a:custGeom>
              <a:solidFill>
                <a:srgbClr val="DAD4C2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" name="Forme libre 45">
                <a:extLst>
                  <a:ext uri="{FF2B5EF4-FFF2-40B4-BE49-F238E27FC236}">
                    <a16:creationId xmlns:a16="http://schemas.microsoft.com/office/drawing/2014/main" id="{D8369F7B-A7A8-C6DE-9EF0-5A818055DD3F}"/>
                  </a:ext>
                </a:extLst>
              </p:cNvPr>
              <p:cNvSpPr/>
              <p:nvPr/>
            </p:nvSpPr>
            <p:spPr>
              <a:xfrm>
                <a:off x="-11409628" y="-9526395"/>
                <a:ext cx="185948" cy="184785"/>
              </a:xfrm>
              <a:custGeom>
                <a:avLst/>
                <a:gdLst>
                  <a:gd name="csX0" fmla="*/ 150336 w 185948"/>
                  <a:gd name="csY0" fmla="*/ 21137 h 184785"/>
                  <a:gd name="csX1" fmla="*/ 177577 w 185948"/>
                  <a:gd name="csY1" fmla="*/ 51159 h 184785"/>
                  <a:gd name="csX2" fmla="*/ 185462 w 185948"/>
                  <a:gd name="csY2" fmla="*/ 79210 h 184785"/>
                  <a:gd name="csX3" fmla="*/ 8663 w 185948"/>
                  <a:gd name="csY3" fmla="*/ 130831 h 184785"/>
                  <a:gd name="csX4" fmla="*/ 150336 w 185948"/>
                  <a:gd name="csY4" fmla="*/ 21137 h 1847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85948" h="184785">
                    <a:moveTo>
                      <a:pt x="150336" y="21137"/>
                    </a:moveTo>
                    <a:cubicBezTo>
                      <a:pt x="162701" y="30546"/>
                      <a:pt x="172020" y="35565"/>
                      <a:pt x="177577" y="51159"/>
                    </a:cubicBezTo>
                    <a:cubicBezTo>
                      <a:pt x="179546" y="56715"/>
                      <a:pt x="185015" y="74102"/>
                      <a:pt x="185462" y="79210"/>
                    </a:cubicBezTo>
                    <a:cubicBezTo>
                      <a:pt x="195407" y="188188"/>
                      <a:pt x="49972" y="225111"/>
                      <a:pt x="8663" y="130831"/>
                    </a:cubicBezTo>
                    <a:cubicBezTo>
                      <a:pt x="-30226" y="42197"/>
                      <a:pt x="69775" y="-39984"/>
                      <a:pt x="150336" y="2113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EF51CF7-1FA1-023D-C3DC-E6879F1C282E}"/>
              </a:ext>
            </a:extLst>
          </p:cNvPr>
          <p:cNvGrpSpPr/>
          <p:nvPr/>
        </p:nvGrpSpPr>
        <p:grpSpPr>
          <a:xfrm>
            <a:off x="215347" y="3282852"/>
            <a:ext cx="2926080" cy="1290153"/>
            <a:chOff x="332936" y="2947244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50BD8F4-0C3D-7092-7728-ED362614260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33A8468-50E3-A821-ED35-FD6ECD78577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40BBA95-A015-F30B-275D-69B29B58315C}"/>
              </a:ext>
            </a:extLst>
          </p:cNvPr>
          <p:cNvGrpSpPr/>
          <p:nvPr/>
        </p:nvGrpSpPr>
        <p:grpSpPr>
          <a:xfrm>
            <a:off x="8629260" y="3556236"/>
            <a:ext cx="2926080" cy="1290153"/>
            <a:chOff x="332936" y="4652338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C180BD7-72BB-77F3-6898-3D7966EB34E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B12ACEE-32CD-F833-AF93-8ADA94BEC5F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0A7A7A5-0E7A-5A4A-8E0F-A7ECB50DFEC6}"/>
              </a:ext>
            </a:extLst>
          </p:cNvPr>
          <p:cNvGrpSpPr/>
          <p:nvPr/>
        </p:nvGrpSpPr>
        <p:grpSpPr>
          <a:xfrm>
            <a:off x="4062776" y="2925848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704C370-DF96-A467-5663-356FF84914B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192FAF6-A4CF-6C50-8A54-AB207E248DC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DA00868-D32F-730A-BE37-15A92157C7B8}"/>
              </a:ext>
            </a:extLst>
          </p:cNvPr>
          <p:cNvGrpSpPr/>
          <p:nvPr/>
        </p:nvGrpSpPr>
        <p:grpSpPr>
          <a:xfrm>
            <a:off x="8860098" y="2123791"/>
            <a:ext cx="2926080" cy="1290153"/>
            <a:chOff x="332936" y="4652338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3E30BF8-AA56-BA07-DF73-B1EBB67BDF6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AA4BE47-CA78-3D83-6339-3C9684DBFE8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162DAD-CF48-65AD-356C-BC67EDA38143}"/>
              </a:ext>
            </a:extLst>
          </p:cNvPr>
          <p:cNvGrpSpPr/>
          <p:nvPr/>
        </p:nvGrpSpPr>
        <p:grpSpPr>
          <a:xfrm>
            <a:off x="4212081" y="1417186"/>
            <a:ext cx="2926080" cy="1290153"/>
            <a:chOff x="332936" y="4652338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148C360-AFA1-02F1-6B50-9F5ACB0D8D0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7606CC8-9F9A-FFE3-8798-3F5B1C9AC8C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2100D3B-5FFA-E51D-780D-2A69D988256E}"/>
              </a:ext>
            </a:extLst>
          </p:cNvPr>
          <p:cNvGrpSpPr/>
          <p:nvPr/>
        </p:nvGrpSpPr>
        <p:grpSpPr>
          <a:xfrm>
            <a:off x="7671628" y="4925817"/>
            <a:ext cx="2926080" cy="1290153"/>
            <a:chOff x="332936" y="4652338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2F7D7FE-4738-7AB1-14E4-BC050D27E2A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67675C0-E3CC-1CBC-72A0-3611E7186DD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42" name="Graphic 34" descr="Badge with solid fill">
            <a:extLst>
              <a:ext uri="{FF2B5EF4-FFF2-40B4-BE49-F238E27FC236}">
                <a16:creationId xmlns:a16="http://schemas.microsoft.com/office/drawing/2014/main" id="{69DB96A6-EA6D-6048-D1BD-905849E32347}"/>
              </a:ext>
            </a:extLst>
          </p:cNvPr>
          <p:cNvSpPr/>
          <p:nvPr/>
        </p:nvSpPr>
        <p:spPr>
          <a:xfrm>
            <a:off x="7773045" y="3632751"/>
            <a:ext cx="274320" cy="274320"/>
          </a:xfrm>
          <a:custGeom>
            <a:avLst/>
            <a:gdLst>
              <a:gd name="csX0" fmla="*/ 361750 w 723499"/>
              <a:gd name="csY0" fmla="*/ 0 h 723499"/>
              <a:gd name="csX1" fmla="*/ 0 w 723499"/>
              <a:gd name="csY1" fmla="*/ 361750 h 723499"/>
              <a:gd name="csX2" fmla="*/ 361750 w 723499"/>
              <a:gd name="csY2" fmla="*/ 723500 h 723499"/>
              <a:gd name="csX3" fmla="*/ 723500 w 723499"/>
              <a:gd name="csY3" fmla="*/ 361750 h 723499"/>
              <a:gd name="csX4" fmla="*/ 723500 w 723499"/>
              <a:gd name="csY4" fmla="*/ 361721 h 723499"/>
              <a:gd name="csX5" fmla="*/ 362026 w 723499"/>
              <a:gd name="csY5" fmla="*/ 0 h 723499"/>
              <a:gd name="csX6" fmla="*/ 361750 w 723499"/>
              <a:gd name="csY6" fmla="*/ 0 h 723499"/>
              <a:gd name="csX7" fmla="*/ 465172 w 723499"/>
              <a:gd name="csY7" fmla="*/ 523961 h 723499"/>
              <a:gd name="csX8" fmla="*/ 258337 w 723499"/>
              <a:gd name="csY8" fmla="*/ 523961 h 723499"/>
              <a:gd name="csX9" fmla="*/ 258337 w 723499"/>
              <a:gd name="csY9" fmla="*/ 493605 h 723499"/>
              <a:gd name="csX10" fmla="*/ 265290 w 723499"/>
              <a:gd name="csY10" fmla="*/ 456457 h 723499"/>
              <a:gd name="csX11" fmla="*/ 284417 w 723499"/>
              <a:gd name="csY11" fmla="*/ 425977 h 723499"/>
              <a:gd name="csX12" fmla="*/ 312734 w 723499"/>
              <a:gd name="csY12" fmla="*/ 400050 h 723499"/>
              <a:gd name="csX13" fmla="*/ 347520 w 723499"/>
              <a:gd name="csY13" fmla="*/ 376647 h 723499"/>
              <a:gd name="csX14" fmla="*/ 377047 w 723499"/>
              <a:gd name="csY14" fmla="*/ 355454 h 723499"/>
              <a:gd name="csX15" fmla="*/ 395421 w 723499"/>
              <a:gd name="csY15" fmla="*/ 335280 h 723499"/>
              <a:gd name="csX16" fmla="*/ 404765 w 723499"/>
              <a:gd name="csY16" fmla="*/ 314877 h 723499"/>
              <a:gd name="csX17" fmla="*/ 407289 w 723499"/>
              <a:gd name="csY17" fmla="*/ 292103 h 723499"/>
              <a:gd name="csX18" fmla="*/ 404127 w 723499"/>
              <a:gd name="csY18" fmla="*/ 272501 h 723499"/>
              <a:gd name="csX19" fmla="*/ 394792 w 723499"/>
              <a:gd name="csY19" fmla="*/ 255899 h 723499"/>
              <a:gd name="csX20" fmla="*/ 378981 w 723499"/>
              <a:gd name="csY20" fmla="*/ 244469 h 723499"/>
              <a:gd name="csX21" fmla="*/ 356692 w 723499"/>
              <a:gd name="csY21" fmla="*/ 240201 h 723499"/>
              <a:gd name="csX22" fmla="*/ 313677 w 723499"/>
              <a:gd name="csY22" fmla="*/ 250327 h 723499"/>
              <a:gd name="csX23" fmla="*/ 275415 w 723499"/>
              <a:gd name="csY23" fmla="*/ 277520 h 723499"/>
              <a:gd name="csX24" fmla="*/ 275415 w 723499"/>
              <a:gd name="csY24" fmla="*/ 228181 h 723499"/>
              <a:gd name="csX25" fmla="*/ 313830 w 723499"/>
              <a:gd name="csY25" fmla="*/ 206045 h 723499"/>
              <a:gd name="csX26" fmla="*/ 361455 w 723499"/>
              <a:gd name="csY26" fmla="*/ 199377 h 723499"/>
              <a:gd name="csX27" fmla="*/ 399402 w 723499"/>
              <a:gd name="csY27" fmla="*/ 205092 h 723499"/>
              <a:gd name="csX28" fmla="*/ 430397 w 723499"/>
              <a:gd name="csY28" fmla="*/ 221694 h 723499"/>
              <a:gd name="csX29" fmla="*/ 451275 w 723499"/>
              <a:gd name="csY29" fmla="*/ 248888 h 723499"/>
              <a:gd name="csX30" fmla="*/ 458895 w 723499"/>
              <a:gd name="csY30" fmla="*/ 286036 h 723499"/>
              <a:gd name="csX31" fmla="*/ 454924 w 723499"/>
              <a:gd name="csY31" fmla="*/ 320183 h 723499"/>
              <a:gd name="csX32" fmla="*/ 441893 w 723499"/>
              <a:gd name="csY32" fmla="*/ 349701 h 723499"/>
              <a:gd name="csX33" fmla="*/ 418348 w 723499"/>
              <a:gd name="csY33" fmla="*/ 376590 h 723499"/>
              <a:gd name="csX34" fmla="*/ 382924 w 723499"/>
              <a:gd name="csY34" fmla="*/ 402831 h 723499"/>
              <a:gd name="csX35" fmla="*/ 352558 w 723499"/>
              <a:gd name="csY35" fmla="*/ 422758 h 723499"/>
              <a:gd name="csX36" fmla="*/ 329936 w 723499"/>
              <a:gd name="csY36" fmla="*/ 440941 h 723499"/>
              <a:gd name="csX37" fmla="*/ 315878 w 723499"/>
              <a:gd name="csY37" fmla="*/ 459600 h 723499"/>
              <a:gd name="csX38" fmla="*/ 311115 w 723499"/>
              <a:gd name="csY38" fmla="*/ 480955 h 723499"/>
              <a:gd name="csX39" fmla="*/ 465134 w 723499"/>
              <a:gd name="csY39" fmla="*/ 480955 h 7234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3" name="Graphic 35" descr="Badge 3 with solid fill">
            <a:extLst>
              <a:ext uri="{FF2B5EF4-FFF2-40B4-BE49-F238E27FC236}">
                <a16:creationId xmlns:a16="http://schemas.microsoft.com/office/drawing/2014/main" id="{F61FBB81-692F-42B1-FF0A-DBD7F87AC716}"/>
              </a:ext>
            </a:extLst>
          </p:cNvPr>
          <p:cNvSpPr/>
          <p:nvPr/>
        </p:nvSpPr>
        <p:spPr>
          <a:xfrm>
            <a:off x="7082190" y="4441482"/>
            <a:ext cx="365760" cy="365760"/>
          </a:xfrm>
          <a:custGeom>
            <a:avLst/>
            <a:gdLst>
              <a:gd name="csX0" fmla="*/ 361769 w 723518"/>
              <a:gd name="csY0" fmla="*/ 0 h 723519"/>
              <a:gd name="csX1" fmla="*/ 0 w 723518"/>
              <a:gd name="csY1" fmla="*/ 361750 h 723519"/>
              <a:gd name="csX2" fmla="*/ 361750 w 723518"/>
              <a:gd name="csY2" fmla="*/ 723519 h 723519"/>
              <a:gd name="csX3" fmla="*/ 723519 w 723518"/>
              <a:gd name="csY3" fmla="*/ 361769 h 723519"/>
              <a:gd name="csX4" fmla="*/ 723519 w 723518"/>
              <a:gd name="csY4" fmla="*/ 361731 h 723519"/>
              <a:gd name="csX5" fmla="*/ 362055 w 723518"/>
              <a:gd name="csY5" fmla="*/ 0 h 723519"/>
              <a:gd name="csX6" fmla="*/ 361769 w 723518"/>
              <a:gd name="csY6" fmla="*/ 0 h 723519"/>
              <a:gd name="csX7" fmla="*/ 457476 w 723518"/>
              <a:gd name="csY7" fmla="*/ 471792 h 723519"/>
              <a:gd name="csX8" fmla="*/ 430425 w 723518"/>
              <a:gd name="csY8" fmla="*/ 501520 h 723519"/>
              <a:gd name="csX9" fmla="*/ 390744 w 723518"/>
              <a:gd name="csY9" fmla="*/ 519703 h 723519"/>
              <a:gd name="csX10" fmla="*/ 343119 w 723518"/>
              <a:gd name="csY10" fmla="*/ 525875 h 723519"/>
              <a:gd name="csX11" fmla="*/ 294732 w 723518"/>
              <a:gd name="csY11" fmla="*/ 521599 h 723519"/>
              <a:gd name="csX12" fmla="*/ 256470 w 723518"/>
              <a:gd name="csY12" fmla="*/ 508797 h 723519"/>
              <a:gd name="csX13" fmla="*/ 256470 w 723518"/>
              <a:gd name="csY13" fmla="*/ 460058 h 723519"/>
              <a:gd name="csX14" fmla="*/ 298380 w 723518"/>
              <a:gd name="csY14" fmla="*/ 479355 h 723519"/>
              <a:gd name="csX15" fmla="*/ 344700 w 723518"/>
              <a:gd name="csY15" fmla="*/ 485680 h 723519"/>
              <a:gd name="csX16" fmla="*/ 367160 w 723518"/>
              <a:gd name="csY16" fmla="*/ 483461 h 723519"/>
              <a:gd name="csX17" fmla="*/ 389468 w 723518"/>
              <a:gd name="csY17" fmla="*/ 475402 h 723519"/>
              <a:gd name="csX18" fmla="*/ 406546 w 723518"/>
              <a:gd name="csY18" fmla="*/ 459429 h 723519"/>
              <a:gd name="csX19" fmla="*/ 413328 w 723518"/>
              <a:gd name="csY19" fmla="*/ 433816 h 723519"/>
              <a:gd name="csX20" fmla="*/ 406860 w 723518"/>
              <a:gd name="csY20" fmla="*/ 407403 h 723519"/>
              <a:gd name="csX21" fmla="*/ 388830 w 723518"/>
              <a:gd name="csY21" fmla="*/ 389696 h 723519"/>
              <a:gd name="csX22" fmla="*/ 361636 w 723518"/>
              <a:gd name="csY22" fmla="*/ 379733 h 723519"/>
              <a:gd name="csX23" fmla="*/ 327622 w 723518"/>
              <a:gd name="csY23" fmla="*/ 376571 h 723519"/>
              <a:gd name="csX24" fmla="*/ 298228 w 723518"/>
              <a:gd name="csY24" fmla="*/ 376571 h 723519"/>
              <a:gd name="csX25" fmla="*/ 298228 w 723518"/>
              <a:gd name="csY25" fmla="*/ 336090 h 723519"/>
              <a:gd name="csX26" fmla="*/ 326060 w 723518"/>
              <a:gd name="csY26" fmla="*/ 336090 h 723519"/>
              <a:gd name="csX27" fmla="*/ 356273 w 723518"/>
              <a:gd name="csY27" fmla="*/ 333232 h 723519"/>
              <a:gd name="csX28" fmla="*/ 379990 w 723518"/>
              <a:gd name="csY28" fmla="*/ 323907 h 723519"/>
              <a:gd name="csX29" fmla="*/ 395488 w 723518"/>
              <a:gd name="csY29" fmla="*/ 307296 h 723519"/>
              <a:gd name="csX30" fmla="*/ 401022 w 723518"/>
              <a:gd name="csY30" fmla="*/ 282635 h 723519"/>
              <a:gd name="csX31" fmla="*/ 395811 w 723518"/>
              <a:gd name="csY31" fmla="*/ 260337 h 723519"/>
              <a:gd name="csX32" fmla="*/ 382476 w 723518"/>
              <a:gd name="csY32" fmla="*/ 246736 h 723519"/>
              <a:gd name="csX33" fmla="*/ 364912 w 723518"/>
              <a:gd name="csY33" fmla="*/ 239935 h 723519"/>
              <a:gd name="csX34" fmla="*/ 346577 w 723518"/>
              <a:gd name="csY34" fmla="*/ 238030 h 723519"/>
              <a:gd name="csX35" fmla="*/ 307353 w 723518"/>
              <a:gd name="csY35" fmla="*/ 243745 h 723519"/>
              <a:gd name="csX36" fmla="*/ 270034 w 723518"/>
              <a:gd name="csY36" fmla="*/ 260814 h 723519"/>
              <a:gd name="csX37" fmla="*/ 270034 w 723518"/>
              <a:gd name="csY37" fmla="*/ 215941 h 723519"/>
              <a:gd name="csX38" fmla="*/ 307610 w 723518"/>
              <a:gd name="csY38" fmla="*/ 202178 h 723519"/>
              <a:gd name="csX39" fmla="*/ 351082 w 723518"/>
              <a:gd name="csY39" fmla="*/ 197596 h 723519"/>
              <a:gd name="csX40" fmla="*/ 389839 w 723518"/>
              <a:gd name="csY40" fmla="*/ 202178 h 723519"/>
              <a:gd name="csX41" fmla="*/ 423177 w 723518"/>
              <a:gd name="csY41" fmla="*/ 216256 h 723519"/>
              <a:gd name="csX42" fmla="*/ 446427 w 723518"/>
              <a:gd name="csY42" fmla="*/ 240287 h 723519"/>
              <a:gd name="csX43" fmla="*/ 455114 w 723518"/>
              <a:gd name="csY43" fmla="*/ 274758 h 723519"/>
              <a:gd name="csX44" fmla="*/ 436940 w 723518"/>
              <a:gd name="csY44" fmla="*/ 326631 h 723519"/>
              <a:gd name="csX45" fmla="*/ 387125 w 723518"/>
              <a:gd name="csY45" fmla="*/ 354140 h 723519"/>
              <a:gd name="csX46" fmla="*/ 417166 w 723518"/>
              <a:gd name="csY46" fmla="*/ 361760 h 723519"/>
              <a:gd name="csX47" fmla="*/ 442951 w 723518"/>
              <a:gd name="csY47" fmla="*/ 377733 h 723519"/>
              <a:gd name="csX48" fmla="*/ 460810 w 723518"/>
              <a:gd name="csY48" fmla="*/ 401136 h 723519"/>
              <a:gd name="csX49" fmla="*/ 467477 w 723518"/>
              <a:gd name="csY49" fmla="*/ 430711 h 723519"/>
              <a:gd name="csX50" fmla="*/ 457476 w 723518"/>
              <a:gd name="csY50" fmla="*/ 471792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4" name="Graphic 36" descr="Badge 1 with solid fill">
            <a:extLst>
              <a:ext uri="{FF2B5EF4-FFF2-40B4-BE49-F238E27FC236}">
                <a16:creationId xmlns:a16="http://schemas.microsoft.com/office/drawing/2014/main" id="{2FB4EDE3-E061-DA9C-CFF4-01E4B5DB8E36}"/>
              </a:ext>
            </a:extLst>
          </p:cNvPr>
          <p:cNvSpPr/>
          <p:nvPr/>
        </p:nvSpPr>
        <p:spPr>
          <a:xfrm>
            <a:off x="8063924" y="2887288"/>
            <a:ext cx="182880" cy="18288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723500 w 723499"/>
              <a:gd name="csY4" fmla="*/ 361712 h 723500"/>
              <a:gd name="csX5" fmla="*/ 362036 w 723499"/>
              <a:gd name="csY5" fmla="*/ 0 h 723500"/>
              <a:gd name="csX6" fmla="*/ 361750 w 723499"/>
              <a:gd name="csY6" fmla="*/ 0 h 723500"/>
              <a:gd name="csX7" fmla="*/ 401431 w 723499"/>
              <a:gd name="csY7" fmla="*/ 515303 h 723500"/>
              <a:gd name="csX8" fmla="*/ 346405 w 723499"/>
              <a:gd name="csY8" fmla="*/ 515303 h 723500"/>
              <a:gd name="csX9" fmla="*/ 346405 w 723499"/>
              <a:gd name="csY9" fmla="*/ 252498 h 723500"/>
              <a:gd name="csX10" fmla="*/ 331689 w 723499"/>
              <a:gd name="csY10" fmla="*/ 261671 h 723500"/>
              <a:gd name="csX11" fmla="*/ 315725 w 723499"/>
              <a:gd name="csY11" fmla="*/ 269577 h 723500"/>
              <a:gd name="csX12" fmla="*/ 297066 w 723499"/>
              <a:gd name="csY12" fmla="*/ 276063 h 723500"/>
              <a:gd name="csX13" fmla="*/ 275558 w 723499"/>
              <a:gd name="csY13" fmla="*/ 281912 h 723500"/>
              <a:gd name="csX14" fmla="*/ 275558 w 723499"/>
              <a:gd name="csY14" fmla="*/ 237954 h 723500"/>
              <a:gd name="csX15" fmla="*/ 289941 w 723499"/>
              <a:gd name="csY15" fmla="*/ 233524 h 723500"/>
              <a:gd name="csX16" fmla="*/ 302762 w 723499"/>
              <a:gd name="csY16" fmla="*/ 229095 h 723500"/>
              <a:gd name="csX17" fmla="*/ 315411 w 723499"/>
              <a:gd name="csY17" fmla="*/ 223876 h 723500"/>
              <a:gd name="csX18" fmla="*/ 328060 w 723499"/>
              <a:gd name="csY18" fmla="*/ 218656 h 723500"/>
              <a:gd name="csX19" fmla="*/ 340224 w 723499"/>
              <a:gd name="csY19" fmla="*/ 212331 h 723500"/>
              <a:gd name="csX20" fmla="*/ 352415 w 723499"/>
              <a:gd name="csY20" fmla="*/ 205664 h 723500"/>
              <a:gd name="csX21" fmla="*/ 365531 w 723499"/>
              <a:gd name="csY21" fmla="*/ 198044 h 723500"/>
              <a:gd name="csX22" fmla="*/ 378666 w 723499"/>
              <a:gd name="csY22" fmla="*/ 190424 h 723500"/>
              <a:gd name="csX23" fmla="*/ 401431 w 723499"/>
              <a:gd name="csY23" fmla="*/ 190424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2BFB5E8F-09CE-4BCE-A1F8-CFBC893394FD}"/>
              </a:ext>
            </a:extLst>
          </p:cNvPr>
          <p:cNvSpPr/>
          <p:nvPr/>
        </p:nvSpPr>
        <p:spPr>
          <a:xfrm>
            <a:off x="6090660" y="4983614"/>
            <a:ext cx="457200" cy="457200"/>
          </a:xfrm>
          <a:custGeom>
            <a:avLst/>
            <a:gdLst>
              <a:gd name="csX0" fmla="*/ 374038 w 723519"/>
              <a:gd name="csY0" fmla="*/ 261138 h 723519"/>
              <a:gd name="csX1" fmla="*/ 374038 w 723519"/>
              <a:gd name="csY1" fmla="*/ 399622 h 723519"/>
              <a:gd name="csX2" fmla="*/ 279159 w 723519"/>
              <a:gd name="csY2" fmla="*/ 399622 h 723519"/>
              <a:gd name="csX3" fmla="*/ 301619 w 723519"/>
              <a:gd name="csY3" fmla="*/ 372428 h 723519"/>
              <a:gd name="csX4" fmla="*/ 323441 w 723519"/>
              <a:gd name="csY4" fmla="*/ 342901 h 723519"/>
              <a:gd name="csX5" fmla="*/ 346844 w 723519"/>
              <a:gd name="csY5" fmla="*/ 307153 h 723519"/>
              <a:gd name="csX6" fmla="*/ 374038 w 723519"/>
              <a:gd name="csY6" fmla="*/ 261138 h 723519"/>
              <a:gd name="csX7" fmla="*/ 371189 w 723519"/>
              <a:gd name="csY7" fmla="*/ 190929 h 723519"/>
              <a:gd name="csX8" fmla="*/ 342900 w 723519"/>
              <a:gd name="csY8" fmla="*/ 243269 h 723519"/>
              <a:gd name="csX9" fmla="*/ 308258 w 723519"/>
              <a:gd name="csY9" fmla="*/ 297666 h 723519"/>
              <a:gd name="csX10" fmla="*/ 268405 w 723519"/>
              <a:gd name="csY10" fmla="*/ 351587 h 723519"/>
              <a:gd name="csX11" fmla="*/ 225076 w 723519"/>
              <a:gd name="csY11" fmla="*/ 402193 h 723519"/>
              <a:gd name="csX12" fmla="*/ 225076 w 723519"/>
              <a:gd name="csY12" fmla="*/ 445513 h 723519"/>
              <a:gd name="csX13" fmla="*/ 374037 w 723519"/>
              <a:gd name="csY13" fmla="*/ 445513 h 723519"/>
              <a:gd name="csX14" fmla="*/ 374037 w 723519"/>
              <a:gd name="csY14" fmla="*/ 513512 h 723519"/>
              <a:gd name="csX15" fmla="*/ 428749 w 723519"/>
              <a:gd name="csY15" fmla="*/ 513512 h 723519"/>
              <a:gd name="csX16" fmla="*/ 428749 w 723519"/>
              <a:gd name="csY16" fmla="*/ 445513 h 723519"/>
              <a:gd name="csX17" fmla="*/ 472078 w 723519"/>
              <a:gd name="csY17" fmla="*/ 445513 h 723519"/>
              <a:gd name="csX18" fmla="*/ 472078 w 723519"/>
              <a:gd name="csY18" fmla="*/ 399659 h 723519"/>
              <a:gd name="csX19" fmla="*/ 428749 w 723519"/>
              <a:gd name="csY19" fmla="*/ 399659 h 723519"/>
              <a:gd name="csX20" fmla="*/ 428749 w 723519"/>
              <a:gd name="csY20" fmla="*/ 190929 h 723519"/>
              <a:gd name="csX21" fmla="*/ 361769 w 723519"/>
              <a:gd name="csY21" fmla="*/ 0 h 723519"/>
              <a:gd name="csX22" fmla="*/ 362083 w 723519"/>
              <a:gd name="csY22" fmla="*/ 0 h 723519"/>
              <a:gd name="csX23" fmla="*/ 723519 w 723519"/>
              <a:gd name="csY23" fmla="*/ 361760 h 723519"/>
              <a:gd name="csX24" fmla="*/ 723519 w 723519"/>
              <a:gd name="csY24" fmla="*/ 361769 h 723519"/>
              <a:gd name="csX25" fmla="*/ 361750 w 723519"/>
              <a:gd name="csY25" fmla="*/ 723519 h 723519"/>
              <a:gd name="csX26" fmla="*/ 0 w 723519"/>
              <a:gd name="csY26" fmla="*/ 361750 h 723519"/>
              <a:gd name="csX27" fmla="*/ 361769 w 723519"/>
              <a:gd name="csY27" fmla="*/ 0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723519" h="723519">
                <a:moveTo>
                  <a:pt x="374038" y="261138"/>
                </a:moveTo>
                <a:lnTo>
                  <a:pt x="374038" y="399622"/>
                </a:lnTo>
                <a:lnTo>
                  <a:pt x="279159" y="399622"/>
                </a:lnTo>
                <a:cubicBezTo>
                  <a:pt x="286976" y="390528"/>
                  <a:pt x="294463" y="381464"/>
                  <a:pt x="301619" y="372428"/>
                </a:cubicBezTo>
                <a:cubicBezTo>
                  <a:pt x="308775" y="363392"/>
                  <a:pt x="316049" y="353550"/>
                  <a:pt x="323441" y="342901"/>
                </a:cubicBezTo>
                <a:cubicBezTo>
                  <a:pt x="330832" y="332245"/>
                  <a:pt x="338633" y="320329"/>
                  <a:pt x="346844" y="307153"/>
                </a:cubicBezTo>
                <a:cubicBezTo>
                  <a:pt x="355054" y="293977"/>
                  <a:pt x="364119" y="278638"/>
                  <a:pt x="374038" y="261138"/>
                </a:cubicBezTo>
                <a:close/>
                <a:moveTo>
                  <a:pt x="371189" y="190929"/>
                </a:moveTo>
                <a:cubicBezTo>
                  <a:pt x="362985" y="207795"/>
                  <a:pt x="353556" y="225241"/>
                  <a:pt x="342900" y="243269"/>
                </a:cubicBezTo>
                <a:cubicBezTo>
                  <a:pt x="332244" y="261296"/>
                  <a:pt x="320697" y="279428"/>
                  <a:pt x="308258" y="297666"/>
                </a:cubicBezTo>
                <a:cubicBezTo>
                  <a:pt x="295818" y="315903"/>
                  <a:pt x="282533" y="333877"/>
                  <a:pt x="268405" y="351587"/>
                </a:cubicBezTo>
                <a:cubicBezTo>
                  <a:pt x="254277" y="369297"/>
                  <a:pt x="239833" y="386165"/>
                  <a:pt x="225076" y="402193"/>
                </a:cubicBezTo>
                <a:lnTo>
                  <a:pt x="225076" y="445513"/>
                </a:lnTo>
                <a:lnTo>
                  <a:pt x="374037" y="445513"/>
                </a:lnTo>
                <a:lnTo>
                  <a:pt x="374037" y="513512"/>
                </a:lnTo>
                <a:lnTo>
                  <a:pt x="428749" y="513512"/>
                </a:lnTo>
                <a:lnTo>
                  <a:pt x="428749" y="445513"/>
                </a:lnTo>
                <a:lnTo>
                  <a:pt x="472078" y="445513"/>
                </a:lnTo>
                <a:lnTo>
                  <a:pt x="472078" y="399659"/>
                </a:lnTo>
                <a:lnTo>
                  <a:pt x="428749" y="399659"/>
                </a:lnTo>
                <a:lnTo>
                  <a:pt x="428749" y="190929"/>
                </a:lnTo>
                <a:close/>
                <a:moveTo>
                  <a:pt x="361769" y="0"/>
                </a:moveTo>
                <a:cubicBezTo>
                  <a:pt x="361874" y="0"/>
                  <a:pt x="361979" y="0"/>
                  <a:pt x="362083" y="0"/>
                </a:cubicBezTo>
                <a:cubicBezTo>
                  <a:pt x="561788" y="90"/>
                  <a:pt x="723609" y="162055"/>
                  <a:pt x="723519" y="361760"/>
                </a:cubicBezTo>
                <a:cubicBezTo>
                  <a:pt x="723519" y="361762"/>
                  <a:pt x="723519" y="361766"/>
                  <a:pt x="723519" y="361769"/>
                </a:cubicBezTo>
                <a:cubicBezTo>
                  <a:pt x="723513" y="561564"/>
                  <a:pt x="561545" y="723524"/>
                  <a:pt x="361750" y="723519"/>
                </a:cubicBezTo>
                <a:cubicBezTo>
                  <a:pt x="161955" y="723513"/>
                  <a:pt x="-6" y="561545"/>
                  <a:pt x="0" y="361750"/>
                </a:cubicBezTo>
                <a:cubicBezTo>
                  <a:pt x="6" y="161955"/>
                  <a:pt x="161975" y="-5"/>
                  <a:pt x="361769" y="0"/>
                </a:cubicBezTo>
                <a:close/>
              </a:path>
            </a:pathLst>
          </a:custGeom>
          <a:solidFill>
            <a:schemeClr val="bg1">
              <a:alpha val="65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6" name="Graphic 47" descr="Badge 5 with solid fill">
            <a:extLst>
              <a:ext uri="{FF2B5EF4-FFF2-40B4-BE49-F238E27FC236}">
                <a16:creationId xmlns:a16="http://schemas.microsoft.com/office/drawing/2014/main" id="{6501C5E8-2B94-2876-7540-9A6F21E61B54}"/>
              </a:ext>
            </a:extLst>
          </p:cNvPr>
          <p:cNvSpPr/>
          <p:nvPr/>
        </p:nvSpPr>
        <p:spPr>
          <a:xfrm>
            <a:off x="4893270" y="5085910"/>
            <a:ext cx="548640" cy="54864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362093 w 723499"/>
              <a:gd name="csY4" fmla="*/ 0 h 723500"/>
              <a:gd name="csX5" fmla="*/ 361750 w 723499"/>
              <a:gd name="csY5" fmla="*/ 0 h 723500"/>
              <a:gd name="csX6" fmla="*/ 468735 w 723499"/>
              <a:gd name="csY6" fmla="*/ 461420 h 723500"/>
              <a:gd name="csX7" fmla="*/ 439007 w 723499"/>
              <a:gd name="csY7" fmla="*/ 493205 h 723500"/>
              <a:gd name="csX8" fmla="*/ 396478 w 723499"/>
              <a:gd name="csY8" fmla="*/ 511540 h 723500"/>
              <a:gd name="csX9" fmla="*/ 346510 w 723499"/>
              <a:gd name="csY9" fmla="*/ 517389 h 723500"/>
              <a:gd name="csX10" fmla="*/ 268405 w 723499"/>
              <a:gd name="csY10" fmla="*/ 504111 h 723500"/>
              <a:gd name="csX11" fmla="*/ 268405 w 723499"/>
              <a:gd name="csY11" fmla="*/ 456362 h 723500"/>
              <a:gd name="csX12" fmla="*/ 347139 w 723499"/>
              <a:gd name="csY12" fmla="*/ 477250 h 723500"/>
              <a:gd name="csX13" fmla="*/ 378771 w 723499"/>
              <a:gd name="csY13" fmla="*/ 473440 h 723500"/>
              <a:gd name="csX14" fmla="*/ 403898 w 723499"/>
              <a:gd name="csY14" fmla="*/ 462010 h 723500"/>
              <a:gd name="csX15" fmla="*/ 426520 w 723499"/>
              <a:gd name="csY15" fmla="*/ 417100 h 723500"/>
              <a:gd name="csX16" fmla="*/ 419395 w 723499"/>
              <a:gd name="csY16" fmla="*/ 391325 h 723500"/>
              <a:gd name="csX17" fmla="*/ 400422 w 723499"/>
              <a:gd name="csY17" fmla="*/ 373771 h 723500"/>
              <a:gd name="csX18" fmla="*/ 372799 w 723499"/>
              <a:gd name="csY18" fmla="*/ 363655 h 723500"/>
              <a:gd name="csX19" fmla="*/ 339585 w 723499"/>
              <a:gd name="csY19" fmla="*/ 360493 h 723500"/>
              <a:gd name="csX20" fmla="*/ 280445 w 723499"/>
              <a:gd name="csY20" fmla="*/ 363350 h 723500"/>
              <a:gd name="csX21" fmla="*/ 296228 w 723499"/>
              <a:gd name="csY21" fmla="*/ 194501 h 723500"/>
              <a:gd name="csX22" fmla="*/ 462915 w 723499"/>
              <a:gd name="csY22" fmla="*/ 194501 h 723500"/>
              <a:gd name="csX23" fmla="*/ 462915 w 723499"/>
              <a:gd name="csY23" fmla="*/ 236877 h 723500"/>
              <a:gd name="csX24" fmla="*/ 343348 w 723499"/>
              <a:gd name="csY24" fmla="*/ 236877 h 723500"/>
              <a:gd name="csX25" fmla="*/ 335128 w 723499"/>
              <a:gd name="csY25" fmla="*/ 320373 h 723500"/>
              <a:gd name="csX26" fmla="*/ 341452 w 723499"/>
              <a:gd name="csY26" fmla="*/ 319897 h 723500"/>
              <a:gd name="csX27" fmla="*/ 344757 w 723499"/>
              <a:gd name="csY27" fmla="*/ 319583 h 723500"/>
              <a:gd name="csX28" fmla="*/ 347777 w 723499"/>
              <a:gd name="csY28" fmla="*/ 319421 h 723500"/>
              <a:gd name="csX29" fmla="*/ 353149 w 723499"/>
              <a:gd name="csY29" fmla="*/ 319421 h 723500"/>
              <a:gd name="csX30" fmla="*/ 401222 w 723499"/>
              <a:gd name="csY30" fmla="*/ 324641 h 723500"/>
              <a:gd name="csX31" fmla="*/ 441703 w 723499"/>
              <a:gd name="csY31" fmla="*/ 341243 h 723500"/>
              <a:gd name="csX32" fmla="*/ 469583 w 723499"/>
              <a:gd name="csY32" fmla="*/ 370818 h 723500"/>
              <a:gd name="csX33" fmla="*/ 480060 w 723499"/>
              <a:gd name="csY33" fmla="*/ 414938 h 723500"/>
              <a:gd name="csX34" fmla="*/ 468735 w 723499"/>
              <a:gd name="csY34" fmla="*/ 461420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94" y="162056"/>
                  <a:pt x="561787" y="94"/>
                  <a:pt x="362093" y="0"/>
                </a:cubicBezTo>
                <a:cubicBezTo>
                  <a:pt x="361979" y="0"/>
                  <a:pt x="361864" y="0"/>
                  <a:pt x="361750" y="0"/>
                </a:cubicBezTo>
                <a:close/>
                <a:moveTo>
                  <a:pt x="468735" y="461420"/>
                </a:moveTo>
                <a:cubicBezTo>
                  <a:pt x="461383" y="474146"/>
                  <a:pt x="451215" y="485020"/>
                  <a:pt x="439007" y="493205"/>
                </a:cubicBezTo>
                <a:cubicBezTo>
                  <a:pt x="426041" y="501810"/>
                  <a:pt x="411637" y="508021"/>
                  <a:pt x="396478" y="511540"/>
                </a:cubicBezTo>
                <a:cubicBezTo>
                  <a:pt x="380116" y="515480"/>
                  <a:pt x="363340" y="517444"/>
                  <a:pt x="346510" y="517389"/>
                </a:cubicBezTo>
                <a:cubicBezTo>
                  <a:pt x="311725" y="517389"/>
                  <a:pt x="285690" y="512962"/>
                  <a:pt x="268405" y="504111"/>
                </a:cubicBezTo>
                <a:lnTo>
                  <a:pt x="268405" y="456362"/>
                </a:lnTo>
                <a:cubicBezTo>
                  <a:pt x="292490" y="469799"/>
                  <a:pt x="319560" y="476981"/>
                  <a:pt x="347139" y="477250"/>
                </a:cubicBezTo>
                <a:cubicBezTo>
                  <a:pt x="357802" y="477335"/>
                  <a:pt x="368433" y="476055"/>
                  <a:pt x="378771" y="473440"/>
                </a:cubicBezTo>
                <a:cubicBezTo>
                  <a:pt x="387779" y="471209"/>
                  <a:pt x="396297" y="467334"/>
                  <a:pt x="403898" y="462010"/>
                </a:cubicBezTo>
                <a:cubicBezTo>
                  <a:pt x="418546" y="451826"/>
                  <a:pt x="427055" y="434932"/>
                  <a:pt x="426520" y="417100"/>
                </a:cubicBezTo>
                <a:cubicBezTo>
                  <a:pt x="426800" y="407986"/>
                  <a:pt x="424316" y="399001"/>
                  <a:pt x="419395" y="391325"/>
                </a:cubicBezTo>
                <a:cubicBezTo>
                  <a:pt x="414483" y="384111"/>
                  <a:pt x="407995" y="378108"/>
                  <a:pt x="400422" y="373771"/>
                </a:cubicBezTo>
                <a:cubicBezTo>
                  <a:pt x="391841" y="368884"/>
                  <a:pt x="382506" y="365465"/>
                  <a:pt x="372799" y="363655"/>
                </a:cubicBezTo>
                <a:cubicBezTo>
                  <a:pt x="361859" y="361511"/>
                  <a:pt x="350733" y="360452"/>
                  <a:pt x="339585" y="360493"/>
                </a:cubicBezTo>
                <a:cubicBezTo>
                  <a:pt x="328841" y="360493"/>
                  <a:pt x="309127" y="361445"/>
                  <a:pt x="280445" y="363350"/>
                </a:cubicBezTo>
                <a:lnTo>
                  <a:pt x="296228" y="194501"/>
                </a:lnTo>
                <a:lnTo>
                  <a:pt x="462915" y="194501"/>
                </a:lnTo>
                <a:lnTo>
                  <a:pt x="462915" y="236877"/>
                </a:lnTo>
                <a:lnTo>
                  <a:pt x="343348" y="236877"/>
                </a:lnTo>
                <a:lnTo>
                  <a:pt x="335128" y="320373"/>
                </a:lnTo>
                <a:cubicBezTo>
                  <a:pt x="338061" y="320164"/>
                  <a:pt x="340185" y="320002"/>
                  <a:pt x="341452" y="319897"/>
                </a:cubicBezTo>
                <a:cubicBezTo>
                  <a:pt x="342719" y="319792"/>
                  <a:pt x="343814" y="319688"/>
                  <a:pt x="344757" y="319583"/>
                </a:cubicBezTo>
                <a:cubicBezTo>
                  <a:pt x="345760" y="319473"/>
                  <a:pt x="346768" y="319420"/>
                  <a:pt x="347777" y="319421"/>
                </a:cubicBezTo>
                <a:lnTo>
                  <a:pt x="353149" y="319421"/>
                </a:lnTo>
                <a:cubicBezTo>
                  <a:pt x="369318" y="319370"/>
                  <a:pt x="385441" y="321121"/>
                  <a:pt x="401222" y="324641"/>
                </a:cubicBezTo>
                <a:cubicBezTo>
                  <a:pt x="415602" y="327704"/>
                  <a:pt x="429313" y="333327"/>
                  <a:pt x="441703" y="341243"/>
                </a:cubicBezTo>
                <a:cubicBezTo>
                  <a:pt x="453223" y="348734"/>
                  <a:pt x="462784" y="358875"/>
                  <a:pt x="469583" y="370818"/>
                </a:cubicBezTo>
                <a:cubicBezTo>
                  <a:pt x="476898" y="384345"/>
                  <a:pt x="480512" y="399565"/>
                  <a:pt x="480060" y="414938"/>
                </a:cubicBezTo>
                <a:cubicBezTo>
                  <a:pt x="480499" y="431164"/>
                  <a:pt x="476589" y="447213"/>
                  <a:pt x="468735" y="46142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D20404B-2AC2-F975-9287-BB2B35897FD5}"/>
              </a:ext>
            </a:extLst>
          </p:cNvPr>
          <p:cNvSpPr/>
          <p:nvPr/>
        </p:nvSpPr>
        <p:spPr>
          <a:xfrm>
            <a:off x="3716343" y="4722846"/>
            <a:ext cx="640080" cy="640080"/>
          </a:xfrm>
          <a:custGeom>
            <a:avLst/>
            <a:gdLst>
              <a:gd name="csX0" fmla="*/ 368693 w 723500"/>
              <a:gd name="csY0" fmla="*/ 348787 h 723500"/>
              <a:gd name="csX1" fmla="*/ 390981 w 723500"/>
              <a:gd name="csY1" fmla="*/ 352426 h 723500"/>
              <a:gd name="csX2" fmla="*/ 410441 w 723500"/>
              <a:gd name="csY2" fmla="*/ 363856 h 723500"/>
              <a:gd name="csX3" fmla="*/ 424262 w 723500"/>
              <a:gd name="csY3" fmla="*/ 383401 h 723500"/>
              <a:gd name="csX4" fmla="*/ 429481 w 723500"/>
              <a:gd name="csY4" fmla="*/ 411709 h 723500"/>
              <a:gd name="csX5" fmla="*/ 425671 w 723500"/>
              <a:gd name="csY5" fmla="*/ 435264 h 723500"/>
              <a:gd name="csX6" fmla="*/ 414432 w 723500"/>
              <a:gd name="csY6" fmla="*/ 455981 h 723500"/>
              <a:gd name="csX7" fmla="*/ 395772 w 723500"/>
              <a:gd name="csY7" fmla="*/ 470850 h 723500"/>
              <a:gd name="csX8" fmla="*/ 369379 w 723500"/>
              <a:gd name="csY8" fmla="*/ 476565 h 723500"/>
              <a:gd name="csX9" fmla="*/ 340909 w 723500"/>
              <a:gd name="csY9" fmla="*/ 471355 h 723500"/>
              <a:gd name="csX10" fmla="*/ 320039 w 723500"/>
              <a:gd name="csY10" fmla="*/ 457115 h 723500"/>
              <a:gd name="csX11" fmla="*/ 307152 w 723500"/>
              <a:gd name="csY11" fmla="*/ 436560 h 723500"/>
              <a:gd name="csX12" fmla="*/ 302894 w 723500"/>
              <a:gd name="csY12" fmla="*/ 412052 h 723500"/>
              <a:gd name="csX13" fmla="*/ 308752 w 723500"/>
              <a:gd name="csY13" fmla="*/ 385763 h 723500"/>
              <a:gd name="csX14" fmla="*/ 323935 w 723500"/>
              <a:gd name="csY14" fmla="*/ 365865 h 723500"/>
              <a:gd name="csX15" fmla="*/ 344976 w 723500"/>
              <a:gd name="csY15" fmla="*/ 353216 h 723500"/>
              <a:gd name="csX16" fmla="*/ 368693 w 723500"/>
              <a:gd name="csY16" fmla="*/ 348787 h 723500"/>
              <a:gd name="csX17" fmla="*/ 399088 w 723500"/>
              <a:gd name="csY17" fmla="*/ 188109 h 723500"/>
              <a:gd name="csX18" fmla="*/ 352596 w 723500"/>
              <a:gd name="csY18" fmla="*/ 195729 h 723500"/>
              <a:gd name="csX19" fmla="*/ 315278 w 723500"/>
              <a:gd name="csY19" fmla="*/ 216761 h 723500"/>
              <a:gd name="csX20" fmla="*/ 286645 w 723500"/>
              <a:gd name="csY20" fmla="*/ 248107 h 723500"/>
              <a:gd name="csX21" fmla="*/ 266576 w 723500"/>
              <a:gd name="csY21" fmla="*/ 286531 h 723500"/>
              <a:gd name="csX22" fmla="*/ 254708 w 723500"/>
              <a:gd name="csY22" fmla="*/ 329232 h 723500"/>
              <a:gd name="csX23" fmla="*/ 250765 w 723500"/>
              <a:gd name="csY23" fmla="*/ 373190 h 723500"/>
              <a:gd name="csX24" fmla="*/ 256918 w 723500"/>
              <a:gd name="csY24" fmla="*/ 424739 h 723500"/>
              <a:gd name="csX25" fmla="*/ 276844 w 723500"/>
              <a:gd name="csY25" fmla="*/ 470754 h 723500"/>
              <a:gd name="csX26" fmla="*/ 313039 w 723500"/>
              <a:gd name="csY26" fmla="*/ 503806 h 723500"/>
              <a:gd name="csX27" fmla="*/ 367751 w 723500"/>
              <a:gd name="csY27" fmla="*/ 516455 h 723500"/>
              <a:gd name="csX28" fmla="*/ 413918 w 723500"/>
              <a:gd name="csY28" fmla="*/ 508387 h 723500"/>
              <a:gd name="csX29" fmla="*/ 448713 w 723500"/>
              <a:gd name="csY29" fmla="*/ 485775 h 723500"/>
              <a:gd name="csX30" fmla="*/ 470678 w 723500"/>
              <a:gd name="csY30" fmla="*/ 450952 h 723500"/>
              <a:gd name="csX31" fmla="*/ 478441 w 723500"/>
              <a:gd name="csY31" fmla="*/ 406718 h 723500"/>
              <a:gd name="csX32" fmla="*/ 471202 w 723500"/>
              <a:gd name="csY32" fmla="*/ 367779 h 723500"/>
              <a:gd name="csX33" fmla="*/ 450647 w 723500"/>
              <a:gd name="csY33" fmla="*/ 336623 h 723500"/>
              <a:gd name="csX34" fmla="*/ 418852 w 723500"/>
              <a:gd name="csY34" fmla="*/ 316068 h 723500"/>
              <a:gd name="csX35" fmla="*/ 377895 w 723500"/>
              <a:gd name="csY35" fmla="*/ 308639 h 723500"/>
              <a:gd name="csX36" fmla="*/ 353549 w 723500"/>
              <a:gd name="csY36" fmla="*/ 312115 h 723500"/>
              <a:gd name="csX37" fmla="*/ 332508 w 723500"/>
              <a:gd name="csY37" fmla="*/ 321764 h 723500"/>
              <a:gd name="csX38" fmla="*/ 315278 w 723500"/>
              <a:gd name="csY38" fmla="*/ 336147 h 723500"/>
              <a:gd name="csX39" fmla="*/ 302000 w 723500"/>
              <a:gd name="csY39" fmla="*/ 354197 h 723500"/>
              <a:gd name="csX40" fmla="*/ 301047 w 723500"/>
              <a:gd name="csY40" fmla="*/ 354197 h 723500"/>
              <a:gd name="csX41" fmla="*/ 306419 w 723500"/>
              <a:gd name="csY41" fmla="*/ 308334 h 723500"/>
              <a:gd name="csX42" fmla="*/ 323498 w 723500"/>
              <a:gd name="csY42" fmla="*/ 267853 h 723500"/>
              <a:gd name="csX43" fmla="*/ 353978 w 723500"/>
              <a:gd name="csY43" fmla="*/ 239078 h 723500"/>
              <a:gd name="csX44" fmla="*/ 400050 w 723500"/>
              <a:gd name="csY44" fmla="*/ 227990 h 723500"/>
              <a:gd name="csX45" fmla="*/ 459105 w 723500"/>
              <a:gd name="csY45" fmla="*/ 241935 h 723500"/>
              <a:gd name="csX46" fmla="*/ 459105 w 723500"/>
              <a:gd name="csY46" fmla="*/ 198263 h 723500"/>
              <a:gd name="csX47" fmla="*/ 399088 w 723500"/>
              <a:gd name="csY47" fmla="*/ 188109 h 723500"/>
              <a:gd name="csX48" fmla="*/ 361750 w 723500"/>
              <a:gd name="csY48" fmla="*/ 0 h 723500"/>
              <a:gd name="csX49" fmla="*/ 362055 w 723500"/>
              <a:gd name="csY49" fmla="*/ 0 h 723500"/>
              <a:gd name="csX50" fmla="*/ 723500 w 723500"/>
              <a:gd name="csY50" fmla="*/ 361712 h 723500"/>
              <a:gd name="csX51" fmla="*/ 723500 w 723500"/>
              <a:gd name="csY51" fmla="*/ 361750 h 723500"/>
              <a:gd name="csX52" fmla="*/ 361750 w 723500"/>
              <a:gd name="csY52" fmla="*/ 723500 h 723500"/>
              <a:gd name="csX53" fmla="*/ 0 w 723500"/>
              <a:gd name="csY53" fmla="*/ 361750 h 723500"/>
              <a:gd name="csX54" fmla="*/ 361750 w 723500"/>
              <a:gd name="csY54" fmla="*/ 0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723500" h="723500">
                <a:moveTo>
                  <a:pt x="368693" y="348787"/>
                </a:moveTo>
                <a:cubicBezTo>
                  <a:pt x="376270" y="348788"/>
                  <a:pt x="383798" y="350017"/>
                  <a:pt x="390981" y="352426"/>
                </a:cubicBezTo>
                <a:cubicBezTo>
                  <a:pt x="398199" y="354828"/>
                  <a:pt x="404829" y="358722"/>
                  <a:pt x="410441" y="363856"/>
                </a:cubicBezTo>
                <a:cubicBezTo>
                  <a:pt x="416378" y="369320"/>
                  <a:pt x="421089" y="375982"/>
                  <a:pt x="424262" y="383401"/>
                </a:cubicBezTo>
                <a:cubicBezTo>
                  <a:pt x="427944" y="392373"/>
                  <a:pt x="429722" y="402014"/>
                  <a:pt x="429481" y="411709"/>
                </a:cubicBezTo>
                <a:cubicBezTo>
                  <a:pt x="429481" y="419714"/>
                  <a:pt x="428194" y="427667"/>
                  <a:pt x="425671" y="435264"/>
                </a:cubicBezTo>
                <a:cubicBezTo>
                  <a:pt x="423226" y="442801"/>
                  <a:pt x="419416" y="449823"/>
                  <a:pt x="414432" y="455981"/>
                </a:cubicBezTo>
                <a:cubicBezTo>
                  <a:pt x="409339" y="462207"/>
                  <a:pt x="402978" y="467276"/>
                  <a:pt x="395772" y="470850"/>
                </a:cubicBezTo>
                <a:cubicBezTo>
                  <a:pt x="387551" y="474816"/>
                  <a:pt x="378505" y="476775"/>
                  <a:pt x="369379" y="476565"/>
                </a:cubicBezTo>
                <a:cubicBezTo>
                  <a:pt x="359636" y="476755"/>
                  <a:pt x="349953" y="474984"/>
                  <a:pt x="340909" y="471355"/>
                </a:cubicBezTo>
                <a:cubicBezTo>
                  <a:pt x="333039" y="468109"/>
                  <a:pt x="325931" y="463259"/>
                  <a:pt x="320039" y="457115"/>
                </a:cubicBezTo>
                <a:cubicBezTo>
                  <a:pt x="314380" y="451218"/>
                  <a:pt x="309994" y="444222"/>
                  <a:pt x="307152" y="436560"/>
                </a:cubicBezTo>
                <a:cubicBezTo>
                  <a:pt x="304285" y="428709"/>
                  <a:pt x="302843" y="420409"/>
                  <a:pt x="302894" y="412052"/>
                </a:cubicBezTo>
                <a:cubicBezTo>
                  <a:pt x="302750" y="402950"/>
                  <a:pt x="304757" y="393943"/>
                  <a:pt x="308752" y="385763"/>
                </a:cubicBezTo>
                <a:cubicBezTo>
                  <a:pt x="312485" y="378214"/>
                  <a:pt x="317640" y="371458"/>
                  <a:pt x="323935" y="365865"/>
                </a:cubicBezTo>
                <a:cubicBezTo>
                  <a:pt x="330121" y="360404"/>
                  <a:pt x="337251" y="356117"/>
                  <a:pt x="344976" y="353216"/>
                </a:cubicBezTo>
                <a:cubicBezTo>
                  <a:pt x="352546" y="350310"/>
                  <a:pt x="360583" y="348809"/>
                  <a:pt x="368693" y="348787"/>
                </a:cubicBezTo>
                <a:close/>
                <a:moveTo>
                  <a:pt x="399088" y="188109"/>
                </a:moveTo>
                <a:cubicBezTo>
                  <a:pt x="383264" y="187911"/>
                  <a:pt x="367529" y="190491"/>
                  <a:pt x="352596" y="195729"/>
                </a:cubicBezTo>
                <a:cubicBezTo>
                  <a:pt x="339056" y="200577"/>
                  <a:pt x="326437" y="207689"/>
                  <a:pt x="315278" y="216761"/>
                </a:cubicBezTo>
                <a:cubicBezTo>
                  <a:pt x="304269" y="225772"/>
                  <a:pt x="294625" y="236331"/>
                  <a:pt x="286645" y="248107"/>
                </a:cubicBezTo>
                <a:cubicBezTo>
                  <a:pt x="278494" y="260096"/>
                  <a:pt x="271759" y="272990"/>
                  <a:pt x="266576" y="286531"/>
                </a:cubicBezTo>
                <a:cubicBezTo>
                  <a:pt x="261264" y="300353"/>
                  <a:pt x="257289" y="314652"/>
                  <a:pt x="254708" y="329232"/>
                </a:cubicBezTo>
                <a:cubicBezTo>
                  <a:pt x="252092" y="343738"/>
                  <a:pt x="250773" y="358449"/>
                  <a:pt x="250765" y="373190"/>
                </a:cubicBezTo>
                <a:cubicBezTo>
                  <a:pt x="250768" y="390556"/>
                  <a:pt x="252834" y="407860"/>
                  <a:pt x="256918" y="424739"/>
                </a:cubicBezTo>
                <a:cubicBezTo>
                  <a:pt x="260742" y="441150"/>
                  <a:pt x="267492" y="456737"/>
                  <a:pt x="276844" y="470754"/>
                </a:cubicBezTo>
                <a:cubicBezTo>
                  <a:pt x="286134" y="484472"/>
                  <a:pt x="298536" y="495797"/>
                  <a:pt x="313039" y="503806"/>
                </a:cubicBezTo>
                <a:cubicBezTo>
                  <a:pt x="329872" y="512693"/>
                  <a:pt x="348725" y="517051"/>
                  <a:pt x="367751" y="516455"/>
                </a:cubicBezTo>
                <a:cubicBezTo>
                  <a:pt x="383510" y="516691"/>
                  <a:pt x="399173" y="513954"/>
                  <a:pt x="413918" y="508387"/>
                </a:cubicBezTo>
                <a:cubicBezTo>
                  <a:pt x="426999" y="503423"/>
                  <a:pt x="438864" y="495713"/>
                  <a:pt x="448713" y="485775"/>
                </a:cubicBezTo>
                <a:cubicBezTo>
                  <a:pt x="458362" y="475809"/>
                  <a:pt x="465840" y="463952"/>
                  <a:pt x="470678" y="450952"/>
                </a:cubicBezTo>
                <a:cubicBezTo>
                  <a:pt x="475964" y="436810"/>
                  <a:pt x="478596" y="421815"/>
                  <a:pt x="478441" y="406718"/>
                </a:cubicBezTo>
                <a:cubicBezTo>
                  <a:pt x="478566" y="393392"/>
                  <a:pt x="476107" y="380170"/>
                  <a:pt x="471202" y="367779"/>
                </a:cubicBezTo>
                <a:cubicBezTo>
                  <a:pt x="466568" y="356089"/>
                  <a:pt x="459570" y="345483"/>
                  <a:pt x="450647" y="336623"/>
                </a:cubicBezTo>
                <a:cubicBezTo>
                  <a:pt x="441532" y="327711"/>
                  <a:pt x="430721" y="320721"/>
                  <a:pt x="418852" y="316068"/>
                </a:cubicBezTo>
                <a:cubicBezTo>
                  <a:pt x="405804" y="310983"/>
                  <a:pt x="391898" y="308460"/>
                  <a:pt x="377895" y="308639"/>
                </a:cubicBezTo>
                <a:cubicBezTo>
                  <a:pt x="369652" y="308582"/>
                  <a:pt x="361446" y="309753"/>
                  <a:pt x="353549" y="312115"/>
                </a:cubicBezTo>
                <a:cubicBezTo>
                  <a:pt x="346126" y="314353"/>
                  <a:pt x="339047" y="317599"/>
                  <a:pt x="332508" y="321764"/>
                </a:cubicBezTo>
                <a:cubicBezTo>
                  <a:pt x="326167" y="325794"/>
                  <a:pt x="320376" y="330629"/>
                  <a:pt x="315278" y="336147"/>
                </a:cubicBezTo>
                <a:cubicBezTo>
                  <a:pt x="310203" y="341658"/>
                  <a:pt x="305751" y="347711"/>
                  <a:pt x="302000" y="354197"/>
                </a:cubicBezTo>
                <a:lnTo>
                  <a:pt x="301047" y="354197"/>
                </a:lnTo>
                <a:cubicBezTo>
                  <a:pt x="301048" y="338752"/>
                  <a:pt x="302851" y="323361"/>
                  <a:pt x="306419" y="308334"/>
                </a:cubicBezTo>
                <a:cubicBezTo>
                  <a:pt x="309664" y="293933"/>
                  <a:pt x="315447" y="280226"/>
                  <a:pt x="323498" y="267853"/>
                </a:cubicBezTo>
                <a:cubicBezTo>
                  <a:pt x="331305" y="256042"/>
                  <a:pt x="341737" y="246194"/>
                  <a:pt x="353978" y="239078"/>
                </a:cubicBezTo>
                <a:cubicBezTo>
                  <a:pt x="368057" y="231301"/>
                  <a:pt x="383975" y="227471"/>
                  <a:pt x="400050" y="227990"/>
                </a:cubicBezTo>
                <a:cubicBezTo>
                  <a:pt x="420546" y="228030"/>
                  <a:pt x="440756" y="232802"/>
                  <a:pt x="459105" y="241935"/>
                </a:cubicBezTo>
                <a:lnTo>
                  <a:pt x="459105" y="198263"/>
                </a:lnTo>
                <a:cubicBezTo>
                  <a:pt x="440005" y="190806"/>
                  <a:pt x="419578" y="187349"/>
                  <a:pt x="399088" y="188109"/>
                </a:cubicBezTo>
                <a:close/>
                <a:moveTo>
                  <a:pt x="361750" y="0"/>
                </a:moveTo>
                <a:cubicBezTo>
                  <a:pt x="361852" y="0"/>
                  <a:pt x="361953" y="0"/>
                  <a:pt x="362055" y="0"/>
                </a:cubicBezTo>
                <a:cubicBezTo>
                  <a:pt x="561749" y="73"/>
                  <a:pt x="723573" y="162017"/>
                  <a:pt x="723500" y="361712"/>
                </a:cubicBezTo>
                <a:cubicBezTo>
                  <a:pt x="723500" y="361724"/>
                  <a:pt x="723500" y="361738"/>
                  <a:pt x="723500" y="361750"/>
                </a:cubicBezTo>
                <a:cubicBezTo>
                  <a:pt x="723500" y="561539"/>
                  <a:pt x="561539" y="723500"/>
                  <a:pt x="361750" y="723500"/>
                </a:cubicBezTo>
                <a:cubicBezTo>
                  <a:pt x="161961" y="723500"/>
                  <a:pt x="0" y="561539"/>
                  <a:pt x="0" y="361750"/>
                </a:cubicBezTo>
                <a:cubicBezTo>
                  <a:pt x="0" y="161961"/>
                  <a:pt x="161961" y="0"/>
                  <a:pt x="361750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862A5F1-5D1C-7C17-C546-1AC512492867}"/>
              </a:ext>
            </a:extLst>
          </p:cNvPr>
          <p:cNvSpPr/>
          <p:nvPr/>
        </p:nvSpPr>
        <p:spPr>
          <a:xfrm>
            <a:off x="8629260" y="3602934"/>
            <a:ext cx="365760" cy="365760"/>
          </a:xfrm>
          <a:custGeom>
            <a:avLst/>
            <a:gdLst>
              <a:gd name="csX0" fmla="*/ 374038 w 723519"/>
              <a:gd name="csY0" fmla="*/ 261138 h 723519"/>
              <a:gd name="csX1" fmla="*/ 374038 w 723519"/>
              <a:gd name="csY1" fmla="*/ 399622 h 723519"/>
              <a:gd name="csX2" fmla="*/ 279159 w 723519"/>
              <a:gd name="csY2" fmla="*/ 399622 h 723519"/>
              <a:gd name="csX3" fmla="*/ 301619 w 723519"/>
              <a:gd name="csY3" fmla="*/ 372428 h 723519"/>
              <a:gd name="csX4" fmla="*/ 323441 w 723519"/>
              <a:gd name="csY4" fmla="*/ 342901 h 723519"/>
              <a:gd name="csX5" fmla="*/ 346844 w 723519"/>
              <a:gd name="csY5" fmla="*/ 307153 h 723519"/>
              <a:gd name="csX6" fmla="*/ 374038 w 723519"/>
              <a:gd name="csY6" fmla="*/ 261138 h 723519"/>
              <a:gd name="csX7" fmla="*/ 371189 w 723519"/>
              <a:gd name="csY7" fmla="*/ 190929 h 723519"/>
              <a:gd name="csX8" fmla="*/ 342900 w 723519"/>
              <a:gd name="csY8" fmla="*/ 243269 h 723519"/>
              <a:gd name="csX9" fmla="*/ 308258 w 723519"/>
              <a:gd name="csY9" fmla="*/ 297666 h 723519"/>
              <a:gd name="csX10" fmla="*/ 268405 w 723519"/>
              <a:gd name="csY10" fmla="*/ 351587 h 723519"/>
              <a:gd name="csX11" fmla="*/ 225076 w 723519"/>
              <a:gd name="csY11" fmla="*/ 402193 h 723519"/>
              <a:gd name="csX12" fmla="*/ 225076 w 723519"/>
              <a:gd name="csY12" fmla="*/ 445513 h 723519"/>
              <a:gd name="csX13" fmla="*/ 374037 w 723519"/>
              <a:gd name="csY13" fmla="*/ 445513 h 723519"/>
              <a:gd name="csX14" fmla="*/ 374037 w 723519"/>
              <a:gd name="csY14" fmla="*/ 513512 h 723519"/>
              <a:gd name="csX15" fmla="*/ 428749 w 723519"/>
              <a:gd name="csY15" fmla="*/ 513512 h 723519"/>
              <a:gd name="csX16" fmla="*/ 428749 w 723519"/>
              <a:gd name="csY16" fmla="*/ 445513 h 723519"/>
              <a:gd name="csX17" fmla="*/ 472078 w 723519"/>
              <a:gd name="csY17" fmla="*/ 445513 h 723519"/>
              <a:gd name="csX18" fmla="*/ 472078 w 723519"/>
              <a:gd name="csY18" fmla="*/ 399659 h 723519"/>
              <a:gd name="csX19" fmla="*/ 428749 w 723519"/>
              <a:gd name="csY19" fmla="*/ 399659 h 723519"/>
              <a:gd name="csX20" fmla="*/ 428749 w 723519"/>
              <a:gd name="csY20" fmla="*/ 190929 h 723519"/>
              <a:gd name="csX21" fmla="*/ 361769 w 723519"/>
              <a:gd name="csY21" fmla="*/ 0 h 723519"/>
              <a:gd name="csX22" fmla="*/ 362083 w 723519"/>
              <a:gd name="csY22" fmla="*/ 0 h 723519"/>
              <a:gd name="csX23" fmla="*/ 723519 w 723519"/>
              <a:gd name="csY23" fmla="*/ 361760 h 723519"/>
              <a:gd name="csX24" fmla="*/ 723519 w 723519"/>
              <a:gd name="csY24" fmla="*/ 361769 h 723519"/>
              <a:gd name="csX25" fmla="*/ 361750 w 723519"/>
              <a:gd name="csY25" fmla="*/ 723519 h 723519"/>
              <a:gd name="csX26" fmla="*/ 0 w 723519"/>
              <a:gd name="csY26" fmla="*/ 361750 h 723519"/>
              <a:gd name="csX27" fmla="*/ 361769 w 723519"/>
              <a:gd name="csY27" fmla="*/ 0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723519" h="723519">
                <a:moveTo>
                  <a:pt x="374038" y="261138"/>
                </a:moveTo>
                <a:lnTo>
                  <a:pt x="374038" y="399622"/>
                </a:lnTo>
                <a:lnTo>
                  <a:pt x="279159" y="399622"/>
                </a:lnTo>
                <a:cubicBezTo>
                  <a:pt x="286976" y="390528"/>
                  <a:pt x="294463" y="381464"/>
                  <a:pt x="301619" y="372428"/>
                </a:cubicBezTo>
                <a:cubicBezTo>
                  <a:pt x="308775" y="363392"/>
                  <a:pt x="316049" y="353550"/>
                  <a:pt x="323441" y="342901"/>
                </a:cubicBezTo>
                <a:cubicBezTo>
                  <a:pt x="330832" y="332245"/>
                  <a:pt x="338633" y="320329"/>
                  <a:pt x="346844" y="307153"/>
                </a:cubicBezTo>
                <a:cubicBezTo>
                  <a:pt x="355054" y="293977"/>
                  <a:pt x="364119" y="278638"/>
                  <a:pt x="374038" y="261138"/>
                </a:cubicBezTo>
                <a:close/>
                <a:moveTo>
                  <a:pt x="371189" y="190929"/>
                </a:moveTo>
                <a:cubicBezTo>
                  <a:pt x="362985" y="207795"/>
                  <a:pt x="353556" y="225241"/>
                  <a:pt x="342900" y="243269"/>
                </a:cubicBezTo>
                <a:cubicBezTo>
                  <a:pt x="332244" y="261296"/>
                  <a:pt x="320697" y="279428"/>
                  <a:pt x="308258" y="297666"/>
                </a:cubicBezTo>
                <a:cubicBezTo>
                  <a:pt x="295818" y="315903"/>
                  <a:pt x="282533" y="333877"/>
                  <a:pt x="268405" y="351587"/>
                </a:cubicBezTo>
                <a:cubicBezTo>
                  <a:pt x="254277" y="369297"/>
                  <a:pt x="239833" y="386165"/>
                  <a:pt x="225076" y="402193"/>
                </a:cubicBezTo>
                <a:lnTo>
                  <a:pt x="225076" y="445513"/>
                </a:lnTo>
                <a:lnTo>
                  <a:pt x="374037" y="445513"/>
                </a:lnTo>
                <a:lnTo>
                  <a:pt x="374037" y="513512"/>
                </a:lnTo>
                <a:lnTo>
                  <a:pt x="428749" y="513512"/>
                </a:lnTo>
                <a:lnTo>
                  <a:pt x="428749" y="445513"/>
                </a:lnTo>
                <a:lnTo>
                  <a:pt x="472078" y="445513"/>
                </a:lnTo>
                <a:lnTo>
                  <a:pt x="472078" y="399659"/>
                </a:lnTo>
                <a:lnTo>
                  <a:pt x="428749" y="399659"/>
                </a:lnTo>
                <a:lnTo>
                  <a:pt x="428749" y="190929"/>
                </a:lnTo>
                <a:close/>
                <a:moveTo>
                  <a:pt x="361769" y="0"/>
                </a:moveTo>
                <a:cubicBezTo>
                  <a:pt x="361874" y="0"/>
                  <a:pt x="361979" y="0"/>
                  <a:pt x="362083" y="0"/>
                </a:cubicBezTo>
                <a:cubicBezTo>
                  <a:pt x="561788" y="90"/>
                  <a:pt x="723609" y="162055"/>
                  <a:pt x="723519" y="361760"/>
                </a:cubicBezTo>
                <a:cubicBezTo>
                  <a:pt x="723519" y="361762"/>
                  <a:pt x="723519" y="361766"/>
                  <a:pt x="723519" y="361769"/>
                </a:cubicBezTo>
                <a:cubicBezTo>
                  <a:pt x="723513" y="561564"/>
                  <a:pt x="561545" y="723524"/>
                  <a:pt x="361750" y="723519"/>
                </a:cubicBezTo>
                <a:cubicBezTo>
                  <a:pt x="161955" y="723513"/>
                  <a:pt x="-6" y="561545"/>
                  <a:pt x="0" y="361750"/>
                </a:cubicBezTo>
                <a:cubicBezTo>
                  <a:pt x="6" y="161955"/>
                  <a:pt x="161975" y="-5"/>
                  <a:pt x="36176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B8D56441-8AAA-A06D-E694-E4938A425712}"/>
              </a:ext>
            </a:extLst>
          </p:cNvPr>
          <p:cNvSpPr/>
          <p:nvPr/>
        </p:nvSpPr>
        <p:spPr>
          <a:xfrm>
            <a:off x="215347" y="3329550"/>
            <a:ext cx="365760" cy="365760"/>
          </a:xfrm>
          <a:custGeom>
            <a:avLst/>
            <a:gdLst>
              <a:gd name="csX0" fmla="*/ 368693 w 723500"/>
              <a:gd name="csY0" fmla="*/ 348787 h 723500"/>
              <a:gd name="csX1" fmla="*/ 390981 w 723500"/>
              <a:gd name="csY1" fmla="*/ 352426 h 723500"/>
              <a:gd name="csX2" fmla="*/ 410441 w 723500"/>
              <a:gd name="csY2" fmla="*/ 363856 h 723500"/>
              <a:gd name="csX3" fmla="*/ 424262 w 723500"/>
              <a:gd name="csY3" fmla="*/ 383401 h 723500"/>
              <a:gd name="csX4" fmla="*/ 429481 w 723500"/>
              <a:gd name="csY4" fmla="*/ 411709 h 723500"/>
              <a:gd name="csX5" fmla="*/ 425671 w 723500"/>
              <a:gd name="csY5" fmla="*/ 435264 h 723500"/>
              <a:gd name="csX6" fmla="*/ 414432 w 723500"/>
              <a:gd name="csY6" fmla="*/ 455981 h 723500"/>
              <a:gd name="csX7" fmla="*/ 395772 w 723500"/>
              <a:gd name="csY7" fmla="*/ 470850 h 723500"/>
              <a:gd name="csX8" fmla="*/ 369379 w 723500"/>
              <a:gd name="csY8" fmla="*/ 476565 h 723500"/>
              <a:gd name="csX9" fmla="*/ 340909 w 723500"/>
              <a:gd name="csY9" fmla="*/ 471355 h 723500"/>
              <a:gd name="csX10" fmla="*/ 320039 w 723500"/>
              <a:gd name="csY10" fmla="*/ 457115 h 723500"/>
              <a:gd name="csX11" fmla="*/ 307152 w 723500"/>
              <a:gd name="csY11" fmla="*/ 436560 h 723500"/>
              <a:gd name="csX12" fmla="*/ 302894 w 723500"/>
              <a:gd name="csY12" fmla="*/ 412052 h 723500"/>
              <a:gd name="csX13" fmla="*/ 308752 w 723500"/>
              <a:gd name="csY13" fmla="*/ 385763 h 723500"/>
              <a:gd name="csX14" fmla="*/ 323935 w 723500"/>
              <a:gd name="csY14" fmla="*/ 365865 h 723500"/>
              <a:gd name="csX15" fmla="*/ 344976 w 723500"/>
              <a:gd name="csY15" fmla="*/ 353216 h 723500"/>
              <a:gd name="csX16" fmla="*/ 368693 w 723500"/>
              <a:gd name="csY16" fmla="*/ 348787 h 723500"/>
              <a:gd name="csX17" fmla="*/ 399088 w 723500"/>
              <a:gd name="csY17" fmla="*/ 188109 h 723500"/>
              <a:gd name="csX18" fmla="*/ 352596 w 723500"/>
              <a:gd name="csY18" fmla="*/ 195729 h 723500"/>
              <a:gd name="csX19" fmla="*/ 315278 w 723500"/>
              <a:gd name="csY19" fmla="*/ 216761 h 723500"/>
              <a:gd name="csX20" fmla="*/ 286645 w 723500"/>
              <a:gd name="csY20" fmla="*/ 248107 h 723500"/>
              <a:gd name="csX21" fmla="*/ 266576 w 723500"/>
              <a:gd name="csY21" fmla="*/ 286531 h 723500"/>
              <a:gd name="csX22" fmla="*/ 254708 w 723500"/>
              <a:gd name="csY22" fmla="*/ 329232 h 723500"/>
              <a:gd name="csX23" fmla="*/ 250765 w 723500"/>
              <a:gd name="csY23" fmla="*/ 373190 h 723500"/>
              <a:gd name="csX24" fmla="*/ 256918 w 723500"/>
              <a:gd name="csY24" fmla="*/ 424739 h 723500"/>
              <a:gd name="csX25" fmla="*/ 276844 w 723500"/>
              <a:gd name="csY25" fmla="*/ 470754 h 723500"/>
              <a:gd name="csX26" fmla="*/ 313039 w 723500"/>
              <a:gd name="csY26" fmla="*/ 503806 h 723500"/>
              <a:gd name="csX27" fmla="*/ 367751 w 723500"/>
              <a:gd name="csY27" fmla="*/ 516455 h 723500"/>
              <a:gd name="csX28" fmla="*/ 413918 w 723500"/>
              <a:gd name="csY28" fmla="*/ 508387 h 723500"/>
              <a:gd name="csX29" fmla="*/ 448713 w 723500"/>
              <a:gd name="csY29" fmla="*/ 485775 h 723500"/>
              <a:gd name="csX30" fmla="*/ 470678 w 723500"/>
              <a:gd name="csY30" fmla="*/ 450952 h 723500"/>
              <a:gd name="csX31" fmla="*/ 478441 w 723500"/>
              <a:gd name="csY31" fmla="*/ 406718 h 723500"/>
              <a:gd name="csX32" fmla="*/ 471202 w 723500"/>
              <a:gd name="csY32" fmla="*/ 367779 h 723500"/>
              <a:gd name="csX33" fmla="*/ 450647 w 723500"/>
              <a:gd name="csY33" fmla="*/ 336623 h 723500"/>
              <a:gd name="csX34" fmla="*/ 418852 w 723500"/>
              <a:gd name="csY34" fmla="*/ 316068 h 723500"/>
              <a:gd name="csX35" fmla="*/ 377895 w 723500"/>
              <a:gd name="csY35" fmla="*/ 308639 h 723500"/>
              <a:gd name="csX36" fmla="*/ 353549 w 723500"/>
              <a:gd name="csY36" fmla="*/ 312115 h 723500"/>
              <a:gd name="csX37" fmla="*/ 332508 w 723500"/>
              <a:gd name="csY37" fmla="*/ 321764 h 723500"/>
              <a:gd name="csX38" fmla="*/ 315278 w 723500"/>
              <a:gd name="csY38" fmla="*/ 336147 h 723500"/>
              <a:gd name="csX39" fmla="*/ 302000 w 723500"/>
              <a:gd name="csY39" fmla="*/ 354197 h 723500"/>
              <a:gd name="csX40" fmla="*/ 301047 w 723500"/>
              <a:gd name="csY40" fmla="*/ 354197 h 723500"/>
              <a:gd name="csX41" fmla="*/ 306419 w 723500"/>
              <a:gd name="csY41" fmla="*/ 308334 h 723500"/>
              <a:gd name="csX42" fmla="*/ 323498 w 723500"/>
              <a:gd name="csY42" fmla="*/ 267853 h 723500"/>
              <a:gd name="csX43" fmla="*/ 353978 w 723500"/>
              <a:gd name="csY43" fmla="*/ 239078 h 723500"/>
              <a:gd name="csX44" fmla="*/ 400050 w 723500"/>
              <a:gd name="csY44" fmla="*/ 227990 h 723500"/>
              <a:gd name="csX45" fmla="*/ 459105 w 723500"/>
              <a:gd name="csY45" fmla="*/ 241935 h 723500"/>
              <a:gd name="csX46" fmla="*/ 459105 w 723500"/>
              <a:gd name="csY46" fmla="*/ 198263 h 723500"/>
              <a:gd name="csX47" fmla="*/ 399088 w 723500"/>
              <a:gd name="csY47" fmla="*/ 188109 h 723500"/>
              <a:gd name="csX48" fmla="*/ 361750 w 723500"/>
              <a:gd name="csY48" fmla="*/ 0 h 723500"/>
              <a:gd name="csX49" fmla="*/ 362055 w 723500"/>
              <a:gd name="csY49" fmla="*/ 0 h 723500"/>
              <a:gd name="csX50" fmla="*/ 723500 w 723500"/>
              <a:gd name="csY50" fmla="*/ 361712 h 723500"/>
              <a:gd name="csX51" fmla="*/ 723500 w 723500"/>
              <a:gd name="csY51" fmla="*/ 361750 h 723500"/>
              <a:gd name="csX52" fmla="*/ 361750 w 723500"/>
              <a:gd name="csY52" fmla="*/ 723500 h 723500"/>
              <a:gd name="csX53" fmla="*/ 0 w 723500"/>
              <a:gd name="csY53" fmla="*/ 361750 h 723500"/>
              <a:gd name="csX54" fmla="*/ 361750 w 723500"/>
              <a:gd name="csY54" fmla="*/ 0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723500" h="723500">
                <a:moveTo>
                  <a:pt x="368693" y="348787"/>
                </a:moveTo>
                <a:cubicBezTo>
                  <a:pt x="376270" y="348788"/>
                  <a:pt x="383798" y="350017"/>
                  <a:pt x="390981" y="352426"/>
                </a:cubicBezTo>
                <a:cubicBezTo>
                  <a:pt x="398199" y="354828"/>
                  <a:pt x="404829" y="358722"/>
                  <a:pt x="410441" y="363856"/>
                </a:cubicBezTo>
                <a:cubicBezTo>
                  <a:pt x="416378" y="369320"/>
                  <a:pt x="421089" y="375982"/>
                  <a:pt x="424262" y="383401"/>
                </a:cubicBezTo>
                <a:cubicBezTo>
                  <a:pt x="427944" y="392373"/>
                  <a:pt x="429722" y="402014"/>
                  <a:pt x="429481" y="411709"/>
                </a:cubicBezTo>
                <a:cubicBezTo>
                  <a:pt x="429481" y="419714"/>
                  <a:pt x="428194" y="427667"/>
                  <a:pt x="425671" y="435264"/>
                </a:cubicBezTo>
                <a:cubicBezTo>
                  <a:pt x="423226" y="442801"/>
                  <a:pt x="419416" y="449823"/>
                  <a:pt x="414432" y="455981"/>
                </a:cubicBezTo>
                <a:cubicBezTo>
                  <a:pt x="409339" y="462207"/>
                  <a:pt x="402978" y="467276"/>
                  <a:pt x="395772" y="470850"/>
                </a:cubicBezTo>
                <a:cubicBezTo>
                  <a:pt x="387551" y="474816"/>
                  <a:pt x="378505" y="476775"/>
                  <a:pt x="369379" y="476565"/>
                </a:cubicBezTo>
                <a:cubicBezTo>
                  <a:pt x="359636" y="476755"/>
                  <a:pt x="349953" y="474984"/>
                  <a:pt x="340909" y="471355"/>
                </a:cubicBezTo>
                <a:cubicBezTo>
                  <a:pt x="333039" y="468109"/>
                  <a:pt x="325931" y="463259"/>
                  <a:pt x="320039" y="457115"/>
                </a:cubicBezTo>
                <a:cubicBezTo>
                  <a:pt x="314380" y="451218"/>
                  <a:pt x="309994" y="444222"/>
                  <a:pt x="307152" y="436560"/>
                </a:cubicBezTo>
                <a:cubicBezTo>
                  <a:pt x="304285" y="428709"/>
                  <a:pt x="302843" y="420409"/>
                  <a:pt x="302894" y="412052"/>
                </a:cubicBezTo>
                <a:cubicBezTo>
                  <a:pt x="302750" y="402950"/>
                  <a:pt x="304757" y="393943"/>
                  <a:pt x="308752" y="385763"/>
                </a:cubicBezTo>
                <a:cubicBezTo>
                  <a:pt x="312485" y="378214"/>
                  <a:pt x="317640" y="371458"/>
                  <a:pt x="323935" y="365865"/>
                </a:cubicBezTo>
                <a:cubicBezTo>
                  <a:pt x="330121" y="360404"/>
                  <a:pt x="337251" y="356117"/>
                  <a:pt x="344976" y="353216"/>
                </a:cubicBezTo>
                <a:cubicBezTo>
                  <a:pt x="352546" y="350310"/>
                  <a:pt x="360583" y="348809"/>
                  <a:pt x="368693" y="348787"/>
                </a:cubicBezTo>
                <a:close/>
                <a:moveTo>
                  <a:pt x="399088" y="188109"/>
                </a:moveTo>
                <a:cubicBezTo>
                  <a:pt x="383264" y="187911"/>
                  <a:pt x="367529" y="190491"/>
                  <a:pt x="352596" y="195729"/>
                </a:cubicBezTo>
                <a:cubicBezTo>
                  <a:pt x="339056" y="200577"/>
                  <a:pt x="326437" y="207689"/>
                  <a:pt x="315278" y="216761"/>
                </a:cubicBezTo>
                <a:cubicBezTo>
                  <a:pt x="304269" y="225772"/>
                  <a:pt x="294625" y="236331"/>
                  <a:pt x="286645" y="248107"/>
                </a:cubicBezTo>
                <a:cubicBezTo>
                  <a:pt x="278494" y="260096"/>
                  <a:pt x="271759" y="272990"/>
                  <a:pt x="266576" y="286531"/>
                </a:cubicBezTo>
                <a:cubicBezTo>
                  <a:pt x="261264" y="300353"/>
                  <a:pt x="257289" y="314652"/>
                  <a:pt x="254708" y="329232"/>
                </a:cubicBezTo>
                <a:cubicBezTo>
                  <a:pt x="252092" y="343738"/>
                  <a:pt x="250773" y="358449"/>
                  <a:pt x="250765" y="373190"/>
                </a:cubicBezTo>
                <a:cubicBezTo>
                  <a:pt x="250768" y="390556"/>
                  <a:pt x="252834" y="407860"/>
                  <a:pt x="256918" y="424739"/>
                </a:cubicBezTo>
                <a:cubicBezTo>
                  <a:pt x="260742" y="441150"/>
                  <a:pt x="267492" y="456737"/>
                  <a:pt x="276844" y="470754"/>
                </a:cubicBezTo>
                <a:cubicBezTo>
                  <a:pt x="286134" y="484472"/>
                  <a:pt x="298536" y="495797"/>
                  <a:pt x="313039" y="503806"/>
                </a:cubicBezTo>
                <a:cubicBezTo>
                  <a:pt x="329872" y="512693"/>
                  <a:pt x="348725" y="517051"/>
                  <a:pt x="367751" y="516455"/>
                </a:cubicBezTo>
                <a:cubicBezTo>
                  <a:pt x="383510" y="516691"/>
                  <a:pt x="399173" y="513954"/>
                  <a:pt x="413918" y="508387"/>
                </a:cubicBezTo>
                <a:cubicBezTo>
                  <a:pt x="426999" y="503423"/>
                  <a:pt x="438864" y="495713"/>
                  <a:pt x="448713" y="485775"/>
                </a:cubicBezTo>
                <a:cubicBezTo>
                  <a:pt x="458362" y="475809"/>
                  <a:pt x="465840" y="463952"/>
                  <a:pt x="470678" y="450952"/>
                </a:cubicBezTo>
                <a:cubicBezTo>
                  <a:pt x="475964" y="436810"/>
                  <a:pt x="478596" y="421815"/>
                  <a:pt x="478441" y="406718"/>
                </a:cubicBezTo>
                <a:cubicBezTo>
                  <a:pt x="478566" y="393392"/>
                  <a:pt x="476107" y="380170"/>
                  <a:pt x="471202" y="367779"/>
                </a:cubicBezTo>
                <a:cubicBezTo>
                  <a:pt x="466568" y="356089"/>
                  <a:pt x="459570" y="345483"/>
                  <a:pt x="450647" y="336623"/>
                </a:cubicBezTo>
                <a:cubicBezTo>
                  <a:pt x="441532" y="327711"/>
                  <a:pt x="430721" y="320721"/>
                  <a:pt x="418852" y="316068"/>
                </a:cubicBezTo>
                <a:cubicBezTo>
                  <a:pt x="405804" y="310983"/>
                  <a:pt x="391898" y="308460"/>
                  <a:pt x="377895" y="308639"/>
                </a:cubicBezTo>
                <a:cubicBezTo>
                  <a:pt x="369652" y="308582"/>
                  <a:pt x="361446" y="309753"/>
                  <a:pt x="353549" y="312115"/>
                </a:cubicBezTo>
                <a:cubicBezTo>
                  <a:pt x="346126" y="314353"/>
                  <a:pt x="339047" y="317599"/>
                  <a:pt x="332508" y="321764"/>
                </a:cubicBezTo>
                <a:cubicBezTo>
                  <a:pt x="326167" y="325794"/>
                  <a:pt x="320376" y="330629"/>
                  <a:pt x="315278" y="336147"/>
                </a:cubicBezTo>
                <a:cubicBezTo>
                  <a:pt x="310203" y="341658"/>
                  <a:pt x="305751" y="347711"/>
                  <a:pt x="302000" y="354197"/>
                </a:cubicBezTo>
                <a:lnTo>
                  <a:pt x="301047" y="354197"/>
                </a:lnTo>
                <a:cubicBezTo>
                  <a:pt x="301048" y="338752"/>
                  <a:pt x="302851" y="323361"/>
                  <a:pt x="306419" y="308334"/>
                </a:cubicBezTo>
                <a:cubicBezTo>
                  <a:pt x="309664" y="293933"/>
                  <a:pt x="315447" y="280226"/>
                  <a:pt x="323498" y="267853"/>
                </a:cubicBezTo>
                <a:cubicBezTo>
                  <a:pt x="331305" y="256042"/>
                  <a:pt x="341737" y="246194"/>
                  <a:pt x="353978" y="239078"/>
                </a:cubicBezTo>
                <a:cubicBezTo>
                  <a:pt x="368057" y="231301"/>
                  <a:pt x="383975" y="227471"/>
                  <a:pt x="400050" y="227990"/>
                </a:cubicBezTo>
                <a:cubicBezTo>
                  <a:pt x="420546" y="228030"/>
                  <a:pt x="440756" y="232802"/>
                  <a:pt x="459105" y="241935"/>
                </a:cubicBezTo>
                <a:lnTo>
                  <a:pt x="459105" y="198263"/>
                </a:lnTo>
                <a:cubicBezTo>
                  <a:pt x="440005" y="190806"/>
                  <a:pt x="419578" y="187349"/>
                  <a:pt x="399088" y="188109"/>
                </a:cubicBezTo>
                <a:close/>
                <a:moveTo>
                  <a:pt x="361750" y="0"/>
                </a:moveTo>
                <a:cubicBezTo>
                  <a:pt x="361852" y="0"/>
                  <a:pt x="361953" y="0"/>
                  <a:pt x="362055" y="0"/>
                </a:cubicBezTo>
                <a:cubicBezTo>
                  <a:pt x="561749" y="73"/>
                  <a:pt x="723573" y="162017"/>
                  <a:pt x="723500" y="361712"/>
                </a:cubicBezTo>
                <a:cubicBezTo>
                  <a:pt x="723500" y="361724"/>
                  <a:pt x="723500" y="361738"/>
                  <a:pt x="723500" y="361750"/>
                </a:cubicBezTo>
                <a:cubicBezTo>
                  <a:pt x="723500" y="561539"/>
                  <a:pt x="561539" y="723500"/>
                  <a:pt x="361750" y="723500"/>
                </a:cubicBezTo>
                <a:cubicBezTo>
                  <a:pt x="161961" y="723500"/>
                  <a:pt x="0" y="561539"/>
                  <a:pt x="0" y="361750"/>
                </a:cubicBezTo>
                <a:cubicBezTo>
                  <a:pt x="0" y="161961"/>
                  <a:pt x="161961" y="0"/>
                  <a:pt x="36175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9" name="Graphic 34" descr="Badge with solid fill">
            <a:extLst>
              <a:ext uri="{FF2B5EF4-FFF2-40B4-BE49-F238E27FC236}">
                <a16:creationId xmlns:a16="http://schemas.microsoft.com/office/drawing/2014/main" id="{F2AC8973-011C-13DD-2827-77201C01F660}"/>
              </a:ext>
            </a:extLst>
          </p:cNvPr>
          <p:cNvSpPr/>
          <p:nvPr/>
        </p:nvSpPr>
        <p:spPr>
          <a:xfrm>
            <a:off x="8860098" y="2170489"/>
            <a:ext cx="365760" cy="365760"/>
          </a:xfrm>
          <a:custGeom>
            <a:avLst/>
            <a:gdLst>
              <a:gd name="csX0" fmla="*/ 361750 w 723499"/>
              <a:gd name="csY0" fmla="*/ 0 h 723499"/>
              <a:gd name="csX1" fmla="*/ 0 w 723499"/>
              <a:gd name="csY1" fmla="*/ 361750 h 723499"/>
              <a:gd name="csX2" fmla="*/ 361750 w 723499"/>
              <a:gd name="csY2" fmla="*/ 723500 h 723499"/>
              <a:gd name="csX3" fmla="*/ 723500 w 723499"/>
              <a:gd name="csY3" fmla="*/ 361750 h 723499"/>
              <a:gd name="csX4" fmla="*/ 723500 w 723499"/>
              <a:gd name="csY4" fmla="*/ 361721 h 723499"/>
              <a:gd name="csX5" fmla="*/ 362026 w 723499"/>
              <a:gd name="csY5" fmla="*/ 0 h 723499"/>
              <a:gd name="csX6" fmla="*/ 361750 w 723499"/>
              <a:gd name="csY6" fmla="*/ 0 h 723499"/>
              <a:gd name="csX7" fmla="*/ 465172 w 723499"/>
              <a:gd name="csY7" fmla="*/ 523961 h 723499"/>
              <a:gd name="csX8" fmla="*/ 258337 w 723499"/>
              <a:gd name="csY8" fmla="*/ 523961 h 723499"/>
              <a:gd name="csX9" fmla="*/ 258337 w 723499"/>
              <a:gd name="csY9" fmla="*/ 493605 h 723499"/>
              <a:gd name="csX10" fmla="*/ 265290 w 723499"/>
              <a:gd name="csY10" fmla="*/ 456457 h 723499"/>
              <a:gd name="csX11" fmla="*/ 284417 w 723499"/>
              <a:gd name="csY11" fmla="*/ 425977 h 723499"/>
              <a:gd name="csX12" fmla="*/ 312734 w 723499"/>
              <a:gd name="csY12" fmla="*/ 400050 h 723499"/>
              <a:gd name="csX13" fmla="*/ 347520 w 723499"/>
              <a:gd name="csY13" fmla="*/ 376647 h 723499"/>
              <a:gd name="csX14" fmla="*/ 377047 w 723499"/>
              <a:gd name="csY14" fmla="*/ 355454 h 723499"/>
              <a:gd name="csX15" fmla="*/ 395421 w 723499"/>
              <a:gd name="csY15" fmla="*/ 335280 h 723499"/>
              <a:gd name="csX16" fmla="*/ 404765 w 723499"/>
              <a:gd name="csY16" fmla="*/ 314877 h 723499"/>
              <a:gd name="csX17" fmla="*/ 407289 w 723499"/>
              <a:gd name="csY17" fmla="*/ 292103 h 723499"/>
              <a:gd name="csX18" fmla="*/ 404127 w 723499"/>
              <a:gd name="csY18" fmla="*/ 272501 h 723499"/>
              <a:gd name="csX19" fmla="*/ 394792 w 723499"/>
              <a:gd name="csY19" fmla="*/ 255899 h 723499"/>
              <a:gd name="csX20" fmla="*/ 378981 w 723499"/>
              <a:gd name="csY20" fmla="*/ 244469 h 723499"/>
              <a:gd name="csX21" fmla="*/ 356692 w 723499"/>
              <a:gd name="csY21" fmla="*/ 240201 h 723499"/>
              <a:gd name="csX22" fmla="*/ 313677 w 723499"/>
              <a:gd name="csY22" fmla="*/ 250327 h 723499"/>
              <a:gd name="csX23" fmla="*/ 275415 w 723499"/>
              <a:gd name="csY23" fmla="*/ 277520 h 723499"/>
              <a:gd name="csX24" fmla="*/ 275415 w 723499"/>
              <a:gd name="csY24" fmla="*/ 228181 h 723499"/>
              <a:gd name="csX25" fmla="*/ 313830 w 723499"/>
              <a:gd name="csY25" fmla="*/ 206045 h 723499"/>
              <a:gd name="csX26" fmla="*/ 361455 w 723499"/>
              <a:gd name="csY26" fmla="*/ 199377 h 723499"/>
              <a:gd name="csX27" fmla="*/ 399402 w 723499"/>
              <a:gd name="csY27" fmla="*/ 205092 h 723499"/>
              <a:gd name="csX28" fmla="*/ 430397 w 723499"/>
              <a:gd name="csY28" fmla="*/ 221694 h 723499"/>
              <a:gd name="csX29" fmla="*/ 451275 w 723499"/>
              <a:gd name="csY29" fmla="*/ 248888 h 723499"/>
              <a:gd name="csX30" fmla="*/ 458895 w 723499"/>
              <a:gd name="csY30" fmla="*/ 286036 h 723499"/>
              <a:gd name="csX31" fmla="*/ 454924 w 723499"/>
              <a:gd name="csY31" fmla="*/ 320183 h 723499"/>
              <a:gd name="csX32" fmla="*/ 441893 w 723499"/>
              <a:gd name="csY32" fmla="*/ 349701 h 723499"/>
              <a:gd name="csX33" fmla="*/ 418348 w 723499"/>
              <a:gd name="csY33" fmla="*/ 376590 h 723499"/>
              <a:gd name="csX34" fmla="*/ 382924 w 723499"/>
              <a:gd name="csY34" fmla="*/ 402831 h 723499"/>
              <a:gd name="csX35" fmla="*/ 352558 w 723499"/>
              <a:gd name="csY35" fmla="*/ 422758 h 723499"/>
              <a:gd name="csX36" fmla="*/ 329936 w 723499"/>
              <a:gd name="csY36" fmla="*/ 440941 h 723499"/>
              <a:gd name="csX37" fmla="*/ 315878 w 723499"/>
              <a:gd name="csY37" fmla="*/ 459600 h 723499"/>
              <a:gd name="csX38" fmla="*/ 311115 w 723499"/>
              <a:gd name="csY38" fmla="*/ 480955 h 723499"/>
              <a:gd name="csX39" fmla="*/ 465134 w 723499"/>
              <a:gd name="csY39" fmla="*/ 480955 h 7234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0" name="Graphic 35" descr="Badge 3 with solid fill">
            <a:extLst>
              <a:ext uri="{FF2B5EF4-FFF2-40B4-BE49-F238E27FC236}">
                <a16:creationId xmlns:a16="http://schemas.microsoft.com/office/drawing/2014/main" id="{9E501ECC-A702-77D1-B4FC-5E7AF2C185DC}"/>
              </a:ext>
            </a:extLst>
          </p:cNvPr>
          <p:cNvSpPr/>
          <p:nvPr/>
        </p:nvSpPr>
        <p:spPr>
          <a:xfrm>
            <a:off x="4062776" y="2973800"/>
            <a:ext cx="365760" cy="365760"/>
          </a:xfrm>
          <a:custGeom>
            <a:avLst/>
            <a:gdLst>
              <a:gd name="csX0" fmla="*/ 361769 w 723518"/>
              <a:gd name="csY0" fmla="*/ 0 h 723519"/>
              <a:gd name="csX1" fmla="*/ 0 w 723518"/>
              <a:gd name="csY1" fmla="*/ 361750 h 723519"/>
              <a:gd name="csX2" fmla="*/ 361750 w 723518"/>
              <a:gd name="csY2" fmla="*/ 723519 h 723519"/>
              <a:gd name="csX3" fmla="*/ 723519 w 723518"/>
              <a:gd name="csY3" fmla="*/ 361769 h 723519"/>
              <a:gd name="csX4" fmla="*/ 723519 w 723518"/>
              <a:gd name="csY4" fmla="*/ 361731 h 723519"/>
              <a:gd name="csX5" fmla="*/ 362055 w 723518"/>
              <a:gd name="csY5" fmla="*/ 0 h 723519"/>
              <a:gd name="csX6" fmla="*/ 361769 w 723518"/>
              <a:gd name="csY6" fmla="*/ 0 h 723519"/>
              <a:gd name="csX7" fmla="*/ 457476 w 723518"/>
              <a:gd name="csY7" fmla="*/ 471792 h 723519"/>
              <a:gd name="csX8" fmla="*/ 430425 w 723518"/>
              <a:gd name="csY8" fmla="*/ 501520 h 723519"/>
              <a:gd name="csX9" fmla="*/ 390744 w 723518"/>
              <a:gd name="csY9" fmla="*/ 519703 h 723519"/>
              <a:gd name="csX10" fmla="*/ 343119 w 723518"/>
              <a:gd name="csY10" fmla="*/ 525875 h 723519"/>
              <a:gd name="csX11" fmla="*/ 294732 w 723518"/>
              <a:gd name="csY11" fmla="*/ 521599 h 723519"/>
              <a:gd name="csX12" fmla="*/ 256470 w 723518"/>
              <a:gd name="csY12" fmla="*/ 508797 h 723519"/>
              <a:gd name="csX13" fmla="*/ 256470 w 723518"/>
              <a:gd name="csY13" fmla="*/ 460058 h 723519"/>
              <a:gd name="csX14" fmla="*/ 298380 w 723518"/>
              <a:gd name="csY14" fmla="*/ 479355 h 723519"/>
              <a:gd name="csX15" fmla="*/ 344700 w 723518"/>
              <a:gd name="csY15" fmla="*/ 485680 h 723519"/>
              <a:gd name="csX16" fmla="*/ 367160 w 723518"/>
              <a:gd name="csY16" fmla="*/ 483461 h 723519"/>
              <a:gd name="csX17" fmla="*/ 389468 w 723518"/>
              <a:gd name="csY17" fmla="*/ 475402 h 723519"/>
              <a:gd name="csX18" fmla="*/ 406546 w 723518"/>
              <a:gd name="csY18" fmla="*/ 459429 h 723519"/>
              <a:gd name="csX19" fmla="*/ 413328 w 723518"/>
              <a:gd name="csY19" fmla="*/ 433816 h 723519"/>
              <a:gd name="csX20" fmla="*/ 406860 w 723518"/>
              <a:gd name="csY20" fmla="*/ 407403 h 723519"/>
              <a:gd name="csX21" fmla="*/ 388830 w 723518"/>
              <a:gd name="csY21" fmla="*/ 389696 h 723519"/>
              <a:gd name="csX22" fmla="*/ 361636 w 723518"/>
              <a:gd name="csY22" fmla="*/ 379733 h 723519"/>
              <a:gd name="csX23" fmla="*/ 327622 w 723518"/>
              <a:gd name="csY23" fmla="*/ 376571 h 723519"/>
              <a:gd name="csX24" fmla="*/ 298228 w 723518"/>
              <a:gd name="csY24" fmla="*/ 376571 h 723519"/>
              <a:gd name="csX25" fmla="*/ 298228 w 723518"/>
              <a:gd name="csY25" fmla="*/ 336090 h 723519"/>
              <a:gd name="csX26" fmla="*/ 326060 w 723518"/>
              <a:gd name="csY26" fmla="*/ 336090 h 723519"/>
              <a:gd name="csX27" fmla="*/ 356273 w 723518"/>
              <a:gd name="csY27" fmla="*/ 333232 h 723519"/>
              <a:gd name="csX28" fmla="*/ 379990 w 723518"/>
              <a:gd name="csY28" fmla="*/ 323907 h 723519"/>
              <a:gd name="csX29" fmla="*/ 395488 w 723518"/>
              <a:gd name="csY29" fmla="*/ 307296 h 723519"/>
              <a:gd name="csX30" fmla="*/ 401022 w 723518"/>
              <a:gd name="csY30" fmla="*/ 282635 h 723519"/>
              <a:gd name="csX31" fmla="*/ 395811 w 723518"/>
              <a:gd name="csY31" fmla="*/ 260337 h 723519"/>
              <a:gd name="csX32" fmla="*/ 382476 w 723518"/>
              <a:gd name="csY32" fmla="*/ 246736 h 723519"/>
              <a:gd name="csX33" fmla="*/ 364912 w 723518"/>
              <a:gd name="csY33" fmla="*/ 239935 h 723519"/>
              <a:gd name="csX34" fmla="*/ 346577 w 723518"/>
              <a:gd name="csY34" fmla="*/ 238030 h 723519"/>
              <a:gd name="csX35" fmla="*/ 307353 w 723518"/>
              <a:gd name="csY35" fmla="*/ 243745 h 723519"/>
              <a:gd name="csX36" fmla="*/ 270034 w 723518"/>
              <a:gd name="csY36" fmla="*/ 260814 h 723519"/>
              <a:gd name="csX37" fmla="*/ 270034 w 723518"/>
              <a:gd name="csY37" fmla="*/ 215941 h 723519"/>
              <a:gd name="csX38" fmla="*/ 307610 w 723518"/>
              <a:gd name="csY38" fmla="*/ 202178 h 723519"/>
              <a:gd name="csX39" fmla="*/ 351082 w 723518"/>
              <a:gd name="csY39" fmla="*/ 197596 h 723519"/>
              <a:gd name="csX40" fmla="*/ 389839 w 723518"/>
              <a:gd name="csY40" fmla="*/ 202178 h 723519"/>
              <a:gd name="csX41" fmla="*/ 423177 w 723518"/>
              <a:gd name="csY41" fmla="*/ 216256 h 723519"/>
              <a:gd name="csX42" fmla="*/ 446427 w 723518"/>
              <a:gd name="csY42" fmla="*/ 240287 h 723519"/>
              <a:gd name="csX43" fmla="*/ 455114 w 723518"/>
              <a:gd name="csY43" fmla="*/ 274758 h 723519"/>
              <a:gd name="csX44" fmla="*/ 436940 w 723518"/>
              <a:gd name="csY44" fmla="*/ 326631 h 723519"/>
              <a:gd name="csX45" fmla="*/ 387125 w 723518"/>
              <a:gd name="csY45" fmla="*/ 354140 h 723519"/>
              <a:gd name="csX46" fmla="*/ 417166 w 723518"/>
              <a:gd name="csY46" fmla="*/ 361760 h 723519"/>
              <a:gd name="csX47" fmla="*/ 442951 w 723518"/>
              <a:gd name="csY47" fmla="*/ 377733 h 723519"/>
              <a:gd name="csX48" fmla="*/ 460810 w 723518"/>
              <a:gd name="csY48" fmla="*/ 401136 h 723519"/>
              <a:gd name="csX49" fmla="*/ 467477 w 723518"/>
              <a:gd name="csY49" fmla="*/ 430711 h 723519"/>
              <a:gd name="csX50" fmla="*/ 457476 w 723518"/>
              <a:gd name="csY50" fmla="*/ 471792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1" name="Graphic 36" descr="Badge 1 with solid fill">
            <a:extLst>
              <a:ext uri="{FF2B5EF4-FFF2-40B4-BE49-F238E27FC236}">
                <a16:creationId xmlns:a16="http://schemas.microsoft.com/office/drawing/2014/main" id="{DE389178-0FBB-1A0F-BE2D-5444BCB91662}"/>
              </a:ext>
            </a:extLst>
          </p:cNvPr>
          <p:cNvSpPr/>
          <p:nvPr/>
        </p:nvSpPr>
        <p:spPr>
          <a:xfrm>
            <a:off x="4212081" y="1439466"/>
            <a:ext cx="365760" cy="36576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723500 w 723499"/>
              <a:gd name="csY4" fmla="*/ 361712 h 723500"/>
              <a:gd name="csX5" fmla="*/ 362036 w 723499"/>
              <a:gd name="csY5" fmla="*/ 0 h 723500"/>
              <a:gd name="csX6" fmla="*/ 361750 w 723499"/>
              <a:gd name="csY6" fmla="*/ 0 h 723500"/>
              <a:gd name="csX7" fmla="*/ 401431 w 723499"/>
              <a:gd name="csY7" fmla="*/ 515303 h 723500"/>
              <a:gd name="csX8" fmla="*/ 346405 w 723499"/>
              <a:gd name="csY8" fmla="*/ 515303 h 723500"/>
              <a:gd name="csX9" fmla="*/ 346405 w 723499"/>
              <a:gd name="csY9" fmla="*/ 252498 h 723500"/>
              <a:gd name="csX10" fmla="*/ 331689 w 723499"/>
              <a:gd name="csY10" fmla="*/ 261671 h 723500"/>
              <a:gd name="csX11" fmla="*/ 315725 w 723499"/>
              <a:gd name="csY11" fmla="*/ 269577 h 723500"/>
              <a:gd name="csX12" fmla="*/ 297066 w 723499"/>
              <a:gd name="csY12" fmla="*/ 276063 h 723500"/>
              <a:gd name="csX13" fmla="*/ 275558 w 723499"/>
              <a:gd name="csY13" fmla="*/ 281912 h 723500"/>
              <a:gd name="csX14" fmla="*/ 275558 w 723499"/>
              <a:gd name="csY14" fmla="*/ 237954 h 723500"/>
              <a:gd name="csX15" fmla="*/ 289941 w 723499"/>
              <a:gd name="csY15" fmla="*/ 233524 h 723500"/>
              <a:gd name="csX16" fmla="*/ 302762 w 723499"/>
              <a:gd name="csY16" fmla="*/ 229095 h 723500"/>
              <a:gd name="csX17" fmla="*/ 315411 w 723499"/>
              <a:gd name="csY17" fmla="*/ 223876 h 723500"/>
              <a:gd name="csX18" fmla="*/ 328060 w 723499"/>
              <a:gd name="csY18" fmla="*/ 218656 h 723500"/>
              <a:gd name="csX19" fmla="*/ 340224 w 723499"/>
              <a:gd name="csY19" fmla="*/ 212331 h 723500"/>
              <a:gd name="csX20" fmla="*/ 352415 w 723499"/>
              <a:gd name="csY20" fmla="*/ 205664 h 723500"/>
              <a:gd name="csX21" fmla="*/ 365531 w 723499"/>
              <a:gd name="csY21" fmla="*/ 198044 h 723500"/>
              <a:gd name="csX22" fmla="*/ 378666 w 723499"/>
              <a:gd name="csY22" fmla="*/ 190424 h 723500"/>
              <a:gd name="csX23" fmla="*/ 401431 w 723499"/>
              <a:gd name="csY23" fmla="*/ 190424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2" name="Graphic 47" descr="Badge 5 with solid fill">
            <a:extLst>
              <a:ext uri="{FF2B5EF4-FFF2-40B4-BE49-F238E27FC236}">
                <a16:creationId xmlns:a16="http://schemas.microsoft.com/office/drawing/2014/main" id="{4528834E-1BB5-83FB-BFD4-3CE3B8C02069}"/>
              </a:ext>
            </a:extLst>
          </p:cNvPr>
          <p:cNvSpPr/>
          <p:nvPr/>
        </p:nvSpPr>
        <p:spPr>
          <a:xfrm>
            <a:off x="7671628" y="4968201"/>
            <a:ext cx="365760" cy="36576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362093 w 723499"/>
              <a:gd name="csY4" fmla="*/ 0 h 723500"/>
              <a:gd name="csX5" fmla="*/ 361750 w 723499"/>
              <a:gd name="csY5" fmla="*/ 0 h 723500"/>
              <a:gd name="csX6" fmla="*/ 468735 w 723499"/>
              <a:gd name="csY6" fmla="*/ 461420 h 723500"/>
              <a:gd name="csX7" fmla="*/ 439007 w 723499"/>
              <a:gd name="csY7" fmla="*/ 493205 h 723500"/>
              <a:gd name="csX8" fmla="*/ 396478 w 723499"/>
              <a:gd name="csY8" fmla="*/ 511540 h 723500"/>
              <a:gd name="csX9" fmla="*/ 346510 w 723499"/>
              <a:gd name="csY9" fmla="*/ 517389 h 723500"/>
              <a:gd name="csX10" fmla="*/ 268405 w 723499"/>
              <a:gd name="csY10" fmla="*/ 504111 h 723500"/>
              <a:gd name="csX11" fmla="*/ 268405 w 723499"/>
              <a:gd name="csY11" fmla="*/ 456362 h 723500"/>
              <a:gd name="csX12" fmla="*/ 347139 w 723499"/>
              <a:gd name="csY12" fmla="*/ 477250 h 723500"/>
              <a:gd name="csX13" fmla="*/ 378771 w 723499"/>
              <a:gd name="csY13" fmla="*/ 473440 h 723500"/>
              <a:gd name="csX14" fmla="*/ 403898 w 723499"/>
              <a:gd name="csY14" fmla="*/ 462010 h 723500"/>
              <a:gd name="csX15" fmla="*/ 426520 w 723499"/>
              <a:gd name="csY15" fmla="*/ 417100 h 723500"/>
              <a:gd name="csX16" fmla="*/ 419395 w 723499"/>
              <a:gd name="csY16" fmla="*/ 391325 h 723500"/>
              <a:gd name="csX17" fmla="*/ 400422 w 723499"/>
              <a:gd name="csY17" fmla="*/ 373771 h 723500"/>
              <a:gd name="csX18" fmla="*/ 372799 w 723499"/>
              <a:gd name="csY18" fmla="*/ 363655 h 723500"/>
              <a:gd name="csX19" fmla="*/ 339585 w 723499"/>
              <a:gd name="csY19" fmla="*/ 360493 h 723500"/>
              <a:gd name="csX20" fmla="*/ 280445 w 723499"/>
              <a:gd name="csY20" fmla="*/ 363350 h 723500"/>
              <a:gd name="csX21" fmla="*/ 296228 w 723499"/>
              <a:gd name="csY21" fmla="*/ 194501 h 723500"/>
              <a:gd name="csX22" fmla="*/ 462915 w 723499"/>
              <a:gd name="csY22" fmla="*/ 194501 h 723500"/>
              <a:gd name="csX23" fmla="*/ 462915 w 723499"/>
              <a:gd name="csY23" fmla="*/ 236877 h 723500"/>
              <a:gd name="csX24" fmla="*/ 343348 w 723499"/>
              <a:gd name="csY24" fmla="*/ 236877 h 723500"/>
              <a:gd name="csX25" fmla="*/ 335128 w 723499"/>
              <a:gd name="csY25" fmla="*/ 320373 h 723500"/>
              <a:gd name="csX26" fmla="*/ 341452 w 723499"/>
              <a:gd name="csY26" fmla="*/ 319897 h 723500"/>
              <a:gd name="csX27" fmla="*/ 344757 w 723499"/>
              <a:gd name="csY27" fmla="*/ 319583 h 723500"/>
              <a:gd name="csX28" fmla="*/ 347777 w 723499"/>
              <a:gd name="csY28" fmla="*/ 319421 h 723500"/>
              <a:gd name="csX29" fmla="*/ 353149 w 723499"/>
              <a:gd name="csY29" fmla="*/ 319421 h 723500"/>
              <a:gd name="csX30" fmla="*/ 401222 w 723499"/>
              <a:gd name="csY30" fmla="*/ 324641 h 723500"/>
              <a:gd name="csX31" fmla="*/ 441703 w 723499"/>
              <a:gd name="csY31" fmla="*/ 341243 h 723500"/>
              <a:gd name="csX32" fmla="*/ 469583 w 723499"/>
              <a:gd name="csY32" fmla="*/ 370818 h 723500"/>
              <a:gd name="csX33" fmla="*/ 480060 w 723499"/>
              <a:gd name="csY33" fmla="*/ 414938 h 723500"/>
              <a:gd name="csX34" fmla="*/ 468735 w 723499"/>
              <a:gd name="csY34" fmla="*/ 461420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94" y="162056"/>
                  <a:pt x="561787" y="94"/>
                  <a:pt x="362093" y="0"/>
                </a:cubicBezTo>
                <a:cubicBezTo>
                  <a:pt x="361979" y="0"/>
                  <a:pt x="361864" y="0"/>
                  <a:pt x="361750" y="0"/>
                </a:cubicBezTo>
                <a:close/>
                <a:moveTo>
                  <a:pt x="468735" y="461420"/>
                </a:moveTo>
                <a:cubicBezTo>
                  <a:pt x="461383" y="474146"/>
                  <a:pt x="451215" y="485020"/>
                  <a:pt x="439007" y="493205"/>
                </a:cubicBezTo>
                <a:cubicBezTo>
                  <a:pt x="426041" y="501810"/>
                  <a:pt x="411637" y="508021"/>
                  <a:pt x="396478" y="511540"/>
                </a:cubicBezTo>
                <a:cubicBezTo>
                  <a:pt x="380116" y="515480"/>
                  <a:pt x="363340" y="517444"/>
                  <a:pt x="346510" y="517389"/>
                </a:cubicBezTo>
                <a:cubicBezTo>
                  <a:pt x="311725" y="517389"/>
                  <a:pt x="285690" y="512962"/>
                  <a:pt x="268405" y="504111"/>
                </a:cubicBezTo>
                <a:lnTo>
                  <a:pt x="268405" y="456362"/>
                </a:lnTo>
                <a:cubicBezTo>
                  <a:pt x="292490" y="469799"/>
                  <a:pt x="319560" y="476981"/>
                  <a:pt x="347139" y="477250"/>
                </a:cubicBezTo>
                <a:cubicBezTo>
                  <a:pt x="357802" y="477335"/>
                  <a:pt x="368433" y="476055"/>
                  <a:pt x="378771" y="473440"/>
                </a:cubicBezTo>
                <a:cubicBezTo>
                  <a:pt x="387779" y="471209"/>
                  <a:pt x="396297" y="467334"/>
                  <a:pt x="403898" y="462010"/>
                </a:cubicBezTo>
                <a:cubicBezTo>
                  <a:pt x="418546" y="451826"/>
                  <a:pt x="427055" y="434932"/>
                  <a:pt x="426520" y="417100"/>
                </a:cubicBezTo>
                <a:cubicBezTo>
                  <a:pt x="426800" y="407986"/>
                  <a:pt x="424316" y="399001"/>
                  <a:pt x="419395" y="391325"/>
                </a:cubicBezTo>
                <a:cubicBezTo>
                  <a:pt x="414483" y="384111"/>
                  <a:pt x="407995" y="378108"/>
                  <a:pt x="400422" y="373771"/>
                </a:cubicBezTo>
                <a:cubicBezTo>
                  <a:pt x="391841" y="368884"/>
                  <a:pt x="382506" y="365465"/>
                  <a:pt x="372799" y="363655"/>
                </a:cubicBezTo>
                <a:cubicBezTo>
                  <a:pt x="361859" y="361511"/>
                  <a:pt x="350733" y="360452"/>
                  <a:pt x="339585" y="360493"/>
                </a:cubicBezTo>
                <a:cubicBezTo>
                  <a:pt x="328841" y="360493"/>
                  <a:pt x="309127" y="361445"/>
                  <a:pt x="280445" y="363350"/>
                </a:cubicBezTo>
                <a:lnTo>
                  <a:pt x="296228" y="194501"/>
                </a:lnTo>
                <a:lnTo>
                  <a:pt x="462915" y="194501"/>
                </a:lnTo>
                <a:lnTo>
                  <a:pt x="462915" y="236877"/>
                </a:lnTo>
                <a:lnTo>
                  <a:pt x="343348" y="236877"/>
                </a:lnTo>
                <a:lnTo>
                  <a:pt x="335128" y="320373"/>
                </a:lnTo>
                <a:cubicBezTo>
                  <a:pt x="338061" y="320164"/>
                  <a:pt x="340185" y="320002"/>
                  <a:pt x="341452" y="319897"/>
                </a:cubicBezTo>
                <a:cubicBezTo>
                  <a:pt x="342719" y="319792"/>
                  <a:pt x="343814" y="319688"/>
                  <a:pt x="344757" y="319583"/>
                </a:cubicBezTo>
                <a:cubicBezTo>
                  <a:pt x="345760" y="319473"/>
                  <a:pt x="346768" y="319420"/>
                  <a:pt x="347777" y="319421"/>
                </a:cubicBezTo>
                <a:lnTo>
                  <a:pt x="353149" y="319421"/>
                </a:lnTo>
                <a:cubicBezTo>
                  <a:pt x="369318" y="319370"/>
                  <a:pt x="385441" y="321121"/>
                  <a:pt x="401222" y="324641"/>
                </a:cubicBezTo>
                <a:cubicBezTo>
                  <a:pt x="415602" y="327704"/>
                  <a:pt x="429313" y="333327"/>
                  <a:pt x="441703" y="341243"/>
                </a:cubicBezTo>
                <a:cubicBezTo>
                  <a:pt x="453223" y="348734"/>
                  <a:pt x="462784" y="358875"/>
                  <a:pt x="469583" y="370818"/>
                </a:cubicBezTo>
                <a:cubicBezTo>
                  <a:pt x="476898" y="384345"/>
                  <a:pt x="480512" y="399565"/>
                  <a:pt x="480060" y="414938"/>
                </a:cubicBezTo>
                <a:cubicBezTo>
                  <a:pt x="480499" y="431164"/>
                  <a:pt x="476589" y="447213"/>
                  <a:pt x="468735" y="4614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36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9575</TotalTime>
  <Words>542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Rocket Launch Process – Slide Template</vt:lpstr>
      <vt:lpstr>6-Step Rocket Launch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Rocket Launch Process</dc:title>
  <dc:creator>PresentationGO.com</dc:creator>
  <dc:description>© Copyright PresentationGO.com - Do not distribute or sale without written permission.</dc:description>
  <cp:lastModifiedBy>Christophe Barroche</cp:lastModifiedBy>
  <cp:revision>60</cp:revision>
  <dcterms:created xsi:type="dcterms:W3CDTF">2014-11-26T05:14:11Z</dcterms:created>
  <dcterms:modified xsi:type="dcterms:W3CDTF">2026-04-27T16:51:03Z</dcterms:modified>
  <cp:category>Charts &amp; Diagrams;Graphics &amp; Metaphors</cp:category>
</cp:coreProperties>
</file>