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25" r:id="rId4"/>
    <p:sldId id="42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33" d="100"/>
          <a:sy n="133" d="100"/>
        </p:scale>
        <p:origin x="92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77330-F593-E40C-F291-C1659BD5F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4C1F11-197C-78EB-D1EE-64B4CC9B42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C2762B-AEF8-5362-296D-D372370B75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28BAF5-85B7-B82E-617B-610383019A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567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C3B42-2402-40F2-30EB-BD1D6AB28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A70C3F-EC30-3EC2-4F1A-3FDA6B46D4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66B35E-6FBB-CBC4-2C49-3596DE4953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F33331-6FC0-87AE-2D45-E000018318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773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E6B81-563E-927B-BAFE-C4BC65DC7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26101-3CC0-0BC8-82F4-A58EFA5A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Rocket Launch Process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A2C4988-7E6D-1826-3AF3-3AEC62603DC7}"/>
              </a:ext>
            </a:extLst>
          </p:cNvPr>
          <p:cNvGrpSpPr/>
          <p:nvPr/>
        </p:nvGrpSpPr>
        <p:grpSpPr>
          <a:xfrm>
            <a:off x="3874576" y="1286691"/>
            <a:ext cx="4102899" cy="4640961"/>
            <a:chOff x="6685052" y="435072"/>
            <a:chExt cx="4855783" cy="5492580"/>
          </a:xfrm>
        </p:grpSpPr>
        <p:sp>
          <p:nvSpPr>
            <p:cNvPr id="29" name="Forme libre 28">
              <a:extLst>
                <a:ext uri="{FF2B5EF4-FFF2-40B4-BE49-F238E27FC236}">
                  <a16:creationId xmlns:a16="http://schemas.microsoft.com/office/drawing/2014/main" id="{FBC440D5-54C7-391C-5B4E-004202696AFE}"/>
                </a:ext>
              </a:extLst>
            </p:cNvPr>
            <p:cNvSpPr/>
            <p:nvPr/>
          </p:nvSpPr>
          <p:spPr>
            <a:xfrm>
              <a:off x="6685052" y="4540752"/>
              <a:ext cx="1740212" cy="1386900"/>
            </a:xfrm>
            <a:custGeom>
              <a:avLst/>
              <a:gdLst>
                <a:gd name="csX0" fmla="*/ 349655 w 1240458"/>
                <a:gd name="csY0" fmla="*/ 493445 h 988610"/>
                <a:gd name="csX1" fmla="*/ 0 w 1240458"/>
                <a:gd name="csY1" fmla="*/ 849413 h 988610"/>
                <a:gd name="csX2" fmla="*/ 507098 w 1240458"/>
                <a:gd name="csY2" fmla="*/ 970132 h 988610"/>
                <a:gd name="csX3" fmla="*/ 1053175 w 1240458"/>
                <a:gd name="csY3" fmla="*/ 975598 h 988610"/>
                <a:gd name="csX4" fmla="*/ 1240459 w 1240458"/>
                <a:gd name="csY4" fmla="*/ 525170 h 988610"/>
                <a:gd name="csX5" fmla="*/ 1053982 w 1240458"/>
                <a:gd name="csY5" fmla="*/ 134787 h 988610"/>
                <a:gd name="csX6" fmla="*/ 341232 w 1240458"/>
                <a:gd name="csY6" fmla="*/ 0 h 988610"/>
                <a:gd name="csX7" fmla="*/ 349655 w 1240458"/>
                <a:gd name="csY7" fmla="*/ 493534 h 988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240458" h="988610">
                  <a:moveTo>
                    <a:pt x="349655" y="493445"/>
                  </a:moveTo>
                  <a:lnTo>
                    <a:pt x="0" y="849413"/>
                  </a:lnTo>
                  <a:cubicBezTo>
                    <a:pt x="164164" y="907935"/>
                    <a:pt x="334691" y="948533"/>
                    <a:pt x="507098" y="970132"/>
                  </a:cubicBezTo>
                  <a:cubicBezTo>
                    <a:pt x="687839" y="992804"/>
                    <a:pt x="871537" y="994598"/>
                    <a:pt x="1053175" y="975598"/>
                  </a:cubicBezTo>
                  <a:lnTo>
                    <a:pt x="1240459" y="525170"/>
                  </a:lnTo>
                  <a:lnTo>
                    <a:pt x="1053982" y="134787"/>
                  </a:lnTo>
                  <a:cubicBezTo>
                    <a:pt x="809439" y="134429"/>
                    <a:pt x="569824" y="89081"/>
                    <a:pt x="341232" y="0"/>
                  </a:cubicBezTo>
                  <a:lnTo>
                    <a:pt x="349655" y="49353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7C5F04D6-07C8-3467-1C77-CB5FB0C2C960}"/>
                </a:ext>
              </a:extLst>
            </p:cNvPr>
            <p:cNvSpPr/>
            <p:nvPr/>
          </p:nvSpPr>
          <p:spPr>
            <a:xfrm>
              <a:off x="8203888" y="4509572"/>
              <a:ext cx="1429453" cy="1395174"/>
            </a:xfrm>
            <a:custGeom>
              <a:avLst/>
              <a:gdLst>
                <a:gd name="csX0" fmla="*/ 432453 w 1018943"/>
                <a:gd name="csY0" fmla="*/ 103242 h 994508"/>
                <a:gd name="csX1" fmla="*/ 0 w 1018943"/>
                <a:gd name="csY1" fmla="*/ 156746 h 994508"/>
                <a:gd name="csX2" fmla="*/ 186208 w 1018943"/>
                <a:gd name="csY2" fmla="*/ 546591 h 994508"/>
                <a:gd name="csX3" fmla="*/ 0 w 1018943"/>
                <a:gd name="csY3" fmla="*/ 994509 h 994508"/>
                <a:gd name="csX4" fmla="*/ 277878 w 1018943"/>
                <a:gd name="csY4" fmla="*/ 945486 h 994508"/>
                <a:gd name="csX5" fmla="*/ 1017329 w 1018943"/>
                <a:gd name="csY5" fmla="*/ 633521 h 994508"/>
                <a:gd name="csX6" fmla="*/ 1018944 w 1018943"/>
                <a:gd name="csY6" fmla="*/ 233370 h 994508"/>
                <a:gd name="csX7" fmla="*/ 748323 w 1018943"/>
                <a:gd name="csY7" fmla="*/ 0 h 994508"/>
                <a:gd name="csX8" fmla="*/ 432453 w 1018943"/>
                <a:gd name="csY8" fmla="*/ 103152 h 9945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18943" h="994508">
                  <a:moveTo>
                    <a:pt x="432453" y="103242"/>
                  </a:moveTo>
                  <a:cubicBezTo>
                    <a:pt x="290332" y="136939"/>
                    <a:pt x="144897" y="154863"/>
                    <a:pt x="0" y="156746"/>
                  </a:cubicBezTo>
                  <a:lnTo>
                    <a:pt x="186208" y="546591"/>
                  </a:lnTo>
                  <a:lnTo>
                    <a:pt x="0" y="994509"/>
                  </a:lnTo>
                  <a:cubicBezTo>
                    <a:pt x="93013" y="983574"/>
                    <a:pt x="186477" y="967175"/>
                    <a:pt x="277878" y="945486"/>
                  </a:cubicBezTo>
                  <a:cubicBezTo>
                    <a:pt x="541868" y="882932"/>
                    <a:pt x="790620" y="778078"/>
                    <a:pt x="1017329" y="633521"/>
                  </a:cubicBezTo>
                  <a:lnTo>
                    <a:pt x="1018944" y="233370"/>
                  </a:lnTo>
                  <a:lnTo>
                    <a:pt x="748323" y="0"/>
                  </a:lnTo>
                  <a:cubicBezTo>
                    <a:pt x="646620" y="42928"/>
                    <a:pt x="540432" y="77611"/>
                    <a:pt x="432453" y="103152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9FB4B611-E5FF-4AEC-2BD9-2D7EA568B0C5}"/>
                </a:ext>
              </a:extLst>
            </p:cNvPr>
            <p:cNvSpPr/>
            <p:nvPr/>
          </p:nvSpPr>
          <p:spPr>
            <a:xfrm>
              <a:off x="9290781" y="3921556"/>
              <a:ext cx="1335551" cy="1453257"/>
            </a:xfrm>
            <a:custGeom>
              <a:avLst/>
              <a:gdLst>
                <a:gd name="csX0" fmla="*/ 92 w 952008"/>
                <a:gd name="csY0" fmla="*/ 407859 h 1035911"/>
                <a:gd name="csX1" fmla="*/ 270170 w 952008"/>
                <a:gd name="csY1" fmla="*/ 640780 h 1035911"/>
                <a:gd name="csX2" fmla="*/ 268560 w 952008"/>
                <a:gd name="csY2" fmla="*/ 1035912 h 1035911"/>
                <a:gd name="csX3" fmla="*/ 952008 w 952008"/>
                <a:gd name="csY3" fmla="*/ 356238 h 1035911"/>
                <a:gd name="csX4" fmla="*/ 841428 w 952008"/>
                <a:gd name="csY4" fmla="*/ 75638 h 1035911"/>
                <a:gd name="csX5" fmla="*/ 651009 w 952008"/>
                <a:gd name="csY5" fmla="*/ 16579 h 1035911"/>
                <a:gd name="csX6" fmla="*/ 597694 w 952008"/>
                <a:gd name="csY6" fmla="*/ 0 h 1035911"/>
                <a:gd name="csX7" fmla="*/ 0 w 952008"/>
                <a:gd name="csY7" fmla="*/ 407859 h 10359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52008" h="1035911">
                  <a:moveTo>
                    <a:pt x="92" y="407859"/>
                  </a:moveTo>
                  <a:lnTo>
                    <a:pt x="270170" y="640780"/>
                  </a:lnTo>
                  <a:lnTo>
                    <a:pt x="268560" y="1035912"/>
                  </a:lnTo>
                  <a:cubicBezTo>
                    <a:pt x="540791" y="857479"/>
                    <a:pt x="770637" y="628949"/>
                    <a:pt x="952008" y="356238"/>
                  </a:cubicBezTo>
                  <a:lnTo>
                    <a:pt x="841428" y="75638"/>
                  </a:lnTo>
                  <a:lnTo>
                    <a:pt x="651009" y="16579"/>
                  </a:lnTo>
                  <a:lnTo>
                    <a:pt x="597694" y="0"/>
                  </a:lnTo>
                  <a:cubicBezTo>
                    <a:pt x="424387" y="172607"/>
                    <a:pt x="223397" y="309725"/>
                    <a:pt x="0" y="407859"/>
                  </a:cubicBez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63253721-5AD1-2B80-CD8D-9B822BC18ACD}"/>
                </a:ext>
              </a:extLst>
            </p:cNvPr>
            <p:cNvSpPr/>
            <p:nvPr/>
          </p:nvSpPr>
          <p:spPr>
            <a:xfrm>
              <a:off x="10760839" y="1969669"/>
              <a:ext cx="432512" cy="1140830"/>
            </a:xfrm>
            <a:custGeom>
              <a:avLst/>
              <a:gdLst>
                <a:gd name="csX0" fmla="*/ 271964 w 308303"/>
                <a:gd name="csY0" fmla="*/ 90 h 813207"/>
                <a:gd name="csX1" fmla="*/ 134505 w 308303"/>
                <a:gd name="csY1" fmla="*/ 90 h 813207"/>
                <a:gd name="csX2" fmla="*/ 0 w 308303"/>
                <a:gd name="csY2" fmla="*/ 703155 h 813207"/>
                <a:gd name="csX3" fmla="*/ 153770 w 308303"/>
                <a:gd name="csY3" fmla="*/ 676179 h 813207"/>
                <a:gd name="csX4" fmla="*/ 274922 w 308303"/>
                <a:gd name="csY4" fmla="*/ 813208 h 813207"/>
                <a:gd name="csX5" fmla="*/ 271964 w 308303"/>
                <a:gd name="csY5" fmla="*/ 0 h 8132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308303" h="813207">
                  <a:moveTo>
                    <a:pt x="271964" y="90"/>
                  </a:moveTo>
                  <a:lnTo>
                    <a:pt x="134505" y="90"/>
                  </a:lnTo>
                  <a:cubicBezTo>
                    <a:pt x="133070" y="241345"/>
                    <a:pt x="87819" y="477672"/>
                    <a:pt x="0" y="703155"/>
                  </a:cubicBezTo>
                  <a:lnTo>
                    <a:pt x="153770" y="676179"/>
                  </a:lnTo>
                  <a:lnTo>
                    <a:pt x="274922" y="813208"/>
                  </a:lnTo>
                  <a:cubicBezTo>
                    <a:pt x="320352" y="543901"/>
                    <a:pt x="319455" y="270561"/>
                    <a:pt x="271964" y="0"/>
                  </a:cubicBezTo>
                  <a:close/>
                </a:path>
              </a:pathLst>
            </a:custGeom>
            <a:solidFill>
              <a:srgbClr val="BE162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3F636C48-2EC1-6196-384D-F2B743AA04EC}"/>
                </a:ext>
              </a:extLst>
            </p:cNvPr>
            <p:cNvSpPr/>
            <p:nvPr/>
          </p:nvSpPr>
          <p:spPr>
            <a:xfrm>
              <a:off x="10158312" y="2957745"/>
              <a:ext cx="980160" cy="1426353"/>
            </a:xfrm>
            <a:custGeom>
              <a:avLst/>
              <a:gdLst>
                <a:gd name="csX0" fmla="*/ 242749 w 698678"/>
                <a:gd name="csY0" fmla="*/ 741602 h 1016733"/>
                <a:gd name="csX1" fmla="*/ 351177 w 698678"/>
                <a:gd name="csY1" fmla="*/ 1016733 h 1016733"/>
                <a:gd name="csX2" fmla="*/ 698679 w 698678"/>
                <a:gd name="csY2" fmla="*/ 141598 h 1016733"/>
                <a:gd name="csX3" fmla="*/ 573498 w 698678"/>
                <a:gd name="csY3" fmla="*/ 0 h 1016733"/>
                <a:gd name="csX4" fmla="*/ 418292 w 698678"/>
                <a:gd name="csY4" fmla="*/ 27155 h 1016733"/>
                <a:gd name="csX5" fmla="*/ 0 w 698678"/>
                <a:gd name="csY5" fmla="*/ 666231 h 1016733"/>
                <a:gd name="csX6" fmla="*/ 242749 w 698678"/>
                <a:gd name="csY6" fmla="*/ 741602 h 10167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98678" h="1016733">
                  <a:moveTo>
                    <a:pt x="242749" y="741602"/>
                  </a:moveTo>
                  <a:lnTo>
                    <a:pt x="351177" y="1016733"/>
                  </a:lnTo>
                  <a:cubicBezTo>
                    <a:pt x="524567" y="748771"/>
                    <a:pt x="641418" y="454460"/>
                    <a:pt x="698679" y="141598"/>
                  </a:cubicBezTo>
                  <a:lnTo>
                    <a:pt x="573498" y="0"/>
                  </a:lnTo>
                  <a:lnTo>
                    <a:pt x="418292" y="27155"/>
                  </a:lnTo>
                  <a:cubicBezTo>
                    <a:pt x="320886" y="266618"/>
                    <a:pt x="180202" y="481436"/>
                    <a:pt x="0" y="666231"/>
                  </a:cubicBezTo>
                  <a:lnTo>
                    <a:pt x="242749" y="74160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" name="Graphique 4">
              <a:extLst>
                <a:ext uri="{FF2B5EF4-FFF2-40B4-BE49-F238E27FC236}">
                  <a16:creationId xmlns:a16="http://schemas.microsoft.com/office/drawing/2014/main" id="{1362F61C-FB4C-DF05-DEB2-68604A9D6851}"/>
                </a:ext>
              </a:extLst>
            </p:cNvPr>
            <p:cNvGrpSpPr/>
            <p:nvPr/>
          </p:nvGrpSpPr>
          <p:grpSpPr>
            <a:xfrm>
              <a:off x="10564388" y="435072"/>
              <a:ext cx="976447" cy="1818987"/>
              <a:chOff x="-11665108" y="-9925570"/>
              <a:chExt cx="696031" cy="1296611"/>
            </a:xfrm>
          </p:grpSpPr>
          <p:sp>
            <p:nvSpPr>
              <p:cNvPr id="4" name="Forme libre 34">
                <a:extLst>
                  <a:ext uri="{FF2B5EF4-FFF2-40B4-BE49-F238E27FC236}">
                    <a16:creationId xmlns:a16="http://schemas.microsoft.com/office/drawing/2014/main" id="{1FD4CFD3-E099-AB6D-CDBE-8852BDE2D4E5}"/>
                  </a:ext>
                </a:extLst>
              </p:cNvPr>
              <p:cNvSpPr/>
              <p:nvPr/>
            </p:nvSpPr>
            <p:spPr>
              <a:xfrm>
                <a:off x="-11515520" y="-9675177"/>
                <a:ext cx="435161" cy="826291"/>
              </a:xfrm>
              <a:custGeom>
                <a:avLst/>
                <a:gdLst>
                  <a:gd name="csX0" fmla="*/ 360534 w 435161"/>
                  <a:gd name="csY0" fmla="*/ 0 h 826291"/>
                  <a:gd name="csX1" fmla="*/ 431053 w 435161"/>
                  <a:gd name="csY1" fmla="*/ 516119 h 826291"/>
                  <a:gd name="csX2" fmla="*/ 377646 w 435161"/>
                  <a:gd name="csY2" fmla="*/ 772072 h 826291"/>
                  <a:gd name="csX3" fmla="*/ 353096 w 435161"/>
                  <a:gd name="csY3" fmla="*/ 826023 h 826291"/>
                  <a:gd name="csX4" fmla="*/ 234184 w 435161"/>
                  <a:gd name="csY4" fmla="*/ 826292 h 826291"/>
                  <a:gd name="csX5" fmla="*/ 231227 w 435161"/>
                  <a:gd name="csY5" fmla="*/ 565051 h 826291"/>
                  <a:gd name="csX6" fmla="*/ 190990 w 435161"/>
                  <a:gd name="csY6" fmla="*/ 530099 h 826291"/>
                  <a:gd name="csX7" fmla="*/ 166348 w 435161"/>
                  <a:gd name="csY7" fmla="*/ 559315 h 826291"/>
                  <a:gd name="csX8" fmla="*/ 150578 w 435161"/>
                  <a:gd name="csY8" fmla="*/ 591757 h 826291"/>
                  <a:gd name="csX9" fmla="*/ 144037 w 435161"/>
                  <a:gd name="csY9" fmla="*/ 654670 h 826291"/>
                  <a:gd name="csX10" fmla="*/ 144484 w 435161"/>
                  <a:gd name="csY10" fmla="*/ 824231 h 826291"/>
                  <a:gd name="csX11" fmla="*/ 104072 w 435161"/>
                  <a:gd name="csY11" fmla="*/ 824231 h 826291"/>
                  <a:gd name="csX12" fmla="*/ 65717 w 435161"/>
                  <a:gd name="csY12" fmla="*/ 726814 h 826291"/>
                  <a:gd name="csX13" fmla="*/ 20733 w 435161"/>
                  <a:gd name="csY13" fmla="*/ 108439 h 826291"/>
                  <a:gd name="csX14" fmla="*/ 46364 w 435161"/>
                  <a:gd name="csY14" fmla="*/ 717 h 826291"/>
                  <a:gd name="csX15" fmla="*/ 360534 w 435161"/>
                  <a:gd name="csY15" fmla="*/ 89 h 826291"/>
                  <a:gd name="csX16" fmla="*/ 67064 w 435161"/>
                  <a:gd name="csY16" fmla="*/ 227275 h 826291"/>
                  <a:gd name="csX17" fmla="*/ 105415 w 435161"/>
                  <a:gd name="csY17" fmla="*/ 358567 h 826291"/>
                  <a:gd name="csX18" fmla="*/ 329705 w 435161"/>
                  <a:gd name="csY18" fmla="*/ 265005 h 826291"/>
                  <a:gd name="csX19" fmla="*/ 281137 w 435161"/>
                  <a:gd name="csY19" fmla="*/ 137207 h 826291"/>
                  <a:gd name="csX20" fmla="*/ 67064 w 435161"/>
                  <a:gd name="csY20" fmla="*/ 227365 h 8262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435161" h="826291">
                    <a:moveTo>
                      <a:pt x="360534" y="0"/>
                    </a:moveTo>
                    <a:cubicBezTo>
                      <a:pt x="416719" y="155759"/>
                      <a:pt x="446647" y="350681"/>
                      <a:pt x="431053" y="516119"/>
                    </a:cubicBezTo>
                    <a:cubicBezTo>
                      <a:pt x="424065" y="590592"/>
                      <a:pt x="401663" y="701273"/>
                      <a:pt x="377646" y="772072"/>
                    </a:cubicBezTo>
                    <a:cubicBezTo>
                      <a:pt x="372361" y="787755"/>
                      <a:pt x="360893" y="810877"/>
                      <a:pt x="353096" y="826023"/>
                    </a:cubicBezTo>
                    <a:lnTo>
                      <a:pt x="234184" y="826292"/>
                    </a:lnTo>
                    <a:cubicBezTo>
                      <a:pt x="237409" y="751997"/>
                      <a:pt x="243683" y="636657"/>
                      <a:pt x="231227" y="565051"/>
                    </a:cubicBezTo>
                    <a:cubicBezTo>
                      <a:pt x="227372" y="543184"/>
                      <a:pt x="215545" y="523288"/>
                      <a:pt x="190990" y="530099"/>
                    </a:cubicBezTo>
                    <a:cubicBezTo>
                      <a:pt x="174683" y="534669"/>
                      <a:pt x="169664" y="543005"/>
                      <a:pt x="166348" y="559315"/>
                    </a:cubicBezTo>
                    <a:cubicBezTo>
                      <a:pt x="161600" y="569711"/>
                      <a:pt x="153803" y="580644"/>
                      <a:pt x="150578" y="591757"/>
                    </a:cubicBezTo>
                    <a:cubicBezTo>
                      <a:pt x="145652" y="608785"/>
                      <a:pt x="144663" y="636477"/>
                      <a:pt x="144037" y="654670"/>
                    </a:cubicBezTo>
                    <a:cubicBezTo>
                      <a:pt x="141884" y="710951"/>
                      <a:pt x="146098" y="767860"/>
                      <a:pt x="144484" y="824231"/>
                    </a:cubicBezTo>
                    <a:lnTo>
                      <a:pt x="104072" y="824231"/>
                    </a:lnTo>
                    <a:cubicBezTo>
                      <a:pt x="92153" y="791519"/>
                      <a:pt x="77097" y="759883"/>
                      <a:pt x="65717" y="726814"/>
                    </a:cubicBezTo>
                    <a:cubicBezTo>
                      <a:pt x="-1398" y="532788"/>
                      <a:pt x="-18423" y="310263"/>
                      <a:pt x="20733" y="108439"/>
                    </a:cubicBezTo>
                    <a:cubicBezTo>
                      <a:pt x="27812" y="72143"/>
                      <a:pt x="38567" y="36834"/>
                      <a:pt x="46364" y="717"/>
                    </a:cubicBezTo>
                    <a:cubicBezTo>
                      <a:pt x="151025" y="537"/>
                      <a:pt x="255869" y="358"/>
                      <a:pt x="360534" y="89"/>
                    </a:cubicBezTo>
                    <a:close/>
                    <a:moveTo>
                      <a:pt x="67064" y="227275"/>
                    </a:moveTo>
                    <a:cubicBezTo>
                      <a:pt x="54787" y="276924"/>
                      <a:pt x="66347" y="324871"/>
                      <a:pt x="105415" y="358567"/>
                    </a:cubicBezTo>
                    <a:cubicBezTo>
                      <a:pt x="190456" y="431786"/>
                      <a:pt x="320569" y="376670"/>
                      <a:pt x="329705" y="265005"/>
                    </a:cubicBezTo>
                    <a:cubicBezTo>
                      <a:pt x="333918" y="213473"/>
                      <a:pt x="323076" y="170635"/>
                      <a:pt x="281137" y="137207"/>
                    </a:cubicBezTo>
                    <a:cubicBezTo>
                      <a:pt x="199863" y="72322"/>
                      <a:pt x="74319" y="123674"/>
                      <a:pt x="67064" y="227365"/>
                    </a:cubicBezTo>
                    <a:close/>
                  </a:path>
                </a:pathLst>
              </a:custGeom>
              <a:solidFill>
                <a:schemeClr val="bg1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" name="Forme libre 35">
                <a:extLst>
                  <a:ext uri="{FF2B5EF4-FFF2-40B4-BE49-F238E27FC236}">
                    <a16:creationId xmlns:a16="http://schemas.microsoft.com/office/drawing/2014/main" id="{18C005DD-C903-2934-CCFC-7E10DCAB80B6}"/>
                  </a:ext>
                </a:extLst>
              </p:cNvPr>
              <p:cNvSpPr/>
              <p:nvPr/>
            </p:nvSpPr>
            <p:spPr>
              <a:xfrm>
                <a:off x="-11482597" y="-9925570"/>
                <a:ext cx="327611" cy="251019"/>
              </a:xfrm>
              <a:custGeom>
                <a:avLst/>
                <a:gdLst>
                  <a:gd name="csX0" fmla="*/ 327611 w 327611"/>
                  <a:gd name="csY0" fmla="*/ 250393 h 251019"/>
                  <a:gd name="csX1" fmla="*/ 13441 w 327611"/>
                  <a:gd name="csY1" fmla="*/ 251020 h 251019"/>
                  <a:gd name="csX2" fmla="*/ 0 w 327611"/>
                  <a:gd name="csY2" fmla="*/ 251020 h 251019"/>
                  <a:gd name="csX3" fmla="*/ 145256 w 327611"/>
                  <a:gd name="csY3" fmla="*/ 4835 h 251019"/>
                  <a:gd name="csX4" fmla="*/ 206101 w 327611"/>
                  <a:gd name="csY4" fmla="*/ 25000 h 251019"/>
                  <a:gd name="csX5" fmla="*/ 327611 w 327611"/>
                  <a:gd name="csY5" fmla="*/ 250393 h 2510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27611" h="251019">
                    <a:moveTo>
                      <a:pt x="327611" y="250393"/>
                    </a:moveTo>
                    <a:cubicBezTo>
                      <a:pt x="222946" y="250571"/>
                      <a:pt x="118102" y="250751"/>
                      <a:pt x="13441" y="251020"/>
                    </a:cubicBezTo>
                    <a:lnTo>
                      <a:pt x="0" y="251020"/>
                    </a:lnTo>
                    <a:cubicBezTo>
                      <a:pt x="20162" y="195367"/>
                      <a:pt x="94807" y="30914"/>
                      <a:pt x="145256" y="4835"/>
                    </a:cubicBezTo>
                    <a:cubicBezTo>
                      <a:pt x="170257" y="-8070"/>
                      <a:pt x="189343" y="6986"/>
                      <a:pt x="206101" y="25000"/>
                    </a:cubicBezTo>
                    <a:cubicBezTo>
                      <a:pt x="256729" y="79578"/>
                      <a:pt x="302430" y="180400"/>
                      <a:pt x="327611" y="25039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" name="Forme libre 36">
                <a:extLst>
                  <a:ext uri="{FF2B5EF4-FFF2-40B4-BE49-F238E27FC236}">
                    <a16:creationId xmlns:a16="http://schemas.microsoft.com/office/drawing/2014/main" id="{B74D27AD-7278-B1CD-BA07-3E9135D75736}"/>
                  </a:ext>
                </a:extLst>
              </p:cNvPr>
              <p:cNvSpPr/>
              <p:nvPr/>
            </p:nvSpPr>
            <p:spPr>
              <a:xfrm>
                <a:off x="-11665108" y="-9158252"/>
                <a:ext cx="168260" cy="471566"/>
              </a:xfrm>
              <a:custGeom>
                <a:avLst/>
                <a:gdLst>
                  <a:gd name="csX0" fmla="*/ 168260 w 168260"/>
                  <a:gd name="csY0" fmla="*/ 255775 h 471566"/>
                  <a:gd name="csX1" fmla="*/ 91108 w 168260"/>
                  <a:gd name="csY1" fmla="*/ 392802 h 471566"/>
                  <a:gd name="csX2" fmla="*/ 78922 w 168260"/>
                  <a:gd name="csY2" fmla="*/ 463602 h 471566"/>
                  <a:gd name="csX3" fmla="*/ 58043 w 168260"/>
                  <a:gd name="csY3" fmla="*/ 471041 h 471566"/>
                  <a:gd name="csX4" fmla="*/ 24260 w 168260"/>
                  <a:gd name="csY4" fmla="*/ 405887 h 471566"/>
                  <a:gd name="csX5" fmla="*/ 116109 w 168260"/>
                  <a:gd name="csY5" fmla="*/ 0 h 471566"/>
                  <a:gd name="csX6" fmla="*/ 168173 w 168260"/>
                  <a:gd name="csY6" fmla="*/ 255775 h 4715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68260" h="471566">
                    <a:moveTo>
                      <a:pt x="168260" y="255775"/>
                    </a:moveTo>
                    <a:cubicBezTo>
                      <a:pt x="121845" y="281495"/>
                      <a:pt x="101504" y="343333"/>
                      <a:pt x="91108" y="392802"/>
                    </a:cubicBezTo>
                    <a:cubicBezTo>
                      <a:pt x="88063" y="407410"/>
                      <a:pt x="84300" y="456164"/>
                      <a:pt x="78922" y="463602"/>
                    </a:cubicBezTo>
                    <a:cubicBezTo>
                      <a:pt x="74171" y="470323"/>
                      <a:pt x="65927" y="472743"/>
                      <a:pt x="58043" y="471041"/>
                    </a:cubicBezTo>
                    <a:cubicBezTo>
                      <a:pt x="41735" y="467456"/>
                      <a:pt x="29007" y="421391"/>
                      <a:pt x="24260" y="405887"/>
                    </a:cubicBezTo>
                    <a:cubicBezTo>
                      <a:pt x="-19468" y="263751"/>
                      <a:pt x="-12568" y="94639"/>
                      <a:pt x="116109" y="0"/>
                    </a:cubicBezTo>
                    <a:cubicBezTo>
                      <a:pt x="124444" y="84332"/>
                      <a:pt x="144248" y="175923"/>
                      <a:pt x="168173" y="25577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" name="Forme libre 37">
                <a:extLst>
                  <a:ext uri="{FF2B5EF4-FFF2-40B4-BE49-F238E27FC236}">
                    <a16:creationId xmlns:a16="http://schemas.microsoft.com/office/drawing/2014/main" id="{E18DC8E8-2E62-6CFD-BA45-A3A429E6C9CC}"/>
                  </a:ext>
                </a:extLst>
              </p:cNvPr>
              <p:cNvSpPr/>
              <p:nvPr/>
            </p:nvSpPr>
            <p:spPr>
              <a:xfrm>
                <a:off x="-11137782" y="-9159058"/>
                <a:ext cx="168705" cy="471475"/>
              </a:xfrm>
              <a:custGeom>
                <a:avLst/>
                <a:gdLst>
                  <a:gd name="csX0" fmla="*/ 0 w 168705"/>
                  <a:gd name="csY0" fmla="*/ 255953 h 471475"/>
                  <a:gd name="csX1" fmla="*/ 53407 w 168705"/>
                  <a:gd name="csY1" fmla="*/ 0 h 471475"/>
                  <a:gd name="csX2" fmla="*/ 142298 w 168705"/>
                  <a:gd name="csY2" fmla="*/ 412250 h 471475"/>
                  <a:gd name="csX3" fmla="*/ 111022 w 168705"/>
                  <a:gd name="csY3" fmla="*/ 470861 h 471475"/>
                  <a:gd name="csX4" fmla="*/ 83068 w 168705"/>
                  <a:gd name="csY4" fmla="*/ 421122 h 471475"/>
                  <a:gd name="csX5" fmla="*/ 0 w 168705"/>
                  <a:gd name="csY5" fmla="*/ 255953 h 4714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68705" h="471475">
                    <a:moveTo>
                      <a:pt x="0" y="255953"/>
                    </a:moveTo>
                    <a:cubicBezTo>
                      <a:pt x="23925" y="185154"/>
                      <a:pt x="46415" y="74473"/>
                      <a:pt x="53407" y="0"/>
                    </a:cubicBezTo>
                    <a:cubicBezTo>
                      <a:pt x="184324" y="98761"/>
                      <a:pt x="187728" y="267066"/>
                      <a:pt x="142298" y="412250"/>
                    </a:cubicBezTo>
                    <a:cubicBezTo>
                      <a:pt x="137818" y="426679"/>
                      <a:pt x="126437" y="467634"/>
                      <a:pt x="111022" y="470861"/>
                    </a:cubicBezTo>
                    <a:cubicBezTo>
                      <a:pt x="82258" y="476776"/>
                      <a:pt x="86113" y="438418"/>
                      <a:pt x="83068" y="421122"/>
                    </a:cubicBezTo>
                    <a:cubicBezTo>
                      <a:pt x="73030" y="364393"/>
                      <a:pt x="55647" y="283914"/>
                      <a:pt x="0" y="25595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" name="Forme libre 38">
                <a:extLst>
                  <a:ext uri="{FF2B5EF4-FFF2-40B4-BE49-F238E27FC236}">
                    <a16:creationId xmlns:a16="http://schemas.microsoft.com/office/drawing/2014/main" id="{616807C5-B11B-00DC-7B84-D3CA7C64291D}"/>
                  </a:ext>
                </a:extLst>
              </p:cNvPr>
              <p:cNvSpPr/>
              <p:nvPr/>
            </p:nvSpPr>
            <p:spPr>
              <a:xfrm>
                <a:off x="-11553815" y="-9674639"/>
                <a:ext cx="204642" cy="830504"/>
              </a:xfrm>
              <a:custGeom>
                <a:avLst/>
                <a:gdLst>
                  <a:gd name="csX0" fmla="*/ 84659 w 204642"/>
                  <a:gd name="csY0" fmla="*/ 90 h 830504"/>
                  <a:gd name="csX1" fmla="*/ 59028 w 204642"/>
                  <a:gd name="csY1" fmla="*/ 107813 h 830504"/>
                  <a:gd name="csX2" fmla="*/ 104012 w 204642"/>
                  <a:gd name="csY2" fmla="*/ 726187 h 830504"/>
                  <a:gd name="csX3" fmla="*/ 142367 w 204642"/>
                  <a:gd name="csY3" fmla="*/ 823694 h 830504"/>
                  <a:gd name="csX4" fmla="*/ 182778 w 204642"/>
                  <a:gd name="csY4" fmla="*/ 823694 h 830504"/>
                  <a:gd name="csX5" fmla="*/ 182332 w 204642"/>
                  <a:gd name="csY5" fmla="*/ 654043 h 830504"/>
                  <a:gd name="csX6" fmla="*/ 188873 w 204642"/>
                  <a:gd name="csY6" fmla="*/ 591130 h 830504"/>
                  <a:gd name="csX7" fmla="*/ 204642 w 204642"/>
                  <a:gd name="csY7" fmla="*/ 558688 h 830504"/>
                  <a:gd name="csX8" fmla="*/ 198013 w 204642"/>
                  <a:gd name="csY8" fmla="*/ 660765 h 830504"/>
                  <a:gd name="csX9" fmla="*/ 200700 w 204642"/>
                  <a:gd name="csY9" fmla="*/ 825844 h 830504"/>
                  <a:gd name="csX10" fmla="*/ 91738 w 204642"/>
                  <a:gd name="csY10" fmla="*/ 826024 h 830504"/>
                  <a:gd name="csX11" fmla="*/ 84029 w 204642"/>
                  <a:gd name="csY11" fmla="*/ 830505 h 830504"/>
                  <a:gd name="csX12" fmla="*/ 56967 w 204642"/>
                  <a:gd name="csY12" fmla="*/ 772162 h 830504"/>
                  <a:gd name="csX13" fmla="*/ 4908 w 204642"/>
                  <a:gd name="csY13" fmla="*/ 516388 h 830504"/>
                  <a:gd name="csX14" fmla="*/ 71218 w 204642"/>
                  <a:gd name="csY14" fmla="*/ 0 h 830504"/>
                  <a:gd name="csX15" fmla="*/ 84659 w 204642"/>
                  <a:gd name="csY15" fmla="*/ 0 h 8305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204642" h="830504">
                    <a:moveTo>
                      <a:pt x="84659" y="90"/>
                    </a:moveTo>
                    <a:cubicBezTo>
                      <a:pt x="76862" y="36207"/>
                      <a:pt x="66020" y="71516"/>
                      <a:pt x="59028" y="107813"/>
                    </a:cubicBezTo>
                    <a:cubicBezTo>
                      <a:pt x="19872" y="309636"/>
                      <a:pt x="36805" y="532071"/>
                      <a:pt x="104012" y="726187"/>
                    </a:cubicBezTo>
                    <a:cubicBezTo>
                      <a:pt x="115484" y="759257"/>
                      <a:pt x="130448" y="790892"/>
                      <a:pt x="142367" y="823694"/>
                    </a:cubicBezTo>
                    <a:lnTo>
                      <a:pt x="182778" y="823694"/>
                    </a:lnTo>
                    <a:cubicBezTo>
                      <a:pt x="184393" y="767233"/>
                      <a:pt x="180271" y="710414"/>
                      <a:pt x="182332" y="654043"/>
                    </a:cubicBezTo>
                    <a:cubicBezTo>
                      <a:pt x="183049" y="635850"/>
                      <a:pt x="184034" y="608158"/>
                      <a:pt x="188873" y="591130"/>
                    </a:cubicBezTo>
                    <a:cubicBezTo>
                      <a:pt x="192098" y="580017"/>
                      <a:pt x="199895" y="569084"/>
                      <a:pt x="204642" y="558688"/>
                    </a:cubicBezTo>
                    <a:cubicBezTo>
                      <a:pt x="199090" y="585843"/>
                      <a:pt x="198731" y="631818"/>
                      <a:pt x="198013" y="660765"/>
                    </a:cubicBezTo>
                    <a:cubicBezTo>
                      <a:pt x="196578" y="715522"/>
                      <a:pt x="198101" y="771445"/>
                      <a:pt x="200700" y="825844"/>
                    </a:cubicBezTo>
                    <a:cubicBezTo>
                      <a:pt x="164498" y="826830"/>
                      <a:pt x="128028" y="824769"/>
                      <a:pt x="91738" y="826024"/>
                    </a:cubicBezTo>
                    <a:cubicBezTo>
                      <a:pt x="87437" y="826203"/>
                      <a:pt x="82686" y="823783"/>
                      <a:pt x="84029" y="830505"/>
                    </a:cubicBezTo>
                    <a:cubicBezTo>
                      <a:pt x="77938" y="819213"/>
                      <a:pt x="59925" y="782110"/>
                      <a:pt x="56967" y="772162"/>
                    </a:cubicBezTo>
                    <a:cubicBezTo>
                      <a:pt x="32954" y="692311"/>
                      <a:pt x="13151" y="600720"/>
                      <a:pt x="4908" y="516388"/>
                    </a:cubicBezTo>
                    <a:cubicBezTo>
                      <a:pt x="-11583" y="349337"/>
                      <a:pt x="14223" y="157640"/>
                      <a:pt x="71218" y="0"/>
                    </a:cubicBezTo>
                    <a:lnTo>
                      <a:pt x="84659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" name="Forme libre 39">
                <a:extLst>
                  <a:ext uri="{FF2B5EF4-FFF2-40B4-BE49-F238E27FC236}">
                    <a16:creationId xmlns:a16="http://schemas.microsoft.com/office/drawing/2014/main" id="{997C8AFB-FE85-C85B-8BD0-CEE2E903FC6C}"/>
                  </a:ext>
                </a:extLst>
              </p:cNvPr>
              <p:cNvSpPr/>
              <p:nvPr/>
            </p:nvSpPr>
            <p:spPr>
              <a:xfrm>
                <a:off x="-11283397" y="-8850871"/>
                <a:ext cx="121059" cy="54344"/>
              </a:xfrm>
              <a:custGeom>
                <a:avLst/>
                <a:gdLst>
                  <a:gd name="csX0" fmla="*/ 121060 w 121059"/>
                  <a:gd name="csY0" fmla="*/ 90 h 54344"/>
                  <a:gd name="csX1" fmla="*/ 42652 w 121059"/>
                  <a:gd name="csY1" fmla="*/ 54131 h 54344"/>
                  <a:gd name="csX2" fmla="*/ 0 w 121059"/>
                  <a:gd name="csY2" fmla="*/ 54131 h 54344"/>
                  <a:gd name="csX3" fmla="*/ 2148 w 121059"/>
                  <a:gd name="csY3" fmla="*/ 269 h 54344"/>
                  <a:gd name="csX4" fmla="*/ 121060 w 121059"/>
                  <a:gd name="csY4" fmla="*/ 0 h 5434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21059" h="54344">
                    <a:moveTo>
                      <a:pt x="121060" y="90"/>
                    </a:moveTo>
                    <a:cubicBezTo>
                      <a:pt x="101795" y="37192"/>
                      <a:pt x="85667" y="52159"/>
                      <a:pt x="42652" y="54131"/>
                    </a:cubicBezTo>
                    <a:cubicBezTo>
                      <a:pt x="28493" y="54757"/>
                      <a:pt x="14159" y="53772"/>
                      <a:pt x="0" y="54131"/>
                    </a:cubicBezTo>
                    <a:cubicBezTo>
                      <a:pt x="1343" y="36296"/>
                      <a:pt x="1343" y="18103"/>
                      <a:pt x="2148" y="269"/>
                    </a:cubicBezTo>
                    <a:lnTo>
                      <a:pt x="12106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Forme libre 40">
                <a:extLst>
                  <a:ext uri="{FF2B5EF4-FFF2-40B4-BE49-F238E27FC236}">
                    <a16:creationId xmlns:a16="http://schemas.microsoft.com/office/drawing/2014/main" id="{7C96B061-4A23-DAB3-7C9F-485529C2CBC6}"/>
                  </a:ext>
                </a:extLst>
              </p:cNvPr>
              <p:cNvSpPr/>
              <p:nvPr/>
            </p:nvSpPr>
            <p:spPr>
              <a:xfrm>
                <a:off x="-11470082" y="-8850675"/>
                <a:ext cx="119298" cy="54327"/>
              </a:xfrm>
              <a:custGeom>
                <a:avLst/>
                <a:gdLst>
                  <a:gd name="csX0" fmla="*/ 116967 w 119298"/>
                  <a:gd name="csY0" fmla="*/ 252 h 54327"/>
                  <a:gd name="csX1" fmla="*/ 119299 w 119298"/>
                  <a:gd name="csY1" fmla="*/ 54114 h 54327"/>
                  <a:gd name="csX2" fmla="*/ 76643 w 119298"/>
                  <a:gd name="csY2" fmla="*/ 54114 h 54327"/>
                  <a:gd name="csX3" fmla="*/ 208 w 119298"/>
                  <a:gd name="csY3" fmla="*/ 4913 h 54327"/>
                  <a:gd name="csX4" fmla="*/ 7913 w 119298"/>
                  <a:gd name="csY4" fmla="*/ 432 h 54327"/>
                  <a:gd name="csX5" fmla="*/ 116879 w 119298"/>
                  <a:gd name="csY5" fmla="*/ 252 h 543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19298" h="54327">
                    <a:moveTo>
                      <a:pt x="116967" y="252"/>
                    </a:moveTo>
                    <a:cubicBezTo>
                      <a:pt x="117776" y="18086"/>
                      <a:pt x="117956" y="36369"/>
                      <a:pt x="119299" y="54114"/>
                    </a:cubicBezTo>
                    <a:cubicBezTo>
                      <a:pt x="105140" y="53755"/>
                      <a:pt x="90802" y="54741"/>
                      <a:pt x="76643" y="54114"/>
                    </a:cubicBezTo>
                    <a:cubicBezTo>
                      <a:pt x="38292" y="52679"/>
                      <a:pt x="18397" y="38341"/>
                      <a:pt x="208" y="4913"/>
                    </a:cubicBezTo>
                    <a:cubicBezTo>
                      <a:pt x="-1048" y="-1899"/>
                      <a:pt x="3612" y="521"/>
                      <a:pt x="7913" y="432"/>
                    </a:cubicBezTo>
                    <a:cubicBezTo>
                      <a:pt x="44116" y="-823"/>
                      <a:pt x="80677" y="1148"/>
                      <a:pt x="116879" y="252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" name="Forme libre 41">
                <a:extLst>
                  <a:ext uri="{FF2B5EF4-FFF2-40B4-BE49-F238E27FC236}">
                    <a16:creationId xmlns:a16="http://schemas.microsoft.com/office/drawing/2014/main" id="{03816469-799B-FEEF-C140-A0B93DCA2ABD}"/>
                  </a:ext>
                </a:extLst>
              </p:cNvPr>
              <p:cNvSpPr/>
              <p:nvPr/>
            </p:nvSpPr>
            <p:spPr>
              <a:xfrm>
                <a:off x="-11449000" y="-9566786"/>
                <a:ext cx="263910" cy="264666"/>
              </a:xfrm>
              <a:custGeom>
                <a:avLst/>
                <a:gdLst>
                  <a:gd name="csX0" fmla="*/ 263097 w 263910"/>
                  <a:gd name="csY0" fmla="*/ 156524 h 264666"/>
                  <a:gd name="csX1" fmla="*/ 453 w 263910"/>
                  <a:gd name="csY1" fmla="*/ 118884 h 264666"/>
                  <a:gd name="csX2" fmla="*/ 214530 w 263910"/>
                  <a:gd name="csY2" fmla="*/ 28726 h 264666"/>
                  <a:gd name="csX3" fmla="*/ 263097 w 263910"/>
                  <a:gd name="csY3" fmla="*/ 156524 h 264666"/>
                  <a:gd name="csX4" fmla="*/ 189708 w 263910"/>
                  <a:gd name="csY4" fmla="*/ 61527 h 264666"/>
                  <a:gd name="csX5" fmla="*/ 48036 w 263910"/>
                  <a:gd name="csY5" fmla="*/ 171222 h 264666"/>
                  <a:gd name="csX6" fmla="*/ 224834 w 263910"/>
                  <a:gd name="csY6" fmla="*/ 119601 h 264666"/>
                  <a:gd name="csX7" fmla="*/ 216949 w 263910"/>
                  <a:gd name="csY7" fmla="*/ 91550 h 264666"/>
                  <a:gd name="csX8" fmla="*/ 189708 w 263910"/>
                  <a:gd name="csY8" fmla="*/ 61527 h 2646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63910" h="264666">
                    <a:moveTo>
                      <a:pt x="263097" y="156524"/>
                    </a:moveTo>
                    <a:cubicBezTo>
                      <a:pt x="225818" y="319453"/>
                      <a:pt x="-11733" y="291312"/>
                      <a:pt x="453" y="118884"/>
                    </a:cubicBezTo>
                    <a:cubicBezTo>
                      <a:pt x="7799" y="15283"/>
                      <a:pt x="133252" y="-36158"/>
                      <a:pt x="214530" y="28726"/>
                    </a:cubicBezTo>
                    <a:cubicBezTo>
                      <a:pt x="256377" y="62154"/>
                      <a:pt x="267219" y="104993"/>
                      <a:pt x="263097" y="156524"/>
                    </a:cubicBezTo>
                    <a:close/>
                    <a:moveTo>
                      <a:pt x="189708" y="61527"/>
                    </a:moveTo>
                    <a:cubicBezTo>
                      <a:pt x="109060" y="318"/>
                      <a:pt x="9147" y="82498"/>
                      <a:pt x="48036" y="171222"/>
                    </a:cubicBezTo>
                    <a:cubicBezTo>
                      <a:pt x="89436" y="265502"/>
                      <a:pt x="234871" y="228668"/>
                      <a:pt x="224834" y="119601"/>
                    </a:cubicBezTo>
                    <a:cubicBezTo>
                      <a:pt x="224388" y="114493"/>
                      <a:pt x="218918" y="97016"/>
                      <a:pt x="216949" y="91550"/>
                    </a:cubicBezTo>
                    <a:cubicBezTo>
                      <a:pt x="211393" y="75956"/>
                      <a:pt x="202073" y="70937"/>
                      <a:pt x="189708" y="6152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" name="Forme libre 42">
                <a:extLst>
                  <a:ext uri="{FF2B5EF4-FFF2-40B4-BE49-F238E27FC236}">
                    <a16:creationId xmlns:a16="http://schemas.microsoft.com/office/drawing/2014/main" id="{4C55296E-0A26-C490-18C6-30AC342822B2}"/>
                  </a:ext>
                </a:extLst>
              </p:cNvPr>
              <p:cNvSpPr/>
              <p:nvPr/>
            </p:nvSpPr>
            <p:spPr>
              <a:xfrm>
                <a:off x="-11324530" y="-9146527"/>
                <a:ext cx="47689" cy="517568"/>
              </a:xfrm>
              <a:custGeom>
                <a:avLst/>
                <a:gdLst>
                  <a:gd name="csX0" fmla="*/ 43194 w 47689"/>
                  <a:gd name="csY0" fmla="*/ 297552 h 517568"/>
                  <a:gd name="csX1" fmla="*/ 41042 w 47689"/>
                  <a:gd name="csY1" fmla="*/ 351413 h 517568"/>
                  <a:gd name="csX2" fmla="*/ 22674 w 47689"/>
                  <a:gd name="csY2" fmla="*/ 491040 h 517568"/>
                  <a:gd name="csX3" fmla="*/ 7710 w 47689"/>
                  <a:gd name="csY3" fmla="*/ 517568 h 517568"/>
                  <a:gd name="csX4" fmla="*/ 6721 w 47689"/>
                  <a:gd name="csY4" fmla="*/ 6827 h 517568"/>
                  <a:gd name="csX5" fmla="*/ 0 w 47689"/>
                  <a:gd name="csY5" fmla="*/ 1359 h 517568"/>
                  <a:gd name="csX6" fmla="*/ 40237 w 47689"/>
                  <a:gd name="csY6" fmla="*/ 36311 h 517568"/>
                  <a:gd name="csX7" fmla="*/ 43194 w 47689"/>
                  <a:gd name="csY7" fmla="*/ 297552 h 517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47689" h="517568">
                    <a:moveTo>
                      <a:pt x="43194" y="297552"/>
                    </a:moveTo>
                    <a:cubicBezTo>
                      <a:pt x="42385" y="315386"/>
                      <a:pt x="42385" y="333579"/>
                      <a:pt x="41042" y="351413"/>
                    </a:cubicBezTo>
                    <a:cubicBezTo>
                      <a:pt x="37550" y="396850"/>
                      <a:pt x="33603" y="446769"/>
                      <a:pt x="22674" y="491040"/>
                    </a:cubicBezTo>
                    <a:cubicBezTo>
                      <a:pt x="20700" y="499016"/>
                      <a:pt x="18193" y="517568"/>
                      <a:pt x="7710" y="517568"/>
                    </a:cubicBezTo>
                    <a:lnTo>
                      <a:pt x="6721" y="6827"/>
                    </a:lnTo>
                    <a:lnTo>
                      <a:pt x="0" y="1359"/>
                    </a:lnTo>
                    <a:cubicBezTo>
                      <a:pt x="24555" y="-5451"/>
                      <a:pt x="36382" y="14444"/>
                      <a:pt x="40237" y="36311"/>
                    </a:cubicBezTo>
                    <a:cubicBezTo>
                      <a:pt x="52693" y="107917"/>
                      <a:pt x="46511" y="223257"/>
                      <a:pt x="43194" y="29755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Forme libre 43">
                <a:extLst>
                  <a:ext uri="{FF2B5EF4-FFF2-40B4-BE49-F238E27FC236}">
                    <a16:creationId xmlns:a16="http://schemas.microsoft.com/office/drawing/2014/main" id="{D4AB0CD7-831E-DD5D-42D8-28DE2DF4A24C}"/>
                  </a:ext>
                </a:extLst>
              </p:cNvPr>
              <p:cNvSpPr/>
              <p:nvPr/>
            </p:nvSpPr>
            <p:spPr>
              <a:xfrm>
                <a:off x="-11356443" y="-9145168"/>
                <a:ext cx="39622" cy="516209"/>
              </a:xfrm>
              <a:custGeom>
                <a:avLst/>
                <a:gdLst>
                  <a:gd name="csX0" fmla="*/ 31913 w 39622"/>
                  <a:gd name="csY0" fmla="*/ 0 h 516209"/>
                  <a:gd name="csX1" fmla="*/ 38634 w 39622"/>
                  <a:gd name="csY1" fmla="*/ 5468 h 516209"/>
                  <a:gd name="csX2" fmla="*/ 39623 w 39622"/>
                  <a:gd name="csY2" fmla="*/ 516209 h 516209"/>
                  <a:gd name="csX3" fmla="*/ 24479 w 39622"/>
                  <a:gd name="csY3" fmla="*/ 487531 h 516209"/>
                  <a:gd name="csX4" fmla="*/ 5569 w 39622"/>
                  <a:gd name="csY4" fmla="*/ 350234 h 516209"/>
                  <a:gd name="csX5" fmla="*/ 3241 w 39622"/>
                  <a:gd name="csY5" fmla="*/ 296372 h 516209"/>
                  <a:gd name="csX6" fmla="*/ 550 w 39622"/>
                  <a:gd name="csY6" fmla="*/ 131293 h 516209"/>
                  <a:gd name="csX7" fmla="*/ 7183 w 39622"/>
                  <a:gd name="csY7" fmla="*/ 29216 h 516209"/>
                  <a:gd name="csX8" fmla="*/ 31826 w 39622"/>
                  <a:gd name="csY8" fmla="*/ 0 h 5162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39622" h="516209">
                    <a:moveTo>
                      <a:pt x="31913" y="0"/>
                    </a:moveTo>
                    <a:lnTo>
                      <a:pt x="38634" y="5468"/>
                    </a:lnTo>
                    <a:lnTo>
                      <a:pt x="39623" y="516209"/>
                    </a:lnTo>
                    <a:cubicBezTo>
                      <a:pt x="28960" y="516209"/>
                      <a:pt x="26540" y="496135"/>
                      <a:pt x="24479" y="487531"/>
                    </a:cubicBezTo>
                    <a:cubicBezTo>
                      <a:pt x="14980" y="446395"/>
                      <a:pt x="8885" y="392534"/>
                      <a:pt x="5569" y="350234"/>
                    </a:cubicBezTo>
                    <a:cubicBezTo>
                      <a:pt x="4226" y="332489"/>
                      <a:pt x="4046" y="314207"/>
                      <a:pt x="3241" y="296372"/>
                    </a:cubicBezTo>
                    <a:cubicBezTo>
                      <a:pt x="642" y="241973"/>
                      <a:pt x="-881" y="186050"/>
                      <a:pt x="550" y="131293"/>
                    </a:cubicBezTo>
                    <a:cubicBezTo>
                      <a:pt x="1268" y="102436"/>
                      <a:pt x="1627" y="56371"/>
                      <a:pt x="7183" y="29216"/>
                    </a:cubicBezTo>
                    <a:cubicBezTo>
                      <a:pt x="10500" y="12906"/>
                      <a:pt x="15519" y="4571"/>
                      <a:pt x="31826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" name="Forme libre 44">
                <a:extLst>
                  <a:ext uri="{FF2B5EF4-FFF2-40B4-BE49-F238E27FC236}">
                    <a16:creationId xmlns:a16="http://schemas.microsoft.com/office/drawing/2014/main" id="{91E3CFB5-D486-455D-0108-63540990C5F6}"/>
                  </a:ext>
                </a:extLst>
              </p:cNvPr>
              <p:cNvSpPr/>
              <p:nvPr/>
            </p:nvSpPr>
            <p:spPr>
              <a:xfrm>
                <a:off x="-11453266" y="-9447991"/>
                <a:ext cx="267363" cy="164585"/>
              </a:xfrm>
              <a:custGeom>
                <a:avLst/>
                <a:gdLst>
                  <a:gd name="csX0" fmla="*/ 267363 w 267363"/>
                  <a:gd name="csY0" fmla="*/ 37729 h 164585"/>
                  <a:gd name="csX1" fmla="*/ 43074 w 267363"/>
                  <a:gd name="csY1" fmla="*/ 131293 h 164585"/>
                  <a:gd name="csX2" fmla="*/ 4719 w 267363"/>
                  <a:gd name="csY2" fmla="*/ 0 h 164585"/>
                  <a:gd name="csX3" fmla="*/ 267363 w 267363"/>
                  <a:gd name="csY3" fmla="*/ 37640 h 1645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267363" h="164585">
                    <a:moveTo>
                      <a:pt x="267363" y="37729"/>
                    </a:moveTo>
                    <a:cubicBezTo>
                      <a:pt x="258315" y="149485"/>
                      <a:pt x="128202" y="204601"/>
                      <a:pt x="43074" y="131293"/>
                    </a:cubicBezTo>
                    <a:cubicBezTo>
                      <a:pt x="4001" y="97686"/>
                      <a:pt x="-7646" y="49648"/>
                      <a:pt x="4719" y="0"/>
                    </a:cubicBezTo>
                    <a:cubicBezTo>
                      <a:pt x="-7467" y="172428"/>
                      <a:pt x="230084" y="200569"/>
                      <a:pt x="267363" y="37640"/>
                    </a:cubicBezTo>
                    <a:close/>
                  </a:path>
                </a:pathLst>
              </a:custGeom>
              <a:solidFill>
                <a:srgbClr val="DAD4C2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Forme libre 45">
                <a:extLst>
                  <a:ext uri="{FF2B5EF4-FFF2-40B4-BE49-F238E27FC236}">
                    <a16:creationId xmlns:a16="http://schemas.microsoft.com/office/drawing/2014/main" id="{D2B7D786-1827-31E1-2689-6A0548E7EC3D}"/>
                  </a:ext>
                </a:extLst>
              </p:cNvPr>
              <p:cNvSpPr/>
              <p:nvPr/>
            </p:nvSpPr>
            <p:spPr>
              <a:xfrm>
                <a:off x="-11409628" y="-9526395"/>
                <a:ext cx="185948" cy="184785"/>
              </a:xfrm>
              <a:custGeom>
                <a:avLst/>
                <a:gdLst>
                  <a:gd name="csX0" fmla="*/ 150336 w 185948"/>
                  <a:gd name="csY0" fmla="*/ 21137 h 184785"/>
                  <a:gd name="csX1" fmla="*/ 177577 w 185948"/>
                  <a:gd name="csY1" fmla="*/ 51159 h 184785"/>
                  <a:gd name="csX2" fmla="*/ 185462 w 185948"/>
                  <a:gd name="csY2" fmla="*/ 79210 h 184785"/>
                  <a:gd name="csX3" fmla="*/ 8663 w 185948"/>
                  <a:gd name="csY3" fmla="*/ 130831 h 184785"/>
                  <a:gd name="csX4" fmla="*/ 150336 w 185948"/>
                  <a:gd name="csY4" fmla="*/ 21137 h 1847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85948" h="184785">
                    <a:moveTo>
                      <a:pt x="150336" y="21137"/>
                    </a:moveTo>
                    <a:cubicBezTo>
                      <a:pt x="162701" y="30546"/>
                      <a:pt x="172020" y="35565"/>
                      <a:pt x="177577" y="51159"/>
                    </a:cubicBezTo>
                    <a:cubicBezTo>
                      <a:pt x="179546" y="56715"/>
                      <a:pt x="185015" y="74102"/>
                      <a:pt x="185462" y="79210"/>
                    </a:cubicBezTo>
                    <a:cubicBezTo>
                      <a:pt x="195407" y="188188"/>
                      <a:pt x="49972" y="225111"/>
                      <a:pt x="8663" y="130831"/>
                    </a:cubicBezTo>
                    <a:cubicBezTo>
                      <a:pt x="-30226" y="42197"/>
                      <a:pt x="69775" y="-39984"/>
                      <a:pt x="150336" y="2113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BB839A7-914A-052C-8012-F266EB9FB113}"/>
              </a:ext>
            </a:extLst>
          </p:cNvPr>
          <p:cNvGrpSpPr/>
          <p:nvPr/>
        </p:nvGrpSpPr>
        <p:grpSpPr>
          <a:xfrm>
            <a:off x="404735" y="4596517"/>
            <a:ext cx="2926080" cy="1290153"/>
            <a:chOff x="332936" y="2947244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88FFBA7-A4FE-C0E6-2917-D350C19AAA7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A290E47-5FA3-DF96-8D44-D287289FB8D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DC49879-7BFA-E2AC-6778-FEEF28C08634}"/>
              </a:ext>
            </a:extLst>
          </p:cNvPr>
          <p:cNvGrpSpPr/>
          <p:nvPr/>
        </p:nvGrpSpPr>
        <p:grpSpPr>
          <a:xfrm>
            <a:off x="7403535" y="4771344"/>
            <a:ext cx="2926080" cy="1290153"/>
            <a:chOff x="332936" y="4652338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5E784FE-EF6B-3DF3-2667-A046FBF2606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08F89A0-D85A-378D-7D40-DF1B908EEC2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963FCE2-4EF1-8358-0A11-A1A8EAFA85EC}"/>
              </a:ext>
            </a:extLst>
          </p:cNvPr>
          <p:cNvGrpSpPr/>
          <p:nvPr/>
        </p:nvGrpSpPr>
        <p:grpSpPr>
          <a:xfrm>
            <a:off x="2875351" y="3132630"/>
            <a:ext cx="2926080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FF6CE08-9D1B-D69A-E0B4-AE1FAB39FC7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9DE2780-4286-D938-121E-BBD828E95CA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EF19A78-A8F6-36BD-97AE-6494835F83A1}"/>
              </a:ext>
            </a:extLst>
          </p:cNvPr>
          <p:cNvGrpSpPr/>
          <p:nvPr/>
        </p:nvGrpSpPr>
        <p:grpSpPr>
          <a:xfrm>
            <a:off x="8192974" y="2823646"/>
            <a:ext cx="2926080" cy="1290153"/>
            <a:chOff x="332936" y="4652338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6474C24-06BF-9169-F7F9-386248BE169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E530DB7-A2BF-6CAA-E69C-D51D5B8C97F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4F81B38-8368-B12E-6FC2-CE47A118C5C5}"/>
              </a:ext>
            </a:extLst>
          </p:cNvPr>
          <p:cNvGrpSpPr/>
          <p:nvPr/>
        </p:nvGrpSpPr>
        <p:grpSpPr>
          <a:xfrm>
            <a:off x="3500675" y="1459373"/>
            <a:ext cx="2926080" cy="1290153"/>
            <a:chOff x="332936" y="4652338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A5E6AB6-8352-2489-292F-43ECEB74DFD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BC9A0E1-FEA3-10F4-8E32-A35BFFD865D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8" name="Graphic 34" descr="Badge with solid fill">
            <a:extLst>
              <a:ext uri="{FF2B5EF4-FFF2-40B4-BE49-F238E27FC236}">
                <a16:creationId xmlns:a16="http://schemas.microsoft.com/office/drawing/2014/main" id="{28D51703-17D1-2DB0-FFCA-8CE781BD57EC}"/>
              </a:ext>
            </a:extLst>
          </p:cNvPr>
          <p:cNvSpPr/>
          <p:nvPr/>
        </p:nvSpPr>
        <p:spPr>
          <a:xfrm>
            <a:off x="7179632" y="3802820"/>
            <a:ext cx="274320" cy="274320"/>
          </a:xfrm>
          <a:custGeom>
            <a:avLst/>
            <a:gdLst>
              <a:gd name="csX0" fmla="*/ 361750 w 723499"/>
              <a:gd name="csY0" fmla="*/ 0 h 723499"/>
              <a:gd name="csX1" fmla="*/ 0 w 723499"/>
              <a:gd name="csY1" fmla="*/ 361750 h 723499"/>
              <a:gd name="csX2" fmla="*/ 361750 w 723499"/>
              <a:gd name="csY2" fmla="*/ 723500 h 723499"/>
              <a:gd name="csX3" fmla="*/ 723500 w 723499"/>
              <a:gd name="csY3" fmla="*/ 361750 h 723499"/>
              <a:gd name="csX4" fmla="*/ 723500 w 723499"/>
              <a:gd name="csY4" fmla="*/ 361721 h 723499"/>
              <a:gd name="csX5" fmla="*/ 362026 w 723499"/>
              <a:gd name="csY5" fmla="*/ 0 h 723499"/>
              <a:gd name="csX6" fmla="*/ 361750 w 723499"/>
              <a:gd name="csY6" fmla="*/ 0 h 723499"/>
              <a:gd name="csX7" fmla="*/ 465172 w 723499"/>
              <a:gd name="csY7" fmla="*/ 523961 h 723499"/>
              <a:gd name="csX8" fmla="*/ 258337 w 723499"/>
              <a:gd name="csY8" fmla="*/ 523961 h 723499"/>
              <a:gd name="csX9" fmla="*/ 258337 w 723499"/>
              <a:gd name="csY9" fmla="*/ 493605 h 723499"/>
              <a:gd name="csX10" fmla="*/ 265290 w 723499"/>
              <a:gd name="csY10" fmla="*/ 456457 h 723499"/>
              <a:gd name="csX11" fmla="*/ 284417 w 723499"/>
              <a:gd name="csY11" fmla="*/ 425977 h 723499"/>
              <a:gd name="csX12" fmla="*/ 312734 w 723499"/>
              <a:gd name="csY12" fmla="*/ 400050 h 723499"/>
              <a:gd name="csX13" fmla="*/ 347520 w 723499"/>
              <a:gd name="csY13" fmla="*/ 376647 h 723499"/>
              <a:gd name="csX14" fmla="*/ 377047 w 723499"/>
              <a:gd name="csY14" fmla="*/ 355454 h 723499"/>
              <a:gd name="csX15" fmla="*/ 395421 w 723499"/>
              <a:gd name="csY15" fmla="*/ 335280 h 723499"/>
              <a:gd name="csX16" fmla="*/ 404765 w 723499"/>
              <a:gd name="csY16" fmla="*/ 314877 h 723499"/>
              <a:gd name="csX17" fmla="*/ 407289 w 723499"/>
              <a:gd name="csY17" fmla="*/ 292103 h 723499"/>
              <a:gd name="csX18" fmla="*/ 404127 w 723499"/>
              <a:gd name="csY18" fmla="*/ 272501 h 723499"/>
              <a:gd name="csX19" fmla="*/ 394792 w 723499"/>
              <a:gd name="csY19" fmla="*/ 255899 h 723499"/>
              <a:gd name="csX20" fmla="*/ 378981 w 723499"/>
              <a:gd name="csY20" fmla="*/ 244469 h 723499"/>
              <a:gd name="csX21" fmla="*/ 356692 w 723499"/>
              <a:gd name="csY21" fmla="*/ 240201 h 723499"/>
              <a:gd name="csX22" fmla="*/ 313677 w 723499"/>
              <a:gd name="csY22" fmla="*/ 250327 h 723499"/>
              <a:gd name="csX23" fmla="*/ 275415 w 723499"/>
              <a:gd name="csY23" fmla="*/ 277520 h 723499"/>
              <a:gd name="csX24" fmla="*/ 275415 w 723499"/>
              <a:gd name="csY24" fmla="*/ 228181 h 723499"/>
              <a:gd name="csX25" fmla="*/ 313830 w 723499"/>
              <a:gd name="csY25" fmla="*/ 206045 h 723499"/>
              <a:gd name="csX26" fmla="*/ 361455 w 723499"/>
              <a:gd name="csY26" fmla="*/ 199377 h 723499"/>
              <a:gd name="csX27" fmla="*/ 399402 w 723499"/>
              <a:gd name="csY27" fmla="*/ 205092 h 723499"/>
              <a:gd name="csX28" fmla="*/ 430397 w 723499"/>
              <a:gd name="csY28" fmla="*/ 221694 h 723499"/>
              <a:gd name="csX29" fmla="*/ 451275 w 723499"/>
              <a:gd name="csY29" fmla="*/ 248888 h 723499"/>
              <a:gd name="csX30" fmla="*/ 458895 w 723499"/>
              <a:gd name="csY30" fmla="*/ 286036 h 723499"/>
              <a:gd name="csX31" fmla="*/ 454924 w 723499"/>
              <a:gd name="csY31" fmla="*/ 320183 h 723499"/>
              <a:gd name="csX32" fmla="*/ 441893 w 723499"/>
              <a:gd name="csY32" fmla="*/ 349701 h 723499"/>
              <a:gd name="csX33" fmla="*/ 418348 w 723499"/>
              <a:gd name="csY33" fmla="*/ 376590 h 723499"/>
              <a:gd name="csX34" fmla="*/ 382924 w 723499"/>
              <a:gd name="csY34" fmla="*/ 402831 h 723499"/>
              <a:gd name="csX35" fmla="*/ 352558 w 723499"/>
              <a:gd name="csY35" fmla="*/ 422758 h 723499"/>
              <a:gd name="csX36" fmla="*/ 329936 w 723499"/>
              <a:gd name="csY36" fmla="*/ 440941 h 723499"/>
              <a:gd name="csX37" fmla="*/ 315878 w 723499"/>
              <a:gd name="csY37" fmla="*/ 459600 h 723499"/>
              <a:gd name="csX38" fmla="*/ 311115 w 723499"/>
              <a:gd name="csY38" fmla="*/ 480955 h 723499"/>
              <a:gd name="csX39" fmla="*/ 465134 w 723499"/>
              <a:gd name="csY39" fmla="*/ 480955 h 7234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723499" h="723499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40"/>
                  <a:pt x="723500" y="361731"/>
                  <a:pt x="723500" y="361721"/>
                </a:cubicBezTo>
                <a:cubicBezTo>
                  <a:pt x="723569" y="162016"/>
                  <a:pt x="561731" y="69"/>
                  <a:pt x="362026" y="0"/>
                </a:cubicBezTo>
                <a:cubicBezTo>
                  <a:pt x="361934" y="0"/>
                  <a:pt x="361842" y="0"/>
                  <a:pt x="361750" y="0"/>
                </a:cubicBezTo>
                <a:close/>
                <a:moveTo>
                  <a:pt x="465172" y="523961"/>
                </a:moveTo>
                <a:lnTo>
                  <a:pt x="258337" y="523961"/>
                </a:lnTo>
                <a:lnTo>
                  <a:pt x="258337" y="493605"/>
                </a:lnTo>
                <a:cubicBezTo>
                  <a:pt x="258148" y="480882"/>
                  <a:pt x="260513" y="468250"/>
                  <a:pt x="265290" y="456457"/>
                </a:cubicBezTo>
                <a:cubicBezTo>
                  <a:pt x="269973" y="445328"/>
                  <a:pt x="276432" y="435033"/>
                  <a:pt x="284417" y="425977"/>
                </a:cubicBezTo>
                <a:cubicBezTo>
                  <a:pt x="292914" y="416360"/>
                  <a:pt x="302406" y="407669"/>
                  <a:pt x="312734" y="400050"/>
                </a:cubicBezTo>
                <a:cubicBezTo>
                  <a:pt x="323491" y="392042"/>
                  <a:pt x="335087" y="384241"/>
                  <a:pt x="347520" y="376647"/>
                </a:cubicBezTo>
                <a:cubicBezTo>
                  <a:pt x="357931" y="370412"/>
                  <a:pt x="367808" y="363324"/>
                  <a:pt x="377047" y="355454"/>
                </a:cubicBezTo>
                <a:cubicBezTo>
                  <a:pt x="383994" y="349527"/>
                  <a:pt x="390167" y="342749"/>
                  <a:pt x="395421" y="335280"/>
                </a:cubicBezTo>
                <a:cubicBezTo>
                  <a:pt x="399745" y="329101"/>
                  <a:pt x="402911" y="322188"/>
                  <a:pt x="404765" y="314877"/>
                </a:cubicBezTo>
                <a:cubicBezTo>
                  <a:pt x="406502" y="307413"/>
                  <a:pt x="407350" y="299768"/>
                  <a:pt x="407289" y="292103"/>
                </a:cubicBezTo>
                <a:cubicBezTo>
                  <a:pt x="407300" y="285441"/>
                  <a:pt x="406233" y="278822"/>
                  <a:pt x="404127" y="272501"/>
                </a:cubicBezTo>
                <a:cubicBezTo>
                  <a:pt x="402144" y="266404"/>
                  <a:pt x="398971" y="260761"/>
                  <a:pt x="394792" y="255899"/>
                </a:cubicBezTo>
                <a:cubicBezTo>
                  <a:pt x="390438" y="250959"/>
                  <a:pt x="385037" y="247054"/>
                  <a:pt x="378981" y="244469"/>
                </a:cubicBezTo>
                <a:cubicBezTo>
                  <a:pt x="371932" y="241502"/>
                  <a:pt x="364339" y="240047"/>
                  <a:pt x="356692" y="240201"/>
                </a:cubicBezTo>
                <a:cubicBezTo>
                  <a:pt x="341757" y="240145"/>
                  <a:pt x="327019" y="243614"/>
                  <a:pt x="313677" y="250327"/>
                </a:cubicBezTo>
                <a:cubicBezTo>
                  <a:pt x="299647" y="257446"/>
                  <a:pt x="286752" y="266610"/>
                  <a:pt x="275415" y="277520"/>
                </a:cubicBezTo>
                <a:lnTo>
                  <a:pt x="275415" y="228181"/>
                </a:lnTo>
                <a:cubicBezTo>
                  <a:pt x="286370" y="217977"/>
                  <a:pt x="299508" y="210405"/>
                  <a:pt x="313830" y="206045"/>
                </a:cubicBezTo>
                <a:cubicBezTo>
                  <a:pt x="329284" y="201462"/>
                  <a:pt x="345336" y="199214"/>
                  <a:pt x="361455" y="199377"/>
                </a:cubicBezTo>
                <a:cubicBezTo>
                  <a:pt x="374325" y="199288"/>
                  <a:pt x="387129" y="201217"/>
                  <a:pt x="399402" y="205092"/>
                </a:cubicBezTo>
                <a:cubicBezTo>
                  <a:pt x="410695" y="208606"/>
                  <a:pt x="421215" y="214241"/>
                  <a:pt x="430397" y="221694"/>
                </a:cubicBezTo>
                <a:cubicBezTo>
                  <a:pt x="439324" y="229062"/>
                  <a:pt x="446463" y="238360"/>
                  <a:pt x="451275" y="248888"/>
                </a:cubicBezTo>
                <a:cubicBezTo>
                  <a:pt x="456514" y="260560"/>
                  <a:pt x="459115" y="273244"/>
                  <a:pt x="458895" y="286036"/>
                </a:cubicBezTo>
                <a:cubicBezTo>
                  <a:pt x="459007" y="297540"/>
                  <a:pt x="457672" y="309012"/>
                  <a:pt x="454924" y="320183"/>
                </a:cubicBezTo>
                <a:cubicBezTo>
                  <a:pt x="452230" y="330671"/>
                  <a:pt x="447828" y="340644"/>
                  <a:pt x="441893" y="349701"/>
                </a:cubicBezTo>
                <a:cubicBezTo>
                  <a:pt x="435278" y="359673"/>
                  <a:pt x="427359" y="368716"/>
                  <a:pt x="418348" y="376590"/>
                </a:cubicBezTo>
                <a:cubicBezTo>
                  <a:pt x="407255" y="386264"/>
                  <a:pt x="395409" y="395038"/>
                  <a:pt x="382924" y="402831"/>
                </a:cubicBezTo>
                <a:cubicBezTo>
                  <a:pt x="371532" y="410006"/>
                  <a:pt x="361410" y="416649"/>
                  <a:pt x="352558" y="422758"/>
                </a:cubicBezTo>
                <a:cubicBezTo>
                  <a:pt x="344540" y="428200"/>
                  <a:pt x="336975" y="434281"/>
                  <a:pt x="329936" y="440941"/>
                </a:cubicBezTo>
                <a:cubicBezTo>
                  <a:pt x="324212" y="446306"/>
                  <a:pt x="319456" y="452619"/>
                  <a:pt x="315878" y="459600"/>
                </a:cubicBezTo>
                <a:cubicBezTo>
                  <a:pt x="312659" y="466254"/>
                  <a:pt x="311029" y="473564"/>
                  <a:pt x="311115" y="480955"/>
                </a:cubicBezTo>
                <a:lnTo>
                  <a:pt x="465134" y="480955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9" name="Graphic 35" descr="Badge 3 with solid fill">
            <a:extLst>
              <a:ext uri="{FF2B5EF4-FFF2-40B4-BE49-F238E27FC236}">
                <a16:creationId xmlns:a16="http://schemas.microsoft.com/office/drawing/2014/main" id="{128179C2-AF22-FCDF-545D-16A70EC993B7}"/>
              </a:ext>
            </a:extLst>
          </p:cNvPr>
          <p:cNvSpPr/>
          <p:nvPr/>
        </p:nvSpPr>
        <p:spPr>
          <a:xfrm>
            <a:off x="6533835" y="4561202"/>
            <a:ext cx="365760" cy="365760"/>
          </a:xfrm>
          <a:custGeom>
            <a:avLst/>
            <a:gdLst>
              <a:gd name="csX0" fmla="*/ 361769 w 723518"/>
              <a:gd name="csY0" fmla="*/ 0 h 723519"/>
              <a:gd name="csX1" fmla="*/ 0 w 723518"/>
              <a:gd name="csY1" fmla="*/ 361750 h 723519"/>
              <a:gd name="csX2" fmla="*/ 361750 w 723518"/>
              <a:gd name="csY2" fmla="*/ 723519 h 723519"/>
              <a:gd name="csX3" fmla="*/ 723519 w 723518"/>
              <a:gd name="csY3" fmla="*/ 361769 h 723519"/>
              <a:gd name="csX4" fmla="*/ 723519 w 723518"/>
              <a:gd name="csY4" fmla="*/ 361731 h 723519"/>
              <a:gd name="csX5" fmla="*/ 362055 w 723518"/>
              <a:gd name="csY5" fmla="*/ 0 h 723519"/>
              <a:gd name="csX6" fmla="*/ 361769 w 723518"/>
              <a:gd name="csY6" fmla="*/ 0 h 723519"/>
              <a:gd name="csX7" fmla="*/ 457476 w 723518"/>
              <a:gd name="csY7" fmla="*/ 471792 h 723519"/>
              <a:gd name="csX8" fmla="*/ 430425 w 723518"/>
              <a:gd name="csY8" fmla="*/ 501520 h 723519"/>
              <a:gd name="csX9" fmla="*/ 390744 w 723518"/>
              <a:gd name="csY9" fmla="*/ 519703 h 723519"/>
              <a:gd name="csX10" fmla="*/ 343119 w 723518"/>
              <a:gd name="csY10" fmla="*/ 525875 h 723519"/>
              <a:gd name="csX11" fmla="*/ 294732 w 723518"/>
              <a:gd name="csY11" fmla="*/ 521599 h 723519"/>
              <a:gd name="csX12" fmla="*/ 256470 w 723518"/>
              <a:gd name="csY12" fmla="*/ 508797 h 723519"/>
              <a:gd name="csX13" fmla="*/ 256470 w 723518"/>
              <a:gd name="csY13" fmla="*/ 460058 h 723519"/>
              <a:gd name="csX14" fmla="*/ 298380 w 723518"/>
              <a:gd name="csY14" fmla="*/ 479355 h 723519"/>
              <a:gd name="csX15" fmla="*/ 344700 w 723518"/>
              <a:gd name="csY15" fmla="*/ 485680 h 723519"/>
              <a:gd name="csX16" fmla="*/ 367160 w 723518"/>
              <a:gd name="csY16" fmla="*/ 483461 h 723519"/>
              <a:gd name="csX17" fmla="*/ 389468 w 723518"/>
              <a:gd name="csY17" fmla="*/ 475402 h 723519"/>
              <a:gd name="csX18" fmla="*/ 406546 w 723518"/>
              <a:gd name="csY18" fmla="*/ 459429 h 723519"/>
              <a:gd name="csX19" fmla="*/ 413328 w 723518"/>
              <a:gd name="csY19" fmla="*/ 433816 h 723519"/>
              <a:gd name="csX20" fmla="*/ 406860 w 723518"/>
              <a:gd name="csY20" fmla="*/ 407403 h 723519"/>
              <a:gd name="csX21" fmla="*/ 388830 w 723518"/>
              <a:gd name="csY21" fmla="*/ 389696 h 723519"/>
              <a:gd name="csX22" fmla="*/ 361636 w 723518"/>
              <a:gd name="csY22" fmla="*/ 379733 h 723519"/>
              <a:gd name="csX23" fmla="*/ 327622 w 723518"/>
              <a:gd name="csY23" fmla="*/ 376571 h 723519"/>
              <a:gd name="csX24" fmla="*/ 298228 w 723518"/>
              <a:gd name="csY24" fmla="*/ 376571 h 723519"/>
              <a:gd name="csX25" fmla="*/ 298228 w 723518"/>
              <a:gd name="csY25" fmla="*/ 336090 h 723519"/>
              <a:gd name="csX26" fmla="*/ 326060 w 723518"/>
              <a:gd name="csY26" fmla="*/ 336090 h 723519"/>
              <a:gd name="csX27" fmla="*/ 356273 w 723518"/>
              <a:gd name="csY27" fmla="*/ 333232 h 723519"/>
              <a:gd name="csX28" fmla="*/ 379990 w 723518"/>
              <a:gd name="csY28" fmla="*/ 323907 h 723519"/>
              <a:gd name="csX29" fmla="*/ 395488 w 723518"/>
              <a:gd name="csY29" fmla="*/ 307296 h 723519"/>
              <a:gd name="csX30" fmla="*/ 401022 w 723518"/>
              <a:gd name="csY30" fmla="*/ 282635 h 723519"/>
              <a:gd name="csX31" fmla="*/ 395811 w 723518"/>
              <a:gd name="csY31" fmla="*/ 260337 h 723519"/>
              <a:gd name="csX32" fmla="*/ 382476 w 723518"/>
              <a:gd name="csY32" fmla="*/ 246736 h 723519"/>
              <a:gd name="csX33" fmla="*/ 364912 w 723518"/>
              <a:gd name="csY33" fmla="*/ 239935 h 723519"/>
              <a:gd name="csX34" fmla="*/ 346577 w 723518"/>
              <a:gd name="csY34" fmla="*/ 238030 h 723519"/>
              <a:gd name="csX35" fmla="*/ 307353 w 723518"/>
              <a:gd name="csY35" fmla="*/ 243745 h 723519"/>
              <a:gd name="csX36" fmla="*/ 270034 w 723518"/>
              <a:gd name="csY36" fmla="*/ 260814 h 723519"/>
              <a:gd name="csX37" fmla="*/ 270034 w 723518"/>
              <a:gd name="csY37" fmla="*/ 215941 h 723519"/>
              <a:gd name="csX38" fmla="*/ 307610 w 723518"/>
              <a:gd name="csY38" fmla="*/ 202178 h 723519"/>
              <a:gd name="csX39" fmla="*/ 351082 w 723518"/>
              <a:gd name="csY39" fmla="*/ 197596 h 723519"/>
              <a:gd name="csX40" fmla="*/ 389839 w 723518"/>
              <a:gd name="csY40" fmla="*/ 202178 h 723519"/>
              <a:gd name="csX41" fmla="*/ 423177 w 723518"/>
              <a:gd name="csY41" fmla="*/ 216256 h 723519"/>
              <a:gd name="csX42" fmla="*/ 446427 w 723518"/>
              <a:gd name="csY42" fmla="*/ 240287 h 723519"/>
              <a:gd name="csX43" fmla="*/ 455114 w 723518"/>
              <a:gd name="csY43" fmla="*/ 274758 h 723519"/>
              <a:gd name="csX44" fmla="*/ 436940 w 723518"/>
              <a:gd name="csY44" fmla="*/ 326631 h 723519"/>
              <a:gd name="csX45" fmla="*/ 387125 w 723518"/>
              <a:gd name="csY45" fmla="*/ 354140 h 723519"/>
              <a:gd name="csX46" fmla="*/ 417166 w 723518"/>
              <a:gd name="csY46" fmla="*/ 361760 h 723519"/>
              <a:gd name="csX47" fmla="*/ 442951 w 723518"/>
              <a:gd name="csY47" fmla="*/ 377733 h 723519"/>
              <a:gd name="csX48" fmla="*/ 460810 w 723518"/>
              <a:gd name="csY48" fmla="*/ 401136 h 723519"/>
              <a:gd name="csX49" fmla="*/ 467477 w 723518"/>
              <a:gd name="csY49" fmla="*/ 430711 h 723519"/>
              <a:gd name="csX50" fmla="*/ 457476 w 723518"/>
              <a:gd name="csY50" fmla="*/ 471792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723518" h="723519">
                <a:moveTo>
                  <a:pt x="361769" y="0"/>
                </a:moveTo>
                <a:cubicBezTo>
                  <a:pt x="161975" y="-5"/>
                  <a:pt x="6" y="161956"/>
                  <a:pt x="0" y="361750"/>
                </a:cubicBezTo>
                <a:cubicBezTo>
                  <a:pt x="-6" y="561545"/>
                  <a:pt x="161955" y="723513"/>
                  <a:pt x="361750" y="723519"/>
                </a:cubicBezTo>
                <a:cubicBezTo>
                  <a:pt x="561545" y="723524"/>
                  <a:pt x="723513" y="561564"/>
                  <a:pt x="723519" y="361769"/>
                </a:cubicBezTo>
                <a:cubicBezTo>
                  <a:pt x="723519" y="361757"/>
                  <a:pt x="723519" y="361743"/>
                  <a:pt x="723519" y="361731"/>
                </a:cubicBezTo>
                <a:cubicBezTo>
                  <a:pt x="723592" y="162026"/>
                  <a:pt x="561760" y="73"/>
                  <a:pt x="362055" y="0"/>
                </a:cubicBezTo>
                <a:cubicBezTo>
                  <a:pt x="361960" y="0"/>
                  <a:pt x="361864" y="0"/>
                  <a:pt x="361769" y="0"/>
                </a:cubicBezTo>
                <a:close/>
                <a:moveTo>
                  <a:pt x="457476" y="471792"/>
                </a:moveTo>
                <a:cubicBezTo>
                  <a:pt x="450821" y="483618"/>
                  <a:pt x="441572" y="493782"/>
                  <a:pt x="430425" y="501520"/>
                </a:cubicBezTo>
                <a:cubicBezTo>
                  <a:pt x="418360" y="509849"/>
                  <a:pt x="404930" y="516002"/>
                  <a:pt x="390744" y="519703"/>
                </a:cubicBezTo>
                <a:cubicBezTo>
                  <a:pt x="375215" y="523877"/>
                  <a:pt x="359198" y="525953"/>
                  <a:pt x="343119" y="525875"/>
                </a:cubicBezTo>
                <a:cubicBezTo>
                  <a:pt x="326893" y="525932"/>
                  <a:pt x="310697" y="524500"/>
                  <a:pt x="294732" y="521599"/>
                </a:cubicBezTo>
                <a:cubicBezTo>
                  <a:pt x="281366" y="519445"/>
                  <a:pt x="268441" y="515121"/>
                  <a:pt x="256470" y="508797"/>
                </a:cubicBezTo>
                <a:lnTo>
                  <a:pt x="256470" y="460058"/>
                </a:lnTo>
                <a:cubicBezTo>
                  <a:pt x="269181" y="468931"/>
                  <a:pt x="283374" y="475466"/>
                  <a:pt x="298380" y="479355"/>
                </a:cubicBezTo>
                <a:cubicBezTo>
                  <a:pt x="313475" y="483490"/>
                  <a:pt x="329050" y="485617"/>
                  <a:pt x="344700" y="485680"/>
                </a:cubicBezTo>
                <a:cubicBezTo>
                  <a:pt x="352239" y="485627"/>
                  <a:pt x="359757" y="484884"/>
                  <a:pt x="367160" y="483461"/>
                </a:cubicBezTo>
                <a:cubicBezTo>
                  <a:pt x="374997" y="482052"/>
                  <a:pt x="382540" y="479328"/>
                  <a:pt x="389468" y="475402"/>
                </a:cubicBezTo>
                <a:cubicBezTo>
                  <a:pt x="396330" y="471486"/>
                  <a:pt x="402180" y="466015"/>
                  <a:pt x="406546" y="459429"/>
                </a:cubicBezTo>
                <a:cubicBezTo>
                  <a:pt x="411320" y="451763"/>
                  <a:pt x="413682" y="442840"/>
                  <a:pt x="413328" y="433816"/>
                </a:cubicBezTo>
                <a:cubicBezTo>
                  <a:pt x="413607" y="424588"/>
                  <a:pt x="411371" y="415459"/>
                  <a:pt x="406860" y="407403"/>
                </a:cubicBezTo>
                <a:cubicBezTo>
                  <a:pt x="402457" y="400061"/>
                  <a:pt x="396250" y="393965"/>
                  <a:pt x="388830" y="389696"/>
                </a:cubicBezTo>
                <a:cubicBezTo>
                  <a:pt x="380382" y="384887"/>
                  <a:pt x="371191" y="381520"/>
                  <a:pt x="361636" y="379733"/>
                </a:cubicBezTo>
                <a:cubicBezTo>
                  <a:pt x="350430" y="377554"/>
                  <a:pt x="339037" y="376495"/>
                  <a:pt x="327622" y="376571"/>
                </a:cubicBezTo>
                <a:lnTo>
                  <a:pt x="298228" y="376571"/>
                </a:lnTo>
                <a:lnTo>
                  <a:pt x="298228" y="336090"/>
                </a:lnTo>
                <a:lnTo>
                  <a:pt x="326060" y="336090"/>
                </a:lnTo>
                <a:cubicBezTo>
                  <a:pt x="336202" y="336164"/>
                  <a:pt x="346325" y="335207"/>
                  <a:pt x="356273" y="333232"/>
                </a:cubicBezTo>
                <a:cubicBezTo>
                  <a:pt x="364693" y="331638"/>
                  <a:pt x="372739" y="328474"/>
                  <a:pt x="379990" y="323907"/>
                </a:cubicBezTo>
                <a:cubicBezTo>
                  <a:pt x="386469" y="319759"/>
                  <a:pt x="391799" y="314047"/>
                  <a:pt x="395488" y="307296"/>
                </a:cubicBezTo>
                <a:cubicBezTo>
                  <a:pt x="399380" y="299673"/>
                  <a:pt x="401284" y="291191"/>
                  <a:pt x="401022" y="282635"/>
                </a:cubicBezTo>
                <a:cubicBezTo>
                  <a:pt x="401339" y="274868"/>
                  <a:pt x="399539" y="267160"/>
                  <a:pt x="395811" y="260337"/>
                </a:cubicBezTo>
                <a:cubicBezTo>
                  <a:pt x="392555" y="254774"/>
                  <a:pt x="387974" y="250102"/>
                  <a:pt x="382476" y="246736"/>
                </a:cubicBezTo>
                <a:cubicBezTo>
                  <a:pt x="377066" y="243456"/>
                  <a:pt x="371121" y="241154"/>
                  <a:pt x="364912" y="239935"/>
                </a:cubicBezTo>
                <a:cubicBezTo>
                  <a:pt x="358878" y="238697"/>
                  <a:pt x="352736" y="238058"/>
                  <a:pt x="346577" y="238030"/>
                </a:cubicBezTo>
                <a:cubicBezTo>
                  <a:pt x="333304" y="238153"/>
                  <a:pt x="320109" y="240076"/>
                  <a:pt x="307353" y="243745"/>
                </a:cubicBezTo>
                <a:cubicBezTo>
                  <a:pt x="294062" y="247351"/>
                  <a:pt x="281454" y="253117"/>
                  <a:pt x="270034" y="260814"/>
                </a:cubicBezTo>
                <a:lnTo>
                  <a:pt x="270034" y="215941"/>
                </a:lnTo>
                <a:cubicBezTo>
                  <a:pt x="281875" y="209666"/>
                  <a:pt x="294517" y="205036"/>
                  <a:pt x="307610" y="202178"/>
                </a:cubicBezTo>
                <a:cubicBezTo>
                  <a:pt x="321888" y="199054"/>
                  <a:pt x="336467" y="197518"/>
                  <a:pt x="351082" y="197596"/>
                </a:cubicBezTo>
                <a:cubicBezTo>
                  <a:pt x="364138" y="197572"/>
                  <a:pt x="377149" y="199111"/>
                  <a:pt x="389839" y="202178"/>
                </a:cubicBezTo>
                <a:cubicBezTo>
                  <a:pt x="401669" y="204946"/>
                  <a:pt x="412943" y="209706"/>
                  <a:pt x="423177" y="216256"/>
                </a:cubicBezTo>
                <a:cubicBezTo>
                  <a:pt x="432670" y="222374"/>
                  <a:pt x="440627" y="230597"/>
                  <a:pt x="446427" y="240287"/>
                </a:cubicBezTo>
                <a:cubicBezTo>
                  <a:pt x="452420" y="250768"/>
                  <a:pt x="455425" y="262690"/>
                  <a:pt x="455114" y="274758"/>
                </a:cubicBezTo>
                <a:cubicBezTo>
                  <a:pt x="455868" y="293730"/>
                  <a:pt x="449370" y="312278"/>
                  <a:pt x="436940" y="326631"/>
                </a:cubicBezTo>
                <a:cubicBezTo>
                  <a:pt x="423629" y="340796"/>
                  <a:pt x="406203" y="350419"/>
                  <a:pt x="387125" y="354140"/>
                </a:cubicBezTo>
                <a:cubicBezTo>
                  <a:pt x="397455" y="355207"/>
                  <a:pt x="407576" y="357774"/>
                  <a:pt x="417166" y="361760"/>
                </a:cubicBezTo>
                <a:cubicBezTo>
                  <a:pt x="426593" y="365607"/>
                  <a:pt x="435309" y="371005"/>
                  <a:pt x="442951" y="377733"/>
                </a:cubicBezTo>
                <a:cubicBezTo>
                  <a:pt x="450369" y="384299"/>
                  <a:pt x="456435" y="392248"/>
                  <a:pt x="460810" y="401136"/>
                </a:cubicBezTo>
                <a:cubicBezTo>
                  <a:pt x="465303" y="410341"/>
                  <a:pt x="467586" y="420468"/>
                  <a:pt x="467477" y="430711"/>
                </a:cubicBezTo>
                <a:cubicBezTo>
                  <a:pt x="467777" y="445042"/>
                  <a:pt x="464329" y="459202"/>
                  <a:pt x="457476" y="471792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0" name="Graphic 36" descr="Badge 1 with solid fill">
            <a:extLst>
              <a:ext uri="{FF2B5EF4-FFF2-40B4-BE49-F238E27FC236}">
                <a16:creationId xmlns:a16="http://schemas.microsoft.com/office/drawing/2014/main" id="{60BF7303-9CB8-0E95-5551-3570C186F540}"/>
              </a:ext>
            </a:extLst>
          </p:cNvPr>
          <p:cNvSpPr/>
          <p:nvPr/>
        </p:nvSpPr>
        <p:spPr>
          <a:xfrm>
            <a:off x="7426865" y="3110928"/>
            <a:ext cx="182880" cy="182880"/>
          </a:xfrm>
          <a:custGeom>
            <a:avLst/>
            <a:gdLst>
              <a:gd name="csX0" fmla="*/ 361750 w 723499"/>
              <a:gd name="csY0" fmla="*/ 0 h 723500"/>
              <a:gd name="csX1" fmla="*/ 0 w 723499"/>
              <a:gd name="csY1" fmla="*/ 361750 h 723500"/>
              <a:gd name="csX2" fmla="*/ 361750 w 723499"/>
              <a:gd name="csY2" fmla="*/ 723500 h 723500"/>
              <a:gd name="csX3" fmla="*/ 723500 w 723499"/>
              <a:gd name="csY3" fmla="*/ 361750 h 723500"/>
              <a:gd name="csX4" fmla="*/ 723500 w 723499"/>
              <a:gd name="csY4" fmla="*/ 361712 h 723500"/>
              <a:gd name="csX5" fmla="*/ 362036 w 723499"/>
              <a:gd name="csY5" fmla="*/ 0 h 723500"/>
              <a:gd name="csX6" fmla="*/ 361750 w 723499"/>
              <a:gd name="csY6" fmla="*/ 0 h 723500"/>
              <a:gd name="csX7" fmla="*/ 401431 w 723499"/>
              <a:gd name="csY7" fmla="*/ 515303 h 723500"/>
              <a:gd name="csX8" fmla="*/ 346405 w 723499"/>
              <a:gd name="csY8" fmla="*/ 515303 h 723500"/>
              <a:gd name="csX9" fmla="*/ 346405 w 723499"/>
              <a:gd name="csY9" fmla="*/ 252498 h 723500"/>
              <a:gd name="csX10" fmla="*/ 331689 w 723499"/>
              <a:gd name="csY10" fmla="*/ 261671 h 723500"/>
              <a:gd name="csX11" fmla="*/ 315725 w 723499"/>
              <a:gd name="csY11" fmla="*/ 269577 h 723500"/>
              <a:gd name="csX12" fmla="*/ 297066 w 723499"/>
              <a:gd name="csY12" fmla="*/ 276063 h 723500"/>
              <a:gd name="csX13" fmla="*/ 275558 w 723499"/>
              <a:gd name="csY13" fmla="*/ 281912 h 723500"/>
              <a:gd name="csX14" fmla="*/ 275558 w 723499"/>
              <a:gd name="csY14" fmla="*/ 237954 h 723500"/>
              <a:gd name="csX15" fmla="*/ 289941 w 723499"/>
              <a:gd name="csY15" fmla="*/ 233524 h 723500"/>
              <a:gd name="csX16" fmla="*/ 302762 w 723499"/>
              <a:gd name="csY16" fmla="*/ 229095 h 723500"/>
              <a:gd name="csX17" fmla="*/ 315411 w 723499"/>
              <a:gd name="csY17" fmla="*/ 223876 h 723500"/>
              <a:gd name="csX18" fmla="*/ 328060 w 723499"/>
              <a:gd name="csY18" fmla="*/ 218656 h 723500"/>
              <a:gd name="csX19" fmla="*/ 340224 w 723499"/>
              <a:gd name="csY19" fmla="*/ 212331 h 723500"/>
              <a:gd name="csX20" fmla="*/ 352415 w 723499"/>
              <a:gd name="csY20" fmla="*/ 205664 h 723500"/>
              <a:gd name="csX21" fmla="*/ 365531 w 723499"/>
              <a:gd name="csY21" fmla="*/ 198044 h 723500"/>
              <a:gd name="csX22" fmla="*/ 378666 w 723499"/>
              <a:gd name="csY22" fmla="*/ 190424 h 723500"/>
              <a:gd name="csX23" fmla="*/ 401431 w 723499"/>
              <a:gd name="csY23" fmla="*/ 190424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38"/>
                  <a:pt x="723500" y="361724"/>
                  <a:pt x="723500" y="361712"/>
                </a:cubicBezTo>
                <a:cubicBezTo>
                  <a:pt x="723569" y="162013"/>
                  <a:pt x="561735" y="69"/>
                  <a:pt x="362036" y="0"/>
                </a:cubicBezTo>
                <a:cubicBezTo>
                  <a:pt x="361940" y="0"/>
                  <a:pt x="361845" y="0"/>
                  <a:pt x="361750" y="0"/>
                </a:cubicBezTo>
                <a:close/>
                <a:moveTo>
                  <a:pt x="401431" y="515303"/>
                </a:moveTo>
                <a:lnTo>
                  <a:pt x="346405" y="515303"/>
                </a:lnTo>
                <a:lnTo>
                  <a:pt x="346405" y="252498"/>
                </a:lnTo>
                <a:cubicBezTo>
                  <a:pt x="341757" y="255673"/>
                  <a:pt x="336852" y="258731"/>
                  <a:pt x="331689" y="261671"/>
                </a:cubicBezTo>
                <a:cubicBezTo>
                  <a:pt x="326529" y="264621"/>
                  <a:pt x="321198" y="267260"/>
                  <a:pt x="315725" y="269577"/>
                </a:cubicBezTo>
                <a:cubicBezTo>
                  <a:pt x="309807" y="271901"/>
                  <a:pt x="303587" y="274063"/>
                  <a:pt x="297066" y="276063"/>
                </a:cubicBezTo>
                <a:cubicBezTo>
                  <a:pt x="290544" y="278063"/>
                  <a:pt x="283375" y="280013"/>
                  <a:pt x="275558" y="281912"/>
                </a:cubicBezTo>
                <a:lnTo>
                  <a:pt x="275558" y="237954"/>
                </a:lnTo>
                <a:cubicBezTo>
                  <a:pt x="280828" y="236474"/>
                  <a:pt x="285623" y="234998"/>
                  <a:pt x="289941" y="233524"/>
                </a:cubicBezTo>
                <a:cubicBezTo>
                  <a:pt x="294259" y="232051"/>
                  <a:pt x="298533" y="230575"/>
                  <a:pt x="302762" y="229095"/>
                </a:cubicBezTo>
                <a:cubicBezTo>
                  <a:pt x="306962" y="227409"/>
                  <a:pt x="311191" y="225676"/>
                  <a:pt x="315411" y="223876"/>
                </a:cubicBezTo>
                <a:cubicBezTo>
                  <a:pt x="319630" y="222075"/>
                  <a:pt x="323840" y="220351"/>
                  <a:pt x="328060" y="218656"/>
                </a:cubicBezTo>
                <a:cubicBezTo>
                  <a:pt x="332061" y="216548"/>
                  <a:pt x="336115" y="214439"/>
                  <a:pt x="340224" y="212331"/>
                </a:cubicBezTo>
                <a:cubicBezTo>
                  <a:pt x="344332" y="210224"/>
                  <a:pt x="348396" y="208000"/>
                  <a:pt x="352415" y="205664"/>
                </a:cubicBezTo>
                <a:cubicBezTo>
                  <a:pt x="356861" y="203352"/>
                  <a:pt x="361233" y="200813"/>
                  <a:pt x="365531" y="198044"/>
                </a:cubicBezTo>
                <a:cubicBezTo>
                  <a:pt x="369830" y="195275"/>
                  <a:pt x="374209" y="192736"/>
                  <a:pt x="378666" y="190424"/>
                </a:cubicBezTo>
                <a:lnTo>
                  <a:pt x="401431" y="190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6D3B232E-933D-EEC1-7620-28A2B5E4CB89}"/>
              </a:ext>
            </a:extLst>
          </p:cNvPr>
          <p:cNvSpPr/>
          <p:nvPr/>
        </p:nvSpPr>
        <p:spPr>
          <a:xfrm>
            <a:off x="5635916" y="5022500"/>
            <a:ext cx="457200" cy="457200"/>
          </a:xfrm>
          <a:custGeom>
            <a:avLst/>
            <a:gdLst>
              <a:gd name="csX0" fmla="*/ 374038 w 723519"/>
              <a:gd name="csY0" fmla="*/ 261138 h 723519"/>
              <a:gd name="csX1" fmla="*/ 374038 w 723519"/>
              <a:gd name="csY1" fmla="*/ 399622 h 723519"/>
              <a:gd name="csX2" fmla="*/ 279159 w 723519"/>
              <a:gd name="csY2" fmla="*/ 399622 h 723519"/>
              <a:gd name="csX3" fmla="*/ 301619 w 723519"/>
              <a:gd name="csY3" fmla="*/ 372428 h 723519"/>
              <a:gd name="csX4" fmla="*/ 323441 w 723519"/>
              <a:gd name="csY4" fmla="*/ 342901 h 723519"/>
              <a:gd name="csX5" fmla="*/ 346844 w 723519"/>
              <a:gd name="csY5" fmla="*/ 307153 h 723519"/>
              <a:gd name="csX6" fmla="*/ 374038 w 723519"/>
              <a:gd name="csY6" fmla="*/ 261138 h 723519"/>
              <a:gd name="csX7" fmla="*/ 371189 w 723519"/>
              <a:gd name="csY7" fmla="*/ 190929 h 723519"/>
              <a:gd name="csX8" fmla="*/ 342900 w 723519"/>
              <a:gd name="csY8" fmla="*/ 243269 h 723519"/>
              <a:gd name="csX9" fmla="*/ 308258 w 723519"/>
              <a:gd name="csY9" fmla="*/ 297666 h 723519"/>
              <a:gd name="csX10" fmla="*/ 268405 w 723519"/>
              <a:gd name="csY10" fmla="*/ 351587 h 723519"/>
              <a:gd name="csX11" fmla="*/ 225076 w 723519"/>
              <a:gd name="csY11" fmla="*/ 402193 h 723519"/>
              <a:gd name="csX12" fmla="*/ 225076 w 723519"/>
              <a:gd name="csY12" fmla="*/ 445513 h 723519"/>
              <a:gd name="csX13" fmla="*/ 374037 w 723519"/>
              <a:gd name="csY13" fmla="*/ 445513 h 723519"/>
              <a:gd name="csX14" fmla="*/ 374037 w 723519"/>
              <a:gd name="csY14" fmla="*/ 513512 h 723519"/>
              <a:gd name="csX15" fmla="*/ 428749 w 723519"/>
              <a:gd name="csY15" fmla="*/ 513512 h 723519"/>
              <a:gd name="csX16" fmla="*/ 428749 w 723519"/>
              <a:gd name="csY16" fmla="*/ 445513 h 723519"/>
              <a:gd name="csX17" fmla="*/ 472078 w 723519"/>
              <a:gd name="csY17" fmla="*/ 445513 h 723519"/>
              <a:gd name="csX18" fmla="*/ 472078 w 723519"/>
              <a:gd name="csY18" fmla="*/ 399659 h 723519"/>
              <a:gd name="csX19" fmla="*/ 428749 w 723519"/>
              <a:gd name="csY19" fmla="*/ 399659 h 723519"/>
              <a:gd name="csX20" fmla="*/ 428749 w 723519"/>
              <a:gd name="csY20" fmla="*/ 190929 h 723519"/>
              <a:gd name="csX21" fmla="*/ 361769 w 723519"/>
              <a:gd name="csY21" fmla="*/ 0 h 723519"/>
              <a:gd name="csX22" fmla="*/ 362083 w 723519"/>
              <a:gd name="csY22" fmla="*/ 0 h 723519"/>
              <a:gd name="csX23" fmla="*/ 723519 w 723519"/>
              <a:gd name="csY23" fmla="*/ 361760 h 723519"/>
              <a:gd name="csX24" fmla="*/ 723519 w 723519"/>
              <a:gd name="csY24" fmla="*/ 361769 h 723519"/>
              <a:gd name="csX25" fmla="*/ 361750 w 723519"/>
              <a:gd name="csY25" fmla="*/ 723519 h 723519"/>
              <a:gd name="csX26" fmla="*/ 0 w 723519"/>
              <a:gd name="csY26" fmla="*/ 361750 h 723519"/>
              <a:gd name="csX27" fmla="*/ 361769 w 723519"/>
              <a:gd name="csY27" fmla="*/ 0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723519" h="723519">
                <a:moveTo>
                  <a:pt x="374038" y="261138"/>
                </a:moveTo>
                <a:lnTo>
                  <a:pt x="374038" y="399622"/>
                </a:lnTo>
                <a:lnTo>
                  <a:pt x="279159" y="399622"/>
                </a:lnTo>
                <a:cubicBezTo>
                  <a:pt x="286976" y="390528"/>
                  <a:pt x="294463" y="381464"/>
                  <a:pt x="301619" y="372428"/>
                </a:cubicBezTo>
                <a:cubicBezTo>
                  <a:pt x="308775" y="363392"/>
                  <a:pt x="316049" y="353550"/>
                  <a:pt x="323441" y="342901"/>
                </a:cubicBezTo>
                <a:cubicBezTo>
                  <a:pt x="330832" y="332245"/>
                  <a:pt x="338633" y="320329"/>
                  <a:pt x="346844" y="307153"/>
                </a:cubicBezTo>
                <a:cubicBezTo>
                  <a:pt x="355054" y="293977"/>
                  <a:pt x="364119" y="278638"/>
                  <a:pt x="374038" y="261138"/>
                </a:cubicBezTo>
                <a:close/>
                <a:moveTo>
                  <a:pt x="371189" y="190929"/>
                </a:moveTo>
                <a:cubicBezTo>
                  <a:pt x="362985" y="207795"/>
                  <a:pt x="353556" y="225241"/>
                  <a:pt x="342900" y="243269"/>
                </a:cubicBezTo>
                <a:cubicBezTo>
                  <a:pt x="332244" y="261296"/>
                  <a:pt x="320697" y="279428"/>
                  <a:pt x="308258" y="297666"/>
                </a:cubicBezTo>
                <a:cubicBezTo>
                  <a:pt x="295818" y="315903"/>
                  <a:pt x="282533" y="333877"/>
                  <a:pt x="268405" y="351587"/>
                </a:cubicBezTo>
                <a:cubicBezTo>
                  <a:pt x="254277" y="369297"/>
                  <a:pt x="239833" y="386165"/>
                  <a:pt x="225076" y="402193"/>
                </a:cubicBezTo>
                <a:lnTo>
                  <a:pt x="225076" y="445513"/>
                </a:lnTo>
                <a:lnTo>
                  <a:pt x="374037" y="445513"/>
                </a:lnTo>
                <a:lnTo>
                  <a:pt x="374037" y="513512"/>
                </a:lnTo>
                <a:lnTo>
                  <a:pt x="428749" y="513512"/>
                </a:lnTo>
                <a:lnTo>
                  <a:pt x="428749" y="445513"/>
                </a:lnTo>
                <a:lnTo>
                  <a:pt x="472078" y="445513"/>
                </a:lnTo>
                <a:lnTo>
                  <a:pt x="472078" y="399659"/>
                </a:lnTo>
                <a:lnTo>
                  <a:pt x="428749" y="399659"/>
                </a:lnTo>
                <a:lnTo>
                  <a:pt x="428749" y="190929"/>
                </a:lnTo>
                <a:close/>
                <a:moveTo>
                  <a:pt x="361769" y="0"/>
                </a:moveTo>
                <a:cubicBezTo>
                  <a:pt x="361874" y="0"/>
                  <a:pt x="361979" y="0"/>
                  <a:pt x="362083" y="0"/>
                </a:cubicBezTo>
                <a:cubicBezTo>
                  <a:pt x="561788" y="90"/>
                  <a:pt x="723609" y="162055"/>
                  <a:pt x="723519" y="361760"/>
                </a:cubicBezTo>
                <a:cubicBezTo>
                  <a:pt x="723519" y="361762"/>
                  <a:pt x="723519" y="361766"/>
                  <a:pt x="723519" y="361769"/>
                </a:cubicBezTo>
                <a:cubicBezTo>
                  <a:pt x="723513" y="561564"/>
                  <a:pt x="561545" y="723524"/>
                  <a:pt x="361750" y="723519"/>
                </a:cubicBezTo>
                <a:cubicBezTo>
                  <a:pt x="161955" y="723513"/>
                  <a:pt x="-6" y="561545"/>
                  <a:pt x="0" y="361750"/>
                </a:cubicBezTo>
                <a:cubicBezTo>
                  <a:pt x="6" y="161955"/>
                  <a:pt x="161975" y="-5"/>
                  <a:pt x="361769" y="0"/>
                </a:cubicBezTo>
                <a:close/>
              </a:path>
            </a:pathLst>
          </a:custGeom>
          <a:solidFill>
            <a:schemeClr val="bg1">
              <a:alpha val="65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2" name="Graphic 47" descr="Badge 5 with solid fill">
            <a:extLst>
              <a:ext uri="{FF2B5EF4-FFF2-40B4-BE49-F238E27FC236}">
                <a16:creationId xmlns:a16="http://schemas.microsoft.com/office/drawing/2014/main" id="{ABD43C24-DA61-4F03-E955-7D5797B358E3}"/>
              </a:ext>
            </a:extLst>
          </p:cNvPr>
          <p:cNvSpPr/>
          <p:nvPr/>
        </p:nvSpPr>
        <p:spPr>
          <a:xfrm>
            <a:off x="4521911" y="5097674"/>
            <a:ext cx="548640" cy="548640"/>
          </a:xfrm>
          <a:custGeom>
            <a:avLst/>
            <a:gdLst>
              <a:gd name="csX0" fmla="*/ 361750 w 723499"/>
              <a:gd name="csY0" fmla="*/ 0 h 723500"/>
              <a:gd name="csX1" fmla="*/ 0 w 723499"/>
              <a:gd name="csY1" fmla="*/ 361750 h 723500"/>
              <a:gd name="csX2" fmla="*/ 361750 w 723499"/>
              <a:gd name="csY2" fmla="*/ 723500 h 723500"/>
              <a:gd name="csX3" fmla="*/ 723500 w 723499"/>
              <a:gd name="csY3" fmla="*/ 361750 h 723500"/>
              <a:gd name="csX4" fmla="*/ 362093 w 723499"/>
              <a:gd name="csY4" fmla="*/ 0 h 723500"/>
              <a:gd name="csX5" fmla="*/ 361750 w 723499"/>
              <a:gd name="csY5" fmla="*/ 0 h 723500"/>
              <a:gd name="csX6" fmla="*/ 468735 w 723499"/>
              <a:gd name="csY6" fmla="*/ 461420 h 723500"/>
              <a:gd name="csX7" fmla="*/ 439007 w 723499"/>
              <a:gd name="csY7" fmla="*/ 493205 h 723500"/>
              <a:gd name="csX8" fmla="*/ 396478 w 723499"/>
              <a:gd name="csY8" fmla="*/ 511540 h 723500"/>
              <a:gd name="csX9" fmla="*/ 346510 w 723499"/>
              <a:gd name="csY9" fmla="*/ 517389 h 723500"/>
              <a:gd name="csX10" fmla="*/ 268405 w 723499"/>
              <a:gd name="csY10" fmla="*/ 504111 h 723500"/>
              <a:gd name="csX11" fmla="*/ 268405 w 723499"/>
              <a:gd name="csY11" fmla="*/ 456362 h 723500"/>
              <a:gd name="csX12" fmla="*/ 347139 w 723499"/>
              <a:gd name="csY12" fmla="*/ 477250 h 723500"/>
              <a:gd name="csX13" fmla="*/ 378771 w 723499"/>
              <a:gd name="csY13" fmla="*/ 473440 h 723500"/>
              <a:gd name="csX14" fmla="*/ 403898 w 723499"/>
              <a:gd name="csY14" fmla="*/ 462010 h 723500"/>
              <a:gd name="csX15" fmla="*/ 426520 w 723499"/>
              <a:gd name="csY15" fmla="*/ 417100 h 723500"/>
              <a:gd name="csX16" fmla="*/ 419395 w 723499"/>
              <a:gd name="csY16" fmla="*/ 391325 h 723500"/>
              <a:gd name="csX17" fmla="*/ 400422 w 723499"/>
              <a:gd name="csY17" fmla="*/ 373771 h 723500"/>
              <a:gd name="csX18" fmla="*/ 372799 w 723499"/>
              <a:gd name="csY18" fmla="*/ 363655 h 723500"/>
              <a:gd name="csX19" fmla="*/ 339585 w 723499"/>
              <a:gd name="csY19" fmla="*/ 360493 h 723500"/>
              <a:gd name="csX20" fmla="*/ 280445 w 723499"/>
              <a:gd name="csY20" fmla="*/ 363350 h 723500"/>
              <a:gd name="csX21" fmla="*/ 296228 w 723499"/>
              <a:gd name="csY21" fmla="*/ 194501 h 723500"/>
              <a:gd name="csX22" fmla="*/ 462915 w 723499"/>
              <a:gd name="csY22" fmla="*/ 194501 h 723500"/>
              <a:gd name="csX23" fmla="*/ 462915 w 723499"/>
              <a:gd name="csY23" fmla="*/ 236877 h 723500"/>
              <a:gd name="csX24" fmla="*/ 343348 w 723499"/>
              <a:gd name="csY24" fmla="*/ 236877 h 723500"/>
              <a:gd name="csX25" fmla="*/ 335128 w 723499"/>
              <a:gd name="csY25" fmla="*/ 320373 h 723500"/>
              <a:gd name="csX26" fmla="*/ 341452 w 723499"/>
              <a:gd name="csY26" fmla="*/ 319897 h 723500"/>
              <a:gd name="csX27" fmla="*/ 344757 w 723499"/>
              <a:gd name="csY27" fmla="*/ 319583 h 723500"/>
              <a:gd name="csX28" fmla="*/ 347777 w 723499"/>
              <a:gd name="csY28" fmla="*/ 319421 h 723500"/>
              <a:gd name="csX29" fmla="*/ 353149 w 723499"/>
              <a:gd name="csY29" fmla="*/ 319421 h 723500"/>
              <a:gd name="csX30" fmla="*/ 401222 w 723499"/>
              <a:gd name="csY30" fmla="*/ 324641 h 723500"/>
              <a:gd name="csX31" fmla="*/ 441703 w 723499"/>
              <a:gd name="csY31" fmla="*/ 341243 h 723500"/>
              <a:gd name="csX32" fmla="*/ 469583 w 723499"/>
              <a:gd name="csY32" fmla="*/ 370818 h 723500"/>
              <a:gd name="csX33" fmla="*/ 480060 w 723499"/>
              <a:gd name="csY33" fmla="*/ 414938 h 723500"/>
              <a:gd name="csX34" fmla="*/ 468735 w 723499"/>
              <a:gd name="csY34" fmla="*/ 461420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94" y="162056"/>
                  <a:pt x="561787" y="94"/>
                  <a:pt x="362093" y="0"/>
                </a:cubicBezTo>
                <a:cubicBezTo>
                  <a:pt x="361979" y="0"/>
                  <a:pt x="361864" y="0"/>
                  <a:pt x="361750" y="0"/>
                </a:cubicBezTo>
                <a:close/>
                <a:moveTo>
                  <a:pt x="468735" y="461420"/>
                </a:moveTo>
                <a:cubicBezTo>
                  <a:pt x="461383" y="474146"/>
                  <a:pt x="451215" y="485020"/>
                  <a:pt x="439007" y="493205"/>
                </a:cubicBezTo>
                <a:cubicBezTo>
                  <a:pt x="426041" y="501810"/>
                  <a:pt x="411637" y="508021"/>
                  <a:pt x="396478" y="511540"/>
                </a:cubicBezTo>
                <a:cubicBezTo>
                  <a:pt x="380116" y="515480"/>
                  <a:pt x="363340" y="517444"/>
                  <a:pt x="346510" y="517389"/>
                </a:cubicBezTo>
                <a:cubicBezTo>
                  <a:pt x="311725" y="517389"/>
                  <a:pt x="285690" y="512962"/>
                  <a:pt x="268405" y="504111"/>
                </a:cubicBezTo>
                <a:lnTo>
                  <a:pt x="268405" y="456362"/>
                </a:lnTo>
                <a:cubicBezTo>
                  <a:pt x="292490" y="469799"/>
                  <a:pt x="319560" y="476981"/>
                  <a:pt x="347139" y="477250"/>
                </a:cubicBezTo>
                <a:cubicBezTo>
                  <a:pt x="357802" y="477335"/>
                  <a:pt x="368433" y="476055"/>
                  <a:pt x="378771" y="473440"/>
                </a:cubicBezTo>
                <a:cubicBezTo>
                  <a:pt x="387779" y="471209"/>
                  <a:pt x="396297" y="467334"/>
                  <a:pt x="403898" y="462010"/>
                </a:cubicBezTo>
                <a:cubicBezTo>
                  <a:pt x="418546" y="451826"/>
                  <a:pt x="427055" y="434932"/>
                  <a:pt x="426520" y="417100"/>
                </a:cubicBezTo>
                <a:cubicBezTo>
                  <a:pt x="426800" y="407986"/>
                  <a:pt x="424316" y="399001"/>
                  <a:pt x="419395" y="391325"/>
                </a:cubicBezTo>
                <a:cubicBezTo>
                  <a:pt x="414483" y="384111"/>
                  <a:pt x="407995" y="378108"/>
                  <a:pt x="400422" y="373771"/>
                </a:cubicBezTo>
                <a:cubicBezTo>
                  <a:pt x="391841" y="368884"/>
                  <a:pt x="382506" y="365465"/>
                  <a:pt x="372799" y="363655"/>
                </a:cubicBezTo>
                <a:cubicBezTo>
                  <a:pt x="361859" y="361511"/>
                  <a:pt x="350733" y="360452"/>
                  <a:pt x="339585" y="360493"/>
                </a:cubicBezTo>
                <a:cubicBezTo>
                  <a:pt x="328841" y="360493"/>
                  <a:pt x="309127" y="361445"/>
                  <a:pt x="280445" y="363350"/>
                </a:cubicBezTo>
                <a:lnTo>
                  <a:pt x="296228" y="194501"/>
                </a:lnTo>
                <a:lnTo>
                  <a:pt x="462915" y="194501"/>
                </a:lnTo>
                <a:lnTo>
                  <a:pt x="462915" y="236877"/>
                </a:lnTo>
                <a:lnTo>
                  <a:pt x="343348" y="236877"/>
                </a:lnTo>
                <a:lnTo>
                  <a:pt x="335128" y="320373"/>
                </a:lnTo>
                <a:cubicBezTo>
                  <a:pt x="338061" y="320164"/>
                  <a:pt x="340185" y="320002"/>
                  <a:pt x="341452" y="319897"/>
                </a:cubicBezTo>
                <a:cubicBezTo>
                  <a:pt x="342719" y="319792"/>
                  <a:pt x="343814" y="319688"/>
                  <a:pt x="344757" y="319583"/>
                </a:cubicBezTo>
                <a:cubicBezTo>
                  <a:pt x="345760" y="319473"/>
                  <a:pt x="346768" y="319420"/>
                  <a:pt x="347777" y="319421"/>
                </a:cubicBezTo>
                <a:lnTo>
                  <a:pt x="353149" y="319421"/>
                </a:lnTo>
                <a:cubicBezTo>
                  <a:pt x="369318" y="319370"/>
                  <a:pt x="385441" y="321121"/>
                  <a:pt x="401222" y="324641"/>
                </a:cubicBezTo>
                <a:cubicBezTo>
                  <a:pt x="415602" y="327704"/>
                  <a:pt x="429313" y="333327"/>
                  <a:pt x="441703" y="341243"/>
                </a:cubicBezTo>
                <a:cubicBezTo>
                  <a:pt x="453223" y="348734"/>
                  <a:pt x="462784" y="358875"/>
                  <a:pt x="469583" y="370818"/>
                </a:cubicBezTo>
                <a:cubicBezTo>
                  <a:pt x="476898" y="384345"/>
                  <a:pt x="480512" y="399565"/>
                  <a:pt x="480060" y="414938"/>
                </a:cubicBezTo>
                <a:cubicBezTo>
                  <a:pt x="480499" y="431164"/>
                  <a:pt x="476589" y="447213"/>
                  <a:pt x="468735" y="46142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8AD0E8E-FBD0-DE5F-A2A1-DD55F815A0C5}"/>
              </a:ext>
            </a:extLst>
          </p:cNvPr>
          <p:cNvSpPr/>
          <p:nvPr/>
        </p:nvSpPr>
        <p:spPr>
          <a:xfrm>
            <a:off x="7403535" y="4839620"/>
            <a:ext cx="365760" cy="365760"/>
          </a:xfrm>
          <a:custGeom>
            <a:avLst/>
            <a:gdLst>
              <a:gd name="csX0" fmla="*/ 374038 w 723519"/>
              <a:gd name="csY0" fmla="*/ 261138 h 723519"/>
              <a:gd name="csX1" fmla="*/ 374038 w 723519"/>
              <a:gd name="csY1" fmla="*/ 399622 h 723519"/>
              <a:gd name="csX2" fmla="*/ 279159 w 723519"/>
              <a:gd name="csY2" fmla="*/ 399622 h 723519"/>
              <a:gd name="csX3" fmla="*/ 301619 w 723519"/>
              <a:gd name="csY3" fmla="*/ 372428 h 723519"/>
              <a:gd name="csX4" fmla="*/ 323441 w 723519"/>
              <a:gd name="csY4" fmla="*/ 342901 h 723519"/>
              <a:gd name="csX5" fmla="*/ 346844 w 723519"/>
              <a:gd name="csY5" fmla="*/ 307153 h 723519"/>
              <a:gd name="csX6" fmla="*/ 374038 w 723519"/>
              <a:gd name="csY6" fmla="*/ 261138 h 723519"/>
              <a:gd name="csX7" fmla="*/ 371189 w 723519"/>
              <a:gd name="csY7" fmla="*/ 190929 h 723519"/>
              <a:gd name="csX8" fmla="*/ 342900 w 723519"/>
              <a:gd name="csY8" fmla="*/ 243269 h 723519"/>
              <a:gd name="csX9" fmla="*/ 308258 w 723519"/>
              <a:gd name="csY9" fmla="*/ 297666 h 723519"/>
              <a:gd name="csX10" fmla="*/ 268405 w 723519"/>
              <a:gd name="csY10" fmla="*/ 351587 h 723519"/>
              <a:gd name="csX11" fmla="*/ 225076 w 723519"/>
              <a:gd name="csY11" fmla="*/ 402193 h 723519"/>
              <a:gd name="csX12" fmla="*/ 225076 w 723519"/>
              <a:gd name="csY12" fmla="*/ 445513 h 723519"/>
              <a:gd name="csX13" fmla="*/ 374037 w 723519"/>
              <a:gd name="csY13" fmla="*/ 445513 h 723519"/>
              <a:gd name="csX14" fmla="*/ 374037 w 723519"/>
              <a:gd name="csY14" fmla="*/ 513512 h 723519"/>
              <a:gd name="csX15" fmla="*/ 428749 w 723519"/>
              <a:gd name="csY15" fmla="*/ 513512 h 723519"/>
              <a:gd name="csX16" fmla="*/ 428749 w 723519"/>
              <a:gd name="csY16" fmla="*/ 445513 h 723519"/>
              <a:gd name="csX17" fmla="*/ 472078 w 723519"/>
              <a:gd name="csY17" fmla="*/ 445513 h 723519"/>
              <a:gd name="csX18" fmla="*/ 472078 w 723519"/>
              <a:gd name="csY18" fmla="*/ 399659 h 723519"/>
              <a:gd name="csX19" fmla="*/ 428749 w 723519"/>
              <a:gd name="csY19" fmla="*/ 399659 h 723519"/>
              <a:gd name="csX20" fmla="*/ 428749 w 723519"/>
              <a:gd name="csY20" fmla="*/ 190929 h 723519"/>
              <a:gd name="csX21" fmla="*/ 361769 w 723519"/>
              <a:gd name="csY21" fmla="*/ 0 h 723519"/>
              <a:gd name="csX22" fmla="*/ 362083 w 723519"/>
              <a:gd name="csY22" fmla="*/ 0 h 723519"/>
              <a:gd name="csX23" fmla="*/ 723519 w 723519"/>
              <a:gd name="csY23" fmla="*/ 361760 h 723519"/>
              <a:gd name="csX24" fmla="*/ 723519 w 723519"/>
              <a:gd name="csY24" fmla="*/ 361769 h 723519"/>
              <a:gd name="csX25" fmla="*/ 361750 w 723519"/>
              <a:gd name="csY25" fmla="*/ 723519 h 723519"/>
              <a:gd name="csX26" fmla="*/ 0 w 723519"/>
              <a:gd name="csY26" fmla="*/ 361750 h 723519"/>
              <a:gd name="csX27" fmla="*/ 361769 w 723519"/>
              <a:gd name="csY27" fmla="*/ 0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723519" h="723519">
                <a:moveTo>
                  <a:pt x="374038" y="261138"/>
                </a:moveTo>
                <a:lnTo>
                  <a:pt x="374038" y="399622"/>
                </a:lnTo>
                <a:lnTo>
                  <a:pt x="279159" y="399622"/>
                </a:lnTo>
                <a:cubicBezTo>
                  <a:pt x="286976" y="390528"/>
                  <a:pt x="294463" y="381464"/>
                  <a:pt x="301619" y="372428"/>
                </a:cubicBezTo>
                <a:cubicBezTo>
                  <a:pt x="308775" y="363392"/>
                  <a:pt x="316049" y="353550"/>
                  <a:pt x="323441" y="342901"/>
                </a:cubicBezTo>
                <a:cubicBezTo>
                  <a:pt x="330832" y="332245"/>
                  <a:pt x="338633" y="320329"/>
                  <a:pt x="346844" y="307153"/>
                </a:cubicBezTo>
                <a:cubicBezTo>
                  <a:pt x="355054" y="293977"/>
                  <a:pt x="364119" y="278638"/>
                  <a:pt x="374038" y="261138"/>
                </a:cubicBezTo>
                <a:close/>
                <a:moveTo>
                  <a:pt x="371189" y="190929"/>
                </a:moveTo>
                <a:cubicBezTo>
                  <a:pt x="362985" y="207795"/>
                  <a:pt x="353556" y="225241"/>
                  <a:pt x="342900" y="243269"/>
                </a:cubicBezTo>
                <a:cubicBezTo>
                  <a:pt x="332244" y="261296"/>
                  <a:pt x="320697" y="279428"/>
                  <a:pt x="308258" y="297666"/>
                </a:cubicBezTo>
                <a:cubicBezTo>
                  <a:pt x="295818" y="315903"/>
                  <a:pt x="282533" y="333877"/>
                  <a:pt x="268405" y="351587"/>
                </a:cubicBezTo>
                <a:cubicBezTo>
                  <a:pt x="254277" y="369297"/>
                  <a:pt x="239833" y="386165"/>
                  <a:pt x="225076" y="402193"/>
                </a:cubicBezTo>
                <a:lnTo>
                  <a:pt x="225076" y="445513"/>
                </a:lnTo>
                <a:lnTo>
                  <a:pt x="374037" y="445513"/>
                </a:lnTo>
                <a:lnTo>
                  <a:pt x="374037" y="513512"/>
                </a:lnTo>
                <a:lnTo>
                  <a:pt x="428749" y="513512"/>
                </a:lnTo>
                <a:lnTo>
                  <a:pt x="428749" y="445513"/>
                </a:lnTo>
                <a:lnTo>
                  <a:pt x="472078" y="445513"/>
                </a:lnTo>
                <a:lnTo>
                  <a:pt x="472078" y="399659"/>
                </a:lnTo>
                <a:lnTo>
                  <a:pt x="428749" y="399659"/>
                </a:lnTo>
                <a:lnTo>
                  <a:pt x="428749" y="190929"/>
                </a:lnTo>
                <a:close/>
                <a:moveTo>
                  <a:pt x="361769" y="0"/>
                </a:moveTo>
                <a:cubicBezTo>
                  <a:pt x="361874" y="0"/>
                  <a:pt x="361979" y="0"/>
                  <a:pt x="362083" y="0"/>
                </a:cubicBezTo>
                <a:cubicBezTo>
                  <a:pt x="561788" y="90"/>
                  <a:pt x="723609" y="162055"/>
                  <a:pt x="723519" y="361760"/>
                </a:cubicBezTo>
                <a:cubicBezTo>
                  <a:pt x="723519" y="361762"/>
                  <a:pt x="723519" y="361766"/>
                  <a:pt x="723519" y="361769"/>
                </a:cubicBezTo>
                <a:cubicBezTo>
                  <a:pt x="723513" y="561564"/>
                  <a:pt x="561545" y="723524"/>
                  <a:pt x="361750" y="723519"/>
                </a:cubicBezTo>
                <a:cubicBezTo>
                  <a:pt x="161955" y="723513"/>
                  <a:pt x="-6" y="561545"/>
                  <a:pt x="0" y="361750"/>
                </a:cubicBezTo>
                <a:cubicBezTo>
                  <a:pt x="6" y="161955"/>
                  <a:pt x="161975" y="-5"/>
                  <a:pt x="361769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4" name="Graphic 34" descr="Badge with solid fill">
            <a:extLst>
              <a:ext uri="{FF2B5EF4-FFF2-40B4-BE49-F238E27FC236}">
                <a16:creationId xmlns:a16="http://schemas.microsoft.com/office/drawing/2014/main" id="{A4371F1E-82AA-21B2-6D56-EFEC5E4B5E83}"/>
              </a:ext>
            </a:extLst>
          </p:cNvPr>
          <p:cNvSpPr/>
          <p:nvPr/>
        </p:nvSpPr>
        <p:spPr>
          <a:xfrm>
            <a:off x="8192974" y="2865984"/>
            <a:ext cx="365760" cy="365760"/>
          </a:xfrm>
          <a:custGeom>
            <a:avLst/>
            <a:gdLst>
              <a:gd name="csX0" fmla="*/ 361750 w 723499"/>
              <a:gd name="csY0" fmla="*/ 0 h 723499"/>
              <a:gd name="csX1" fmla="*/ 0 w 723499"/>
              <a:gd name="csY1" fmla="*/ 361750 h 723499"/>
              <a:gd name="csX2" fmla="*/ 361750 w 723499"/>
              <a:gd name="csY2" fmla="*/ 723500 h 723499"/>
              <a:gd name="csX3" fmla="*/ 723500 w 723499"/>
              <a:gd name="csY3" fmla="*/ 361750 h 723499"/>
              <a:gd name="csX4" fmla="*/ 723500 w 723499"/>
              <a:gd name="csY4" fmla="*/ 361721 h 723499"/>
              <a:gd name="csX5" fmla="*/ 362026 w 723499"/>
              <a:gd name="csY5" fmla="*/ 0 h 723499"/>
              <a:gd name="csX6" fmla="*/ 361750 w 723499"/>
              <a:gd name="csY6" fmla="*/ 0 h 723499"/>
              <a:gd name="csX7" fmla="*/ 465172 w 723499"/>
              <a:gd name="csY7" fmla="*/ 523961 h 723499"/>
              <a:gd name="csX8" fmla="*/ 258337 w 723499"/>
              <a:gd name="csY8" fmla="*/ 523961 h 723499"/>
              <a:gd name="csX9" fmla="*/ 258337 w 723499"/>
              <a:gd name="csY9" fmla="*/ 493605 h 723499"/>
              <a:gd name="csX10" fmla="*/ 265290 w 723499"/>
              <a:gd name="csY10" fmla="*/ 456457 h 723499"/>
              <a:gd name="csX11" fmla="*/ 284417 w 723499"/>
              <a:gd name="csY11" fmla="*/ 425977 h 723499"/>
              <a:gd name="csX12" fmla="*/ 312734 w 723499"/>
              <a:gd name="csY12" fmla="*/ 400050 h 723499"/>
              <a:gd name="csX13" fmla="*/ 347520 w 723499"/>
              <a:gd name="csY13" fmla="*/ 376647 h 723499"/>
              <a:gd name="csX14" fmla="*/ 377047 w 723499"/>
              <a:gd name="csY14" fmla="*/ 355454 h 723499"/>
              <a:gd name="csX15" fmla="*/ 395421 w 723499"/>
              <a:gd name="csY15" fmla="*/ 335280 h 723499"/>
              <a:gd name="csX16" fmla="*/ 404765 w 723499"/>
              <a:gd name="csY16" fmla="*/ 314877 h 723499"/>
              <a:gd name="csX17" fmla="*/ 407289 w 723499"/>
              <a:gd name="csY17" fmla="*/ 292103 h 723499"/>
              <a:gd name="csX18" fmla="*/ 404127 w 723499"/>
              <a:gd name="csY18" fmla="*/ 272501 h 723499"/>
              <a:gd name="csX19" fmla="*/ 394792 w 723499"/>
              <a:gd name="csY19" fmla="*/ 255899 h 723499"/>
              <a:gd name="csX20" fmla="*/ 378981 w 723499"/>
              <a:gd name="csY20" fmla="*/ 244469 h 723499"/>
              <a:gd name="csX21" fmla="*/ 356692 w 723499"/>
              <a:gd name="csY21" fmla="*/ 240201 h 723499"/>
              <a:gd name="csX22" fmla="*/ 313677 w 723499"/>
              <a:gd name="csY22" fmla="*/ 250327 h 723499"/>
              <a:gd name="csX23" fmla="*/ 275415 w 723499"/>
              <a:gd name="csY23" fmla="*/ 277520 h 723499"/>
              <a:gd name="csX24" fmla="*/ 275415 w 723499"/>
              <a:gd name="csY24" fmla="*/ 228181 h 723499"/>
              <a:gd name="csX25" fmla="*/ 313830 w 723499"/>
              <a:gd name="csY25" fmla="*/ 206045 h 723499"/>
              <a:gd name="csX26" fmla="*/ 361455 w 723499"/>
              <a:gd name="csY26" fmla="*/ 199377 h 723499"/>
              <a:gd name="csX27" fmla="*/ 399402 w 723499"/>
              <a:gd name="csY27" fmla="*/ 205092 h 723499"/>
              <a:gd name="csX28" fmla="*/ 430397 w 723499"/>
              <a:gd name="csY28" fmla="*/ 221694 h 723499"/>
              <a:gd name="csX29" fmla="*/ 451275 w 723499"/>
              <a:gd name="csY29" fmla="*/ 248888 h 723499"/>
              <a:gd name="csX30" fmla="*/ 458895 w 723499"/>
              <a:gd name="csY30" fmla="*/ 286036 h 723499"/>
              <a:gd name="csX31" fmla="*/ 454924 w 723499"/>
              <a:gd name="csY31" fmla="*/ 320183 h 723499"/>
              <a:gd name="csX32" fmla="*/ 441893 w 723499"/>
              <a:gd name="csY32" fmla="*/ 349701 h 723499"/>
              <a:gd name="csX33" fmla="*/ 418348 w 723499"/>
              <a:gd name="csY33" fmla="*/ 376590 h 723499"/>
              <a:gd name="csX34" fmla="*/ 382924 w 723499"/>
              <a:gd name="csY34" fmla="*/ 402831 h 723499"/>
              <a:gd name="csX35" fmla="*/ 352558 w 723499"/>
              <a:gd name="csY35" fmla="*/ 422758 h 723499"/>
              <a:gd name="csX36" fmla="*/ 329936 w 723499"/>
              <a:gd name="csY36" fmla="*/ 440941 h 723499"/>
              <a:gd name="csX37" fmla="*/ 315878 w 723499"/>
              <a:gd name="csY37" fmla="*/ 459600 h 723499"/>
              <a:gd name="csX38" fmla="*/ 311115 w 723499"/>
              <a:gd name="csY38" fmla="*/ 480955 h 723499"/>
              <a:gd name="csX39" fmla="*/ 465134 w 723499"/>
              <a:gd name="csY39" fmla="*/ 480955 h 7234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723499" h="723499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40"/>
                  <a:pt x="723500" y="361731"/>
                  <a:pt x="723500" y="361721"/>
                </a:cubicBezTo>
                <a:cubicBezTo>
                  <a:pt x="723569" y="162016"/>
                  <a:pt x="561731" y="69"/>
                  <a:pt x="362026" y="0"/>
                </a:cubicBezTo>
                <a:cubicBezTo>
                  <a:pt x="361934" y="0"/>
                  <a:pt x="361842" y="0"/>
                  <a:pt x="361750" y="0"/>
                </a:cubicBezTo>
                <a:close/>
                <a:moveTo>
                  <a:pt x="465172" y="523961"/>
                </a:moveTo>
                <a:lnTo>
                  <a:pt x="258337" y="523961"/>
                </a:lnTo>
                <a:lnTo>
                  <a:pt x="258337" y="493605"/>
                </a:lnTo>
                <a:cubicBezTo>
                  <a:pt x="258148" y="480882"/>
                  <a:pt x="260513" y="468250"/>
                  <a:pt x="265290" y="456457"/>
                </a:cubicBezTo>
                <a:cubicBezTo>
                  <a:pt x="269973" y="445328"/>
                  <a:pt x="276432" y="435033"/>
                  <a:pt x="284417" y="425977"/>
                </a:cubicBezTo>
                <a:cubicBezTo>
                  <a:pt x="292914" y="416360"/>
                  <a:pt x="302406" y="407669"/>
                  <a:pt x="312734" y="400050"/>
                </a:cubicBezTo>
                <a:cubicBezTo>
                  <a:pt x="323491" y="392042"/>
                  <a:pt x="335087" y="384241"/>
                  <a:pt x="347520" y="376647"/>
                </a:cubicBezTo>
                <a:cubicBezTo>
                  <a:pt x="357931" y="370412"/>
                  <a:pt x="367808" y="363324"/>
                  <a:pt x="377047" y="355454"/>
                </a:cubicBezTo>
                <a:cubicBezTo>
                  <a:pt x="383994" y="349527"/>
                  <a:pt x="390167" y="342749"/>
                  <a:pt x="395421" y="335280"/>
                </a:cubicBezTo>
                <a:cubicBezTo>
                  <a:pt x="399745" y="329101"/>
                  <a:pt x="402911" y="322188"/>
                  <a:pt x="404765" y="314877"/>
                </a:cubicBezTo>
                <a:cubicBezTo>
                  <a:pt x="406502" y="307413"/>
                  <a:pt x="407350" y="299768"/>
                  <a:pt x="407289" y="292103"/>
                </a:cubicBezTo>
                <a:cubicBezTo>
                  <a:pt x="407300" y="285441"/>
                  <a:pt x="406233" y="278822"/>
                  <a:pt x="404127" y="272501"/>
                </a:cubicBezTo>
                <a:cubicBezTo>
                  <a:pt x="402144" y="266404"/>
                  <a:pt x="398971" y="260761"/>
                  <a:pt x="394792" y="255899"/>
                </a:cubicBezTo>
                <a:cubicBezTo>
                  <a:pt x="390438" y="250959"/>
                  <a:pt x="385037" y="247054"/>
                  <a:pt x="378981" y="244469"/>
                </a:cubicBezTo>
                <a:cubicBezTo>
                  <a:pt x="371932" y="241502"/>
                  <a:pt x="364339" y="240047"/>
                  <a:pt x="356692" y="240201"/>
                </a:cubicBezTo>
                <a:cubicBezTo>
                  <a:pt x="341757" y="240145"/>
                  <a:pt x="327019" y="243614"/>
                  <a:pt x="313677" y="250327"/>
                </a:cubicBezTo>
                <a:cubicBezTo>
                  <a:pt x="299647" y="257446"/>
                  <a:pt x="286752" y="266610"/>
                  <a:pt x="275415" y="277520"/>
                </a:cubicBezTo>
                <a:lnTo>
                  <a:pt x="275415" y="228181"/>
                </a:lnTo>
                <a:cubicBezTo>
                  <a:pt x="286370" y="217977"/>
                  <a:pt x="299508" y="210405"/>
                  <a:pt x="313830" y="206045"/>
                </a:cubicBezTo>
                <a:cubicBezTo>
                  <a:pt x="329284" y="201462"/>
                  <a:pt x="345336" y="199214"/>
                  <a:pt x="361455" y="199377"/>
                </a:cubicBezTo>
                <a:cubicBezTo>
                  <a:pt x="374325" y="199288"/>
                  <a:pt x="387129" y="201217"/>
                  <a:pt x="399402" y="205092"/>
                </a:cubicBezTo>
                <a:cubicBezTo>
                  <a:pt x="410695" y="208606"/>
                  <a:pt x="421215" y="214241"/>
                  <a:pt x="430397" y="221694"/>
                </a:cubicBezTo>
                <a:cubicBezTo>
                  <a:pt x="439324" y="229062"/>
                  <a:pt x="446463" y="238360"/>
                  <a:pt x="451275" y="248888"/>
                </a:cubicBezTo>
                <a:cubicBezTo>
                  <a:pt x="456514" y="260560"/>
                  <a:pt x="459115" y="273244"/>
                  <a:pt x="458895" y="286036"/>
                </a:cubicBezTo>
                <a:cubicBezTo>
                  <a:pt x="459007" y="297540"/>
                  <a:pt x="457672" y="309012"/>
                  <a:pt x="454924" y="320183"/>
                </a:cubicBezTo>
                <a:cubicBezTo>
                  <a:pt x="452230" y="330671"/>
                  <a:pt x="447828" y="340644"/>
                  <a:pt x="441893" y="349701"/>
                </a:cubicBezTo>
                <a:cubicBezTo>
                  <a:pt x="435278" y="359673"/>
                  <a:pt x="427359" y="368716"/>
                  <a:pt x="418348" y="376590"/>
                </a:cubicBezTo>
                <a:cubicBezTo>
                  <a:pt x="407255" y="386264"/>
                  <a:pt x="395409" y="395038"/>
                  <a:pt x="382924" y="402831"/>
                </a:cubicBezTo>
                <a:cubicBezTo>
                  <a:pt x="371532" y="410006"/>
                  <a:pt x="361410" y="416649"/>
                  <a:pt x="352558" y="422758"/>
                </a:cubicBezTo>
                <a:cubicBezTo>
                  <a:pt x="344540" y="428200"/>
                  <a:pt x="336975" y="434281"/>
                  <a:pt x="329936" y="440941"/>
                </a:cubicBezTo>
                <a:cubicBezTo>
                  <a:pt x="324212" y="446306"/>
                  <a:pt x="319456" y="452619"/>
                  <a:pt x="315878" y="459600"/>
                </a:cubicBezTo>
                <a:cubicBezTo>
                  <a:pt x="312659" y="466254"/>
                  <a:pt x="311029" y="473564"/>
                  <a:pt x="311115" y="480955"/>
                </a:cubicBezTo>
                <a:lnTo>
                  <a:pt x="465134" y="48095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5" name="Graphic 35" descr="Badge 3 with solid fill">
            <a:extLst>
              <a:ext uri="{FF2B5EF4-FFF2-40B4-BE49-F238E27FC236}">
                <a16:creationId xmlns:a16="http://schemas.microsoft.com/office/drawing/2014/main" id="{0C496413-7F66-F25F-1C49-93FDE9C0CD5F}"/>
              </a:ext>
            </a:extLst>
          </p:cNvPr>
          <p:cNvSpPr/>
          <p:nvPr/>
        </p:nvSpPr>
        <p:spPr>
          <a:xfrm>
            <a:off x="2875351" y="3181535"/>
            <a:ext cx="365760" cy="365760"/>
          </a:xfrm>
          <a:custGeom>
            <a:avLst/>
            <a:gdLst>
              <a:gd name="csX0" fmla="*/ 361769 w 723518"/>
              <a:gd name="csY0" fmla="*/ 0 h 723519"/>
              <a:gd name="csX1" fmla="*/ 0 w 723518"/>
              <a:gd name="csY1" fmla="*/ 361750 h 723519"/>
              <a:gd name="csX2" fmla="*/ 361750 w 723518"/>
              <a:gd name="csY2" fmla="*/ 723519 h 723519"/>
              <a:gd name="csX3" fmla="*/ 723519 w 723518"/>
              <a:gd name="csY3" fmla="*/ 361769 h 723519"/>
              <a:gd name="csX4" fmla="*/ 723519 w 723518"/>
              <a:gd name="csY4" fmla="*/ 361731 h 723519"/>
              <a:gd name="csX5" fmla="*/ 362055 w 723518"/>
              <a:gd name="csY5" fmla="*/ 0 h 723519"/>
              <a:gd name="csX6" fmla="*/ 361769 w 723518"/>
              <a:gd name="csY6" fmla="*/ 0 h 723519"/>
              <a:gd name="csX7" fmla="*/ 457476 w 723518"/>
              <a:gd name="csY7" fmla="*/ 471792 h 723519"/>
              <a:gd name="csX8" fmla="*/ 430425 w 723518"/>
              <a:gd name="csY8" fmla="*/ 501520 h 723519"/>
              <a:gd name="csX9" fmla="*/ 390744 w 723518"/>
              <a:gd name="csY9" fmla="*/ 519703 h 723519"/>
              <a:gd name="csX10" fmla="*/ 343119 w 723518"/>
              <a:gd name="csY10" fmla="*/ 525875 h 723519"/>
              <a:gd name="csX11" fmla="*/ 294732 w 723518"/>
              <a:gd name="csY11" fmla="*/ 521599 h 723519"/>
              <a:gd name="csX12" fmla="*/ 256470 w 723518"/>
              <a:gd name="csY12" fmla="*/ 508797 h 723519"/>
              <a:gd name="csX13" fmla="*/ 256470 w 723518"/>
              <a:gd name="csY13" fmla="*/ 460058 h 723519"/>
              <a:gd name="csX14" fmla="*/ 298380 w 723518"/>
              <a:gd name="csY14" fmla="*/ 479355 h 723519"/>
              <a:gd name="csX15" fmla="*/ 344700 w 723518"/>
              <a:gd name="csY15" fmla="*/ 485680 h 723519"/>
              <a:gd name="csX16" fmla="*/ 367160 w 723518"/>
              <a:gd name="csY16" fmla="*/ 483461 h 723519"/>
              <a:gd name="csX17" fmla="*/ 389468 w 723518"/>
              <a:gd name="csY17" fmla="*/ 475402 h 723519"/>
              <a:gd name="csX18" fmla="*/ 406546 w 723518"/>
              <a:gd name="csY18" fmla="*/ 459429 h 723519"/>
              <a:gd name="csX19" fmla="*/ 413328 w 723518"/>
              <a:gd name="csY19" fmla="*/ 433816 h 723519"/>
              <a:gd name="csX20" fmla="*/ 406860 w 723518"/>
              <a:gd name="csY20" fmla="*/ 407403 h 723519"/>
              <a:gd name="csX21" fmla="*/ 388830 w 723518"/>
              <a:gd name="csY21" fmla="*/ 389696 h 723519"/>
              <a:gd name="csX22" fmla="*/ 361636 w 723518"/>
              <a:gd name="csY22" fmla="*/ 379733 h 723519"/>
              <a:gd name="csX23" fmla="*/ 327622 w 723518"/>
              <a:gd name="csY23" fmla="*/ 376571 h 723519"/>
              <a:gd name="csX24" fmla="*/ 298228 w 723518"/>
              <a:gd name="csY24" fmla="*/ 376571 h 723519"/>
              <a:gd name="csX25" fmla="*/ 298228 w 723518"/>
              <a:gd name="csY25" fmla="*/ 336090 h 723519"/>
              <a:gd name="csX26" fmla="*/ 326060 w 723518"/>
              <a:gd name="csY26" fmla="*/ 336090 h 723519"/>
              <a:gd name="csX27" fmla="*/ 356273 w 723518"/>
              <a:gd name="csY27" fmla="*/ 333232 h 723519"/>
              <a:gd name="csX28" fmla="*/ 379990 w 723518"/>
              <a:gd name="csY28" fmla="*/ 323907 h 723519"/>
              <a:gd name="csX29" fmla="*/ 395488 w 723518"/>
              <a:gd name="csY29" fmla="*/ 307296 h 723519"/>
              <a:gd name="csX30" fmla="*/ 401022 w 723518"/>
              <a:gd name="csY30" fmla="*/ 282635 h 723519"/>
              <a:gd name="csX31" fmla="*/ 395811 w 723518"/>
              <a:gd name="csY31" fmla="*/ 260337 h 723519"/>
              <a:gd name="csX32" fmla="*/ 382476 w 723518"/>
              <a:gd name="csY32" fmla="*/ 246736 h 723519"/>
              <a:gd name="csX33" fmla="*/ 364912 w 723518"/>
              <a:gd name="csY33" fmla="*/ 239935 h 723519"/>
              <a:gd name="csX34" fmla="*/ 346577 w 723518"/>
              <a:gd name="csY34" fmla="*/ 238030 h 723519"/>
              <a:gd name="csX35" fmla="*/ 307353 w 723518"/>
              <a:gd name="csY35" fmla="*/ 243745 h 723519"/>
              <a:gd name="csX36" fmla="*/ 270034 w 723518"/>
              <a:gd name="csY36" fmla="*/ 260814 h 723519"/>
              <a:gd name="csX37" fmla="*/ 270034 w 723518"/>
              <a:gd name="csY37" fmla="*/ 215941 h 723519"/>
              <a:gd name="csX38" fmla="*/ 307610 w 723518"/>
              <a:gd name="csY38" fmla="*/ 202178 h 723519"/>
              <a:gd name="csX39" fmla="*/ 351082 w 723518"/>
              <a:gd name="csY39" fmla="*/ 197596 h 723519"/>
              <a:gd name="csX40" fmla="*/ 389839 w 723518"/>
              <a:gd name="csY40" fmla="*/ 202178 h 723519"/>
              <a:gd name="csX41" fmla="*/ 423177 w 723518"/>
              <a:gd name="csY41" fmla="*/ 216256 h 723519"/>
              <a:gd name="csX42" fmla="*/ 446427 w 723518"/>
              <a:gd name="csY42" fmla="*/ 240287 h 723519"/>
              <a:gd name="csX43" fmla="*/ 455114 w 723518"/>
              <a:gd name="csY43" fmla="*/ 274758 h 723519"/>
              <a:gd name="csX44" fmla="*/ 436940 w 723518"/>
              <a:gd name="csY44" fmla="*/ 326631 h 723519"/>
              <a:gd name="csX45" fmla="*/ 387125 w 723518"/>
              <a:gd name="csY45" fmla="*/ 354140 h 723519"/>
              <a:gd name="csX46" fmla="*/ 417166 w 723518"/>
              <a:gd name="csY46" fmla="*/ 361760 h 723519"/>
              <a:gd name="csX47" fmla="*/ 442951 w 723518"/>
              <a:gd name="csY47" fmla="*/ 377733 h 723519"/>
              <a:gd name="csX48" fmla="*/ 460810 w 723518"/>
              <a:gd name="csY48" fmla="*/ 401136 h 723519"/>
              <a:gd name="csX49" fmla="*/ 467477 w 723518"/>
              <a:gd name="csY49" fmla="*/ 430711 h 723519"/>
              <a:gd name="csX50" fmla="*/ 457476 w 723518"/>
              <a:gd name="csY50" fmla="*/ 471792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723518" h="723519">
                <a:moveTo>
                  <a:pt x="361769" y="0"/>
                </a:moveTo>
                <a:cubicBezTo>
                  <a:pt x="161975" y="-5"/>
                  <a:pt x="6" y="161956"/>
                  <a:pt x="0" y="361750"/>
                </a:cubicBezTo>
                <a:cubicBezTo>
                  <a:pt x="-6" y="561545"/>
                  <a:pt x="161955" y="723513"/>
                  <a:pt x="361750" y="723519"/>
                </a:cubicBezTo>
                <a:cubicBezTo>
                  <a:pt x="561545" y="723524"/>
                  <a:pt x="723513" y="561564"/>
                  <a:pt x="723519" y="361769"/>
                </a:cubicBezTo>
                <a:cubicBezTo>
                  <a:pt x="723519" y="361757"/>
                  <a:pt x="723519" y="361743"/>
                  <a:pt x="723519" y="361731"/>
                </a:cubicBezTo>
                <a:cubicBezTo>
                  <a:pt x="723592" y="162026"/>
                  <a:pt x="561760" y="73"/>
                  <a:pt x="362055" y="0"/>
                </a:cubicBezTo>
                <a:cubicBezTo>
                  <a:pt x="361960" y="0"/>
                  <a:pt x="361864" y="0"/>
                  <a:pt x="361769" y="0"/>
                </a:cubicBezTo>
                <a:close/>
                <a:moveTo>
                  <a:pt x="457476" y="471792"/>
                </a:moveTo>
                <a:cubicBezTo>
                  <a:pt x="450821" y="483618"/>
                  <a:pt x="441572" y="493782"/>
                  <a:pt x="430425" y="501520"/>
                </a:cubicBezTo>
                <a:cubicBezTo>
                  <a:pt x="418360" y="509849"/>
                  <a:pt x="404930" y="516002"/>
                  <a:pt x="390744" y="519703"/>
                </a:cubicBezTo>
                <a:cubicBezTo>
                  <a:pt x="375215" y="523877"/>
                  <a:pt x="359198" y="525953"/>
                  <a:pt x="343119" y="525875"/>
                </a:cubicBezTo>
                <a:cubicBezTo>
                  <a:pt x="326893" y="525932"/>
                  <a:pt x="310697" y="524500"/>
                  <a:pt x="294732" y="521599"/>
                </a:cubicBezTo>
                <a:cubicBezTo>
                  <a:pt x="281366" y="519445"/>
                  <a:pt x="268441" y="515121"/>
                  <a:pt x="256470" y="508797"/>
                </a:cubicBezTo>
                <a:lnTo>
                  <a:pt x="256470" y="460058"/>
                </a:lnTo>
                <a:cubicBezTo>
                  <a:pt x="269181" y="468931"/>
                  <a:pt x="283374" y="475466"/>
                  <a:pt x="298380" y="479355"/>
                </a:cubicBezTo>
                <a:cubicBezTo>
                  <a:pt x="313475" y="483490"/>
                  <a:pt x="329050" y="485617"/>
                  <a:pt x="344700" y="485680"/>
                </a:cubicBezTo>
                <a:cubicBezTo>
                  <a:pt x="352239" y="485627"/>
                  <a:pt x="359757" y="484884"/>
                  <a:pt x="367160" y="483461"/>
                </a:cubicBezTo>
                <a:cubicBezTo>
                  <a:pt x="374997" y="482052"/>
                  <a:pt x="382540" y="479328"/>
                  <a:pt x="389468" y="475402"/>
                </a:cubicBezTo>
                <a:cubicBezTo>
                  <a:pt x="396330" y="471486"/>
                  <a:pt x="402180" y="466015"/>
                  <a:pt x="406546" y="459429"/>
                </a:cubicBezTo>
                <a:cubicBezTo>
                  <a:pt x="411320" y="451763"/>
                  <a:pt x="413682" y="442840"/>
                  <a:pt x="413328" y="433816"/>
                </a:cubicBezTo>
                <a:cubicBezTo>
                  <a:pt x="413607" y="424588"/>
                  <a:pt x="411371" y="415459"/>
                  <a:pt x="406860" y="407403"/>
                </a:cubicBezTo>
                <a:cubicBezTo>
                  <a:pt x="402457" y="400061"/>
                  <a:pt x="396250" y="393965"/>
                  <a:pt x="388830" y="389696"/>
                </a:cubicBezTo>
                <a:cubicBezTo>
                  <a:pt x="380382" y="384887"/>
                  <a:pt x="371191" y="381520"/>
                  <a:pt x="361636" y="379733"/>
                </a:cubicBezTo>
                <a:cubicBezTo>
                  <a:pt x="350430" y="377554"/>
                  <a:pt x="339037" y="376495"/>
                  <a:pt x="327622" y="376571"/>
                </a:cubicBezTo>
                <a:lnTo>
                  <a:pt x="298228" y="376571"/>
                </a:lnTo>
                <a:lnTo>
                  <a:pt x="298228" y="336090"/>
                </a:lnTo>
                <a:lnTo>
                  <a:pt x="326060" y="336090"/>
                </a:lnTo>
                <a:cubicBezTo>
                  <a:pt x="336202" y="336164"/>
                  <a:pt x="346325" y="335207"/>
                  <a:pt x="356273" y="333232"/>
                </a:cubicBezTo>
                <a:cubicBezTo>
                  <a:pt x="364693" y="331638"/>
                  <a:pt x="372739" y="328474"/>
                  <a:pt x="379990" y="323907"/>
                </a:cubicBezTo>
                <a:cubicBezTo>
                  <a:pt x="386469" y="319759"/>
                  <a:pt x="391799" y="314047"/>
                  <a:pt x="395488" y="307296"/>
                </a:cubicBezTo>
                <a:cubicBezTo>
                  <a:pt x="399380" y="299673"/>
                  <a:pt x="401284" y="291191"/>
                  <a:pt x="401022" y="282635"/>
                </a:cubicBezTo>
                <a:cubicBezTo>
                  <a:pt x="401339" y="274868"/>
                  <a:pt x="399539" y="267160"/>
                  <a:pt x="395811" y="260337"/>
                </a:cubicBezTo>
                <a:cubicBezTo>
                  <a:pt x="392555" y="254774"/>
                  <a:pt x="387974" y="250102"/>
                  <a:pt x="382476" y="246736"/>
                </a:cubicBezTo>
                <a:cubicBezTo>
                  <a:pt x="377066" y="243456"/>
                  <a:pt x="371121" y="241154"/>
                  <a:pt x="364912" y="239935"/>
                </a:cubicBezTo>
                <a:cubicBezTo>
                  <a:pt x="358878" y="238697"/>
                  <a:pt x="352736" y="238058"/>
                  <a:pt x="346577" y="238030"/>
                </a:cubicBezTo>
                <a:cubicBezTo>
                  <a:pt x="333304" y="238153"/>
                  <a:pt x="320109" y="240076"/>
                  <a:pt x="307353" y="243745"/>
                </a:cubicBezTo>
                <a:cubicBezTo>
                  <a:pt x="294062" y="247351"/>
                  <a:pt x="281454" y="253117"/>
                  <a:pt x="270034" y="260814"/>
                </a:cubicBezTo>
                <a:lnTo>
                  <a:pt x="270034" y="215941"/>
                </a:lnTo>
                <a:cubicBezTo>
                  <a:pt x="281875" y="209666"/>
                  <a:pt x="294517" y="205036"/>
                  <a:pt x="307610" y="202178"/>
                </a:cubicBezTo>
                <a:cubicBezTo>
                  <a:pt x="321888" y="199054"/>
                  <a:pt x="336467" y="197518"/>
                  <a:pt x="351082" y="197596"/>
                </a:cubicBezTo>
                <a:cubicBezTo>
                  <a:pt x="364138" y="197572"/>
                  <a:pt x="377149" y="199111"/>
                  <a:pt x="389839" y="202178"/>
                </a:cubicBezTo>
                <a:cubicBezTo>
                  <a:pt x="401669" y="204946"/>
                  <a:pt x="412943" y="209706"/>
                  <a:pt x="423177" y="216256"/>
                </a:cubicBezTo>
                <a:cubicBezTo>
                  <a:pt x="432670" y="222374"/>
                  <a:pt x="440627" y="230597"/>
                  <a:pt x="446427" y="240287"/>
                </a:cubicBezTo>
                <a:cubicBezTo>
                  <a:pt x="452420" y="250768"/>
                  <a:pt x="455425" y="262690"/>
                  <a:pt x="455114" y="274758"/>
                </a:cubicBezTo>
                <a:cubicBezTo>
                  <a:pt x="455868" y="293730"/>
                  <a:pt x="449370" y="312278"/>
                  <a:pt x="436940" y="326631"/>
                </a:cubicBezTo>
                <a:cubicBezTo>
                  <a:pt x="423629" y="340796"/>
                  <a:pt x="406203" y="350419"/>
                  <a:pt x="387125" y="354140"/>
                </a:cubicBezTo>
                <a:cubicBezTo>
                  <a:pt x="397455" y="355207"/>
                  <a:pt x="407576" y="357774"/>
                  <a:pt x="417166" y="361760"/>
                </a:cubicBezTo>
                <a:cubicBezTo>
                  <a:pt x="426593" y="365607"/>
                  <a:pt x="435309" y="371005"/>
                  <a:pt x="442951" y="377733"/>
                </a:cubicBezTo>
                <a:cubicBezTo>
                  <a:pt x="450369" y="384299"/>
                  <a:pt x="456435" y="392248"/>
                  <a:pt x="460810" y="401136"/>
                </a:cubicBezTo>
                <a:cubicBezTo>
                  <a:pt x="465303" y="410341"/>
                  <a:pt x="467586" y="420468"/>
                  <a:pt x="467477" y="430711"/>
                </a:cubicBezTo>
                <a:cubicBezTo>
                  <a:pt x="467777" y="445042"/>
                  <a:pt x="464329" y="459202"/>
                  <a:pt x="457476" y="47179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6" name="Graphic 36" descr="Badge 1 with solid fill">
            <a:extLst>
              <a:ext uri="{FF2B5EF4-FFF2-40B4-BE49-F238E27FC236}">
                <a16:creationId xmlns:a16="http://schemas.microsoft.com/office/drawing/2014/main" id="{6BAD8212-5B0F-8A08-CBE9-35D2A549EE65}"/>
              </a:ext>
            </a:extLst>
          </p:cNvPr>
          <p:cNvSpPr/>
          <p:nvPr/>
        </p:nvSpPr>
        <p:spPr>
          <a:xfrm>
            <a:off x="3500675" y="1525729"/>
            <a:ext cx="365760" cy="365760"/>
          </a:xfrm>
          <a:custGeom>
            <a:avLst/>
            <a:gdLst>
              <a:gd name="csX0" fmla="*/ 361750 w 723499"/>
              <a:gd name="csY0" fmla="*/ 0 h 723500"/>
              <a:gd name="csX1" fmla="*/ 0 w 723499"/>
              <a:gd name="csY1" fmla="*/ 361750 h 723500"/>
              <a:gd name="csX2" fmla="*/ 361750 w 723499"/>
              <a:gd name="csY2" fmla="*/ 723500 h 723500"/>
              <a:gd name="csX3" fmla="*/ 723500 w 723499"/>
              <a:gd name="csY3" fmla="*/ 361750 h 723500"/>
              <a:gd name="csX4" fmla="*/ 723500 w 723499"/>
              <a:gd name="csY4" fmla="*/ 361712 h 723500"/>
              <a:gd name="csX5" fmla="*/ 362036 w 723499"/>
              <a:gd name="csY5" fmla="*/ 0 h 723500"/>
              <a:gd name="csX6" fmla="*/ 361750 w 723499"/>
              <a:gd name="csY6" fmla="*/ 0 h 723500"/>
              <a:gd name="csX7" fmla="*/ 401431 w 723499"/>
              <a:gd name="csY7" fmla="*/ 515303 h 723500"/>
              <a:gd name="csX8" fmla="*/ 346405 w 723499"/>
              <a:gd name="csY8" fmla="*/ 515303 h 723500"/>
              <a:gd name="csX9" fmla="*/ 346405 w 723499"/>
              <a:gd name="csY9" fmla="*/ 252498 h 723500"/>
              <a:gd name="csX10" fmla="*/ 331689 w 723499"/>
              <a:gd name="csY10" fmla="*/ 261671 h 723500"/>
              <a:gd name="csX11" fmla="*/ 315725 w 723499"/>
              <a:gd name="csY11" fmla="*/ 269577 h 723500"/>
              <a:gd name="csX12" fmla="*/ 297066 w 723499"/>
              <a:gd name="csY12" fmla="*/ 276063 h 723500"/>
              <a:gd name="csX13" fmla="*/ 275558 w 723499"/>
              <a:gd name="csY13" fmla="*/ 281912 h 723500"/>
              <a:gd name="csX14" fmla="*/ 275558 w 723499"/>
              <a:gd name="csY14" fmla="*/ 237954 h 723500"/>
              <a:gd name="csX15" fmla="*/ 289941 w 723499"/>
              <a:gd name="csY15" fmla="*/ 233524 h 723500"/>
              <a:gd name="csX16" fmla="*/ 302762 w 723499"/>
              <a:gd name="csY16" fmla="*/ 229095 h 723500"/>
              <a:gd name="csX17" fmla="*/ 315411 w 723499"/>
              <a:gd name="csY17" fmla="*/ 223876 h 723500"/>
              <a:gd name="csX18" fmla="*/ 328060 w 723499"/>
              <a:gd name="csY18" fmla="*/ 218656 h 723500"/>
              <a:gd name="csX19" fmla="*/ 340224 w 723499"/>
              <a:gd name="csY19" fmla="*/ 212331 h 723500"/>
              <a:gd name="csX20" fmla="*/ 352415 w 723499"/>
              <a:gd name="csY20" fmla="*/ 205664 h 723500"/>
              <a:gd name="csX21" fmla="*/ 365531 w 723499"/>
              <a:gd name="csY21" fmla="*/ 198044 h 723500"/>
              <a:gd name="csX22" fmla="*/ 378666 w 723499"/>
              <a:gd name="csY22" fmla="*/ 190424 h 723500"/>
              <a:gd name="csX23" fmla="*/ 401431 w 723499"/>
              <a:gd name="csY23" fmla="*/ 190424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38"/>
                  <a:pt x="723500" y="361724"/>
                  <a:pt x="723500" y="361712"/>
                </a:cubicBezTo>
                <a:cubicBezTo>
                  <a:pt x="723569" y="162013"/>
                  <a:pt x="561735" y="69"/>
                  <a:pt x="362036" y="0"/>
                </a:cubicBezTo>
                <a:cubicBezTo>
                  <a:pt x="361940" y="0"/>
                  <a:pt x="361845" y="0"/>
                  <a:pt x="361750" y="0"/>
                </a:cubicBezTo>
                <a:close/>
                <a:moveTo>
                  <a:pt x="401431" y="515303"/>
                </a:moveTo>
                <a:lnTo>
                  <a:pt x="346405" y="515303"/>
                </a:lnTo>
                <a:lnTo>
                  <a:pt x="346405" y="252498"/>
                </a:lnTo>
                <a:cubicBezTo>
                  <a:pt x="341757" y="255673"/>
                  <a:pt x="336852" y="258731"/>
                  <a:pt x="331689" y="261671"/>
                </a:cubicBezTo>
                <a:cubicBezTo>
                  <a:pt x="326529" y="264621"/>
                  <a:pt x="321198" y="267260"/>
                  <a:pt x="315725" y="269577"/>
                </a:cubicBezTo>
                <a:cubicBezTo>
                  <a:pt x="309807" y="271901"/>
                  <a:pt x="303587" y="274063"/>
                  <a:pt x="297066" y="276063"/>
                </a:cubicBezTo>
                <a:cubicBezTo>
                  <a:pt x="290544" y="278063"/>
                  <a:pt x="283375" y="280013"/>
                  <a:pt x="275558" y="281912"/>
                </a:cubicBezTo>
                <a:lnTo>
                  <a:pt x="275558" y="237954"/>
                </a:lnTo>
                <a:cubicBezTo>
                  <a:pt x="280828" y="236474"/>
                  <a:pt x="285623" y="234998"/>
                  <a:pt x="289941" y="233524"/>
                </a:cubicBezTo>
                <a:cubicBezTo>
                  <a:pt x="294259" y="232051"/>
                  <a:pt x="298533" y="230575"/>
                  <a:pt x="302762" y="229095"/>
                </a:cubicBezTo>
                <a:cubicBezTo>
                  <a:pt x="306962" y="227409"/>
                  <a:pt x="311191" y="225676"/>
                  <a:pt x="315411" y="223876"/>
                </a:cubicBezTo>
                <a:cubicBezTo>
                  <a:pt x="319630" y="222075"/>
                  <a:pt x="323840" y="220351"/>
                  <a:pt x="328060" y="218656"/>
                </a:cubicBezTo>
                <a:cubicBezTo>
                  <a:pt x="332061" y="216548"/>
                  <a:pt x="336115" y="214439"/>
                  <a:pt x="340224" y="212331"/>
                </a:cubicBezTo>
                <a:cubicBezTo>
                  <a:pt x="344332" y="210224"/>
                  <a:pt x="348396" y="208000"/>
                  <a:pt x="352415" y="205664"/>
                </a:cubicBezTo>
                <a:cubicBezTo>
                  <a:pt x="356861" y="203352"/>
                  <a:pt x="361233" y="200813"/>
                  <a:pt x="365531" y="198044"/>
                </a:cubicBezTo>
                <a:cubicBezTo>
                  <a:pt x="369830" y="195275"/>
                  <a:pt x="374209" y="192736"/>
                  <a:pt x="378666" y="190424"/>
                </a:cubicBezTo>
                <a:lnTo>
                  <a:pt x="401431" y="19042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7" name="Graphic 47" descr="Badge 5 with solid fill">
            <a:extLst>
              <a:ext uri="{FF2B5EF4-FFF2-40B4-BE49-F238E27FC236}">
                <a16:creationId xmlns:a16="http://schemas.microsoft.com/office/drawing/2014/main" id="{667ABC6F-CDDE-A2E3-5959-3DCA00CAA7F2}"/>
              </a:ext>
            </a:extLst>
          </p:cNvPr>
          <p:cNvSpPr/>
          <p:nvPr/>
        </p:nvSpPr>
        <p:spPr>
          <a:xfrm>
            <a:off x="404735" y="4644469"/>
            <a:ext cx="365760" cy="365760"/>
          </a:xfrm>
          <a:custGeom>
            <a:avLst/>
            <a:gdLst>
              <a:gd name="csX0" fmla="*/ 361750 w 723499"/>
              <a:gd name="csY0" fmla="*/ 0 h 723500"/>
              <a:gd name="csX1" fmla="*/ 0 w 723499"/>
              <a:gd name="csY1" fmla="*/ 361750 h 723500"/>
              <a:gd name="csX2" fmla="*/ 361750 w 723499"/>
              <a:gd name="csY2" fmla="*/ 723500 h 723500"/>
              <a:gd name="csX3" fmla="*/ 723500 w 723499"/>
              <a:gd name="csY3" fmla="*/ 361750 h 723500"/>
              <a:gd name="csX4" fmla="*/ 362093 w 723499"/>
              <a:gd name="csY4" fmla="*/ 0 h 723500"/>
              <a:gd name="csX5" fmla="*/ 361750 w 723499"/>
              <a:gd name="csY5" fmla="*/ 0 h 723500"/>
              <a:gd name="csX6" fmla="*/ 468735 w 723499"/>
              <a:gd name="csY6" fmla="*/ 461420 h 723500"/>
              <a:gd name="csX7" fmla="*/ 439007 w 723499"/>
              <a:gd name="csY7" fmla="*/ 493205 h 723500"/>
              <a:gd name="csX8" fmla="*/ 396478 w 723499"/>
              <a:gd name="csY8" fmla="*/ 511540 h 723500"/>
              <a:gd name="csX9" fmla="*/ 346510 w 723499"/>
              <a:gd name="csY9" fmla="*/ 517389 h 723500"/>
              <a:gd name="csX10" fmla="*/ 268405 w 723499"/>
              <a:gd name="csY10" fmla="*/ 504111 h 723500"/>
              <a:gd name="csX11" fmla="*/ 268405 w 723499"/>
              <a:gd name="csY11" fmla="*/ 456362 h 723500"/>
              <a:gd name="csX12" fmla="*/ 347139 w 723499"/>
              <a:gd name="csY12" fmla="*/ 477250 h 723500"/>
              <a:gd name="csX13" fmla="*/ 378771 w 723499"/>
              <a:gd name="csY13" fmla="*/ 473440 h 723500"/>
              <a:gd name="csX14" fmla="*/ 403898 w 723499"/>
              <a:gd name="csY14" fmla="*/ 462010 h 723500"/>
              <a:gd name="csX15" fmla="*/ 426520 w 723499"/>
              <a:gd name="csY15" fmla="*/ 417100 h 723500"/>
              <a:gd name="csX16" fmla="*/ 419395 w 723499"/>
              <a:gd name="csY16" fmla="*/ 391325 h 723500"/>
              <a:gd name="csX17" fmla="*/ 400422 w 723499"/>
              <a:gd name="csY17" fmla="*/ 373771 h 723500"/>
              <a:gd name="csX18" fmla="*/ 372799 w 723499"/>
              <a:gd name="csY18" fmla="*/ 363655 h 723500"/>
              <a:gd name="csX19" fmla="*/ 339585 w 723499"/>
              <a:gd name="csY19" fmla="*/ 360493 h 723500"/>
              <a:gd name="csX20" fmla="*/ 280445 w 723499"/>
              <a:gd name="csY20" fmla="*/ 363350 h 723500"/>
              <a:gd name="csX21" fmla="*/ 296228 w 723499"/>
              <a:gd name="csY21" fmla="*/ 194501 h 723500"/>
              <a:gd name="csX22" fmla="*/ 462915 w 723499"/>
              <a:gd name="csY22" fmla="*/ 194501 h 723500"/>
              <a:gd name="csX23" fmla="*/ 462915 w 723499"/>
              <a:gd name="csY23" fmla="*/ 236877 h 723500"/>
              <a:gd name="csX24" fmla="*/ 343348 w 723499"/>
              <a:gd name="csY24" fmla="*/ 236877 h 723500"/>
              <a:gd name="csX25" fmla="*/ 335128 w 723499"/>
              <a:gd name="csY25" fmla="*/ 320373 h 723500"/>
              <a:gd name="csX26" fmla="*/ 341452 w 723499"/>
              <a:gd name="csY26" fmla="*/ 319897 h 723500"/>
              <a:gd name="csX27" fmla="*/ 344757 w 723499"/>
              <a:gd name="csY27" fmla="*/ 319583 h 723500"/>
              <a:gd name="csX28" fmla="*/ 347777 w 723499"/>
              <a:gd name="csY28" fmla="*/ 319421 h 723500"/>
              <a:gd name="csX29" fmla="*/ 353149 w 723499"/>
              <a:gd name="csY29" fmla="*/ 319421 h 723500"/>
              <a:gd name="csX30" fmla="*/ 401222 w 723499"/>
              <a:gd name="csY30" fmla="*/ 324641 h 723500"/>
              <a:gd name="csX31" fmla="*/ 441703 w 723499"/>
              <a:gd name="csY31" fmla="*/ 341243 h 723500"/>
              <a:gd name="csX32" fmla="*/ 469583 w 723499"/>
              <a:gd name="csY32" fmla="*/ 370818 h 723500"/>
              <a:gd name="csX33" fmla="*/ 480060 w 723499"/>
              <a:gd name="csY33" fmla="*/ 414938 h 723500"/>
              <a:gd name="csX34" fmla="*/ 468735 w 723499"/>
              <a:gd name="csY34" fmla="*/ 461420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94" y="162056"/>
                  <a:pt x="561787" y="94"/>
                  <a:pt x="362093" y="0"/>
                </a:cubicBezTo>
                <a:cubicBezTo>
                  <a:pt x="361979" y="0"/>
                  <a:pt x="361864" y="0"/>
                  <a:pt x="361750" y="0"/>
                </a:cubicBezTo>
                <a:close/>
                <a:moveTo>
                  <a:pt x="468735" y="461420"/>
                </a:moveTo>
                <a:cubicBezTo>
                  <a:pt x="461383" y="474146"/>
                  <a:pt x="451215" y="485020"/>
                  <a:pt x="439007" y="493205"/>
                </a:cubicBezTo>
                <a:cubicBezTo>
                  <a:pt x="426041" y="501810"/>
                  <a:pt x="411637" y="508021"/>
                  <a:pt x="396478" y="511540"/>
                </a:cubicBezTo>
                <a:cubicBezTo>
                  <a:pt x="380116" y="515480"/>
                  <a:pt x="363340" y="517444"/>
                  <a:pt x="346510" y="517389"/>
                </a:cubicBezTo>
                <a:cubicBezTo>
                  <a:pt x="311725" y="517389"/>
                  <a:pt x="285690" y="512962"/>
                  <a:pt x="268405" y="504111"/>
                </a:cubicBezTo>
                <a:lnTo>
                  <a:pt x="268405" y="456362"/>
                </a:lnTo>
                <a:cubicBezTo>
                  <a:pt x="292490" y="469799"/>
                  <a:pt x="319560" y="476981"/>
                  <a:pt x="347139" y="477250"/>
                </a:cubicBezTo>
                <a:cubicBezTo>
                  <a:pt x="357802" y="477335"/>
                  <a:pt x="368433" y="476055"/>
                  <a:pt x="378771" y="473440"/>
                </a:cubicBezTo>
                <a:cubicBezTo>
                  <a:pt x="387779" y="471209"/>
                  <a:pt x="396297" y="467334"/>
                  <a:pt x="403898" y="462010"/>
                </a:cubicBezTo>
                <a:cubicBezTo>
                  <a:pt x="418546" y="451826"/>
                  <a:pt x="427055" y="434932"/>
                  <a:pt x="426520" y="417100"/>
                </a:cubicBezTo>
                <a:cubicBezTo>
                  <a:pt x="426800" y="407986"/>
                  <a:pt x="424316" y="399001"/>
                  <a:pt x="419395" y="391325"/>
                </a:cubicBezTo>
                <a:cubicBezTo>
                  <a:pt x="414483" y="384111"/>
                  <a:pt x="407995" y="378108"/>
                  <a:pt x="400422" y="373771"/>
                </a:cubicBezTo>
                <a:cubicBezTo>
                  <a:pt x="391841" y="368884"/>
                  <a:pt x="382506" y="365465"/>
                  <a:pt x="372799" y="363655"/>
                </a:cubicBezTo>
                <a:cubicBezTo>
                  <a:pt x="361859" y="361511"/>
                  <a:pt x="350733" y="360452"/>
                  <a:pt x="339585" y="360493"/>
                </a:cubicBezTo>
                <a:cubicBezTo>
                  <a:pt x="328841" y="360493"/>
                  <a:pt x="309127" y="361445"/>
                  <a:pt x="280445" y="363350"/>
                </a:cubicBezTo>
                <a:lnTo>
                  <a:pt x="296228" y="194501"/>
                </a:lnTo>
                <a:lnTo>
                  <a:pt x="462915" y="194501"/>
                </a:lnTo>
                <a:lnTo>
                  <a:pt x="462915" y="236877"/>
                </a:lnTo>
                <a:lnTo>
                  <a:pt x="343348" y="236877"/>
                </a:lnTo>
                <a:lnTo>
                  <a:pt x="335128" y="320373"/>
                </a:lnTo>
                <a:cubicBezTo>
                  <a:pt x="338061" y="320164"/>
                  <a:pt x="340185" y="320002"/>
                  <a:pt x="341452" y="319897"/>
                </a:cubicBezTo>
                <a:cubicBezTo>
                  <a:pt x="342719" y="319792"/>
                  <a:pt x="343814" y="319688"/>
                  <a:pt x="344757" y="319583"/>
                </a:cubicBezTo>
                <a:cubicBezTo>
                  <a:pt x="345760" y="319473"/>
                  <a:pt x="346768" y="319420"/>
                  <a:pt x="347777" y="319421"/>
                </a:cubicBezTo>
                <a:lnTo>
                  <a:pt x="353149" y="319421"/>
                </a:lnTo>
                <a:cubicBezTo>
                  <a:pt x="369318" y="319370"/>
                  <a:pt x="385441" y="321121"/>
                  <a:pt x="401222" y="324641"/>
                </a:cubicBezTo>
                <a:cubicBezTo>
                  <a:pt x="415602" y="327704"/>
                  <a:pt x="429313" y="333327"/>
                  <a:pt x="441703" y="341243"/>
                </a:cubicBezTo>
                <a:cubicBezTo>
                  <a:pt x="453223" y="348734"/>
                  <a:pt x="462784" y="358875"/>
                  <a:pt x="469583" y="370818"/>
                </a:cubicBezTo>
                <a:cubicBezTo>
                  <a:pt x="476898" y="384345"/>
                  <a:pt x="480512" y="399565"/>
                  <a:pt x="480060" y="414938"/>
                </a:cubicBezTo>
                <a:cubicBezTo>
                  <a:pt x="480499" y="431164"/>
                  <a:pt x="476589" y="447213"/>
                  <a:pt x="468735" y="4614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521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EBED4-CCF0-DEE1-4A8B-500D41BD1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46846-1049-AD8B-8CE2-62FEF458F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Rocket Launch Process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0CA53D4-4804-9DA9-DE00-04FF82787EA5}"/>
              </a:ext>
            </a:extLst>
          </p:cNvPr>
          <p:cNvGrpSpPr/>
          <p:nvPr/>
        </p:nvGrpSpPr>
        <p:grpSpPr>
          <a:xfrm>
            <a:off x="3874576" y="1286691"/>
            <a:ext cx="4102899" cy="4640961"/>
            <a:chOff x="6685052" y="435072"/>
            <a:chExt cx="4855783" cy="5492580"/>
          </a:xfrm>
        </p:grpSpPr>
        <p:sp>
          <p:nvSpPr>
            <p:cNvPr id="29" name="Forme libre 28">
              <a:extLst>
                <a:ext uri="{FF2B5EF4-FFF2-40B4-BE49-F238E27FC236}">
                  <a16:creationId xmlns:a16="http://schemas.microsoft.com/office/drawing/2014/main" id="{01A48122-BEFD-DEE8-090A-C5C51DD54CE7}"/>
                </a:ext>
              </a:extLst>
            </p:cNvPr>
            <p:cNvSpPr/>
            <p:nvPr/>
          </p:nvSpPr>
          <p:spPr>
            <a:xfrm>
              <a:off x="6685052" y="4540752"/>
              <a:ext cx="1740212" cy="1386900"/>
            </a:xfrm>
            <a:custGeom>
              <a:avLst/>
              <a:gdLst>
                <a:gd name="csX0" fmla="*/ 349655 w 1240458"/>
                <a:gd name="csY0" fmla="*/ 493445 h 988610"/>
                <a:gd name="csX1" fmla="*/ 0 w 1240458"/>
                <a:gd name="csY1" fmla="*/ 849413 h 988610"/>
                <a:gd name="csX2" fmla="*/ 507098 w 1240458"/>
                <a:gd name="csY2" fmla="*/ 970132 h 988610"/>
                <a:gd name="csX3" fmla="*/ 1053175 w 1240458"/>
                <a:gd name="csY3" fmla="*/ 975598 h 988610"/>
                <a:gd name="csX4" fmla="*/ 1240459 w 1240458"/>
                <a:gd name="csY4" fmla="*/ 525170 h 988610"/>
                <a:gd name="csX5" fmla="*/ 1053982 w 1240458"/>
                <a:gd name="csY5" fmla="*/ 134787 h 988610"/>
                <a:gd name="csX6" fmla="*/ 341232 w 1240458"/>
                <a:gd name="csY6" fmla="*/ 0 h 988610"/>
                <a:gd name="csX7" fmla="*/ 349655 w 1240458"/>
                <a:gd name="csY7" fmla="*/ 493534 h 988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240458" h="988610">
                  <a:moveTo>
                    <a:pt x="349655" y="493445"/>
                  </a:moveTo>
                  <a:lnTo>
                    <a:pt x="0" y="849413"/>
                  </a:lnTo>
                  <a:cubicBezTo>
                    <a:pt x="164164" y="907935"/>
                    <a:pt x="334691" y="948533"/>
                    <a:pt x="507098" y="970132"/>
                  </a:cubicBezTo>
                  <a:cubicBezTo>
                    <a:pt x="687839" y="992804"/>
                    <a:pt x="871537" y="994598"/>
                    <a:pt x="1053175" y="975598"/>
                  </a:cubicBezTo>
                  <a:lnTo>
                    <a:pt x="1240459" y="525170"/>
                  </a:lnTo>
                  <a:lnTo>
                    <a:pt x="1053982" y="134787"/>
                  </a:lnTo>
                  <a:cubicBezTo>
                    <a:pt x="809439" y="134429"/>
                    <a:pt x="569824" y="89081"/>
                    <a:pt x="341232" y="0"/>
                  </a:cubicBezTo>
                  <a:lnTo>
                    <a:pt x="349655" y="49353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61EE958F-53C1-B74F-07A3-4118F2546E96}"/>
                </a:ext>
              </a:extLst>
            </p:cNvPr>
            <p:cNvSpPr/>
            <p:nvPr/>
          </p:nvSpPr>
          <p:spPr>
            <a:xfrm>
              <a:off x="8203888" y="4509572"/>
              <a:ext cx="1429453" cy="1395174"/>
            </a:xfrm>
            <a:custGeom>
              <a:avLst/>
              <a:gdLst>
                <a:gd name="csX0" fmla="*/ 432453 w 1018943"/>
                <a:gd name="csY0" fmla="*/ 103242 h 994508"/>
                <a:gd name="csX1" fmla="*/ 0 w 1018943"/>
                <a:gd name="csY1" fmla="*/ 156746 h 994508"/>
                <a:gd name="csX2" fmla="*/ 186208 w 1018943"/>
                <a:gd name="csY2" fmla="*/ 546591 h 994508"/>
                <a:gd name="csX3" fmla="*/ 0 w 1018943"/>
                <a:gd name="csY3" fmla="*/ 994509 h 994508"/>
                <a:gd name="csX4" fmla="*/ 277878 w 1018943"/>
                <a:gd name="csY4" fmla="*/ 945486 h 994508"/>
                <a:gd name="csX5" fmla="*/ 1017329 w 1018943"/>
                <a:gd name="csY5" fmla="*/ 633521 h 994508"/>
                <a:gd name="csX6" fmla="*/ 1018944 w 1018943"/>
                <a:gd name="csY6" fmla="*/ 233370 h 994508"/>
                <a:gd name="csX7" fmla="*/ 748323 w 1018943"/>
                <a:gd name="csY7" fmla="*/ 0 h 994508"/>
                <a:gd name="csX8" fmla="*/ 432453 w 1018943"/>
                <a:gd name="csY8" fmla="*/ 103152 h 9945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18943" h="994508">
                  <a:moveTo>
                    <a:pt x="432453" y="103242"/>
                  </a:moveTo>
                  <a:cubicBezTo>
                    <a:pt x="290332" y="136939"/>
                    <a:pt x="144897" y="154863"/>
                    <a:pt x="0" y="156746"/>
                  </a:cubicBezTo>
                  <a:lnTo>
                    <a:pt x="186208" y="546591"/>
                  </a:lnTo>
                  <a:lnTo>
                    <a:pt x="0" y="994509"/>
                  </a:lnTo>
                  <a:cubicBezTo>
                    <a:pt x="93013" y="983574"/>
                    <a:pt x="186477" y="967175"/>
                    <a:pt x="277878" y="945486"/>
                  </a:cubicBezTo>
                  <a:cubicBezTo>
                    <a:pt x="541868" y="882932"/>
                    <a:pt x="790620" y="778078"/>
                    <a:pt x="1017329" y="633521"/>
                  </a:cubicBezTo>
                  <a:lnTo>
                    <a:pt x="1018944" y="233370"/>
                  </a:lnTo>
                  <a:lnTo>
                    <a:pt x="748323" y="0"/>
                  </a:lnTo>
                  <a:cubicBezTo>
                    <a:pt x="646620" y="42928"/>
                    <a:pt x="540432" y="77611"/>
                    <a:pt x="432453" y="103152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049B0F9D-1122-444B-B1D1-294EDEFA638B}"/>
                </a:ext>
              </a:extLst>
            </p:cNvPr>
            <p:cNvSpPr/>
            <p:nvPr/>
          </p:nvSpPr>
          <p:spPr>
            <a:xfrm>
              <a:off x="9290781" y="3921556"/>
              <a:ext cx="1335551" cy="1453257"/>
            </a:xfrm>
            <a:custGeom>
              <a:avLst/>
              <a:gdLst>
                <a:gd name="csX0" fmla="*/ 92 w 952008"/>
                <a:gd name="csY0" fmla="*/ 407859 h 1035911"/>
                <a:gd name="csX1" fmla="*/ 270170 w 952008"/>
                <a:gd name="csY1" fmla="*/ 640780 h 1035911"/>
                <a:gd name="csX2" fmla="*/ 268560 w 952008"/>
                <a:gd name="csY2" fmla="*/ 1035912 h 1035911"/>
                <a:gd name="csX3" fmla="*/ 952008 w 952008"/>
                <a:gd name="csY3" fmla="*/ 356238 h 1035911"/>
                <a:gd name="csX4" fmla="*/ 841428 w 952008"/>
                <a:gd name="csY4" fmla="*/ 75638 h 1035911"/>
                <a:gd name="csX5" fmla="*/ 651009 w 952008"/>
                <a:gd name="csY5" fmla="*/ 16579 h 1035911"/>
                <a:gd name="csX6" fmla="*/ 597694 w 952008"/>
                <a:gd name="csY6" fmla="*/ 0 h 1035911"/>
                <a:gd name="csX7" fmla="*/ 0 w 952008"/>
                <a:gd name="csY7" fmla="*/ 407859 h 10359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52008" h="1035911">
                  <a:moveTo>
                    <a:pt x="92" y="407859"/>
                  </a:moveTo>
                  <a:lnTo>
                    <a:pt x="270170" y="640780"/>
                  </a:lnTo>
                  <a:lnTo>
                    <a:pt x="268560" y="1035912"/>
                  </a:lnTo>
                  <a:cubicBezTo>
                    <a:pt x="540791" y="857479"/>
                    <a:pt x="770637" y="628949"/>
                    <a:pt x="952008" y="356238"/>
                  </a:cubicBezTo>
                  <a:lnTo>
                    <a:pt x="841428" y="75638"/>
                  </a:lnTo>
                  <a:lnTo>
                    <a:pt x="651009" y="16579"/>
                  </a:lnTo>
                  <a:lnTo>
                    <a:pt x="597694" y="0"/>
                  </a:lnTo>
                  <a:cubicBezTo>
                    <a:pt x="424387" y="172607"/>
                    <a:pt x="223397" y="309725"/>
                    <a:pt x="0" y="407859"/>
                  </a:cubicBez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8B1612D4-9E7A-2F13-3F1A-1ACE5064A4BE}"/>
                </a:ext>
              </a:extLst>
            </p:cNvPr>
            <p:cNvSpPr/>
            <p:nvPr/>
          </p:nvSpPr>
          <p:spPr>
            <a:xfrm>
              <a:off x="10760839" y="1969669"/>
              <a:ext cx="432512" cy="1140830"/>
            </a:xfrm>
            <a:custGeom>
              <a:avLst/>
              <a:gdLst>
                <a:gd name="csX0" fmla="*/ 271964 w 308303"/>
                <a:gd name="csY0" fmla="*/ 90 h 813207"/>
                <a:gd name="csX1" fmla="*/ 134505 w 308303"/>
                <a:gd name="csY1" fmla="*/ 90 h 813207"/>
                <a:gd name="csX2" fmla="*/ 0 w 308303"/>
                <a:gd name="csY2" fmla="*/ 703155 h 813207"/>
                <a:gd name="csX3" fmla="*/ 153770 w 308303"/>
                <a:gd name="csY3" fmla="*/ 676179 h 813207"/>
                <a:gd name="csX4" fmla="*/ 274922 w 308303"/>
                <a:gd name="csY4" fmla="*/ 813208 h 813207"/>
                <a:gd name="csX5" fmla="*/ 271964 w 308303"/>
                <a:gd name="csY5" fmla="*/ 0 h 8132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308303" h="813207">
                  <a:moveTo>
                    <a:pt x="271964" y="90"/>
                  </a:moveTo>
                  <a:lnTo>
                    <a:pt x="134505" y="90"/>
                  </a:lnTo>
                  <a:cubicBezTo>
                    <a:pt x="133070" y="241345"/>
                    <a:pt x="87819" y="477672"/>
                    <a:pt x="0" y="703155"/>
                  </a:cubicBezTo>
                  <a:lnTo>
                    <a:pt x="153770" y="676179"/>
                  </a:lnTo>
                  <a:lnTo>
                    <a:pt x="274922" y="813208"/>
                  </a:lnTo>
                  <a:cubicBezTo>
                    <a:pt x="320352" y="543901"/>
                    <a:pt x="319455" y="270561"/>
                    <a:pt x="271964" y="0"/>
                  </a:cubicBezTo>
                  <a:close/>
                </a:path>
              </a:pathLst>
            </a:custGeom>
            <a:solidFill>
              <a:srgbClr val="BE162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48E0A1AF-5AF8-C87D-54C7-DBA89A44C43B}"/>
                </a:ext>
              </a:extLst>
            </p:cNvPr>
            <p:cNvSpPr/>
            <p:nvPr/>
          </p:nvSpPr>
          <p:spPr>
            <a:xfrm>
              <a:off x="10158312" y="2957745"/>
              <a:ext cx="980160" cy="1426353"/>
            </a:xfrm>
            <a:custGeom>
              <a:avLst/>
              <a:gdLst>
                <a:gd name="csX0" fmla="*/ 242749 w 698678"/>
                <a:gd name="csY0" fmla="*/ 741602 h 1016733"/>
                <a:gd name="csX1" fmla="*/ 351177 w 698678"/>
                <a:gd name="csY1" fmla="*/ 1016733 h 1016733"/>
                <a:gd name="csX2" fmla="*/ 698679 w 698678"/>
                <a:gd name="csY2" fmla="*/ 141598 h 1016733"/>
                <a:gd name="csX3" fmla="*/ 573498 w 698678"/>
                <a:gd name="csY3" fmla="*/ 0 h 1016733"/>
                <a:gd name="csX4" fmla="*/ 418292 w 698678"/>
                <a:gd name="csY4" fmla="*/ 27155 h 1016733"/>
                <a:gd name="csX5" fmla="*/ 0 w 698678"/>
                <a:gd name="csY5" fmla="*/ 666231 h 1016733"/>
                <a:gd name="csX6" fmla="*/ 242749 w 698678"/>
                <a:gd name="csY6" fmla="*/ 741602 h 10167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98678" h="1016733">
                  <a:moveTo>
                    <a:pt x="242749" y="741602"/>
                  </a:moveTo>
                  <a:lnTo>
                    <a:pt x="351177" y="1016733"/>
                  </a:lnTo>
                  <a:cubicBezTo>
                    <a:pt x="524567" y="748771"/>
                    <a:pt x="641418" y="454460"/>
                    <a:pt x="698679" y="141598"/>
                  </a:cubicBezTo>
                  <a:lnTo>
                    <a:pt x="573498" y="0"/>
                  </a:lnTo>
                  <a:lnTo>
                    <a:pt x="418292" y="27155"/>
                  </a:lnTo>
                  <a:cubicBezTo>
                    <a:pt x="320886" y="266618"/>
                    <a:pt x="180202" y="481436"/>
                    <a:pt x="0" y="666231"/>
                  </a:cubicBezTo>
                  <a:lnTo>
                    <a:pt x="242749" y="74160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" name="Graphique 4">
              <a:extLst>
                <a:ext uri="{FF2B5EF4-FFF2-40B4-BE49-F238E27FC236}">
                  <a16:creationId xmlns:a16="http://schemas.microsoft.com/office/drawing/2014/main" id="{97BD7EDB-8614-8A21-8E23-3B41C1EB95A1}"/>
                </a:ext>
              </a:extLst>
            </p:cNvPr>
            <p:cNvGrpSpPr/>
            <p:nvPr/>
          </p:nvGrpSpPr>
          <p:grpSpPr>
            <a:xfrm>
              <a:off x="10564388" y="435072"/>
              <a:ext cx="976447" cy="1818987"/>
              <a:chOff x="-11665108" y="-9925570"/>
              <a:chExt cx="696031" cy="1296611"/>
            </a:xfrm>
          </p:grpSpPr>
          <p:sp>
            <p:nvSpPr>
              <p:cNvPr id="4" name="Forme libre 34">
                <a:extLst>
                  <a:ext uri="{FF2B5EF4-FFF2-40B4-BE49-F238E27FC236}">
                    <a16:creationId xmlns:a16="http://schemas.microsoft.com/office/drawing/2014/main" id="{AA6A0C53-2069-02B9-43A5-1650CEFBB87C}"/>
                  </a:ext>
                </a:extLst>
              </p:cNvPr>
              <p:cNvSpPr/>
              <p:nvPr/>
            </p:nvSpPr>
            <p:spPr>
              <a:xfrm>
                <a:off x="-11515520" y="-9675177"/>
                <a:ext cx="435161" cy="826291"/>
              </a:xfrm>
              <a:custGeom>
                <a:avLst/>
                <a:gdLst>
                  <a:gd name="csX0" fmla="*/ 360534 w 435161"/>
                  <a:gd name="csY0" fmla="*/ 0 h 826291"/>
                  <a:gd name="csX1" fmla="*/ 431053 w 435161"/>
                  <a:gd name="csY1" fmla="*/ 516119 h 826291"/>
                  <a:gd name="csX2" fmla="*/ 377646 w 435161"/>
                  <a:gd name="csY2" fmla="*/ 772072 h 826291"/>
                  <a:gd name="csX3" fmla="*/ 353096 w 435161"/>
                  <a:gd name="csY3" fmla="*/ 826023 h 826291"/>
                  <a:gd name="csX4" fmla="*/ 234184 w 435161"/>
                  <a:gd name="csY4" fmla="*/ 826292 h 826291"/>
                  <a:gd name="csX5" fmla="*/ 231227 w 435161"/>
                  <a:gd name="csY5" fmla="*/ 565051 h 826291"/>
                  <a:gd name="csX6" fmla="*/ 190990 w 435161"/>
                  <a:gd name="csY6" fmla="*/ 530099 h 826291"/>
                  <a:gd name="csX7" fmla="*/ 166348 w 435161"/>
                  <a:gd name="csY7" fmla="*/ 559315 h 826291"/>
                  <a:gd name="csX8" fmla="*/ 150578 w 435161"/>
                  <a:gd name="csY8" fmla="*/ 591757 h 826291"/>
                  <a:gd name="csX9" fmla="*/ 144037 w 435161"/>
                  <a:gd name="csY9" fmla="*/ 654670 h 826291"/>
                  <a:gd name="csX10" fmla="*/ 144484 w 435161"/>
                  <a:gd name="csY10" fmla="*/ 824231 h 826291"/>
                  <a:gd name="csX11" fmla="*/ 104072 w 435161"/>
                  <a:gd name="csY11" fmla="*/ 824231 h 826291"/>
                  <a:gd name="csX12" fmla="*/ 65717 w 435161"/>
                  <a:gd name="csY12" fmla="*/ 726814 h 826291"/>
                  <a:gd name="csX13" fmla="*/ 20733 w 435161"/>
                  <a:gd name="csY13" fmla="*/ 108439 h 826291"/>
                  <a:gd name="csX14" fmla="*/ 46364 w 435161"/>
                  <a:gd name="csY14" fmla="*/ 717 h 826291"/>
                  <a:gd name="csX15" fmla="*/ 360534 w 435161"/>
                  <a:gd name="csY15" fmla="*/ 89 h 826291"/>
                  <a:gd name="csX16" fmla="*/ 67064 w 435161"/>
                  <a:gd name="csY16" fmla="*/ 227275 h 826291"/>
                  <a:gd name="csX17" fmla="*/ 105415 w 435161"/>
                  <a:gd name="csY17" fmla="*/ 358567 h 826291"/>
                  <a:gd name="csX18" fmla="*/ 329705 w 435161"/>
                  <a:gd name="csY18" fmla="*/ 265005 h 826291"/>
                  <a:gd name="csX19" fmla="*/ 281137 w 435161"/>
                  <a:gd name="csY19" fmla="*/ 137207 h 826291"/>
                  <a:gd name="csX20" fmla="*/ 67064 w 435161"/>
                  <a:gd name="csY20" fmla="*/ 227365 h 8262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435161" h="826291">
                    <a:moveTo>
                      <a:pt x="360534" y="0"/>
                    </a:moveTo>
                    <a:cubicBezTo>
                      <a:pt x="416719" y="155759"/>
                      <a:pt x="446647" y="350681"/>
                      <a:pt x="431053" y="516119"/>
                    </a:cubicBezTo>
                    <a:cubicBezTo>
                      <a:pt x="424065" y="590592"/>
                      <a:pt x="401663" y="701273"/>
                      <a:pt x="377646" y="772072"/>
                    </a:cubicBezTo>
                    <a:cubicBezTo>
                      <a:pt x="372361" y="787755"/>
                      <a:pt x="360893" y="810877"/>
                      <a:pt x="353096" y="826023"/>
                    </a:cubicBezTo>
                    <a:lnTo>
                      <a:pt x="234184" y="826292"/>
                    </a:lnTo>
                    <a:cubicBezTo>
                      <a:pt x="237409" y="751997"/>
                      <a:pt x="243683" y="636657"/>
                      <a:pt x="231227" y="565051"/>
                    </a:cubicBezTo>
                    <a:cubicBezTo>
                      <a:pt x="227372" y="543184"/>
                      <a:pt x="215545" y="523288"/>
                      <a:pt x="190990" y="530099"/>
                    </a:cubicBezTo>
                    <a:cubicBezTo>
                      <a:pt x="174683" y="534669"/>
                      <a:pt x="169664" y="543005"/>
                      <a:pt x="166348" y="559315"/>
                    </a:cubicBezTo>
                    <a:cubicBezTo>
                      <a:pt x="161600" y="569711"/>
                      <a:pt x="153803" y="580644"/>
                      <a:pt x="150578" y="591757"/>
                    </a:cubicBezTo>
                    <a:cubicBezTo>
                      <a:pt x="145652" y="608785"/>
                      <a:pt x="144663" y="636477"/>
                      <a:pt x="144037" y="654670"/>
                    </a:cubicBezTo>
                    <a:cubicBezTo>
                      <a:pt x="141884" y="710951"/>
                      <a:pt x="146098" y="767860"/>
                      <a:pt x="144484" y="824231"/>
                    </a:cubicBezTo>
                    <a:lnTo>
                      <a:pt x="104072" y="824231"/>
                    </a:lnTo>
                    <a:cubicBezTo>
                      <a:pt x="92153" y="791519"/>
                      <a:pt x="77097" y="759883"/>
                      <a:pt x="65717" y="726814"/>
                    </a:cubicBezTo>
                    <a:cubicBezTo>
                      <a:pt x="-1398" y="532788"/>
                      <a:pt x="-18423" y="310263"/>
                      <a:pt x="20733" y="108439"/>
                    </a:cubicBezTo>
                    <a:cubicBezTo>
                      <a:pt x="27812" y="72143"/>
                      <a:pt x="38567" y="36834"/>
                      <a:pt x="46364" y="717"/>
                    </a:cubicBezTo>
                    <a:cubicBezTo>
                      <a:pt x="151025" y="537"/>
                      <a:pt x="255869" y="358"/>
                      <a:pt x="360534" y="89"/>
                    </a:cubicBezTo>
                    <a:close/>
                    <a:moveTo>
                      <a:pt x="67064" y="227275"/>
                    </a:moveTo>
                    <a:cubicBezTo>
                      <a:pt x="54787" y="276924"/>
                      <a:pt x="66347" y="324871"/>
                      <a:pt x="105415" y="358567"/>
                    </a:cubicBezTo>
                    <a:cubicBezTo>
                      <a:pt x="190456" y="431786"/>
                      <a:pt x="320569" y="376670"/>
                      <a:pt x="329705" y="265005"/>
                    </a:cubicBezTo>
                    <a:cubicBezTo>
                      <a:pt x="333918" y="213473"/>
                      <a:pt x="323076" y="170635"/>
                      <a:pt x="281137" y="137207"/>
                    </a:cubicBezTo>
                    <a:cubicBezTo>
                      <a:pt x="199863" y="72322"/>
                      <a:pt x="74319" y="123674"/>
                      <a:pt x="67064" y="227365"/>
                    </a:cubicBezTo>
                    <a:close/>
                  </a:path>
                </a:pathLst>
              </a:custGeom>
              <a:solidFill>
                <a:schemeClr val="bg1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" name="Forme libre 35">
                <a:extLst>
                  <a:ext uri="{FF2B5EF4-FFF2-40B4-BE49-F238E27FC236}">
                    <a16:creationId xmlns:a16="http://schemas.microsoft.com/office/drawing/2014/main" id="{3B2A526C-CAC0-F025-3459-9338D8FE0F49}"/>
                  </a:ext>
                </a:extLst>
              </p:cNvPr>
              <p:cNvSpPr/>
              <p:nvPr/>
            </p:nvSpPr>
            <p:spPr>
              <a:xfrm>
                <a:off x="-11482597" y="-9925570"/>
                <a:ext cx="327611" cy="251019"/>
              </a:xfrm>
              <a:custGeom>
                <a:avLst/>
                <a:gdLst>
                  <a:gd name="csX0" fmla="*/ 327611 w 327611"/>
                  <a:gd name="csY0" fmla="*/ 250393 h 251019"/>
                  <a:gd name="csX1" fmla="*/ 13441 w 327611"/>
                  <a:gd name="csY1" fmla="*/ 251020 h 251019"/>
                  <a:gd name="csX2" fmla="*/ 0 w 327611"/>
                  <a:gd name="csY2" fmla="*/ 251020 h 251019"/>
                  <a:gd name="csX3" fmla="*/ 145256 w 327611"/>
                  <a:gd name="csY3" fmla="*/ 4835 h 251019"/>
                  <a:gd name="csX4" fmla="*/ 206101 w 327611"/>
                  <a:gd name="csY4" fmla="*/ 25000 h 251019"/>
                  <a:gd name="csX5" fmla="*/ 327611 w 327611"/>
                  <a:gd name="csY5" fmla="*/ 250393 h 2510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27611" h="251019">
                    <a:moveTo>
                      <a:pt x="327611" y="250393"/>
                    </a:moveTo>
                    <a:cubicBezTo>
                      <a:pt x="222946" y="250571"/>
                      <a:pt x="118102" y="250751"/>
                      <a:pt x="13441" y="251020"/>
                    </a:cubicBezTo>
                    <a:lnTo>
                      <a:pt x="0" y="251020"/>
                    </a:lnTo>
                    <a:cubicBezTo>
                      <a:pt x="20162" y="195367"/>
                      <a:pt x="94807" y="30914"/>
                      <a:pt x="145256" y="4835"/>
                    </a:cubicBezTo>
                    <a:cubicBezTo>
                      <a:pt x="170257" y="-8070"/>
                      <a:pt x="189343" y="6986"/>
                      <a:pt x="206101" y="25000"/>
                    </a:cubicBezTo>
                    <a:cubicBezTo>
                      <a:pt x="256729" y="79578"/>
                      <a:pt x="302430" y="180400"/>
                      <a:pt x="327611" y="25039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" name="Forme libre 36">
                <a:extLst>
                  <a:ext uri="{FF2B5EF4-FFF2-40B4-BE49-F238E27FC236}">
                    <a16:creationId xmlns:a16="http://schemas.microsoft.com/office/drawing/2014/main" id="{B55171C5-920E-9419-4B77-BF195C447368}"/>
                  </a:ext>
                </a:extLst>
              </p:cNvPr>
              <p:cNvSpPr/>
              <p:nvPr/>
            </p:nvSpPr>
            <p:spPr>
              <a:xfrm>
                <a:off x="-11665108" y="-9158252"/>
                <a:ext cx="168260" cy="471566"/>
              </a:xfrm>
              <a:custGeom>
                <a:avLst/>
                <a:gdLst>
                  <a:gd name="csX0" fmla="*/ 168260 w 168260"/>
                  <a:gd name="csY0" fmla="*/ 255775 h 471566"/>
                  <a:gd name="csX1" fmla="*/ 91108 w 168260"/>
                  <a:gd name="csY1" fmla="*/ 392802 h 471566"/>
                  <a:gd name="csX2" fmla="*/ 78922 w 168260"/>
                  <a:gd name="csY2" fmla="*/ 463602 h 471566"/>
                  <a:gd name="csX3" fmla="*/ 58043 w 168260"/>
                  <a:gd name="csY3" fmla="*/ 471041 h 471566"/>
                  <a:gd name="csX4" fmla="*/ 24260 w 168260"/>
                  <a:gd name="csY4" fmla="*/ 405887 h 471566"/>
                  <a:gd name="csX5" fmla="*/ 116109 w 168260"/>
                  <a:gd name="csY5" fmla="*/ 0 h 471566"/>
                  <a:gd name="csX6" fmla="*/ 168173 w 168260"/>
                  <a:gd name="csY6" fmla="*/ 255775 h 4715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68260" h="471566">
                    <a:moveTo>
                      <a:pt x="168260" y="255775"/>
                    </a:moveTo>
                    <a:cubicBezTo>
                      <a:pt x="121845" y="281495"/>
                      <a:pt x="101504" y="343333"/>
                      <a:pt x="91108" y="392802"/>
                    </a:cubicBezTo>
                    <a:cubicBezTo>
                      <a:pt x="88063" y="407410"/>
                      <a:pt x="84300" y="456164"/>
                      <a:pt x="78922" y="463602"/>
                    </a:cubicBezTo>
                    <a:cubicBezTo>
                      <a:pt x="74171" y="470323"/>
                      <a:pt x="65927" y="472743"/>
                      <a:pt x="58043" y="471041"/>
                    </a:cubicBezTo>
                    <a:cubicBezTo>
                      <a:pt x="41735" y="467456"/>
                      <a:pt x="29007" y="421391"/>
                      <a:pt x="24260" y="405887"/>
                    </a:cubicBezTo>
                    <a:cubicBezTo>
                      <a:pt x="-19468" y="263751"/>
                      <a:pt x="-12568" y="94639"/>
                      <a:pt x="116109" y="0"/>
                    </a:cubicBezTo>
                    <a:cubicBezTo>
                      <a:pt x="124444" y="84332"/>
                      <a:pt x="144248" y="175923"/>
                      <a:pt x="168173" y="25577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" name="Forme libre 37">
                <a:extLst>
                  <a:ext uri="{FF2B5EF4-FFF2-40B4-BE49-F238E27FC236}">
                    <a16:creationId xmlns:a16="http://schemas.microsoft.com/office/drawing/2014/main" id="{4D46D0F4-C725-CD52-52D3-2725CA2337AC}"/>
                  </a:ext>
                </a:extLst>
              </p:cNvPr>
              <p:cNvSpPr/>
              <p:nvPr/>
            </p:nvSpPr>
            <p:spPr>
              <a:xfrm>
                <a:off x="-11137782" y="-9159058"/>
                <a:ext cx="168705" cy="471475"/>
              </a:xfrm>
              <a:custGeom>
                <a:avLst/>
                <a:gdLst>
                  <a:gd name="csX0" fmla="*/ 0 w 168705"/>
                  <a:gd name="csY0" fmla="*/ 255953 h 471475"/>
                  <a:gd name="csX1" fmla="*/ 53407 w 168705"/>
                  <a:gd name="csY1" fmla="*/ 0 h 471475"/>
                  <a:gd name="csX2" fmla="*/ 142298 w 168705"/>
                  <a:gd name="csY2" fmla="*/ 412250 h 471475"/>
                  <a:gd name="csX3" fmla="*/ 111022 w 168705"/>
                  <a:gd name="csY3" fmla="*/ 470861 h 471475"/>
                  <a:gd name="csX4" fmla="*/ 83068 w 168705"/>
                  <a:gd name="csY4" fmla="*/ 421122 h 471475"/>
                  <a:gd name="csX5" fmla="*/ 0 w 168705"/>
                  <a:gd name="csY5" fmla="*/ 255953 h 4714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68705" h="471475">
                    <a:moveTo>
                      <a:pt x="0" y="255953"/>
                    </a:moveTo>
                    <a:cubicBezTo>
                      <a:pt x="23925" y="185154"/>
                      <a:pt x="46415" y="74473"/>
                      <a:pt x="53407" y="0"/>
                    </a:cubicBezTo>
                    <a:cubicBezTo>
                      <a:pt x="184324" y="98761"/>
                      <a:pt x="187728" y="267066"/>
                      <a:pt x="142298" y="412250"/>
                    </a:cubicBezTo>
                    <a:cubicBezTo>
                      <a:pt x="137818" y="426679"/>
                      <a:pt x="126437" y="467634"/>
                      <a:pt x="111022" y="470861"/>
                    </a:cubicBezTo>
                    <a:cubicBezTo>
                      <a:pt x="82258" y="476776"/>
                      <a:pt x="86113" y="438418"/>
                      <a:pt x="83068" y="421122"/>
                    </a:cubicBezTo>
                    <a:cubicBezTo>
                      <a:pt x="73030" y="364393"/>
                      <a:pt x="55647" y="283914"/>
                      <a:pt x="0" y="25595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" name="Forme libre 38">
                <a:extLst>
                  <a:ext uri="{FF2B5EF4-FFF2-40B4-BE49-F238E27FC236}">
                    <a16:creationId xmlns:a16="http://schemas.microsoft.com/office/drawing/2014/main" id="{3BEA2C29-7380-2A4B-5735-F53214DDCFED}"/>
                  </a:ext>
                </a:extLst>
              </p:cNvPr>
              <p:cNvSpPr/>
              <p:nvPr/>
            </p:nvSpPr>
            <p:spPr>
              <a:xfrm>
                <a:off x="-11553815" y="-9674639"/>
                <a:ext cx="204642" cy="830504"/>
              </a:xfrm>
              <a:custGeom>
                <a:avLst/>
                <a:gdLst>
                  <a:gd name="csX0" fmla="*/ 84659 w 204642"/>
                  <a:gd name="csY0" fmla="*/ 90 h 830504"/>
                  <a:gd name="csX1" fmla="*/ 59028 w 204642"/>
                  <a:gd name="csY1" fmla="*/ 107813 h 830504"/>
                  <a:gd name="csX2" fmla="*/ 104012 w 204642"/>
                  <a:gd name="csY2" fmla="*/ 726187 h 830504"/>
                  <a:gd name="csX3" fmla="*/ 142367 w 204642"/>
                  <a:gd name="csY3" fmla="*/ 823694 h 830504"/>
                  <a:gd name="csX4" fmla="*/ 182778 w 204642"/>
                  <a:gd name="csY4" fmla="*/ 823694 h 830504"/>
                  <a:gd name="csX5" fmla="*/ 182332 w 204642"/>
                  <a:gd name="csY5" fmla="*/ 654043 h 830504"/>
                  <a:gd name="csX6" fmla="*/ 188873 w 204642"/>
                  <a:gd name="csY6" fmla="*/ 591130 h 830504"/>
                  <a:gd name="csX7" fmla="*/ 204642 w 204642"/>
                  <a:gd name="csY7" fmla="*/ 558688 h 830504"/>
                  <a:gd name="csX8" fmla="*/ 198013 w 204642"/>
                  <a:gd name="csY8" fmla="*/ 660765 h 830504"/>
                  <a:gd name="csX9" fmla="*/ 200700 w 204642"/>
                  <a:gd name="csY9" fmla="*/ 825844 h 830504"/>
                  <a:gd name="csX10" fmla="*/ 91738 w 204642"/>
                  <a:gd name="csY10" fmla="*/ 826024 h 830504"/>
                  <a:gd name="csX11" fmla="*/ 84029 w 204642"/>
                  <a:gd name="csY11" fmla="*/ 830505 h 830504"/>
                  <a:gd name="csX12" fmla="*/ 56967 w 204642"/>
                  <a:gd name="csY12" fmla="*/ 772162 h 830504"/>
                  <a:gd name="csX13" fmla="*/ 4908 w 204642"/>
                  <a:gd name="csY13" fmla="*/ 516388 h 830504"/>
                  <a:gd name="csX14" fmla="*/ 71218 w 204642"/>
                  <a:gd name="csY14" fmla="*/ 0 h 830504"/>
                  <a:gd name="csX15" fmla="*/ 84659 w 204642"/>
                  <a:gd name="csY15" fmla="*/ 0 h 8305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204642" h="830504">
                    <a:moveTo>
                      <a:pt x="84659" y="90"/>
                    </a:moveTo>
                    <a:cubicBezTo>
                      <a:pt x="76862" y="36207"/>
                      <a:pt x="66020" y="71516"/>
                      <a:pt x="59028" y="107813"/>
                    </a:cubicBezTo>
                    <a:cubicBezTo>
                      <a:pt x="19872" y="309636"/>
                      <a:pt x="36805" y="532071"/>
                      <a:pt x="104012" y="726187"/>
                    </a:cubicBezTo>
                    <a:cubicBezTo>
                      <a:pt x="115484" y="759257"/>
                      <a:pt x="130448" y="790892"/>
                      <a:pt x="142367" y="823694"/>
                    </a:cubicBezTo>
                    <a:lnTo>
                      <a:pt x="182778" y="823694"/>
                    </a:lnTo>
                    <a:cubicBezTo>
                      <a:pt x="184393" y="767233"/>
                      <a:pt x="180271" y="710414"/>
                      <a:pt x="182332" y="654043"/>
                    </a:cubicBezTo>
                    <a:cubicBezTo>
                      <a:pt x="183049" y="635850"/>
                      <a:pt x="184034" y="608158"/>
                      <a:pt x="188873" y="591130"/>
                    </a:cubicBezTo>
                    <a:cubicBezTo>
                      <a:pt x="192098" y="580017"/>
                      <a:pt x="199895" y="569084"/>
                      <a:pt x="204642" y="558688"/>
                    </a:cubicBezTo>
                    <a:cubicBezTo>
                      <a:pt x="199090" y="585843"/>
                      <a:pt x="198731" y="631818"/>
                      <a:pt x="198013" y="660765"/>
                    </a:cubicBezTo>
                    <a:cubicBezTo>
                      <a:pt x="196578" y="715522"/>
                      <a:pt x="198101" y="771445"/>
                      <a:pt x="200700" y="825844"/>
                    </a:cubicBezTo>
                    <a:cubicBezTo>
                      <a:pt x="164498" y="826830"/>
                      <a:pt x="128028" y="824769"/>
                      <a:pt x="91738" y="826024"/>
                    </a:cubicBezTo>
                    <a:cubicBezTo>
                      <a:pt x="87437" y="826203"/>
                      <a:pt x="82686" y="823783"/>
                      <a:pt x="84029" y="830505"/>
                    </a:cubicBezTo>
                    <a:cubicBezTo>
                      <a:pt x="77938" y="819213"/>
                      <a:pt x="59925" y="782110"/>
                      <a:pt x="56967" y="772162"/>
                    </a:cubicBezTo>
                    <a:cubicBezTo>
                      <a:pt x="32954" y="692311"/>
                      <a:pt x="13151" y="600720"/>
                      <a:pt x="4908" y="516388"/>
                    </a:cubicBezTo>
                    <a:cubicBezTo>
                      <a:pt x="-11583" y="349337"/>
                      <a:pt x="14223" y="157640"/>
                      <a:pt x="71218" y="0"/>
                    </a:cubicBezTo>
                    <a:lnTo>
                      <a:pt x="84659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" name="Forme libre 39">
                <a:extLst>
                  <a:ext uri="{FF2B5EF4-FFF2-40B4-BE49-F238E27FC236}">
                    <a16:creationId xmlns:a16="http://schemas.microsoft.com/office/drawing/2014/main" id="{76D0FBD5-0D58-87E6-4B8A-F0C03CB349E9}"/>
                  </a:ext>
                </a:extLst>
              </p:cNvPr>
              <p:cNvSpPr/>
              <p:nvPr/>
            </p:nvSpPr>
            <p:spPr>
              <a:xfrm>
                <a:off x="-11283397" y="-8850871"/>
                <a:ext cx="121059" cy="54344"/>
              </a:xfrm>
              <a:custGeom>
                <a:avLst/>
                <a:gdLst>
                  <a:gd name="csX0" fmla="*/ 121060 w 121059"/>
                  <a:gd name="csY0" fmla="*/ 90 h 54344"/>
                  <a:gd name="csX1" fmla="*/ 42652 w 121059"/>
                  <a:gd name="csY1" fmla="*/ 54131 h 54344"/>
                  <a:gd name="csX2" fmla="*/ 0 w 121059"/>
                  <a:gd name="csY2" fmla="*/ 54131 h 54344"/>
                  <a:gd name="csX3" fmla="*/ 2148 w 121059"/>
                  <a:gd name="csY3" fmla="*/ 269 h 54344"/>
                  <a:gd name="csX4" fmla="*/ 121060 w 121059"/>
                  <a:gd name="csY4" fmla="*/ 0 h 5434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21059" h="54344">
                    <a:moveTo>
                      <a:pt x="121060" y="90"/>
                    </a:moveTo>
                    <a:cubicBezTo>
                      <a:pt x="101795" y="37192"/>
                      <a:pt x="85667" y="52159"/>
                      <a:pt x="42652" y="54131"/>
                    </a:cubicBezTo>
                    <a:cubicBezTo>
                      <a:pt x="28493" y="54757"/>
                      <a:pt x="14159" y="53772"/>
                      <a:pt x="0" y="54131"/>
                    </a:cubicBezTo>
                    <a:cubicBezTo>
                      <a:pt x="1343" y="36296"/>
                      <a:pt x="1343" y="18103"/>
                      <a:pt x="2148" y="269"/>
                    </a:cubicBezTo>
                    <a:lnTo>
                      <a:pt x="12106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Forme libre 40">
                <a:extLst>
                  <a:ext uri="{FF2B5EF4-FFF2-40B4-BE49-F238E27FC236}">
                    <a16:creationId xmlns:a16="http://schemas.microsoft.com/office/drawing/2014/main" id="{E132E699-A09A-7F0F-161A-31850B891123}"/>
                  </a:ext>
                </a:extLst>
              </p:cNvPr>
              <p:cNvSpPr/>
              <p:nvPr/>
            </p:nvSpPr>
            <p:spPr>
              <a:xfrm>
                <a:off x="-11470082" y="-8850675"/>
                <a:ext cx="119298" cy="54327"/>
              </a:xfrm>
              <a:custGeom>
                <a:avLst/>
                <a:gdLst>
                  <a:gd name="csX0" fmla="*/ 116967 w 119298"/>
                  <a:gd name="csY0" fmla="*/ 252 h 54327"/>
                  <a:gd name="csX1" fmla="*/ 119299 w 119298"/>
                  <a:gd name="csY1" fmla="*/ 54114 h 54327"/>
                  <a:gd name="csX2" fmla="*/ 76643 w 119298"/>
                  <a:gd name="csY2" fmla="*/ 54114 h 54327"/>
                  <a:gd name="csX3" fmla="*/ 208 w 119298"/>
                  <a:gd name="csY3" fmla="*/ 4913 h 54327"/>
                  <a:gd name="csX4" fmla="*/ 7913 w 119298"/>
                  <a:gd name="csY4" fmla="*/ 432 h 54327"/>
                  <a:gd name="csX5" fmla="*/ 116879 w 119298"/>
                  <a:gd name="csY5" fmla="*/ 252 h 543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19298" h="54327">
                    <a:moveTo>
                      <a:pt x="116967" y="252"/>
                    </a:moveTo>
                    <a:cubicBezTo>
                      <a:pt x="117776" y="18086"/>
                      <a:pt x="117956" y="36369"/>
                      <a:pt x="119299" y="54114"/>
                    </a:cubicBezTo>
                    <a:cubicBezTo>
                      <a:pt x="105140" y="53755"/>
                      <a:pt x="90802" y="54741"/>
                      <a:pt x="76643" y="54114"/>
                    </a:cubicBezTo>
                    <a:cubicBezTo>
                      <a:pt x="38292" y="52679"/>
                      <a:pt x="18397" y="38341"/>
                      <a:pt x="208" y="4913"/>
                    </a:cubicBezTo>
                    <a:cubicBezTo>
                      <a:pt x="-1048" y="-1899"/>
                      <a:pt x="3612" y="521"/>
                      <a:pt x="7913" y="432"/>
                    </a:cubicBezTo>
                    <a:cubicBezTo>
                      <a:pt x="44116" y="-823"/>
                      <a:pt x="80677" y="1148"/>
                      <a:pt x="116879" y="252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" name="Forme libre 41">
                <a:extLst>
                  <a:ext uri="{FF2B5EF4-FFF2-40B4-BE49-F238E27FC236}">
                    <a16:creationId xmlns:a16="http://schemas.microsoft.com/office/drawing/2014/main" id="{AAD5BCB2-F482-D226-6062-D84B2E5F0141}"/>
                  </a:ext>
                </a:extLst>
              </p:cNvPr>
              <p:cNvSpPr/>
              <p:nvPr/>
            </p:nvSpPr>
            <p:spPr>
              <a:xfrm>
                <a:off x="-11449000" y="-9566786"/>
                <a:ext cx="263910" cy="264666"/>
              </a:xfrm>
              <a:custGeom>
                <a:avLst/>
                <a:gdLst>
                  <a:gd name="csX0" fmla="*/ 263097 w 263910"/>
                  <a:gd name="csY0" fmla="*/ 156524 h 264666"/>
                  <a:gd name="csX1" fmla="*/ 453 w 263910"/>
                  <a:gd name="csY1" fmla="*/ 118884 h 264666"/>
                  <a:gd name="csX2" fmla="*/ 214530 w 263910"/>
                  <a:gd name="csY2" fmla="*/ 28726 h 264666"/>
                  <a:gd name="csX3" fmla="*/ 263097 w 263910"/>
                  <a:gd name="csY3" fmla="*/ 156524 h 264666"/>
                  <a:gd name="csX4" fmla="*/ 189708 w 263910"/>
                  <a:gd name="csY4" fmla="*/ 61527 h 264666"/>
                  <a:gd name="csX5" fmla="*/ 48036 w 263910"/>
                  <a:gd name="csY5" fmla="*/ 171222 h 264666"/>
                  <a:gd name="csX6" fmla="*/ 224834 w 263910"/>
                  <a:gd name="csY6" fmla="*/ 119601 h 264666"/>
                  <a:gd name="csX7" fmla="*/ 216949 w 263910"/>
                  <a:gd name="csY7" fmla="*/ 91550 h 264666"/>
                  <a:gd name="csX8" fmla="*/ 189708 w 263910"/>
                  <a:gd name="csY8" fmla="*/ 61527 h 2646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63910" h="264666">
                    <a:moveTo>
                      <a:pt x="263097" y="156524"/>
                    </a:moveTo>
                    <a:cubicBezTo>
                      <a:pt x="225818" y="319453"/>
                      <a:pt x="-11733" y="291312"/>
                      <a:pt x="453" y="118884"/>
                    </a:cubicBezTo>
                    <a:cubicBezTo>
                      <a:pt x="7799" y="15283"/>
                      <a:pt x="133252" y="-36158"/>
                      <a:pt x="214530" y="28726"/>
                    </a:cubicBezTo>
                    <a:cubicBezTo>
                      <a:pt x="256377" y="62154"/>
                      <a:pt x="267219" y="104993"/>
                      <a:pt x="263097" y="156524"/>
                    </a:cubicBezTo>
                    <a:close/>
                    <a:moveTo>
                      <a:pt x="189708" y="61527"/>
                    </a:moveTo>
                    <a:cubicBezTo>
                      <a:pt x="109060" y="318"/>
                      <a:pt x="9147" y="82498"/>
                      <a:pt x="48036" y="171222"/>
                    </a:cubicBezTo>
                    <a:cubicBezTo>
                      <a:pt x="89436" y="265502"/>
                      <a:pt x="234871" y="228668"/>
                      <a:pt x="224834" y="119601"/>
                    </a:cubicBezTo>
                    <a:cubicBezTo>
                      <a:pt x="224388" y="114493"/>
                      <a:pt x="218918" y="97016"/>
                      <a:pt x="216949" y="91550"/>
                    </a:cubicBezTo>
                    <a:cubicBezTo>
                      <a:pt x="211393" y="75956"/>
                      <a:pt x="202073" y="70937"/>
                      <a:pt x="189708" y="6152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" name="Forme libre 42">
                <a:extLst>
                  <a:ext uri="{FF2B5EF4-FFF2-40B4-BE49-F238E27FC236}">
                    <a16:creationId xmlns:a16="http://schemas.microsoft.com/office/drawing/2014/main" id="{C81EE1EA-6B38-0EE5-6D85-38602A746B5B}"/>
                  </a:ext>
                </a:extLst>
              </p:cNvPr>
              <p:cNvSpPr/>
              <p:nvPr/>
            </p:nvSpPr>
            <p:spPr>
              <a:xfrm>
                <a:off x="-11324530" y="-9146527"/>
                <a:ext cx="47689" cy="517568"/>
              </a:xfrm>
              <a:custGeom>
                <a:avLst/>
                <a:gdLst>
                  <a:gd name="csX0" fmla="*/ 43194 w 47689"/>
                  <a:gd name="csY0" fmla="*/ 297552 h 517568"/>
                  <a:gd name="csX1" fmla="*/ 41042 w 47689"/>
                  <a:gd name="csY1" fmla="*/ 351413 h 517568"/>
                  <a:gd name="csX2" fmla="*/ 22674 w 47689"/>
                  <a:gd name="csY2" fmla="*/ 491040 h 517568"/>
                  <a:gd name="csX3" fmla="*/ 7710 w 47689"/>
                  <a:gd name="csY3" fmla="*/ 517568 h 517568"/>
                  <a:gd name="csX4" fmla="*/ 6721 w 47689"/>
                  <a:gd name="csY4" fmla="*/ 6827 h 517568"/>
                  <a:gd name="csX5" fmla="*/ 0 w 47689"/>
                  <a:gd name="csY5" fmla="*/ 1359 h 517568"/>
                  <a:gd name="csX6" fmla="*/ 40237 w 47689"/>
                  <a:gd name="csY6" fmla="*/ 36311 h 517568"/>
                  <a:gd name="csX7" fmla="*/ 43194 w 47689"/>
                  <a:gd name="csY7" fmla="*/ 297552 h 517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47689" h="517568">
                    <a:moveTo>
                      <a:pt x="43194" y="297552"/>
                    </a:moveTo>
                    <a:cubicBezTo>
                      <a:pt x="42385" y="315386"/>
                      <a:pt x="42385" y="333579"/>
                      <a:pt x="41042" y="351413"/>
                    </a:cubicBezTo>
                    <a:cubicBezTo>
                      <a:pt x="37550" y="396850"/>
                      <a:pt x="33603" y="446769"/>
                      <a:pt x="22674" y="491040"/>
                    </a:cubicBezTo>
                    <a:cubicBezTo>
                      <a:pt x="20700" y="499016"/>
                      <a:pt x="18193" y="517568"/>
                      <a:pt x="7710" y="517568"/>
                    </a:cubicBezTo>
                    <a:lnTo>
                      <a:pt x="6721" y="6827"/>
                    </a:lnTo>
                    <a:lnTo>
                      <a:pt x="0" y="1359"/>
                    </a:lnTo>
                    <a:cubicBezTo>
                      <a:pt x="24555" y="-5451"/>
                      <a:pt x="36382" y="14444"/>
                      <a:pt x="40237" y="36311"/>
                    </a:cubicBezTo>
                    <a:cubicBezTo>
                      <a:pt x="52693" y="107917"/>
                      <a:pt x="46511" y="223257"/>
                      <a:pt x="43194" y="29755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Forme libre 43">
                <a:extLst>
                  <a:ext uri="{FF2B5EF4-FFF2-40B4-BE49-F238E27FC236}">
                    <a16:creationId xmlns:a16="http://schemas.microsoft.com/office/drawing/2014/main" id="{80A35E96-67F2-ECD0-126F-AF321B46BFFB}"/>
                  </a:ext>
                </a:extLst>
              </p:cNvPr>
              <p:cNvSpPr/>
              <p:nvPr/>
            </p:nvSpPr>
            <p:spPr>
              <a:xfrm>
                <a:off x="-11356443" y="-9145168"/>
                <a:ext cx="39622" cy="516209"/>
              </a:xfrm>
              <a:custGeom>
                <a:avLst/>
                <a:gdLst>
                  <a:gd name="csX0" fmla="*/ 31913 w 39622"/>
                  <a:gd name="csY0" fmla="*/ 0 h 516209"/>
                  <a:gd name="csX1" fmla="*/ 38634 w 39622"/>
                  <a:gd name="csY1" fmla="*/ 5468 h 516209"/>
                  <a:gd name="csX2" fmla="*/ 39623 w 39622"/>
                  <a:gd name="csY2" fmla="*/ 516209 h 516209"/>
                  <a:gd name="csX3" fmla="*/ 24479 w 39622"/>
                  <a:gd name="csY3" fmla="*/ 487531 h 516209"/>
                  <a:gd name="csX4" fmla="*/ 5569 w 39622"/>
                  <a:gd name="csY4" fmla="*/ 350234 h 516209"/>
                  <a:gd name="csX5" fmla="*/ 3241 w 39622"/>
                  <a:gd name="csY5" fmla="*/ 296372 h 516209"/>
                  <a:gd name="csX6" fmla="*/ 550 w 39622"/>
                  <a:gd name="csY6" fmla="*/ 131293 h 516209"/>
                  <a:gd name="csX7" fmla="*/ 7183 w 39622"/>
                  <a:gd name="csY7" fmla="*/ 29216 h 516209"/>
                  <a:gd name="csX8" fmla="*/ 31826 w 39622"/>
                  <a:gd name="csY8" fmla="*/ 0 h 5162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39622" h="516209">
                    <a:moveTo>
                      <a:pt x="31913" y="0"/>
                    </a:moveTo>
                    <a:lnTo>
                      <a:pt x="38634" y="5468"/>
                    </a:lnTo>
                    <a:lnTo>
                      <a:pt x="39623" y="516209"/>
                    </a:lnTo>
                    <a:cubicBezTo>
                      <a:pt x="28960" y="516209"/>
                      <a:pt x="26540" y="496135"/>
                      <a:pt x="24479" y="487531"/>
                    </a:cubicBezTo>
                    <a:cubicBezTo>
                      <a:pt x="14980" y="446395"/>
                      <a:pt x="8885" y="392534"/>
                      <a:pt x="5569" y="350234"/>
                    </a:cubicBezTo>
                    <a:cubicBezTo>
                      <a:pt x="4226" y="332489"/>
                      <a:pt x="4046" y="314207"/>
                      <a:pt x="3241" y="296372"/>
                    </a:cubicBezTo>
                    <a:cubicBezTo>
                      <a:pt x="642" y="241973"/>
                      <a:pt x="-881" y="186050"/>
                      <a:pt x="550" y="131293"/>
                    </a:cubicBezTo>
                    <a:cubicBezTo>
                      <a:pt x="1268" y="102436"/>
                      <a:pt x="1627" y="56371"/>
                      <a:pt x="7183" y="29216"/>
                    </a:cubicBezTo>
                    <a:cubicBezTo>
                      <a:pt x="10500" y="12906"/>
                      <a:pt x="15519" y="4571"/>
                      <a:pt x="31826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" name="Forme libre 44">
                <a:extLst>
                  <a:ext uri="{FF2B5EF4-FFF2-40B4-BE49-F238E27FC236}">
                    <a16:creationId xmlns:a16="http://schemas.microsoft.com/office/drawing/2014/main" id="{DF7345EA-B1B4-CD84-DDAC-63E1D1FA6E00}"/>
                  </a:ext>
                </a:extLst>
              </p:cNvPr>
              <p:cNvSpPr/>
              <p:nvPr/>
            </p:nvSpPr>
            <p:spPr>
              <a:xfrm>
                <a:off x="-11453266" y="-9447991"/>
                <a:ext cx="267363" cy="164585"/>
              </a:xfrm>
              <a:custGeom>
                <a:avLst/>
                <a:gdLst>
                  <a:gd name="csX0" fmla="*/ 267363 w 267363"/>
                  <a:gd name="csY0" fmla="*/ 37729 h 164585"/>
                  <a:gd name="csX1" fmla="*/ 43074 w 267363"/>
                  <a:gd name="csY1" fmla="*/ 131293 h 164585"/>
                  <a:gd name="csX2" fmla="*/ 4719 w 267363"/>
                  <a:gd name="csY2" fmla="*/ 0 h 164585"/>
                  <a:gd name="csX3" fmla="*/ 267363 w 267363"/>
                  <a:gd name="csY3" fmla="*/ 37640 h 1645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267363" h="164585">
                    <a:moveTo>
                      <a:pt x="267363" y="37729"/>
                    </a:moveTo>
                    <a:cubicBezTo>
                      <a:pt x="258315" y="149485"/>
                      <a:pt x="128202" y="204601"/>
                      <a:pt x="43074" y="131293"/>
                    </a:cubicBezTo>
                    <a:cubicBezTo>
                      <a:pt x="4001" y="97686"/>
                      <a:pt x="-7646" y="49648"/>
                      <a:pt x="4719" y="0"/>
                    </a:cubicBezTo>
                    <a:cubicBezTo>
                      <a:pt x="-7467" y="172428"/>
                      <a:pt x="230084" y="200569"/>
                      <a:pt x="267363" y="37640"/>
                    </a:cubicBezTo>
                    <a:close/>
                  </a:path>
                </a:pathLst>
              </a:custGeom>
              <a:solidFill>
                <a:srgbClr val="DAD4C2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Forme libre 45">
                <a:extLst>
                  <a:ext uri="{FF2B5EF4-FFF2-40B4-BE49-F238E27FC236}">
                    <a16:creationId xmlns:a16="http://schemas.microsoft.com/office/drawing/2014/main" id="{479DB260-30F6-9654-16F9-F5F21CDFBA8F}"/>
                  </a:ext>
                </a:extLst>
              </p:cNvPr>
              <p:cNvSpPr/>
              <p:nvPr/>
            </p:nvSpPr>
            <p:spPr>
              <a:xfrm>
                <a:off x="-11409628" y="-9526395"/>
                <a:ext cx="185948" cy="184785"/>
              </a:xfrm>
              <a:custGeom>
                <a:avLst/>
                <a:gdLst>
                  <a:gd name="csX0" fmla="*/ 150336 w 185948"/>
                  <a:gd name="csY0" fmla="*/ 21137 h 184785"/>
                  <a:gd name="csX1" fmla="*/ 177577 w 185948"/>
                  <a:gd name="csY1" fmla="*/ 51159 h 184785"/>
                  <a:gd name="csX2" fmla="*/ 185462 w 185948"/>
                  <a:gd name="csY2" fmla="*/ 79210 h 184785"/>
                  <a:gd name="csX3" fmla="*/ 8663 w 185948"/>
                  <a:gd name="csY3" fmla="*/ 130831 h 184785"/>
                  <a:gd name="csX4" fmla="*/ 150336 w 185948"/>
                  <a:gd name="csY4" fmla="*/ 21137 h 1847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85948" h="184785">
                    <a:moveTo>
                      <a:pt x="150336" y="21137"/>
                    </a:moveTo>
                    <a:cubicBezTo>
                      <a:pt x="162701" y="30546"/>
                      <a:pt x="172020" y="35565"/>
                      <a:pt x="177577" y="51159"/>
                    </a:cubicBezTo>
                    <a:cubicBezTo>
                      <a:pt x="179546" y="56715"/>
                      <a:pt x="185015" y="74102"/>
                      <a:pt x="185462" y="79210"/>
                    </a:cubicBezTo>
                    <a:cubicBezTo>
                      <a:pt x="195407" y="188188"/>
                      <a:pt x="49972" y="225111"/>
                      <a:pt x="8663" y="130831"/>
                    </a:cubicBezTo>
                    <a:cubicBezTo>
                      <a:pt x="-30226" y="42197"/>
                      <a:pt x="69775" y="-39984"/>
                      <a:pt x="150336" y="2113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D6CC569-D631-57CD-38A8-C3765F35A925}"/>
              </a:ext>
            </a:extLst>
          </p:cNvPr>
          <p:cNvGrpSpPr/>
          <p:nvPr/>
        </p:nvGrpSpPr>
        <p:grpSpPr>
          <a:xfrm>
            <a:off x="404735" y="4596517"/>
            <a:ext cx="2926080" cy="1290153"/>
            <a:chOff x="332936" y="2947244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C54FC46-79FC-D689-9659-86C0DB18715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F67A47C-DFD0-8D91-851F-065EB3BDAE8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BF759FC-47CD-2AF5-E68A-4B2D5669FFB6}"/>
              </a:ext>
            </a:extLst>
          </p:cNvPr>
          <p:cNvGrpSpPr/>
          <p:nvPr/>
        </p:nvGrpSpPr>
        <p:grpSpPr>
          <a:xfrm>
            <a:off x="7403535" y="4771344"/>
            <a:ext cx="2926080" cy="1290153"/>
            <a:chOff x="332936" y="4652338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F8F8A27-554B-E656-65C4-21D1EF7D662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4B010B3-B449-856E-DE30-068F8AAF8AA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F8B00B7-ED73-918E-CFB0-BE368F1BFAE6}"/>
              </a:ext>
            </a:extLst>
          </p:cNvPr>
          <p:cNvGrpSpPr/>
          <p:nvPr/>
        </p:nvGrpSpPr>
        <p:grpSpPr>
          <a:xfrm>
            <a:off x="2875351" y="3132630"/>
            <a:ext cx="2926080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CF0FE04-9FCC-AA98-8D55-007B04C6799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8F97A24-3073-E915-E6FA-40DDED9ED2B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B703D04-331F-0671-E123-C8CE3CD5AE68}"/>
              </a:ext>
            </a:extLst>
          </p:cNvPr>
          <p:cNvGrpSpPr/>
          <p:nvPr/>
        </p:nvGrpSpPr>
        <p:grpSpPr>
          <a:xfrm>
            <a:off x="8192974" y="2823646"/>
            <a:ext cx="2926080" cy="1290153"/>
            <a:chOff x="332936" y="4652338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6BC65B3-8FC5-574A-74B1-B6606764D4F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99BE246-6AD6-B5BE-AB41-B1E91F00B51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C41CDA0-E306-2658-0A11-CE467A5DD4D3}"/>
              </a:ext>
            </a:extLst>
          </p:cNvPr>
          <p:cNvGrpSpPr/>
          <p:nvPr/>
        </p:nvGrpSpPr>
        <p:grpSpPr>
          <a:xfrm>
            <a:off x="3500675" y="1459373"/>
            <a:ext cx="2926080" cy="1290153"/>
            <a:chOff x="332936" y="4652338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2312C94-A3D0-4C1B-AE5B-B3626CB68C9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46A982B-2F58-DD42-1915-EF2B15A588D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38" name="Graphic 34" descr="Badge with solid fill">
            <a:extLst>
              <a:ext uri="{FF2B5EF4-FFF2-40B4-BE49-F238E27FC236}">
                <a16:creationId xmlns:a16="http://schemas.microsoft.com/office/drawing/2014/main" id="{0EAD8EFA-1424-FAF5-1344-61B0D5A5AD6B}"/>
              </a:ext>
            </a:extLst>
          </p:cNvPr>
          <p:cNvSpPr/>
          <p:nvPr/>
        </p:nvSpPr>
        <p:spPr>
          <a:xfrm>
            <a:off x="7179632" y="3802820"/>
            <a:ext cx="274320" cy="274320"/>
          </a:xfrm>
          <a:custGeom>
            <a:avLst/>
            <a:gdLst>
              <a:gd name="csX0" fmla="*/ 361750 w 723499"/>
              <a:gd name="csY0" fmla="*/ 0 h 723499"/>
              <a:gd name="csX1" fmla="*/ 0 w 723499"/>
              <a:gd name="csY1" fmla="*/ 361750 h 723499"/>
              <a:gd name="csX2" fmla="*/ 361750 w 723499"/>
              <a:gd name="csY2" fmla="*/ 723500 h 723499"/>
              <a:gd name="csX3" fmla="*/ 723500 w 723499"/>
              <a:gd name="csY3" fmla="*/ 361750 h 723499"/>
              <a:gd name="csX4" fmla="*/ 723500 w 723499"/>
              <a:gd name="csY4" fmla="*/ 361721 h 723499"/>
              <a:gd name="csX5" fmla="*/ 362026 w 723499"/>
              <a:gd name="csY5" fmla="*/ 0 h 723499"/>
              <a:gd name="csX6" fmla="*/ 361750 w 723499"/>
              <a:gd name="csY6" fmla="*/ 0 h 723499"/>
              <a:gd name="csX7" fmla="*/ 465172 w 723499"/>
              <a:gd name="csY7" fmla="*/ 523961 h 723499"/>
              <a:gd name="csX8" fmla="*/ 258337 w 723499"/>
              <a:gd name="csY8" fmla="*/ 523961 h 723499"/>
              <a:gd name="csX9" fmla="*/ 258337 w 723499"/>
              <a:gd name="csY9" fmla="*/ 493605 h 723499"/>
              <a:gd name="csX10" fmla="*/ 265290 w 723499"/>
              <a:gd name="csY10" fmla="*/ 456457 h 723499"/>
              <a:gd name="csX11" fmla="*/ 284417 w 723499"/>
              <a:gd name="csY11" fmla="*/ 425977 h 723499"/>
              <a:gd name="csX12" fmla="*/ 312734 w 723499"/>
              <a:gd name="csY12" fmla="*/ 400050 h 723499"/>
              <a:gd name="csX13" fmla="*/ 347520 w 723499"/>
              <a:gd name="csY13" fmla="*/ 376647 h 723499"/>
              <a:gd name="csX14" fmla="*/ 377047 w 723499"/>
              <a:gd name="csY14" fmla="*/ 355454 h 723499"/>
              <a:gd name="csX15" fmla="*/ 395421 w 723499"/>
              <a:gd name="csY15" fmla="*/ 335280 h 723499"/>
              <a:gd name="csX16" fmla="*/ 404765 w 723499"/>
              <a:gd name="csY16" fmla="*/ 314877 h 723499"/>
              <a:gd name="csX17" fmla="*/ 407289 w 723499"/>
              <a:gd name="csY17" fmla="*/ 292103 h 723499"/>
              <a:gd name="csX18" fmla="*/ 404127 w 723499"/>
              <a:gd name="csY18" fmla="*/ 272501 h 723499"/>
              <a:gd name="csX19" fmla="*/ 394792 w 723499"/>
              <a:gd name="csY19" fmla="*/ 255899 h 723499"/>
              <a:gd name="csX20" fmla="*/ 378981 w 723499"/>
              <a:gd name="csY20" fmla="*/ 244469 h 723499"/>
              <a:gd name="csX21" fmla="*/ 356692 w 723499"/>
              <a:gd name="csY21" fmla="*/ 240201 h 723499"/>
              <a:gd name="csX22" fmla="*/ 313677 w 723499"/>
              <a:gd name="csY22" fmla="*/ 250327 h 723499"/>
              <a:gd name="csX23" fmla="*/ 275415 w 723499"/>
              <a:gd name="csY23" fmla="*/ 277520 h 723499"/>
              <a:gd name="csX24" fmla="*/ 275415 w 723499"/>
              <a:gd name="csY24" fmla="*/ 228181 h 723499"/>
              <a:gd name="csX25" fmla="*/ 313830 w 723499"/>
              <a:gd name="csY25" fmla="*/ 206045 h 723499"/>
              <a:gd name="csX26" fmla="*/ 361455 w 723499"/>
              <a:gd name="csY26" fmla="*/ 199377 h 723499"/>
              <a:gd name="csX27" fmla="*/ 399402 w 723499"/>
              <a:gd name="csY27" fmla="*/ 205092 h 723499"/>
              <a:gd name="csX28" fmla="*/ 430397 w 723499"/>
              <a:gd name="csY28" fmla="*/ 221694 h 723499"/>
              <a:gd name="csX29" fmla="*/ 451275 w 723499"/>
              <a:gd name="csY29" fmla="*/ 248888 h 723499"/>
              <a:gd name="csX30" fmla="*/ 458895 w 723499"/>
              <a:gd name="csY30" fmla="*/ 286036 h 723499"/>
              <a:gd name="csX31" fmla="*/ 454924 w 723499"/>
              <a:gd name="csY31" fmla="*/ 320183 h 723499"/>
              <a:gd name="csX32" fmla="*/ 441893 w 723499"/>
              <a:gd name="csY32" fmla="*/ 349701 h 723499"/>
              <a:gd name="csX33" fmla="*/ 418348 w 723499"/>
              <a:gd name="csY33" fmla="*/ 376590 h 723499"/>
              <a:gd name="csX34" fmla="*/ 382924 w 723499"/>
              <a:gd name="csY34" fmla="*/ 402831 h 723499"/>
              <a:gd name="csX35" fmla="*/ 352558 w 723499"/>
              <a:gd name="csY35" fmla="*/ 422758 h 723499"/>
              <a:gd name="csX36" fmla="*/ 329936 w 723499"/>
              <a:gd name="csY36" fmla="*/ 440941 h 723499"/>
              <a:gd name="csX37" fmla="*/ 315878 w 723499"/>
              <a:gd name="csY37" fmla="*/ 459600 h 723499"/>
              <a:gd name="csX38" fmla="*/ 311115 w 723499"/>
              <a:gd name="csY38" fmla="*/ 480955 h 723499"/>
              <a:gd name="csX39" fmla="*/ 465134 w 723499"/>
              <a:gd name="csY39" fmla="*/ 480955 h 7234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723499" h="723499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40"/>
                  <a:pt x="723500" y="361731"/>
                  <a:pt x="723500" y="361721"/>
                </a:cubicBezTo>
                <a:cubicBezTo>
                  <a:pt x="723569" y="162016"/>
                  <a:pt x="561731" y="69"/>
                  <a:pt x="362026" y="0"/>
                </a:cubicBezTo>
                <a:cubicBezTo>
                  <a:pt x="361934" y="0"/>
                  <a:pt x="361842" y="0"/>
                  <a:pt x="361750" y="0"/>
                </a:cubicBezTo>
                <a:close/>
                <a:moveTo>
                  <a:pt x="465172" y="523961"/>
                </a:moveTo>
                <a:lnTo>
                  <a:pt x="258337" y="523961"/>
                </a:lnTo>
                <a:lnTo>
                  <a:pt x="258337" y="493605"/>
                </a:lnTo>
                <a:cubicBezTo>
                  <a:pt x="258148" y="480882"/>
                  <a:pt x="260513" y="468250"/>
                  <a:pt x="265290" y="456457"/>
                </a:cubicBezTo>
                <a:cubicBezTo>
                  <a:pt x="269973" y="445328"/>
                  <a:pt x="276432" y="435033"/>
                  <a:pt x="284417" y="425977"/>
                </a:cubicBezTo>
                <a:cubicBezTo>
                  <a:pt x="292914" y="416360"/>
                  <a:pt x="302406" y="407669"/>
                  <a:pt x="312734" y="400050"/>
                </a:cubicBezTo>
                <a:cubicBezTo>
                  <a:pt x="323491" y="392042"/>
                  <a:pt x="335087" y="384241"/>
                  <a:pt x="347520" y="376647"/>
                </a:cubicBezTo>
                <a:cubicBezTo>
                  <a:pt x="357931" y="370412"/>
                  <a:pt x="367808" y="363324"/>
                  <a:pt x="377047" y="355454"/>
                </a:cubicBezTo>
                <a:cubicBezTo>
                  <a:pt x="383994" y="349527"/>
                  <a:pt x="390167" y="342749"/>
                  <a:pt x="395421" y="335280"/>
                </a:cubicBezTo>
                <a:cubicBezTo>
                  <a:pt x="399745" y="329101"/>
                  <a:pt x="402911" y="322188"/>
                  <a:pt x="404765" y="314877"/>
                </a:cubicBezTo>
                <a:cubicBezTo>
                  <a:pt x="406502" y="307413"/>
                  <a:pt x="407350" y="299768"/>
                  <a:pt x="407289" y="292103"/>
                </a:cubicBezTo>
                <a:cubicBezTo>
                  <a:pt x="407300" y="285441"/>
                  <a:pt x="406233" y="278822"/>
                  <a:pt x="404127" y="272501"/>
                </a:cubicBezTo>
                <a:cubicBezTo>
                  <a:pt x="402144" y="266404"/>
                  <a:pt x="398971" y="260761"/>
                  <a:pt x="394792" y="255899"/>
                </a:cubicBezTo>
                <a:cubicBezTo>
                  <a:pt x="390438" y="250959"/>
                  <a:pt x="385037" y="247054"/>
                  <a:pt x="378981" y="244469"/>
                </a:cubicBezTo>
                <a:cubicBezTo>
                  <a:pt x="371932" y="241502"/>
                  <a:pt x="364339" y="240047"/>
                  <a:pt x="356692" y="240201"/>
                </a:cubicBezTo>
                <a:cubicBezTo>
                  <a:pt x="341757" y="240145"/>
                  <a:pt x="327019" y="243614"/>
                  <a:pt x="313677" y="250327"/>
                </a:cubicBezTo>
                <a:cubicBezTo>
                  <a:pt x="299647" y="257446"/>
                  <a:pt x="286752" y="266610"/>
                  <a:pt x="275415" y="277520"/>
                </a:cubicBezTo>
                <a:lnTo>
                  <a:pt x="275415" y="228181"/>
                </a:lnTo>
                <a:cubicBezTo>
                  <a:pt x="286370" y="217977"/>
                  <a:pt x="299508" y="210405"/>
                  <a:pt x="313830" y="206045"/>
                </a:cubicBezTo>
                <a:cubicBezTo>
                  <a:pt x="329284" y="201462"/>
                  <a:pt x="345336" y="199214"/>
                  <a:pt x="361455" y="199377"/>
                </a:cubicBezTo>
                <a:cubicBezTo>
                  <a:pt x="374325" y="199288"/>
                  <a:pt x="387129" y="201217"/>
                  <a:pt x="399402" y="205092"/>
                </a:cubicBezTo>
                <a:cubicBezTo>
                  <a:pt x="410695" y="208606"/>
                  <a:pt x="421215" y="214241"/>
                  <a:pt x="430397" y="221694"/>
                </a:cubicBezTo>
                <a:cubicBezTo>
                  <a:pt x="439324" y="229062"/>
                  <a:pt x="446463" y="238360"/>
                  <a:pt x="451275" y="248888"/>
                </a:cubicBezTo>
                <a:cubicBezTo>
                  <a:pt x="456514" y="260560"/>
                  <a:pt x="459115" y="273244"/>
                  <a:pt x="458895" y="286036"/>
                </a:cubicBezTo>
                <a:cubicBezTo>
                  <a:pt x="459007" y="297540"/>
                  <a:pt x="457672" y="309012"/>
                  <a:pt x="454924" y="320183"/>
                </a:cubicBezTo>
                <a:cubicBezTo>
                  <a:pt x="452230" y="330671"/>
                  <a:pt x="447828" y="340644"/>
                  <a:pt x="441893" y="349701"/>
                </a:cubicBezTo>
                <a:cubicBezTo>
                  <a:pt x="435278" y="359673"/>
                  <a:pt x="427359" y="368716"/>
                  <a:pt x="418348" y="376590"/>
                </a:cubicBezTo>
                <a:cubicBezTo>
                  <a:pt x="407255" y="386264"/>
                  <a:pt x="395409" y="395038"/>
                  <a:pt x="382924" y="402831"/>
                </a:cubicBezTo>
                <a:cubicBezTo>
                  <a:pt x="371532" y="410006"/>
                  <a:pt x="361410" y="416649"/>
                  <a:pt x="352558" y="422758"/>
                </a:cubicBezTo>
                <a:cubicBezTo>
                  <a:pt x="344540" y="428200"/>
                  <a:pt x="336975" y="434281"/>
                  <a:pt x="329936" y="440941"/>
                </a:cubicBezTo>
                <a:cubicBezTo>
                  <a:pt x="324212" y="446306"/>
                  <a:pt x="319456" y="452619"/>
                  <a:pt x="315878" y="459600"/>
                </a:cubicBezTo>
                <a:cubicBezTo>
                  <a:pt x="312659" y="466254"/>
                  <a:pt x="311029" y="473564"/>
                  <a:pt x="311115" y="480955"/>
                </a:cubicBezTo>
                <a:lnTo>
                  <a:pt x="465134" y="480955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9" name="Graphic 35" descr="Badge 3 with solid fill">
            <a:extLst>
              <a:ext uri="{FF2B5EF4-FFF2-40B4-BE49-F238E27FC236}">
                <a16:creationId xmlns:a16="http://schemas.microsoft.com/office/drawing/2014/main" id="{BB5E263A-F6C8-EA21-E16C-AE3632130E51}"/>
              </a:ext>
            </a:extLst>
          </p:cNvPr>
          <p:cNvSpPr/>
          <p:nvPr/>
        </p:nvSpPr>
        <p:spPr>
          <a:xfrm>
            <a:off x="6533835" y="4561202"/>
            <a:ext cx="365760" cy="365760"/>
          </a:xfrm>
          <a:custGeom>
            <a:avLst/>
            <a:gdLst>
              <a:gd name="csX0" fmla="*/ 361769 w 723518"/>
              <a:gd name="csY0" fmla="*/ 0 h 723519"/>
              <a:gd name="csX1" fmla="*/ 0 w 723518"/>
              <a:gd name="csY1" fmla="*/ 361750 h 723519"/>
              <a:gd name="csX2" fmla="*/ 361750 w 723518"/>
              <a:gd name="csY2" fmla="*/ 723519 h 723519"/>
              <a:gd name="csX3" fmla="*/ 723519 w 723518"/>
              <a:gd name="csY3" fmla="*/ 361769 h 723519"/>
              <a:gd name="csX4" fmla="*/ 723519 w 723518"/>
              <a:gd name="csY4" fmla="*/ 361731 h 723519"/>
              <a:gd name="csX5" fmla="*/ 362055 w 723518"/>
              <a:gd name="csY5" fmla="*/ 0 h 723519"/>
              <a:gd name="csX6" fmla="*/ 361769 w 723518"/>
              <a:gd name="csY6" fmla="*/ 0 h 723519"/>
              <a:gd name="csX7" fmla="*/ 457476 w 723518"/>
              <a:gd name="csY7" fmla="*/ 471792 h 723519"/>
              <a:gd name="csX8" fmla="*/ 430425 w 723518"/>
              <a:gd name="csY8" fmla="*/ 501520 h 723519"/>
              <a:gd name="csX9" fmla="*/ 390744 w 723518"/>
              <a:gd name="csY9" fmla="*/ 519703 h 723519"/>
              <a:gd name="csX10" fmla="*/ 343119 w 723518"/>
              <a:gd name="csY10" fmla="*/ 525875 h 723519"/>
              <a:gd name="csX11" fmla="*/ 294732 w 723518"/>
              <a:gd name="csY11" fmla="*/ 521599 h 723519"/>
              <a:gd name="csX12" fmla="*/ 256470 w 723518"/>
              <a:gd name="csY12" fmla="*/ 508797 h 723519"/>
              <a:gd name="csX13" fmla="*/ 256470 w 723518"/>
              <a:gd name="csY13" fmla="*/ 460058 h 723519"/>
              <a:gd name="csX14" fmla="*/ 298380 w 723518"/>
              <a:gd name="csY14" fmla="*/ 479355 h 723519"/>
              <a:gd name="csX15" fmla="*/ 344700 w 723518"/>
              <a:gd name="csY15" fmla="*/ 485680 h 723519"/>
              <a:gd name="csX16" fmla="*/ 367160 w 723518"/>
              <a:gd name="csY16" fmla="*/ 483461 h 723519"/>
              <a:gd name="csX17" fmla="*/ 389468 w 723518"/>
              <a:gd name="csY17" fmla="*/ 475402 h 723519"/>
              <a:gd name="csX18" fmla="*/ 406546 w 723518"/>
              <a:gd name="csY18" fmla="*/ 459429 h 723519"/>
              <a:gd name="csX19" fmla="*/ 413328 w 723518"/>
              <a:gd name="csY19" fmla="*/ 433816 h 723519"/>
              <a:gd name="csX20" fmla="*/ 406860 w 723518"/>
              <a:gd name="csY20" fmla="*/ 407403 h 723519"/>
              <a:gd name="csX21" fmla="*/ 388830 w 723518"/>
              <a:gd name="csY21" fmla="*/ 389696 h 723519"/>
              <a:gd name="csX22" fmla="*/ 361636 w 723518"/>
              <a:gd name="csY22" fmla="*/ 379733 h 723519"/>
              <a:gd name="csX23" fmla="*/ 327622 w 723518"/>
              <a:gd name="csY23" fmla="*/ 376571 h 723519"/>
              <a:gd name="csX24" fmla="*/ 298228 w 723518"/>
              <a:gd name="csY24" fmla="*/ 376571 h 723519"/>
              <a:gd name="csX25" fmla="*/ 298228 w 723518"/>
              <a:gd name="csY25" fmla="*/ 336090 h 723519"/>
              <a:gd name="csX26" fmla="*/ 326060 w 723518"/>
              <a:gd name="csY26" fmla="*/ 336090 h 723519"/>
              <a:gd name="csX27" fmla="*/ 356273 w 723518"/>
              <a:gd name="csY27" fmla="*/ 333232 h 723519"/>
              <a:gd name="csX28" fmla="*/ 379990 w 723518"/>
              <a:gd name="csY28" fmla="*/ 323907 h 723519"/>
              <a:gd name="csX29" fmla="*/ 395488 w 723518"/>
              <a:gd name="csY29" fmla="*/ 307296 h 723519"/>
              <a:gd name="csX30" fmla="*/ 401022 w 723518"/>
              <a:gd name="csY30" fmla="*/ 282635 h 723519"/>
              <a:gd name="csX31" fmla="*/ 395811 w 723518"/>
              <a:gd name="csY31" fmla="*/ 260337 h 723519"/>
              <a:gd name="csX32" fmla="*/ 382476 w 723518"/>
              <a:gd name="csY32" fmla="*/ 246736 h 723519"/>
              <a:gd name="csX33" fmla="*/ 364912 w 723518"/>
              <a:gd name="csY33" fmla="*/ 239935 h 723519"/>
              <a:gd name="csX34" fmla="*/ 346577 w 723518"/>
              <a:gd name="csY34" fmla="*/ 238030 h 723519"/>
              <a:gd name="csX35" fmla="*/ 307353 w 723518"/>
              <a:gd name="csY35" fmla="*/ 243745 h 723519"/>
              <a:gd name="csX36" fmla="*/ 270034 w 723518"/>
              <a:gd name="csY36" fmla="*/ 260814 h 723519"/>
              <a:gd name="csX37" fmla="*/ 270034 w 723518"/>
              <a:gd name="csY37" fmla="*/ 215941 h 723519"/>
              <a:gd name="csX38" fmla="*/ 307610 w 723518"/>
              <a:gd name="csY38" fmla="*/ 202178 h 723519"/>
              <a:gd name="csX39" fmla="*/ 351082 w 723518"/>
              <a:gd name="csY39" fmla="*/ 197596 h 723519"/>
              <a:gd name="csX40" fmla="*/ 389839 w 723518"/>
              <a:gd name="csY40" fmla="*/ 202178 h 723519"/>
              <a:gd name="csX41" fmla="*/ 423177 w 723518"/>
              <a:gd name="csY41" fmla="*/ 216256 h 723519"/>
              <a:gd name="csX42" fmla="*/ 446427 w 723518"/>
              <a:gd name="csY42" fmla="*/ 240287 h 723519"/>
              <a:gd name="csX43" fmla="*/ 455114 w 723518"/>
              <a:gd name="csY43" fmla="*/ 274758 h 723519"/>
              <a:gd name="csX44" fmla="*/ 436940 w 723518"/>
              <a:gd name="csY44" fmla="*/ 326631 h 723519"/>
              <a:gd name="csX45" fmla="*/ 387125 w 723518"/>
              <a:gd name="csY45" fmla="*/ 354140 h 723519"/>
              <a:gd name="csX46" fmla="*/ 417166 w 723518"/>
              <a:gd name="csY46" fmla="*/ 361760 h 723519"/>
              <a:gd name="csX47" fmla="*/ 442951 w 723518"/>
              <a:gd name="csY47" fmla="*/ 377733 h 723519"/>
              <a:gd name="csX48" fmla="*/ 460810 w 723518"/>
              <a:gd name="csY48" fmla="*/ 401136 h 723519"/>
              <a:gd name="csX49" fmla="*/ 467477 w 723518"/>
              <a:gd name="csY49" fmla="*/ 430711 h 723519"/>
              <a:gd name="csX50" fmla="*/ 457476 w 723518"/>
              <a:gd name="csY50" fmla="*/ 471792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723518" h="723519">
                <a:moveTo>
                  <a:pt x="361769" y="0"/>
                </a:moveTo>
                <a:cubicBezTo>
                  <a:pt x="161975" y="-5"/>
                  <a:pt x="6" y="161956"/>
                  <a:pt x="0" y="361750"/>
                </a:cubicBezTo>
                <a:cubicBezTo>
                  <a:pt x="-6" y="561545"/>
                  <a:pt x="161955" y="723513"/>
                  <a:pt x="361750" y="723519"/>
                </a:cubicBezTo>
                <a:cubicBezTo>
                  <a:pt x="561545" y="723524"/>
                  <a:pt x="723513" y="561564"/>
                  <a:pt x="723519" y="361769"/>
                </a:cubicBezTo>
                <a:cubicBezTo>
                  <a:pt x="723519" y="361757"/>
                  <a:pt x="723519" y="361743"/>
                  <a:pt x="723519" y="361731"/>
                </a:cubicBezTo>
                <a:cubicBezTo>
                  <a:pt x="723592" y="162026"/>
                  <a:pt x="561760" y="73"/>
                  <a:pt x="362055" y="0"/>
                </a:cubicBezTo>
                <a:cubicBezTo>
                  <a:pt x="361960" y="0"/>
                  <a:pt x="361864" y="0"/>
                  <a:pt x="361769" y="0"/>
                </a:cubicBezTo>
                <a:close/>
                <a:moveTo>
                  <a:pt x="457476" y="471792"/>
                </a:moveTo>
                <a:cubicBezTo>
                  <a:pt x="450821" y="483618"/>
                  <a:pt x="441572" y="493782"/>
                  <a:pt x="430425" y="501520"/>
                </a:cubicBezTo>
                <a:cubicBezTo>
                  <a:pt x="418360" y="509849"/>
                  <a:pt x="404930" y="516002"/>
                  <a:pt x="390744" y="519703"/>
                </a:cubicBezTo>
                <a:cubicBezTo>
                  <a:pt x="375215" y="523877"/>
                  <a:pt x="359198" y="525953"/>
                  <a:pt x="343119" y="525875"/>
                </a:cubicBezTo>
                <a:cubicBezTo>
                  <a:pt x="326893" y="525932"/>
                  <a:pt x="310697" y="524500"/>
                  <a:pt x="294732" y="521599"/>
                </a:cubicBezTo>
                <a:cubicBezTo>
                  <a:pt x="281366" y="519445"/>
                  <a:pt x="268441" y="515121"/>
                  <a:pt x="256470" y="508797"/>
                </a:cubicBezTo>
                <a:lnTo>
                  <a:pt x="256470" y="460058"/>
                </a:lnTo>
                <a:cubicBezTo>
                  <a:pt x="269181" y="468931"/>
                  <a:pt x="283374" y="475466"/>
                  <a:pt x="298380" y="479355"/>
                </a:cubicBezTo>
                <a:cubicBezTo>
                  <a:pt x="313475" y="483490"/>
                  <a:pt x="329050" y="485617"/>
                  <a:pt x="344700" y="485680"/>
                </a:cubicBezTo>
                <a:cubicBezTo>
                  <a:pt x="352239" y="485627"/>
                  <a:pt x="359757" y="484884"/>
                  <a:pt x="367160" y="483461"/>
                </a:cubicBezTo>
                <a:cubicBezTo>
                  <a:pt x="374997" y="482052"/>
                  <a:pt x="382540" y="479328"/>
                  <a:pt x="389468" y="475402"/>
                </a:cubicBezTo>
                <a:cubicBezTo>
                  <a:pt x="396330" y="471486"/>
                  <a:pt x="402180" y="466015"/>
                  <a:pt x="406546" y="459429"/>
                </a:cubicBezTo>
                <a:cubicBezTo>
                  <a:pt x="411320" y="451763"/>
                  <a:pt x="413682" y="442840"/>
                  <a:pt x="413328" y="433816"/>
                </a:cubicBezTo>
                <a:cubicBezTo>
                  <a:pt x="413607" y="424588"/>
                  <a:pt x="411371" y="415459"/>
                  <a:pt x="406860" y="407403"/>
                </a:cubicBezTo>
                <a:cubicBezTo>
                  <a:pt x="402457" y="400061"/>
                  <a:pt x="396250" y="393965"/>
                  <a:pt x="388830" y="389696"/>
                </a:cubicBezTo>
                <a:cubicBezTo>
                  <a:pt x="380382" y="384887"/>
                  <a:pt x="371191" y="381520"/>
                  <a:pt x="361636" y="379733"/>
                </a:cubicBezTo>
                <a:cubicBezTo>
                  <a:pt x="350430" y="377554"/>
                  <a:pt x="339037" y="376495"/>
                  <a:pt x="327622" y="376571"/>
                </a:cubicBezTo>
                <a:lnTo>
                  <a:pt x="298228" y="376571"/>
                </a:lnTo>
                <a:lnTo>
                  <a:pt x="298228" y="336090"/>
                </a:lnTo>
                <a:lnTo>
                  <a:pt x="326060" y="336090"/>
                </a:lnTo>
                <a:cubicBezTo>
                  <a:pt x="336202" y="336164"/>
                  <a:pt x="346325" y="335207"/>
                  <a:pt x="356273" y="333232"/>
                </a:cubicBezTo>
                <a:cubicBezTo>
                  <a:pt x="364693" y="331638"/>
                  <a:pt x="372739" y="328474"/>
                  <a:pt x="379990" y="323907"/>
                </a:cubicBezTo>
                <a:cubicBezTo>
                  <a:pt x="386469" y="319759"/>
                  <a:pt x="391799" y="314047"/>
                  <a:pt x="395488" y="307296"/>
                </a:cubicBezTo>
                <a:cubicBezTo>
                  <a:pt x="399380" y="299673"/>
                  <a:pt x="401284" y="291191"/>
                  <a:pt x="401022" y="282635"/>
                </a:cubicBezTo>
                <a:cubicBezTo>
                  <a:pt x="401339" y="274868"/>
                  <a:pt x="399539" y="267160"/>
                  <a:pt x="395811" y="260337"/>
                </a:cubicBezTo>
                <a:cubicBezTo>
                  <a:pt x="392555" y="254774"/>
                  <a:pt x="387974" y="250102"/>
                  <a:pt x="382476" y="246736"/>
                </a:cubicBezTo>
                <a:cubicBezTo>
                  <a:pt x="377066" y="243456"/>
                  <a:pt x="371121" y="241154"/>
                  <a:pt x="364912" y="239935"/>
                </a:cubicBezTo>
                <a:cubicBezTo>
                  <a:pt x="358878" y="238697"/>
                  <a:pt x="352736" y="238058"/>
                  <a:pt x="346577" y="238030"/>
                </a:cubicBezTo>
                <a:cubicBezTo>
                  <a:pt x="333304" y="238153"/>
                  <a:pt x="320109" y="240076"/>
                  <a:pt x="307353" y="243745"/>
                </a:cubicBezTo>
                <a:cubicBezTo>
                  <a:pt x="294062" y="247351"/>
                  <a:pt x="281454" y="253117"/>
                  <a:pt x="270034" y="260814"/>
                </a:cubicBezTo>
                <a:lnTo>
                  <a:pt x="270034" y="215941"/>
                </a:lnTo>
                <a:cubicBezTo>
                  <a:pt x="281875" y="209666"/>
                  <a:pt x="294517" y="205036"/>
                  <a:pt x="307610" y="202178"/>
                </a:cubicBezTo>
                <a:cubicBezTo>
                  <a:pt x="321888" y="199054"/>
                  <a:pt x="336467" y="197518"/>
                  <a:pt x="351082" y="197596"/>
                </a:cubicBezTo>
                <a:cubicBezTo>
                  <a:pt x="364138" y="197572"/>
                  <a:pt x="377149" y="199111"/>
                  <a:pt x="389839" y="202178"/>
                </a:cubicBezTo>
                <a:cubicBezTo>
                  <a:pt x="401669" y="204946"/>
                  <a:pt x="412943" y="209706"/>
                  <a:pt x="423177" y="216256"/>
                </a:cubicBezTo>
                <a:cubicBezTo>
                  <a:pt x="432670" y="222374"/>
                  <a:pt x="440627" y="230597"/>
                  <a:pt x="446427" y="240287"/>
                </a:cubicBezTo>
                <a:cubicBezTo>
                  <a:pt x="452420" y="250768"/>
                  <a:pt x="455425" y="262690"/>
                  <a:pt x="455114" y="274758"/>
                </a:cubicBezTo>
                <a:cubicBezTo>
                  <a:pt x="455868" y="293730"/>
                  <a:pt x="449370" y="312278"/>
                  <a:pt x="436940" y="326631"/>
                </a:cubicBezTo>
                <a:cubicBezTo>
                  <a:pt x="423629" y="340796"/>
                  <a:pt x="406203" y="350419"/>
                  <a:pt x="387125" y="354140"/>
                </a:cubicBezTo>
                <a:cubicBezTo>
                  <a:pt x="397455" y="355207"/>
                  <a:pt x="407576" y="357774"/>
                  <a:pt x="417166" y="361760"/>
                </a:cubicBezTo>
                <a:cubicBezTo>
                  <a:pt x="426593" y="365607"/>
                  <a:pt x="435309" y="371005"/>
                  <a:pt x="442951" y="377733"/>
                </a:cubicBezTo>
                <a:cubicBezTo>
                  <a:pt x="450369" y="384299"/>
                  <a:pt x="456435" y="392248"/>
                  <a:pt x="460810" y="401136"/>
                </a:cubicBezTo>
                <a:cubicBezTo>
                  <a:pt x="465303" y="410341"/>
                  <a:pt x="467586" y="420468"/>
                  <a:pt x="467477" y="430711"/>
                </a:cubicBezTo>
                <a:cubicBezTo>
                  <a:pt x="467777" y="445042"/>
                  <a:pt x="464329" y="459202"/>
                  <a:pt x="457476" y="471792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0" name="Graphic 36" descr="Badge 1 with solid fill">
            <a:extLst>
              <a:ext uri="{FF2B5EF4-FFF2-40B4-BE49-F238E27FC236}">
                <a16:creationId xmlns:a16="http://schemas.microsoft.com/office/drawing/2014/main" id="{7B1EA46D-3821-C12E-26F1-D54F0EC199A7}"/>
              </a:ext>
            </a:extLst>
          </p:cNvPr>
          <p:cNvSpPr/>
          <p:nvPr/>
        </p:nvSpPr>
        <p:spPr>
          <a:xfrm>
            <a:off x="7426865" y="3110928"/>
            <a:ext cx="182880" cy="182880"/>
          </a:xfrm>
          <a:custGeom>
            <a:avLst/>
            <a:gdLst>
              <a:gd name="csX0" fmla="*/ 361750 w 723499"/>
              <a:gd name="csY0" fmla="*/ 0 h 723500"/>
              <a:gd name="csX1" fmla="*/ 0 w 723499"/>
              <a:gd name="csY1" fmla="*/ 361750 h 723500"/>
              <a:gd name="csX2" fmla="*/ 361750 w 723499"/>
              <a:gd name="csY2" fmla="*/ 723500 h 723500"/>
              <a:gd name="csX3" fmla="*/ 723500 w 723499"/>
              <a:gd name="csY3" fmla="*/ 361750 h 723500"/>
              <a:gd name="csX4" fmla="*/ 723500 w 723499"/>
              <a:gd name="csY4" fmla="*/ 361712 h 723500"/>
              <a:gd name="csX5" fmla="*/ 362036 w 723499"/>
              <a:gd name="csY5" fmla="*/ 0 h 723500"/>
              <a:gd name="csX6" fmla="*/ 361750 w 723499"/>
              <a:gd name="csY6" fmla="*/ 0 h 723500"/>
              <a:gd name="csX7" fmla="*/ 401431 w 723499"/>
              <a:gd name="csY7" fmla="*/ 515303 h 723500"/>
              <a:gd name="csX8" fmla="*/ 346405 w 723499"/>
              <a:gd name="csY8" fmla="*/ 515303 h 723500"/>
              <a:gd name="csX9" fmla="*/ 346405 w 723499"/>
              <a:gd name="csY9" fmla="*/ 252498 h 723500"/>
              <a:gd name="csX10" fmla="*/ 331689 w 723499"/>
              <a:gd name="csY10" fmla="*/ 261671 h 723500"/>
              <a:gd name="csX11" fmla="*/ 315725 w 723499"/>
              <a:gd name="csY11" fmla="*/ 269577 h 723500"/>
              <a:gd name="csX12" fmla="*/ 297066 w 723499"/>
              <a:gd name="csY12" fmla="*/ 276063 h 723500"/>
              <a:gd name="csX13" fmla="*/ 275558 w 723499"/>
              <a:gd name="csY13" fmla="*/ 281912 h 723500"/>
              <a:gd name="csX14" fmla="*/ 275558 w 723499"/>
              <a:gd name="csY14" fmla="*/ 237954 h 723500"/>
              <a:gd name="csX15" fmla="*/ 289941 w 723499"/>
              <a:gd name="csY15" fmla="*/ 233524 h 723500"/>
              <a:gd name="csX16" fmla="*/ 302762 w 723499"/>
              <a:gd name="csY16" fmla="*/ 229095 h 723500"/>
              <a:gd name="csX17" fmla="*/ 315411 w 723499"/>
              <a:gd name="csY17" fmla="*/ 223876 h 723500"/>
              <a:gd name="csX18" fmla="*/ 328060 w 723499"/>
              <a:gd name="csY18" fmla="*/ 218656 h 723500"/>
              <a:gd name="csX19" fmla="*/ 340224 w 723499"/>
              <a:gd name="csY19" fmla="*/ 212331 h 723500"/>
              <a:gd name="csX20" fmla="*/ 352415 w 723499"/>
              <a:gd name="csY20" fmla="*/ 205664 h 723500"/>
              <a:gd name="csX21" fmla="*/ 365531 w 723499"/>
              <a:gd name="csY21" fmla="*/ 198044 h 723500"/>
              <a:gd name="csX22" fmla="*/ 378666 w 723499"/>
              <a:gd name="csY22" fmla="*/ 190424 h 723500"/>
              <a:gd name="csX23" fmla="*/ 401431 w 723499"/>
              <a:gd name="csY23" fmla="*/ 190424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38"/>
                  <a:pt x="723500" y="361724"/>
                  <a:pt x="723500" y="361712"/>
                </a:cubicBezTo>
                <a:cubicBezTo>
                  <a:pt x="723569" y="162013"/>
                  <a:pt x="561735" y="69"/>
                  <a:pt x="362036" y="0"/>
                </a:cubicBezTo>
                <a:cubicBezTo>
                  <a:pt x="361940" y="0"/>
                  <a:pt x="361845" y="0"/>
                  <a:pt x="361750" y="0"/>
                </a:cubicBezTo>
                <a:close/>
                <a:moveTo>
                  <a:pt x="401431" y="515303"/>
                </a:moveTo>
                <a:lnTo>
                  <a:pt x="346405" y="515303"/>
                </a:lnTo>
                <a:lnTo>
                  <a:pt x="346405" y="252498"/>
                </a:lnTo>
                <a:cubicBezTo>
                  <a:pt x="341757" y="255673"/>
                  <a:pt x="336852" y="258731"/>
                  <a:pt x="331689" y="261671"/>
                </a:cubicBezTo>
                <a:cubicBezTo>
                  <a:pt x="326529" y="264621"/>
                  <a:pt x="321198" y="267260"/>
                  <a:pt x="315725" y="269577"/>
                </a:cubicBezTo>
                <a:cubicBezTo>
                  <a:pt x="309807" y="271901"/>
                  <a:pt x="303587" y="274063"/>
                  <a:pt x="297066" y="276063"/>
                </a:cubicBezTo>
                <a:cubicBezTo>
                  <a:pt x="290544" y="278063"/>
                  <a:pt x="283375" y="280013"/>
                  <a:pt x="275558" y="281912"/>
                </a:cubicBezTo>
                <a:lnTo>
                  <a:pt x="275558" y="237954"/>
                </a:lnTo>
                <a:cubicBezTo>
                  <a:pt x="280828" y="236474"/>
                  <a:pt x="285623" y="234998"/>
                  <a:pt x="289941" y="233524"/>
                </a:cubicBezTo>
                <a:cubicBezTo>
                  <a:pt x="294259" y="232051"/>
                  <a:pt x="298533" y="230575"/>
                  <a:pt x="302762" y="229095"/>
                </a:cubicBezTo>
                <a:cubicBezTo>
                  <a:pt x="306962" y="227409"/>
                  <a:pt x="311191" y="225676"/>
                  <a:pt x="315411" y="223876"/>
                </a:cubicBezTo>
                <a:cubicBezTo>
                  <a:pt x="319630" y="222075"/>
                  <a:pt x="323840" y="220351"/>
                  <a:pt x="328060" y="218656"/>
                </a:cubicBezTo>
                <a:cubicBezTo>
                  <a:pt x="332061" y="216548"/>
                  <a:pt x="336115" y="214439"/>
                  <a:pt x="340224" y="212331"/>
                </a:cubicBezTo>
                <a:cubicBezTo>
                  <a:pt x="344332" y="210224"/>
                  <a:pt x="348396" y="208000"/>
                  <a:pt x="352415" y="205664"/>
                </a:cubicBezTo>
                <a:cubicBezTo>
                  <a:pt x="356861" y="203352"/>
                  <a:pt x="361233" y="200813"/>
                  <a:pt x="365531" y="198044"/>
                </a:cubicBezTo>
                <a:cubicBezTo>
                  <a:pt x="369830" y="195275"/>
                  <a:pt x="374209" y="192736"/>
                  <a:pt x="378666" y="190424"/>
                </a:cubicBezTo>
                <a:lnTo>
                  <a:pt x="401431" y="190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737554A-9031-ACA3-C187-4EB0AAF454A7}"/>
              </a:ext>
            </a:extLst>
          </p:cNvPr>
          <p:cNvSpPr/>
          <p:nvPr/>
        </p:nvSpPr>
        <p:spPr>
          <a:xfrm>
            <a:off x="5635916" y="5022500"/>
            <a:ext cx="457200" cy="457200"/>
          </a:xfrm>
          <a:custGeom>
            <a:avLst/>
            <a:gdLst>
              <a:gd name="csX0" fmla="*/ 374038 w 723519"/>
              <a:gd name="csY0" fmla="*/ 261138 h 723519"/>
              <a:gd name="csX1" fmla="*/ 374038 w 723519"/>
              <a:gd name="csY1" fmla="*/ 399622 h 723519"/>
              <a:gd name="csX2" fmla="*/ 279159 w 723519"/>
              <a:gd name="csY2" fmla="*/ 399622 h 723519"/>
              <a:gd name="csX3" fmla="*/ 301619 w 723519"/>
              <a:gd name="csY3" fmla="*/ 372428 h 723519"/>
              <a:gd name="csX4" fmla="*/ 323441 w 723519"/>
              <a:gd name="csY4" fmla="*/ 342901 h 723519"/>
              <a:gd name="csX5" fmla="*/ 346844 w 723519"/>
              <a:gd name="csY5" fmla="*/ 307153 h 723519"/>
              <a:gd name="csX6" fmla="*/ 374038 w 723519"/>
              <a:gd name="csY6" fmla="*/ 261138 h 723519"/>
              <a:gd name="csX7" fmla="*/ 371189 w 723519"/>
              <a:gd name="csY7" fmla="*/ 190929 h 723519"/>
              <a:gd name="csX8" fmla="*/ 342900 w 723519"/>
              <a:gd name="csY8" fmla="*/ 243269 h 723519"/>
              <a:gd name="csX9" fmla="*/ 308258 w 723519"/>
              <a:gd name="csY9" fmla="*/ 297666 h 723519"/>
              <a:gd name="csX10" fmla="*/ 268405 w 723519"/>
              <a:gd name="csY10" fmla="*/ 351587 h 723519"/>
              <a:gd name="csX11" fmla="*/ 225076 w 723519"/>
              <a:gd name="csY11" fmla="*/ 402193 h 723519"/>
              <a:gd name="csX12" fmla="*/ 225076 w 723519"/>
              <a:gd name="csY12" fmla="*/ 445513 h 723519"/>
              <a:gd name="csX13" fmla="*/ 374037 w 723519"/>
              <a:gd name="csY13" fmla="*/ 445513 h 723519"/>
              <a:gd name="csX14" fmla="*/ 374037 w 723519"/>
              <a:gd name="csY14" fmla="*/ 513512 h 723519"/>
              <a:gd name="csX15" fmla="*/ 428749 w 723519"/>
              <a:gd name="csY15" fmla="*/ 513512 h 723519"/>
              <a:gd name="csX16" fmla="*/ 428749 w 723519"/>
              <a:gd name="csY16" fmla="*/ 445513 h 723519"/>
              <a:gd name="csX17" fmla="*/ 472078 w 723519"/>
              <a:gd name="csY17" fmla="*/ 445513 h 723519"/>
              <a:gd name="csX18" fmla="*/ 472078 w 723519"/>
              <a:gd name="csY18" fmla="*/ 399659 h 723519"/>
              <a:gd name="csX19" fmla="*/ 428749 w 723519"/>
              <a:gd name="csY19" fmla="*/ 399659 h 723519"/>
              <a:gd name="csX20" fmla="*/ 428749 w 723519"/>
              <a:gd name="csY20" fmla="*/ 190929 h 723519"/>
              <a:gd name="csX21" fmla="*/ 361769 w 723519"/>
              <a:gd name="csY21" fmla="*/ 0 h 723519"/>
              <a:gd name="csX22" fmla="*/ 362083 w 723519"/>
              <a:gd name="csY22" fmla="*/ 0 h 723519"/>
              <a:gd name="csX23" fmla="*/ 723519 w 723519"/>
              <a:gd name="csY23" fmla="*/ 361760 h 723519"/>
              <a:gd name="csX24" fmla="*/ 723519 w 723519"/>
              <a:gd name="csY24" fmla="*/ 361769 h 723519"/>
              <a:gd name="csX25" fmla="*/ 361750 w 723519"/>
              <a:gd name="csY25" fmla="*/ 723519 h 723519"/>
              <a:gd name="csX26" fmla="*/ 0 w 723519"/>
              <a:gd name="csY26" fmla="*/ 361750 h 723519"/>
              <a:gd name="csX27" fmla="*/ 361769 w 723519"/>
              <a:gd name="csY27" fmla="*/ 0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723519" h="723519">
                <a:moveTo>
                  <a:pt x="374038" y="261138"/>
                </a:moveTo>
                <a:lnTo>
                  <a:pt x="374038" y="399622"/>
                </a:lnTo>
                <a:lnTo>
                  <a:pt x="279159" y="399622"/>
                </a:lnTo>
                <a:cubicBezTo>
                  <a:pt x="286976" y="390528"/>
                  <a:pt x="294463" y="381464"/>
                  <a:pt x="301619" y="372428"/>
                </a:cubicBezTo>
                <a:cubicBezTo>
                  <a:pt x="308775" y="363392"/>
                  <a:pt x="316049" y="353550"/>
                  <a:pt x="323441" y="342901"/>
                </a:cubicBezTo>
                <a:cubicBezTo>
                  <a:pt x="330832" y="332245"/>
                  <a:pt x="338633" y="320329"/>
                  <a:pt x="346844" y="307153"/>
                </a:cubicBezTo>
                <a:cubicBezTo>
                  <a:pt x="355054" y="293977"/>
                  <a:pt x="364119" y="278638"/>
                  <a:pt x="374038" y="261138"/>
                </a:cubicBezTo>
                <a:close/>
                <a:moveTo>
                  <a:pt x="371189" y="190929"/>
                </a:moveTo>
                <a:cubicBezTo>
                  <a:pt x="362985" y="207795"/>
                  <a:pt x="353556" y="225241"/>
                  <a:pt x="342900" y="243269"/>
                </a:cubicBezTo>
                <a:cubicBezTo>
                  <a:pt x="332244" y="261296"/>
                  <a:pt x="320697" y="279428"/>
                  <a:pt x="308258" y="297666"/>
                </a:cubicBezTo>
                <a:cubicBezTo>
                  <a:pt x="295818" y="315903"/>
                  <a:pt x="282533" y="333877"/>
                  <a:pt x="268405" y="351587"/>
                </a:cubicBezTo>
                <a:cubicBezTo>
                  <a:pt x="254277" y="369297"/>
                  <a:pt x="239833" y="386165"/>
                  <a:pt x="225076" y="402193"/>
                </a:cubicBezTo>
                <a:lnTo>
                  <a:pt x="225076" y="445513"/>
                </a:lnTo>
                <a:lnTo>
                  <a:pt x="374037" y="445513"/>
                </a:lnTo>
                <a:lnTo>
                  <a:pt x="374037" y="513512"/>
                </a:lnTo>
                <a:lnTo>
                  <a:pt x="428749" y="513512"/>
                </a:lnTo>
                <a:lnTo>
                  <a:pt x="428749" y="445513"/>
                </a:lnTo>
                <a:lnTo>
                  <a:pt x="472078" y="445513"/>
                </a:lnTo>
                <a:lnTo>
                  <a:pt x="472078" y="399659"/>
                </a:lnTo>
                <a:lnTo>
                  <a:pt x="428749" y="399659"/>
                </a:lnTo>
                <a:lnTo>
                  <a:pt x="428749" y="190929"/>
                </a:lnTo>
                <a:close/>
                <a:moveTo>
                  <a:pt x="361769" y="0"/>
                </a:moveTo>
                <a:cubicBezTo>
                  <a:pt x="361874" y="0"/>
                  <a:pt x="361979" y="0"/>
                  <a:pt x="362083" y="0"/>
                </a:cubicBezTo>
                <a:cubicBezTo>
                  <a:pt x="561788" y="90"/>
                  <a:pt x="723609" y="162055"/>
                  <a:pt x="723519" y="361760"/>
                </a:cubicBezTo>
                <a:cubicBezTo>
                  <a:pt x="723519" y="361762"/>
                  <a:pt x="723519" y="361766"/>
                  <a:pt x="723519" y="361769"/>
                </a:cubicBezTo>
                <a:cubicBezTo>
                  <a:pt x="723513" y="561564"/>
                  <a:pt x="561545" y="723524"/>
                  <a:pt x="361750" y="723519"/>
                </a:cubicBezTo>
                <a:cubicBezTo>
                  <a:pt x="161955" y="723513"/>
                  <a:pt x="-6" y="561545"/>
                  <a:pt x="0" y="361750"/>
                </a:cubicBezTo>
                <a:cubicBezTo>
                  <a:pt x="6" y="161955"/>
                  <a:pt x="161975" y="-5"/>
                  <a:pt x="361769" y="0"/>
                </a:cubicBezTo>
                <a:close/>
              </a:path>
            </a:pathLst>
          </a:custGeom>
          <a:solidFill>
            <a:schemeClr val="bg1">
              <a:alpha val="65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2" name="Graphic 47" descr="Badge 5 with solid fill">
            <a:extLst>
              <a:ext uri="{FF2B5EF4-FFF2-40B4-BE49-F238E27FC236}">
                <a16:creationId xmlns:a16="http://schemas.microsoft.com/office/drawing/2014/main" id="{952EEDD1-F99D-5556-1DBC-8FCF8037B865}"/>
              </a:ext>
            </a:extLst>
          </p:cNvPr>
          <p:cNvSpPr/>
          <p:nvPr/>
        </p:nvSpPr>
        <p:spPr>
          <a:xfrm>
            <a:off x="4521911" y="5097674"/>
            <a:ext cx="548640" cy="548640"/>
          </a:xfrm>
          <a:custGeom>
            <a:avLst/>
            <a:gdLst>
              <a:gd name="csX0" fmla="*/ 361750 w 723499"/>
              <a:gd name="csY0" fmla="*/ 0 h 723500"/>
              <a:gd name="csX1" fmla="*/ 0 w 723499"/>
              <a:gd name="csY1" fmla="*/ 361750 h 723500"/>
              <a:gd name="csX2" fmla="*/ 361750 w 723499"/>
              <a:gd name="csY2" fmla="*/ 723500 h 723500"/>
              <a:gd name="csX3" fmla="*/ 723500 w 723499"/>
              <a:gd name="csY3" fmla="*/ 361750 h 723500"/>
              <a:gd name="csX4" fmla="*/ 362093 w 723499"/>
              <a:gd name="csY4" fmla="*/ 0 h 723500"/>
              <a:gd name="csX5" fmla="*/ 361750 w 723499"/>
              <a:gd name="csY5" fmla="*/ 0 h 723500"/>
              <a:gd name="csX6" fmla="*/ 468735 w 723499"/>
              <a:gd name="csY6" fmla="*/ 461420 h 723500"/>
              <a:gd name="csX7" fmla="*/ 439007 w 723499"/>
              <a:gd name="csY7" fmla="*/ 493205 h 723500"/>
              <a:gd name="csX8" fmla="*/ 396478 w 723499"/>
              <a:gd name="csY8" fmla="*/ 511540 h 723500"/>
              <a:gd name="csX9" fmla="*/ 346510 w 723499"/>
              <a:gd name="csY9" fmla="*/ 517389 h 723500"/>
              <a:gd name="csX10" fmla="*/ 268405 w 723499"/>
              <a:gd name="csY10" fmla="*/ 504111 h 723500"/>
              <a:gd name="csX11" fmla="*/ 268405 w 723499"/>
              <a:gd name="csY11" fmla="*/ 456362 h 723500"/>
              <a:gd name="csX12" fmla="*/ 347139 w 723499"/>
              <a:gd name="csY12" fmla="*/ 477250 h 723500"/>
              <a:gd name="csX13" fmla="*/ 378771 w 723499"/>
              <a:gd name="csY13" fmla="*/ 473440 h 723500"/>
              <a:gd name="csX14" fmla="*/ 403898 w 723499"/>
              <a:gd name="csY14" fmla="*/ 462010 h 723500"/>
              <a:gd name="csX15" fmla="*/ 426520 w 723499"/>
              <a:gd name="csY15" fmla="*/ 417100 h 723500"/>
              <a:gd name="csX16" fmla="*/ 419395 w 723499"/>
              <a:gd name="csY16" fmla="*/ 391325 h 723500"/>
              <a:gd name="csX17" fmla="*/ 400422 w 723499"/>
              <a:gd name="csY17" fmla="*/ 373771 h 723500"/>
              <a:gd name="csX18" fmla="*/ 372799 w 723499"/>
              <a:gd name="csY18" fmla="*/ 363655 h 723500"/>
              <a:gd name="csX19" fmla="*/ 339585 w 723499"/>
              <a:gd name="csY19" fmla="*/ 360493 h 723500"/>
              <a:gd name="csX20" fmla="*/ 280445 w 723499"/>
              <a:gd name="csY20" fmla="*/ 363350 h 723500"/>
              <a:gd name="csX21" fmla="*/ 296228 w 723499"/>
              <a:gd name="csY21" fmla="*/ 194501 h 723500"/>
              <a:gd name="csX22" fmla="*/ 462915 w 723499"/>
              <a:gd name="csY22" fmla="*/ 194501 h 723500"/>
              <a:gd name="csX23" fmla="*/ 462915 w 723499"/>
              <a:gd name="csY23" fmla="*/ 236877 h 723500"/>
              <a:gd name="csX24" fmla="*/ 343348 w 723499"/>
              <a:gd name="csY24" fmla="*/ 236877 h 723500"/>
              <a:gd name="csX25" fmla="*/ 335128 w 723499"/>
              <a:gd name="csY25" fmla="*/ 320373 h 723500"/>
              <a:gd name="csX26" fmla="*/ 341452 w 723499"/>
              <a:gd name="csY26" fmla="*/ 319897 h 723500"/>
              <a:gd name="csX27" fmla="*/ 344757 w 723499"/>
              <a:gd name="csY27" fmla="*/ 319583 h 723500"/>
              <a:gd name="csX28" fmla="*/ 347777 w 723499"/>
              <a:gd name="csY28" fmla="*/ 319421 h 723500"/>
              <a:gd name="csX29" fmla="*/ 353149 w 723499"/>
              <a:gd name="csY29" fmla="*/ 319421 h 723500"/>
              <a:gd name="csX30" fmla="*/ 401222 w 723499"/>
              <a:gd name="csY30" fmla="*/ 324641 h 723500"/>
              <a:gd name="csX31" fmla="*/ 441703 w 723499"/>
              <a:gd name="csY31" fmla="*/ 341243 h 723500"/>
              <a:gd name="csX32" fmla="*/ 469583 w 723499"/>
              <a:gd name="csY32" fmla="*/ 370818 h 723500"/>
              <a:gd name="csX33" fmla="*/ 480060 w 723499"/>
              <a:gd name="csY33" fmla="*/ 414938 h 723500"/>
              <a:gd name="csX34" fmla="*/ 468735 w 723499"/>
              <a:gd name="csY34" fmla="*/ 461420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94" y="162056"/>
                  <a:pt x="561787" y="94"/>
                  <a:pt x="362093" y="0"/>
                </a:cubicBezTo>
                <a:cubicBezTo>
                  <a:pt x="361979" y="0"/>
                  <a:pt x="361864" y="0"/>
                  <a:pt x="361750" y="0"/>
                </a:cubicBezTo>
                <a:close/>
                <a:moveTo>
                  <a:pt x="468735" y="461420"/>
                </a:moveTo>
                <a:cubicBezTo>
                  <a:pt x="461383" y="474146"/>
                  <a:pt x="451215" y="485020"/>
                  <a:pt x="439007" y="493205"/>
                </a:cubicBezTo>
                <a:cubicBezTo>
                  <a:pt x="426041" y="501810"/>
                  <a:pt x="411637" y="508021"/>
                  <a:pt x="396478" y="511540"/>
                </a:cubicBezTo>
                <a:cubicBezTo>
                  <a:pt x="380116" y="515480"/>
                  <a:pt x="363340" y="517444"/>
                  <a:pt x="346510" y="517389"/>
                </a:cubicBezTo>
                <a:cubicBezTo>
                  <a:pt x="311725" y="517389"/>
                  <a:pt x="285690" y="512962"/>
                  <a:pt x="268405" y="504111"/>
                </a:cubicBezTo>
                <a:lnTo>
                  <a:pt x="268405" y="456362"/>
                </a:lnTo>
                <a:cubicBezTo>
                  <a:pt x="292490" y="469799"/>
                  <a:pt x="319560" y="476981"/>
                  <a:pt x="347139" y="477250"/>
                </a:cubicBezTo>
                <a:cubicBezTo>
                  <a:pt x="357802" y="477335"/>
                  <a:pt x="368433" y="476055"/>
                  <a:pt x="378771" y="473440"/>
                </a:cubicBezTo>
                <a:cubicBezTo>
                  <a:pt x="387779" y="471209"/>
                  <a:pt x="396297" y="467334"/>
                  <a:pt x="403898" y="462010"/>
                </a:cubicBezTo>
                <a:cubicBezTo>
                  <a:pt x="418546" y="451826"/>
                  <a:pt x="427055" y="434932"/>
                  <a:pt x="426520" y="417100"/>
                </a:cubicBezTo>
                <a:cubicBezTo>
                  <a:pt x="426800" y="407986"/>
                  <a:pt x="424316" y="399001"/>
                  <a:pt x="419395" y="391325"/>
                </a:cubicBezTo>
                <a:cubicBezTo>
                  <a:pt x="414483" y="384111"/>
                  <a:pt x="407995" y="378108"/>
                  <a:pt x="400422" y="373771"/>
                </a:cubicBezTo>
                <a:cubicBezTo>
                  <a:pt x="391841" y="368884"/>
                  <a:pt x="382506" y="365465"/>
                  <a:pt x="372799" y="363655"/>
                </a:cubicBezTo>
                <a:cubicBezTo>
                  <a:pt x="361859" y="361511"/>
                  <a:pt x="350733" y="360452"/>
                  <a:pt x="339585" y="360493"/>
                </a:cubicBezTo>
                <a:cubicBezTo>
                  <a:pt x="328841" y="360493"/>
                  <a:pt x="309127" y="361445"/>
                  <a:pt x="280445" y="363350"/>
                </a:cubicBezTo>
                <a:lnTo>
                  <a:pt x="296228" y="194501"/>
                </a:lnTo>
                <a:lnTo>
                  <a:pt x="462915" y="194501"/>
                </a:lnTo>
                <a:lnTo>
                  <a:pt x="462915" y="236877"/>
                </a:lnTo>
                <a:lnTo>
                  <a:pt x="343348" y="236877"/>
                </a:lnTo>
                <a:lnTo>
                  <a:pt x="335128" y="320373"/>
                </a:lnTo>
                <a:cubicBezTo>
                  <a:pt x="338061" y="320164"/>
                  <a:pt x="340185" y="320002"/>
                  <a:pt x="341452" y="319897"/>
                </a:cubicBezTo>
                <a:cubicBezTo>
                  <a:pt x="342719" y="319792"/>
                  <a:pt x="343814" y="319688"/>
                  <a:pt x="344757" y="319583"/>
                </a:cubicBezTo>
                <a:cubicBezTo>
                  <a:pt x="345760" y="319473"/>
                  <a:pt x="346768" y="319420"/>
                  <a:pt x="347777" y="319421"/>
                </a:cubicBezTo>
                <a:lnTo>
                  <a:pt x="353149" y="319421"/>
                </a:lnTo>
                <a:cubicBezTo>
                  <a:pt x="369318" y="319370"/>
                  <a:pt x="385441" y="321121"/>
                  <a:pt x="401222" y="324641"/>
                </a:cubicBezTo>
                <a:cubicBezTo>
                  <a:pt x="415602" y="327704"/>
                  <a:pt x="429313" y="333327"/>
                  <a:pt x="441703" y="341243"/>
                </a:cubicBezTo>
                <a:cubicBezTo>
                  <a:pt x="453223" y="348734"/>
                  <a:pt x="462784" y="358875"/>
                  <a:pt x="469583" y="370818"/>
                </a:cubicBezTo>
                <a:cubicBezTo>
                  <a:pt x="476898" y="384345"/>
                  <a:pt x="480512" y="399565"/>
                  <a:pt x="480060" y="414938"/>
                </a:cubicBezTo>
                <a:cubicBezTo>
                  <a:pt x="480499" y="431164"/>
                  <a:pt x="476589" y="447213"/>
                  <a:pt x="468735" y="46142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65E7458-271D-A2FB-A2E4-A9AB9EC4BFDF}"/>
              </a:ext>
            </a:extLst>
          </p:cNvPr>
          <p:cNvSpPr/>
          <p:nvPr/>
        </p:nvSpPr>
        <p:spPr>
          <a:xfrm>
            <a:off x="7403535" y="4839620"/>
            <a:ext cx="365760" cy="365760"/>
          </a:xfrm>
          <a:custGeom>
            <a:avLst/>
            <a:gdLst>
              <a:gd name="csX0" fmla="*/ 374038 w 723519"/>
              <a:gd name="csY0" fmla="*/ 261138 h 723519"/>
              <a:gd name="csX1" fmla="*/ 374038 w 723519"/>
              <a:gd name="csY1" fmla="*/ 399622 h 723519"/>
              <a:gd name="csX2" fmla="*/ 279159 w 723519"/>
              <a:gd name="csY2" fmla="*/ 399622 h 723519"/>
              <a:gd name="csX3" fmla="*/ 301619 w 723519"/>
              <a:gd name="csY3" fmla="*/ 372428 h 723519"/>
              <a:gd name="csX4" fmla="*/ 323441 w 723519"/>
              <a:gd name="csY4" fmla="*/ 342901 h 723519"/>
              <a:gd name="csX5" fmla="*/ 346844 w 723519"/>
              <a:gd name="csY5" fmla="*/ 307153 h 723519"/>
              <a:gd name="csX6" fmla="*/ 374038 w 723519"/>
              <a:gd name="csY6" fmla="*/ 261138 h 723519"/>
              <a:gd name="csX7" fmla="*/ 371189 w 723519"/>
              <a:gd name="csY7" fmla="*/ 190929 h 723519"/>
              <a:gd name="csX8" fmla="*/ 342900 w 723519"/>
              <a:gd name="csY8" fmla="*/ 243269 h 723519"/>
              <a:gd name="csX9" fmla="*/ 308258 w 723519"/>
              <a:gd name="csY9" fmla="*/ 297666 h 723519"/>
              <a:gd name="csX10" fmla="*/ 268405 w 723519"/>
              <a:gd name="csY10" fmla="*/ 351587 h 723519"/>
              <a:gd name="csX11" fmla="*/ 225076 w 723519"/>
              <a:gd name="csY11" fmla="*/ 402193 h 723519"/>
              <a:gd name="csX12" fmla="*/ 225076 w 723519"/>
              <a:gd name="csY12" fmla="*/ 445513 h 723519"/>
              <a:gd name="csX13" fmla="*/ 374037 w 723519"/>
              <a:gd name="csY13" fmla="*/ 445513 h 723519"/>
              <a:gd name="csX14" fmla="*/ 374037 w 723519"/>
              <a:gd name="csY14" fmla="*/ 513512 h 723519"/>
              <a:gd name="csX15" fmla="*/ 428749 w 723519"/>
              <a:gd name="csY15" fmla="*/ 513512 h 723519"/>
              <a:gd name="csX16" fmla="*/ 428749 w 723519"/>
              <a:gd name="csY16" fmla="*/ 445513 h 723519"/>
              <a:gd name="csX17" fmla="*/ 472078 w 723519"/>
              <a:gd name="csY17" fmla="*/ 445513 h 723519"/>
              <a:gd name="csX18" fmla="*/ 472078 w 723519"/>
              <a:gd name="csY18" fmla="*/ 399659 h 723519"/>
              <a:gd name="csX19" fmla="*/ 428749 w 723519"/>
              <a:gd name="csY19" fmla="*/ 399659 h 723519"/>
              <a:gd name="csX20" fmla="*/ 428749 w 723519"/>
              <a:gd name="csY20" fmla="*/ 190929 h 723519"/>
              <a:gd name="csX21" fmla="*/ 361769 w 723519"/>
              <a:gd name="csY21" fmla="*/ 0 h 723519"/>
              <a:gd name="csX22" fmla="*/ 362083 w 723519"/>
              <a:gd name="csY22" fmla="*/ 0 h 723519"/>
              <a:gd name="csX23" fmla="*/ 723519 w 723519"/>
              <a:gd name="csY23" fmla="*/ 361760 h 723519"/>
              <a:gd name="csX24" fmla="*/ 723519 w 723519"/>
              <a:gd name="csY24" fmla="*/ 361769 h 723519"/>
              <a:gd name="csX25" fmla="*/ 361750 w 723519"/>
              <a:gd name="csY25" fmla="*/ 723519 h 723519"/>
              <a:gd name="csX26" fmla="*/ 0 w 723519"/>
              <a:gd name="csY26" fmla="*/ 361750 h 723519"/>
              <a:gd name="csX27" fmla="*/ 361769 w 723519"/>
              <a:gd name="csY27" fmla="*/ 0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723519" h="723519">
                <a:moveTo>
                  <a:pt x="374038" y="261138"/>
                </a:moveTo>
                <a:lnTo>
                  <a:pt x="374038" y="399622"/>
                </a:lnTo>
                <a:lnTo>
                  <a:pt x="279159" y="399622"/>
                </a:lnTo>
                <a:cubicBezTo>
                  <a:pt x="286976" y="390528"/>
                  <a:pt x="294463" y="381464"/>
                  <a:pt x="301619" y="372428"/>
                </a:cubicBezTo>
                <a:cubicBezTo>
                  <a:pt x="308775" y="363392"/>
                  <a:pt x="316049" y="353550"/>
                  <a:pt x="323441" y="342901"/>
                </a:cubicBezTo>
                <a:cubicBezTo>
                  <a:pt x="330832" y="332245"/>
                  <a:pt x="338633" y="320329"/>
                  <a:pt x="346844" y="307153"/>
                </a:cubicBezTo>
                <a:cubicBezTo>
                  <a:pt x="355054" y="293977"/>
                  <a:pt x="364119" y="278638"/>
                  <a:pt x="374038" y="261138"/>
                </a:cubicBezTo>
                <a:close/>
                <a:moveTo>
                  <a:pt x="371189" y="190929"/>
                </a:moveTo>
                <a:cubicBezTo>
                  <a:pt x="362985" y="207795"/>
                  <a:pt x="353556" y="225241"/>
                  <a:pt x="342900" y="243269"/>
                </a:cubicBezTo>
                <a:cubicBezTo>
                  <a:pt x="332244" y="261296"/>
                  <a:pt x="320697" y="279428"/>
                  <a:pt x="308258" y="297666"/>
                </a:cubicBezTo>
                <a:cubicBezTo>
                  <a:pt x="295818" y="315903"/>
                  <a:pt x="282533" y="333877"/>
                  <a:pt x="268405" y="351587"/>
                </a:cubicBezTo>
                <a:cubicBezTo>
                  <a:pt x="254277" y="369297"/>
                  <a:pt x="239833" y="386165"/>
                  <a:pt x="225076" y="402193"/>
                </a:cubicBezTo>
                <a:lnTo>
                  <a:pt x="225076" y="445513"/>
                </a:lnTo>
                <a:lnTo>
                  <a:pt x="374037" y="445513"/>
                </a:lnTo>
                <a:lnTo>
                  <a:pt x="374037" y="513512"/>
                </a:lnTo>
                <a:lnTo>
                  <a:pt x="428749" y="513512"/>
                </a:lnTo>
                <a:lnTo>
                  <a:pt x="428749" y="445513"/>
                </a:lnTo>
                <a:lnTo>
                  <a:pt x="472078" y="445513"/>
                </a:lnTo>
                <a:lnTo>
                  <a:pt x="472078" y="399659"/>
                </a:lnTo>
                <a:lnTo>
                  <a:pt x="428749" y="399659"/>
                </a:lnTo>
                <a:lnTo>
                  <a:pt x="428749" y="190929"/>
                </a:lnTo>
                <a:close/>
                <a:moveTo>
                  <a:pt x="361769" y="0"/>
                </a:moveTo>
                <a:cubicBezTo>
                  <a:pt x="361874" y="0"/>
                  <a:pt x="361979" y="0"/>
                  <a:pt x="362083" y="0"/>
                </a:cubicBezTo>
                <a:cubicBezTo>
                  <a:pt x="561788" y="90"/>
                  <a:pt x="723609" y="162055"/>
                  <a:pt x="723519" y="361760"/>
                </a:cubicBezTo>
                <a:cubicBezTo>
                  <a:pt x="723519" y="361762"/>
                  <a:pt x="723519" y="361766"/>
                  <a:pt x="723519" y="361769"/>
                </a:cubicBezTo>
                <a:cubicBezTo>
                  <a:pt x="723513" y="561564"/>
                  <a:pt x="561545" y="723524"/>
                  <a:pt x="361750" y="723519"/>
                </a:cubicBezTo>
                <a:cubicBezTo>
                  <a:pt x="161955" y="723513"/>
                  <a:pt x="-6" y="561545"/>
                  <a:pt x="0" y="361750"/>
                </a:cubicBezTo>
                <a:cubicBezTo>
                  <a:pt x="6" y="161955"/>
                  <a:pt x="161975" y="-5"/>
                  <a:pt x="361769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4" name="Graphic 34" descr="Badge with solid fill">
            <a:extLst>
              <a:ext uri="{FF2B5EF4-FFF2-40B4-BE49-F238E27FC236}">
                <a16:creationId xmlns:a16="http://schemas.microsoft.com/office/drawing/2014/main" id="{1589E7CB-AC4B-3E5C-BD8C-38CF74B48AC8}"/>
              </a:ext>
            </a:extLst>
          </p:cNvPr>
          <p:cNvSpPr/>
          <p:nvPr/>
        </p:nvSpPr>
        <p:spPr>
          <a:xfrm>
            <a:off x="8192974" y="2865984"/>
            <a:ext cx="365760" cy="365760"/>
          </a:xfrm>
          <a:custGeom>
            <a:avLst/>
            <a:gdLst>
              <a:gd name="csX0" fmla="*/ 361750 w 723499"/>
              <a:gd name="csY0" fmla="*/ 0 h 723499"/>
              <a:gd name="csX1" fmla="*/ 0 w 723499"/>
              <a:gd name="csY1" fmla="*/ 361750 h 723499"/>
              <a:gd name="csX2" fmla="*/ 361750 w 723499"/>
              <a:gd name="csY2" fmla="*/ 723500 h 723499"/>
              <a:gd name="csX3" fmla="*/ 723500 w 723499"/>
              <a:gd name="csY3" fmla="*/ 361750 h 723499"/>
              <a:gd name="csX4" fmla="*/ 723500 w 723499"/>
              <a:gd name="csY4" fmla="*/ 361721 h 723499"/>
              <a:gd name="csX5" fmla="*/ 362026 w 723499"/>
              <a:gd name="csY5" fmla="*/ 0 h 723499"/>
              <a:gd name="csX6" fmla="*/ 361750 w 723499"/>
              <a:gd name="csY6" fmla="*/ 0 h 723499"/>
              <a:gd name="csX7" fmla="*/ 465172 w 723499"/>
              <a:gd name="csY7" fmla="*/ 523961 h 723499"/>
              <a:gd name="csX8" fmla="*/ 258337 w 723499"/>
              <a:gd name="csY8" fmla="*/ 523961 h 723499"/>
              <a:gd name="csX9" fmla="*/ 258337 w 723499"/>
              <a:gd name="csY9" fmla="*/ 493605 h 723499"/>
              <a:gd name="csX10" fmla="*/ 265290 w 723499"/>
              <a:gd name="csY10" fmla="*/ 456457 h 723499"/>
              <a:gd name="csX11" fmla="*/ 284417 w 723499"/>
              <a:gd name="csY11" fmla="*/ 425977 h 723499"/>
              <a:gd name="csX12" fmla="*/ 312734 w 723499"/>
              <a:gd name="csY12" fmla="*/ 400050 h 723499"/>
              <a:gd name="csX13" fmla="*/ 347520 w 723499"/>
              <a:gd name="csY13" fmla="*/ 376647 h 723499"/>
              <a:gd name="csX14" fmla="*/ 377047 w 723499"/>
              <a:gd name="csY14" fmla="*/ 355454 h 723499"/>
              <a:gd name="csX15" fmla="*/ 395421 w 723499"/>
              <a:gd name="csY15" fmla="*/ 335280 h 723499"/>
              <a:gd name="csX16" fmla="*/ 404765 w 723499"/>
              <a:gd name="csY16" fmla="*/ 314877 h 723499"/>
              <a:gd name="csX17" fmla="*/ 407289 w 723499"/>
              <a:gd name="csY17" fmla="*/ 292103 h 723499"/>
              <a:gd name="csX18" fmla="*/ 404127 w 723499"/>
              <a:gd name="csY18" fmla="*/ 272501 h 723499"/>
              <a:gd name="csX19" fmla="*/ 394792 w 723499"/>
              <a:gd name="csY19" fmla="*/ 255899 h 723499"/>
              <a:gd name="csX20" fmla="*/ 378981 w 723499"/>
              <a:gd name="csY20" fmla="*/ 244469 h 723499"/>
              <a:gd name="csX21" fmla="*/ 356692 w 723499"/>
              <a:gd name="csY21" fmla="*/ 240201 h 723499"/>
              <a:gd name="csX22" fmla="*/ 313677 w 723499"/>
              <a:gd name="csY22" fmla="*/ 250327 h 723499"/>
              <a:gd name="csX23" fmla="*/ 275415 w 723499"/>
              <a:gd name="csY23" fmla="*/ 277520 h 723499"/>
              <a:gd name="csX24" fmla="*/ 275415 w 723499"/>
              <a:gd name="csY24" fmla="*/ 228181 h 723499"/>
              <a:gd name="csX25" fmla="*/ 313830 w 723499"/>
              <a:gd name="csY25" fmla="*/ 206045 h 723499"/>
              <a:gd name="csX26" fmla="*/ 361455 w 723499"/>
              <a:gd name="csY26" fmla="*/ 199377 h 723499"/>
              <a:gd name="csX27" fmla="*/ 399402 w 723499"/>
              <a:gd name="csY27" fmla="*/ 205092 h 723499"/>
              <a:gd name="csX28" fmla="*/ 430397 w 723499"/>
              <a:gd name="csY28" fmla="*/ 221694 h 723499"/>
              <a:gd name="csX29" fmla="*/ 451275 w 723499"/>
              <a:gd name="csY29" fmla="*/ 248888 h 723499"/>
              <a:gd name="csX30" fmla="*/ 458895 w 723499"/>
              <a:gd name="csY30" fmla="*/ 286036 h 723499"/>
              <a:gd name="csX31" fmla="*/ 454924 w 723499"/>
              <a:gd name="csY31" fmla="*/ 320183 h 723499"/>
              <a:gd name="csX32" fmla="*/ 441893 w 723499"/>
              <a:gd name="csY32" fmla="*/ 349701 h 723499"/>
              <a:gd name="csX33" fmla="*/ 418348 w 723499"/>
              <a:gd name="csY33" fmla="*/ 376590 h 723499"/>
              <a:gd name="csX34" fmla="*/ 382924 w 723499"/>
              <a:gd name="csY34" fmla="*/ 402831 h 723499"/>
              <a:gd name="csX35" fmla="*/ 352558 w 723499"/>
              <a:gd name="csY35" fmla="*/ 422758 h 723499"/>
              <a:gd name="csX36" fmla="*/ 329936 w 723499"/>
              <a:gd name="csY36" fmla="*/ 440941 h 723499"/>
              <a:gd name="csX37" fmla="*/ 315878 w 723499"/>
              <a:gd name="csY37" fmla="*/ 459600 h 723499"/>
              <a:gd name="csX38" fmla="*/ 311115 w 723499"/>
              <a:gd name="csY38" fmla="*/ 480955 h 723499"/>
              <a:gd name="csX39" fmla="*/ 465134 w 723499"/>
              <a:gd name="csY39" fmla="*/ 480955 h 7234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723499" h="723499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40"/>
                  <a:pt x="723500" y="361731"/>
                  <a:pt x="723500" y="361721"/>
                </a:cubicBezTo>
                <a:cubicBezTo>
                  <a:pt x="723569" y="162016"/>
                  <a:pt x="561731" y="69"/>
                  <a:pt x="362026" y="0"/>
                </a:cubicBezTo>
                <a:cubicBezTo>
                  <a:pt x="361934" y="0"/>
                  <a:pt x="361842" y="0"/>
                  <a:pt x="361750" y="0"/>
                </a:cubicBezTo>
                <a:close/>
                <a:moveTo>
                  <a:pt x="465172" y="523961"/>
                </a:moveTo>
                <a:lnTo>
                  <a:pt x="258337" y="523961"/>
                </a:lnTo>
                <a:lnTo>
                  <a:pt x="258337" y="493605"/>
                </a:lnTo>
                <a:cubicBezTo>
                  <a:pt x="258148" y="480882"/>
                  <a:pt x="260513" y="468250"/>
                  <a:pt x="265290" y="456457"/>
                </a:cubicBezTo>
                <a:cubicBezTo>
                  <a:pt x="269973" y="445328"/>
                  <a:pt x="276432" y="435033"/>
                  <a:pt x="284417" y="425977"/>
                </a:cubicBezTo>
                <a:cubicBezTo>
                  <a:pt x="292914" y="416360"/>
                  <a:pt x="302406" y="407669"/>
                  <a:pt x="312734" y="400050"/>
                </a:cubicBezTo>
                <a:cubicBezTo>
                  <a:pt x="323491" y="392042"/>
                  <a:pt x="335087" y="384241"/>
                  <a:pt x="347520" y="376647"/>
                </a:cubicBezTo>
                <a:cubicBezTo>
                  <a:pt x="357931" y="370412"/>
                  <a:pt x="367808" y="363324"/>
                  <a:pt x="377047" y="355454"/>
                </a:cubicBezTo>
                <a:cubicBezTo>
                  <a:pt x="383994" y="349527"/>
                  <a:pt x="390167" y="342749"/>
                  <a:pt x="395421" y="335280"/>
                </a:cubicBezTo>
                <a:cubicBezTo>
                  <a:pt x="399745" y="329101"/>
                  <a:pt x="402911" y="322188"/>
                  <a:pt x="404765" y="314877"/>
                </a:cubicBezTo>
                <a:cubicBezTo>
                  <a:pt x="406502" y="307413"/>
                  <a:pt x="407350" y="299768"/>
                  <a:pt x="407289" y="292103"/>
                </a:cubicBezTo>
                <a:cubicBezTo>
                  <a:pt x="407300" y="285441"/>
                  <a:pt x="406233" y="278822"/>
                  <a:pt x="404127" y="272501"/>
                </a:cubicBezTo>
                <a:cubicBezTo>
                  <a:pt x="402144" y="266404"/>
                  <a:pt x="398971" y="260761"/>
                  <a:pt x="394792" y="255899"/>
                </a:cubicBezTo>
                <a:cubicBezTo>
                  <a:pt x="390438" y="250959"/>
                  <a:pt x="385037" y="247054"/>
                  <a:pt x="378981" y="244469"/>
                </a:cubicBezTo>
                <a:cubicBezTo>
                  <a:pt x="371932" y="241502"/>
                  <a:pt x="364339" y="240047"/>
                  <a:pt x="356692" y="240201"/>
                </a:cubicBezTo>
                <a:cubicBezTo>
                  <a:pt x="341757" y="240145"/>
                  <a:pt x="327019" y="243614"/>
                  <a:pt x="313677" y="250327"/>
                </a:cubicBezTo>
                <a:cubicBezTo>
                  <a:pt x="299647" y="257446"/>
                  <a:pt x="286752" y="266610"/>
                  <a:pt x="275415" y="277520"/>
                </a:cubicBezTo>
                <a:lnTo>
                  <a:pt x="275415" y="228181"/>
                </a:lnTo>
                <a:cubicBezTo>
                  <a:pt x="286370" y="217977"/>
                  <a:pt x="299508" y="210405"/>
                  <a:pt x="313830" y="206045"/>
                </a:cubicBezTo>
                <a:cubicBezTo>
                  <a:pt x="329284" y="201462"/>
                  <a:pt x="345336" y="199214"/>
                  <a:pt x="361455" y="199377"/>
                </a:cubicBezTo>
                <a:cubicBezTo>
                  <a:pt x="374325" y="199288"/>
                  <a:pt x="387129" y="201217"/>
                  <a:pt x="399402" y="205092"/>
                </a:cubicBezTo>
                <a:cubicBezTo>
                  <a:pt x="410695" y="208606"/>
                  <a:pt x="421215" y="214241"/>
                  <a:pt x="430397" y="221694"/>
                </a:cubicBezTo>
                <a:cubicBezTo>
                  <a:pt x="439324" y="229062"/>
                  <a:pt x="446463" y="238360"/>
                  <a:pt x="451275" y="248888"/>
                </a:cubicBezTo>
                <a:cubicBezTo>
                  <a:pt x="456514" y="260560"/>
                  <a:pt x="459115" y="273244"/>
                  <a:pt x="458895" y="286036"/>
                </a:cubicBezTo>
                <a:cubicBezTo>
                  <a:pt x="459007" y="297540"/>
                  <a:pt x="457672" y="309012"/>
                  <a:pt x="454924" y="320183"/>
                </a:cubicBezTo>
                <a:cubicBezTo>
                  <a:pt x="452230" y="330671"/>
                  <a:pt x="447828" y="340644"/>
                  <a:pt x="441893" y="349701"/>
                </a:cubicBezTo>
                <a:cubicBezTo>
                  <a:pt x="435278" y="359673"/>
                  <a:pt x="427359" y="368716"/>
                  <a:pt x="418348" y="376590"/>
                </a:cubicBezTo>
                <a:cubicBezTo>
                  <a:pt x="407255" y="386264"/>
                  <a:pt x="395409" y="395038"/>
                  <a:pt x="382924" y="402831"/>
                </a:cubicBezTo>
                <a:cubicBezTo>
                  <a:pt x="371532" y="410006"/>
                  <a:pt x="361410" y="416649"/>
                  <a:pt x="352558" y="422758"/>
                </a:cubicBezTo>
                <a:cubicBezTo>
                  <a:pt x="344540" y="428200"/>
                  <a:pt x="336975" y="434281"/>
                  <a:pt x="329936" y="440941"/>
                </a:cubicBezTo>
                <a:cubicBezTo>
                  <a:pt x="324212" y="446306"/>
                  <a:pt x="319456" y="452619"/>
                  <a:pt x="315878" y="459600"/>
                </a:cubicBezTo>
                <a:cubicBezTo>
                  <a:pt x="312659" y="466254"/>
                  <a:pt x="311029" y="473564"/>
                  <a:pt x="311115" y="480955"/>
                </a:cubicBezTo>
                <a:lnTo>
                  <a:pt x="465134" y="48095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5" name="Graphic 35" descr="Badge 3 with solid fill">
            <a:extLst>
              <a:ext uri="{FF2B5EF4-FFF2-40B4-BE49-F238E27FC236}">
                <a16:creationId xmlns:a16="http://schemas.microsoft.com/office/drawing/2014/main" id="{F44434A2-BEE6-C6EA-CCB4-48D96867344A}"/>
              </a:ext>
            </a:extLst>
          </p:cNvPr>
          <p:cNvSpPr/>
          <p:nvPr/>
        </p:nvSpPr>
        <p:spPr>
          <a:xfrm>
            <a:off x="2875351" y="3181535"/>
            <a:ext cx="365760" cy="365760"/>
          </a:xfrm>
          <a:custGeom>
            <a:avLst/>
            <a:gdLst>
              <a:gd name="csX0" fmla="*/ 361769 w 723518"/>
              <a:gd name="csY0" fmla="*/ 0 h 723519"/>
              <a:gd name="csX1" fmla="*/ 0 w 723518"/>
              <a:gd name="csY1" fmla="*/ 361750 h 723519"/>
              <a:gd name="csX2" fmla="*/ 361750 w 723518"/>
              <a:gd name="csY2" fmla="*/ 723519 h 723519"/>
              <a:gd name="csX3" fmla="*/ 723519 w 723518"/>
              <a:gd name="csY3" fmla="*/ 361769 h 723519"/>
              <a:gd name="csX4" fmla="*/ 723519 w 723518"/>
              <a:gd name="csY4" fmla="*/ 361731 h 723519"/>
              <a:gd name="csX5" fmla="*/ 362055 w 723518"/>
              <a:gd name="csY5" fmla="*/ 0 h 723519"/>
              <a:gd name="csX6" fmla="*/ 361769 w 723518"/>
              <a:gd name="csY6" fmla="*/ 0 h 723519"/>
              <a:gd name="csX7" fmla="*/ 457476 w 723518"/>
              <a:gd name="csY7" fmla="*/ 471792 h 723519"/>
              <a:gd name="csX8" fmla="*/ 430425 w 723518"/>
              <a:gd name="csY8" fmla="*/ 501520 h 723519"/>
              <a:gd name="csX9" fmla="*/ 390744 w 723518"/>
              <a:gd name="csY9" fmla="*/ 519703 h 723519"/>
              <a:gd name="csX10" fmla="*/ 343119 w 723518"/>
              <a:gd name="csY10" fmla="*/ 525875 h 723519"/>
              <a:gd name="csX11" fmla="*/ 294732 w 723518"/>
              <a:gd name="csY11" fmla="*/ 521599 h 723519"/>
              <a:gd name="csX12" fmla="*/ 256470 w 723518"/>
              <a:gd name="csY12" fmla="*/ 508797 h 723519"/>
              <a:gd name="csX13" fmla="*/ 256470 w 723518"/>
              <a:gd name="csY13" fmla="*/ 460058 h 723519"/>
              <a:gd name="csX14" fmla="*/ 298380 w 723518"/>
              <a:gd name="csY14" fmla="*/ 479355 h 723519"/>
              <a:gd name="csX15" fmla="*/ 344700 w 723518"/>
              <a:gd name="csY15" fmla="*/ 485680 h 723519"/>
              <a:gd name="csX16" fmla="*/ 367160 w 723518"/>
              <a:gd name="csY16" fmla="*/ 483461 h 723519"/>
              <a:gd name="csX17" fmla="*/ 389468 w 723518"/>
              <a:gd name="csY17" fmla="*/ 475402 h 723519"/>
              <a:gd name="csX18" fmla="*/ 406546 w 723518"/>
              <a:gd name="csY18" fmla="*/ 459429 h 723519"/>
              <a:gd name="csX19" fmla="*/ 413328 w 723518"/>
              <a:gd name="csY19" fmla="*/ 433816 h 723519"/>
              <a:gd name="csX20" fmla="*/ 406860 w 723518"/>
              <a:gd name="csY20" fmla="*/ 407403 h 723519"/>
              <a:gd name="csX21" fmla="*/ 388830 w 723518"/>
              <a:gd name="csY21" fmla="*/ 389696 h 723519"/>
              <a:gd name="csX22" fmla="*/ 361636 w 723518"/>
              <a:gd name="csY22" fmla="*/ 379733 h 723519"/>
              <a:gd name="csX23" fmla="*/ 327622 w 723518"/>
              <a:gd name="csY23" fmla="*/ 376571 h 723519"/>
              <a:gd name="csX24" fmla="*/ 298228 w 723518"/>
              <a:gd name="csY24" fmla="*/ 376571 h 723519"/>
              <a:gd name="csX25" fmla="*/ 298228 w 723518"/>
              <a:gd name="csY25" fmla="*/ 336090 h 723519"/>
              <a:gd name="csX26" fmla="*/ 326060 w 723518"/>
              <a:gd name="csY26" fmla="*/ 336090 h 723519"/>
              <a:gd name="csX27" fmla="*/ 356273 w 723518"/>
              <a:gd name="csY27" fmla="*/ 333232 h 723519"/>
              <a:gd name="csX28" fmla="*/ 379990 w 723518"/>
              <a:gd name="csY28" fmla="*/ 323907 h 723519"/>
              <a:gd name="csX29" fmla="*/ 395488 w 723518"/>
              <a:gd name="csY29" fmla="*/ 307296 h 723519"/>
              <a:gd name="csX30" fmla="*/ 401022 w 723518"/>
              <a:gd name="csY30" fmla="*/ 282635 h 723519"/>
              <a:gd name="csX31" fmla="*/ 395811 w 723518"/>
              <a:gd name="csY31" fmla="*/ 260337 h 723519"/>
              <a:gd name="csX32" fmla="*/ 382476 w 723518"/>
              <a:gd name="csY32" fmla="*/ 246736 h 723519"/>
              <a:gd name="csX33" fmla="*/ 364912 w 723518"/>
              <a:gd name="csY33" fmla="*/ 239935 h 723519"/>
              <a:gd name="csX34" fmla="*/ 346577 w 723518"/>
              <a:gd name="csY34" fmla="*/ 238030 h 723519"/>
              <a:gd name="csX35" fmla="*/ 307353 w 723518"/>
              <a:gd name="csY35" fmla="*/ 243745 h 723519"/>
              <a:gd name="csX36" fmla="*/ 270034 w 723518"/>
              <a:gd name="csY36" fmla="*/ 260814 h 723519"/>
              <a:gd name="csX37" fmla="*/ 270034 w 723518"/>
              <a:gd name="csY37" fmla="*/ 215941 h 723519"/>
              <a:gd name="csX38" fmla="*/ 307610 w 723518"/>
              <a:gd name="csY38" fmla="*/ 202178 h 723519"/>
              <a:gd name="csX39" fmla="*/ 351082 w 723518"/>
              <a:gd name="csY39" fmla="*/ 197596 h 723519"/>
              <a:gd name="csX40" fmla="*/ 389839 w 723518"/>
              <a:gd name="csY40" fmla="*/ 202178 h 723519"/>
              <a:gd name="csX41" fmla="*/ 423177 w 723518"/>
              <a:gd name="csY41" fmla="*/ 216256 h 723519"/>
              <a:gd name="csX42" fmla="*/ 446427 w 723518"/>
              <a:gd name="csY42" fmla="*/ 240287 h 723519"/>
              <a:gd name="csX43" fmla="*/ 455114 w 723518"/>
              <a:gd name="csY43" fmla="*/ 274758 h 723519"/>
              <a:gd name="csX44" fmla="*/ 436940 w 723518"/>
              <a:gd name="csY44" fmla="*/ 326631 h 723519"/>
              <a:gd name="csX45" fmla="*/ 387125 w 723518"/>
              <a:gd name="csY45" fmla="*/ 354140 h 723519"/>
              <a:gd name="csX46" fmla="*/ 417166 w 723518"/>
              <a:gd name="csY46" fmla="*/ 361760 h 723519"/>
              <a:gd name="csX47" fmla="*/ 442951 w 723518"/>
              <a:gd name="csY47" fmla="*/ 377733 h 723519"/>
              <a:gd name="csX48" fmla="*/ 460810 w 723518"/>
              <a:gd name="csY48" fmla="*/ 401136 h 723519"/>
              <a:gd name="csX49" fmla="*/ 467477 w 723518"/>
              <a:gd name="csY49" fmla="*/ 430711 h 723519"/>
              <a:gd name="csX50" fmla="*/ 457476 w 723518"/>
              <a:gd name="csY50" fmla="*/ 471792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723518" h="723519">
                <a:moveTo>
                  <a:pt x="361769" y="0"/>
                </a:moveTo>
                <a:cubicBezTo>
                  <a:pt x="161975" y="-5"/>
                  <a:pt x="6" y="161956"/>
                  <a:pt x="0" y="361750"/>
                </a:cubicBezTo>
                <a:cubicBezTo>
                  <a:pt x="-6" y="561545"/>
                  <a:pt x="161955" y="723513"/>
                  <a:pt x="361750" y="723519"/>
                </a:cubicBezTo>
                <a:cubicBezTo>
                  <a:pt x="561545" y="723524"/>
                  <a:pt x="723513" y="561564"/>
                  <a:pt x="723519" y="361769"/>
                </a:cubicBezTo>
                <a:cubicBezTo>
                  <a:pt x="723519" y="361757"/>
                  <a:pt x="723519" y="361743"/>
                  <a:pt x="723519" y="361731"/>
                </a:cubicBezTo>
                <a:cubicBezTo>
                  <a:pt x="723592" y="162026"/>
                  <a:pt x="561760" y="73"/>
                  <a:pt x="362055" y="0"/>
                </a:cubicBezTo>
                <a:cubicBezTo>
                  <a:pt x="361960" y="0"/>
                  <a:pt x="361864" y="0"/>
                  <a:pt x="361769" y="0"/>
                </a:cubicBezTo>
                <a:close/>
                <a:moveTo>
                  <a:pt x="457476" y="471792"/>
                </a:moveTo>
                <a:cubicBezTo>
                  <a:pt x="450821" y="483618"/>
                  <a:pt x="441572" y="493782"/>
                  <a:pt x="430425" y="501520"/>
                </a:cubicBezTo>
                <a:cubicBezTo>
                  <a:pt x="418360" y="509849"/>
                  <a:pt x="404930" y="516002"/>
                  <a:pt x="390744" y="519703"/>
                </a:cubicBezTo>
                <a:cubicBezTo>
                  <a:pt x="375215" y="523877"/>
                  <a:pt x="359198" y="525953"/>
                  <a:pt x="343119" y="525875"/>
                </a:cubicBezTo>
                <a:cubicBezTo>
                  <a:pt x="326893" y="525932"/>
                  <a:pt x="310697" y="524500"/>
                  <a:pt x="294732" y="521599"/>
                </a:cubicBezTo>
                <a:cubicBezTo>
                  <a:pt x="281366" y="519445"/>
                  <a:pt x="268441" y="515121"/>
                  <a:pt x="256470" y="508797"/>
                </a:cubicBezTo>
                <a:lnTo>
                  <a:pt x="256470" y="460058"/>
                </a:lnTo>
                <a:cubicBezTo>
                  <a:pt x="269181" y="468931"/>
                  <a:pt x="283374" y="475466"/>
                  <a:pt x="298380" y="479355"/>
                </a:cubicBezTo>
                <a:cubicBezTo>
                  <a:pt x="313475" y="483490"/>
                  <a:pt x="329050" y="485617"/>
                  <a:pt x="344700" y="485680"/>
                </a:cubicBezTo>
                <a:cubicBezTo>
                  <a:pt x="352239" y="485627"/>
                  <a:pt x="359757" y="484884"/>
                  <a:pt x="367160" y="483461"/>
                </a:cubicBezTo>
                <a:cubicBezTo>
                  <a:pt x="374997" y="482052"/>
                  <a:pt x="382540" y="479328"/>
                  <a:pt x="389468" y="475402"/>
                </a:cubicBezTo>
                <a:cubicBezTo>
                  <a:pt x="396330" y="471486"/>
                  <a:pt x="402180" y="466015"/>
                  <a:pt x="406546" y="459429"/>
                </a:cubicBezTo>
                <a:cubicBezTo>
                  <a:pt x="411320" y="451763"/>
                  <a:pt x="413682" y="442840"/>
                  <a:pt x="413328" y="433816"/>
                </a:cubicBezTo>
                <a:cubicBezTo>
                  <a:pt x="413607" y="424588"/>
                  <a:pt x="411371" y="415459"/>
                  <a:pt x="406860" y="407403"/>
                </a:cubicBezTo>
                <a:cubicBezTo>
                  <a:pt x="402457" y="400061"/>
                  <a:pt x="396250" y="393965"/>
                  <a:pt x="388830" y="389696"/>
                </a:cubicBezTo>
                <a:cubicBezTo>
                  <a:pt x="380382" y="384887"/>
                  <a:pt x="371191" y="381520"/>
                  <a:pt x="361636" y="379733"/>
                </a:cubicBezTo>
                <a:cubicBezTo>
                  <a:pt x="350430" y="377554"/>
                  <a:pt x="339037" y="376495"/>
                  <a:pt x="327622" y="376571"/>
                </a:cubicBezTo>
                <a:lnTo>
                  <a:pt x="298228" y="376571"/>
                </a:lnTo>
                <a:lnTo>
                  <a:pt x="298228" y="336090"/>
                </a:lnTo>
                <a:lnTo>
                  <a:pt x="326060" y="336090"/>
                </a:lnTo>
                <a:cubicBezTo>
                  <a:pt x="336202" y="336164"/>
                  <a:pt x="346325" y="335207"/>
                  <a:pt x="356273" y="333232"/>
                </a:cubicBezTo>
                <a:cubicBezTo>
                  <a:pt x="364693" y="331638"/>
                  <a:pt x="372739" y="328474"/>
                  <a:pt x="379990" y="323907"/>
                </a:cubicBezTo>
                <a:cubicBezTo>
                  <a:pt x="386469" y="319759"/>
                  <a:pt x="391799" y="314047"/>
                  <a:pt x="395488" y="307296"/>
                </a:cubicBezTo>
                <a:cubicBezTo>
                  <a:pt x="399380" y="299673"/>
                  <a:pt x="401284" y="291191"/>
                  <a:pt x="401022" y="282635"/>
                </a:cubicBezTo>
                <a:cubicBezTo>
                  <a:pt x="401339" y="274868"/>
                  <a:pt x="399539" y="267160"/>
                  <a:pt x="395811" y="260337"/>
                </a:cubicBezTo>
                <a:cubicBezTo>
                  <a:pt x="392555" y="254774"/>
                  <a:pt x="387974" y="250102"/>
                  <a:pt x="382476" y="246736"/>
                </a:cubicBezTo>
                <a:cubicBezTo>
                  <a:pt x="377066" y="243456"/>
                  <a:pt x="371121" y="241154"/>
                  <a:pt x="364912" y="239935"/>
                </a:cubicBezTo>
                <a:cubicBezTo>
                  <a:pt x="358878" y="238697"/>
                  <a:pt x="352736" y="238058"/>
                  <a:pt x="346577" y="238030"/>
                </a:cubicBezTo>
                <a:cubicBezTo>
                  <a:pt x="333304" y="238153"/>
                  <a:pt x="320109" y="240076"/>
                  <a:pt x="307353" y="243745"/>
                </a:cubicBezTo>
                <a:cubicBezTo>
                  <a:pt x="294062" y="247351"/>
                  <a:pt x="281454" y="253117"/>
                  <a:pt x="270034" y="260814"/>
                </a:cubicBezTo>
                <a:lnTo>
                  <a:pt x="270034" y="215941"/>
                </a:lnTo>
                <a:cubicBezTo>
                  <a:pt x="281875" y="209666"/>
                  <a:pt x="294517" y="205036"/>
                  <a:pt x="307610" y="202178"/>
                </a:cubicBezTo>
                <a:cubicBezTo>
                  <a:pt x="321888" y="199054"/>
                  <a:pt x="336467" y="197518"/>
                  <a:pt x="351082" y="197596"/>
                </a:cubicBezTo>
                <a:cubicBezTo>
                  <a:pt x="364138" y="197572"/>
                  <a:pt x="377149" y="199111"/>
                  <a:pt x="389839" y="202178"/>
                </a:cubicBezTo>
                <a:cubicBezTo>
                  <a:pt x="401669" y="204946"/>
                  <a:pt x="412943" y="209706"/>
                  <a:pt x="423177" y="216256"/>
                </a:cubicBezTo>
                <a:cubicBezTo>
                  <a:pt x="432670" y="222374"/>
                  <a:pt x="440627" y="230597"/>
                  <a:pt x="446427" y="240287"/>
                </a:cubicBezTo>
                <a:cubicBezTo>
                  <a:pt x="452420" y="250768"/>
                  <a:pt x="455425" y="262690"/>
                  <a:pt x="455114" y="274758"/>
                </a:cubicBezTo>
                <a:cubicBezTo>
                  <a:pt x="455868" y="293730"/>
                  <a:pt x="449370" y="312278"/>
                  <a:pt x="436940" y="326631"/>
                </a:cubicBezTo>
                <a:cubicBezTo>
                  <a:pt x="423629" y="340796"/>
                  <a:pt x="406203" y="350419"/>
                  <a:pt x="387125" y="354140"/>
                </a:cubicBezTo>
                <a:cubicBezTo>
                  <a:pt x="397455" y="355207"/>
                  <a:pt x="407576" y="357774"/>
                  <a:pt x="417166" y="361760"/>
                </a:cubicBezTo>
                <a:cubicBezTo>
                  <a:pt x="426593" y="365607"/>
                  <a:pt x="435309" y="371005"/>
                  <a:pt x="442951" y="377733"/>
                </a:cubicBezTo>
                <a:cubicBezTo>
                  <a:pt x="450369" y="384299"/>
                  <a:pt x="456435" y="392248"/>
                  <a:pt x="460810" y="401136"/>
                </a:cubicBezTo>
                <a:cubicBezTo>
                  <a:pt x="465303" y="410341"/>
                  <a:pt x="467586" y="420468"/>
                  <a:pt x="467477" y="430711"/>
                </a:cubicBezTo>
                <a:cubicBezTo>
                  <a:pt x="467777" y="445042"/>
                  <a:pt x="464329" y="459202"/>
                  <a:pt x="457476" y="47179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6" name="Graphic 36" descr="Badge 1 with solid fill">
            <a:extLst>
              <a:ext uri="{FF2B5EF4-FFF2-40B4-BE49-F238E27FC236}">
                <a16:creationId xmlns:a16="http://schemas.microsoft.com/office/drawing/2014/main" id="{6AA2B4B0-4E72-8867-6663-BCFCF475E441}"/>
              </a:ext>
            </a:extLst>
          </p:cNvPr>
          <p:cNvSpPr/>
          <p:nvPr/>
        </p:nvSpPr>
        <p:spPr>
          <a:xfrm>
            <a:off x="3500675" y="1525729"/>
            <a:ext cx="365760" cy="365760"/>
          </a:xfrm>
          <a:custGeom>
            <a:avLst/>
            <a:gdLst>
              <a:gd name="csX0" fmla="*/ 361750 w 723499"/>
              <a:gd name="csY0" fmla="*/ 0 h 723500"/>
              <a:gd name="csX1" fmla="*/ 0 w 723499"/>
              <a:gd name="csY1" fmla="*/ 361750 h 723500"/>
              <a:gd name="csX2" fmla="*/ 361750 w 723499"/>
              <a:gd name="csY2" fmla="*/ 723500 h 723500"/>
              <a:gd name="csX3" fmla="*/ 723500 w 723499"/>
              <a:gd name="csY3" fmla="*/ 361750 h 723500"/>
              <a:gd name="csX4" fmla="*/ 723500 w 723499"/>
              <a:gd name="csY4" fmla="*/ 361712 h 723500"/>
              <a:gd name="csX5" fmla="*/ 362036 w 723499"/>
              <a:gd name="csY5" fmla="*/ 0 h 723500"/>
              <a:gd name="csX6" fmla="*/ 361750 w 723499"/>
              <a:gd name="csY6" fmla="*/ 0 h 723500"/>
              <a:gd name="csX7" fmla="*/ 401431 w 723499"/>
              <a:gd name="csY7" fmla="*/ 515303 h 723500"/>
              <a:gd name="csX8" fmla="*/ 346405 w 723499"/>
              <a:gd name="csY8" fmla="*/ 515303 h 723500"/>
              <a:gd name="csX9" fmla="*/ 346405 w 723499"/>
              <a:gd name="csY9" fmla="*/ 252498 h 723500"/>
              <a:gd name="csX10" fmla="*/ 331689 w 723499"/>
              <a:gd name="csY10" fmla="*/ 261671 h 723500"/>
              <a:gd name="csX11" fmla="*/ 315725 w 723499"/>
              <a:gd name="csY11" fmla="*/ 269577 h 723500"/>
              <a:gd name="csX12" fmla="*/ 297066 w 723499"/>
              <a:gd name="csY12" fmla="*/ 276063 h 723500"/>
              <a:gd name="csX13" fmla="*/ 275558 w 723499"/>
              <a:gd name="csY13" fmla="*/ 281912 h 723500"/>
              <a:gd name="csX14" fmla="*/ 275558 w 723499"/>
              <a:gd name="csY14" fmla="*/ 237954 h 723500"/>
              <a:gd name="csX15" fmla="*/ 289941 w 723499"/>
              <a:gd name="csY15" fmla="*/ 233524 h 723500"/>
              <a:gd name="csX16" fmla="*/ 302762 w 723499"/>
              <a:gd name="csY16" fmla="*/ 229095 h 723500"/>
              <a:gd name="csX17" fmla="*/ 315411 w 723499"/>
              <a:gd name="csY17" fmla="*/ 223876 h 723500"/>
              <a:gd name="csX18" fmla="*/ 328060 w 723499"/>
              <a:gd name="csY18" fmla="*/ 218656 h 723500"/>
              <a:gd name="csX19" fmla="*/ 340224 w 723499"/>
              <a:gd name="csY19" fmla="*/ 212331 h 723500"/>
              <a:gd name="csX20" fmla="*/ 352415 w 723499"/>
              <a:gd name="csY20" fmla="*/ 205664 h 723500"/>
              <a:gd name="csX21" fmla="*/ 365531 w 723499"/>
              <a:gd name="csY21" fmla="*/ 198044 h 723500"/>
              <a:gd name="csX22" fmla="*/ 378666 w 723499"/>
              <a:gd name="csY22" fmla="*/ 190424 h 723500"/>
              <a:gd name="csX23" fmla="*/ 401431 w 723499"/>
              <a:gd name="csY23" fmla="*/ 190424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38"/>
                  <a:pt x="723500" y="361724"/>
                  <a:pt x="723500" y="361712"/>
                </a:cubicBezTo>
                <a:cubicBezTo>
                  <a:pt x="723569" y="162013"/>
                  <a:pt x="561735" y="69"/>
                  <a:pt x="362036" y="0"/>
                </a:cubicBezTo>
                <a:cubicBezTo>
                  <a:pt x="361940" y="0"/>
                  <a:pt x="361845" y="0"/>
                  <a:pt x="361750" y="0"/>
                </a:cubicBezTo>
                <a:close/>
                <a:moveTo>
                  <a:pt x="401431" y="515303"/>
                </a:moveTo>
                <a:lnTo>
                  <a:pt x="346405" y="515303"/>
                </a:lnTo>
                <a:lnTo>
                  <a:pt x="346405" y="252498"/>
                </a:lnTo>
                <a:cubicBezTo>
                  <a:pt x="341757" y="255673"/>
                  <a:pt x="336852" y="258731"/>
                  <a:pt x="331689" y="261671"/>
                </a:cubicBezTo>
                <a:cubicBezTo>
                  <a:pt x="326529" y="264621"/>
                  <a:pt x="321198" y="267260"/>
                  <a:pt x="315725" y="269577"/>
                </a:cubicBezTo>
                <a:cubicBezTo>
                  <a:pt x="309807" y="271901"/>
                  <a:pt x="303587" y="274063"/>
                  <a:pt x="297066" y="276063"/>
                </a:cubicBezTo>
                <a:cubicBezTo>
                  <a:pt x="290544" y="278063"/>
                  <a:pt x="283375" y="280013"/>
                  <a:pt x="275558" y="281912"/>
                </a:cubicBezTo>
                <a:lnTo>
                  <a:pt x="275558" y="237954"/>
                </a:lnTo>
                <a:cubicBezTo>
                  <a:pt x="280828" y="236474"/>
                  <a:pt x="285623" y="234998"/>
                  <a:pt x="289941" y="233524"/>
                </a:cubicBezTo>
                <a:cubicBezTo>
                  <a:pt x="294259" y="232051"/>
                  <a:pt x="298533" y="230575"/>
                  <a:pt x="302762" y="229095"/>
                </a:cubicBezTo>
                <a:cubicBezTo>
                  <a:pt x="306962" y="227409"/>
                  <a:pt x="311191" y="225676"/>
                  <a:pt x="315411" y="223876"/>
                </a:cubicBezTo>
                <a:cubicBezTo>
                  <a:pt x="319630" y="222075"/>
                  <a:pt x="323840" y="220351"/>
                  <a:pt x="328060" y="218656"/>
                </a:cubicBezTo>
                <a:cubicBezTo>
                  <a:pt x="332061" y="216548"/>
                  <a:pt x="336115" y="214439"/>
                  <a:pt x="340224" y="212331"/>
                </a:cubicBezTo>
                <a:cubicBezTo>
                  <a:pt x="344332" y="210224"/>
                  <a:pt x="348396" y="208000"/>
                  <a:pt x="352415" y="205664"/>
                </a:cubicBezTo>
                <a:cubicBezTo>
                  <a:pt x="356861" y="203352"/>
                  <a:pt x="361233" y="200813"/>
                  <a:pt x="365531" y="198044"/>
                </a:cubicBezTo>
                <a:cubicBezTo>
                  <a:pt x="369830" y="195275"/>
                  <a:pt x="374209" y="192736"/>
                  <a:pt x="378666" y="190424"/>
                </a:cubicBezTo>
                <a:lnTo>
                  <a:pt x="401431" y="19042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7" name="Graphic 47" descr="Badge 5 with solid fill">
            <a:extLst>
              <a:ext uri="{FF2B5EF4-FFF2-40B4-BE49-F238E27FC236}">
                <a16:creationId xmlns:a16="http://schemas.microsoft.com/office/drawing/2014/main" id="{06B3263E-BC3E-CE8F-5AE9-8776A15D36EB}"/>
              </a:ext>
            </a:extLst>
          </p:cNvPr>
          <p:cNvSpPr/>
          <p:nvPr/>
        </p:nvSpPr>
        <p:spPr>
          <a:xfrm>
            <a:off x="404735" y="4644469"/>
            <a:ext cx="365760" cy="365760"/>
          </a:xfrm>
          <a:custGeom>
            <a:avLst/>
            <a:gdLst>
              <a:gd name="csX0" fmla="*/ 361750 w 723499"/>
              <a:gd name="csY0" fmla="*/ 0 h 723500"/>
              <a:gd name="csX1" fmla="*/ 0 w 723499"/>
              <a:gd name="csY1" fmla="*/ 361750 h 723500"/>
              <a:gd name="csX2" fmla="*/ 361750 w 723499"/>
              <a:gd name="csY2" fmla="*/ 723500 h 723500"/>
              <a:gd name="csX3" fmla="*/ 723500 w 723499"/>
              <a:gd name="csY3" fmla="*/ 361750 h 723500"/>
              <a:gd name="csX4" fmla="*/ 362093 w 723499"/>
              <a:gd name="csY4" fmla="*/ 0 h 723500"/>
              <a:gd name="csX5" fmla="*/ 361750 w 723499"/>
              <a:gd name="csY5" fmla="*/ 0 h 723500"/>
              <a:gd name="csX6" fmla="*/ 468735 w 723499"/>
              <a:gd name="csY6" fmla="*/ 461420 h 723500"/>
              <a:gd name="csX7" fmla="*/ 439007 w 723499"/>
              <a:gd name="csY7" fmla="*/ 493205 h 723500"/>
              <a:gd name="csX8" fmla="*/ 396478 w 723499"/>
              <a:gd name="csY8" fmla="*/ 511540 h 723500"/>
              <a:gd name="csX9" fmla="*/ 346510 w 723499"/>
              <a:gd name="csY9" fmla="*/ 517389 h 723500"/>
              <a:gd name="csX10" fmla="*/ 268405 w 723499"/>
              <a:gd name="csY10" fmla="*/ 504111 h 723500"/>
              <a:gd name="csX11" fmla="*/ 268405 w 723499"/>
              <a:gd name="csY11" fmla="*/ 456362 h 723500"/>
              <a:gd name="csX12" fmla="*/ 347139 w 723499"/>
              <a:gd name="csY12" fmla="*/ 477250 h 723500"/>
              <a:gd name="csX13" fmla="*/ 378771 w 723499"/>
              <a:gd name="csY13" fmla="*/ 473440 h 723500"/>
              <a:gd name="csX14" fmla="*/ 403898 w 723499"/>
              <a:gd name="csY14" fmla="*/ 462010 h 723500"/>
              <a:gd name="csX15" fmla="*/ 426520 w 723499"/>
              <a:gd name="csY15" fmla="*/ 417100 h 723500"/>
              <a:gd name="csX16" fmla="*/ 419395 w 723499"/>
              <a:gd name="csY16" fmla="*/ 391325 h 723500"/>
              <a:gd name="csX17" fmla="*/ 400422 w 723499"/>
              <a:gd name="csY17" fmla="*/ 373771 h 723500"/>
              <a:gd name="csX18" fmla="*/ 372799 w 723499"/>
              <a:gd name="csY18" fmla="*/ 363655 h 723500"/>
              <a:gd name="csX19" fmla="*/ 339585 w 723499"/>
              <a:gd name="csY19" fmla="*/ 360493 h 723500"/>
              <a:gd name="csX20" fmla="*/ 280445 w 723499"/>
              <a:gd name="csY20" fmla="*/ 363350 h 723500"/>
              <a:gd name="csX21" fmla="*/ 296228 w 723499"/>
              <a:gd name="csY21" fmla="*/ 194501 h 723500"/>
              <a:gd name="csX22" fmla="*/ 462915 w 723499"/>
              <a:gd name="csY22" fmla="*/ 194501 h 723500"/>
              <a:gd name="csX23" fmla="*/ 462915 w 723499"/>
              <a:gd name="csY23" fmla="*/ 236877 h 723500"/>
              <a:gd name="csX24" fmla="*/ 343348 w 723499"/>
              <a:gd name="csY24" fmla="*/ 236877 h 723500"/>
              <a:gd name="csX25" fmla="*/ 335128 w 723499"/>
              <a:gd name="csY25" fmla="*/ 320373 h 723500"/>
              <a:gd name="csX26" fmla="*/ 341452 w 723499"/>
              <a:gd name="csY26" fmla="*/ 319897 h 723500"/>
              <a:gd name="csX27" fmla="*/ 344757 w 723499"/>
              <a:gd name="csY27" fmla="*/ 319583 h 723500"/>
              <a:gd name="csX28" fmla="*/ 347777 w 723499"/>
              <a:gd name="csY28" fmla="*/ 319421 h 723500"/>
              <a:gd name="csX29" fmla="*/ 353149 w 723499"/>
              <a:gd name="csY29" fmla="*/ 319421 h 723500"/>
              <a:gd name="csX30" fmla="*/ 401222 w 723499"/>
              <a:gd name="csY30" fmla="*/ 324641 h 723500"/>
              <a:gd name="csX31" fmla="*/ 441703 w 723499"/>
              <a:gd name="csY31" fmla="*/ 341243 h 723500"/>
              <a:gd name="csX32" fmla="*/ 469583 w 723499"/>
              <a:gd name="csY32" fmla="*/ 370818 h 723500"/>
              <a:gd name="csX33" fmla="*/ 480060 w 723499"/>
              <a:gd name="csY33" fmla="*/ 414938 h 723500"/>
              <a:gd name="csX34" fmla="*/ 468735 w 723499"/>
              <a:gd name="csY34" fmla="*/ 461420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94" y="162056"/>
                  <a:pt x="561787" y="94"/>
                  <a:pt x="362093" y="0"/>
                </a:cubicBezTo>
                <a:cubicBezTo>
                  <a:pt x="361979" y="0"/>
                  <a:pt x="361864" y="0"/>
                  <a:pt x="361750" y="0"/>
                </a:cubicBezTo>
                <a:close/>
                <a:moveTo>
                  <a:pt x="468735" y="461420"/>
                </a:moveTo>
                <a:cubicBezTo>
                  <a:pt x="461383" y="474146"/>
                  <a:pt x="451215" y="485020"/>
                  <a:pt x="439007" y="493205"/>
                </a:cubicBezTo>
                <a:cubicBezTo>
                  <a:pt x="426041" y="501810"/>
                  <a:pt x="411637" y="508021"/>
                  <a:pt x="396478" y="511540"/>
                </a:cubicBezTo>
                <a:cubicBezTo>
                  <a:pt x="380116" y="515480"/>
                  <a:pt x="363340" y="517444"/>
                  <a:pt x="346510" y="517389"/>
                </a:cubicBezTo>
                <a:cubicBezTo>
                  <a:pt x="311725" y="517389"/>
                  <a:pt x="285690" y="512962"/>
                  <a:pt x="268405" y="504111"/>
                </a:cubicBezTo>
                <a:lnTo>
                  <a:pt x="268405" y="456362"/>
                </a:lnTo>
                <a:cubicBezTo>
                  <a:pt x="292490" y="469799"/>
                  <a:pt x="319560" y="476981"/>
                  <a:pt x="347139" y="477250"/>
                </a:cubicBezTo>
                <a:cubicBezTo>
                  <a:pt x="357802" y="477335"/>
                  <a:pt x="368433" y="476055"/>
                  <a:pt x="378771" y="473440"/>
                </a:cubicBezTo>
                <a:cubicBezTo>
                  <a:pt x="387779" y="471209"/>
                  <a:pt x="396297" y="467334"/>
                  <a:pt x="403898" y="462010"/>
                </a:cubicBezTo>
                <a:cubicBezTo>
                  <a:pt x="418546" y="451826"/>
                  <a:pt x="427055" y="434932"/>
                  <a:pt x="426520" y="417100"/>
                </a:cubicBezTo>
                <a:cubicBezTo>
                  <a:pt x="426800" y="407986"/>
                  <a:pt x="424316" y="399001"/>
                  <a:pt x="419395" y="391325"/>
                </a:cubicBezTo>
                <a:cubicBezTo>
                  <a:pt x="414483" y="384111"/>
                  <a:pt x="407995" y="378108"/>
                  <a:pt x="400422" y="373771"/>
                </a:cubicBezTo>
                <a:cubicBezTo>
                  <a:pt x="391841" y="368884"/>
                  <a:pt x="382506" y="365465"/>
                  <a:pt x="372799" y="363655"/>
                </a:cubicBezTo>
                <a:cubicBezTo>
                  <a:pt x="361859" y="361511"/>
                  <a:pt x="350733" y="360452"/>
                  <a:pt x="339585" y="360493"/>
                </a:cubicBezTo>
                <a:cubicBezTo>
                  <a:pt x="328841" y="360493"/>
                  <a:pt x="309127" y="361445"/>
                  <a:pt x="280445" y="363350"/>
                </a:cubicBezTo>
                <a:lnTo>
                  <a:pt x="296228" y="194501"/>
                </a:lnTo>
                <a:lnTo>
                  <a:pt x="462915" y="194501"/>
                </a:lnTo>
                <a:lnTo>
                  <a:pt x="462915" y="236877"/>
                </a:lnTo>
                <a:lnTo>
                  <a:pt x="343348" y="236877"/>
                </a:lnTo>
                <a:lnTo>
                  <a:pt x="335128" y="320373"/>
                </a:lnTo>
                <a:cubicBezTo>
                  <a:pt x="338061" y="320164"/>
                  <a:pt x="340185" y="320002"/>
                  <a:pt x="341452" y="319897"/>
                </a:cubicBezTo>
                <a:cubicBezTo>
                  <a:pt x="342719" y="319792"/>
                  <a:pt x="343814" y="319688"/>
                  <a:pt x="344757" y="319583"/>
                </a:cubicBezTo>
                <a:cubicBezTo>
                  <a:pt x="345760" y="319473"/>
                  <a:pt x="346768" y="319420"/>
                  <a:pt x="347777" y="319421"/>
                </a:cubicBezTo>
                <a:lnTo>
                  <a:pt x="353149" y="319421"/>
                </a:lnTo>
                <a:cubicBezTo>
                  <a:pt x="369318" y="319370"/>
                  <a:pt x="385441" y="321121"/>
                  <a:pt x="401222" y="324641"/>
                </a:cubicBezTo>
                <a:cubicBezTo>
                  <a:pt x="415602" y="327704"/>
                  <a:pt x="429313" y="333327"/>
                  <a:pt x="441703" y="341243"/>
                </a:cubicBezTo>
                <a:cubicBezTo>
                  <a:pt x="453223" y="348734"/>
                  <a:pt x="462784" y="358875"/>
                  <a:pt x="469583" y="370818"/>
                </a:cubicBezTo>
                <a:cubicBezTo>
                  <a:pt x="476898" y="384345"/>
                  <a:pt x="480512" y="399565"/>
                  <a:pt x="480060" y="414938"/>
                </a:cubicBezTo>
                <a:cubicBezTo>
                  <a:pt x="480499" y="431164"/>
                  <a:pt x="476589" y="447213"/>
                  <a:pt x="468735" y="46142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26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9575</TotalTime>
  <Words>464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Rocket Launch Process – Slide Template</vt:lpstr>
      <vt:lpstr>5-Step Rocket Launch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Rocket Launch Process</dc:title>
  <dc:creator>PresentationGO.com</dc:creator>
  <dc:description>© Copyright PresentationGO.com - Do not distribute or sale without written permission.</dc:description>
  <cp:lastModifiedBy>Christophe Barroche</cp:lastModifiedBy>
  <cp:revision>60</cp:revision>
  <dcterms:created xsi:type="dcterms:W3CDTF">2014-11-26T05:14:11Z</dcterms:created>
  <dcterms:modified xsi:type="dcterms:W3CDTF">2026-04-27T16:50:32Z</dcterms:modified>
  <cp:category>Charts &amp; Diagrams;Graphics &amp; Metaphors</cp:category>
</cp:coreProperties>
</file>