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4" r:id="rId4"/>
    <p:sldId id="42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33D68-B5F9-A28E-D375-F7B438EC9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D822B0-FCC3-0E09-02FD-33CF20A91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4EFA9-4733-A8C5-D7CB-5AD6212D4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79C93-612B-5EB5-7FE3-A78863FCE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61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8A457-08DB-9353-1260-8302311D8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BA472B-2355-0203-5F7C-40AC5E9F1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AEBD79-27AA-04E8-A59E-A24D59C06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3B705-8A9E-DE7F-2903-10F66B910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7F4EB-CB2A-BBA1-7C43-8A99FE0E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138AE-1EE4-EBB3-DE83-3838B8828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Rocket Launch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0A14098-A080-4E53-7F5C-57F17152D779}"/>
              </a:ext>
            </a:extLst>
          </p:cNvPr>
          <p:cNvGrpSpPr/>
          <p:nvPr/>
        </p:nvGrpSpPr>
        <p:grpSpPr>
          <a:xfrm>
            <a:off x="3903498" y="1013773"/>
            <a:ext cx="2983892" cy="4890973"/>
            <a:chOff x="8203888" y="435072"/>
            <a:chExt cx="3336947" cy="5469674"/>
          </a:xfrm>
        </p:grpSpPr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7EE48D32-8987-F75E-1C19-0B3D9A2D8C81}"/>
                </a:ext>
              </a:extLst>
            </p:cNvPr>
            <p:cNvSpPr/>
            <p:nvPr/>
          </p:nvSpPr>
          <p:spPr>
            <a:xfrm>
              <a:off x="8203888" y="4509572"/>
              <a:ext cx="1429453" cy="1395174"/>
            </a:xfrm>
            <a:custGeom>
              <a:avLst/>
              <a:gdLst>
                <a:gd name="csX0" fmla="*/ 432453 w 1018943"/>
                <a:gd name="csY0" fmla="*/ 103242 h 994508"/>
                <a:gd name="csX1" fmla="*/ 0 w 1018943"/>
                <a:gd name="csY1" fmla="*/ 156746 h 994508"/>
                <a:gd name="csX2" fmla="*/ 186208 w 1018943"/>
                <a:gd name="csY2" fmla="*/ 546591 h 994508"/>
                <a:gd name="csX3" fmla="*/ 0 w 1018943"/>
                <a:gd name="csY3" fmla="*/ 994509 h 994508"/>
                <a:gd name="csX4" fmla="*/ 277878 w 1018943"/>
                <a:gd name="csY4" fmla="*/ 945486 h 994508"/>
                <a:gd name="csX5" fmla="*/ 1017329 w 1018943"/>
                <a:gd name="csY5" fmla="*/ 633521 h 994508"/>
                <a:gd name="csX6" fmla="*/ 1018944 w 1018943"/>
                <a:gd name="csY6" fmla="*/ 233370 h 994508"/>
                <a:gd name="csX7" fmla="*/ 748323 w 1018943"/>
                <a:gd name="csY7" fmla="*/ 0 h 994508"/>
                <a:gd name="csX8" fmla="*/ 432453 w 1018943"/>
                <a:gd name="csY8" fmla="*/ 103152 h 994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18943" h="994508">
                  <a:moveTo>
                    <a:pt x="432453" y="103242"/>
                  </a:moveTo>
                  <a:cubicBezTo>
                    <a:pt x="290332" y="136939"/>
                    <a:pt x="144897" y="154863"/>
                    <a:pt x="0" y="156746"/>
                  </a:cubicBezTo>
                  <a:lnTo>
                    <a:pt x="186208" y="546591"/>
                  </a:lnTo>
                  <a:lnTo>
                    <a:pt x="0" y="994509"/>
                  </a:lnTo>
                  <a:cubicBezTo>
                    <a:pt x="93013" y="983574"/>
                    <a:pt x="186477" y="967175"/>
                    <a:pt x="277878" y="945486"/>
                  </a:cubicBezTo>
                  <a:cubicBezTo>
                    <a:pt x="541868" y="882932"/>
                    <a:pt x="790620" y="778078"/>
                    <a:pt x="1017329" y="633521"/>
                  </a:cubicBezTo>
                  <a:lnTo>
                    <a:pt x="1018944" y="233370"/>
                  </a:lnTo>
                  <a:lnTo>
                    <a:pt x="748323" y="0"/>
                  </a:lnTo>
                  <a:cubicBezTo>
                    <a:pt x="646620" y="42928"/>
                    <a:pt x="540432" y="77611"/>
                    <a:pt x="432453" y="10315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8D782FCF-461D-01BF-99E8-F61E312F9546}"/>
                </a:ext>
              </a:extLst>
            </p:cNvPr>
            <p:cNvSpPr/>
            <p:nvPr/>
          </p:nvSpPr>
          <p:spPr>
            <a:xfrm>
              <a:off x="9290781" y="3921556"/>
              <a:ext cx="1335551" cy="1453257"/>
            </a:xfrm>
            <a:custGeom>
              <a:avLst/>
              <a:gdLst>
                <a:gd name="csX0" fmla="*/ 92 w 952008"/>
                <a:gd name="csY0" fmla="*/ 407859 h 1035911"/>
                <a:gd name="csX1" fmla="*/ 270170 w 952008"/>
                <a:gd name="csY1" fmla="*/ 640780 h 1035911"/>
                <a:gd name="csX2" fmla="*/ 268560 w 952008"/>
                <a:gd name="csY2" fmla="*/ 1035912 h 1035911"/>
                <a:gd name="csX3" fmla="*/ 952008 w 952008"/>
                <a:gd name="csY3" fmla="*/ 356238 h 1035911"/>
                <a:gd name="csX4" fmla="*/ 841428 w 952008"/>
                <a:gd name="csY4" fmla="*/ 75638 h 1035911"/>
                <a:gd name="csX5" fmla="*/ 651009 w 952008"/>
                <a:gd name="csY5" fmla="*/ 16579 h 1035911"/>
                <a:gd name="csX6" fmla="*/ 597694 w 952008"/>
                <a:gd name="csY6" fmla="*/ 0 h 1035911"/>
                <a:gd name="csX7" fmla="*/ 0 w 952008"/>
                <a:gd name="csY7" fmla="*/ 407859 h 10359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52008" h="1035911">
                  <a:moveTo>
                    <a:pt x="92" y="407859"/>
                  </a:moveTo>
                  <a:lnTo>
                    <a:pt x="270170" y="640780"/>
                  </a:lnTo>
                  <a:lnTo>
                    <a:pt x="268560" y="1035912"/>
                  </a:lnTo>
                  <a:cubicBezTo>
                    <a:pt x="540791" y="857479"/>
                    <a:pt x="770637" y="628949"/>
                    <a:pt x="952008" y="356238"/>
                  </a:cubicBezTo>
                  <a:lnTo>
                    <a:pt x="841428" y="75638"/>
                  </a:lnTo>
                  <a:lnTo>
                    <a:pt x="651009" y="16579"/>
                  </a:lnTo>
                  <a:lnTo>
                    <a:pt x="597694" y="0"/>
                  </a:lnTo>
                  <a:cubicBezTo>
                    <a:pt x="424387" y="172607"/>
                    <a:pt x="223397" y="309725"/>
                    <a:pt x="0" y="40785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5E3B1E5A-D91B-1954-1501-94DD4FA982D0}"/>
                </a:ext>
              </a:extLst>
            </p:cNvPr>
            <p:cNvSpPr/>
            <p:nvPr/>
          </p:nvSpPr>
          <p:spPr>
            <a:xfrm>
              <a:off x="10760839" y="1969669"/>
              <a:ext cx="432512" cy="1140830"/>
            </a:xfrm>
            <a:custGeom>
              <a:avLst/>
              <a:gdLst>
                <a:gd name="csX0" fmla="*/ 271964 w 308303"/>
                <a:gd name="csY0" fmla="*/ 90 h 813207"/>
                <a:gd name="csX1" fmla="*/ 134505 w 308303"/>
                <a:gd name="csY1" fmla="*/ 90 h 813207"/>
                <a:gd name="csX2" fmla="*/ 0 w 308303"/>
                <a:gd name="csY2" fmla="*/ 703155 h 813207"/>
                <a:gd name="csX3" fmla="*/ 153770 w 308303"/>
                <a:gd name="csY3" fmla="*/ 676179 h 813207"/>
                <a:gd name="csX4" fmla="*/ 274922 w 308303"/>
                <a:gd name="csY4" fmla="*/ 813208 h 813207"/>
                <a:gd name="csX5" fmla="*/ 271964 w 308303"/>
                <a:gd name="csY5" fmla="*/ 0 h 8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8303" h="813207">
                  <a:moveTo>
                    <a:pt x="271964" y="90"/>
                  </a:moveTo>
                  <a:lnTo>
                    <a:pt x="134505" y="90"/>
                  </a:lnTo>
                  <a:cubicBezTo>
                    <a:pt x="133070" y="241345"/>
                    <a:pt x="87819" y="477672"/>
                    <a:pt x="0" y="703155"/>
                  </a:cubicBezTo>
                  <a:lnTo>
                    <a:pt x="153770" y="676179"/>
                  </a:lnTo>
                  <a:lnTo>
                    <a:pt x="274922" y="813208"/>
                  </a:lnTo>
                  <a:cubicBezTo>
                    <a:pt x="320352" y="543901"/>
                    <a:pt x="319455" y="270561"/>
                    <a:pt x="271964" y="0"/>
                  </a:cubicBezTo>
                  <a:close/>
                </a:path>
              </a:pathLst>
            </a:custGeom>
            <a:solidFill>
              <a:srgbClr val="BE162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E1CBEC5E-0137-1730-7A0C-53BCBCC02CFF}"/>
                </a:ext>
              </a:extLst>
            </p:cNvPr>
            <p:cNvSpPr/>
            <p:nvPr/>
          </p:nvSpPr>
          <p:spPr>
            <a:xfrm>
              <a:off x="10158312" y="2957745"/>
              <a:ext cx="980160" cy="1426353"/>
            </a:xfrm>
            <a:custGeom>
              <a:avLst/>
              <a:gdLst>
                <a:gd name="csX0" fmla="*/ 242749 w 698678"/>
                <a:gd name="csY0" fmla="*/ 741602 h 1016733"/>
                <a:gd name="csX1" fmla="*/ 351177 w 698678"/>
                <a:gd name="csY1" fmla="*/ 1016733 h 1016733"/>
                <a:gd name="csX2" fmla="*/ 698679 w 698678"/>
                <a:gd name="csY2" fmla="*/ 141598 h 1016733"/>
                <a:gd name="csX3" fmla="*/ 573498 w 698678"/>
                <a:gd name="csY3" fmla="*/ 0 h 1016733"/>
                <a:gd name="csX4" fmla="*/ 418292 w 698678"/>
                <a:gd name="csY4" fmla="*/ 27155 h 1016733"/>
                <a:gd name="csX5" fmla="*/ 0 w 698678"/>
                <a:gd name="csY5" fmla="*/ 666231 h 1016733"/>
                <a:gd name="csX6" fmla="*/ 242749 w 698678"/>
                <a:gd name="csY6" fmla="*/ 741602 h 1016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8678" h="1016733">
                  <a:moveTo>
                    <a:pt x="242749" y="741602"/>
                  </a:moveTo>
                  <a:lnTo>
                    <a:pt x="351177" y="1016733"/>
                  </a:lnTo>
                  <a:cubicBezTo>
                    <a:pt x="524567" y="748771"/>
                    <a:pt x="641418" y="454460"/>
                    <a:pt x="698679" y="141598"/>
                  </a:cubicBezTo>
                  <a:lnTo>
                    <a:pt x="573498" y="0"/>
                  </a:lnTo>
                  <a:lnTo>
                    <a:pt x="418292" y="27155"/>
                  </a:lnTo>
                  <a:cubicBezTo>
                    <a:pt x="320886" y="266618"/>
                    <a:pt x="180202" y="481436"/>
                    <a:pt x="0" y="666231"/>
                  </a:cubicBezTo>
                  <a:lnTo>
                    <a:pt x="242749" y="741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4" name="Graphique 4">
              <a:extLst>
                <a:ext uri="{FF2B5EF4-FFF2-40B4-BE49-F238E27FC236}">
                  <a16:creationId xmlns:a16="http://schemas.microsoft.com/office/drawing/2014/main" id="{A43E7FFF-9746-6DE9-97B9-9F9B14DC2D3F}"/>
                </a:ext>
              </a:extLst>
            </p:cNvPr>
            <p:cNvGrpSpPr/>
            <p:nvPr/>
          </p:nvGrpSpPr>
          <p:grpSpPr>
            <a:xfrm>
              <a:off x="10564388" y="435072"/>
              <a:ext cx="976447" cy="1818987"/>
              <a:chOff x="-11665108" y="-9925570"/>
              <a:chExt cx="696031" cy="1296611"/>
            </a:xfrm>
          </p:grpSpPr>
          <p:sp>
            <p:nvSpPr>
              <p:cNvPr id="35" name="Forme libre 34">
                <a:extLst>
                  <a:ext uri="{FF2B5EF4-FFF2-40B4-BE49-F238E27FC236}">
                    <a16:creationId xmlns:a16="http://schemas.microsoft.com/office/drawing/2014/main" id="{ECE2C1BD-5C69-C075-E3E7-F910EC5CEC2F}"/>
                  </a:ext>
                </a:extLst>
              </p:cNvPr>
              <p:cNvSpPr/>
              <p:nvPr/>
            </p:nvSpPr>
            <p:spPr>
              <a:xfrm>
                <a:off x="-11515520" y="-9675177"/>
                <a:ext cx="435161" cy="826291"/>
              </a:xfrm>
              <a:custGeom>
                <a:avLst/>
                <a:gdLst>
                  <a:gd name="csX0" fmla="*/ 360534 w 435161"/>
                  <a:gd name="csY0" fmla="*/ 0 h 826291"/>
                  <a:gd name="csX1" fmla="*/ 431053 w 435161"/>
                  <a:gd name="csY1" fmla="*/ 516119 h 826291"/>
                  <a:gd name="csX2" fmla="*/ 377646 w 435161"/>
                  <a:gd name="csY2" fmla="*/ 772072 h 826291"/>
                  <a:gd name="csX3" fmla="*/ 353096 w 435161"/>
                  <a:gd name="csY3" fmla="*/ 826023 h 826291"/>
                  <a:gd name="csX4" fmla="*/ 234184 w 435161"/>
                  <a:gd name="csY4" fmla="*/ 826292 h 826291"/>
                  <a:gd name="csX5" fmla="*/ 231227 w 435161"/>
                  <a:gd name="csY5" fmla="*/ 565051 h 826291"/>
                  <a:gd name="csX6" fmla="*/ 190990 w 435161"/>
                  <a:gd name="csY6" fmla="*/ 530099 h 826291"/>
                  <a:gd name="csX7" fmla="*/ 166348 w 435161"/>
                  <a:gd name="csY7" fmla="*/ 559315 h 826291"/>
                  <a:gd name="csX8" fmla="*/ 150578 w 435161"/>
                  <a:gd name="csY8" fmla="*/ 591757 h 826291"/>
                  <a:gd name="csX9" fmla="*/ 144037 w 435161"/>
                  <a:gd name="csY9" fmla="*/ 654670 h 826291"/>
                  <a:gd name="csX10" fmla="*/ 144484 w 435161"/>
                  <a:gd name="csY10" fmla="*/ 824231 h 826291"/>
                  <a:gd name="csX11" fmla="*/ 104072 w 435161"/>
                  <a:gd name="csY11" fmla="*/ 824231 h 826291"/>
                  <a:gd name="csX12" fmla="*/ 65717 w 435161"/>
                  <a:gd name="csY12" fmla="*/ 726814 h 826291"/>
                  <a:gd name="csX13" fmla="*/ 20733 w 435161"/>
                  <a:gd name="csY13" fmla="*/ 108439 h 826291"/>
                  <a:gd name="csX14" fmla="*/ 46364 w 435161"/>
                  <a:gd name="csY14" fmla="*/ 717 h 826291"/>
                  <a:gd name="csX15" fmla="*/ 360534 w 435161"/>
                  <a:gd name="csY15" fmla="*/ 89 h 826291"/>
                  <a:gd name="csX16" fmla="*/ 67064 w 435161"/>
                  <a:gd name="csY16" fmla="*/ 227275 h 826291"/>
                  <a:gd name="csX17" fmla="*/ 105415 w 435161"/>
                  <a:gd name="csY17" fmla="*/ 358567 h 826291"/>
                  <a:gd name="csX18" fmla="*/ 329705 w 435161"/>
                  <a:gd name="csY18" fmla="*/ 265005 h 826291"/>
                  <a:gd name="csX19" fmla="*/ 281137 w 435161"/>
                  <a:gd name="csY19" fmla="*/ 137207 h 826291"/>
                  <a:gd name="csX20" fmla="*/ 67064 w 435161"/>
                  <a:gd name="csY20" fmla="*/ 227365 h 82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35161" h="826291">
                    <a:moveTo>
                      <a:pt x="360534" y="0"/>
                    </a:moveTo>
                    <a:cubicBezTo>
                      <a:pt x="416719" y="155759"/>
                      <a:pt x="446647" y="350681"/>
                      <a:pt x="431053" y="516119"/>
                    </a:cubicBezTo>
                    <a:cubicBezTo>
                      <a:pt x="424065" y="590592"/>
                      <a:pt x="401663" y="701273"/>
                      <a:pt x="377646" y="772072"/>
                    </a:cubicBezTo>
                    <a:cubicBezTo>
                      <a:pt x="372361" y="787755"/>
                      <a:pt x="360893" y="810877"/>
                      <a:pt x="353096" y="826023"/>
                    </a:cubicBezTo>
                    <a:lnTo>
                      <a:pt x="234184" y="826292"/>
                    </a:lnTo>
                    <a:cubicBezTo>
                      <a:pt x="237409" y="751997"/>
                      <a:pt x="243683" y="636657"/>
                      <a:pt x="231227" y="565051"/>
                    </a:cubicBezTo>
                    <a:cubicBezTo>
                      <a:pt x="227372" y="543184"/>
                      <a:pt x="215545" y="523288"/>
                      <a:pt x="190990" y="530099"/>
                    </a:cubicBezTo>
                    <a:cubicBezTo>
                      <a:pt x="174683" y="534669"/>
                      <a:pt x="169664" y="543005"/>
                      <a:pt x="166348" y="559315"/>
                    </a:cubicBezTo>
                    <a:cubicBezTo>
                      <a:pt x="161600" y="569711"/>
                      <a:pt x="153803" y="580644"/>
                      <a:pt x="150578" y="591757"/>
                    </a:cubicBezTo>
                    <a:cubicBezTo>
                      <a:pt x="145652" y="608785"/>
                      <a:pt x="144663" y="636477"/>
                      <a:pt x="144037" y="654670"/>
                    </a:cubicBezTo>
                    <a:cubicBezTo>
                      <a:pt x="141884" y="710951"/>
                      <a:pt x="146098" y="767860"/>
                      <a:pt x="144484" y="824231"/>
                    </a:cubicBezTo>
                    <a:lnTo>
                      <a:pt x="104072" y="824231"/>
                    </a:lnTo>
                    <a:cubicBezTo>
                      <a:pt x="92153" y="791519"/>
                      <a:pt x="77097" y="759883"/>
                      <a:pt x="65717" y="726814"/>
                    </a:cubicBezTo>
                    <a:cubicBezTo>
                      <a:pt x="-1398" y="532788"/>
                      <a:pt x="-18423" y="310263"/>
                      <a:pt x="20733" y="108439"/>
                    </a:cubicBezTo>
                    <a:cubicBezTo>
                      <a:pt x="27812" y="72143"/>
                      <a:pt x="38567" y="36834"/>
                      <a:pt x="46364" y="717"/>
                    </a:cubicBezTo>
                    <a:cubicBezTo>
                      <a:pt x="151025" y="537"/>
                      <a:pt x="255869" y="358"/>
                      <a:pt x="360534" y="89"/>
                    </a:cubicBezTo>
                    <a:close/>
                    <a:moveTo>
                      <a:pt x="67064" y="227275"/>
                    </a:moveTo>
                    <a:cubicBezTo>
                      <a:pt x="54787" y="276924"/>
                      <a:pt x="66347" y="324871"/>
                      <a:pt x="105415" y="358567"/>
                    </a:cubicBezTo>
                    <a:cubicBezTo>
                      <a:pt x="190456" y="431786"/>
                      <a:pt x="320569" y="376670"/>
                      <a:pt x="329705" y="265005"/>
                    </a:cubicBezTo>
                    <a:cubicBezTo>
                      <a:pt x="333918" y="213473"/>
                      <a:pt x="323076" y="170635"/>
                      <a:pt x="281137" y="137207"/>
                    </a:cubicBezTo>
                    <a:cubicBezTo>
                      <a:pt x="199863" y="72322"/>
                      <a:pt x="74319" y="123674"/>
                      <a:pt x="67064" y="227365"/>
                    </a:cubicBezTo>
                    <a:close/>
                  </a:path>
                </a:pathLst>
              </a:custGeom>
              <a:solidFill>
                <a:schemeClr val="bg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orme libre 35">
                <a:extLst>
                  <a:ext uri="{FF2B5EF4-FFF2-40B4-BE49-F238E27FC236}">
                    <a16:creationId xmlns:a16="http://schemas.microsoft.com/office/drawing/2014/main" id="{6FD6E8F8-D48B-18B3-EB16-84C445843338}"/>
                  </a:ext>
                </a:extLst>
              </p:cNvPr>
              <p:cNvSpPr/>
              <p:nvPr/>
            </p:nvSpPr>
            <p:spPr>
              <a:xfrm>
                <a:off x="-11482597" y="-9925570"/>
                <a:ext cx="327611" cy="251019"/>
              </a:xfrm>
              <a:custGeom>
                <a:avLst/>
                <a:gdLst>
                  <a:gd name="csX0" fmla="*/ 327611 w 327611"/>
                  <a:gd name="csY0" fmla="*/ 250393 h 251019"/>
                  <a:gd name="csX1" fmla="*/ 13441 w 327611"/>
                  <a:gd name="csY1" fmla="*/ 251020 h 251019"/>
                  <a:gd name="csX2" fmla="*/ 0 w 327611"/>
                  <a:gd name="csY2" fmla="*/ 251020 h 251019"/>
                  <a:gd name="csX3" fmla="*/ 145256 w 327611"/>
                  <a:gd name="csY3" fmla="*/ 4835 h 251019"/>
                  <a:gd name="csX4" fmla="*/ 206101 w 327611"/>
                  <a:gd name="csY4" fmla="*/ 25000 h 251019"/>
                  <a:gd name="csX5" fmla="*/ 327611 w 327611"/>
                  <a:gd name="csY5" fmla="*/ 250393 h 251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7611" h="251019">
                    <a:moveTo>
                      <a:pt x="327611" y="250393"/>
                    </a:moveTo>
                    <a:cubicBezTo>
                      <a:pt x="222946" y="250571"/>
                      <a:pt x="118102" y="250751"/>
                      <a:pt x="13441" y="251020"/>
                    </a:cubicBezTo>
                    <a:lnTo>
                      <a:pt x="0" y="251020"/>
                    </a:lnTo>
                    <a:cubicBezTo>
                      <a:pt x="20162" y="195367"/>
                      <a:pt x="94807" y="30914"/>
                      <a:pt x="145256" y="4835"/>
                    </a:cubicBezTo>
                    <a:cubicBezTo>
                      <a:pt x="170257" y="-8070"/>
                      <a:pt x="189343" y="6986"/>
                      <a:pt x="206101" y="25000"/>
                    </a:cubicBezTo>
                    <a:cubicBezTo>
                      <a:pt x="256729" y="79578"/>
                      <a:pt x="302430" y="180400"/>
                      <a:pt x="327611" y="2503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Forme libre 36">
                <a:extLst>
                  <a:ext uri="{FF2B5EF4-FFF2-40B4-BE49-F238E27FC236}">
                    <a16:creationId xmlns:a16="http://schemas.microsoft.com/office/drawing/2014/main" id="{300950DF-AEE0-5868-A666-D05454776EDB}"/>
                  </a:ext>
                </a:extLst>
              </p:cNvPr>
              <p:cNvSpPr/>
              <p:nvPr/>
            </p:nvSpPr>
            <p:spPr>
              <a:xfrm>
                <a:off x="-11665108" y="-9158252"/>
                <a:ext cx="168260" cy="471566"/>
              </a:xfrm>
              <a:custGeom>
                <a:avLst/>
                <a:gdLst>
                  <a:gd name="csX0" fmla="*/ 168260 w 168260"/>
                  <a:gd name="csY0" fmla="*/ 255775 h 471566"/>
                  <a:gd name="csX1" fmla="*/ 91108 w 168260"/>
                  <a:gd name="csY1" fmla="*/ 392802 h 471566"/>
                  <a:gd name="csX2" fmla="*/ 78922 w 168260"/>
                  <a:gd name="csY2" fmla="*/ 463602 h 471566"/>
                  <a:gd name="csX3" fmla="*/ 58043 w 168260"/>
                  <a:gd name="csY3" fmla="*/ 471041 h 471566"/>
                  <a:gd name="csX4" fmla="*/ 24260 w 168260"/>
                  <a:gd name="csY4" fmla="*/ 405887 h 471566"/>
                  <a:gd name="csX5" fmla="*/ 116109 w 168260"/>
                  <a:gd name="csY5" fmla="*/ 0 h 471566"/>
                  <a:gd name="csX6" fmla="*/ 168173 w 168260"/>
                  <a:gd name="csY6" fmla="*/ 255775 h 4715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68260" h="471566">
                    <a:moveTo>
                      <a:pt x="168260" y="255775"/>
                    </a:moveTo>
                    <a:cubicBezTo>
                      <a:pt x="121845" y="281495"/>
                      <a:pt x="101504" y="343333"/>
                      <a:pt x="91108" y="392802"/>
                    </a:cubicBezTo>
                    <a:cubicBezTo>
                      <a:pt x="88063" y="407410"/>
                      <a:pt x="84300" y="456164"/>
                      <a:pt x="78922" y="463602"/>
                    </a:cubicBezTo>
                    <a:cubicBezTo>
                      <a:pt x="74171" y="470323"/>
                      <a:pt x="65927" y="472743"/>
                      <a:pt x="58043" y="471041"/>
                    </a:cubicBezTo>
                    <a:cubicBezTo>
                      <a:pt x="41735" y="467456"/>
                      <a:pt x="29007" y="421391"/>
                      <a:pt x="24260" y="405887"/>
                    </a:cubicBezTo>
                    <a:cubicBezTo>
                      <a:pt x="-19468" y="263751"/>
                      <a:pt x="-12568" y="94639"/>
                      <a:pt x="116109" y="0"/>
                    </a:cubicBezTo>
                    <a:cubicBezTo>
                      <a:pt x="124444" y="84332"/>
                      <a:pt x="144248" y="175923"/>
                      <a:pt x="168173" y="25577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Forme libre 37">
                <a:extLst>
                  <a:ext uri="{FF2B5EF4-FFF2-40B4-BE49-F238E27FC236}">
                    <a16:creationId xmlns:a16="http://schemas.microsoft.com/office/drawing/2014/main" id="{0DCEB608-66D1-D7E3-0E46-FC860A8BD5FA}"/>
                  </a:ext>
                </a:extLst>
              </p:cNvPr>
              <p:cNvSpPr/>
              <p:nvPr/>
            </p:nvSpPr>
            <p:spPr>
              <a:xfrm>
                <a:off x="-11137782" y="-9159058"/>
                <a:ext cx="168705" cy="471475"/>
              </a:xfrm>
              <a:custGeom>
                <a:avLst/>
                <a:gdLst>
                  <a:gd name="csX0" fmla="*/ 0 w 168705"/>
                  <a:gd name="csY0" fmla="*/ 255953 h 471475"/>
                  <a:gd name="csX1" fmla="*/ 53407 w 168705"/>
                  <a:gd name="csY1" fmla="*/ 0 h 471475"/>
                  <a:gd name="csX2" fmla="*/ 142298 w 168705"/>
                  <a:gd name="csY2" fmla="*/ 412250 h 471475"/>
                  <a:gd name="csX3" fmla="*/ 111022 w 168705"/>
                  <a:gd name="csY3" fmla="*/ 470861 h 471475"/>
                  <a:gd name="csX4" fmla="*/ 83068 w 168705"/>
                  <a:gd name="csY4" fmla="*/ 421122 h 471475"/>
                  <a:gd name="csX5" fmla="*/ 0 w 168705"/>
                  <a:gd name="csY5" fmla="*/ 255953 h 4714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8705" h="471475">
                    <a:moveTo>
                      <a:pt x="0" y="255953"/>
                    </a:moveTo>
                    <a:cubicBezTo>
                      <a:pt x="23925" y="185154"/>
                      <a:pt x="46415" y="74473"/>
                      <a:pt x="53407" y="0"/>
                    </a:cubicBezTo>
                    <a:cubicBezTo>
                      <a:pt x="184324" y="98761"/>
                      <a:pt x="187728" y="267066"/>
                      <a:pt x="142298" y="412250"/>
                    </a:cubicBezTo>
                    <a:cubicBezTo>
                      <a:pt x="137818" y="426679"/>
                      <a:pt x="126437" y="467634"/>
                      <a:pt x="111022" y="470861"/>
                    </a:cubicBezTo>
                    <a:cubicBezTo>
                      <a:pt x="82258" y="476776"/>
                      <a:pt x="86113" y="438418"/>
                      <a:pt x="83068" y="421122"/>
                    </a:cubicBezTo>
                    <a:cubicBezTo>
                      <a:pt x="73030" y="364393"/>
                      <a:pt x="55647" y="283914"/>
                      <a:pt x="0" y="2559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Forme libre 38">
                <a:extLst>
                  <a:ext uri="{FF2B5EF4-FFF2-40B4-BE49-F238E27FC236}">
                    <a16:creationId xmlns:a16="http://schemas.microsoft.com/office/drawing/2014/main" id="{AA04B7F2-E58F-2139-385E-A53ECF78ACF3}"/>
                  </a:ext>
                </a:extLst>
              </p:cNvPr>
              <p:cNvSpPr/>
              <p:nvPr/>
            </p:nvSpPr>
            <p:spPr>
              <a:xfrm>
                <a:off x="-11553815" y="-9674639"/>
                <a:ext cx="204642" cy="830504"/>
              </a:xfrm>
              <a:custGeom>
                <a:avLst/>
                <a:gdLst>
                  <a:gd name="csX0" fmla="*/ 84659 w 204642"/>
                  <a:gd name="csY0" fmla="*/ 90 h 830504"/>
                  <a:gd name="csX1" fmla="*/ 59028 w 204642"/>
                  <a:gd name="csY1" fmla="*/ 107813 h 830504"/>
                  <a:gd name="csX2" fmla="*/ 104012 w 204642"/>
                  <a:gd name="csY2" fmla="*/ 726187 h 830504"/>
                  <a:gd name="csX3" fmla="*/ 142367 w 204642"/>
                  <a:gd name="csY3" fmla="*/ 823694 h 830504"/>
                  <a:gd name="csX4" fmla="*/ 182778 w 204642"/>
                  <a:gd name="csY4" fmla="*/ 823694 h 830504"/>
                  <a:gd name="csX5" fmla="*/ 182332 w 204642"/>
                  <a:gd name="csY5" fmla="*/ 654043 h 830504"/>
                  <a:gd name="csX6" fmla="*/ 188873 w 204642"/>
                  <a:gd name="csY6" fmla="*/ 591130 h 830504"/>
                  <a:gd name="csX7" fmla="*/ 204642 w 204642"/>
                  <a:gd name="csY7" fmla="*/ 558688 h 830504"/>
                  <a:gd name="csX8" fmla="*/ 198013 w 204642"/>
                  <a:gd name="csY8" fmla="*/ 660765 h 830504"/>
                  <a:gd name="csX9" fmla="*/ 200700 w 204642"/>
                  <a:gd name="csY9" fmla="*/ 825844 h 830504"/>
                  <a:gd name="csX10" fmla="*/ 91738 w 204642"/>
                  <a:gd name="csY10" fmla="*/ 826024 h 830504"/>
                  <a:gd name="csX11" fmla="*/ 84029 w 204642"/>
                  <a:gd name="csY11" fmla="*/ 830505 h 830504"/>
                  <a:gd name="csX12" fmla="*/ 56967 w 204642"/>
                  <a:gd name="csY12" fmla="*/ 772162 h 830504"/>
                  <a:gd name="csX13" fmla="*/ 4908 w 204642"/>
                  <a:gd name="csY13" fmla="*/ 516388 h 830504"/>
                  <a:gd name="csX14" fmla="*/ 71218 w 204642"/>
                  <a:gd name="csY14" fmla="*/ 0 h 830504"/>
                  <a:gd name="csX15" fmla="*/ 84659 w 204642"/>
                  <a:gd name="csY15" fmla="*/ 0 h 830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204642" h="830504">
                    <a:moveTo>
                      <a:pt x="84659" y="90"/>
                    </a:moveTo>
                    <a:cubicBezTo>
                      <a:pt x="76862" y="36207"/>
                      <a:pt x="66020" y="71516"/>
                      <a:pt x="59028" y="107813"/>
                    </a:cubicBezTo>
                    <a:cubicBezTo>
                      <a:pt x="19872" y="309636"/>
                      <a:pt x="36805" y="532071"/>
                      <a:pt x="104012" y="726187"/>
                    </a:cubicBezTo>
                    <a:cubicBezTo>
                      <a:pt x="115484" y="759257"/>
                      <a:pt x="130448" y="790892"/>
                      <a:pt x="142367" y="823694"/>
                    </a:cubicBezTo>
                    <a:lnTo>
                      <a:pt x="182778" y="823694"/>
                    </a:lnTo>
                    <a:cubicBezTo>
                      <a:pt x="184393" y="767233"/>
                      <a:pt x="180271" y="710414"/>
                      <a:pt x="182332" y="654043"/>
                    </a:cubicBezTo>
                    <a:cubicBezTo>
                      <a:pt x="183049" y="635850"/>
                      <a:pt x="184034" y="608158"/>
                      <a:pt x="188873" y="591130"/>
                    </a:cubicBezTo>
                    <a:cubicBezTo>
                      <a:pt x="192098" y="580017"/>
                      <a:pt x="199895" y="569084"/>
                      <a:pt x="204642" y="558688"/>
                    </a:cubicBezTo>
                    <a:cubicBezTo>
                      <a:pt x="199090" y="585843"/>
                      <a:pt x="198731" y="631818"/>
                      <a:pt x="198013" y="660765"/>
                    </a:cubicBezTo>
                    <a:cubicBezTo>
                      <a:pt x="196578" y="715522"/>
                      <a:pt x="198101" y="771445"/>
                      <a:pt x="200700" y="825844"/>
                    </a:cubicBezTo>
                    <a:cubicBezTo>
                      <a:pt x="164498" y="826830"/>
                      <a:pt x="128028" y="824769"/>
                      <a:pt x="91738" y="826024"/>
                    </a:cubicBezTo>
                    <a:cubicBezTo>
                      <a:pt x="87437" y="826203"/>
                      <a:pt x="82686" y="823783"/>
                      <a:pt x="84029" y="830505"/>
                    </a:cubicBezTo>
                    <a:cubicBezTo>
                      <a:pt x="77938" y="819213"/>
                      <a:pt x="59925" y="782110"/>
                      <a:pt x="56967" y="772162"/>
                    </a:cubicBezTo>
                    <a:cubicBezTo>
                      <a:pt x="32954" y="692311"/>
                      <a:pt x="13151" y="600720"/>
                      <a:pt x="4908" y="516388"/>
                    </a:cubicBezTo>
                    <a:cubicBezTo>
                      <a:pt x="-11583" y="349337"/>
                      <a:pt x="14223" y="157640"/>
                      <a:pt x="71218" y="0"/>
                    </a:cubicBezTo>
                    <a:lnTo>
                      <a:pt x="84659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Forme libre 39">
                <a:extLst>
                  <a:ext uri="{FF2B5EF4-FFF2-40B4-BE49-F238E27FC236}">
                    <a16:creationId xmlns:a16="http://schemas.microsoft.com/office/drawing/2014/main" id="{4A390517-94D2-E41E-CE9A-70DDF7CD6E98}"/>
                  </a:ext>
                </a:extLst>
              </p:cNvPr>
              <p:cNvSpPr/>
              <p:nvPr/>
            </p:nvSpPr>
            <p:spPr>
              <a:xfrm>
                <a:off x="-11283397" y="-8850871"/>
                <a:ext cx="121059" cy="54344"/>
              </a:xfrm>
              <a:custGeom>
                <a:avLst/>
                <a:gdLst>
                  <a:gd name="csX0" fmla="*/ 121060 w 121059"/>
                  <a:gd name="csY0" fmla="*/ 90 h 54344"/>
                  <a:gd name="csX1" fmla="*/ 42652 w 121059"/>
                  <a:gd name="csY1" fmla="*/ 54131 h 54344"/>
                  <a:gd name="csX2" fmla="*/ 0 w 121059"/>
                  <a:gd name="csY2" fmla="*/ 54131 h 54344"/>
                  <a:gd name="csX3" fmla="*/ 2148 w 121059"/>
                  <a:gd name="csY3" fmla="*/ 269 h 54344"/>
                  <a:gd name="csX4" fmla="*/ 121060 w 121059"/>
                  <a:gd name="csY4" fmla="*/ 0 h 54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1059" h="54344">
                    <a:moveTo>
                      <a:pt x="121060" y="90"/>
                    </a:moveTo>
                    <a:cubicBezTo>
                      <a:pt x="101795" y="37192"/>
                      <a:pt x="85667" y="52159"/>
                      <a:pt x="42652" y="54131"/>
                    </a:cubicBezTo>
                    <a:cubicBezTo>
                      <a:pt x="28493" y="54757"/>
                      <a:pt x="14159" y="53772"/>
                      <a:pt x="0" y="54131"/>
                    </a:cubicBezTo>
                    <a:cubicBezTo>
                      <a:pt x="1343" y="36296"/>
                      <a:pt x="1343" y="18103"/>
                      <a:pt x="2148" y="269"/>
                    </a:cubicBezTo>
                    <a:lnTo>
                      <a:pt x="12106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Forme libre 40">
                <a:extLst>
                  <a:ext uri="{FF2B5EF4-FFF2-40B4-BE49-F238E27FC236}">
                    <a16:creationId xmlns:a16="http://schemas.microsoft.com/office/drawing/2014/main" id="{E6E90F4A-F704-CC63-4B71-AB75E2E00830}"/>
                  </a:ext>
                </a:extLst>
              </p:cNvPr>
              <p:cNvSpPr/>
              <p:nvPr/>
            </p:nvSpPr>
            <p:spPr>
              <a:xfrm>
                <a:off x="-11470082" y="-8850675"/>
                <a:ext cx="119298" cy="54327"/>
              </a:xfrm>
              <a:custGeom>
                <a:avLst/>
                <a:gdLst>
                  <a:gd name="csX0" fmla="*/ 116967 w 119298"/>
                  <a:gd name="csY0" fmla="*/ 252 h 54327"/>
                  <a:gd name="csX1" fmla="*/ 119299 w 119298"/>
                  <a:gd name="csY1" fmla="*/ 54114 h 54327"/>
                  <a:gd name="csX2" fmla="*/ 76643 w 119298"/>
                  <a:gd name="csY2" fmla="*/ 54114 h 54327"/>
                  <a:gd name="csX3" fmla="*/ 208 w 119298"/>
                  <a:gd name="csY3" fmla="*/ 4913 h 54327"/>
                  <a:gd name="csX4" fmla="*/ 7913 w 119298"/>
                  <a:gd name="csY4" fmla="*/ 432 h 54327"/>
                  <a:gd name="csX5" fmla="*/ 116879 w 119298"/>
                  <a:gd name="csY5" fmla="*/ 252 h 543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19298" h="54327">
                    <a:moveTo>
                      <a:pt x="116967" y="252"/>
                    </a:moveTo>
                    <a:cubicBezTo>
                      <a:pt x="117776" y="18086"/>
                      <a:pt x="117956" y="36369"/>
                      <a:pt x="119299" y="54114"/>
                    </a:cubicBezTo>
                    <a:cubicBezTo>
                      <a:pt x="105140" y="53755"/>
                      <a:pt x="90802" y="54741"/>
                      <a:pt x="76643" y="54114"/>
                    </a:cubicBezTo>
                    <a:cubicBezTo>
                      <a:pt x="38292" y="52679"/>
                      <a:pt x="18397" y="38341"/>
                      <a:pt x="208" y="4913"/>
                    </a:cubicBezTo>
                    <a:cubicBezTo>
                      <a:pt x="-1048" y="-1899"/>
                      <a:pt x="3612" y="521"/>
                      <a:pt x="7913" y="432"/>
                    </a:cubicBezTo>
                    <a:cubicBezTo>
                      <a:pt x="44116" y="-823"/>
                      <a:pt x="80677" y="1148"/>
                      <a:pt x="116879" y="252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Forme libre 41">
                <a:extLst>
                  <a:ext uri="{FF2B5EF4-FFF2-40B4-BE49-F238E27FC236}">
                    <a16:creationId xmlns:a16="http://schemas.microsoft.com/office/drawing/2014/main" id="{49EA3935-0CC9-47C5-323D-219470237096}"/>
                  </a:ext>
                </a:extLst>
              </p:cNvPr>
              <p:cNvSpPr/>
              <p:nvPr/>
            </p:nvSpPr>
            <p:spPr>
              <a:xfrm>
                <a:off x="-11449000" y="-9566786"/>
                <a:ext cx="263910" cy="264666"/>
              </a:xfrm>
              <a:custGeom>
                <a:avLst/>
                <a:gdLst>
                  <a:gd name="csX0" fmla="*/ 263097 w 263910"/>
                  <a:gd name="csY0" fmla="*/ 156524 h 264666"/>
                  <a:gd name="csX1" fmla="*/ 453 w 263910"/>
                  <a:gd name="csY1" fmla="*/ 118884 h 264666"/>
                  <a:gd name="csX2" fmla="*/ 214530 w 263910"/>
                  <a:gd name="csY2" fmla="*/ 28726 h 264666"/>
                  <a:gd name="csX3" fmla="*/ 263097 w 263910"/>
                  <a:gd name="csY3" fmla="*/ 156524 h 264666"/>
                  <a:gd name="csX4" fmla="*/ 189708 w 263910"/>
                  <a:gd name="csY4" fmla="*/ 61527 h 264666"/>
                  <a:gd name="csX5" fmla="*/ 48036 w 263910"/>
                  <a:gd name="csY5" fmla="*/ 171222 h 264666"/>
                  <a:gd name="csX6" fmla="*/ 224834 w 263910"/>
                  <a:gd name="csY6" fmla="*/ 119601 h 264666"/>
                  <a:gd name="csX7" fmla="*/ 216949 w 263910"/>
                  <a:gd name="csY7" fmla="*/ 91550 h 264666"/>
                  <a:gd name="csX8" fmla="*/ 189708 w 263910"/>
                  <a:gd name="csY8" fmla="*/ 61527 h 264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3910" h="264666">
                    <a:moveTo>
                      <a:pt x="263097" y="156524"/>
                    </a:moveTo>
                    <a:cubicBezTo>
                      <a:pt x="225818" y="319453"/>
                      <a:pt x="-11733" y="291312"/>
                      <a:pt x="453" y="118884"/>
                    </a:cubicBezTo>
                    <a:cubicBezTo>
                      <a:pt x="7799" y="15283"/>
                      <a:pt x="133252" y="-36158"/>
                      <a:pt x="214530" y="28726"/>
                    </a:cubicBezTo>
                    <a:cubicBezTo>
                      <a:pt x="256377" y="62154"/>
                      <a:pt x="267219" y="104993"/>
                      <a:pt x="263097" y="156524"/>
                    </a:cubicBezTo>
                    <a:close/>
                    <a:moveTo>
                      <a:pt x="189708" y="61527"/>
                    </a:moveTo>
                    <a:cubicBezTo>
                      <a:pt x="109060" y="318"/>
                      <a:pt x="9147" y="82498"/>
                      <a:pt x="48036" y="171222"/>
                    </a:cubicBezTo>
                    <a:cubicBezTo>
                      <a:pt x="89436" y="265502"/>
                      <a:pt x="234871" y="228668"/>
                      <a:pt x="224834" y="119601"/>
                    </a:cubicBezTo>
                    <a:cubicBezTo>
                      <a:pt x="224388" y="114493"/>
                      <a:pt x="218918" y="97016"/>
                      <a:pt x="216949" y="91550"/>
                    </a:cubicBezTo>
                    <a:cubicBezTo>
                      <a:pt x="211393" y="75956"/>
                      <a:pt x="202073" y="70937"/>
                      <a:pt x="189708" y="615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Forme libre 42">
                <a:extLst>
                  <a:ext uri="{FF2B5EF4-FFF2-40B4-BE49-F238E27FC236}">
                    <a16:creationId xmlns:a16="http://schemas.microsoft.com/office/drawing/2014/main" id="{23D53B9A-E7DF-5CA0-A147-680C74495FDB}"/>
                  </a:ext>
                </a:extLst>
              </p:cNvPr>
              <p:cNvSpPr/>
              <p:nvPr/>
            </p:nvSpPr>
            <p:spPr>
              <a:xfrm>
                <a:off x="-11324530" y="-9146527"/>
                <a:ext cx="47689" cy="517568"/>
              </a:xfrm>
              <a:custGeom>
                <a:avLst/>
                <a:gdLst>
                  <a:gd name="csX0" fmla="*/ 43194 w 47689"/>
                  <a:gd name="csY0" fmla="*/ 297552 h 517568"/>
                  <a:gd name="csX1" fmla="*/ 41042 w 47689"/>
                  <a:gd name="csY1" fmla="*/ 351413 h 517568"/>
                  <a:gd name="csX2" fmla="*/ 22674 w 47689"/>
                  <a:gd name="csY2" fmla="*/ 491040 h 517568"/>
                  <a:gd name="csX3" fmla="*/ 7710 w 47689"/>
                  <a:gd name="csY3" fmla="*/ 517568 h 517568"/>
                  <a:gd name="csX4" fmla="*/ 6721 w 47689"/>
                  <a:gd name="csY4" fmla="*/ 6827 h 517568"/>
                  <a:gd name="csX5" fmla="*/ 0 w 47689"/>
                  <a:gd name="csY5" fmla="*/ 1359 h 517568"/>
                  <a:gd name="csX6" fmla="*/ 40237 w 47689"/>
                  <a:gd name="csY6" fmla="*/ 36311 h 517568"/>
                  <a:gd name="csX7" fmla="*/ 43194 w 47689"/>
                  <a:gd name="csY7" fmla="*/ 297552 h 517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689" h="517568">
                    <a:moveTo>
                      <a:pt x="43194" y="297552"/>
                    </a:moveTo>
                    <a:cubicBezTo>
                      <a:pt x="42385" y="315386"/>
                      <a:pt x="42385" y="333579"/>
                      <a:pt x="41042" y="351413"/>
                    </a:cubicBezTo>
                    <a:cubicBezTo>
                      <a:pt x="37550" y="396850"/>
                      <a:pt x="33603" y="446769"/>
                      <a:pt x="22674" y="491040"/>
                    </a:cubicBezTo>
                    <a:cubicBezTo>
                      <a:pt x="20700" y="499016"/>
                      <a:pt x="18193" y="517568"/>
                      <a:pt x="7710" y="517568"/>
                    </a:cubicBezTo>
                    <a:lnTo>
                      <a:pt x="6721" y="6827"/>
                    </a:lnTo>
                    <a:lnTo>
                      <a:pt x="0" y="1359"/>
                    </a:lnTo>
                    <a:cubicBezTo>
                      <a:pt x="24555" y="-5451"/>
                      <a:pt x="36382" y="14444"/>
                      <a:pt x="40237" y="36311"/>
                    </a:cubicBezTo>
                    <a:cubicBezTo>
                      <a:pt x="52693" y="107917"/>
                      <a:pt x="46511" y="223257"/>
                      <a:pt x="43194" y="2975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Forme libre 43">
                <a:extLst>
                  <a:ext uri="{FF2B5EF4-FFF2-40B4-BE49-F238E27FC236}">
                    <a16:creationId xmlns:a16="http://schemas.microsoft.com/office/drawing/2014/main" id="{1D56FD23-D626-1F72-2500-A9EF7BE1E258}"/>
                  </a:ext>
                </a:extLst>
              </p:cNvPr>
              <p:cNvSpPr/>
              <p:nvPr/>
            </p:nvSpPr>
            <p:spPr>
              <a:xfrm>
                <a:off x="-11356443" y="-9145168"/>
                <a:ext cx="39622" cy="516209"/>
              </a:xfrm>
              <a:custGeom>
                <a:avLst/>
                <a:gdLst>
                  <a:gd name="csX0" fmla="*/ 31913 w 39622"/>
                  <a:gd name="csY0" fmla="*/ 0 h 516209"/>
                  <a:gd name="csX1" fmla="*/ 38634 w 39622"/>
                  <a:gd name="csY1" fmla="*/ 5468 h 516209"/>
                  <a:gd name="csX2" fmla="*/ 39623 w 39622"/>
                  <a:gd name="csY2" fmla="*/ 516209 h 516209"/>
                  <a:gd name="csX3" fmla="*/ 24479 w 39622"/>
                  <a:gd name="csY3" fmla="*/ 487531 h 516209"/>
                  <a:gd name="csX4" fmla="*/ 5569 w 39622"/>
                  <a:gd name="csY4" fmla="*/ 350234 h 516209"/>
                  <a:gd name="csX5" fmla="*/ 3241 w 39622"/>
                  <a:gd name="csY5" fmla="*/ 296372 h 516209"/>
                  <a:gd name="csX6" fmla="*/ 550 w 39622"/>
                  <a:gd name="csY6" fmla="*/ 131293 h 516209"/>
                  <a:gd name="csX7" fmla="*/ 7183 w 39622"/>
                  <a:gd name="csY7" fmla="*/ 29216 h 516209"/>
                  <a:gd name="csX8" fmla="*/ 31826 w 39622"/>
                  <a:gd name="csY8" fmla="*/ 0 h 516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9622" h="516209">
                    <a:moveTo>
                      <a:pt x="31913" y="0"/>
                    </a:moveTo>
                    <a:lnTo>
                      <a:pt x="38634" y="5468"/>
                    </a:lnTo>
                    <a:lnTo>
                      <a:pt x="39623" y="516209"/>
                    </a:lnTo>
                    <a:cubicBezTo>
                      <a:pt x="28960" y="516209"/>
                      <a:pt x="26540" y="496135"/>
                      <a:pt x="24479" y="487531"/>
                    </a:cubicBezTo>
                    <a:cubicBezTo>
                      <a:pt x="14980" y="446395"/>
                      <a:pt x="8885" y="392534"/>
                      <a:pt x="5569" y="350234"/>
                    </a:cubicBezTo>
                    <a:cubicBezTo>
                      <a:pt x="4226" y="332489"/>
                      <a:pt x="4046" y="314207"/>
                      <a:pt x="3241" y="296372"/>
                    </a:cubicBezTo>
                    <a:cubicBezTo>
                      <a:pt x="642" y="241973"/>
                      <a:pt x="-881" y="186050"/>
                      <a:pt x="550" y="131293"/>
                    </a:cubicBezTo>
                    <a:cubicBezTo>
                      <a:pt x="1268" y="102436"/>
                      <a:pt x="1627" y="56371"/>
                      <a:pt x="7183" y="29216"/>
                    </a:cubicBezTo>
                    <a:cubicBezTo>
                      <a:pt x="10500" y="12906"/>
                      <a:pt x="15519" y="4571"/>
                      <a:pt x="318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Forme libre 44">
                <a:extLst>
                  <a:ext uri="{FF2B5EF4-FFF2-40B4-BE49-F238E27FC236}">
                    <a16:creationId xmlns:a16="http://schemas.microsoft.com/office/drawing/2014/main" id="{1EA26CE3-683E-01B8-4694-5DC67D169E90}"/>
                  </a:ext>
                </a:extLst>
              </p:cNvPr>
              <p:cNvSpPr/>
              <p:nvPr/>
            </p:nvSpPr>
            <p:spPr>
              <a:xfrm>
                <a:off x="-11453266" y="-9447991"/>
                <a:ext cx="267363" cy="164585"/>
              </a:xfrm>
              <a:custGeom>
                <a:avLst/>
                <a:gdLst>
                  <a:gd name="csX0" fmla="*/ 267363 w 267363"/>
                  <a:gd name="csY0" fmla="*/ 37729 h 164585"/>
                  <a:gd name="csX1" fmla="*/ 43074 w 267363"/>
                  <a:gd name="csY1" fmla="*/ 131293 h 164585"/>
                  <a:gd name="csX2" fmla="*/ 4719 w 267363"/>
                  <a:gd name="csY2" fmla="*/ 0 h 164585"/>
                  <a:gd name="csX3" fmla="*/ 267363 w 267363"/>
                  <a:gd name="csY3" fmla="*/ 37640 h 164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67363" h="164585">
                    <a:moveTo>
                      <a:pt x="267363" y="37729"/>
                    </a:moveTo>
                    <a:cubicBezTo>
                      <a:pt x="258315" y="149485"/>
                      <a:pt x="128202" y="204601"/>
                      <a:pt x="43074" y="131293"/>
                    </a:cubicBezTo>
                    <a:cubicBezTo>
                      <a:pt x="4001" y="97686"/>
                      <a:pt x="-7646" y="49648"/>
                      <a:pt x="4719" y="0"/>
                    </a:cubicBezTo>
                    <a:cubicBezTo>
                      <a:pt x="-7467" y="172428"/>
                      <a:pt x="230084" y="200569"/>
                      <a:pt x="267363" y="37640"/>
                    </a:cubicBezTo>
                    <a:close/>
                  </a:path>
                </a:pathLst>
              </a:custGeom>
              <a:solidFill>
                <a:srgbClr val="DAD4C2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Forme libre 45">
                <a:extLst>
                  <a:ext uri="{FF2B5EF4-FFF2-40B4-BE49-F238E27FC236}">
                    <a16:creationId xmlns:a16="http://schemas.microsoft.com/office/drawing/2014/main" id="{9A2B6D0D-9231-52E6-E0B8-6003FFD4DF48}"/>
                  </a:ext>
                </a:extLst>
              </p:cNvPr>
              <p:cNvSpPr/>
              <p:nvPr/>
            </p:nvSpPr>
            <p:spPr>
              <a:xfrm>
                <a:off x="-11409628" y="-9526395"/>
                <a:ext cx="185948" cy="184785"/>
              </a:xfrm>
              <a:custGeom>
                <a:avLst/>
                <a:gdLst>
                  <a:gd name="csX0" fmla="*/ 150336 w 185948"/>
                  <a:gd name="csY0" fmla="*/ 21137 h 184785"/>
                  <a:gd name="csX1" fmla="*/ 177577 w 185948"/>
                  <a:gd name="csY1" fmla="*/ 51159 h 184785"/>
                  <a:gd name="csX2" fmla="*/ 185462 w 185948"/>
                  <a:gd name="csY2" fmla="*/ 79210 h 184785"/>
                  <a:gd name="csX3" fmla="*/ 8663 w 185948"/>
                  <a:gd name="csY3" fmla="*/ 130831 h 184785"/>
                  <a:gd name="csX4" fmla="*/ 150336 w 185948"/>
                  <a:gd name="csY4" fmla="*/ 21137 h 184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5948" h="184785">
                    <a:moveTo>
                      <a:pt x="150336" y="21137"/>
                    </a:moveTo>
                    <a:cubicBezTo>
                      <a:pt x="162701" y="30546"/>
                      <a:pt x="172020" y="35565"/>
                      <a:pt x="177577" y="51159"/>
                    </a:cubicBezTo>
                    <a:cubicBezTo>
                      <a:pt x="179546" y="56715"/>
                      <a:pt x="185015" y="74102"/>
                      <a:pt x="185462" y="79210"/>
                    </a:cubicBezTo>
                    <a:cubicBezTo>
                      <a:pt x="195407" y="188188"/>
                      <a:pt x="49972" y="225111"/>
                      <a:pt x="8663" y="130831"/>
                    </a:cubicBezTo>
                    <a:cubicBezTo>
                      <a:pt x="-30226" y="42197"/>
                      <a:pt x="69775" y="-39984"/>
                      <a:pt x="150336" y="2113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F638997-8CFA-A64D-3CCF-8D3EB3112ACC}"/>
              </a:ext>
            </a:extLst>
          </p:cNvPr>
          <p:cNvGrpSpPr/>
          <p:nvPr/>
        </p:nvGrpSpPr>
        <p:grpSpPr>
          <a:xfrm>
            <a:off x="404735" y="4684311"/>
            <a:ext cx="2926080" cy="1290153"/>
            <a:chOff x="332936" y="2947244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7F761A-5F89-C182-4D6B-00B740E61FD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CA268D-CEB0-1BE5-DFD6-E80EB526550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11310C8-76D9-F30E-23C8-0F729F1E5445}"/>
              </a:ext>
            </a:extLst>
          </p:cNvPr>
          <p:cNvGrpSpPr/>
          <p:nvPr/>
        </p:nvGrpSpPr>
        <p:grpSpPr>
          <a:xfrm>
            <a:off x="7014376" y="3922470"/>
            <a:ext cx="2926080" cy="1290153"/>
            <a:chOff x="332936" y="4652338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B1C854-45A6-528D-FEC5-AE7C85349F4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BD38094-07C0-F2ED-329F-A0150880053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2331736-1EE1-82C4-5DBC-0635E602C3C0}"/>
              </a:ext>
            </a:extLst>
          </p:cNvPr>
          <p:cNvGrpSpPr/>
          <p:nvPr/>
        </p:nvGrpSpPr>
        <p:grpSpPr>
          <a:xfrm>
            <a:off x="1997583" y="2981540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143C42-3A60-8C83-98DC-FFF96920D4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9737B0-B09A-8AB8-4FBD-4E259585C5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A5DD0C-0B3A-864C-FA87-1969D69F77C6}"/>
              </a:ext>
            </a:extLst>
          </p:cNvPr>
          <p:cNvGrpSpPr/>
          <p:nvPr/>
        </p:nvGrpSpPr>
        <p:grpSpPr>
          <a:xfrm>
            <a:off x="7602205" y="2115982"/>
            <a:ext cx="2926080" cy="1290153"/>
            <a:chOff x="332936" y="4652338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D0757C-44F7-5A4C-C185-06975F9F86F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218642-69A0-9A9C-86D5-F73E18F1891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2" name="Graphic 34" descr="Badge with solid fill">
            <a:extLst>
              <a:ext uri="{FF2B5EF4-FFF2-40B4-BE49-F238E27FC236}">
                <a16:creationId xmlns:a16="http://schemas.microsoft.com/office/drawing/2014/main" id="{EAE5A01A-74AF-56B5-4E1B-697BA985CD26}"/>
              </a:ext>
            </a:extLst>
          </p:cNvPr>
          <p:cNvSpPr/>
          <p:nvPr/>
        </p:nvSpPr>
        <p:spPr>
          <a:xfrm>
            <a:off x="6059411" y="3671991"/>
            <a:ext cx="274320" cy="27432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3" name="Graphic 35" descr="Badge 3 with solid fill">
            <a:extLst>
              <a:ext uri="{FF2B5EF4-FFF2-40B4-BE49-F238E27FC236}">
                <a16:creationId xmlns:a16="http://schemas.microsoft.com/office/drawing/2014/main" id="{49F74639-949F-A838-5E3A-DAC78C3F83C6}"/>
              </a:ext>
            </a:extLst>
          </p:cNvPr>
          <p:cNvSpPr/>
          <p:nvPr/>
        </p:nvSpPr>
        <p:spPr>
          <a:xfrm>
            <a:off x="5388635" y="4474304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4" name="Graphic 36" descr="Badge 1 with solid fill">
            <a:extLst>
              <a:ext uri="{FF2B5EF4-FFF2-40B4-BE49-F238E27FC236}">
                <a16:creationId xmlns:a16="http://schemas.microsoft.com/office/drawing/2014/main" id="{2AA254FB-B438-CEAA-E7BD-EE14E2724387}"/>
              </a:ext>
            </a:extLst>
          </p:cNvPr>
          <p:cNvSpPr/>
          <p:nvPr/>
        </p:nvSpPr>
        <p:spPr>
          <a:xfrm>
            <a:off x="6326306" y="2968476"/>
            <a:ext cx="182880" cy="18288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8086160-142D-1A85-8DB9-1785F00A818A}"/>
              </a:ext>
            </a:extLst>
          </p:cNvPr>
          <p:cNvSpPr/>
          <p:nvPr/>
        </p:nvSpPr>
        <p:spPr>
          <a:xfrm>
            <a:off x="4403407" y="4964011"/>
            <a:ext cx="457200" cy="45720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alpha val="65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7901388-857E-C748-F0A7-A4AF086A2585}"/>
              </a:ext>
            </a:extLst>
          </p:cNvPr>
          <p:cNvSpPr/>
          <p:nvPr/>
        </p:nvSpPr>
        <p:spPr>
          <a:xfrm>
            <a:off x="404735" y="4732263"/>
            <a:ext cx="365760" cy="36576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Graphic 34" descr="Badge with solid fill">
            <a:extLst>
              <a:ext uri="{FF2B5EF4-FFF2-40B4-BE49-F238E27FC236}">
                <a16:creationId xmlns:a16="http://schemas.microsoft.com/office/drawing/2014/main" id="{0B8A388D-6EBB-08BF-14F6-FDEE99AA87CA}"/>
              </a:ext>
            </a:extLst>
          </p:cNvPr>
          <p:cNvSpPr/>
          <p:nvPr/>
        </p:nvSpPr>
        <p:spPr>
          <a:xfrm>
            <a:off x="1997583" y="3029492"/>
            <a:ext cx="365760" cy="36576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" name="Graphic 35" descr="Badge 3 with solid fill">
            <a:extLst>
              <a:ext uri="{FF2B5EF4-FFF2-40B4-BE49-F238E27FC236}">
                <a16:creationId xmlns:a16="http://schemas.microsoft.com/office/drawing/2014/main" id="{56649C92-C7FA-6E3B-48F0-63364D59E95F}"/>
              </a:ext>
            </a:extLst>
          </p:cNvPr>
          <p:cNvSpPr/>
          <p:nvPr/>
        </p:nvSpPr>
        <p:spPr>
          <a:xfrm>
            <a:off x="7014376" y="3970422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" name="Graphic 36" descr="Badge 1 with solid fill">
            <a:extLst>
              <a:ext uri="{FF2B5EF4-FFF2-40B4-BE49-F238E27FC236}">
                <a16:creationId xmlns:a16="http://schemas.microsoft.com/office/drawing/2014/main" id="{D5BCABAB-98BA-04BF-8449-01205FE19DA7}"/>
              </a:ext>
            </a:extLst>
          </p:cNvPr>
          <p:cNvSpPr/>
          <p:nvPr/>
        </p:nvSpPr>
        <p:spPr>
          <a:xfrm>
            <a:off x="7602205" y="2162680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4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727E0-E2F6-4E2F-2BBB-D911F10CB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FF2A-0BB3-866A-E05F-F6C2BA32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Rocket Launch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23D244-87FE-2F45-077C-6801AF3C081C}"/>
              </a:ext>
            </a:extLst>
          </p:cNvPr>
          <p:cNvGrpSpPr/>
          <p:nvPr/>
        </p:nvGrpSpPr>
        <p:grpSpPr>
          <a:xfrm>
            <a:off x="3903498" y="1013773"/>
            <a:ext cx="2983892" cy="4890973"/>
            <a:chOff x="8203888" y="435072"/>
            <a:chExt cx="3336947" cy="5469674"/>
          </a:xfrm>
        </p:grpSpPr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370073A0-5D24-5C21-071E-7FC939F69DFB}"/>
                </a:ext>
              </a:extLst>
            </p:cNvPr>
            <p:cNvSpPr/>
            <p:nvPr/>
          </p:nvSpPr>
          <p:spPr>
            <a:xfrm>
              <a:off x="8203888" y="4509572"/>
              <a:ext cx="1429453" cy="1395174"/>
            </a:xfrm>
            <a:custGeom>
              <a:avLst/>
              <a:gdLst>
                <a:gd name="csX0" fmla="*/ 432453 w 1018943"/>
                <a:gd name="csY0" fmla="*/ 103242 h 994508"/>
                <a:gd name="csX1" fmla="*/ 0 w 1018943"/>
                <a:gd name="csY1" fmla="*/ 156746 h 994508"/>
                <a:gd name="csX2" fmla="*/ 186208 w 1018943"/>
                <a:gd name="csY2" fmla="*/ 546591 h 994508"/>
                <a:gd name="csX3" fmla="*/ 0 w 1018943"/>
                <a:gd name="csY3" fmla="*/ 994509 h 994508"/>
                <a:gd name="csX4" fmla="*/ 277878 w 1018943"/>
                <a:gd name="csY4" fmla="*/ 945486 h 994508"/>
                <a:gd name="csX5" fmla="*/ 1017329 w 1018943"/>
                <a:gd name="csY5" fmla="*/ 633521 h 994508"/>
                <a:gd name="csX6" fmla="*/ 1018944 w 1018943"/>
                <a:gd name="csY6" fmla="*/ 233370 h 994508"/>
                <a:gd name="csX7" fmla="*/ 748323 w 1018943"/>
                <a:gd name="csY7" fmla="*/ 0 h 994508"/>
                <a:gd name="csX8" fmla="*/ 432453 w 1018943"/>
                <a:gd name="csY8" fmla="*/ 103152 h 994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18943" h="994508">
                  <a:moveTo>
                    <a:pt x="432453" y="103242"/>
                  </a:moveTo>
                  <a:cubicBezTo>
                    <a:pt x="290332" y="136939"/>
                    <a:pt x="144897" y="154863"/>
                    <a:pt x="0" y="156746"/>
                  </a:cubicBezTo>
                  <a:lnTo>
                    <a:pt x="186208" y="546591"/>
                  </a:lnTo>
                  <a:lnTo>
                    <a:pt x="0" y="994509"/>
                  </a:lnTo>
                  <a:cubicBezTo>
                    <a:pt x="93013" y="983574"/>
                    <a:pt x="186477" y="967175"/>
                    <a:pt x="277878" y="945486"/>
                  </a:cubicBezTo>
                  <a:cubicBezTo>
                    <a:pt x="541868" y="882932"/>
                    <a:pt x="790620" y="778078"/>
                    <a:pt x="1017329" y="633521"/>
                  </a:cubicBezTo>
                  <a:lnTo>
                    <a:pt x="1018944" y="233370"/>
                  </a:lnTo>
                  <a:lnTo>
                    <a:pt x="748323" y="0"/>
                  </a:lnTo>
                  <a:cubicBezTo>
                    <a:pt x="646620" y="42928"/>
                    <a:pt x="540432" y="77611"/>
                    <a:pt x="432453" y="10315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AABD0296-207B-83DD-8074-7B02D4343F9F}"/>
                </a:ext>
              </a:extLst>
            </p:cNvPr>
            <p:cNvSpPr/>
            <p:nvPr/>
          </p:nvSpPr>
          <p:spPr>
            <a:xfrm>
              <a:off x="9290781" y="3921556"/>
              <a:ext cx="1335551" cy="1453257"/>
            </a:xfrm>
            <a:custGeom>
              <a:avLst/>
              <a:gdLst>
                <a:gd name="csX0" fmla="*/ 92 w 952008"/>
                <a:gd name="csY0" fmla="*/ 407859 h 1035911"/>
                <a:gd name="csX1" fmla="*/ 270170 w 952008"/>
                <a:gd name="csY1" fmla="*/ 640780 h 1035911"/>
                <a:gd name="csX2" fmla="*/ 268560 w 952008"/>
                <a:gd name="csY2" fmla="*/ 1035912 h 1035911"/>
                <a:gd name="csX3" fmla="*/ 952008 w 952008"/>
                <a:gd name="csY3" fmla="*/ 356238 h 1035911"/>
                <a:gd name="csX4" fmla="*/ 841428 w 952008"/>
                <a:gd name="csY4" fmla="*/ 75638 h 1035911"/>
                <a:gd name="csX5" fmla="*/ 651009 w 952008"/>
                <a:gd name="csY5" fmla="*/ 16579 h 1035911"/>
                <a:gd name="csX6" fmla="*/ 597694 w 952008"/>
                <a:gd name="csY6" fmla="*/ 0 h 1035911"/>
                <a:gd name="csX7" fmla="*/ 0 w 952008"/>
                <a:gd name="csY7" fmla="*/ 407859 h 10359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52008" h="1035911">
                  <a:moveTo>
                    <a:pt x="92" y="407859"/>
                  </a:moveTo>
                  <a:lnTo>
                    <a:pt x="270170" y="640780"/>
                  </a:lnTo>
                  <a:lnTo>
                    <a:pt x="268560" y="1035912"/>
                  </a:lnTo>
                  <a:cubicBezTo>
                    <a:pt x="540791" y="857479"/>
                    <a:pt x="770637" y="628949"/>
                    <a:pt x="952008" y="356238"/>
                  </a:cubicBezTo>
                  <a:lnTo>
                    <a:pt x="841428" y="75638"/>
                  </a:lnTo>
                  <a:lnTo>
                    <a:pt x="651009" y="16579"/>
                  </a:lnTo>
                  <a:lnTo>
                    <a:pt x="597694" y="0"/>
                  </a:lnTo>
                  <a:cubicBezTo>
                    <a:pt x="424387" y="172607"/>
                    <a:pt x="223397" y="309725"/>
                    <a:pt x="0" y="40785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07229689-B320-2BAA-4345-2C048850EF68}"/>
                </a:ext>
              </a:extLst>
            </p:cNvPr>
            <p:cNvSpPr/>
            <p:nvPr/>
          </p:nvSpPr>
          <p:spPr>
            <a:xfrm>
              <a:off x="10760839" y="1969669"/>
              <a:ext cx="432512" cy="1140830"/>
            </a:xfrm>
            <a:custGeom>
              <a:avLst/>
              <a:gdLst>
                <a:gd name="csX0" fmla="*/ 271964 w 308303"/>
                <a:gd name="csY0" fmla="*/ 90 h 813207"/>
                <a:gd name="csX1" fmla="*/ 134505 w 308303"/>
                <a:gd name="csY1" fmla="*/ 90 h 813207"/>
                <a:gd name="csX2" fmla="*/ 0 w 308303"/>
                <a:gd name="csY2" fmla="*/ 703155 h 813207"/>
                <a:gd name="csX3" fmla="*/ 153770 w 308303"/>
                <a:gd name="csY3" fmla="*/ 676179 h 813207"/>
                <a:gd name="csX4" fmla="*/ 274922 w 308303"/>
                <a:gd name="csY4" fmla="*/ 813208 h 813207"/>
                <a:gd name="csX5" fmla="*/ 271964 w 308303"/>
                <a:gd name="csY5" fmla="*/ 0 h 8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8303" h="813207">
                  <a:moveTo>
                    <a:pt x="271964" y="90"/>
                  </a:moveTo>
                  <a:lnTo>
                    <a:pt x="134505" y="90"/>
                  </a:lnTo>
                  <a:cubicBezTo>
                    <a:pt x="133070" y="241345"/>
                    <a:pt x="87819" y="477672"/>
                    <a:pt x="0" y="703155"/>
                  </a:cubicBezTo>
                  <a:lnTo>
                    <a:pt x="153770" y="676179"/>
                  </a:lnTo>
                  <a:lnTo>
                    <a:pt x="274922" y="813208"/>
                  </a:lnTo>
                  <a:cubicBezTo>
                    <a:pt x="320352" y="543901"/>
                    <a:pt x="319455" y="270561"/>
                    <a:pt x="271964" y="0"/>
                  </a:cubicBezTo>
                  <a:close/>
                </a:path>
              </a:pathLst>
            </a:custGeom>
            <a:solidFill>
              <a:srgbClr val="BE162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C5458C0A-9094-BC21-F62D-61792B0F393A}"/>
                </a:ext>
              </a:extLst>
            </p:cNvPr>
            <p:cNvSpPr/>
            <p:nvPr/>
          </p:nvSpPr>
          <p:spPr>
            <a:xfrm>
              <a:off x="10158312" y="2957745"/>
              <a:ext cx="980160" cy="1426353"/>
            </a:xfrm>
            <a:custGeom>
              <a:avLst/>
              <a:gdLst>
                <a:gd name="csX0" fmla="*/ 242749 w 698678"/>
                <a:gd name="csY0" fmla="*/ 741602 h 1016733"/>
                <a:gd name="csX1" fmla="*/ 351177 w 698678"/>
                <a:gd name="csY1" fmla="*/ 1016733 h 1016733"/>
                <a:gd name="csX2" fmla="*/ 698679 w 698678"/>
                <a:gd name="csY2" fmla="*/ 141598 h 1016733"/>
                <a:gd name="csX3" fmla="*/ 573498 w 698678"/>
                <a:gd name="csY3" fmla="*/ 0 h 1016733"/>
                <a:gd name="csX4" fmla="*/ 418292 w 698678"/>
                <a:gd name="csY4" fmla="*/ 27155 h 1016733"/>
                <a:gd name="csX5" fmla="*/ 0 w 698678"/>
                <a:gd name="csY5" fmla="*/ 666231 h 1016733"/>
                <a:gd name="csX6" fmla="*/ 242749 w 698678"/>
                <a:gd name="csY6" fmla="*/ 741602 h 1016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8678" h="1016733">
                  <a:moveTo>
                    <a:pt x="242749" y="741602"/>
                  </a:moveTo>
                  <a:lnTo>
                    <a:pt x="351177" y="1016733"/>
                  </a:lnTo>
                  <a:cubicBezTo>
                    <a:pt x="524567" y="748771"/>
                    <a:pt x="641418" y="454460"/>
                    <a:pt x="698679" y="141598"/>
                  </a:cubicBezTo>
                  <a:lnTo>
                    <a:pt x="573498" y="0"/>
                  </a:lnTo>
                  <a:lnTo>
                    <a:pt x="418292" y="27155"/>
                  </a:lnTo>
                  <a:cubicBezTo>
                    <a:pt x="320886" y="266618"/>
                    <a:pt x="180202" y="481436"/>
                    <a:pt x="0" y="666231"/>
                  </a:cubicBezTo>
                  <a:lnTo>
                    <a:pt x="242749" y="741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4" name="Graphique 4">
              <a:extLst>
                <a:ext uri="{FF2B5EF4-FFF2-40B4-BE49-F238E27FC236}">
                  <a16:creationId xmlns:a16="http://schemas.microsoft.com/office/drawing/2014/main" id="{B701CCA9-D9F9-663A-A6F4-1E88BAFB5404}"/>
                </a:ext>
              </a:extLst>
            </p:cNvPr>
            <p:cNvGrpSpPr/>
            <p:nvPr/>
          </p:nvGrpSpPr>
          <p:grpSpPr>
            <a:xfrm>
              <a:off x="10564388" y="435072"/>
              <a:ext cx="976447" cy="1818987"/>
              <a:chOff x="-11665108" y="-9925570"/>
              <a:chExt cx="696031" cy="1296611"/>
            </a:xfrm>
          </p:grpSpPr>
          <p:sp>
            <p:nvSpPr>
              <p:cNvPr id="35" name="Forme libre 34">
                <a:extLst>
                  <a:ext uri="{FF2B5EF4-FFF2-40B4-BE49-F238E27FC236}">
                    <a16:creationId xmlns:a16="http://schemas.microsoft.com/office/drawing/2014/main" id="{7B55669A-B8CE-1281-0CDC-30711D3CB702}"/>
                  </a:ext>
                </a:extLst>
              </p:cNvPr>
              <p:cNvSpPr/>
              <p:nvPr/>
            </p:nvSpPr>
            <p:spPr>
              <a:xfrm>
                <a:off x="-11515520" y="-9675177"/>
                <a:ext cx="435161" cy="826291"/>
              </a:xfrm>
              <a:custGeom>
                <a:avLst/>
                <a:gdLst>
                  <a:gd name="csX0" fmla="*/ 360534 w 435161"/>
                  <a:gd name="csY0" fmla="*/ 0 h 826291"/>
                  <a:gd name="csX1" fmla="*/ 431053 w 435161"/>
                  <a:gd name="csY1" fmla="*/ 516119 h 826291"/>
                  <a:gd name="csX2" fmla="*/ 377646 w 435161"/>
                  <a:gd name="csY2" fmla="*/ 772072 h 826291"/>
                  <a:gd name="csX3" fmla="*/ 353096 w 435161"/>
                  <a:gd name="csY3" fmla="*/ 826023 h 826291"/>
                  <a:gd name="csX4" fmla="*/ 234184 w 435161"/>
                  <a:gd name="csY4" fmla="*/ 826292 h 826291"/>
                  <a:gd name="csX5" fmla="*/ 231227 w 435161"/>
                  <a:gd name="csY5" fmla="*/ 565051 h 826291"/>
                  <a:gd name="csX6" fmla="*/ 190990 w 435161"/>
                  <a:gd name="csY6" fmla="*/ 530099 h 826291"/>
                  <a:gd name="csX7" fmla="*/ 166348 w 435161"/>
                  <a:gd name="csY7" fmla="*/ 559315 h 826291"/>
                  <a:gd name="csX8" fmla="*/ 150578 w 435161"/>
                  <a:gd name="csY8" fmla="*/ 591757 h 826291"/>
                  <a:gd name="csX9" fmla="*/ 144037 w 435161"/>
                  <a:gd name="csY9" fmla="*/ 654670 h 826291"/>
                  <a:gd name="csX10" fmla="*/ 144484 w 435161"/>
                  <a:gd name="csY10" fmla="*/ 824231 h 826291"/>
                  <a:gd name="csX11" fmla="*/ 104072 w 435161"/>
                  <a:gd name="csY11" fmla="*/ 824231 h 826291"/>
                  <a:gd name="csX12" fmla="*/ 65717 w 435161"/>
                  <a:gd name="csY12" fmla="*/ 726814 h 826291"/>
                  <a:gd name="csX13" fmla="*/ 20733 w 435161"/>
                  <a:gd name="csY13" fmla="*/ 108439 h 826291"/>
                  <a:gd name="csX14" fmla="*/ 46364 w 435161"/>
                  <a:gd name="csY14" fmla="*/ 717 h 826291"/>
                  <a:gd name="csX15" fmla="*/ 360534 w 435161"/>
                  <a:gd name="csY15" fmla="*/ 89 h 826291"/>
                  <a:gd name="csX16" fmla="*/ 67064 w 435161"/>
                  <a:gd name="csY16" fmla="*/ 227275 h 826291"/>
                  <a:gd name="csX17" fmla="*/ 105415 w 435161"/>
                  <a:gd name="csY17" fmla="*/ 358567 h 826291"/>
                  <a:gd name="csX18" fmla="*/ 329705 w 435161"/>
                  <a:gd name="csY18" fmla="*/ 265005 h 826291"/>
                  <a:gd name="csX19" fmla="*/ 281137 w 435161"/>
                  <a:gd name="csY19" fmla="*/ 137207 h 826291"/>
                  <a:gd name="csX20" fmla="*/ 67064 w 435161"/>
                  <a:gd name="csY20" fmla="*/ 227365 h 82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35161" h="826291">
                    <a:moveTo>
                      <a:pt x="360534" y="0"/>
                    </a:moveTo>
                    <a:cubicBezTo>
                      <a:pt x="416719" y="155759"/>
                      <a:pt x="446647" y="350681"/>
                      <a:pt x="431053" y="516119"/>
                    </a:cubicBezTo>
                    <a:cubicBezTo>
                      <a:pt x="424065" y="590592"/>
                      <a:pt x="401663" y="701273"/>
                      <a:pt x="377646" y="772072"/>
                    </a:cubicBezTo>
                    <a:cubicBezTo>
                      <a:pt x="372361" y="787755"/>
                      <a:pt x="360893" y="810877"/>
                      <a:pt x="353096" y="826023"/>
                    </a:cubicBezTo>
                    <a:lnTo>
                      <a:pt x="234184" y="826292"/>
                    </a:lnTo>
                    <a:cubicBezTo>
                      <a:pt x="237409" y="751997"/>
                      <a:pt x="243683" y="636657"/>
                      <a:pt x="231227" y="565051"/>
                    </a:cubicBezTo>
                    <a:cubicBezTo>
                      <a:pt x="227372" y="543184"/>
                      <a:pt x="215545" y="523288"/>
                      <a:pt x="190990" y="530099"/>
                    </a:cubicBezTo>
                    <a:cubicBezTo>
                      <a:pt x="174683" y="534669"/>
                      <a:pt x="169664" y="543005"/>
                      <a:pt x="166348" y="559315"/>
                    </a:cubicBezTo>
                    <a:cubicBezTo>
                      <a:pt x="161600" y="569711"/>
                      <a:pt x="153803" y="580644"/>
                      <a:pt x="150578" y="591757"/>
                    </a:cubicBezTo>
                    <a:cubicBezTo>
                      <a:pt x="145652" y="608785"/>
                      <a:pt x="144663" y="636477"/>
                      <a:pt x="144037" y="654670"/>
                    </a:cubicBezTo>
                    <a:cubicBezTo>
                      <a:pt x="141884" y="710951"/>
                      <a:pt x="146098" y="767860"/>
                      <a:pt x="144484" y="824231"/>
                    </a:cubicBezTo>
                    <a:lnTo>
                      <a:pt x="104072" y="824231"/>
                    </a:lnTo>
                    <a:cubicBezTo>
                      <a:pt x="92153" y="791519"/>
                      <a:pt x="77097" y="759883"/>
                      <a:pt x="65717" y="726814"/>
                    </a:cubicBezTo>
                    <a:cubicBezTo>
                      <a:pt x="-1398" y="532788"/>
                      <a:pt x="-18423" y="310263"/>
                      <a:pt x="20733" y="108439"/>
                    </a:cubicBezTo>
                    <a:cubicBezTo>
                      <a:pt x="27812" y="72143"/>
                      <a:pt x="38567" y="36834"/>
                      <a:pt x="46364" y="717"/>
                    </a:cubicBezTo>
                    <a:cubicBezTo>
                      <a:pt x="151025" y="537"/>
                      <a:pt x="255869" y="358"/>
                      <a:pt x="360534" y="89"/>
                    </a:cubicBezTo>
                    <a:close/>
                    <a:moveTo>
                      <a:pt x="67064" y="227275"/>
                    </a:moveTo>
                    <a:cubicBezTo>
                      <a:pt x="54787" y="276924"/>
                      <a:pt x="66347" y="324871"/>
                      <a:pt x="105415" y="358567"/>
                    </a:cubicBezTo>
                    <a:cubicBezTo>
                      <a:pt x="190456" y="431786"/>
                      <a:pt x="320569" y="376670"/>
                      <a:pt x="329705" y="265005"/>
                    </a:cubicBezTo>
                    <a:cubicBezTo>
                      <a:pt x="333918" y="213473"/>
                      <a:pt x="323076" y="170635"/>
                      <a:pt x="281137" y="137207"/>
                    </a:cubicBezTo>
                    <a:cubicBezTo>
                      <a:pt x="199863" y="72322"/>
                      <a:pt x="74319" y="123674"/>
                      <a:pt x="67064" y="227365"/>
                    </a:cubicBezTo>
                    <a:close/>
                  </a:path>
                </a:pathLst>
              </a:custGeom>
              <a:solidFill>
                <a:schemeClr val="bg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orme libre 35">
                <a:extLst>
                  <a:ext uri="{FF2B5EF4-FFF2-40B4-BE49-F238E27FC236}">
                    <a16:creationId xmlns:a16="http://schemas.microsoft.com/office/drawing/2014/main" id="{48AF1E49-BA9F-181A-6976-675A4633358A}"/>
                  </a:ext>
                </a:extLst>
              </p:cNvPr>
              <p:cNvSpPr/>
              <p:nvPr/>
            </p:nvSpPr>
            <p:spPr>
              <a:xfrm>
                <a:off x="-11482597" y="-9925570"/>
                <a:ext cx="327611" cy="251019"/>
              </a:xfrm>
              <a:custGeom>
                <a:avLst/>
                <a:gdLst>
                  <a:gd name="csX0" fmla="*/ 327611 w 327611"/>
                  <a:gd name="csY0" fmla="*/ 250393 h 251019"/>
                  <a:gd name="csX1" fmla="*/ 13441 w 327611"/>
                  <a:gd name="csY1" fmla="*/ 251020 h 251019"/>
                  <a:gd name="csX2" fmla="*/ 0 w 327611"/>
                  <a:gd name="csY2" fmla="*/ 251020 h 251019"/>
                  <a:gd name="csX3" fmla="*/ 145256 w 327611"/>
                  <a:gd name="csY3" fmla="*/ 4835 h 251019"/>
                  <a:gd name="csX4" fmla="*/ 206101 w 327611"/>
                  <a:gd name="csY4" fmla="*/ 25000 h 251019"/>
                  <a:gd name="csX5" fmla="*/ 327611 w 327611"/>
                  <a:gd name="csY5" fmla="*/ 250393 h 251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7611" h="251019">
                    <a:moveTo>
                      <a:pt x="327611" y="250393"/>
                    </a:moveTo>
                    <a:cubicBezTo>
                      <a:pt x="222946" y="250571"/>
                      <a:pt x="118102" y="250751"/>
                      <a:pt x="13441" y="251020"/>
                    </a:cubicBezTo>
                    <a:lnTo>
                      <a:pt x="0" y="251020"/>
                    </a:lnTo>
                    <a:cubicBezTo>
                      <a:pt x="20162" y="195367"/>
                      <a:pt x="94807" y="30914"/>
                      <a:pt x="145256" y="4835"/>
                    </a:cubicBezTo>
                    <a:cubicBezTo>
                      <a:pt x="170257" y="-8070"/>
                      <a:pt x="189343" y="6986"/>
                      <a:pt x="206101" y="25000"/>
                    </a:cubicBezTo>
                    <a:cubicBezTo>
                      <a:pt x="256729" y="79578"/>
                      <a:pt x="302430" y="180400"/>
                      <a:pt x="327611" y="2503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Forme libre 36">
                <a:extLst>
                  <a:ext uri="{FF2B5EF4-FFF2-40B4-BE49-F238E27FC236}">
                    <a16:creationId xmlns:a16="http://schemas.microsoft.com/office/drawing/2014/main" id="{C3227611-C4BF-9AE4-7CF2-FC03BC3CDFA3}"/>
                  </a:ext>
                </a:extLst>
              </p:cNvPr>
              <p:cNvSpPr/>
              <p:nvPr/>
            </p:nvSpPr>
            <p:spPr>
              <a:xfrm>
                <a:off x="-11665108" y="-9158252"/>
                <a:ext cx="168260" cy="471566"/>
              </a:xfrm>
              <a:custGeom>
                <a:avLst/>
                <a:gdLst>
                  <a:gd name="csX0" fmla="*/ 168260 w 168260"/>
                  <a:gd name="csY0" fmla="*/ 255775 h 471566"/>
                  <a:gd name="csX1" fmla="*/ 91108 w 168260"/>
                  <a:gd name="csY1" fmla="*/ 392802 h 471566"/>
                  <a:gd name="csX2" fmla="*/ 78922 w 168260"/>
                  <a:gd name="csY2" fmla="*/ 463602 h 471566"/>
                  <a:gd name="csX3" fmla="*/ 58043 w 168260"/>
                  <a:gd name="csY3" fmla="*/ 471041 h 471566"/>
                  <a:gd name="csX4" fmla="*/ 24260 w 168260"/>
                  <a:gd name="csY4" fmla="*/ 405887 h 471566"/>
                  <a:gd name="csX5" fmla="*/ 116109 w 168260"/>
                  <a:gd name="csY5" fmla="*/ 0 h 471566"/>
                  <a:gd name="csX6" fmla="*/ 168173 w 168260"/>
                  <a:gd name="csY6" fmla="*/ 255775 h 4715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68260" h="471566">
                    <a:moveTo>
                      <a:pt x="168260" y="255775"/>
                    </a:moveTo>
                    <a:cubicBezTo>
                      <a:pt x="121845" y="281495"/>
                      <a:pt x="101504" y="343333"/>
                      <a:pt x="91108" y="392802"/>
                    </a:cubicBezTo>
                    <a:cubicBezTo>
                      <a:pt x="88063" y="407410"/>
                      <a:pt x="84300" y="456164"/>
                      <a:pt x="78922" y="463602"/>
                    </a:cubicBezTo>
                    <a:cubicBezTo>
                      <a:pt x="74171" y="470323"/>
                      <a:pt x="65927" y="472743"/>
                      <a:pt x="58043" y="471041"/>
                    </a:cubicBezTo>
                    <a:cubicBezTo>
                      <a:pt x="41735" y="467456"/>
                      <a:pt x="29007" y="421391"/>
                      <a:pt x="24260" y="405887"/>
                    </a:cubicBezTo>
                    <a:cubicBezTo>
                      <a:pt x="-19468" y="263751"/>
                      <a:pt x="-12568" y="94639"/>
                      <a:pt x="116109" y="0"/>
                    </a:cubicBezTo>
                    <a:cubicBezTo>
                      <a:pt x="124444" y="84332"/>
                      <a:pt x="144248" y="175923"/>
                      <a:pt x="168173" y="25577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Forme libre 37">
                <a:extLst>
                  <a:ext uri="{FF2B5EF4-FFF2-40B4-BE49-F238E27FC236}">
                    <a16:creationId xmlns:a16="http://schemas.microsoft.com/office/drawing/2014/main" id="{4D5B9485-CE4C-0CF3-CC92-34EF96C4BCDC}"/>
                  </a:ext>
                </a:extLst>
              </p:cNvPr>
              <p:cNvSpPr/>
              <p:nvPr/>
            </p:nvSpPr>
            <p:spPr>
              <a:xfrm>
                <a:off x="-11137782" y="-9159058"/>
                <a:ext cx="168705" cy="471475"/>
              </a:xfrm>
              <a:custGeom>
                <a:avLst/>
                <a:gdLst>
                  <a:gd name="csX0" fmla="*/ 0 w 168705"/>
                  <a:gd name="csY0" fmla="*/ 255953 h 471475"/>
                  <a:gd name="csX1" fmla="*/ 53407 w 168705"/>
                  <a:gd name="csY1" fmla="*/ 0 h 471475"/>
                  <a:gd name="csX2" fmla="*/ 142298 w 168705"/>
                  <a:gd name="csY2" fmla="*/ 412250 h 471475"/>
                  <a:gd name="csX3" fmla="*/ 111022 w 168705"/>
                  <a:gd name="csY3" fmla="*/ 470861 h 471475"/>
                  <a:gd name="csX4" fmla="*/ 83068 w 168705"/>
                  <a:gd name="csY4" fmla="*/ 421122 h 471475"/>
                  <a:gd name="csX5" fmla="*/ 0 w 168705"/>
                  <a:gd name="csY5" fmla="*/ 255953 h 4714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8705" h="471475">
                    <a:moveTo>
                      <a:pt x="0" y="255953"/>
                    </a:moveTo>
                    <a:cubicBezTo>
                      <a:pt x="23925" y="185154"/>
                      <a:pt x="46415" y="74473"/>
                      <a:pt x="53407" y="0"/>
                    </a:cubicBezTo>
                    <a:cubicBezTo>
                      <a:pt x="184324" y="98761"/>
                      <a:pt x="187728" y="267066"/>
                      <a:pt x="142298" y="412250"/>
                    </a:cubicBezTo>
                    <a:cubicBezTo>
                      <a:pt x="137818" y="426679"/>
                      <a:pt x="126437" y="467634"/>
                      <a:pt x="111022" y="470861"/>
                    </a:cubicBezTo>
                    <a:cubicBezTo>
                      <a:pt x="82258" y="476776"/>
                      <a:pt x="86113" y="438418"/>
                      <a:pt x="83068" y="421122"/>
                    </a:cubicBezTo>
                    <a:cubicBezTo>
                      <a:pt x="73030" y="364393"/>
                      <a:pt x="55647" y="283914"/>
                      <a:pt x="0" y="2559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Forme libre 38">
                <a:extLst>
                  <a:ext uri="{FF2B5EF4-FFF2-40B4-BE49-F238E27FC236}">
                    <a16:creationId xmlns:a16="http://schemas.microsoft.com/office/drawing/2014/main" id="{2FB851D3-5887-D9F2-5F56-90A7D5D9D264}"/>
                  </a:ext>
                </a:extLst>
              </p:cNvPr>
              <p:cNvSpPr/>
              <p:nvPr/>
            </p:nvSpPr>
            <p:spPr>
              <a:xfrm>
                <a:off x="-11553815" y="-9674639"/>
                <a:ext cx="204642" cy="830504"/>
              </a:xfrm>
              <a:custGeom>
                <a:avLst/>
                <a:gdLst>
                  <a:gd name="csX0" fmla="*/ 84659 w 204642"/>
                  <a:gd name="csY0" fmla="*/ 90 h 830504"/>
                  <a:gd name="csX1" fmla="*/ 59028 w 204642"/>
                  <a:gd name="csY1" fmla="*/ 107813 h 830504"/>
                  <a:gd name="csX2" fmla="*/ 104012 w 204642"/>
                  <a:gd name="csY2" fmla="*/ 726187 h 830504"/>
                  <a:gd name="csX3" fmla="*/ 142367 w 204642"/>
                  <a:gd name="csY3" fmla="*/ 823694 h 830504"/>
                  <a:gd name="csX4" fmla="*/ 182778 w 204642"/>
                  <a:gd name="csY4" fmla="*/ 823694 h 830504"/>
                  <a:gd name="csX5" fmla="*/ 182332 w 204642"/>
                  <a:gd name="csY5" fmla="*/ 654043 h 830504"/>
                  <a:gd name="csX6" fmla="*/ 188873 w 204642"/>
                  <a:gd name="csY6" fmla="*/ 591130 h 830504"/>
                  <a:gd name="csX7" fmla="*/ 204642 w 204642"/>
                  <a:gd name="csY7" fmla="*/ 558688 h 830504"/>
                  <a:gd name="csX8" fmla="*/ 198013 w 204642"/>
                  <a:gd name="csY8" fmla="*/ 660765 h 830504"/>
                  <a:gd name="csX9" fmla="*/ 200700 w 204642"/>
                  <a:gd name="csY9" fmla="*/ 825844 h 830504"/>
                  <a:gd name="csX10" fmla="*/ 91738 w 204642"/>
                  <a:gd name="csY10" fmla="*/ 826024 h 830504"/>
                  <a:gd name="csX11" fmla="*/ 84029 w 204642"/>
                  <a:gd name="csY11" fmla="*/ 830505 h 830504"/>
                  <a:gd name="csX12" fmla="*/ 56967 w 204642"/>
                  <a:gd name="csY12" fmla="*/ 772162 h 830504"/>
                  <a:gd name="csX13" fmla="*/ 4908 w 204642"/>
                  <a:gd name="csY13" fmla="*/ 516388 h 830504"/>
                  <a:gd name="csX14" fmla="*/ 71218 w 204642"/>
                  <a:gd name="csY14" fmla="*/ 0 h 830504"/>
                  <a:gd name="csX15" fmla="*/ 84659 w 204642"/>
                  <a:gd name="csY15" fmla="*/ 0 h 830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204642" h="830504">
                    <a:moveTo>
                      <a:pt x="84659" y="90"/>
                    </a:moveTo>
                    <a:cubicBezTo>
                      <a:pt x="76862" y="36207"/>
                      <a:pt x="66020" y="71516"/>
                      <a:pt x="59028" y="107813"/>
                    </a:cubicBezTo>
                    <a:cubicBezTo>
                      <a:pt x="19872" y="309636"/>
                      <a:pt x="36805" y="532071"/>
                      <a:pt x="104012" y="726187"/>
                    </a:cubicBezTo>
                    <a:cubicBezTo>
                      <a:pt x="115484" y="759257"/>
                      <a:pt x="130448" y="790892"/>
                      <a:pt x="142367" y="823694"/>
                    </a:cubicBezTo>
                    <a:lnTo>
                      <a:pt x="182778" y="823694"/>
                    </a:lnTo>
                    <a:cubicBezTo>
                      <a:pt x="184393" y="767233"/>
                      <a:pt x="180271" y="710414"/>
                      <a:pt x="182332" y="654043"/>
                    </a:cubicBezTo>
                    <a:cubicBezTo>
                      <a:pt x="183049" y="635850"/>
                      <a:pt x="184034" y="608158"/>
                      <a:pt x="188873" y="591130"/>
                    </a:cubicBezTo>
                    <a:cubicBezTo>
                      <a:pt x="192098" y="580017"/>
                      <a:pt x="199895" y="569084"/>
                      <a:pt x="204642" y="558688"/>
                    </a:cubicBezTo>
                    <a:cubicBezTo>
                      <a:pt x="199090" y="585843"/>
                      <a:pt x="198731" y="631818"/>
                      <a:pt x="198013" y="660765"/>
                    </a:cubicBezTo>
                    <a:cubicBezTo>
                      <a:pt x="196578" y="715522"/>
                      <a:pt x="198101" y="771445"/>
                      <a:pt x="200700" y="825844"/>
                    </a:cubicBezTo>
                    <a:cubicBezTo>
                      <a:pt x="164498" y="826830"/>
                      <a:pt x="128028" y="824769"/>
                      <a:pt x="91738" y="826024"/>
                    </a:cubicBezTo>
                    <a:cubicBezTo>
                      <a:pt x="87437" y="826203"/>
                      <a:pt x="82686" y="823783"/>
                      <a:pt x="84029" y="830505"/>
                    </a:cubicBezTo>
                    <a:cubicBezTo>
                      <a:pt x="77938" y="819213"/>
                      <a:pt x="59925" y="782110"/>
                      <a:pt x="56967" y="772162"/>
                    </a:cubicBezTo>
                    <a:cubicBezTo>
                      <a:pt x="32954" y="692311"/>
                      <a:pt x="13151" y="600720"/>
                      <a:pt x="4908" y="516388"/>
                    </a:cubicBezTo>
                    <a:cubicBezTo>
                      <a:pt x="-11583" y="349337"/>
                      <a:pt x="14223" y="157640"/>
                      <a:pt x="71218" y="0"/>
                    </a:cubicBezTo>
                    <a:lnTo>
                      <a:pt x="84659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Forme libre 39">
                <a:extLst>
                  <a:ext uri="{FF2B5EF4-FFF2-40B4-BE49-F238E27FC236}">
                    <a16:creationId xmlns:a16="http://schemas.microsoft.com/office/drawing/2014/main" id="{A5A4E3E3-4911-73D2-E88A-E1AB8B02876E}"/>
                  </a:ext>
                </a:extLst>
              </p:cNvPr>
              <p:cNvSpPr/>
              <p:nvPr/>
            </p:nvSpPr>
            <p:spPr>
              <a:xfrm>
                <a:off x="-11283397" y="-8850871"/>
                <a:ext cx="121059" cy="54344"/>
              </a:xfrm>
              <a:custGeom>
                <a:avLst/>
                <a:gdLst>
                  <a:gd name="csX0" fmla="*/ 121060 w 121059"/>
                  <a:gd name="csY0" fmla="*/ 90 h 54344"/>
                  <a:gd name="csX1" fmla="*/ 42652 w 121059"/>
                  <a:gd name="csY1" fmla="*/ 54131 h 54344"/>
                  <a:gd name="csX2" fmla="*/ 0 w 121059"/>
                  <a:gd name="csY2" fmla="*/ 54131 h 54344"/>
                  <a:gd name="csX3" fmla="*/ 2148 w 121059"/>
                  <a:gd name="csY3" fmla="*/ 269 h 54344"/>
                  <a:gd name="csX4" fmla="*/ 121060 w 121059"/>
                  <a:gd name="csY4" fmla="*/ 0 h 54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1059" h="54344">
                    <a:moveTo>
                      <a:pt x="121060" y="90"/>
                    </a:moveTo>
                    <a:cubicBezTo>
                      <a:pt x="101795" y="37192"/>
                      <a:pt x="85667" y="52159"/>
                      <a:pt x="42652" y="54131"/>
                    </a:cubicBezTo>
                    <a:cubicBezTo>
                      <a:pt x="28493" y="54757"/>
                      <a:pt x="14159" y="53772"/>
                      <a:pt x="0" y="54131"/>
                    </a:cubicBezTo>
                    <a:cubicBezTo>
                      <a:pt x="1343" y="36296"/>
                      <a:pt x="1343" y="18103"/>
                      <a:pt x="2148" y="269"/>
                    </a:cubicBezTo>
                    <a:lnTo>
                      <a:pt x="12106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Forme libre 40">
                <a:extLst>
                  <a:ext uri="{FF2B5EF4-FFF2-40B4-BE49-F238E27FC236}">
                    <a16:creationId xmlns:a16="http://schemas.microsoft.com/office/drawing/2014/main" id="{CF4FE0B2-4397-73DF-5338-2F21351D980B}"/>
                  </a:ext>
                </a:extLst>
              </p:cNvPr>
              <p:cNvSpPr/>
              <p:nvPr/>
            </p:nvSpPr>
            <p:spPr>
              <a:xfrm>
                <a:off x="-11470082" y="-8850675"/>
                <a:ext cx="119298" cy="54327"/>
              </a:xfrm>
              <a:custGeom>
                <a:avLst/>
                <a:gdLst>
                  <a:gd name="csX0" fmla="*/ 116967 w 119298"/>
                  <a:gd name="csY0" fmla="*/ 252 h 54327"/>
                  <a:gd name="csX1" fmla="*/ 119299 w 119298"/>
                  <a:gd name="csY1" fmla="*/ 54114 h 54327"/>
                  <a:gd name="csX2" fmla="*/ 76643 w 119298"/>
                  <a:gd name="csY2" fmla="*/ 54114 h 54327"/>
                  <a:gd name="csX3" fmla="*/ 208 w 119298"/>
                  <a:gd name="csY3" fmla="*/ 4913 h 54327"/>
                  <a:gd name="csX4" fmla="*/ 7913 w 119298"/>
                  <a:gd name="csY4" fmla="*/ 432 h 54327"/>
                  <a:gd name="csX5" fmla="*/ 116879 w 119298"/>
                  <a:gd name="csY5" fmla="*/ 252 h 543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19298" h="54327">
                    <a:moveTo>
                      <a:pt x="116967" y="252"/>
                    </a:moveTo>
                    <a:cubicBezTo>
                      <a:pt x="117776" y="18086"/>
                      <a:pt x="117956" y="36369"/>
                      <a:pt x="119299" y="54114"/>
                    </a:cubicBezTo>
                    <a:cubicBezTo>
                      <a:pt x="105140" y="53755"/>
                      <a:pt x="90802" y="54741"/>
                      <a:pt x="76643" y="54114"/>
                    </a:cubicBezTo>
                    <a:cubicBezTo>
                      <a:pt x="38292" y="52679"/>
                      <a:pt x="18397" y="38341"/>
                      <a:pt x="208" y="4913"/>
                    </a:cubicBezTo>
                    <a:cubicBezTo>
                      <a:pt x="-1048" y="-1899"/>
                      <a:pt x="3612" y="521"/>
                      <a:pt x="7913" y="432"/>
                    </a:cubicBezTo>
                    <a:cubicBezTo>
                      <a:pt x="44116" y="-823"/>
                      <a:pt x="80677" y="1148"/>
                      <a:pt x="116879" y="252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Forme libre 41">
                <a:extLst>
                  <a:ext uri="{FF2B5EF4-FFF2-40B4-BE49-F238E27FC236}">
                    <a16:creationId xmlns:a16="http://schemas.microsoft.com/office/drawing/2014/main" id="{69E2C2EB-2937-EB80-8168-AB0B1E122F27}"/>
                  </a:ext>
                </a:extLst>
              </p:cNvPr>
              <p:cNvSpPr/>
              <p:nvPr/>
            </p:nvSpPr>
            <p:spPr>
              <a:xfrm>
                <a:off x="-11449000" y="-9566786"/>
                <a:ext cx="263910" cy="264666"/>
              </a:xfrm>
              <a:custGeom>
                <a:avLst/>
                <a:gdLst>
                  <a:gd name="csX0" fmla="*/ 263097 w 263910"/>
                  <a:gd name="csY0" fmla="*/ 156524 h 264666"/>
                  <a:gd name="csX1" fmla="*/ 453 w 263910"/>
                  <a:gd name="csY1" fmla="*/ 118884 h 264666"/>
                  <a:gd name="csX2" fmla="*/ 214530 w 263910"/>
                  <a:gd name="csY2" fmla="*/ 28726 h 264666"/>
                  <a:gd name="csX3" fmla="*/ 263097 w 263910"/>
                  <a:gd name="csY3" fmla="*/ 156524 h 264666"/>
                  <a:gd name="csX4" fmla="*/ 189708 w 263910"/>
                  <a:gd name="csY4" fmla="*/ 61527 h 264666"/>
                  <a:gd name="csX5" fmla="*/ 48036 w 263910"/>
                  <a:gd name="csY5" fmla="*/ 171222 h 264666"/>
                  <a:gd name="csX6" fmla="*/ 224834 w 263910"/>
                  <a:gd name="csY6" fmla="*/ 119601 h 264666"/>
                  <a:gd name="csX7" fmla="*/ 216949 w 263910"/>
                  <a:gd name="csY7" fmla="*/ 91550 h 264666"/>
                  <a:gd name="csX8" fmla="*/ 189708 w 263910"/>
                  <a:gd name="csY8" fmla="*/ 61527 h 264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3910" h="264666">
                    <a:moveTo>
                      <a:pt x="263097" y="156524"/>
                    </a:moveTo>
                    <a:cubicBezTo>
                      <a:pt x="225818" y="319453"/>
                      <a:pt x="-11733" y="291312"/>
                      <a:pt x="453" y="118884"/>
                    </a:cubicBezTo>
                    <a:cubicBezTo>
                      <a:pt x="7799" y="15283"/>
                      <a:pt x="133252" y="-36158"/>
                      <a:pt x="214530" y="28726"/>
                    </a:cubicBezTo>
                    <a:cubicBezTo>
                      <a:pt x="256377" y="62154"/>
                      <a:pt x="267219" y="104993"/>
                      <a:pt x="263097" y="156524"/>
                    </a:cubicBezTo>
                    <a:close/>
                    <a:moveTo>
                      <a:pt x="189708" y="61527"/>
                    </a:moveTo>
                    <a:cubicBezTo>
                      <a:pt x="109060" y="318"/>
                      <a:pt x="9147" y="82498"/>
                      <a:pt x="48036" y="171222"/>
                    </a:cubicBezTo>
                    <a:cubicBezTo>
                      <a:pt x="89436" y="265502"/>
                      <a:pt x="234871" y="228668"/>
                      <a:pt x="224834" y="119601"/>
                    </a:cubicBezTo>
                    <a:cubicBezTo>
                      <a:pt x="224388" y="114493"/>
                      <a:pt x="218918" y="97016"/>
                      <a:pt x="216949" y="91550"/>
                    </a:cubicBezTo>
                    <a:cubicBezTo>
                      <a:pt x="211393" y="75956"/>
                      <a:pt x="202073" y="70937"/>
                      <a:pt x="189708" y="615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Forme libre 42">
                <a:extLst>
                  <a:ext uri="{FF2B5EF4-FFF2-40B4-BE49-F238E27FC236}">
                    <a16:creationId xmlns:a16="http://schemas.microsoft.com/office/drawing/2014/main" id="{60BB5DC3-428E-BA3E-F303-BCABA8BB1FC2}"/>
                  </a:ext>
                </a:extLst>
              </p:cNvPr>
              <p:cNvSpPr/>
              <p:nvPr/>
            </p:nvSpPr>
            <p:spPr>
              <a:xfrm>
                <a:off x="-11324530" y="-9146527"/>
                <a:ext cx="47689" cy="517568"/>
              </a:xfrm>
              <a:custGeom>
                <a:avLst/>
                <a:gdLst>
                  <a:gd name="csX0" fmla="*/ 43194 w 47689"/>
                  <a:gd name="csY0" fmla="*/ 297552 h 517568"/>
                  <a:gd name="csX1" fmla="*/ 41042 w 47689"/>
                  <a:gd name="csY1" fmla="*/ 351413 h 517568"/>
                  <a:gd name="csX2" fmla="*/ 22674 w 47689"/>
                  <a:gd name="csY2" fmla="*/ 491040 h 517568"/>
                  <a:gd name="csX3" fmla="*/ 7710 w 47689"/>
                  <a:gd name="csY3" fmla="*/ 517568 h 517568"/>
                  <a:gd name="csX4" fmla="*/ 6721 w 47689"/>
                  <a:gd name="csY4" fmla="*/ 6827 h 517568"/>
                  <a:gd name="csX5" fmla="*/ 0 w 47689"/>
                  <a:gd name="csY5" fmla="*/ 1359 h 517568"/>
                  <a:gd name="csX6" fmla="*/ 40237 w 47689"/>
                  <a:gd name="csY6" fmla="*/ 36311 h 517568"/>
                  <a:gd name="csX7" fmla="*/ 43194 w 47689"/>
                  <a:gd name="csY7" fmla="*/ 297552 h 517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689" h="517568">
                    <a:moveTo>
                      <a:pt x="43194" y="297552"/>
                    </a:moveTo>
                    <a:cubicBezTo>
                      <a:pt x="42385" y="315386"/>
                      <a:pt x="42385" y="333579"/>
                      <a:pt x="41042" y="351413"/>
                    </a:cubicBezTo>
                    <a:cubicBezTo>
                      <a:pt x="37550" y="396850"/>
                      <a:pt x="33603" y="446769"/>
                      <a:pt x="22674" y="491040"/>
                    </a:cubicBezTo>
                    <a:cubicBezTo>
                      <a:pt x="20700" y="499016"/>
                      <a:pt x="18193" y="517568"/>
                      <a:pt x="7710" y="517568"/>
                    </a:cubicBezTo>
                    <a:lnTo>
                      <a:pt x="6721" y="6827"/>
                    </a:lnTo>
                    <a:lnTo>
                      <a:pt x="0" y="1359"/>
                    </a:lnTo>
                    <a:cubicBezTo>
                      <a:pt x="24555" y="-5451"/>
                      <a:pt x="36382" y="14444"/>
                      <a:pt x="40237" y="36311"/>
                    </a:cubicBezTo>
                    <a:cubicBezTo>
                      <a:pt x="52693" y="107917"/>
                      <a:pt x="46511" y="223257"/>
                      <a:pt x="43194" y="2975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Forme libre 43">
                <a:extLst>
                  <a:ext uri="{FF2B5EF4-FFF2-40B4-BE49-F238E27FC236}">
                    <a16:creationId xmlns:a16="http://schemas.microsoft.com/office/drawing/2014/main" id="{3A231D5B-ADCD-FCF6-0388-444D9BBAC224}"/>
                  </a:ext>
                </a:extLst>
              </p:cNvPr>
              <p:cNvSpPr/>
              <p:nvPr/>
            </p:nvSpPr>
            <p:spPr>
              <a:xfrm>
                <a:off x="-11356443" y="-9145168"/>
                <a:ext cx="39622" cy="516209"/>
              </a:xfrm>
              <a:custGeom>
                <a:avLst/>
                <a:gdLst>
                  <a:gd name="csX0" fmla="*/ 31913 w 39622"/>
                  <a:gd name="csY0" fmla="*/ 0 h 516209"/>
                  <a:gd name="csX1" fmla="*/ 38634 w 39622"/>
                  <a:gd name="csY1" fmla="*/ 5468 h 516209"/>
                  <a:gd name="csX2" fmla="*/ 39623 w 39622"/>
                  <a:gd name="csY2" fmla="*/ 516209 h 516209"/>
                  <a:gd name="csX3" fmla="*/ 24479 w 39622"/>
                  <a:gd name="csY3" fmla="*/ 487531 h 516209"/>
                  <a:gd name="csX4" fmla="*/ 5569 w 39622"/>
                  <a:gd name="csY4" fmla="*/ 350234 h 516209"/>
                  <a:gd name="csX5" fmla="*/ 3241 w 39622"/>
                  <a:gd name="csY5" fmla="*/ 296372 h 516209"/>
                  <a:gd name="csX6" fmla="*/ 550 w 39622"/>
                  <a:gd name="csY6" fmla="*/ 131293 h 516209"/>
                  <a:gd name="csX7" fmla="*/ 7183 w 39622"/>
                  <a:gd name="csY7" fmla="*/ 29216 h 516209"/>
                  <a:gd name="csX8" fmla="*/ 31826 w 39622"/>
                  <a:gd name="csY8" fmla="*/ 0 h 516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9622" h="516209">
                    <a:moveTo>
                      <a:pt x="31913" y="0"/>
                    </a:moveTo>
                    <a:lnTo>
                      <a:pt x="38634" y="5468"/>
                    </a:lnTo>
                    <a:lnTo>
                      <a:pt x="39623" y="516209"/>
                    </a:lnTo>
                    <a:cubicBezTo>
                      <a:pt x="28960" y="516209"/>
                      <a:pt x="26540" y="496135"/>
                      <a:pt x="24479" y="487531"/>
                    </a:cubicBezTo>
                    <a:cubicBezTo>
                      <a:pt x="14980" y="446395"/>
                      <a:pt x="8885" y="392534"/>
                      <a:pt x="5569" y="350234"/>
                    </a:cubicBezTo>
                    <a:cubicBezTo>
                      <a:pt x="4226" y="332489"/>
                      <a:pt x="4046" y="314207"/>
                      <a:pt x="3241" y="296372"/>
                    </a:cubicBezTo>
                    <a:cubicBezTo>
                      <a:pt x="642" y="241973"/>
                      <a:pt x="-881" y="186050"/>
                      <a:pt x="550" y="131293"/>
                    </a:cubicBezTo>
                    <a:cubicBezTo>
                      <a:pt x="1268" y="102436"/>
                      <a:pt x="1627" y="56371"/>
                      <a:pt x="7183" y="29216"/>
                    </a:cubicBezTo>
                    <a:cubicBezTo>
                      <a:pt x="10500" y="12906"/>
                      <a:pt x="15519" y="4571"/>
                      <a:pt x="318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Forme libre 44">
                <a:extLst>
                  <a:ext uri="{FF2B5EF4-FFF2-40B4-BE49-F238E27FC236}">
                    <a16:creationId xmlns:a16="http://schemas.microsoft.com/office/drawing/2014/main" id="{74D07D86-D7DF-1AE5-B8F3-25D8DEB28B63}"/>
                  </a:ext>
                </a:extLst>
              </p:cNvPr>
              <p:cNvSpPr/>
              <p:nvPr/>
            </p:nvSpPr>
            <p:spPr>
              <a:xfrm>
                <a:off x="-11453266" y="-9447991"/>
                <a:ext cx="267363" cy="164585"/>
              </a:xfrm>
              <a:custGeom>
                <a:avLst/>
                <a:gdLst>
                  <a:gd name="csX0" fmla="*/ 267363 w 267363"/>
                  <a:gd name="csY0" fmla="*/ 37729 h 164585"/>
                  <a:gd name="csX1" fmla="*/ 43074 w 267363"/>
                  <a:gd name="csY1" fmla="*/ 131293 h 164585"/>
                  <a:gd name="csX2" fmla="*/ 4719 w 267363"/>
                  <a:gd name="csY2" fmla="*/ 0 h 164585"/>
                  <a:gd name="csX3" fmla="*/ 267363 w 267363"/>
                  <a:gd name="csY3" fmla="*/ 37640 h 164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67363" h="164585">
                    <a:moveTo>
                      <a:pt x="267363" y="37729"/>
                    </a:moveTo>
                    <a:cubicBezTo>
                      <a:pt x="258315" y="149485"/>
                      <a:pt x="128202" y="204601"/>
                      <a:pt x="43074" y="131293"/>
                    </a:cubicBezTo>
                    <a:cubicBezTo>
                      <a:pt x="4001" y="97686"/>
                      <a:pt x="-7646" y="49648"/>
                      <a:pt x="4719" y="0"/>
                    </a:cubicBezTo>
                    <a:cubicBezTo>
                      <a:pt x="-7467" y="172428"/>
                      <a:pt x="230084" y="200569"/>
                      <a:pt x="267363" y="37640"/>
                    </a:cubicBezTo>
                    <a:close/>
                  </a:path>
                </a:pathLst>
              </a:custGeom>
              <a:solidFill>
                <a:srgbClr val="DAD4C2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Forme libre 45">
                <a:extLst>
                  <a:ext uri="{FF2B5EF4-FFF2-40B4-BE49-F238E27FC236}">
                    <a16:creationId xmlns:a16="http://schemas.microsoft.com/office/drawing/2014/main" id="{0185D555-9B65-9DCD-FFB3-C5D71FB67541}"/>
                  </a:ext>
                </a:extLst>
              </p:cNvPr>
              <p:cNvSpPr/>
              <p:nvPr/>
            </p:nvSpPr>
            <p:spPr>
              <a:xfrm>
                <a:off x="-11409628" y="-9526395"/>
                <a:ext cx="185948" cy="184785"/>
              </a:xfrm>
              <a:custGeom>
                <a:avLst/>
                <a:gdLst>
                  <a:gd name="csX0" fmla="*/ 150336 w 185948"/>
                  <a:gd name="csY0" fmla="*/ 21137 h 184785"/>
                  <a:gd name="csX1" fmla="*/ 177577 w 185948"/>
                  <a:gd name="csY1" fmla="*/ 51159 h 184785"/>
                  <a:gd name="csX2" fmla="*/ 185462 w 185948"/>
                  <a:gd name="csY2" fmla="*/ 79210 h 184785"/>
                  <a:gd name="csX3" fmla="*/ 8663 w 185948"/>
                  <a:gd name="csY3" fmla="*/ 130831 h 184785"/>
                  <a:gd name="csX4" fmla="*/ 150336 w 185948"/>
                  <a:gd name="csY4" fmla="*/ 21137 h 184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5948" h="184785">
                    <a:moveTo>
                      <a:pt x="150336" y="21137"/>
                    </a:moveTo>
                    <a:cubicBezTo>
                      <a:pt x="162701" y="30546"/>
                      <a:pt x="172020" y="35565"/>
                      <a:pt x="177577" y="51159"/>
                    </a:cubicBezTo>
                    <a:cubicBezTo>
                      <a:pt x="179546" y="56715"/>
                      <a:pt x="185015" y="74102"/>
                      <a:pt x="185462" y="79210"/>
                    </a:cubicBezTo>
                    <a:cubicBezTo>
                      <a:pt x="195407" y="188188"/>
                      <a:pt x="49972" y="225111"/>
                      <a:pt x="8663" y="130831"/>
                    </a:cubicBezTo>
                    <a:cubicBezTo>
                      <a:pt x="-30226" y="42197"/>
                      <a:pt x="69775" y="-39984"/>
                      <a:pt x="150336" y="2113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D917409-0AD5-0761-587E-106D7B89EBDD}"/>
              </a:ext>
            </a:extLst>
          </p:cNvPr>
          <p:cNvGrpSpPr/>
          <p:nvPr/>
        </p:nvGrpSpPr>
        <p:grpSpPr>
          <a:xfrm>
            <a:off x="404735" y="4684311"/>
            <a:ext cx="2926080" cy="1290153"/>
            <a:chOff x="332936" y="2947244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9649812-31D6-789D-323F-08ED382DEDF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20FDA0-89E3-1A7C-A675-1D85658F260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6C11A89-902A-7597-2E8C-F6FAF9BC803F}"/>
              </a:ext>
            </a:extLst>
          </p:cNvPr>
          <p:cNvGrpSpPr/>
          <p:nvPr/>
        </p:nvGrpSpPr>
        <p:grpSpPr>
          <a:xfrm>
            <a:off x="7014376" y="3922470"/>
            <a:ext cx="2926080" cy="1290153"/>
            <a:chOff x="332936" y="4652338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5339B5B-EE9F-BF7E-BBCC-E339D076871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583684-D47F-6954-3297-9D1DCEB488F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750604-1F6C-3683-FBF7-2D0ED26E7C5A}"/>
              </a:ext>
            </a:extLst>
          </p:cNvPr>
          <p:cNvGrpSpPr/>
          <p:nvPr/>
        </p:nvGrpSpPr>
        <p:grpSpPr>
          <a:xfrm>
            <a:off x="1997583" y="2981540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73ADE93-300B-B606-F67A-E51683D7046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463338-16B6-8CB8-BE9E-5FE2BFA607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B1B455-7A3E-CF35-C6E6-5A87106E26E0}"/>
              </a:ext>
            </a:extLst>
          </p:cNvPr>
          <p:cNvGrpSpPr/>
          <p:nvPr/>
        </p:nvGrpSpPr>
        <p:grpSpPr>
          <a:xfrm>
            <a:off x="7602205" y="2115982"/>
            <a:ext cx="2926080" cy="1290153"/>
            <a:chOff x="332936" y="4652338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147D41-ECD0-2EFE-7505-18FE091847A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2E8FDB6-ACE7-4B3B-C146-30E0CA95115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2" name="Graphic 34" descr="Badge with solid fill">
            <a:extLst>
              <a:ext uri="{FF2B5EF4-FFF2-40B4-BE49-F238E27FC236}">
                <a16:creationId xmlns:a16="http://schemas.microsoft.com/office/drawing/2014/main" id="{B87BCE5B-355C-0DAA-0423-BF771D16BC17}"/>
              </a:ext>
            </a:extLst>
          </p:cNvPr>
          <p:cNvSpPr/>
          <p:nvPr/>
        </p:nvSpPr>
        <p:spPr>
          <a:xfrm>
            <a:off x="6059411" y="3671991"/>
            <a:ext cx="274320" cy="27432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3" name="Graphic 35" descr="Badge 3 with solid fill">
            <a:extLst>
              <a:ext uri="{FF2B5EF4-FFF2-40B4-BE49-F238E27FC236}">
                <a16:creationId xmlns:a16="http://schemas.microsoft.com/office/drawing/2014/main" id="{364CCBC5-2E69-1F11-B2FB-AD95971A4AD9}"/>
              </a:ext>
            </a:extLst>
          </p:cNvPr>
          <p:cNvSpPr/>
          <p:nvPr/>
        </p:nvSpPr>
        <p:spPr>
          <a:xfrm>
            <a:off x="5388635" y="4474304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4" name="Graphic 36" descr="Badge 1 with solid fill">
            <a:extLst>
              <a:ext uri="{FF2B5EF4-FFF2-40B4-BE49-F238E27FC236}">
                <a16:creationId xmlns:a16="http://schemas.microsoft.com/office/drawing/2014/main" id="{1AA010FB-CB36-AF49-A46E-F55FB1493D4F}"/>
              </a:ext>
            </a:extLst>
          </p:cNvPr>
          <p:cNvSpPr/>
          <p:nvPr/>
        </p:nvSpPr>
        <p:spPr>
          <a:xfrm>
            <a:off x="6326306" y="2968476"/>
            <a:ext cx="182880" cy="18288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8D4FAEF-C4BE-434A-1BF7-F44B58A27CE3}"/>
              </a:ext>
            </a:extLst>
          </p:cNvPr>
          <p:cNvSpPr/>
          <p:nvPr/>
        </p:nvSpPr>
        <p:spPr>
          <a:xfrm>
            <a:off x="4403407" y="4964011"/>
            <a:ext cx="457200" cy="45720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alpha val="65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4876F94-08F1-B482-4AA1-F11F9EF96E85}"/>
              </a:ext>
            </a:extLst>
          </p:cNvPr>
          <p:cNvSpPr/>
          <p:nvPr/>
        </p:nvSpPr>
        <p:spPr>
          <a:xfrm>
            <a:off x="404735" y="4732263"/>
            <a:ext cx="365760" cy="36576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Graphic 34" descr="Badge with solid fill">
            <a:extLst>
              <a:ext uri="{FF2B5EF4-FFF2-40B4-BE49-F238E27FC236}">
                <a16:creationId xmlns:a16="http://schemas.microsoft.com/office/drawing/2014/main" id="{B5D3EB1C-C7EA-72E7-340B-5B4EF4DCFB5A}"/>
              </a:ext>
            </a:extLst>
          </p:cNvPr>
          <p:cNvSpPr/>
          <p:nvPr/>
        </p:nvSpPr>
        <p:spPr>
          <a:xfrm>
            <a:off x="1997583" y="3029492"/>
            <a:ext cx="365760" cy="36576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" name="Graphic 35" descr="Badge 3 with solid fill">
            <a:extLst>
              <a:ext uri="{FF2B5EF4-FFF2-40B4-BE49-F238E27FC236}">
                <a16:creationId xmlns:a16="http://schemas.microsoft.com/office/drawing/2014/main" id="{0F5052A6-F51E-C49F-F416-F2B15D8573AA}"/>
              </a:ext>
            </a:extLst>
          </p:cNvPr>
          <p:cNvSpPr/>
          <p:nvPr/>
        </p:nvSpPr>
        <p:spPr>
          <a:xfrm>
            <a:off x="7014376" y="3970422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" name="Graphic 36" descr="Badge 1 with solid fill">
            <a:extLst>
              <a:ext uri="{FF2B5EF4-FFF2-40B4-BE49-F238E27FC236}">
                <a16:creationId xmlns:a16="http://schemas.microsoft.com/office/drawing/2014/main" id="{97FD61EC-F2C2-3406-7AA1-79898B62A621}"/>
              </a:ext>
            </a:extLst>
          </p:cNvPr>
          <p:cNvSpPr/>
          <p:nvPr/>
        </p:nvSpPr>
        <p:spPr>
          <a:xfrm>
            <a:off x="7602205" y="2162680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9575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Rocket Launch Process – Slide Template</vt:lpstr>
      <vt:lpstr>4-Step Rocket Launch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Rocket Launch Process</dc:title>
  <dc:creator>PresentationGO.com</dc:creator>
  <dc:description>© Copyright PresentationGO.com - Do not distribute or sale without written permission.</dc:description>
  <cp:lastModifiedBy>Christophe Barroche</cp:lastModifiedBy>
  <cp:revision>60</cp:revision>
  <dcterms:created xsi:type="dcterms:W3CDTF">2014-11-26T05:14:11Z</dcterms:created>
  <dcterms:modified xsi:type="dcterms:W3CDTF">2026-04-27T16:50:14Z</dcterms:modified>
  <cp:category>Charts &amp; Diagrams;Graphics &amp; Metaphors</cp:category>
</cp:coreProperties>
</file>