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04" r:id="rId4"/>
    <p:sldId id="43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33" d="100"/>
          <a:sy n="133" d="100"/>
        </p:scale>
        <p:origin x="21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10DA7-BDAD-7A9A-A0E7-D13A11230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21E44A-4061-84CB-CEF4-CD98FDD0F7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34DC5-9E3A-0A34-D7EC-F9A8DB3B764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BE3D58-9712-2962-F338-9FB5B4A43E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543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495694-06D1-7F40-488B-705511C4B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D1FD11-2C46-8335-5817-4C653EBF3E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D44E0B-11D3-CE7D-D371-2899354E7A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D22335-0701-A700-E505-F09521A97C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280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DF1DA-D166-55F0-9CCA-B473C1C6F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27C0D2-1ADE-7795-F6E3-35443C303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Singapore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AEFB0D87-99A9-4193-E26B-015AAAA896F3}"/>
              </a:ext>
            </a:extLst>
          </p:cNvPr>
          <p:cNvGrpSpPr/>
          <p:nvPr/>
        </p:nvGrpSpPr>
        <p:grpSpPr>
          <a:xfrm>
            <a:off x="2216423" y="1472081"/>
            <a:ext cx="7759153" cy="3913837"/>
            <a:chOff x="-15339769" y="4362742"/>
            <a:chExt cx="9624866" cy="4854932"/>
          </a:xfrm>
          <a:solidFill>
            <a:schemeClr val="bg1">
              <a:lumMod val="50000"/>
            </a:schemeClr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702EBA6C-601E-50DF-BBFE-134A49AD9784}"/>
                </a:ext>
              </a:extLst>
            </p:cNvPr>
            <p:cNvSpPr/>
            <p:nvPr/>
          </p:nvSpPr>
          <p:spPr>
            <a:xfrm>
              <a:off x="-14370725" y="565419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2DE2FAC0-EF32-4BBC-EC28-66E207E8717B}"/>
                </a:ext>
              </a:extLst>
            </p:cNvPr>
            <p:cNvSpPr/>
            <p:nvPr/>
          </p:nvSpPr>
          <p:spPr>
            <a:xfrm>
              <a:off x="-10714233" y="914259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DBBFAC6B-D025-FC3D-205B-520ED363EA86}"/>
                </a:ext>
              </a:extLst>
            </p:cNvPr>
            <p:cNvSpPr/>
            <p:nvPr/>
          </p:nvSpPr>
          <p:spPr>
            <a:xfrm>
              <a:off x="-6609914" y="591263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DF1EEC1F-17F3-3C4D-55B7-9D193FB77283}"/>
                </a:ext>
              </a:extLst>
            </p:cNvPr>
            <p:cNvSpPr/>
            <p:nvPr/>
          </p:nvSpPr>
          <p:spPr>
            <a:xfrm>
              <a:off x="-6908626" y="591263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F9BE7B14-D02E-1D85-FD56-1697E3577F78}"/>
                </a:ext>
              </a:extLst>
            </p:cNvPr>
            <p:cNvSpPr/>
            <p:nvPr/>
          </p:nvSpPr>
          <p:spPr>
            <a:xfrm>
              <a:off x="-7057741" y="591263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91E9BE76-BD39-20B5-B3B6-9FADBE418F74}"/>
                </a:ext>
              </a:extLst>
            </p:cNvPr>
            <p:cNvSpPr/>
            <p:nvPr/>
          </p:nvSpPr>
          <p:spPr>
            <a:xfrm>
              <a:off x="-10714233" y="630020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7E714479-71D2-5CB4-6143-09D4C197250C}"/>
                </a:ext>
              </a:extLst>
            </p:cNvPr>
            <p:cNvSpPr/>
            <p:nvPr/>
          </p:nvSpPr>
          <p:spPr>
            <a:xfrm>
              <a:off x="-10415520" y="630020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30CBEB5F-8F6B-5EB9-6267-3EC9E0F82F22}"/>
                </a:ext>
              </a:extLst>
            </p:cNvPr>
            <p:cNvSpPr/>
            <p:nvPr/>
          </p:nvSpPr>
          <p:spPr>
            <a:xfrm>
              <a:off x="-10415520" y="888415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4EB1AAFF-CC8F-7B1B-3CC1-F71EFB23D180}"/>
                </a:ext>
              </a:extLst>
            </p:cNvPr>
            <p:cNvSpPr/>
            <p:nvPr/>
          </p:nvSpPr>
          <p:spPr>
            <a:xfrm>
              <a:off x="-10714233" y="655863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3594ECF1-BCD8-6C14-61F3-E853829A444F}"/>
                </a:ext>
              </a:extLst>
            </p:cNvPr>
            <p:cNvSpPr/>
            <p:nvPr/>
          </p:nvSpPr>
          <p:spPr>
            <a:xfrm>
              <a:off x="-10714233" y="888415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9F618EDD-2EAA-9D74-396F-F21D22D0182D}"/>
                </a:ext>
              </a:extLst>
            </p:cNvPr>
            <p:cNvSpPr/>
            <p:nvPr/>
          </p:nvSpPr>
          <p:spPr>
            <a:xfrm>
              <a:off x="-10415520" y="655863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0A8C95A9-395E-9E76-DD94-CF41D1F02E16}"/>
                </a:ext>
              </a:extLst>
            </p:cNvPr>
            <p:cNvSpPr/>
            <p:nvPr/>
          </p:nvSpPr>
          <p:spPr>
            <a:xfrm>
              <a:off x="-14072012" y="591263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493CDCCF-2176-C97F-EDA3-B791D8ED8383}"/>
                </a:ext>
              </a:extLst>
            </p:cNvPr>
            <p:cNvSpPr/>
            <p:nvPr/>
          </p:nvSpPr>
          <p:spPr>
            <a:xfrm>
              <a:off x="-14221127" y="591263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1C34A2E9-478A-341F-174B-2193A5057158}"/>
                </a:ext>
              </a:extLst>
            </p:cNvPr>
            <p:cNvSpPr/>
            <p:nvPr/>
          </p:nvSpPr>
          <p:spPr>
            <a:xfrm>
              <a:off x="-10415520" y="500818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B4D90C60-0B68-1BAC-6357-DCFA49058994}"/>
                </a:ext>
              </a:extLst>
            </p:cNvPr>
            <p:cNvSpPr/>
            <p:nvPr/>
          </p:nvSpPr>
          <p:spPr>
            <a:xfrm>
              <a:off x="-10714233" y="500818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2798BC83-F781-73B2-6CFC-94045C962BBC}"/>
                </a:ext>
              </a:extLst>
            </p:cNvPr>
            <p:cNvSpPr/>
            <p:nvPr/>
          </p:nvSpPr>
          <p:spPr>
            <a:xfrm>
              <a:off x="-14221127" y="565419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8A63299D-9383-0ECE-CD49-04D8B519A6C6}"/>
                </a:ext>
              </a:extLst>
            </p:cNvPr>
            <p:cNvSpPr/>
            <p:nvPr/>
          </p:nvSpPr>
          <p:spPr>
            <a:xfrm>
              <a:off x="-14072012" y="565419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1C38A0B0-BBA5-201D-97AB-A8797675E660}"/>
                </a:ext>
              </a:extLst>
            </p:cNvPr>
            <p:cNvSpPr/>
            <p:nvPr/>
          </p:nvSpPr>
          <p:spPr>
            <a:xfrm>
              <a:off x="-14370725" y="591263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887C04F5-0B8B-FA03-E825-168ED47015CA}"/>
                </a:ext>
              </a:extLst>
            </p:cNvPr>
            <p:cNvSpPr/>
            <p:nvPr/>
          </p:nvSpPr>
          <p:spPr>
            <a:xfrm>
              <a:off x="-10415520" y="914259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8DDC8211-9C4E-F198-70AA-515EB50432B5}"/>
                </a:ext>
              </a:extLst>
            </p:cNvPr>
            <p:cNvSpPr/>
            <p:nvPr/>
          </p:nvSpPr>
          <p:spPr>
            <a:xfrm>
              <a:off x="-14519840" y="694613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AE78F677-918C-440F-153D-6B698B16094F}"/>
                </a:ext>
              </a:extLst>
            </p:cNvPr>
            <p:cNvSpPr/>
            <p:nvPr/>
          </p:nvSpPr>
          <p:spPr>
            <a:xfrm>
              <a:off x="-14370725" y="694613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84062BAF-F98F-A446-CE87-7E675D243664}"/>
                </a:ext>
              </a:extLst>
            </p:cNvPr>
            <p:cNvSpPr/>
            <p:nvPr/>
          </p:nvSpPr>
          <p:spPr>
            <a:xfrm>
              <a:off x="-14221127" y="694613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6CA743C4-094B-83EE-3DD2-1CE2DCF1B22B}"/>
                </a:ext>
              </a:extLst>
            </p:cNvPr>
            <p:cNvSpPr/>
            <p:nvPr/>
          </p:nvSpPr>
          <p:spPr>
            <a:xfrm>
              <a:off x="-14072012" y="694613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B41D2F08-21C6-9AAD-CC4F-2C6382048D25}"/>
                </a:ext>
              </a:extLst>
            </p:cNvPr>
            <p:cNvSpPr/>
            <p:nvPr/>
          </p:nvSpPr>
          <p:spPr>
            <a:xfrm>
              <a:off x="-7057741" y="694613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DD5EF5DA-8772-53FB-7CC3-08D6B41254A1}"/>
                </a:ext>
              </a:extLst>
            </p:cNvPr>
            <p:cNvSpPr/>
            <p:nvPr/>
          </p:nvSpPr>
          <p:spPr>
            <a:xfrm>
              <a:off x="-6908626" y="694613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D5AFAF0C-E04A-D141-A703-362B966079BE}"/>
                </a:ext>
              </a:extLst>
            </p:cNvPr>
            <p:cNvSpPr/>
            <p:nvPr/>
          </p:nvSpPr>
          <p:spPr>
            <a:xfrm>
              <a:off x="-6759028" y="694613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968EFCF4-ABA8-CC35-828F-9945B1511FEF}"/>
                </a:ext>
              </a:extLst>
            </p:cNvPr>
            <p:cNvSpPr/>
            <p:nvPr/>
          </p:nvSpPr>
          <p:spPr>
            <a:xfrm>
              <a:off x="-10415520" y="785065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D5843F94-92D1-29B8-9871-A53AD0FD290F}"/>
                </a:ext>
              </a:extLst>
            </p:cNvPr>
            <p:cNvSpPr/>
            <p:nvPr/>
          </p:nvSpPr>
          <p:spPr>
            <a:xfrm>
              <a:off x="-6609914" y="694613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4F8EA511-0240-4FD2-01F0-036D15A545F2}"/>
                </a:ext>
              </a:extLst>
            </p:cNvPr>
            <p:cNvSpPr/>
            <p:nvPr/>
          </p:nvSpPr>
          <p:spPr>
            <a:xfrm>
              <a:off x="-10714233" y="785065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14787BD4-A0BB-BA49-2871-1AED5CC4C49D}"/>
                </a:ext>
              </a:extLst>
            </p:cNvPr>
            <p:cNvSpPr/>
            <p:nvPr/>
          </p:nvSpPr>
          <p:spPr>
            <a:xfrm>
              <a:off x="-6759028" y="591263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53BD79BF-EF2A-5A4F-D67C-17FBD909B0CC}"/>
                </a:ext>
              </a:extLst>
            </p:cNvPr>
            <p:cNvSpPr/>
            <p:nvPr/>
          </p:nvSpPr>
          <p:spPr>
            <a:xfrm>
              <a:off x="-10714233" y="526662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14B9ECA7-C6DE-5903-9418-477CFBDC30C2}"/>
                </a:ext>
              </a:extLst>
            </p:cNvPr>
            <p:cNvSpPr/>
            <p:nvPr/>
          </p:nvSpPr>
          <p:spPr>
            <a:xfrm>
              <a:off x="-14519840" y="720464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6F3489AF-21F3-4FF3-F9B7-D8288D1AE4D6}"/>
                </a:ext>
              </a:extLst>
            </p:cNvPr>
            <p:cNvSpPr/>
            <p:nvPr/>
          </p:nvSpPr>
          <p:spPr>
            <a:xfrm>
              <a:off x="-14370725" y="720464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C84A73F8-A352-8E1C-CBA6-2FEAD8C942D4}"/>
                </a:ext>
              </a:extLst>
            </p:cNvPr>
            <p:cNvSpPr/>
            <p:nvPr/>
          </p:nvSpPr>
          <p:spPr>
            <a:xfrm>
              <a:off x="-14221127" y="720464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2CDC20F9-F1B0-9365-8821-5FB9BB5B5C74}"/>
                </a:ext>
              </a:extLst>
            </p:cNvPr>
            <p:cNvSpPr/>
            <p:nvPr/>
          </p:nvSpPr>
          <p:spPr>
            <a:xfrm>
              <a:off x="-14072012" y="720464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BC44C131-EB16-86CB-B4F2-65BB68C8137C}"/>
                </a:ext>
              </a:extLst>
            </p:cNvPr>
            <p:cNvSpPr/>
            <p:nvPr/>
          </p:nvSpPr>
          <p:spPr>
            <a:xfrm>
              <a:off x="-10415520" y="526662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45DD3F0B-D40C-8B33-A374-90E059AE9D55}"/>
                </a:ext>
              </a:extLst>
            </p:cNvPr>
            <p:cNvSpPr/>
            <p:nvPr/>
          </p:nvSpPr>
          <p:spPr>
            <a:xfrm>
              <a:off x="-7057741" y="720464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630E6F48-8AC9-95E5-F73A-B50E7A559B3A}"/>
                </a:ext>
              </a:extLst>
            </p:cNvPr>
            <p:cNvSpPr/>
            <p:nvPr/>
          </p:nvSpPr>
          <p:spPr>
            <a:xfrm>
              <a:off x="-6908626" y="720464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2B3BCFD0-4A69-5D8A-5682-F1EAD276F0CB}"/>
                </a:ext>
              </a:extLst>
            </p:cNvPr>
            <p:cNvSpPr/>
            <p:nvPr/>
          </p:nvSpPr>
          <p:spPr>
            <a:xfrm>
              <a:off x="-6759028" y="720464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4F629ABB-4A6F-227B-6A8D-759633AF74BE}"/>
                </a:ext>
              </a:extLst>
            </p:cNvPr>
            <p:cNvSpPr/>
            <p:nvPr/>
          </p:nvSpPr>
          <p:spPr>
            <a:xfrm>
              <a:off x="-6609914" y="720464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AC5325A9-C636-E9C6-7330-9A958EC04922}"/>
                </a:ext>
              </a:extLst>
            </p:cNvPr>
            <p:cNvSpPr/>
            <p:nvPr/>
          </p:nvSpPr>
          <p:spPr>
            <a:xfrm>
              <a:off x="-10714233" y="759214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3863ABC0-BA3A-E720-C92B-3AE136350481}"/>
                </a:ext>
              </a:extLst>
            </p:cNvPr>
            <p:cNvSpPr/>
            <p:nvPr/>
          </p:nvSpPr>
          <p:spPr>
            <a:xfrm>
              <a:off x="-10415520" y="759214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7BC6C269-1DA6-4D95-3FA7-21125B87C55D}"/>
                </a:ext>
              </a:extLst>
            </p:cNvPr>
            <p:cNvSpPr/>
            <p:nvPr/>
          </p:nvSpPr>
          <p:spPr>
            <a:xfrm>
              <a:off x="-9669464" y="75923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D3264447-103E-9D30-E40B-701962DE8CEF}"/>
                </a:ext>
              </a:extLst>
            </p:cNvPr>
            <p:cNvSpPr/>
            <p:nvPr/>
          </p:nvSpPr>
          <p:spPr>
            <a:xfrm>
              <a:off x="-9818578" y="75923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A88F07B5-7B7A-8877-B8DB-CD5A4BC94E1D}"/>
                </a:ext>
              </a:extLst>
            </p:cNvPr>
            <p:cNvSpPr/>
            <p:nvPr/>
          </p:nvSpPr>
          <p:spPr>
            <a:xfrm>
              <a:off x="-9967693" y="75923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65FB8CF5-A853-C5E6-A5AA-E9522504A019}"/>
                </a:ext>
              </a:extLst>
            </p:cNvPr>
            <p:cNvSpPr/>
            <p:nvPr/>
          </p:nvSpPr>
          <p:spPr>
            <a:xfrm>
              <a:off x="-10116888" y="75923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835BF264-8935-640E-D34C-6C2B10F02621}"/>
                </a:ext>
              </a:extLst>
            </p:cNvPr>
            <p:cNvSpPr/>
            <p:nvPr/>
          </p:nvSpPr>
          <p:spPr>
            <a:xfrm>
              <a:off x="-10266003" y="75923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69D77FD2-7202-7D03-EA0D-F89629C8FADA}"/>
                </a:ext>
              </a:extLst>
            </p:cNvPr>
            <p:cNvSpPr/>
            <p:nvPr/>
          </p:nvSpPr>
          <p:spPr>
            <a:xfrm>
              <a:off x="-9818578" y="526686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FD0C9D53-09DE-0610-42D2-806C496049DB}"/>
                </a:ext>
              </a:extLst>
            </p:cNvPr>
            <p:cNvSpPr/>
            <p:nvPr/>
          </p:nvSpPr>
          <p:spPr>
            <a:xfrm>
              <a:off x="-10564716" y="759238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0B31A6A1-B01B-7C10-4506-947283BA13A6}"/>
                </a:ext>
              </a:extLst>
            </p:cNvPr>
            <p:cNvSpPr/>
            <p:nvPr/>
          </p:nvSpPr>
          <p:spPr>
            <a:xfrm>
              <a:off x="-9669464" y="526686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DF9D0B50-B134-4781-944F-44A4B1DB1DF7}"/>
                </a:ext>
              </a:extLst>
            </p:cNvPr>
            <p:cNvSpPr/>
            <p:nvPr/>
          </p:nvSpPr>
          <p:spPr>
            <a:xfrm>
              <a:off x="-10863428" y="75923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B6D75D99-3157-FF6B-C97F-C37326D33A56}"/>
                </a:ext>
              </a:extLst>
            </p:cNvPr>
            <p:cNvSpPr/>
            <p:nvPr/>
          </p:nvSpPr>
          <p:spPr>
            <a:xfrm>
              <a:off x="-11012543" y="75923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2E4D4A39-AE66-2978-041E-56EF25A97839}"/>
                </a:ext>
              </a:extLst>
            </p:cNvPr>
            <p:cNvSpPr/>
            <p:nvPr/>
          </p:nvSpPr>
          <p:spPr>
            <a:xfrm>
              <a:off x="-11161738" y="75923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FFB4DE3D-9C5A-1169-8ED5-4EE4198CCB31}"/>
                </a:ext>
              </a:extLst>
            </p:cNvPr>
            <p:cNvSpPr/>
            <p:nvPr/>
          </p:nvSpPr>
          <p:spPr>
            <a:xfrm>
              <a:off x="-11310853" y="75923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43E17139-77A5-4DF8-5905-32A9D6E9E1E6}"/>
                </a:ext>
              </a:extLst>
            </p:cNvPr>
            <p:cNvSpPr/>
            <p:nvPr/>
          </p:nvSpPr>
          <p:spPr>
            <a:xfrm>
              <a:off x="-11459968" y="75923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9C57253B-9CAC-831C-A619-ADE3D44711E9}"/>
                </a:ext>
              </a:extLst>
            </p:cNvPr>
            <p:cNvSpPr/>
            <p:nvPr/>
          </p:nvSpPr>
          <p:spPr>
            <a:xfrm>
              <a:off x="-9967693" y="526686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77B9D09A-EE49-29CC-8689-C0803DA73001}"/>
                </a:ext>
              </a:extLst>
            </p:cNvPr>
            <p:cNvSpPr/>
            <p:nvPr/>
          </p:nvSpPr>
          <p:spPr>
            <a:xfrm>
              <a:off x="-10116888" y="526686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33D1D95B-DB1D-A46D-1385-63DF396F570A}"/>
                </a:ext>
              </a:extLst>
            </p:cNvPr>
            <p:cNvSpPr/>
            <p:nvPr/>
          </p:nvSpPr>
          <p:spPr>
            <a:xfrm>
              <a:off x="-6460396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8500BAA7-087E-0964-1331-0DF6EE5A29C3}"/>
                </a:ext>
              </a:extLst>
            </p:cNvPr>
            <p:cNvSpPr/>
            <p:nvPr/>
          </p:nvSpPr>
          <p:spPr>
            <a:xfrm>
              <a:off x="-7206936" y="565427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22A67FBA-6418-6E6D-6D3E-062376EA076A}"/>
                </a:ext>
              </a:extLst>
            </p:cNvPr>
            <p:cNvSpPr/>
            <p:nvPr/>
          </p:nvSpPr>
          <p:spPr>
            <a:xfrm>
              <a:off x="-7356051" y="565427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62303C78-30AB-9E7E-9AD0-AA074ED5BE6A}"/>
                </a:ext>
              </a:extLst>
            </p:cNvPr>
            <p:cNvSpPr/>
            <p:nvPr/>
          </p:nvSpPr>
          <p:spPr>
            <a:xfrm>
              <a:off x="-7505246" y="565427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BEC880A8-A4B4-7D85-107F-DC6839C3AA8E}"/>
                </a:ext>
              </a:extLst>
            </p:cNvPr>
            <p:cNvSpPr/>
            <p:nvPr/>
          </p:nvSpPr>
          <p:spPr>
            <a:xfrm>
              <a:off x="-7654361" y="565427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A6939CD3-C38D-0E8A-B743-3E325CEBE8DA}"/>
                </a:ext>
              </a:extLst>
            </p:cNvPr>
            <p:cNvSpPr/>
            <p:nvPr/>
          </p:nvSpPr>
          <p:spPr>
            <a:xfrm>
              <a:off x="-7206936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1949AFCC-DDDE-3F76-C2DC-E15D5C6F52E7}"/>
                </a:ext>
              </a:extLst>
            </p:cNvPr>
            <p:cNvSpPr/>
            <p:nvPr/>
          </p:nvSpPr>
          <p:spPr>
            <a:xfrm>
              <a:off x="-7356051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FDC9C97B-4A73-41AA-5695-E96FE296CCE4}"/>
                </a:ext>
              </a:extLst>
            </p:cNvPr>
            <p:cNvSpPr/>
            <p:nvPr/>
          </p:nvSpPr>
          <p:spPr>
            <a:xfrm>
              <a:off x="-7505246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D28C120E-454A-B35C-D03E-98260F427C3F}"/>
                </a:ext>
              </a:extLst>
            </p:cNvPr>
            <p:cNvSpPr/>
            <p:nvPr/>
          </p:nvSpPr>
          <p:spPr>
            <a:xfrm>
              <a:off x="-7654361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860C23C4-7033-C057-490F-936E78586F78}"/>
                </a:ext>
              </a:extLst>
            </p:cNvPr>
            <p:cNvSpPr/>
            <p:nvPr/>
          </p:nvSpPr>
          <p:spPr>
            <a:xfrm>
              <a:off x="-7803476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988AB742-C6B6-CCE0-9FD6-3B36AA75988B}"/>
                </a:ext>
              </a:extLst>
            </p:cNvPr>
            <p:cNvSpPr/>
            <p:nvPr/>
          </p:nvSpPr>
          <p:spPr>
            <a:xfrm>
              <a:off x="-10266003" y="526686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8555CAC1-DB3E-6014-F0FB-1CDBF8C89D24}"/>
                </a:ext>
              </a:extLst>
            </p:cNvPr>
            <p:cNvSpPr/>
            <p:nvPr/>
          </p:nvSpPr>
          <p:spPr>
            <a:xfrm>
              <a:off x="-7803476" y="565427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74D2B713-1F16-50D6-673C-A21FFB343484}"/>
                </a:ext>
              </a:extLst>
            </p:cNvPr>
            <p:cNvSpPr/>
            <p:nvPr/>
          </p:nvSpPr>
          <p:spPr>
            <a:xfrm>
              <a:off x="-13325956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318CF1FE-4523-C060-5E4B-B2A59B21C910}"/>
                </a:ext>
              </a:extLst>
            </p:cNvPr>
            <p:cNvSpPr/>
            <p:nvPr/>
          </p:nvSpPr>
          <p:spPr>
            <a:xfrm>
              <a:off x="-13475070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DAE538E7-254B-91BD-72CD-56E66AF9B725}"/>
                </a:ext>
              </a:extLst>
            </p:cNvPr>
            <p:cNvSpPr/>
            <p:nvPr/>
          </p:nvSpPr>
          <p:spPr>
            <a:xfrm>
              <a:off x="-13624266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248C25C6-FBE7-2392-CC08-A1A3D6CC4B86}"/>
                </a:ext>
              </a:extLst>
            </p:cNvPr>
            <p:cNvSpPr/>
            <p:nvPr/>
          </p:nvSpPr>
          <p:spPr>
            <a:xfrm>
              <a:off x="-13773380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74B5CEF7-2939-A0E7-FEC4-B114A7274188}"/>
                </a:ext>
              </a:extLst>
            </p:cNvPr>
            <p:cNvSpPr/>
            <p:nvPr/>
          </p:nvSpPr>
          <p:spPr>
            <a:xfrm>
              <a:off x="-13922495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93F1B06C-4BA1-7F1D-4ED8-EE17EC4724F3}"/>
                </a:ext>
              </a:extLst>
            </p:cNvPr>
            <p:cNvSpPr/>
            <p:nvPr/>
          </p:nvSpPr>
          <p:spPr>
            <a:xfrm>
              <a:off x="-13325956" y="565427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2D59341B-4CBD-E823-DCED-D42D19A8D2A3}"/>
                </a:ext>
              </a:extLst>
            </p:cNvPr>
            <p:cNvSpPr/>
            <p:nvPr/>
          </p:nvSpPr>
          <p:spPr>
            <a:xfrm>
              <a:off x="-11459968" y="78508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B29D0175-C004-4BCA-1258-1A4780C9AF31}"/>
                </a:ext>
              </a:extLst>
            </p:cNvPr>
            <p:cNvSpPr/>
            <p:nvPr/>
          </p:nvSpPr>
          <p:spPr>
            <a:xfrm>
              <a:off x="-11310853" y="78508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6A595805-1DE1-39F3-C2E8-4970E4D8B8BC}"/>
                </a:ext>
              </a:extLst>
            </p:cNvPr>
            <p:cNvSpPr/>
            <p:nvPr/>
          </p:nvSpPr>
          <p:spPr>
            <a:xfrm>
              <a:off x="-11161738" y="78508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6E62B605-C215-6A57-D34F-419BA27DDD69}"/>
                </a:ext>
              </a:extLst>
            </p:cNvPr>
            <p:cNvSpPr/>
            <p:nvPr/>
          </p:nvSpPr>
          <p:spPr>
            <a:xfrm>
              <a:off x="-14669116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AC1F4F93-50BE-991C-30D9-B058EAA5501A}"/>
                </a:ext>
              </a:extLst>
            </p:cNvPr>
            <p:cNvSpPr/>
            <p:nvPr/>
          </p:nvSpPr>
          <p:spPr>
            <a:xfrm>
              <a:off x="-14818230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30E2DBBE-F8AC-F227-23A3-2ADEC8FDE877}"/>
                </a:ext>
              </a:extLst>
            </p:cNvPr>
            <p:cNvSpPr/>
            <p:nvPr/>
          </p:nvSpPr>
          <p:spPr>
            <a:xfrm>
              <a:off x="-14967345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B13E1492-5DDC-75B4-B5FB-87DC2A571BDF}"/>
                </a:ext>
              </a:extLst>
            </p:cNvPr>
            <p:cNvSpPr/>
            <p:nvPr/>
          </p:nvSpPr>
          <p:spPr>
            <a:xfrm>
              <a:off x="-15116460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CA9BF19E-9D1D-EE17-7054-C0E3F9BEFDD9}"/>
                </a:ext>
              </a:extLst>
            </p:cNvPr>
            <p:cNvSpPr/>
            <p:nvPr/>
          </p:nvSpPr>
          <p:spPr>
            <a:xfrm>
              <a:off x="-15265655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B627943D-9D7E-E30A-419A-93717114134B}"/>
                </a:ext>
              </a:extLst>
            </p:cNvPr>
            <p:cNvSpPr/>
            <p:nvPr/>
          </p:nvSpPr>
          <p:spPr>
            <a:xfrm>
              <a:off x="-10564716" y="526670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E0B7018B-9040-EBE4-954D-1041978B1E58}"/>
                </a:ext>
              </a:extLst>
            </p:cNvPr>
            <p:cNvSpPr/>
            <p:nvPr/>
          </p:nvSpPr>
          <p:spPr>
            <a:xfrm>
              <a:off x="-11012624" y="78508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5737EF7F-995A-CDF8-C04D-F7DC01D1F2E2}"/>
                </a:ext>
              </a:extLst>
            </p:cNvPr>
            <p:cNvSpPr/>
            <p:nvPr/>
          </p:nvSpPr>
          <p:spPr>
            <a:xfrm>
              <a:off x="-10863428" y="526686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AE2291E2-DCDF-EADD-C853-16B562956724}"/>
                </a:ext>
              </a:extLst>
            </p:cNvPr>
            <p:cNvSpPr/>
            <p:nvPr/>
          </p:nvSpPr>
          <p:spPr>
            <a:xfrm>
              <a:off x="-11012624" y="526686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FF4DA7F0-B3F2-8BC0-7C6B-BAA9960F6612}"/>
                </a:ext>
              </a:extLst>
            </p:cNvPr>
            <p:cNvSpPr/>
            <p:nvPr/>
          </p:nvSpPr>
          <p:spPr>
            <a:xfrm>
              <a:off x="-10863428" y="78508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3D94182E-7858-6235-F793-334BEA96EDDB}"/>
                </a:ext>
              </a:extLst>
            </p:cNvPr>
            <p:cNvSpPr/>
            <p:nvPr/>
          </p:nvSpPr>
          <p:spPr>
            <a:xfrm>
              <a:off x="-6460316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3512FD2A-3E22-FB4C-D73C-B57D72526881}"/>
                </a:ext>
              </a:extLst>
            </p:cNvPr>
            <p:cNvSpPr/>
            <p:nvPr/>
          </p:nvSpPr>
          <p:spPr>
            <a:xfrm>
              <a:off x="-10564716" y="785073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7BB87FFB-76C0-91BB-6C9E-7480A151EB8D}"/>
                </a:ext>
              </a:extLst>
            </p:cNvPr>
            <p:cNvSpPr/>
            <p:nvPr/>
          </p:nvSpPr>
          <p:spPr>
            <a:xfrm>
              <a:off x="-10266003" y="78508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1825EA4C-D644-BD7C-868A-3CF88E7F688F}"/>
                </a:ext>
              </a:extLst>
            </p:cNvPr>
            <p:cNvSpPr/>
            <p:nvPr/>
          </p:nvSpPr>
          <p:spPr>
            <a:xfrm>
              <a:off x="-10116888" y="78508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802326F2-91F1-F306-C1C9-43C9AD1211EA}"/>
                </a:ext>
              </a:extLst>
            </p:cNvPr>
            <p:cNvSpPr/>
            <p:nvPr/>
          </p:nvSpPr>
          <p:spPr>
            <a:xfrm>
              <a:off x="-9967693" y="78508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6E0B1010-B51D-0EFB-4B19-8FFADA7EA26C}"/>
                </a:ext>
              </a:extLst>
            </p:cNvPr>
            <p:cNvSpPr/>
            <p:nvPr/>
          </p:nvSpPr>
          <p:spPr>
            <a:xfrm>
              <a:off x="-7206936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1DB0CA38-BF99-B853-53C4-5496A79878BA}"/>
                </a:ext>
              </a:extLst>
            </p:cNvPr>
            <p:cNvSpPr/>
            <p:nvPr/>
          </p:nvSpPr>
          <p:spPr>
            <a:xfrm>
              <a:off x="-7356051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DE2C6173-15D6-34AE-39E8-023BF9E9C0A7}"/>
                </a:ext>
              </a:extLst>
            </p:cNvPr>
            <p:cNvSpPr/>
            <p:nvPr/>
          </p:nvSpPr>
          <p:spPr>
            <a:xfrm>
              <a:off x="-7505246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301E4030-E8CA-89EF-2350-55D34D0315BA}"/>
                </a:ext>
              </a:extLst>
            </p:cNvPr>
            <p:cNvSpPr/>
            <p:nvPr/>
          </p:nvSpPr>
          <p:spPr>
            <a:xfrm>
              <a:off x="-7654361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9BAC08E2-5341-548F-A5D8-DEC654B7C6A3}"/>
                </a:ext>
              </a:extLst>
            </p:cNvPr>
            <p:cNvSpPr/>
            <p:nvPr/>
          </p:nvSpPr>
          <p:spPr>
            <a:xfrm>
              <a:off x="-7803476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7F4092D1-46C6-237E-9D67-3DD061619F31}"/>
                </a:ext>
              </a:extLst>
            </p:cNvPr>
            <p:cNvSpPr/>
            <p:nvPr/>
          </p:nvSpPr>
          <p:spPr>
            <a:xfrm>
              <a:off x="-11161738" y="526686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B2A1D811-CE7F-BBAF-126B-6623F9955E54}"/>
                </a:ext>
              </a:extLst>
            </p:cNvPr>
            <p:cNvSpPr/>
            <p:nvPr/>
          </p:nvSpPr>
          <p:spPr>
            <a:xfrm>
              <a:off x="-11310853" y="526686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7F2611B5-D6E9-4798-4C51-4A2EC8D7F0B9}"/>
                </a:ext>
              </a:extLst>
            </p:cNvPr>
            <p:cNvSpPr/>
            <p:nvPr/>
          </p:nvSpPr>
          <p:spPr>
            <a:xfrm>
              <a:off x="-13325956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EEC46F5E-65A0-EE66-BA83-3A2F648CECF4}"/>
                </a:ext>
              </a:extLst>
            </p:cNvPr>
            <p:cNvSpPr/>
            <p:nvPr/>
          </p:nvSpPr>
          <p:spPr>
            <a:xfrm>
              <a:off x="-13475070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72000B99-DC57-1FE8-52A3-8FA87F06500E}"/>
                </a:ext>
              </a:extLst>
            </p:cNvPr>
            <p:cNvSpPr/>
            <p:nvPr/>
          </p:nvSpPr>
          <p:spPr>
            <a:xfrm>
              <a:off x="-13624185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72BB8E66-4F66-B938-C4E3-E9932AC6D52B}"/>
                </a:ext>
              </a:extLst>
            </p:cNvPr>
            <p:cNvSpPr/>
            <p:nvPr/>
          </p:nvSpPr>
          <p:spPr>
            <a:xfrm>
              <a:off x="-13773380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C2B1B884-7E46-345C-75AF-28637B86E07D}"/>
                </a:ext>
              </a:extLst>
            </p:cNvPr>
            <p:cNvSpPr/>
            <p:nvPr/>
          </p:nvSpPr>
          <p:spPr>
            <a:xfrm>
              <a:off x="-13922495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A499335F-889F-9105-D506-63769F2520FF}"/>
                </a:ext>
              </a:extLst>
            </p:cNvPr>
            <p:cNvSpPr/>
            <p:nvPr/>
          </p:nvSpPr>
          <p:spPr>
            <a:xfrm>
              <a:off x="-9818578" y="78508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C94C372D-1F17-F970-1261-781C25D9C767}"/>
                </a:ext>
              </a:extLst>
            </p:cNvPr>
            <p:cNvSpPr/>
            <p:nvPr/>
          </p:nvSpPr>
          <p:spPr>
            <a:xfrm>
              <a:off x="-9669464" y="78508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9310EC48-9B69-E1F2-C504-2D6D718A4B08}"/>
                </a:ext>
              </a:extLst>
            </p:cNvPr>
            <p:cNvSpPr/>
            <p:nvPr/>
          </p:nvSpPr>
          <p:spPr>
            <a:xfrm>
              <a:off x="-13475070" y="565427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EF3BF0F4-7714-8D5F-6013-4B53D87616BA}"/>
                </a:ext>
              </a:extLst>
            </p:cNvPr>
            <p:cNvSpPr/>
            <p:nvPr/>
          </p:nvSpPr>
          <p:spPr>
            <a:xfrm>
              <a:off x="-13624185" y="565427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C96AB857-9FF2-15DF-8719-46454FF6DF2F}"/>
                </a:ext>
              </a:extLst>
            </p:cNvPr>
            <p:cNvSpPr/>
            <p:nvPr/>
          </p:nvSpPr>
          <p:spPr>
            <a:xfrm>
              <a:off x="-14669116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9277CB9B-B712-D00A-42B7-6A577C62CC4A}"/>
                </a:ext>
              </a:extLst>
            </p:cNvPr>
            <p:cNvSpPr/>
            <p:nvPr/>
          </p:nvSpPr>
          <p:spPr>
            <a:xfrm>
              <a:off x="-14818230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4E4B1E6C-6338-7FAC-1A20-335BD52AED3C}"/>
                </a:ext>
              </a:extLst>
            </p:cNvPr>
            <p:cNvSpPr/>
            <p:nvPr/>
          </p:nvSpPr>
          <p:spPr>
            <a:xfrm>
              <a:off x="-14967345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8DEA2314-54B7-1C28-02AF-E09EA22AD9B7}"/>
                </a:ext>
              </a:extLst>
            </p:cNvPr>
            <p:cNvSpPr/>
            <p:nvPr/>
          </p:nvSpPr>
          <p:spPr>
            <a:xfrm>
              <a:off x="-15116460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4052A748-258A-4ED0-1945-C99320DDDF71}"/>
                </a:ext>
              </a:extLst>
            </p:cNvPr>
            <p:cNvSpPr/>
            <p:nvPr/>
          </p:nvSpPr>
          <p:spPr>
            <a:xfrm>
              <a:off x="-10564716" y="914275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75CD2DD9-7B42-8FDF-7315-4E62C385D51D}"/>
                </a:ext>
              </a:extLst>
            </p:cNvPr>
            <p:cNvSpPr/>
            <p:nvPr/>
          </p:nvSpPr>
          <p:spPr>
            <a:xfrm>
              <a:off x="-11459968" y="526686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F0BB40B1-7489-018A-3505-275828F37CAC}"/>
                </a:ext>
              </a:extLst>
            </p:cNvPr>
            <p:cNvSpPr/>
            <p:nvPr/>
          </p:nvSpPr>
          <p:spPr>
            <a:xfrm>
              <a:off x="-9669464" y="655880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BE45AFFD-1B1B-273F-1A4C-4E132B6CA845}"/>
                </a:ext>
              </a:extLst>
            </p:cNvPr>
            <p:cNvSpPr/>
            <p:nvPr/>
          </p:nvSpPr>
          <p:spPr>
            <a:xfrm>
              <a:off x="-9818578" y="655880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69B6A20F-6312-3943-6C2C-48FC23E349ED}"/>
                </a:ext>
              </a:extLst>
            </p:cNvPr>
            <p:cNvSpPr/>
            <p:nvPr/>
          </p:nvSpPr>
          <p:spPr>
            <a:xfrm>
              <a:off x="-13773380" y="565427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9D9B5E70-4C78-8155-F77F-57A00BE03EAA}"/>
                </a:ext>
              </a:extLst>
            </p:cNvPr>
            <p:cNvSpPr/>
            <p:nvPr/>
          </p:nvSpPr>
          <p:spPr>
            <a:xfrm>
              <a:off x="-13922495" y="565427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E7B97C01-3881-F2BC-BA3D-EFDE4B41096D}"/>
                </a:ext>
              </a:extLst>
            </p:cNvPr>
            <p:cNvSpPr/>
            <p:nvPr/>
          </p:nvSpPr>
          <p:spPr>
            <a:xfrm>
              <a:off x="-11459968" y="500826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FFFA812A-0AAD-64AB-C70D-D7417787983F}"/>
                </a:ext>
              </a:extLst>
            </p:cNvPr>
            <p:cNvSpPr/>
            <p:nvPr/>
          </p:nvSpPr>
          <p:spPr>
            <a:xfrm>
              <a:off x="-11310853" y="500826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CF420D30-F965-D6E6-A13A-01055D3D68F2}"/>
                </a:ext>
              </a:extLst>
            </p:cNvPr>
            <p:cNvSpPr/>
            <p:nvPr/>
          </p:nvSpPr>
          <p:spPr>
            <a:xfrm>
              <a:off x="-11161738" y="500826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D76E9A4B-774E-EB9E-610A-31DDBEB051D4}"/>
                </a:ext>
              </a:extLst>
            </p:cNvPr>
            <p:cNvSpPr/>
            <p:nvPr/>
          </p:nvSpPr>
          <p:spPr>
            <a:xfrm>
              <a:off x="-11012543" y="500826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F1467F3B-B294-150F-822D-6495A7123C25}"/>
                </a:ext>
              </a:extLst>
            </p:cNvPr>
            <p:cNvSpPr/>
            <p:nvPr/>
          </p:nvSpPr>
          <p:spPr>
            <a:xfrm>
              <a:off x="-10863428" y="500826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68B105CE-180E-61C0-12FA-5AA189B83985}"/>
                </a:ext>
              </a:extLst>
            </p:cNvPr>
            <p:cNvSpPr/>
            <p:nvPr/>
          </p:nvSpPr>
          <p:spPr>
            <a:xfrm>
              <a:off x="-11459968" y="888423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8C727A31-7285-D6C4-783A-4733A9CF28BF}"/>
                </a:ext>
              </a:extLst>
            </p:cNvPr>
            <p:cNvSpPr/>
            <p:nvPr/>
          </p:nvSpPr>
          <p:spPr>
            <a:xfrm>
              <a:off x="-10564716" y="50083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C9491E83-43A9-DFD8-7CEB-4A2583FF0A54}"/>
                </a:ext>
              </a:extLst>
            </p:cNvPr>
            <p:cNvSpPr/>
            <p:nvPr/>
          </p:nvSpPr>
          <p:spPr>
            <a:xfrm>
              <a:off x="-11310853" y="888423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F7A6B9F6-1E8A-8E46-5574-4D7DE490D88A}"/>
                </a:ext>
              </a:extLst>
            </p:cNvPr>
            <p:cNvSpPr/>
            <p:nvPr/>
          </p:nvSpPr>
          <p:spPr>
            <a:xfrm>
              <a:off x="-10266003" y="500826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BD3589F2-2898-30C5-7E11-9F0439C629FE}"/>
                </a:ext>
              </a:extLst>
            </p:cNvPr>
            <p:cNvSpPr/>
            <p:nvPr/>
          </p:nvSpPr>
          <p:spPr>
            <a:xfrm>
              <a:off x="-10116888" y="500826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622F2176-2528-54C2-5F5F-7155E2A55209}"/>
                </a:ext>
              </a:extLst>
            </p:cNvPr>
            <p:cNvSpPr/>
            <p:nvPr/>
          </p:nvSpPr>
          <p:spPr>
            <a:xfrm>
              <a:off x="-9967693" y="500826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9CC7A07E-52AD-8C54-043D-FA5FE3CBD272}"/>
                </a:ext>
              </a:extLst>
            </p:cNvPr>
            <p:cNvSpPr/>
            <p:nvPr/>
          </p:nvSpPr>
          <p:spPr>
            <a:xfrm>
              <a:off x="-9818578" y="500826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B0CBB4F9-C950-E488-F3D5-84088B634602}"/>
                </a:ext>
              </a:extLst>
            </p:cNvPr>
            <p:cNvSpPr/>
            <p:nvPr/>
          </p:nvSpPr>
          <p:spPr>
            <a:xfrm>
              <a:off x="-9669464" y="500826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7F97A8D4-9A68-CF5B-DF97-8696A7025BE0}"/>
                </a:ext>
              </a:extLst>
            </p:cNvPr>
            <p:cNvSpPr/>
            <p:nvPr/>
          </p:nvSpPr>
          <p:spPr>
            <a:xfrm>
              <a:off x="-11161738" y="888423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B3AE9F4D-628A-623D-14A1-6F1A2D8812A8}"/>
                </a:ext>
              </a:extLst>
            </p:cNvPr>
            <p:cNvSpPr/>
            <p:nvPr/>
          </p:nvSpPr>
          <p:spPr>
            <a:xfrm>
              <a:off x="-11012543" y="888423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4EFA5957-C68E-99C6-6499-93F19D40C965}"/>
                </a:ext>
              </a:extLst>
            </p:cNvPr>
            <p:cNvSpPr/>
            <p:nvPr/>
          </p:nvSpPr>
          <p:spPr>
            <a:xfrm>
              <a:off x="-9967693" y="655880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E9BA3665-1F6A-EF7E-97ED-5A0D3FA28684}"/>
                </a:ext>
              </a:extLst>
            </p:cNvPr>
            <p:cNvSpPr/>
            <p:nvPr/>
          </p:nvSpPr>
          <p:spPr>
            <a:xfrm>
              <a:off x="-10116888" y="655880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793995BD-318E-0301-A7A1-7949D5E41353}"/>
                </a:ext>
              </a:extLst>
            </p:cNvPr>
            <p:cNvSpPr/>
            <p:nvPr/>
          </p:nvSpPr>
          <p:spPr>
            <a:xfrm>
              <a:off x="-10266003" y="655880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17F88D86-31C4-9DD2-8BFB-F84FD1458C93}"/>
                </a:ext>
              </a:extLst>
            </p:cNvPr>
            <p:cNvSpPr/>
            <p:nvPr/>
          </p:nvSpPr>
          <p:spPr>
            <a:xfrm>
              <a:off x="-10863428" y="888423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73D83701-FD1E-99E9-2377-B7C46BBA3FA4}"/>
                </a:ext>
              </a:extLst>
            </p:cNvPr>
            <p:cNvSpPr/>
            <p:nvPr/>
          </p:nvSpPr>
          <p:spPr>
            <a:xfrm>
              <a:off x="-10564716" y="655872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D88BBF77-261D-AD8B-B892-9D19D5531E57}"/>
                </a:ext>
              </a:extLst>
            </p:cNvPr>
            <p:cNvSpPr/>
            <p:nvPr/>
          </p:nvSpPr>
          <p:spPr>
            <a:xfrm>
              <a:off x="-10564716" y="888439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70E6C900-D28F-8DC4-E34B-A3B77E6D5D4C}"/>
                </a:ext>
              </a:extLst>
            </p:cNvPr>
            <p:cNvSpPr/>
            <p:nvPr/>
          </p:nvSpPr>
          <p:spPr>
            <a:xfrm>
              <a:off x="-10863428" y="655880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F2A3B17B-5158-4E81-5011-C1E65BDBC900}"/>
                </a:ext>
              </a:extLst>
            </p:cNvPr>
            <p:cNvSpPr/>
            <p:nvPr/>
          </p:nvSpPr>
          <p:spPr>
            <a:xfrm>
              <a:off x="-11012624" y="655880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D861791B-60D9-EB6B-8B3F-4D169B5B8340}"/>
                </a:ext>
              </a:extLst>
            </p:cNvPr>
            <p:cNvSpPr/>
            <p:nvPr/>
          </p:nvSpPr>
          <p:spPr>
            <a:xfrm>
              <a:off x="-11161738" y="655880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BC7DC0F1-EE7F-D42E-0C1A-202AF9B01D54}"/>
                </a:ext>
              </a:extLst>
            </p:cNvPr>
            <p:cNvSpPr/>
            <p:nvPr/>
          </p:nvSpPr>
          <p:spPr>
            <a:xfrm>
              <a:off x="-11310853" y="655880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AFEE08E6-06EC-7619-AAE7-4E76BF0AEC14}"/>
                </a:ext>
              </a:extLst>
            </p:cNvPr>
            <p:cNvSpPr/>
            <p:nvPr/>
          </p:nvSpPr>
          <p:spPr>
            <a:xfrm>
              <a:off x="-11459968" y="655880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2F5F812F-D721-7F6F-D3DD-72CE7DF272D2}"/>
                </a:ext>
              </a:extLst>
            </p:cNvPr>
            <p:cNvSpPr/>
            <p:nvPr/>
          </p:nvSpPr>
          <p:spPr>
            <a:xfrm>
              <a:off x="-13922495" y="591279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5A9CDB99-7436-FA4E-A099-99CBE28ADD0D}"/>
                </a:ext>
              </a:extLst>
            </p:cNvPr>
            <p:cNvSpPr/>
            <p:nvPr/>
          </p:nvSpPr>
          <p:spPr>
            <a:xfrm>
              <a:off x="-13773380" y="591279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6C4B47D8-2061-A9DD-59EA-CF10DADF5455}"/>
                </a:ext>
              </a:extLst>
            </p:cNvPr>
            <p:cNvSpPr/>
            <p:nvPr/>
          </p:nvSpPr>
          <p:spPr>
            <a:xfrm>
              <a:off x="-13624266" y="591279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0CBE91CA-4EFD-0C29-F31C-CA0A6821BD5B}"/>
                </a:ext>
              </a:extLst>
            </p:cNvPr>
            <p:cNvSpPr/>
            <p:nvPr/>
          </p:nvSpPr>
          <p:spPr>
            <a:xfrm>
              <a:off x="-13475070" y="591279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CCFC06D6-F056-F513-ED41-169DF5A89F37}"/>
                </a:ext>
              </a:extLst>
            </p:cNvPr>
            <p:cNvSpPr/>
            <p:nvPr/>
          </p:nvSpPr>
          <p:spPr>
            <a:xfrm>
              <a:off x="-13325956" y="591279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18142011-7D44-9E2C-D4E4-6C1626C6977B}"/>
                </a:ext>
              </a:extLst>
            </p:cNvPr>
            <p:cNvSpPr/>
            <p:nvPr/>
          </p:nvSpPr>
          <p:spPr>
            <a:xfrm>
              <a:off x="-7803476" y="591287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6D9A15DB-EB5E-3A05-D054-BDDD1B23C160}"/>
                </a:ext>
              </a:extLst>
            </p:cNvPr>
            <p:cNvSpPr/>
            <p:nvPr/>
          </p:nvSpPr>
          <p:spPr>
            <a:xfrm>
              <a:off x="-7654361" y="591287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06E49B6F-9FDC-8625-9F7C-819D2D712411}"/>
                </a:ext>
              </a:extLst>
            </p:cNvPr>
            <p:cNvSpPr/>
            <p:nvPr/>
          </p:nvSpPr>
          <p:spPr>
            <a:xfrm>
              <a:off x="-7505246" y="591287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58C5D5C3-05AC-22B3-FF58-BF282C7F5676}"/>
                </a:ext>
              </a:extLst>
            </p:cNvPr>
            <p:cNvSpPr/>
            <p:nvPr/>
          </p:nvSpPr>
          <p:spPr>
            <a:xfrm>
              <a:off x="-7356051" y="591287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1D5BFFC8-27DB-F4F5-1C62-438897C0AA1B}"/>
                </a:ext>
              </a:extLst>
            </p:cNvPr>
            <p:cNvSpPr/>
            <p:nvPr/>
          </p:nvSpPr>
          <p:spPr>
            <a:xfrm>
              <a:off x="-7206936" y="591287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E9AAE401-4975-1CDF-8A3C-686353BFCAEA}"/>
                </a:ext>
              </a:extLst>
            </p:cNvPr>
            <p:cNvSpPr/>
            <p:nvPr/>
          </p:nvSpPr>
          <p:spPr>
            <a:xfrm>
              <a:off x="-9669464" y="63002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0505C4E2-A984-AB6A-1B9B-8B5E6982C9AE}"/>
                </a:ext>
              </a:extLst>
            </p:cNvPr>
            <p:cNvSpPr/>
            <p:nvPr/>
          </p:nvSpPr>
          <p:spPr>
            <a:xfrm>
              <a:off x="-9818578" y="63002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B1EC1488-705B-0404-7822-6FBC2677E992}"/>
                </a:ext>
              </a:extLst>
            </p:cNvPr>
            <p:cNvSpPr/>
            <p:nvPr/>
          </p:nvSpPr>
          <p:spPr>
            <a:xfrm>
              <a:off x="-9967693" y="63002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9141ADE1-B036-B02F-E416-EB447E7100CC}"/>
                </a:ext>
              </a:extLst>
            </p:cNvPr>
            <p:cNvSpPr/>
            <p:nvPr/>
          </p:nvSpPr>
          <p:spPr>
            <a:xfrm>
              <a:off x="-10116888" y="63002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3E233E0B-BB4C-BAE4-D08C-6774266611BC}"/>
                </a:ext>
              </a:extLst>
            </p:cNvPr>
            <p:cNvSpPr/>
            <p:nvPr/>
          </p:nvSpPr>
          <p:spPr>
            <a:xfrm>
              <a:off x="-10266003" y="63002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46ABE86D-056D-930D-F9D9-49A0A220051E}"/>
                </a:ext>
              </a:extLst>
            </p:cNvPr>
            <p:cNvSpPr/>
            <p:nvPr/>
          </p:nvSpPr>
          <p:spPr>
            <a:xfrm>
              <a:off x="-10266003" y="888423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65023257-A956-A8C6-ACD5-B162712F433A}"/>
                </a:ext>
              </a:extLst>
            </p:cNvPr>
            <p:cNvSpPr/>
            <p:nvPr/>
          </p:nvSpPr>
          <p:spPr>
            <a:xfrm>
              <a:off x="-10564716" y="630036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BF8FF072-3D87-1410-AEA8-4FD9F6538976}"/>
                </a:ext>
              </a:extLst>
            </p:cNvPr>
            <p:cNvSpPr/>
            <p:nvPr/>
          </p:nvSpPr>
          <p:spPr>
            <a:xfrm>
              <a:off x="-10116888" y="888423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C9F04CE4-BC00-0476-EAFD-669420E5C779}"/>
                </a:ext>
              </a:extLst>
            </p:cNvPr>
            <p:cNvSpPr/>
            <p:nvPr/>
          </p:nvSpPr>
          <p:spPr>
            <a:xfrm>
              <a:off x="-10863428" y="63002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7911E583-DFED-4E05-52EF-097746DE0237}"/>
                </a:ext>
              </a:extLst>
            </p:cNvPr>
            <p:cNvSpPr/>
            <p:nvPr/>
          </p:nvSpPr>
          <p:spPr>
            <a:xfrm>
              <a:off x="-11012543" y="63002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3DDDB4FB-84BC-105A-D8F8-6392FB4587D6}"/>
                </a:ext>
              </a:extLst>
            </p:cNvPr>
            <p:cNvSpPr/>
            <p:nvPr/>
          </p:nvSpPr>
          <p:spPr>
            <a:xfrm>
              <a:off x="-11161738" y="63002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52596949-D43E-2B3C-557A-7B5482FA8062}"/>
                </a:ext>
              </a:extLst>
            </p:cNvPr>
            <p:cNvSpPr/>
            <p:nvPr/>
          </p:nvSpPr>
          <p:spPr>
            <a:xfrm>
              <a:off x="-11310853" y="63002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1DA0EE05-CC68-46B0-3891-5E593FA8C1DA}"/>
                </a:ext>
              </a:extLst>
            </p:cNvPr>
            <p:cNvSpPr/>
            <p:nvPr/>
          </p:nvSpPr>
          <p:spPr>
            <a:xfrm>
              <a:off x="-11459968" y="63002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ED754C70-4402-44EA-1BEE-9A141BDC1AAE}"/>
                </a:ext>
              </a:extLst>
            </p:cNvPr>
            <p:cNvSpPr/>
            <p:nvPr/>
          </p:nvSpPr>
          <p:spPr>
            <a:xfrm>
              <a:off x="-9967693" y="888423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60F94348-123B-867C-E2F7-25E23B3D0588}"/>
                </a:ext>
              </a:extLst>
            </p:cNvPr>
            <p:cNvSpPr/>
            <p:nvPr/>
          </p:nvSpPr>
          <p:spPr>
            <a:xfrm>
              <a:off x="-11012624" y="914283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D220B9D0-6EC7-ED1B-F2CE-F270CBCBBAAE}"/>
                </a:ext>
              </a:extLst>
            </p:cNvPr>
            <p:cNvSpPr/>
            <p:nvPr/>
          </p:nvSpPr>
          <p:spPr>
            <a:xfrm>
              <a:off x="-6311201" y="591279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4F3EADA9-F088-6F78-63EF-B3F2D1E59DB1}"/>
                </a:ext>
              </a:extLst>
            </p:cNvPr>
            <p:cNvSpPr/>
            <p:nvPr/>
          </p:nvSpPr>
          <p:spPr>
            <a:xfrm>
              <a:off x="-6460396" y="591279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CBF0AA3D-52B2-062B-4C60-175A039F49C4}"/>
                </a:ext>
              </a:extLst>
            </p:cNvPr>
            <p:cNvSpPr/>
            <p:nvPr/>
          </p:nvSpPr>
          <p:spPr>
            <a:xfrm>
              <a:off x="-10863428" y="914283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8E50B47E-D4EC-1486-0059-228E1A55AE8C}"/>
                </a:ext>
              </a:extLst>
            </p:cNvPr>
            <p:cNvSpPr/>
            <p:nvPr/>
          </p:nvSpPr>
          <p:spPr>
            <a:xfrm>
              <a:off x="-6311201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C6D36FCB-A0DB-BB44-B3F7-F1EE306C3AFB}"/>
                </a:ext>
              </a:extLst>
            </p:cNvPr>
            <p:cNvSpPr/>
            <p:nvPr/>
          </p:nvSpPr>
          <p:spPr>
            <a:xfrm>
              <a:off x="-9520027" y="655880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9A6CB66F-112B-55B4-3A48-20B1275AE4FE}"/>
                </a:ext>
              </a:extLst>
            </p:cNvPr>
            <p:cNvSpPr/>
            <p:nvPr/>
          </p:nvSpPr>
          <p:spPr>
            <a:xfrm>
              <a:off x="-11609244" y="630044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73E2C86A-9B0C-D1EF-7AD3-4F7D5A24EF74}"/>
                </a:ext>
              </a:extLst>
            </p:cNvPr>
            <p:cNvSpPr/>
            <p:nvPr/>
          </p:nvSpPr>
          <p:spPr>
            <a:xfrm>
              <a:off x="-9520027" y="630044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F30D5220-4AAE-5139-E5AA-8B6171F81249}"/>
                </a:ext>
              </a:extLst>
            </p:cNvPr>
            <p:cNvSpPr/>
            <p:nvPr/>
          </p:nvSpPr>
          <p:spPr>
            <a:xfrm>
              <a:off x="-9520027" y="78508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9B014C81-D641-2668-A23E-58CC16FC452B}"/>
                </a:ext>
              </a:extLst>
            </p:cNvPr>
            <p:cNvSpPr/>
            <p:nvPr/>
          </p:nvSpPr>
          <p:spPr>
            <a:xfrm>
              <a:off x="-11609244" y="78508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86A08D87-A03E-9432-D056-9A518758BE69}"/>
                </a:ext>
              </a:extLst>
            </p:cNvPr>
            <p:cNvSpPr/>
            <p:nvPr/>
          </p:nvSpPr>
          <p:spPr>
            <a:xfrm>
              <a:off x="-13176519" y="565443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8A2DA493-AB04-E2BC-5463-170F9228A73A}"/>
                </a:ext>
              </a:extLst>
            </p:cNvPr>
            <p:cNvSpPr/>
            <p:nvPr/>
          </p:nvSpPr>
          <p:spPr>
            <a:xfrm>
              <a:off x="-7952751" y="565443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5BBA3D53-392A-E127-C327-7771D38D231D}"/>
                </a:ext>
              </a:extLst>
            </p:cNvPr>
            <p:cNvSpPr/>
            <p:nvPr/>
          </p:nvSpPr>
          <p:spPr>
            <a:xfrm>
              <a:off x="-7952751" y="591279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2C03BAA1-E60A-75ED-BDAA-B0D54678F1C4}"/>
                </a:ext>
              </a:extLst>
            </p:cNvPr>
            <p:cNvSpPr/>
            <p:nvPr/>
          </p:nvSpPr>
          <p:spPr>
            <a:xfrm>
              <a:off x="-13176519" y="591279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C932AE64-7884-837E-BD73-892C2B194544}"/>
                </a:ext>
              </a:extLst>
            </p:cNvPr>
            <p:cNvSpPr/>
            <p:nvPr/>
          </p:nvSpPr>
          <p:spPr>
            <a:xfrm>
              <a:off x="-9520027" y="526678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6CA671AF-8E1C-80F5-8BBA-985F7AE0DF10}"/>
                </a:ext>
              </a:extLst>
            </p:cNvPr>
            <p:cNvSpPr/>
            <p:nvPr/>
          </p:nvSpPr>
          <p:spPr>
            <a:xfrm>
              <a:off x="-9520027" y="759246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2CE39549-8321-8B48-CA2A-C6061518BE37}"/>
                </a:ext>
              </a:extLst>
            </p:cNvPr>
            <p:cNvSpPr/>
            <p:nvPr/>
          </p:nvSpPr>
          <p:spPr>
            <a:xfrm>
              <a:off x="-11609244" y="655880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51948220-50D7-2A4B-6239-0E6F5CD7FDA3}"/>
                </a:ext>
              </a:extLst>
            </p:cNvPr>
            <p:cNvSpPr/>
            <p:nvPr/>
          </p:nvSpPr>
          <p:spPr>
            <a:xfrm>
              <a:off x="-11609244" y="759246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D10B597D-0E78-50EF-C3B5-22ABC2FA0F0E}"/>
                </a:ext>
              </a:extLst>
            </p:cNvPr>
            <p:cNvSpPr/>
            <p:nvPr/>
          </p:nvSpPr>
          <p:spPr>
            <a:xfrm>
              <a:off x="-7952751" y="720480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7313FD9A-3035-0021-3974-7C95D2C237A8}"/>
                </a:ext>
              </a:extLst>
            </p:cNvPr>
            <p:cNvSpPr/>
            <p:nvPr/>
          </p:nvSpPr>
          <p:spPr>
            <a:xfrm>
              <a:off x="-13176519" y="720480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987C36F4-E3A3-F600-6629-B6444C2F5654}"/>
                </a:ext>
              </a:extLst>
            </p:cNvPr>
            <p:cNvSpPr/>
            <p:nvPr/>
          </p:nvSpPr>
          <p:spPr>
            <a:xfrm>
              <a:off x="-9520027" y="500850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383E902C-9EAC-08BD-9D96-0ADBB2BD536D}"/>
                </a:ext>
              </a:extLst>
            </p:cNvPr>
            <p:cNvSpPr/>
            <p:nvPr/>
          </p:nvSpPr>
          <p:spPr>
            <a:xfrm>
              <a:off x="-11609244" y="500850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8CB7AF28-1A0E-64B7-E934-2A00CFF189E6}"/>
                </a:ext>
              </a:extLst>
            </p:cNvPr>
            <p:cNvSpPr/>
            <p:nvPr/>
          </p:nvSpPr>
          <p:spPr>
            <a:xfrm>
              <a:off x="-7952751" y="694645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44E38825-2DE7-306A-E648-DB8D4DDD6C3D}"/>
                </a:ext>
              </a:extLst>
            </p:cNvPr>
            <p:cNvSpPr/>
            <p:nvPr/>
          </p:nvSpPr>
          <p:spPr>
            <a:xfrm>
              <a:off x="-13176519" y="694645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EF13430F-4080-CAB4-6995-E2C2EC269296}"/>
                </a:ext>
              </a:extLst>
            </p:cNvPr>
            <p:cNvSpPr/>
            <p:nvPr/>
          </p:nvSpPr>
          <p:spPr>
            <a:xfrm>
              <a:off x="-11609244" y="526678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E0DD8BE5-8392-478A-6CC3-26FAC585CC9B}"/>
                </a:ext>
              </a:extLst>
            </p:cNvPr>
            <p:cNvSpPr/>
            <p:nvPr/>
          </p:nvSpPr>
          <p:spPr>
            <a:xfrm>
              <a:off x="-11758278" y="52667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BE6B0C9A-C9E5-17F5-AAE8-3E55EF7D0C1D}"/>
                </a:ext>
              </a:extLst>
            </p:cNvPr>
            <p:cNvSpPr/>
            <p:nvPr/>
          </p:nvSpPr>
          <p:spPr>
            <a:xfrm>
              <a:off x="-11758278" y="500867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237B646E-E427-7AA3-4BB6-096A2EFB0AE6}"/>
                </a:ext>
              </a:extLst>
            </p:cNvPr>
            <p:cNvSpPr/>
            <p:nvPr/>
          </p:nvSpPr>
          <p:spPr>
            <a:xfrm>
              <a:off x="-11758278" y="630068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745DD30C-10E0-CA33-AA8C-B5FFFAFC856B}"/>
                </a:ext>
              </a:extLst>
            </p:cNvPr>
            <p:cNvSpPr/>
            <p:nvPr/>
          </p:nvSpPr>
          <p:spPr>
            <a:xfrm>
              <a:off x="-9369784" y="578373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F37BAB99-D3F4-4A12-28A6-3A1F5111BB18}"/>
                </a:ext>
              </a:extLst>
            </p:cNvPr>
            <p:cNvSpPr/>
            <p:nvPr/>
          </p:nvSpPr>
          <p:spPr>
            <a:xfrm>
              <a:off x="-9220669" y="578373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2F19344E-B668-776A-1D21-CA2282FCE42A}"/>
                </a:ext>
              </a:extLst>
            </p:cNvPr>
            <p:cNvSpPr/>
            <p:nvPr/>
          </p:nvSpPr>
          <p:spPr>
            <a:xfrm>
              <a:off x="-11908359" y="70758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215969E4-AA82-63AA-6A2D-48DEBD777DCB}"/>
                </a:ext>
              </a:extLst>
            </p:cNvPr>
            <p:cNvSpPr/>
            <p:nvPr/>
          </p:nvSpPr>
          <p:spPr>
            <a:xfrm>
              <a:off x="-11759244" y="70758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51C09743-BF00-C42C-A077-342CD793D152}"/>
                </a:ext>
              </a:extLst>
            </p:cNvPr>
            <p:cNvSpPr/>
            <p:nvPr/>
          </p:nvSpPr>
          <p:spPr>
            <a:xfrm>
              <a:off x="-9369784" y="707575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BA173B12-5EF4-9E2B-6B5F-3770C5388031}"/>
                </a:ext>
              </a:extLst>
            </p:cNvPr>
            <p:cNvSpPr/>
            <p:nvPr/>
          </p:nvSpPr>
          <p:spPr>
            <a:xfrm>
              <a:off x="-9220669" y="707575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928C0127-C911-056C-1D98-048FCFD8E72A}"/>
                </a:ext>
              </a:extLst>
            </p:cNvPr>
            <p:cNvSpPr/>
            <p:nvPr/>
          </p:nvSpPr>
          <p:spPr>
            <a:xfrm>
              <a:off x="-9370831" y="500867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9AAD8404-863C-C9BA-F37E-AB48F2CDB6F4}"/>
                </a:ext>
              </a:extLst>
            </p:cNvPr>
            <p:cNvSpPr/>
            <p:nvPr/>
          </p:nvSpPr>
          <p:spPr>
            <a:xfrm>
              <a:off x="-13175391" y="51377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67AE092A-E604-1461-6B52-6F291BB878B4}"/>
                </a:ext>
              </a:extLst>
            </p:cNvPr>
            <p:cNvSpPr/>
            <p:nvPr/>
          </p:nvSpPr>
          <p:spPr>
            <a:xfrm>
              <a:off x="-11758278" y="759270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EBBDF295-3473-E55F-0AC8-A09AF6DCEB3B}"/>
                </a:ext>
              </a:extLst>
            </p:cNvPr>
            <p:cNvSpPr/>
            <p:nvPr/>
          </p:nvSpPr>
          <p:spPr>
            <a:xfrm>
              <a:off x="-13026276" y="51377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8747BCEA-E216-7F8A-D670-D3C033133309}"/>
                </a:ext>
              </a:extLst>
            </p:cNvPr>
            <p:cNvSpPr/>
            <p:nvPr/>
          </p:nvSpPr>
          <p:spPr>
            <a:xfrm>
              <a:off x="-11758278" y="655880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9521B528-4606-19AB-F76A-30407053E71C}"/>
                </a:ext>
              </a:extLst>
            </p:cNvPr>
            <p:cNvSpPr/>
            <p:nvPr/>
          </p:nvSpPr>
          <p:spPr>
            <a:xfrm>
              <a:off x="-9370831" y="759270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E812F376-D3D5-EA1B-5697-ED9F3D246F92}"/>
                </a:ext>
              </a:extLst>
            </p:cNvPr>
            <p:cNvSpPr/>
            <p:nvPr/>
          </p:nvSpPr>
          <p:spPr>
            <a:xfrm>
              <a:off x="-7953638" y="642982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9BE923F4-DE37-333C-F2A1-E726E5F07CC5}"/>
                </a:ext>
              </a:extLst>
            </p:cNvPr>
            <p:cNvSpPr/>
            <p:nvPr/>
          </p:nvSpPr>
          <p:spPr>
            <a:xfrm>
              <a:off x="-9370831" y="52667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7151509E-5D2A-09AC-C209-37EA2B09E984}"/>
                </a:ext>
              </a:extLst>
            </p:cNvPr>
            <p:cNvSpPr/>
            <p:nvPr/>
          </p:nvSpPr>
          <p:spPr>
            <a:xfrm>
              <a:off x="-11759244" y="578381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3EB0CFF5-443A-2528-7106-7FD4E2D6F3D5}"/>
                </a:ext>
              </a:extLst>
            </p:cNvPr>
            <p:cNvSpPr/>
            <p:nvPr/>
          </p:nvSpPr>
          <p:spPr>
            <a:xfrm>
              <a:off x="-11908359" y="578381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62BAA753-0F90-DF40-BB09-5900606268B7}"/>
                </a:ext>
              </a:extLst>
            </p:cNvPr>
            <p:cNvSpPr/>
            <p:nvPr/>
          </p:nvSpPr>
          <p:spPr>
            <a:xfrm>
              <a:off x="-13175391" y="772168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B4D779B8-214C-1F35-65C4-5BD6692501A3}"/>
                </a:ext>
              </a:extLst>
            </p:cNvPr>
            <p:cNvSpPr/>
            <p:nvPr/>
          </p:nvSpPr>
          <p:spPr>
            <a:xfrm>
              <a:off x="-13026276" y="772168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2D29237A-0A04-03F6-96E7-CE1EA79E58D6}"/>
                </a:ext>
              </a:extLst>
            </p:cNvPr>
            <p:cNvSpPr/>
            <p:nvPr/>
          </p:nvSpPr>
          <p:spPr>
            <a:xfrm>
              <a:off x="-8102752" y="772184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D096C321-CD8C-4504-C1FA-48AAC7CC49CC}"/>
                </a:ext>
              </a:extLst>
            </p:cNvPr>
            <p:cNvSpPr/>
            <p:nvPr/>
          </p:nvSpPr>
          <p:spPr>
            <a:xfrm>
              <a:off x="-7953638" y="772184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341D7F24-AE4E-F525-D467-48AD96B78A37}"/>
                </a:ext>
              </a:extLst>
            </p:cNvPr>
            <p:cNvSpPr/>
            <p:nvPr/>
          </p:nvSpPr>
          <p:spPr>
            <a:xfrm>
              <a:off x="-11758278" y="785073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92375E55-34A1-FBF4-8D4E-7FF0AC09AA0D}"/>
                </a:ext>
              </a:extLst>
            </p:cNvPr>
            <p:cNvSpPr/>
            <p:nvPr/>
          </p:nvSpPr>
          <p:spPr>
            <a:xfrm>
              <a:off x="-8102752" y="642982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D0B44BDC-3530-684D-F358-715BB96D832B}"/>
                </a:ext>
              </a:extLst>
            </p:cNvPr>
            <p:cNvSpPr/>
            <p:nvPr/>
          </p:nvSpPr>
          <p:spPr>
            <a:xfrm>
              <a:off x="-13026276" y="642974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480AC9CB-3A65-36A9-169C-491F920F322F}"/>
                </a:ext>
              </a:extLst>
            </p:cNvPr>
            <p:cNvSpPr/>
            <p:nvPr/>
          </p:nvSpPr>
          <p:spPr>
            <a:xfrm>
              <a:off x="-13175391" y="642974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FCB727A6-A338-FE91-D175-B41E28550802}"/>
                </a:ext>
              </a:extLst>
            </p:cNvPr>
            <p:cNvSpPr/>
            <p:nvPr/>
          </p:nvSpPr>
          <p:spPr>
            <a:xfrm>
              <a:off x="-9370831" y="630068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5469835E-6316-EDB7-62DF-4D01531E00C1}"/>
                </a:ext>
              </a:extLst>
            </p:cNvPr>
            <p:cNvSpPr/>
            <p:nvPr/>
          </p:nvSpPr>
          <p:spPr>
            <a:xfrm>
              <a:off x="-9370831" y="785073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275BC1DE-BC21-B7B2-73E8-1A04816F5D68}"/>
                </a:ext>
              </a:extLst>
            </p:cNvPr>
            <p:cNvSpPr/>
            <p:nvPr/>
          </p:nvSpPr>
          <p:spPr>
            <a:xfrm>
              <a:off x="-11908359" y="836785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F31A91F0-2175-0990-2C5B-3E27682ED0F2}"/>
                </a:ext>
              </a:extLst>
            </p:cNvPr>
            <p:cNvSpPr/>
            <p:nvPr/>
          </p:nvSpPr>
          <p:spPr>
            <a:xfrm>
              <a:off x="-11759244" y="836785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8C9B13ED-3006-212E-C3F6-3ACFB96A70ED}"/>
                </a:ext>
              </a:extLst>
            </p:cNvPr>
            <p:cNvSpPr/>
            <p:nvPr/>
          </p:nvSpPr>
          <p:spPr>
            <a:xfrm>
              <a:off x="-9369784" y="83676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D56C3534-817A-D813-E01C-92F2A77F8C1E}"/>
                </a:ext>
              </a:extLst>
            </p:cNvPr>
            <p:cNvSpPr/>
            <p:nvPr/>
          </p:nvSpPr>
          <p:spPr>
            <a:xfrm>
              <a:off x="-9220669" y="83676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6B09C971-EEAC-84C3-6D6B-1D2D5A47139A}"/>
                </a:ext>
              </a:extLst>
            </p:cNvPr>
            <p:cNvSpPr/>
            <p:nvPr/>
          </p:nvSpPr>
          <p:spPr>
            <a:xfrm>
              <a:off x="-9370831" y="655880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EB7E48F3-4BBE-4D3E-5B6B-92CDE7697459}"/>
                </a:ext>
              </a:extLst>
            </p:cNvPr>
            <p:cNvSpPr/>
            <p:nvPr/>
          </p:nvSpPr>
          <p:spPr>
            <a:xfrm>
              <a:off x="-10638991" y="746316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C87F3F19-EC52-6009-AD2E-DEB8C5D155CF}"/>
                </a:ext>
              </a:extLst>
            </p:cNvPr>
            <p:cNvSpPr/>
            <p:nvPr/>
          </p:nvSpPr>
          <p:spPr>
            <a:xfrm>
              <a:off x="-9594544" y="6170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34A199EE-EA03-4E62-9772-756E4CBA7F96}"/>
                </a:ext>
              </a:extLst>
            </p:cNvPr>
            <p:cNvSpPr/>
            <p:nvPr/>
          </p:nvSpPr>
          <p:spPr>
            <a:xfrm>
              <a:off x="-13251036" y="475087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2E9A88A7-9E4A-C900-5A0E-5F84704E3247}"/>
                </a:ext>
              </a:extLst>
            </p:cNvPr>
            <p:cNvSpPr/>
            <p:nvPr/>
          </p:nvSpPr>
          <p:spPr>
            <a:xfrm>
              <a:off x="-9445026" y="462101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A354C3A9-48C3-B3BE-55A2-AC62162D65AE}"/>
                </a:ext>
              </a:extLst>
            </p:cNvPr>
            <p:cNvSpPr/>
            <p:nvPr/>
          </p:nvSpPr>
          <p:spPr>
            <a:xfrm>
              <a:off x="-7355809" y="746340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DB8D13AF-06D2-8518-EB30-78F138203F85}"/>
                </a:ext>
              </a:extLst>
            </p:cNvPr>
            <p:cNvSpPr/>
            <p:nvPr/>
          </p:nvSpPr>
          <p:spPr>
            <a:xfrm>
              <a:off x="-10041646" y="901393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5D2B39CE-934C-44A3-840F-B29D955180C8}"/>
                </a:ext>
              </a:extLst>
            </p:cNvPr>
            <p:cNvSpPr/>
            <p:nvPr/>
          </p:nvSpPr>
          <p:spPr>
            <a:xfrm>
              <a:off x="-11981668" y="53968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9D81960E-9A96-77E8-337A-A0F7FF953838}"/>
                </a:ext>
              </a:extLst>
            </p:cNvPr>
            <p:cNvSpPr/>
            <p:nvPr/>
          </p:nvSpPr>
          <p:spPr>
            <a:xfrm>
              <a:off x="-11832553" y="53968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C90B53E3-92D9-590F-2798-1CE423310B9F}"/>
                </a:ext>
              </a:extLst>
            </p:cNvPr>
            <p:cNvSpPr/>
            <p:nvPr/>
          </p:nvSpPr>
          <p:spPr>
            <a:xfrm>
              <a:off x="-11683438" y="53968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7413A9E3-6087-7BB1-7E75-B730AB5F6E16}"/>
                </a:ext>
              </a:extLst>
            </p:cNvPr>
            <p:cNvSpPr/>
            <p:nvPr/>
          </p:nvSpPr>
          <p:spPr>
            <a:xfrm>
              <a:off x="-11534243" y="53968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62352E7F-BCDF-C335-AFD6-768F7C3A2BD8}"/>
                </a:ext>
              </a:extLst>
            </p:cNvPr>
            <p:cNvSpPr/>
            <p:nvPr/>
          </p:nvSpPr>
          <p:spPr>
            <a:xfrm>
              <a:off x="-9147119" y="74629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A0FD5DFC-774F-2156-4CAC-5EF137C19F70}"/>
                </a:ext>
              </a:extLst>
            </p:cNvPr>
            <p:cNvSpPr/>
            <p:nvPr/>
          </p:nvSpPr>
          <p:spPr>
            <a:xfrm>
              <a:off x="-9296234" y="74629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753DEB02-8C96-7099-80AC-A39F66B78243}"/>
                </a:ext>
              </a:extLst>
            </p:cNvPr>
            <p:cNvSpPr/>
            <p:nvPr/>
          </p:nvSpPr>
          <p:spPr>
            <a:xfrm>
              <a:off x="-9445429" y="74629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52B9FC8D-C17E-CC0C-F75B-4D55D67FCE70}"/>
                </a:ext>
              </a:extLst>
            </p:cNvPr>
            <p:cNvSpPr/>
            <p:nvPr/>
          </p:nvSpPr>
          <p:spPr>
            <a:xfrm>
              <a:off x="-10937220" y="539664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0BD3DB62-66B4-81C2-36B8-41677223EADA}"/>
                </a:ext>
              </a:extLst>
            </p:cNvPr>
            <p:cNvSpPr/>
            <p:nvPr/>
          </p:nvSpPr>
          <p:spPr>
            <a:xfrm>
              <a:off x="-10788106" y="539664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C6959F90-2462-82BA-DAA5-044BB7C9CDC5}"/>
                </a:ext>
              </a:extLst>
            </p:cNvPr>
            <p:cNvSpPr/>
            <p:nvPr/>
          </p:nvSpPr>
          <p:spPr>
            <a:xfrm>
              <a:off x="-10638991" y="539664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3A251BD2-0C25-0CFC-AA3B-6DB1A3230EC5}"/>
                </a:ext>
              </a:extLst>
            </p:cNvPr>
            <p:cNvSpPr/>
            <p:nvPr/>
          </p:nvSpPr>
          <p:spPr>
            <a:xfrm>
              <a:off x="-10489796" y="539664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C243BCE0-381D-27AD-B208-2A5821FF0ACF}"/>
                </a:ext>
              </a:extLst>
            </p:cNvPr>
            <p:cNvSpPr/>
            <p:nvPr/>
          </p:nvSpPr>
          <p:spPr>
            <a:xfrm>
              <a:off x="-10340681" y="539664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A3E68292-C922-158D-A7FA-8CFF64899F56}"/>
                </a:ext>
              </a:extLst>
            </p:cNvPr>
            <p:cNvSpPr/>
            <p:nvPr/>
          </p:nvSpPr>
          <p:spPr>
            <a:xfrm>
              <a:off x="-10191566" y="539664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66387B6E-A63C-3F39-5EA8-3C8BFEB83E25}"/>
                </a:ext>
              </a:extLst>
            </p:cNvPr>
            <p:cNvSpPr/>
            <p:nvPr/>
          </p:nvSpPr>
          <p:spPr>
            <a:xfrm>
              <a:off x="-9594544" y="74629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C5BB9E5B-67B9-033E-4158-F531407CBF6A}"/>
                </a:ext>
              </a:extLst>
            </p:cNvPr>
            <p:cNvSpPr/>
            <p:nvPr/>
          </p:nvSpPr>
          <p:spPr>
            <a:xfrm>
              <a:off x="-10191566" y="746316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9717D3D5-7B84-24BB-CFF9-6453AC89557E}"/>
                </a:ext>
              </a:extLst>
            </p:cNvPr>
            <p:cNvSpPr/>
            <p:nvPr/>
          </p:nvSpPr>
          <p:spPr>
            <a:xfrm>
              <a:off x="-10340681" y="746316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8D80F1DD-0B32-9316-0C76-FB7741AE0CD3}"/>
                </a:ext>
              </a:extLst>
            </p:cNvPr>
            <p:cNvSpPr/>
            <p:nvPr/>
          </p:nvSpPr>
          <p:spPr>
            <a:xfrm>
              <a:off x="-9594544" y="53968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A7FE2290-DFA7-0552-86B2-212DF6D66294}"/>
                </a:ext>
              </a:extLst>
            </p:cNvPr>
            <p:cNvSpPr/>
            <p:nvPr/>
          </p:nvSpPr>
          <p:spPr>
            <a:xfrm>
              <a:off x="-9445429" y="53968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C5FD63C6-FE7B-CB8D-194B-F66BBCCC1E1E}"/>
                </a:ext>
              </a:extLst>
            </p:cNvPr>
            <p:cNvSpPr/>
            <p:nvPr/>
          </p:nvSpPr>
          <p:spPr>
            <a:xfrm>
              <a:off x="-9296234" y="53968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FA3EF4EA-7B21-F337-248E-E489BC5A9270}"/>
                </a:ext>
              </a:extLst>
            </p:cNvPr>
            <p:cNvSpPr/>
            <p:nvPr/>
          </p:nvSpPr>
          <p:spPr>
            <a:xfrm>
              <a:off x="-9147119" y="53968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68F44D73-D179-13EE-49A2-9173AFB645BA}"/>
                </a:ext>
              </a:extLst>
            </p:cNvPr>
            <p:cNvSpPr/>
            <p:nvPr/>
          </p:nvSpPr>
          <p:spPr>
            <a:xfrm>
              <a:off x="-11087141" y="901385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A6EA6820-9F1C-AE7A-80F2-6EB6628C1202}"/>
                </a:ext>
              </a:extLst>
            </p:cNvPr>
            <p:cNvSpPr/>
            <p:nvPr/>
          </p:nvSpPr>
          <p:spPr>
            <a:xfrm>
              <a:off x="-11236255" y="901385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D818767F-0117-5E90-4F4D-34FBB0E4D21F}"/>
                </a:ext>
              </a:extLst>
            </p:cNvPr>
            <p:cNvSpPr/>
            <p:nvPr/>
          </p:nvSpPr>
          <p:spPr>
            <a:xfrm>
              <a:off x="-11385370" y="901385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ADEEFDD2-BDC0-DE57-CF61-1FE5987191B5}"/>
                </a:ext>
              </a:extLst>
            </p:cNvPr>
            <p:cNvSpPr/>
            <p:nvPr/>
          </p:nvSpPr>
          <p:spPr>
            <a:xfrm>
              <a:off x="-10489796" y="746316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C9BD0D8D-C10B-8A4E-702D-729D4498A82F}"/>
                </a:ext>
              </a:extLst>
            </p:cNvPr>
            <p:cNvSpPr/>
            <p:nvPr/>
          </p:nvSpPr>
          <p:spPr>
            <a:xfrm>
              <a:off x="-10788106" y="746316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E131B8F4-FEEB-792F-A5E8-2B7E0D460893}"/>
                </a:ext>
              </a:extLst>
            </p:cNvPr>
            <p:cNvSpPr/>
            <p:nvPr/>
          </p:nvSpPr>
          <p:spPr>
            <a:xfrm>
              <a:off x="-10937220" y="746316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DEE28952-A658-245D-DF23-3BF3CE3DFECA}"/>
                </a:ext>
              </a:extLst>
            </p:cNvPr>
            <p:cNvSpPr/>
            <p:nvPr/>
          </p:nvSpPr>
          <p:spPr>
            <a:xfrm>
              <a:off x="-11534243" y="74629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ACB82B0C-43E6-6CB3-E0C3-19692ADE7ECC}"/>
                </a:ext>
              </a:extLst>
            </p:cNvPr>
            <p:cNvSpPr/>
            <p:nvPr/>
          </p:nvSpPr>
          <p:spPr>
            <a:xfrm>
              <a:off x="-11683358" y="74629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25E64461-95EE-DD7C-E832-9CC126C37BD5}"/>
                </a:ext>
              </a:extLst>
            </p:cNvPr>
            <p:cNvSpPr/>
            <p:nvPr/>
          </p:nvSpPr>
          <p:spPr>
            <a:xfrm>
              <a:off x="-14295483" y="552513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DF947DEC-71E3-E1C9-51B7-B62A93724BF8}"/>
                </a:ext>
              </a:extLst>
            </p:cNvPr>
            <p:cNvSpPr/>
            <p:nvPr/>
          </p:nvSpPr>
          <p:spPr>
            <a:xfrm>
              <a:off x="-14146368" y="552513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C3D02698-895A-577E-3CD8-F2F03961518C}"/>
                </a:ext>
              </a:extLst>
            </p:cNvPr>
            <p:cNvSpPr/>
            <p:nvPr/>
          </p:nvSpPr>
          <p:spPr>
            <a:xfrm>
              <a:off x="-13997173" y="552513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268F918B-A693-DBA0-0FDC-2433F5A5F6F8}"/>
                </a:ext>
              </a:extLst>
            </p:cNvPr>
            <p:cNvSpPr/>
            <p:nvPr/>
          </p:nvSpPr>
          <p:spPr>
            <a:xfrm>
              <a:off x="-13848058" y="552513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1D2319F1-7D8F-3B63-C7DA-A52B074B8E00}"/>
                </a:ext>
              </a:extLst>
            </p:cNvPr>
            <p:cNvSpPr/>
            <p:nvPr/>
          </p:nvSpPr>
          <p:spPr>
            <a:xfrm>
              <a:off x="-11832553" y="74629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93C2F6E3-3180-478A-7137-AA5B7BA27815}"/>
                </a:ext>
              </a:extLst>
            </p:cNvPr>
            <p:cNvSpPr/>
            <p:nvPr/>
          </p:nvSpPr>
          <p:spPr>
            <a:xfrm>
              <a:off x="-11981668" y="74629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6C3D441C-A8BF-1823-8F27-E00EA755931C}"/>
                </a:ext>
              </a:extLst>
            </p:cNvPr>
            <p:cNvSpPr/>
            <p:nvPr/>
          </p:nvSpPr>
          <p:spPr>
            <a:xfrm>
              <a:off x="-13773139" y="746340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775C137C-5288-0B29-1FA3-061E6C2BF56C}"/>
                </a:ext>
              </a:extLst>
            </p:cNvPr>
            <p:cNvSpPr/>
            <p:nvPr/>
          </p:nvSpPr>
          <p:spPr>
            <a:xfrm>
              <a:off x="-13251036" y="552489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A85C61F4-9B40-EABE-48B6-9B7DC1C307F2}"/>
                </a:ext>
              </a:extLst>
            </p:cNvPr>
            <p:cNvSpPr/>
            <p:nvPr/>
          </p:nvSpPr>
          <p:spPr>
            <a:xfrm>
              <a:off x="-13101921" y="552489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73C08CD3-E081-55FD-13B6-DF5A4C35CE48}"/>
                </a:ext>
              </a:extLst>
            </p:cNvPr>
            <p:cNvSpPr/>
            <p:nvPr/>
          </p:nvSpPr>
          <p:spPr>
            <a:xfrm>
              <a:off x="-12952726" y="552489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39705289-8B11-5D13-945B-8209579E9B85}"/>
                </a:ext>
              </a:extLst>
            </p:cNvPr>
            <p:cNvSpPr/>
            <p:nvPr/>
          </p:nvSpPr>
          <p:spPr>
            <a:xfrm>
              <a:off x="-12803611" y="552489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B812CE89-B6B5-C3EF-0D13-C511749CADAC}"/>
                </a:ext>
              </a:extLst>
            </p:cNvPr>
            <p:cNvSpPr/>
            <p:nvPr/>
          </p:nvSpPr>
          <p:spPr>
            <a:xfrm>
              <a:off x="-14817908" y="746340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1076D475-9C03-DE4D-E413-3A9EC043238F}"/>
                </a:ext>
              </a:extLst>
            </p:cNvPr>
            <p:cNvSpPr/>
            <p:nvPr/>
          </p:nvSpPr>
          <p:spPr>
            <a:xfrm>
              <a:off x="-6684189" y="73345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94ACB8D5-3535-0EAC-C5B9-478D80B8AF69}"/>
                </a:ext>
              </a:extLst>
            </p:cNvPr>
            <p:cNvSpPr/>
            <p:nvPr/>
          </p:nvSpPr>
          <p:spPr>
            <a:xfrm>
              <a:off x="-6833304" y="73345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972A78BC-3EBC-5B0D-9AB1-679FB58191CF}"/>
                </a:ext>
              </a:extLst>
            </p:cNvPr>
            <p:cNvSpPr/>
            <p:nvPr/>
          </p:nvSpPr>
          <p:spPr>
            <a:xfrm>
              <a:off x="-6982499" y="73345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B039C5F8-704A-FFDE-BB4E-6C080CF5D69C}"/>
                </a:ext>
              </a:extLst>
            </p:cNvPr>
            <p:cNvSpPr/>
            <p:nvPr/>
          </p:nvSpPr>
          <p:spPr>
            <a:xfrm>
              <a:off x="-7131614" y="73345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1397E18D-2491-D324-B2F3-B00CC79985C7}"/>
                </a:ext>
              </a:extLst>
            </p:cNvPr>
            <p:cNvSpPr/>
            <p:nvPr/>
          </p:nvSpPr>
          <p:spPr>
            <a:xfrm>
              <a:off x="-7280728" y="73345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789C9439-B1C1-E0EB-8475-D5FF041334C6}"/>
                </a:ext>
              </a:extLst>
            </p:cNvPr>
            <p:cNvSpPr/>
            <p:nvPr/>
          </p:nvSpPr>
          <p:spPr>
            <a:xfrm>
              <a:off x="-10191566" y="875518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DC2244CD-7EE5-55FD-87C4-0633277748F8}"/>
                </a:ext>
              </a:extLst>
            </p:cNvPr>
            <p:cNvSpPr/>
            <p:nvPr/>
          </p:nvSpPr>
          <p:spPr>
            <a:xfrm>
              <a:off x="-10340681" y="875518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5263F5FB-D488-226E-F305-81A57B408EEE}"/>
                </a:ext>
              </a:extLst>
            </p:cNvPr>
            <p:cNvSpPr/>
            <p:nvPr/>
          </p:nvSpPr>
          <p:spPr>
            <a:xfrm>
              <a:off x="-7877751" y="733491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5D1604D8-52F8-1907-BE0D-9443EE27E0CB}"/>
                </a:ext>
              </a:extLst>
            </p:cNvPr>
            <p:cNvSpPr/>
            <p:nvPr/>
          </p:nvSpPr>
          <p:spPr>
            <a:xfrm>
              <a:off x="-8026866" y="733491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4848AB00-A87B-AF56-B16C-51516BEB1C2B}"/>
                </a:ext>
              </a:extLst>
            </p:cNvPr>
            <p:cNvSpPr/>
            <p:nvPr/>
          </p:nvSpPr>
          <p:spPr>
            <a:xfrm>
              <a:off x="-8176061" y="733491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6B5B32AF-8B7A-97F1-EFE3-D70FCBF6ED7B}"/>
                </a:ext>
              </a:extLst>
            </p:cNvPr>
            <p:cNvSpPr/>
            <p:nvPr/>
          </p:nvSpPr>
          <p:spPr>
            <a:xfrm>
              <a:off x="-8325176" y="733491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298ADD71-D22E-EE68-CE3F-FC3DE1398F34}"/>
                </a:ext>
              </a:extLst>
            </p:cNvPr>
            <p:cNvSpPr/>
            <p:nvPr/>
          </p:nvSpPr>
          <p:spPr>
            <a:xfrm>
              <a:off x="-12876759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DF7D96CD-A16C-149D-2D16-C172E61DC0D0}"/>
                </a:ext>
              </a:extLst>
            </p:cNvPr>
            <p:cNvSpPr/>
            <p:nvPr/>
          </p:nvSpPr>
          <p:spPr>
            <a:xfrm>
              <a:off x="-12727563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F7F608F1-E20A-45E9-03C6-E52F5C3D80DA}"/>
                </a:ext>
              </a:extLst>
            </p:cNvPr>
            <p:cNvSpPr/>
            <p:nvPr/>
          </p:nvSpPr>
          <p:spPr>
            <a:xfrm>
              <a:off x="-10489796" y="875518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6A1FA418-EC57-36FA-D2DC-6DF611172AF8}"/>
                </a:ext>
              </a:extLst>
            </p:cNvPr>
            <p:cNvSpPr/>
            <p:nvPr/>
          </p:nvSpPr>
          <p:spPr>
            <a:xfrm>
              <a:off x="-12578449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E5DCD870-2F37-9215-37CC-A3D162068798}"/>
                </a:ext>
              </a:extLst>
            </p:cNvPr>
            <p:cNvSpPr/>
            <p:nvPr/>
          </p:nvSpPr>
          <p:spPr>
            <a:xfrm>
              <a:off x="-12429334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727005BE-B0C9-962F-2DC7-11724EF100C9}"/>
                </a:ext>
              </a:extLst>
            </p:cNvPr>
            <p:cNvSpPr/>
            <p:nvPr/>
          </p:nvSpPr>
          <p:spPr>
            <a:xfrm>
              <a:off x="-12280219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6D72FBDB-B1EF-8628-C216-63E7E30BC752}"/>
                </a:ext>
              </a:extLst>
            </p:cNvPr>
            <p:cNvSpPr/>
            <p:nvPr/>
          </p:nvSpPr>
          <p:spPr>
            <a:xfrm>
              <a:off x="-12131024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4A5C2AAA-450D-C6BA-30D7-4F135A215F81}"/>
                </a:ext>
              </a:extLst>
            </p:cNvPr>
            <p:cNvSpPr/>
            <p:nvPr/>
          </p:nvSpPr>
          <p:spPr>
            <a:xfrm>
              <a:off x="-11981909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07B2FAD7-97E2-3AE0-009C-275171C7A848}"/>
                </a:ext>
              </a:extLst>
            </p:cNvPr>
            <p:cNvSpPr/>
            <p:nvPr/>
          </p:nvSpPr>
          <p:spPr>
            <a:xfrm>
              <a:off x="-11832795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20D2A278-A339-0AF5-5AE8-742CD30DEDAC}"/>
                </a:ext>
              </a:extLst>
            </p:cNvPr>
            <p:cNvSpPr/>
            <p:nvPr/>
          </p:nvSpPr>
          <p:spPr>
            <a:xfrm>
              <a:off x="-10638991" y="875518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E567123A-16A0-6012-DE89-4B5063E853BA}"/>
                </a:ext>
              </a:extLst>
            </p:cNvPr>
            <p:cNvSpPr/>
            <p:nvPr/>
          </p:nvSpPr>
          <p:spPr>
            <a:xfrm>
              <a:off x="-10788106" y="875518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9D7F78CE-85D7-221C-D1D8-3F968952977A}"/>
                </a:ext>
              </a:extLst>
            </p:cNvPr>
            <p:cNvSpPr/>
            <p:nvPr/>
          </p:nvSpPr>
          <p:spPr>
            <a:xfrm>
              <a:off x="-10937220" y="875518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D45C5FB6-71CE-F4B8-BB63-13A85F4419A2}"/>
                </a:ext>
              </a:extLst>
            </p:cNvPr>
            <p:cNvSpPr/>
            <p:nvPr/>
          </p:nvSpPr>
          <p:spPr>
            <a:xfrm>
              <a:off x="-11683680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60634633-1E9B-0AAD-DD4D-55BF5063C3CA}"/>
                </a:ext>
              </a:extLst>
            </p:cNvPr>
            <p:cNvSpPr/>
            <p:nvPr/>
          </p:nvSpPr>
          <p:spPr>
            <a:xfrm>
              <a:off x="-11534565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98E82EE8-53D2-32A2-5471-B5EDC5687EAB}"/>
                </a:ext>
              </a:extLst>
            </p:cNvPr>
            <p:cNvSpPr/>
            <p:nvPr/>
          </p:nvSpPr>
          <p:spPr>
            <a:xfrm>
              <a:off x="-11385370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4543FD43-0A7D-E23A-DA93-34A565DD5E72}"/>
                </a:ext>
              </a:extLst>
            </p:cNvPr>
            <p:cNvSpPr/>
            <p:nvPr/>
          </p:nvSpPr>
          <p:spPr>
            <a:xfrm>
              <a:off x="-11534243" y="875494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A9100D09-297F-49B3-20F8-2194475BFBE8}"/>
                </a:ext>
              </a:extLst>
            </p:cNvPr>
            <p:cNvSpPr/>
            <p:nvPr/>
          </p:nvSpPr>
          <p:spPr>
            <a:xfrm>
              <a:off x="-12803611" y="7334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9393FACA-ADBD-4687-E14D-F3F2FC507A69}"/>
                </a:ext>
              </a:extLst>
            </p:cNvPr>
            <p:cNvSpPr/>
            <p:nvPr/>
          </p:nvSpPr>
          <p:spPr>
            <a:xfrm>
              <a:off x="-8325176" y="552489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CF17B11B-A716-4AF3-F5F1-0ADDEF5B70D9}"/>
                </a:ext>
              </a:extLst>
            </p:cNvPr>
            <p:cNvSpPr/>
            <p:nvPr/>
          </p:nvSpPr>
          <p:spPr>
            <a:xfrm>
              <a:off x="-8176061" y="552489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9FAEEA94-2FA6-5FAC-F79B-1CAD1A48D029}"/>
                </a:ext>
              </a:extLst>
            </p:cNvPr>
            <p:cNvSpPr/>
            <p:nvPr/>
          </p:nvSpPr>
          <p:spPr>
            <a:xfrm>
              <a:off x="-8026866" y="552489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153627B0-A533-C284-CC35-6A9D6A2FF7F8}"/>
                </a:ext>
              </a:extLst>
            </p:cNvPr>
            <p:cNvSpPr/>
            <p:nvPr/>
          </p:nvSpPr>
          <p:spPr>
            <a:xfrm>
              <a:off x="-7877751" y="552489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1966B00C-08CD-DE67-649F-60DFE9526B76}"/>
                </a:ext>
              </a:extLst>
            </p:cNvPr>
            <p:cNvSpPr/>
            <p:nvPr/>
          </p:nvSpPr>
          <p:spPr>
            <a:xfrm>
              <a:off x="-12952806" y="7334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F09860AE-BFDA-F3D0-A8C9-21AE2F67FF37}"/>
                </a:ext>
              </a:extLst>
            </p:cNvPr>
            <p:cNvSpPr/>
            <p:nvPr/>
          </p:nvSpPr>
          <p:spPr>
            <a:xfrm>
              <a:off x="-13101921" y="7334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F677223F-0F41-E2C9-EE0B-3C5E84CE3ABE}"/>
                </a:ext>
              </a:extLst>
            </p:cNvPr>
            <p:cNvSpPr/>
            <p:nvPr/>
          </p:nvSpPr>
          <p:spPr>
            <a:xfrm>
              <a:off x="-13251036" y="7334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317B9E1C-4038-8775-0B59-FDF2A7F968EC}"/>
                </a:ext>
              </a:extLst>
            </p:cNvPr>
            <p:cNvSpPr/>
            <p:nvPr/>
          </p:nvSpPr>
          <p:spPr>
            <a:xfrm>
              <a:off x="-13848058" y="73345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4DB98B13-5601-11DF-7262-8D5CF289E1A6}"/>
                </a:ext>
              </a:extLst>
            </p:cNvPr>
            <p:cNvSpPr/>
            <p:nvPr/>
          </p:nvSpPr>
          <p:spPr>
            <a:xfrm>
              <a:off x="-13997173" y="73345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287841B4-39CB-B2FB-F6A4-5D6A910A95D8}"/>
                </a:ext>
              </a:extLst>
            </p:cNvPr>
            <p:cNvSpPr/>
            <p:nvPr/>
          </p:nvSpPr>
          <p:spPr>
            <a:xfrm>
              <a:off x="-14146368" y="73345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14A15442-0880-5971-F4E2-3D9D1D97929E}"/>
                </a:ext>
              </a:extLst>
            </p:cNvPr>
            <p:cNvSpPr/>
            <p:nvPr/>
          </p:nvSpPr>
          <p:spPr>
            <a:xfrm>
              <a:off x="-14295483" y="73345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5D66C275-246A-FEA1-2E31-925F0C1C4A2F}"/>
                </a:ext>
              </a:extLst>
            </p:cNvPr>
            <p:cNvSpPr/>
            <p:nvPr/>
          </p:nvSpPr>
          <p:spPr>
            <a:xfrm>
              <a:off x="-13773139" y="539616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19C4F601-BDCA-C71F-A930-98A6EB1053E7}"/>
                </a:ext>
              </a:extLst>
            </p:cNvPr>
            <p:cNvSpPr/>
            <p:nvPr/>
          </p:nvSpPr>
          <p:spPr>
            <a:xfrm>
              <a:off x="-14444598" y="73345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748EB977-A18E-D756-BCBC-7433DD633207}"/>
                </a:ext>
              </a:extLst>
            </p:cNvPr>
            <p:cNvSpPr/>
            <p:nvPr/>
          </p:nvSpPr>
          <p:spPr>
            <a:xfrm>
              <a:off x="-14593712" y="73345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11D15865-BAF7-C549-FE27-3E93AA389B28}"/>
                </a:ext>
              </a:extLst>
            </p:cNvPr>
            <p:cNvSpPr/>
            <p:nvPr/>
          </p:nvSpPr>
          <p:spPr>
            <a:xfrm>
              <a:off x="-14742827" y="73345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9165D570-A5AC-76AD-4B59-D40C2178725D}"/>
                </a:ext>
              </a:extLst>
            </p:cNvPr>
            <p:cNvSpPr/>
            <p:nvPr/>
          </p:nvSpPr>
          <p:spPr>
            <a:xfrm>
              <a:off x="-11236255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AA2590EC-061B-7ACC-9804-3C6A782BBB17}"/>
                </a:ext>
              </a:extLst>
            </p:cNvPr>
            <p:cNvSpPr/>
            <p:nvPr/>
          </p:nvSpPr>
          <p:spPr>
            <a:xfrm>
              <a:off x="-11087141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47249982-7298-ACBF-1E36-66BDB330D079}"/>
                </a:ext>
              </a:extLst>
            </p:cNvPr>
            <p:cNvSpPr/>
            <p:nvPr/>
          </p:nvSpPr>
          <p:spPr>
            <a:xfrm>
              <a:off x="-10041646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21368D21-B89C-E7F4-A362-90D503213F24}"/>
                </a:ext>
              </a:extLst>
            </p:cNvPr>
            <p:cNvSpPr/>
            <p:nvPr/>
          </p:nvSpPr>
          <p:spPr>
            <a:xfrm>
              <a:off x="-9445026" y="720505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DCC04C9E-6FAE-8D35-E5DC-8940088C4D65}"/>
                </a:ext>
              </a:extLst>
            </p:cNvPr>
            <p:cNvSpPr/>
            <p:nvPr/>
          </p:nvSpPr>
          <p:spPr>
            <a:xfrm>
              <a:off x="-9892531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E1FC36F8-3CE7-23A6-2148-63A8B622F3AC}"/>
                </a:ext>
              </a:extLst>
            </p:cNvPr>
            <p:cNvSpPr/>
            <p:nvPr/>
          </p:nvSpPr>
          <p:spPr>
            <a:xfrm>
              <a:off x="-9743417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92D05014-30FA-C8F9-4CA1-05447FE6CA0E}"/>
                </a:ext>
              </a:extLst>
            </p:cNvPr>
            <p:cNvSpPr/>
            <p:nvPr/>
          </p:nvSpPr>
          <p:spPr>
            <a:xfrm>
              <a:off x="-11683922" y="720505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11635F2B-ED02-6894-10BD-E4AD8AE48260}"/>
                </a:ext>
              </a:extLst>
            </p:cNvPr>
            <p:cNvSpPr/>
            <p:nvPr/>
          </p:nvSpPr>
          <p:spPr>
            <a:xfrm>
              <a:off x="-9594302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622426C9-AEB2-4FFC-21F4-68E6089B8BE1}"/>
                </a:ext>
              </a:extLst>
            </p:cNvPr>
            <p:cNvSpPr/>
            <p:nvPr/>
          </p:nvSpPr>
          <p:spPr>
            <a:xfrm>
              <a:off x="-13773139" y="48793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1068823D-90ED-F2C5-F36B-150182583E0F}"/>
                </a:ext>
              </a:extLst>
            </p:cNvPr>
            <p:cNvSpPr/>
            <p:nvPr/>
          </p:nvSpPr>
          <p:spPr>
            <a:xfrm>
              <a:off x="-11683922" y="565459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99AEFEA2-7990-17D7-2A21-799AD0B5F81C}"/>
                </a:ext>
              </a:extLst>
            </p:cNvPr>
            <p:cNvSpPr/>
            <p:nvPr/>
          </p:nvSpPr>
          <p:spPr>
            <a:xfrm>
              <a:off x="-9445107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79EB870B-5906-BDDF-9EB1-B520449C3762}"/>
                </a:ext>
              </a:extLst>
            </p:cNvPr>
            <p:cNvSpPr/>
            <p:nvPr/>
          </p:nvSpPr>
          <p:spPr>
            <a:xfrm>
              <a:off x="-9295992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0499084E-9A8A-9F5D-04C2-9BB2664288A2}"/>
                </a:ext>
              </a:extLst>
            </p:cNvPr>
            <p:cNvSpPr/>
            <p:nvPr/>
          </p:nvSpPr>
          <p:spPr>
            <a:xfrm>
              <a:off x="-9146877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17F9D02C-F865-0824-A995-E09ACADAAB91}"/>
                </a:ext>
              </a:extLst>
            </p:cNvPr>
            <p:cNvSpPr/>
            <p:nvPr/>
          </p:nvSpPr>
          <p:spPr>
            <a:xfrm>
              <a:off x="-8997763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7D956883-A606-FEA0-1DDF-1E55BFB537DD}"/>
                </a:ext>
              </a:extLst>
            </p:cNvPr>
            <p:cNvSpPr/>
            <p:nvPr/>
          </p:nvSpPr>
          <p:spPr>
            <a:xfrm>
              <a:off x="-8848567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100485B5-6EE3-6CFE-974F-61B9853C17B3}"/>
                </a:ext>
              </a:extLst>
            </p:cNvPr>
            <p:cNvSpPr/>
            <p:nvPr/>
          </p:nvSpPr>
          <p:spPr>
            <a:xfrm>
              <a:off x="-8699453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21A3FA7C-BA12-A80B-1F44-2F21BF45B0DC}"/>
                </a:ext>
              </a:extLst>
            </p:cNvPr>
            <p:cNvSpPr/>
            <p:nvPr/>
          </p:nvSpPr>
          <p:spPr>
            <a:xfrm>
              <a:off x="-8550338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57AAAA0E-CFE5-EEE7-D558-3D6848EF1F7D}"/>
                </a:ext>
              </a:extLst>
            </p:cNvPr>
            <p:cNvSpPr/>
            <p:nvPr/>
          </p:nvSpPr>
          <p:spPr>
            <a:xfrm>
              <a:off x="-8401223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F418C6CB-B1E7-7BE8-A552-A7D0D366E83E}"/>
                </a:ext>
              </a:extLst>
            </p:cNvPr>
            <p:cNvSpPr/>
            <p:nvPr/>
          </p:nvSpPr>
          <p:spPr>
            <a:xfrm>
              <a:off x="-11981668" y="4878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880B46A9-D6D3-66DA-1FEF-BD5053EEF48B}"/>
                </a:ext>
              </a:extLst>
            </p:cNvPr>
            <p:cNvSpPr/>
            <p:nvPr/>
          </p:nvSpPr>
          <p:spPr>
            <a:xfrm>
              <a:off x="-11832553" y="4878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BECBBDE4-A37C-CE01-82BD-DE5FE54CCF02}"/>
                </a:ext>
              </a:extLst>
            </p:cNvPr>
            <p:cNvSpPr/>
            <p:nvPr/>
          </p:nvSpPr>
          <p:spPr>
            <a:xfrm>
              <a:off x="-6385154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43CDC147-B0F7-E5F3-CA84-20C726D62085}"/>
                </a:ext>
              </a:extLst>
            </p:cNvPr>
            <p:cNvSpPr/>
            <p:nvPr/>
          </p:nvSpPr>
          <p:spPr>
            <a:xfrm>
              <a:off x="-8252109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61666551-AB4E-E3A2-6F0C-2DB6BF8663CE}"/>
                </a:ext>
              </a:extLst>
            </p:cNvPr>
            <p:cNvSpPr/>
            <p:nvPr/>
          </p:nvSpPr>
          <p:spPr>
            <a:xfrm>
              <a:off x="-7281534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7F8A10C9-538D-9DFB-7D6B-8B23B52880A0}"/>
                </a:ext>
              </a:extLst>
            </p:cNvPr>
            <p:cNvSpPr/>
            <p:nvPr/>
          </p:nvSpPr>
          <p:spPr>
            <a:xfrm>
              <a:off x="-7430649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BDA0C3E3-D05D-2499-FCD1-766F9EC56456}"/>
                </a:ext>
              </a:extLst>
            </p:cNvPr>
            <p:cNvSpPr/>
            <p:nvPr/>
          </p:nvSpPr>
          <p:spPr>
            <a:xfrm>
              <a:off x="-9445026" y="565459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FE82344D-2FC8-BD15-727F-F161820B410E}"/>
                </a:ext>
              </a:extLst>
            </p:cNvPr>
            <p:cNvSpPr/>
            <p:nvPr/>
          </p:nvSpPr>
          <p:spPr>
            <a:xfrm>
              <a:off x="-7579763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4A9C7C60-AF0B-95C5-0962-BCD09B80CDBE}"/>
                </a:ext>
              </a:extLst>
            </p:cNvPr>
            <p:cNvSpPr/>
            <p:nvPr/>
          </p:nvSpPr>
          <p:spPr>
            <a:xfrm>
              <a:off x="-7728878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94247EE8-B6F4-B341-795C-9A1F739BFBE4}"/>
                </a:ext>
              </a:extLst>
            </p:cNvPr>
            <p:cNvSpPr/>
            <p:nvPr/>
          </p:nvSpPr>
          <p:spPr>
            <a:xfrm>
              <a:off x="-7877993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A7823E2C-93E4-EF04-7297-014902721A58}"/>
                </a:ext>
              </a:extLst>
            </p:cNvPr>
            <p:cNvSpPr/>
            <p:nvPr/>
          </p:nvSpPr>
          <p:spPr>
            <a:xfrm>
              <a:off x="-8027188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02DD0B07-3A70-F1AB-0C35-500BDE7283FA}"/>
                </a:ext>
              </a:extLst>
            </p:cNvPr>
            <p:cNvSpPr/>
            <p:nvPr/>
          </p:nvSpPr>
          <p:spPr>
            <a:xfrm>
              <a:off x="-8176303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0AE2AFB7-ABA7-9046-1714-942E9FB24C8B}"/>
                </a:ext>
              </a:extLst>
            </p:cNvPr>
            <p:cNvSpPr/>
            <p:nvPr/>
          </p:nvSpPr>
          <p:spPr>
            <a:xfrm>
              <a:off x="-8325417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78B68E81-68AC-F93B-9302-BDFE16B9097C}"/>
                </a:ext>
              </a:extLst>
            </p:cNvPr>
            <p:cNvSpPr/>
            <p:nvPr/>
          </p:nvSpPr>
          <p:spPr>
            <a:xfrm>
              <a:off x="-8474532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FEF10FDB-BA95-E862-A732-A9BFB9A2981E}"/>
                </a:ext>
              </a:extLst>
            </p:cNvPr>
            <p:cNvSpPr/>
            <p:nvPr/>
          </p:nvSpPr>
          <p:spPr>
            <a:xfrm>
              <a:off x="-8623727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7092BDD1-CF24-81BE-80AD-CF525F77C90A}"/>
                </a:ext>
              </a:extLst>
            </p:cNvPr>
            <p:cNvSpPr/>
            <p:nvPr/>
          </p:nvSpPr>
          <p:spPr>
            <a:xfrm>
              <a:off x="-8772842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699F8634-3038-A909-4164-B2FCD72F46FE}"/>
                </a:ext>
              </a:extLst>
            </p:cNvPr>
            <p:cNvSpPr/>
            <p:nvPr/>
          </p:nvSpPr>
          <p:spPr>
            <a:xfrm>
              <a:off x="-8921957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06AD9E55-855A-53B2-09F1-7133F3BFA2B7}"/>
                </a:ext>
              </a:extLst>
            </p:cNvPr>
            <p:cNvSpPr/>
            <p:nvPr/>
          </p:nvSpPr>
          <p:spPr>
            <a:xfrm>
              <a:off x="-9071071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D4F862BA-E28F-39B6-25BD-2EA87308B705}"/>
                </a:ext>
              </a:extLst>
            </p:cNvPr>
            <p:cNvSpPr/>
            <p:nvPr/>
          </p:nvSpPr>
          <p:spPr>
            <a:xfrm>
              <a:off x="-11683358" y="4878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84DCDDBA-12B6-2066-C405-81FF447F1F71}"/>
                </a:ext>
              </a:extLst>
            </p:cNvPr>
            <p:cNvSpPr/>
            <p:nvPr/>
          </p:nvSpPr>
          <p:spPr>
            <a:xfrm>
              <a:off x="-11534243" y="4878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20523058-A50E-2009-0CC0-B113DC26852A}"/>
                </a:ext>
              </a:extLst>
            </p:cNvPr>
            <p:cNvSpPr/>
            <p:nvPr/>
          </p:nvSpPr>
          <p:spPr>
            <a:xfrm>
              <a:off x="-12057715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0CECB2CB-9C9D-6948-AC9C-7AB1D148B30A}"/>
                </a:ext>
              </a:extLst>
            </p:cNvPr>
            <p:cNvSpPr/>
            <p:nvPr/>
          </p:nvSpPr>
          <p:spPr>
            <a:xfrm>
              <a:off x="-12206830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12855F3E-0915-424C-C3CA-F9D96C6AE000}"/>
                </a:ext>
              </a:extLst>
            </p:cNvPr>
            <p:cNvSpPr/>
            <p:nvPr/>
          </p:nvSpPr>
          <p:spPr>
            <a:xfrm>
              <a:off x="-12355945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492EAE97-3682-DF85-C24D-5BDC0CA26881}"/>
                </a:ext>
              </a:extLst>
            </p:cNvPr>
            <p:cNvSpPr/>
            <p:nvPr/>
          </p:nvSpPr>
          <p:spPr>
            <a:xfrm>
              <a:off x="-12505140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E91A5284-84EC-3323-C687-12467EAFE2A7}"/>
                </a:ext>
              </a:extLst>
            </p:cNvPr>
            <p:cNvSpPr/>
            <p:nvPr/>
          </p:nvSpPr>
          <p:spPr>
            <a:xfrm>
              <a:off x="-12654255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34518C23-0DCE-78F4-B011-7E550D064606}"/>
                </a:ext>
              </a:extLst>
            </p:cNvPr>
            <p:cNvSpPr/>
            <p:nvPr/>
          </p:nvSpPr>
          <p:spPr>
            <a:xfrm>
              <a:off x="-13847333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FD1F957D-92BA-6038-FD68-ACBC05B8ED1D}"/>
                </a:ext>
              </a:extLst>
            </p:cNvPr>
            <p:cNvSpPr/>
            <p:nvPr/>
          </p:nvSpPr>
          <p:spPr>
            <a:xfrm>
              <a:off x="-13698138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02E6EFC2-6E5F-912A-5658-E6D4B439C1CB}"/>
                </a:ext>
              </a:extLst>
            </p:cNvPr>
            <p:cNvSpPr/>
            <p:nvPr/>
          </p:nvSpPr>
          <p:spPr>
            <a:xfrm>
              <a:off x="-13549023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5CC81B01-88B2-6B8A-3870-1EA58F6112F0}"/>
                </a:ext>
              </a:extLst>
            </p:cNvPr>
            <p:cNvSpPr/>
            <p:nvPr/>
          </p:nvSpPr>
          <p:spPr>
            <a:xfrm>
              <a:off x="-13399909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3B709BB6-E04E-0FBB-5E04-2A068D62836C}"/>
                </a:ext>
              </a:extLst>
            </p:cNvPr>
            <p:cNvSpPr/>
            <p:nvPr/>
          </p:nvSpPr>
          <p:spPr>
            <a:xfrm>
              <a:off x="-13250794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DD08CE3F-68EC-3ACD-F6A8-B579FC8D48C8}"/>
                </a:ext>
              </a:extLst>
            </p:cNvPr>
            <p:cNvSpPr/>
            <p:nvPr/>
          </p:nvSpPr>
          <p:spPr>
            <a:xfrm>
              <a:off x="-13101599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2102E44A-44C3-6CC5-3B28-95CEB25C7710}"/>
                </a:ext>
              </a:extLst>
            </p:cNvPr>
            <p:cNvSpPr/>
            <p:nvPr/>
          </p:nvSpPr>
          <p:spPr>
            <a:xfrm>
              <a:off x="-12952484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D3CA500F-C4A8-435B-1A34-AE79C3F571DA}"/>
                </a:ext>
              </a:extLst>
            </p:cNvPr>
            <p:cNvSpPr/>
            <p:nvPr/>
          </p:nvSpPr>
          <p:spPr>
            <a:xfrm>
              <a:off x="-12803369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E83D10D6-4CB1-74B2-56A0-7D8AFC59B1F0}"/>
                </a:ext>
              </a:extLst>
            </p:cNvPr>
            <p:cNvSpPr/>
            <p:nvPr/>
          </p:nvSpPr>
          <p:spPr>
            <a:xfrm>
              <a:off x="-12654255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E5A8EC03-8EE6-AF57-0F73-3A9C8245BC9A}"/>
                </a:ext>
              </a:extLst>
            </p:cNvPr>
            <p:cNvSpPr/>
            <p:nvPr/>
          </p:nvSpPr>
          <p:spPr>
            <a:xfrm>
              <a:off x="-12505140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AC098F22-EC03-2107-50A0-986BC8074106}"/>
                </a:ext>
              </a:extLst>
            </p:cNvPr>
            <p:cNvSpPr/>
            <p:nvPr/>
          </p:nvSpPr>
          <p:spPr>
            <a:xfrm>
              <a:off x="-12355945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0716C5C4-D6F1-86DF-2E0F-FAC9EFFBA078}"/>
                </a:ext>
              </a:extLst>
            </p:cNvPr>
            <p:cNvSpPr/>
            <p:nvPr/>
          </p:nvSpPr>
          <p:spPr>
            <a:xfrm>
              <a:off x="-12206830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9D2D36FA-0A5E-92C9-9C4D-BD10AA4D7A46}"/>
                </a:ext>
              </a:extLst>
            </p:cNvPr>
            <p:cNvSpPr/>
            <p:nvPr/>
          </p:nvSpPr>
          <p:spPr>
            <a:xfrm>
              <a:off x="-12057715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CBE956F3-3A3E-6A4B-15BA-CFBD5C36A0C7}"/>
                </a:ext>
              </a:extLst>
            </p:cNvPr>
            <p:cNvSpPr/>
            <p:nvPr/>
          </p:nvSpPr>
          <p:spPr>
            <a:xfrm>
              <a:off x="-12803369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80F1D9DB-1E05-24AF-F762-E351953667F6}"/>
                </a:ext>
              </a:extLst>
            </p:cNvPr>
            <p:cNvSpPr/>
            <p:nvPr/>
          </p:nvSpPr>
          <p:spPr>
            <a:xfrm>
              <a:off x="-12952484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3F97F42D-C2F1-64D5-7797-066F87BA5C39}"/>
                </a:ext>
              </a:extLst>
            </p:cNvPr>
            <p:cNvSpPr/>
            <p:nvPr/>
          </p:nvSpPr>
          <p:spPr>
            <a:xfrm>
              <a:off x="-13101599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68523931-A573-44B1-8FCD-3464B7750FEF}"/>
                </a:ext>
              </a:extLst>
            </p:cNvPr>
            <p:cNvSpPr/>
            <p:nvPr/>
          </p:nvSpPr>
          <p:spPr>
            <a:xfrm>
              <a:off x="-13250794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EC6D1042-85BF-D883-D92C-3C0D2EDD84D2}"/>
                </a:ext>
              </a:extLst>
            </p:cNvPr>
            <p:cNvSpPr/>
            <p:nvPr/>
          </p:nvSpPr>
          <p:spPr>
            <a:xfrm>
              <a:off x="-13399909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01107512-9DDB-4A12-CA23-5F9DD9D8C4E9}"/>
                </a:ext>
              </a:extLst>
            </p:cNvPr>
            <p:cNvSpPr/>
            <p:nvPr/>
          </p:nvSpPr>
          <p:spPr>
            <a:xfrm>
              <a:off x="-13549023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B5FF209C-DC9A-0FF2-E9AE-540EC749CFA3}"/>
                </a:ext>
              </a:extLst>
            </p:cNvPr>
            <p:cNvSpPr/>
            <p:nvPr/>
          </p:nvSpPr>
          <p:spPr>
            <a:xfrm>
              <a:off x="-13698138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B0D80FAE-1861-DFDE-A325-7D03F7959801}"/>
                </a:ext>
              </a:extLst>
            </p:cNvPr>
            <p:cNvSpPr/>
            <p:nvPr/>
          </p:nvSpPr>
          <p:spPr>
            <a:xfrm>
              <a:off x="-13847333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AF682EED-5741-12E6-0870-B45C8C421BCC}"/>
                </a:ext>
              </a:extLst>
            </p:cNvPr>
            <p:cNvSpPr/>
            <p:nvPr/>
          </p:nvSpPr>
          <p:spPr>
            <a:xfrm>
              <a:off x="-14743633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D66FE02E-D728-7A8D-B884-4F63E9AF91C5}"/>
                </a:ext>
              </a:extLst>
            </p:cNvPr>
            <p:cNvSpPr/>
            <p:nvPr/>
          </p:nvSpPr>
          <p:spPr>
            <a:xfrm>
              <a:off x="-14892747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4C33DDDA-3B4B-A8FA-0C09-2615D46A8EBA}"/>
                </a:ext>
              </a:extLst>
            </p:cNvPr>
            <p:cNvSpPr/>
            <p:nvPr/>
          </p:nvSpPr>
          <p:spPr>
            <a:xfrm>
              <a:off x="-15041862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FE287F37-1139-8D46-3CD5-5A3178E15977}"/>
                </a:ext>
              </a:extLst>
            </p:cNvPr>
            <p:cNvSpPr/>
            <p:nvPr/>
          </p:nvSpPr>
          <p:spPr>
            <a:xfrm>
              <a:off x="-9445026" y="849698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4F676935-B642-A8CB-2455-629338BB0638}"/>
                </a:ext>
              </a:extLst>
            </p:cNvPr>
            <p:cNvSpPr/>
            <p:nvPr/>
          </p:nvSpPr>
          <p:spPr>
            <a:xfrm>
              <a:off x="-15191057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9A63ABC3-2B6E-53D2-6ECA-A941947A67DC}"/>
                </a:ext>
              </a:extLst>
            </p:cNvPr>
            <p:cNvSpPr/>
            <p:nvPr/>
          </p:nvSpPr>
          <p:spPr>
            <a:xfrm>
              <a:off x="-10937220" y="487913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5A6E209D-2CC6-ED5B-46CB-871E008BF5C6}"/>
                </a:ext>
              </a:extLst>
            </p:cNvPr>
            <p:cNvSpPr/>
            <p:nvPr/>
          </p:nvSpPr>
          <p:spPr>
            <a:xfrm>
              <a:off x="-10788106" y="487913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80B995A4-73E7-1BD2-9E26-964594957AFF}"/>
                </a:ext>
              </a:extLst>
            </p:cNvPr>
            <p:cNvSpPr/>
            <p:nvPr/>
          </p:nvSpPr>
          <p:spPr>
            <a:xfrm>
              <a:off x="-10638991" y="487913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E58EC59A-1400-0647-8FC1-6F6A914C4486}"/>
                </a:ext>
              </a:extLst>
            </p:cNvPr>
            <p:cNvSpPr/>
            <p:nvPr/>
          </p:nvSpPr>
          <p:spPr>
            <a:xfrm>
              <a:off x="-10489796" y="487913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38B29565-1D9A-9281-095E-D03E083EF0AD}"/>
                </a:ext>
              </a:extLst>
            </p:cNvPr>
            <p:cNvSpPr/>
            <p:nvPr/>
          </p:nvSpPr>
          <p:spPr>
            <a:xfrm>
              <a:off x="-10340681" y="487913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CC516AB6-A4E6-D000-5E1C-218C879AD7FE}"/>
                </a:ext>
              </a:extLst>
            </p:cNvPr>
            <p:cNvSpPr/>
            <p:nvPr/>
          </p:nvSpPr>
          <p:spPr>
            <a:xfrm>
              <a:off x="-10191566" y="487913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82944939-42BA-0AC8-D1C7-C434A5AF65CF}"/>
                </a:ext>
              </a:extLst>
            </p:cNvPr>
            <p:cNvSpPr/>
            <p:nvPr/>
          </p:nvSpPr>
          <p:spPr>
            <a:xfrm>
              <a:off x="-9071071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05D1EAA1-DC6A-E502-11BB-0F1719932E96}"/>
                </a:ext>
              </a:extLst>
            </p:cNvPr>
            <p:cNvSpPr/>
            <p:nvPr/>
          </p:nvSpPr>
          <p:spPr>
            <a:xfrm>
              <a:off x="-8921957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4EDB675C-1BA8-70BD-2097-4C0139D1C297}"/>
                </a:ext>
              </a:extLst>
            </p:cNvPr>
            <p:cNvSpPr/>
            <p:nvPr/>
          </p:nvSpPr>
          <p:spPr>
            <a:xfrm>
              <a:off x="-8772842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D059102F-C741-06A8-BD82-5D214BA486B5}"/>
                </a:ext>
              </a:extLst>
            </p:cNvPr>
            <p:cNvSpPr/>
            <p:nvPr/>
          </p:nvSpPr>
          <p:spPr>
            <a:xfrm>
              <a:off x="-8623727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73B76D4D-A652-0405-2C30-DC353EE3FDF1}"/>
                </a:ext>
              </a:extLst>
            </p:cNvPr>
            <p:cNvSpPr/>
            <p:nvPr/>
          </p:nvSpPr>
          <p:spPr>
            <a:xfrm>
              <a:off x="-8474532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193A091D-3314-42F5-24F0-3828EAF3CC45}"/>
                </a:ext>
              </a:extLst>
            </p:cNvPr>
            <p:cNvSpPr/>
            <p:nvPr/>
          </p:nvSpPr>
          <p:spPr>
            <a:xfrm>
              <a:off x="-8325417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96F75153-1B83-4703-CDD5-CFB6A605129F}"/>
                </a:ext>
              </a:extLst>
            </p:cNvPr>
            <p:cNvSpPr/>
            <p:nvPr/>
          </p:nvSpPr>
          <p:spPr>
            <a:xfrm>
              <a:off x="-8176303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0A3806B1-0408-24A7-CE32-0873A1C8357A}"/>
                </a:ext>
              </a:extLst>
            </p:cNvPr>
            <p:cNvSpPr/>
            <p:nvPr/>
          </p:nvSpPr>
          <p:spPr>
            <a:xfrm>
              <a:off x="-8027188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6B7CE772-78EA-116A-68B6-EF03CC6F0B5A}"/>
                </a:ext>
              </a:extLst>
            </p:cNvPr>
            <p:cNvSpPr/>
            <p:nvPr/>
          </p:nvSpPr>
          <p:spPr>
            <a:xfrm>
              <a:off x="-7877993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CEC4BDC7-5EAC-7394-B652-26741A3AF1CA}"/>
                </a:ext>
              </a:extLst>
            </p:cNvPr>
            <p:cNvSpPr/>
            <p:nvPr/>
          </p:nvSpPr>
          <p:spPr>
            <a:xfrm>
              <a:off x="-7728878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3CD55D9A-993C-6D83-7266-F6C041DA5163}"/>
                </a:ext>
              </a:extLst>
            </p:cNvPr>
            <p:cNvSpPr/>
            <p:nvPr/>
          </p:nvSpPr>
          <p:spPr>
            <a:xfrm>
              <a:off x="-7579763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0C52629A-09D1-242E-23B5-2DD4A07D51B3}"/>
                </a:ext>
              </a:extLst>
            </p:cNvPr>
            <p:cNvSpPr/>
            <p:nvPr/>
          </p:nvSpPr>
          <p:spPr>
            <a:xfrm>
              <a:off x="-7430649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A5DB6F9E-913F-316C-498C-4E20EBC47ABE}"/>
                </a:ext>
              </a:extLst>
            </p:cNvPr>
            <p:cNvSpPr/>
            <p:nvPr/>
          </p:nvSpPr>
          <p:spPr>
            <a:xfrm>
              <a:off x="-7281534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7198AA6D-21E3-1792-3339-8A491882A13D}"/>
                </a:ext>
              </a:extLst>
            </p:cNvPr>
            <p:cNvSpPr/>
            <p:nvPr/>
          </p:nvSpPr>
          <p:spPr>
            <a:xfrm>
              <a:off x="-9594544" y="4878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3CBDAC9B-7435-A367-7FE4-8D0D7B4109C9}"/>
                </a:ext>
              </a:extLst>
            </p:cNvPr>
            <p:cNvSpPr/>
            <p:nvPr/>
          </p:nvSpPr>
          <p:spPr>
            <a:xfrm>
              <a:off x="-9445429" y="4878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A47D1D93-DCFF-BADF-0F01-993D9C7334C9}"/>
                </a:ext>
              </a:extLst>
            </p:cNvPr>
            <p:cNvSpPr/>
            <p:nvPr/>
          </p:nvSpPr>
          <p:spPr>
            <a:xfrm>
              <a:off x="-9445026" y="694661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4FB95AAC-6722-E4E2-A4F8-B1E4AD0A8631}"/>
                </a:ext>
              </a:extLst>
            </p:cNvPr>
            <p:cNvSpPr/>
            <p:nvPr/>
          </p:nvSpPr>
          <p:spPr>
            <a:xfrm>
              <a:off x="-11683922" y="694661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78002EF0-DFD0-AF8F-5528-35146E9E8CA7}"/>
                </a:ext>
              </a:extLst>
            </p:cNvPr>
            <p:cNvSpPr/>
            <p:nvPr/>
          </p:nvSpPr>
          <p:spPr>
            <a:xfrm>
              <a:off x="-9296234" y="4878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1B255CAC-7197-7291-ADAF-0B587EF54ED7}"/>
                </a:ext>
              </a:extLst>
            </p:cNvPr>
            <p:cNvSpPr/>
            <p:nvPr/>
          </p:nvSpPr>
          <p:spPr>
            <a:xfrm>
              <a:off x="-9147119" y="4878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C3F18BD8-81A6-F5FF-99BF-C314588A386E}"/>
                </a:ext>
              </a:extLst>
            </p:cNvPr>
            <p:cNvSpPr/>
            <p:nvPr/>
          </p:nvSpPr>
          <p:spPr>
            <a:xfrm>
              <a:off x="-6385960" y="68171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00C93E00-85F3-0B36-1190-BEC80B7797C8}"/>
                </a:ext>
              </a:extLst>
            </p:cNvPr>
            <p:cNvSpPr/>
            <p:nvPr/>
          </p:nvSpPr>
          <p:spPr>
            <a:xfrm>
              <a:off x="-6535074" y="68171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9C5A3567-D44D-DC85-44D7-9584A6849EC7}"/>
                </a:ext>
              </a:extLst>
            </p:cNvPr>
            <p:cNvSpPr/>
            <p:nvPr/>
          </p:nvSpPr>
          <p:spPr>
            <a:xfrm>
              <a:off x="-6684189" y="68171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1AD60D4A-DF2A-0509-738D-08D5F3B0D38D}"/>
                </a:ext>
              </a:extLst>
            </p:cNvPr>
            <p:cNvSpPr/>
            <p:nvPr/>
          </p:nvSpPr>
          <p:spPr>
            <a:xfrm>
              <a:off x="-6833304" y="68171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37DCEE05-80E4-F43E-CA55-F9A9361C1A6C}"/>
                </a:ext>
              </a:extLst>
            </p:cNvPr>
            <p:cNvSpPr/>
            <p:nvPr/>
          </p:nvSpPr>
          <p:spPr>
            <a:xfrm>
              <a:off x="-6982499" y="68171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D1DB6304-7EDD-7E2F-9649-DA64082D57AB}"/>
                </a:ext>
              </a:extLst>
            </p:cNvPr>
            <p:cNvSpPr/>
            <p:nvPr/>
          </p:nvSpPr>
          <p:spPr>
            <a:xfrm>
              <a:off x="-7131614" y="68171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3B76EF0F-532F-4760-14C9-C9F619AE41F3}"/>
                </a:ext>
              </a:extLst>
            </p:cNvPr>
            <p:cNvSpPr/>
            <p:nvPr/>
          </p:nvSpPr>
          <p:spPr>
            <a:xfrm>
              <a:off x="-7280728" y="68171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C351632A-1EF1-6FCA-6D8A-B24CBA904071}"/>
                </a:ext>
              </a:extLst>
            </p:cNvPr>
            <p:cNvSpPr/>
            <p:nvPr/>
          </p:nvSpPr>
          <p:spPr>
            <a:xfrm>
              <a:off x="-7877751" y="6816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5A907B09-A496-B92D-5AD5-8387C63B42F2}"/>
                </a:ext>
              </a:extLst>
            </p:cNvPr>
            <p:cNvSpPr/>
            <p:nvPr/>
          </p:nvSpPr>
          <p:spPr>
            <a:xfrm>
              <a:off x="-8026866" y="6816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E8E7FA20-1EC1-4C1E-E354-649895D1CE92}"/>
                </a:ext>
              </a:extLst>
            </p:cNvPr>
            <p:cNvSpPr/>
            <p:nvPr/>
          </p:nvSpPr>
          <p:spPr>
            <a:xfrm>
              <a:off x="-8176061" y="6816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4F43E0F2-831E-0CF6-5D89-80D4A7FBEC34}"/>
                </a:ext>
              </a:extLst>
            </p:cNvPr>
            <p:cNvSpPr/>
            <p:nvPr/>
          </p:nvSpPr>
          <p:spPr>
            <a:xfrm>
              <a:off x="-8325176" y="6816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D75A0B7A-5E2F-7D9A-E89F-237839D4A458}"/>
                </a:ext>
              </a:extLst>
            </p:cNvPr>
            <p:cNvSpPr/>
            <p:nvPr/>
          </p:nvSpPr>
          <p:spPr>
            <a:xfrm>
              <a:off x="-11683922" y="462101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E4E195BF-4D77-666F-1F1E-513525CDD898}"/>
                </a:ext>
              </a:extLst>
            </p:cNvPr>
            <p:cNvSpPr/>
            <p:nvPr/>
          </p:nvSpPr>
          <p:spPr>
            <a:xfrm>
              <a:off x="-12803611" y="6816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96382FDC-B06E-7E39-A57A-F779AB9A1F26}"/>
                </a:ext>
              </a:extLst>
            </p:cNvPr>
            <p:cNvSpPr/>
            <p:nvPr/>
          </p:nvSpPr>
          <p:spPr>
            <a:xfrm>
              <a:off x="-12952726" y="6816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B49E2F7F-3C95-8EBF-EE6B-8A4467FB8513}"/>
                </a:ext>
              </a:extLst>
            </p:cNvPr>
            <p:cNvSpPr/>
            <p:nvPr/>
          </p:nvSpPr>
          <p:spPr>
            <a:xfrm>
              <a:off x="-13101921" y="6816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B3142ACC-8DC9-ADE9-71F5-AE73D5FA61A4}"/>
                </a:ext>
              </a:extLst>
            </p:cNvPr>
            <p:cNvSpPr/>
            <p:nvPr/>
          </p:nvSpPr>
          <p:spPr>
            <a:xfrm>
              <a:off x="-11683922" y="591303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87F77CDB-BB2B-2748-E8C9-7C71B91460EF}"/>
                </a:ext>
              </a:extLst>
            </p:cNvPr>
            <p:cNvSpPr/>
            <p:nvPr/>
          </p:nvSpPr>
          <p:spPr>
            <a:xfrm>
              <a:off x="-13251036" y="6816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EC75830D-3496-5C15-A774-AF5D1D7AADE3}"/>
                </a:ext>
              </a:extLst>
            </p:cNvPr>
            <p:cNvSpPr/>
            <p:nvPr/>
          </p:nvSpPr>
          <p:spPr>
            <a:xfrm>
              <a:off x="-13848058" y="68171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58A149D9-6D15-7CCB-57E7-5D60D04952A1}"/>
                </a:ext>
              </a:extLst>
            </p:cNvPr>
            <p:cNvSpPr/>
            <p:nvPr/>
          </p:nvSpPr>
          <p:spPr>
            <a:xfrm>
              <a:off x="-13997173" y="68171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F6C1057C-EC66-52CD-7515-AA82D612A032}"/>
                </a:ext>
              </a:extLst>
            </p:cNvPr>
            <p:cNvSpPr/>
            <p:nvPr/>
          </p:nvSpPr>
          <p:spPr>
            <a:xfrm>
              <a:off x="-14146368" y="68171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8036EF34-5FEF-5052-D5D6-799B7FA6D821}"/>
                </a:ext>
              </a:extLst>
            </p:cNvPr>
            <p:cNvSpPr/>
            <p:nvPr/>
          </p:nvSpPr>
          <p:spPr>
            <a:xfrm>
              <a:off x="-14295483" y="68171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838484F5-35E2-ADD1-EB14-45A9D0B4A4BE}"/>
                </a:ext>
              </a:extLst>
            </p:cNvPr>
            <p:cNvSpPr/>
            <p:nvPr/>
          </p:nvSpPr>
          <p:spPr>
            <a:xfrm>
              <a:off x="-14444598" y="68171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1F182710-4241-D13A-F2BE-1EE6BD4490B8}"/>
                </a:ext>
              </a:extLst>
            </p:cNvPr>
            <p:cNvSpPr/>
            <p:nvPr/>
          </p:nvSpPr>
          <p:spPr>
            <a:xfrm>
              <a:off x="-14593712" y="68171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C292C280-4FFA-2AAB-D717-CBB2AA49D943}"/>
                </a:ext>
              </a:extLst>
            </p:cNvPr>
            <p:cNvSpPr/>
            <p:nvPr/>
          </p:nvSpPr>
          <p:spPr>
            <a:xfrm>
              <a:off x="-14742827" y="68171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C48D12E9-27B5-52F3-B116-1882D7E7DA89}"/>
                </a:ext>
              </a:extLst>
            </p:cNvPr>
            <p:cNvSpPr/>
            <p:nvPr/>
          </p:nvSpPr>
          <p:spPr>
            <a:xfrm>
              <a:off x="-6311040" y="668818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F44D6AB6-18BC-2CC6-0882-1626C896A6EF}"/>
                </a:ext>
              </a:extLst>
            </p:cNvPr>
            <p:cNvSpPr/>
            <p:nvPr/>
          </p:nvSpPr>
          <p:spPr>
            <a:xfrm>
              <a:off x="-7355809" y="668818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5FF1F222-7B3E-BC09-A5F0-A5A833C71C10}"/>
                </a:ext>
              </a:extLst>
            </p:cNvPr>
            <p:cNvSpPr/>
            <p:nvPr/>
          </p:nvSpPr>
          <p:spPr>
            <a:xfrm>
              <a:off x="-9147119" y="668882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0ED6D754-D2D4-C66D-E59E-01C42E94C8A4}"/>
                </a:ext>
              </a:extLst>
            </p:cNvPr>
            <p:cNvSpPr/>
            <p:nvPr/>
          </p:nvSpPr>
          <p:spPr>
            <a:xfrm>
              <a:off x="-9296234" y="668882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C0655813-393F-D49D-BF39-6B3B63E621B2}"/>
                </a:ext>
              </a:extLst>
            </p:cNvPr>
            <p:cNvSpPr/>
            <p:nvPr/>
          </p:nvSpPr>
          <p:spPr>
            <a:xfrm>
              <a:off x="-9445429" y="668882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903A151C-71E7-347F-345C-184B18D318F1}"/>
                </a:ext>
              </a:extLst>
            </p:cNvPr>
            <p:cNvSpPr/>
            <p:nvPr/>
          </p:nvSpPr>
          <p:spPr>
            <a:xfrm>
              <a:off x="-9594544" y="668882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46673251-666A-E98C-512C-16414783D6D8}"/>
                </a:ext>
              </a:extLst>
            </p:cNvPr>
            <p:cNvSpPr/>
            <p:nvPr/>
          </p:nvSpPr>
          <p:spPr>
            <a:xfrm>
              <a:off x="-9445026" y="591303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996A14F0-5440-D7A9-BE59-686378017F9C}"/>
                </a:ext>
              </a:extLst>
            </p:cNvPr>
            <p:cNvSpPr/>
            <p:nvPr/>
          </p:nvSpPr>
          <p:spPr>
            <a:xfrm>
              <a:off x="-10191566" y="668858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308181D4-CE81-7BB9-0254-7CC81917D730}"/>
                </a:ext>
              </a:extLst>
            </p:cNvPr>
            <p:cNvSpPr/>
            <p:nvPr/>
          </p:nvSpPr>
          <p:spPr>
            <a:xfrm>
              <a:off x="-10340681" y="668858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1A853415-6B7E-82C3-F363-C24A8A12A52E}"/>
                </a:ext>
              </a:extLst>
            </p:cNvPr>
            <p:cNvSpPr/>
            <p:nvPr/>
          </p:nvSpPr>
          <p:spPr>
            <a:xfrm>
              <a:off x="-10489796" y="668858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4B129CB7-1977-971C-B17D-4DE0FF02E5F5}"/>
                </a:ext>
              </a:extLst>
            </p:cNvPr>
            <p:cNvSpPr/>
            <p:nvPr/>
          </p:nvSpPr>
          <p:spPr>
            <a:xfrm>
              <a:off x="-10638991" y="668858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28AF93DB-F4D6-53A1-B231-93DF280EA4F7}"/>
                </a:ext>
              </a:extLst>
            </p:cNvPr>
            <p:cNvSpPr/>
            <p:nvPr/>
          </p:nvSpPr>
          <p:spPr>
            <a:xfrm>
              <a:off x="-10788106" y="668858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3E2752D5-022A-0EE6-3C97-9E6DBA3F2648}"/>
                </a:ext>
              </a:extLst>
            </p:cNvPr>
            <p:cNvSpPr/>
            <p:nvPr/>
          </p:nvSpPr>
          <p:spPr>
            <a:xfrm>
              <a:off x="-10937220" y="668858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A2CB8B16-801B-1F3F-EEB6-AE0D1478D50E}"/>
                </a:ext>
              </a:extLst>
            </p:cNvPr>
            <p:cNvSpPr/>
            <p:nvPr/>
          </p:nvSpPr>
          <p:spPr>
            <a:xfrm>
              <a:off x="-11534243" y="6688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DE9CC359-6C96-F0F8-0D50-9BA87966BAB6}"/>
                </a:ext>
              </a:extLst>
            </p:cNvPr>
            <p:cNvSpPr/>
            <p:nvPr/>
          </p:nvSpPr>
          <p:spPr>
            <a:xfrm>
              <a:off x="-11683438" y="6688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AD1D6A3D-FD77-426F-1B8E-24D461985380}"/>
                </a:ext>
              </a:extLst>
            </p:cNvPr>
            <p:cNvSpPr/>
            <p:nvPr/>
          </p:nvSpPr>
          <p:spPr>
            <a:xfrm>
              <a:off x="-11832553" y="6688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C8E6D2FE-9955-59E5-D1BB-C63427F047E9}"/>
                </a:ext>
              </a:extLst>
            </p:cNvPr>
            <p:cNvSpPr/>
            <p:nvPr/>
          </p:nvSpPr>
          <p:spPr>
            <a:xfrm>
              <a:off x="-11981668" y="6688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78DA0890-C96A-C81F-A1BF-6511E75EC5F3}"/>
                </a:ext>
              </a:extLst>
            </p:cNvPr>
            <p:cNvSpPr/>
            <p:nvPr/>
          </p:nvSpPr>
          <p:spPr>
            <a:xfrm>
              <a:off x="-14817908" y="798019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30427E8E-7EAE-0AA7-302B-0A529DC7716E}"/>
                </a:ext>
              </a:extLst>
            </p:cNvPr>
            <p:cNvSpPr/>
            <p:nvPr/>
          </p:nvSpPr>
          <p:spPr>
            <a:xfrm>
              <a:off x="-13773139" y="668818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D051AB30-B1D4-D99C-CE0D-16CA1B69542B}"/>
                </a:ext>
              </a:extLst>
            </p:cNvPr>
            <p:cNvSpPr/>
            <p:nvPr/>
          </p:nvSpPr>
          <p:spPr>
            <a:xfrm>
              <a:off x="-14817908" y="668818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79AD4D3A-3FEA-2114-206F-5CF0F9BEAB7D}"/>
                </a:ext>
              </a:extLst>
            </p:cNvPr>
            <p:cNvSpPr/>
            <p:nvPr/>
          </p:nvSpPr>
          <p:spPr>
            <a:xfrm>
              <a:off x="-8401223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1A6E2A37-5E84-D469-6765-4A6FA83260C2}"/>
                </a:ext>
              </a:extLst>
            </p:cNvPr>
            <p:cNvSpPr/>
            <p:nvPr/>
          </p:nvSpPr>
          <p:spPr>
            <a:xfrm>
              <a:off x="-8550338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34679EA2-EFDC-BD66-750B-9559FCAC52A2}"/>
                </a:ext>
              </a:extLst>
            </p:cNvPr>
            <p:cNvSpPr/>
            <p:nvPr/>
          </p:nvSpPr>
          <p:spPr>
            <a:xfrm>
              <a:off x="-8699453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9F7B0E15-2E13-E089-F1FB-E866075CD505}"/>
                </a:ext>
              </a:extLst>
            </p:cNvPr>
            <p:cNvSpPr/>
            <p:nvPr/>
          </p:nvSpPr>
          <p:spPr>
            <a:xfrm>
              <a:off x="-8848567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CA90453D-9380-F14B-30B4-A9966624A0AC}"/>
                </a:ext>
              </a:extLst>
            </p:cNvPr>
            <p:cNvSpPr/>
            <p:nvPr/>
          </p:nvSpPr>
          <p:spPr>
            <a:xfrm>
              <a:off x="-8997763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433BC362-37D8-AB2F-9E41-53F269D1D05B}"/>
                </a:ext>
              </a:extLst>
            </p:cNvPr>
            <p:cNvSpPr/>
            <p:nvPr/>
          </p:nvSpPr>
          <p:spPr>
            <a:xfrm>
              <a:off x="-9146877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2E95A0CA-C2DC-5232-9334-C32A42AE4BB7}"/>
                </a:ext>
              </a:extLst>
            </p:cNvPr>
            <p:cNvSpPr/>
            <p:nvPr/>
          </p:nvSpPr>
          <p:spPr>
            <a:xfrm>
              <a:off x="-9295992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E3795072-6F12-DE1A-9D2E-1B4DD6A44E69}"/>
                </a:ext>
              </a:extLst>
            </p:cNvPr>
            <p:cNvSpPr/>
            <p:nvPr/>
          </p:nvSpPr>
          <p:spPr>
            <a:xfrm>
              <a:off x="-9445107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592B10D2-D40C-348C-70B9-7B913C984563}"/>
                </a:ext>
              </a:extLst>
            </p:cNvPr>
            <p:cNvSpPr/>
            <p:nvPr/>
          </p:nvSpPr>
          <p:spPr>
            <a:xfrm>
              <a:off x="-14444598" y="60426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351E6731-F024-260D-E118-30F110BCB258}"/>
                </a:ext>
              </a:extLst>
            </p:cNvPr>
            <p:cNvSpPr/>
            <p:nvPr/>
          </p:nvSpPr>
          <p:spPr>
            <a:xfrm>
              <a:off x="-14295483" y="60426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C01308DB-404E-B135-74D7-7ED8CBF0E76E}"/>
                </a:ext>
              </a:extLst>
            </p:cNvPr>
            <p:cNvSpPr/>
            <p:nvPr/>
          </p:nvSpPr>
          <p:spPr>
            <a:xfrm>
              <a:off x="-14146368" y="60426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4196E622-7F5B-86CE-DA8D-DE60F56E9EAD}"/>
                </a:ext>
              </a:extLst>
            </p:cNvPr>
            <p:cNvSpPr/>
            <p:nvPr/>
          </p:nvSpPr>
          <p:spPr>
            <a:xfrm>
              <a:off x="-13997173" y="60426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B149D52D-D6D0-C1E2-57A2-285A4340AF30}"/>
                </a:ext>
              </a:extLst>
            </p:cNvPr>
            <p:cNvSpPr/>
            <p:nvPr/>
          </p:nvSpPr>
          <p:spPr>
            <a:xfrm>
              <a:off x="-13848058" y="60426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11F55A44-14DA-1DA5-E344-8F69A0739253}"/>
                </a:ext>
              </a:extLst>
            </p:cNvPr>
            <p:cNvSpPr/>
            <p:nvPr/>
          </p:nvSpPr>
          <p:spPr>
            <a:xfrm>
              <a:off x="-13773139" y="798019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C48365B5-4145-D829-16FB-B19B905EE1A9}"/>
                </a:ext>
              </a:extLst>
            </p:cNvPr>
            <p:cNvSpPr/>
            <p:nvPr/>
          </p:nvSpPr>
          <p:spPr>
            <a:xfrm>
              <a:off x="-11981668" y="79808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BC229FD5-83A0-9228-A407-0F2E436E8FBC}"/>
                </a:ext>
              </a:extLst>
            </p:cNvPr>
            <p:cNvSpPr/>
            <p:nvPr/>
          </p:nvSpPr>
          <p:spPr>
            <a:xfrm>
              <a:off x="-12876759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AFC3DC3E-FC9D-4BD0-69D3-AAB975CCA7A6}"/>
                </a:ext>
              </a:extLst>
            </p:cNvPr>
            <p:cNvSpPr/>
            <p:nvPr/>
          </p:nvSpPr>
          <p:spPr>
            <a:xfrm>
              <a:off x="-13251036" y="604281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EE7D037A-DA92-E419-1B2F-97F86A7C2A69}"/>
                </a:ext>
              </a:extLst>
            </p:cNvPr>
            <p:cNvSpPr/>
            <p:nvPr/>
          </p:nvSpPr>
          <p:spPr>
            <a:xfrm>
              <a:off x="-13101921" y="604281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E02CCCE0-8629-2955-B4B9-3CE0AFAA16A9}"/>
                </a:ext>
              </a:extLst>
            </p:cNvPr>
            <p:cNvSpPr/>
            <p:nvPr/>
          </p:nvSpPr>
          <p:spPr>
            <a:xfrm>
              <a:off x="-12952806" y="604281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E7A32AEB-95D9-CA2E-F1E4-49816A7BDB14}"/>
                </a:ext>
              </a:extLst>
            </p:cNvPr>
            <p:cNvSpPr/>
            <p:nvPr/>
          </p:nvSpPr>
          <p:spPr>
            <a:xfrm>
              <a:off x="-12803611" y="604281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2884B886-8EAF-D789-3A61-129633E75A5C}"/>
                </a:ext>
              </a:extLst>
            </p:cNvPr>
            <p:cNvSpPr/>
            <p:nvPr/>
          </p:nvSpPr>
          <p:spPr>
            <a:xfrm>
              <a:off x="-12727563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95E0EFC3-F570-849D-45DE-A94F826E07EE}"/>
                </a:ext>
              </a:extLst>
            </p:cNvPr>
            <p:cNvSpPr/>
            <p:nvPr/>
          </p:nvSpPr>
          <p:spPr>
            <a:xfrm>
              <a:off x="-13101921" y="475087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16729934-A0CD-DE47-C162-0E1B20F2E31C}"/>
                </a:ext>
              </a:extLst>
            </p:cNvPr>
            <p:cNvSpPr/>
            <p:nvPr/>
          </p:nvSpPr>
          <p:spPr>
            <a:xfrm>
              <a:off x="-11832553" y="79808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1F7F02CA-D989-C3E2-7B67-1435DB511FB6}"/>
                </a:ext>
              </a:extLst>
            </p:cNvPr>
            <p:cNvSpPr/>
            <p:nvPr/>
          </p:nvSpPr>
          <p:spPr>
            <a:xfrm>
              <a:off x="-11683922" y="849698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E844E775-5BD0-0893-E531-AE15B35BA5EB}"/>
                </a:ext>
              </a:extLst>
            </p:cNvPr>
            <p:cNvSpPr/>
            <p:nvPr/>
          </p:nvSpPr>
          <p:spPr>
            <a:xfrm>
              <a:off x="-11683438" y="79808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6851AB57-1465-3804-B9F9-A105578DFE71}"/>
                </a:ext>
              </a:extLst>
            </p:cNvPr>
            <p:cNvSpPr/>
            <p:nvPr/>
          </p:nvSpPr>
          <p:spPr>
            <a:xfrm>
              <a:off x="-11534243" y="79808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5BE9714F-2447-1B88-275B-6B52C036E3C9}"/>
                </a:ext>
              </a:extLst>
            </p:cNvPr>
            <p:cNvSpPr/>
            <p:nvPr/>
          </p:nvSpPr>
          <p:spPr>
            <a:xfrm>
              <a:off x="-10937220" y="798060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9F1C5A5E-4F98-CB86-8C24-9A59415FF344}"/>
                </a:ext>
              </a:extLst>
            </p:cNvPr>
            <p:cNvSpPr/>
            <p:nvPr/>
          </p:nvSpPr>
          <p:spPr>
            <a:xfrm>
              <a:off x="-10788106" y="798060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D4B03269-4000-C162-BC6D-1B4BD64FFE66}"/>
                </a:ext>
              </a:extLst>
            </p:cNvPr>
            <p:cNvSpPr/>
            <p:nvPr/>
          </p:nvSpPr>
          <p:spPr>
            <a:xfrm>
              <a:off x="-10638991" y="798060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FC34F189-63CE-2DB8-AFC9-9887152091F6}"/>
                </a:ext>
              </a:extLst>
            </p:cNvPr>
            <p:cNvSpPr/>
            <p:nvPr/>
          </p:nvSpPr>
          <p:spPr>
            <a:xfrm>
              <a:off x="-10489796" y="798060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271D169B-F094-B8BE-B068-EC182BF6FAC5}"/>
                </a:ext>
              </a:extLst>
            </p:cNvPr>
            <p:cNvSpPr/>
            <p:nvPr/>
          </p:nvSpPr>
          <p:spPr>
            <a:xfrm>
              <a:off x="-10340681" y="798060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6EB9C10B-F75F-4258-AB40-9000682B0C9D}"/>
                </a:ext>
              </a:extLst>
            </p:cNvPr>
            <p:cNvSpPr/>
            <p:nvPr/>
          </p:nvSpPr>
          <p:spPr>
            <a:xfrm>
              <a:off x="-12578449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492D5BC1-2129-A969-24D0-CD895391A680}"/>
                </a:ext>
              </a:extLst>
            </p:cNvPr>
            <p:cNvSpPr/>
            <p:nvPr/>
          </p:nvSpPr>
          <p:spPr>
            <a:xfrm>
              <a:off x="-12429334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40AF85BF-45D4-9938-19BC-1CE63E353A67}"/>
                </a:ext>
              </a:extLst>
            </p:cNvPr>
            <p:cNvSpPr/>
            <p:nvPr/>
          </p:nvSpPr>
          <p:spPr>
            <a:xfrm>
              <a:off x="-8252109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7DD67CAB-37AC-2A61-317C-DD1C2A29959B}"/>
                </a:ext>
              </a:extLst>
            </p:cNvPr>
            <p:cNvSpPr/>
            <p:nvPr/>
          </p:nvSpPr>
          <p:spPr>
            <a:xfrm>
              <a:off x="-8401223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986E5C5D-DD98-99C0-E0CF-C10803C89B21}"/>
                </a:ext>
              </a:extLst>
            </p:cNvPr>
            <p:cNvSpPr/>
            <p:nvPr/>
          </p:nvSpPr>
          <p:spPr>
            <a:xfrm>
              <a:off x="-8550338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AF952AEC-00CB-E475-1DFE-14E637147F93}"/>
                </a:ext>
              </a:extLst>
            </p:cNvPr>
            <p:cNvSpPr/>
            <p:nvPr/>
          </p:nvSpPr>
          <p:spPr>
            <a:xfrm>
              <a:off x="-8699453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BEA1853A-37B9-965A-751C-24FB7EFD1BF7}"/>
                </a:ext>
              </a:extLst>
            </p:cNvPr>
            <p:cNvSpPr/>
            <p:nvPr/>
          </p:nvSpPr>
          <p:spPr>
            <a:xfrm>
              <a:off x="-8848567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31F302D9-8192-2357-AA0F-B04FA2B38D1F}"/>
                </a:ext>
              </a:extLst>
            </p:cNvPr>
            <p:cNvSpPr/>
            <p:nvPr/>
          </p:nvSpPr>
          <p:spPr>
            <a:xfrm>
              <a:off x="-8997763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D90FFAB3-E296-07CA-A267-FE58A532CB00}"/>
                </a:ext>
              </a:extLst>
            </p:cNvPr>
            <p:cNvSpPr/>
            <p:nvPr/>
          </p:nvSpPr>
          <p:spPr>
            <a:xfrm>
              <a:off x="-9146877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CF278717-0D95-B1D6-52A5-94CCA6F93962}"/>
                </a:ext>
              </a:extLst>
            </p:cNvPr>
            <p:cNvSpPr/>
            <p:nvPr/>
          </p:nvSpPr>
          <p:spPr>
            <a:xfrm>
              <a:off x="-9295992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CB3DC726-9C18-F611-E071-905C97E04167}"/>
                </a:ext>
              </a:extLst>
            </p:cNvPr>
            <p:cNvSpPr/>
            <p:nvPr/>
          </p:nvSpPr>
          <p:spPr>
            <a:xfrm>
              <a:off x="-9445107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30B23548-FF0B-924C-F23C-E00AF9C65B5C}"/>
                </a:ext>
              </a:extLst>
            </p:cNvPr>
            <p:cNvSpPr/>
            <p:nvPr/>
          </p:nvSpPr>
          <p:spPr>
            <a:xfrm>
              <a:off x="-9594302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516FE535-AAC4-5750-7764-BA53BA508C43}"/>
                </a:ext>
              </a:extLst>
            </p:cNvPr>
            <p:cNvSpPr/>
            <p:nvPr/>
          </p:nvSpPr>
          <p:spPr>
            <a:xfrm>
              <a:off x="-12057715" y="836793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55FC32A5-3A3B-9CCD-E5AB-CC2BB8372369}"/>
                </a:ext>
              </a:extLst>
            </p:cNvPr>
            <p:cNvSpPr/>
            <p:nvPr/>
          </p:nvSpPr>
          <p:spPr>
            <a:xfrm>
              <a:off x="-9743417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0261AF7D-C3A6-9354-8337-A92085A97A83}"/>
                </a:ext>
              </a:extLst>
            </p:cNvPr>
            <p:cNvSpPr/>
            <p:nvPr/>
          </p:nvSpPr>
          <p:spPr>
            <a:xfrm>
              <a:off x="-9892531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CBD2BB06-1536-3D1F-20A8-9434438B3148}"/>
                </a:ext>
              </a:extLst>
            </p:cNvPr>
            <p:cNvSpPr/>
            <p:nvPr/>
          </p:nvSpPr>
          <p:spPr>
            <a:xfrm>
              <a:off x="-10041646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6A0A4815-ECA4-60D6-AC32-8BC7829CDDAB}"/>
                </a:ext>
              </a:extLst>
            </p:cNvPr>
            <p:cNvSpPr/>
            <p:nvPr/>
          </p:nvSpPr>
          <p:spPr>
            <a:xfrm>
              <a:off x="-9445026" y="82385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AD2EB5FC-45DE-31F9-EA6E-612F75EFEB37}"/>
                </a:ext>
              </a:extLst>
            </p:cNvPr>
            <p:cNvSpPr/>
            <p:nvPr/>
          </p:nvSpPr>
          <p:spPr>
            <a:xfrm>
              <a:off x="-10191566" y="798060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FAB8753A-E730-09A2-421C-74C70AFF00BB}"/>
                </a:ext>
              </a:extLst>
            </p:cNvPr>
            <p:cNvSpPr/>
            <p:nvPr/>
          </p:nvSpPr>
          <p:spPr>
            <a:xfrm>
              <a:off x="-8325176" y="6042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547A55EC-A4BE-351B-B9EB-5E733C243012}"/>
                </a:ext>
              </a:extLst>
            </p:cNvPr>
            <p:cNvSpPr/>
            <p:nvPr/>
          </p:nvSpPr>
          <p:spPr>
            <a:xfrm>
              <a:off x="-8176061" y="6042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B8297626-FDDB-7050-7A1C-10FE7352A90A}"/>
                </a:ext>
              </a:extLst>
            </p:cNvPr>
            <p:cNvSpPr/>
            <p:nvPr/>
          </p:nvSpPr>
          <p:spPr>
            <a:xfrm>
              <a:off x="-8026866" y="6042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30B15679-75B7-E5C9-CD00-7CF788CFCF39}"/>
                </a:ext>
              </a:extLst>
            </p:cNvPr>
            <p:cNvSpPr/>
            <p:nvPr/>
          </p:nvSpPr>
          <p:spPr>
            <a:xfrm>
              <a:off x="-7877751" y="6042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664F80E8-ED50-57BC-88FF-FB0988F220D6}"/>
                </a:ext>
              </a:extLst>
            </p:cNvPr>
            <p:cNvSpPr/>
            <p:nvPr/>
          </p:nvSpPr>
          <p:spPr>
            <a:xfrm>
              <a:off x="-9594544" y="79808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1E8F58AE-4330-FBC7-A9E7-405D89897D3B}"/>
                </a:ext>
              </a:extLst>
            </p:cNvPr>
            <p:cNvSpPr/>
            <p:nvPr/>
          </p:nvSpPr>
          <p:spPr>
            <a:xfrm>
              <a:off x="-9445429" y="79808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4C176274-1C0A-BC65-544F-25517E10B38D}"/>
                </a:ext>
              </a:extLst>
            </p:cNvPr>
            <p:cNvSpPr/>
            <p:nvPr/>
          </p:nvSpPr>
          <p:spPr>
            <a:xfrm>
              <a:off x="-11087141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4F04E027-427C-0FA5-5A62-958EE62B922A}"/>
                </a:ext>
              </a:extLst>
            </p:cNvPr>
            <p:cNvSpPr/>
            <p:nvPr/>
          </p:nvSpPr>
          <p:spPr>
            <a:xfrm>
              <a:off x="-7280728" y="60426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71C74922-574C-3569-E2CD-D7B303C9BE8D}"/>
                </a:ext>
              </a:extLst>
            </p:cNvPr>
            <p:cNvSpPr/>
            <p:nvPr/>
          </p:nvSpPr>
          <p:spPr>
            <a:xfrm>
              <a:off x="-7131614" y="60426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1BEC3114-44C0-3891-6B5D-1F2A6F9DA593}"/>
                </a:ext>
              </a:extLst>
            </p:cNvPr>
            <p:cNvSpPr/>
            <p:nvPr/>
          </p:nvSpPr>
          <p:spPr>
            <a:xfrm>
              <a:off x="-6982499" y="60426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2C505089-AE48-C219-F7D5-822F9A249696}"/>
                </a:ext>
              </a:extLst>
            </p:cNvPr>
            <p:cNvSpPr/>
            <p:nvPr/>
          </p:nvSpPr>
          <p:spPr>
            <a:xfrm>
              <a:off x="-6833304" y="60426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D9946AA7-7289-9D97-F7BE-10A32A5D8C0A}"/>
                </a:ext>
              </a:extLst>
            </p:cNvPr>
            <p:cNvSpPr/>
            <p:nvPr/>
          </p:nvSpPr>
          <p:spPr>
            <a:xfrm>
              <a:off x="-6684189" y="60426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681852B2-CC52-93A4-D98E-D03C012F7777}"/>
                </a:ext>
              </a:extLst>
            </p:cNvPr>
            <p:cNvSpPr/>
            <p:nvPr/>
          </p:nvSpPr>
          <p:spPr>
            <a:xfrm>
              <a:off x="-6535074" y="60426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932BC633-F6F3-ADEE-C3AA-09B130647459}"/>
                </a:ext>
              </a:extLst>
            </p:cNvPr>
            <p:cNvSpPr/>
            <p:nvPr/>
          </p:nvSpPr>
          <p:spPr>
            <a:xfrm>
              <a:off x="-6385960" y="60426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E43AFF64-1CFF-8BFB-9C75-77C5BADDDDD0}"/>
                </a:ext>
              </a:extLst>
            </p:cNvPr>
            <p:cNvSpPr/>
            <p:nvPr/>
          </p:nvSpPr>
          <p:spPr>
            <a:xfrm>
              <a:off x="-11236255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A1E4179C-C5FC-0D81-5D39-77F67259CA77}"/>
                </a:ext>
              </a:extLst>
            </p:cNvPr>
            <p:cNvSpPr/>
            <p:nvPr/>
          </p:nvSpPr>
          <p:spPr>
            <a:xfrm>
              <a:off x="-11385370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3436B044-E549-B8CA-EF81-0E149BB85006}"/>
                </a:ext>
              </a:extLst>
            </p:cNvPr>
            <p:cNvSpPr/>
            <p:nvPr/>
          </p:nvSpPr>
          <p:spPr>
            <a:xfrm>
              <a:off x="-11534565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5ED59805-3CCC-1C31-A253-CDC2D4BD4BC1}"/>
                </a:ext>
              </a:extLst>
            </p:cNvPr>
            <p:cNvSpPr/>
            <p:nvPr/>
          </p:nvSpPr>
          <p:spPr>
            <a:xfrm>
              <a:off x="-11683680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F7E93B45-1506-4337-E57B-0C1A1B12A658}"/>
                </a:ext>
              </a:extLst>
            </p:cNvPr>
            <p:cNvSpPr/>
            <p:nvPr/>
          </p:nvSpPr>
          <p:spPr>
            <a:xfrm>
              <a:off x="-11832795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FE9BFF32-0AC5-4D10-E9A9-C07CCF662884}"/>
                </a:ext>
              </a:extLst>
            </p:cNvPr>
            <p:cNvSpPr/>
            <p:nvPr/>
          </p:nvSpPr>
          <p:spPr>
            <a:xfrm>
              <a:off x="-11981909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9831DA72-D4F4-D2DE-C507-FD0C20218CA8}"/>
                </a:ext>
              </a:extLst>
            </p:cNvPr>
            <p:cNvSpPr/>
            <p:nvPr/>
          </p:nvSpPr>
          <p:spPr>
            <a:xfrm>
              <a:off x="-12131024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28FAA3B0-9B22-A07B-6015-F301F9FF62FB}"/>
                </a:ext>
              </a:extLst>
            </p:cNvPr>
            <p:cNvSpPr/>
            <p:nvPr/>
          </p:nvSpPr>
          <p:spPr>
            <a:xfrm>
              <a:off x="-12280219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C3AE76F0-34C2-D7CF-E0C1-5777F9A8ACDB}"/>
                </a:ext>
              </a:extLst>
            </p:cNvPr>
            <p:cNvSpPr/>
            <p:nvPr/>
          </p:nvSpPr>
          <p:spPr>
            <a:xfrm>
              <a:off x="-13773139" y="617138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2A4A2DE2-1ED7-3A0E-12C2-ADBADD207F27}"/>
                </a:ext>
              </a:extLst>
            </p:cNvPr>
            <p:cNvSpPr/>
            <p:nvPr/>
          </p:nvSpPr>
          <p:spPr>
            <a:xfrm>
              <a:off x="-12429334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F845702A-53B5-9864-9114-5D573228CD92}"/>
                </a:ext>
              </a:extLst>
            </p:cNvPr>
            <p:cNvSpPr/>
            <p:nvPr/>
          </p:nvSpPr>
          <p:spPr>
            <a:xfrm>
              <a:off x="-12578449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53F6A755-826C-1C52-AEB3-BD7E1C9963B5}"/>
                </a:ext>
              </a:extLst>
            </p:cNvPr>
            <p:cNvSpPr/>
            <p:nvPr/>
          </p:nvSpPr>
          <p:spPr>
            <a:xfrm>
              <a:off x="-12727563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0E810012-F068-20CD-7338-24F005B7153F}"/>
                </a:ext>
              </a:extLst>
            </p:cNvPr>
            <p:cNvSpPr/>
            <p:nvPr/>
          </p:nvSpPr>
          <p:spPr>
            <a:xfrm>
              <a:off x="-12876759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976E65A8-A0B5-DA15-04EF-A31092012412}"/>
                </a:ext>
              </a:extLst>
            </p:cNvPr>
            <p:cNvSpPr/>
            <p:nvPr/>
          </p:nvSpPr>
          <p:spPr>
            <a:xfrm>
              <a:off x="-12280219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2644FDCF-F0E4-5589-F6C4-B4EDD9C71FFB}"/>
                </a:ext>
              </a:extLst>
            </p:cNvPr>
            <p:cNvSpPr/>
            <p:nvPr/>
          </p:nvSpPr>
          <p:spPr>
            <a:xfrm>
              <a:off x="-12131024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EEAAA430-6540-4B65-57C7-97B47E0DDDFD}"/>
                </a:ext>
              </a:extLst>
            </p:cNvPr>
            <p:cNvSpPr/>
            <p:nvPr/>
          </p:nvSpPr>
          <p:spPr>
            <a:xfrm>
              <a:off x="-9296234" y="79808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08DC1F4E-85F8-D07A-C1B7-8300B8B25712}"/>
                </a:ext>
              </a:extLst>
            </p:cNvPr>
            <p:cNvSpPr/>
            <p:nvPr/>
          </p:nvSpPr>
          <p:spPr>
            <a:xfrm>
              <a:off x="-9147119" y="79808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16BFF981-221F-D948-3CC1-2AD13770111F}"/>
                </a:ext>
              </a:extLst>
            </p:cNvPr>
            <p:cNvSpPr/>
            <p:nvPr/>
          </p:nvSpPr>
          <p:spPr>
            <a:xfrm>
              <a:off x="-13101921" y="810893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39EF1571-95F2-2FFE-1906-0BC32AC5A735}"/>
                </a:ext>
              </a:extLst>
            </p:cNvPr>
            <p:cNvSpPr/>
            <p:nvPr/>
          </p:nvSpPr>
          <p:spPr>
            <a:xfrm>
              <a:off x="-12952726" y="810893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B04CB64B-E233-F785-17D5-7D9D30F2BBD3}"/>
                </a:ext>
              </a:extLst>
            </p:cNvPr>
            <p:cNvSpPr/>
            <p:nvPr/>
          </p:nvSpPr>
          <p:spPr>
            <a:xfrm>
              <a:off x="-12803611" y="810893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E1D41B98-7EFD-C5C0-FADE-944A32FDE1F1}"/>
                </a:ext>
              </a:extLst>
            </p:cNvPr>
            <p:cNvSpPr/>
            <p:nvPr/>
          </p:nvSpPr>
          <p:spPr>
            <a:xfrm>
              <a:off x="-11981668" y="6170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96C4D3AB-CDE8-DDD3-8C23-CAD765F8B2A8}"/>
                </a:ext>
              </a:extLst>
            </p:cNvPr>
            <p:cNvSpPr/>
            <p:nvPr/>
          </p:nvSpPr>
          <p:spPr>
            <a:xfrm>
              <a:off x="-11832553" y="6170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B5B0E659-1C48-C1C7-A23E-791950C13982}"/>
                </a:ext>
              </a:extLst>
            </p:cNvPr>
            <p:cNvSpPr/>
            <p:nvPr/>
          </p:nvSpPr>
          <p:spPr>
            <a:xfrm>
              <a:off x="-11683358" y="6170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416304F4-85BD-908F-0575-9D1C8AA8E4D6}"/>
                </a:ext>
              </a:extLst>
            </p:cNvPr>
            <p:cNvSpPr/>
            <p:nvPr/>
          </p:nvSpPr>
          <p:spPr>
            <a:xfrm>
              <a:off x="-11534243" y="6170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1D3FFB46-3CD1-6128-11F5-40BE21A20708}"/>
                </a:ext>
              </a:extLst>
            </p:cNvPr>
            <p:cNvSpPr/>
            <p:nvPr/>
          </p:nvSpPr>
          <p:spPr>
            <a:xfrm>
              <a:off x="-11981909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459E946A-1C78-75F4-53A3-343B862BA0F2}"/>
                </a:ext>
              </a:extLst>
            </p:cNvPr>
            <p:cNvSpPr/>
            <p:nvPr/>
          </p:nvSpPr>
          <p:spPr>
            <a:xfrm>
              <a:off x="-11832795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CCB4DDD5-F834-F7AF-6D87-6414BA7FF536}"/>
                </a:ext>
              </a:extLst>
            </p:cNvPr>
            <p:cNvSpPr/>
            <p:nvPr/>
          </p:nvSpPr>
          <p:spPr>
            <a:xfrm>
              <a:off x="-11683680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E5798780-3447-5E6D-D711-6AA4BDA864D5}"/>
                </a:ext>
              </a:extLst>
            </p:cNvPr>
            <p:cNvSpPr/>
            <p:nvPr/>
          </p:nvSpPr>
          <p:spPr>
            <a:xfrm>
              <a:off x="-10937220" y="617114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22305FFD-2198-6FD8-325B-6A75ECC050E8}"/>
                </a:ext>
              </a:extLst>
            </p:cNvPr>
            <p:cNvSpPr/>
            <p:nvPr/>
          </p:nvSpPr>
          <p:spPr>
            <a:xfrm>
              <a:off x="-10788106" y="617114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D08117D0-57B6-D0EF-E914-436C04E80E7A}"/>
                </a:ext>
              </a:extLst>
            </p:cNvPr>
            <p:cNvSpPr/>
            <p:nvPr/>
          </p:nvSpPr>
          <p:spPr>
            <a:xfrm>
              <a:off x="-10638991" y="617114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336104D9-4C3B-B7CB-F77E-3CBC1738F83C}"/>
                </a:ext>
              </a:extLst>
            </p:cNvPr>
            <p:cNvSpPr/>
            <p:nvPr/>
          </p:nvSpPr>
          <p:spPr>
            <a:xfrm>
              <a:off x="-10489796" y="617114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993DB1F7-DD3E-32E4-025C-8BD4441A56C0}"/>
                </a:ext>
              </a:extLst>
            </p:cNvPr>
            <p:cNvSpPr/>
            <p:nvPr/>
          </p:nvSpPr>
          <p:spPr>
            <a:xfrm>
              <a:off x="-10340681" y="617114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DE029B18-98AD-5FBC-A619-089FFC71D046}"/>
                </a:ext>
              </a:extLst>
            </p:cNvPr>
            <p:cNvSpPr/>
            <p:nvPr/>
          </p:nvSpPr>
          <p:spPr>
            <a:xfrm>
              <a:off x="-10191566" y="617114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7CDE5B60-3AE5-CBF8-3FB4-870C335919DC}"/>
                </a:ext>
              </a:extLst>
            </p:cNvPr>
            <p:cNvSpPr/>
            <p:nvPr/>
          </p:nvSpPr>
          <p:spPr>
            <a:xfrm>
              <a:off x="-11534565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FEA575DB-0548-0E53-2F8F-9BB5903BB58D}"/>
                </a:ext>
              </a:extLst>
            </p:cNvPr>
            <p:cNvSpPr/>
            <p:nvPr/>
          </p:nvSpPr>
          <p:spPr>
            <a:xfrm>
              <a:off x="-11385370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6724D79B-1F44-B5C2-77CC-0245A4A85276}"/>
                </a:ext>
              </a:extLst>
            </p:cNvPr>
            <p:cNvSpPr/>
            <p:nvPr/>
          </p:nvSpPr>
          <p:spPr>
            <a:xfrm>
              <a:off x="-11236255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E430BA74-595B-2787-6BA0-DC54B5D315E9}"/>
                </a:ext>
              </a:extLst>
            </p:cNvPr>
            <p:cNvSpPr/>
            <p:nvPr/>
          </p:nvSpPr>
          <p:spPr>
            <a:xfrm>
              <a:off x="-11087141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82DCC8F0-5FA3-5AC0-CD5E-9051C755238A}"/>
                </a:ext>
              </a:extLst>
            </p:cNvPr>
            <p:cNvSpPr/>
            <p:nvPr/>
          </p:nvSpPr>
          <p:spPr>
            <a:xfrm>
              <a:off x="-9445429" y="6170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9A596F59-20D6-6222-5002-732EE32EE029}"/>
                </a:ext>
              </a:extLst>
            </p:cNvPr>
            <p:cNvSpPr/>
            <p:nvPr/>
          </p:nvSpPr>
          <p:spPr>
            <a:xfrm>
              <a:off x="-9296234" y="6170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D2F9BA0D-5371-E69D-4B2E-BF384F6B27D3}"/>
                </a:ext>
              </a:extLst>
            </p:cNvPr>
            <p:cNvSpPr/>
            <p:nvPr/>
          </p:nvSpPr>
          <p:spPr>
            <a:xfrm>
              <a:off x="-9147119" y="6170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AB9198F8-0751-3797-F5B9-C6431883AC06}"/>
                </a:ext>
              </a:extLst>
            </p:cNvPr>
            <p:cNvSpPr/>
            <p:nvPr/>
          </p:nvSpPr>
          <p:spPr>
            <a:xfrm>
              <a:off x="-10041646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70364780-6297-8F18-75D4-A05D8BEBF354}"/>
                </a:ext>
              </a:extLst>
            </p:cNvPr>
            <p:cNvSpPr/>
            <p:nvPr/>
          </p:nvSpPr>
          <p:spPr>
            <a:xfrm>
              <a:off x="-9892531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56FED8E9-71FA-FDC9-B54E-499E88D03FCD}"/>
                </a:ext>
              </a:extLst>
            </p:cNvPr>
            <p:cNvSpPr/>
            <p:nvPr/>
          </p:nvSpPr>
          <p:spPr>
            <a:xfrm>
              <a:off x="-9743417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9F178D1B-6FBB-6FBF-4C7F-E968474CC5FD}"/>
                </a:ext>
              </a:extLst>
            </p:cNvPr>
            <p:cNvSpPr/>
            <p:nvPr/>
          </p:nvSpPr>
          <p:spPr>
            <a:xfrm>
              <a:off x="-11683922" y="82385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0DDD68CC-F313-8B37-ADC0-FC176D27B0C1}"/>
                </a:ext>
              </a:extLst>
            </p:cNvPr>
            <p:cNvSpPr/>
            <p:nvPr/>
          </p:nvSpPr>
          <p:spPr>
            <a:xfrm>
              <a:off x="-9594302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D16481B6-02CD-56F7-49C9-B97E1695D742}"/>
                </a:ext>
              </a:extLst>
            </p:cNvPr>
            <p:cNvSpPr/>
            <p:nvPr/>
          </p:nvSpPr>
          <p:spPr>
            <a:xfrm>
              <a:off x="-6311040" y="617138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07410A90-D04D-AA2E-EF83-DFB93F4B860E}"/>
                </a:ext>
              </a:extLst>
            </p:cNvPr>
            <p:cNvSpPr/>
            <p:nvPr/>
          </p:nvSpPr>
          <p:spPr>
            <a:xfrm>
              <a:off x="-7355809" y="617138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6B9F1F37-80D1-5522-2992-3C2FD8DB235B}"/>
                </a:ext>
              </a:extLst>
            </p:cNvPr>
            <p:cNvSpPr/>
            <p:nvPr/>
          </p:nvSpPr>
          <p:spPr>
            <a:xfrm>
              <a:off x="-12280542" y="823887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514E7EF7-EC01-806B-0A43-9CCFD05EF2C2}"/>
                </a:ext>
              </a:extLst>
            </p:cNvPr>
            <p:cNvSpPr/>
            <p:nvPr/>
          </p:nvSpPr>
          <p:spPr>
            <a:xfrm>
              <a:off x="-7803234" y="61716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6B18EBC4-7698-F22A-2BF7-45FF4F356579}"/>
                </a:ext>
              </a:extLst>
            </p:cNvPr>
            <p:cNvSpPr/>
            <p:nvPr/>
          </p:nvSpPr>
          <p:spPr>
            <a:xfrm>
              <a:off x="-7654119" y="61716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0101D2FE-5FE3-BDF7-55D9-91D2273B35CE}"/>
                </a:ext>
              </a:extLst>
            </p:cNvPr>
            <p:cNvSpPr/>
            <p:nvPr/>
          </p:nvSpPr>
          <p:spPr>
            <a:xfrm>
              <a:off x="-7505005" y="61716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6F5E011B-A28F-5EA5-8E49-C7E1A661B0EF}"/>
                </a:ext>
              </a:extLst>
            </p:cNvPr>
            <p:cNvSpPr/>
            <p:nvPr/>
          </p:nvSpPr>
          <p:spPr>
            <a:xfrm>
              <a:off x="-12131346" y="823887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6E3BB288-A508-6176-2E4B-E48A7F846330}"/>
                </a:ext>
              </a:extLst>
            </p:cNvPr>
            <p:cNvSpPr/>
            <p:nvPr/>
          </p:nvSpPr>
          <p:spPr>
            <a:xfrm>
              <a:off x="-7206292" y="61714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CA2B2625-738A-F4E4-D21C-27138A704113}"/>
                </a:ext>
              </a:extLst>
            </p:cNvPr>
            <p:cNvSpPr/>
            <p:nvPr/>
          </p:nvSpPr>
          <p:spPr>
            <a:xfrm>
              <a:off x="-7057097" y="61714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4E08DE34-BF15-A054-63A7-21F92F4FCFBF}"/>
                </a:ext>
              </a:extLst>
            </p:cNvPr>
            <p:cNvSpPr/>
            <p:nvPr/>
          </p:nvSpPr>
          <p:spPr>
            <a:xfrm>
              <a:off x="-6907982" y="61714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F1EEC95D-2196-7E5F-9358-1FCB3DE22510}"/>
                </a:ext>
              </a:extLst>
            </p:cNvPr>
            <p:cNvSpPr/>
            <p:nvPr/>
          </p:nvSpPr>
          <p:spPr>
            <a:xfrm>
              <a:off x="-6758464" y="61714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DA713903-B7B1-0386-B146-6C2AE17A6CB5}"/>
                </a:ext>
              </a:extLst>
            </p:cNvPr>
            <p:cNvSpPr/>
            <p:nvPr/>
          </p:nvSpPr>
          <p:spPr>
            <a:xfrm>
              <a:off x="-6609350" y="61714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A2B94FDF-C627-1A53-FAEE-F2D2435FBF49}"/>
                </a:ext>
              </a:extLst>
            </p:cNvPr>
            <p:cNvSpPr/>
            <p:nvPr/>
          </p:nvSpPr>
          <p:spPr>
            <a:xfrm>
              <a:off x="-6460235" y="61714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AF37260A-F0ED-06D8-1543-EA8A2090A350}"/>
                </a:ext>
              </a:extLst>
            </p:cNvPr>
            <p:cNvSpPr/>
            <p:nvPr/>
          </p:nvSpPr>
          <p:spPr>
            <a:xfrm>
              <a:off x="-11982232" y="823887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94626347-2445-873E-804B-B61AF27E62E9}"/>
                </a:ext>
              </a:extLst>
            </p:cNvPr>
            <p:cNvSpPr/>
            <p:nvPr/>
          </p:nvSpPr>
          <p:spPr>
            <a:xfrm>
              <a:off x="-6161522" y="61716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C7F4B1F3-1571-8210-F5F9-6B24ADD654EA}"/>
                </a:ext>
              </a:extLst>
            </p:cNvPr>
            <p:cNvSpPr/>
            <p:nvPr/>
          </p:nvSpPr>
          <p:spPr>
            <a:xfrm>
              <a:off x="-6012408" y="61716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6279B1EE-D9E3-C40B-DEE3-36410BC08603}"/>
                </a:ext>
              </a:extLst>
            </p:cNvPr>
            <p:cNvSpPr/>
            <p:nvPr/>
          </p:nvSpPr>
          <p:spPr>
            <a:xfrm>
              <a:off x="-5863293" y="61716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1200441C-5B42-3B8B-F6B2-47EE95930CE6}"/>
                </a:ext>
              </a:extLst>
            </p:cNvPr>
            <p:cNvSpPr/>
            <p:nvPr/>
          </p:nvSpPr>
          <p:spPr>
            <a:xfrm>
              <a:off x="-12430140" y="823887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C1F77B67-72BB-F5F0-737C-0CC644415566}"/>
                </a:ext>
              </a:extLst>
            </p:cNvPr>
            <p:cNvSpPr/>
            <p:nvPr/>
          </p:nvSpPr>
          <p:spPr>
            <a:xfrm>
              <a:off x="-14444517" y="630076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9D3383B7-AC07-844D-00FC-A988CA98A019}"/>
                </a:ext>
              </a:extLst>
            </p:cNvPr>
            <p:cNvSpPr/>
            <p:nvPr/>
          </p:nvSpPr>
          <p:spPr>
            <a:xfrm>
              <a:off x="-14295403" y="630076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2BBA7B80-099A-4DB7-C3BB-BBD0EA92C0D3}"/>
                </a:ext>
              </a:extLst>
            </p:cNvPr>
            <p:cNvSpPr/>
            <p:nvPr/>
          </p:nvSpPr>
          <p:spPr>
            <a:xfrm>
              <a:off x="-14146288" y="630076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69203FAD-362E-2732-6280-83D429B86ECA}"/>
                </a:ext>
              </a:extLst>
            </p:cNvPr>
            <p:cNvSpPr/>
            <p:nvPr/>
          </p:nvSpPr>
          <p:spPr>
            <a:xfrm>
              <a:off x="-9668900" y="810965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CB6736CF-1F2F-88A0-9F4F-F0FE5094E080}"/>
                </a:ext>
              </a:extLst>
            </p:cNvPr>
            <p:cNvSpPr/>
            <p:nvPr/>
          </p:nvSpPr>
          <p:spPr>
            <a:xfrm>
              <a:off x="-13847495" y="630068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D72545C2-33F9-88B7-8309-A579B10DBF97}"/>
                </a:ext>
              </a:extLst>
            </p:cNvPr>
            <p:cNvSpPr/>
            <p:nvPr/>
          </p:nvSpPr>
          <p:spPr>
            <a:xfrm>
              <a:off x="-13698219" y="630117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126C6FB8-917C-323B-3EB9-0411D9E23B71}"/>
                </a:ext>
              </a:extLst>
            </p:cNvPr>
            <p:cNvSpPr/>
            <p:nvPr/>
          </p:nvSpPr>
          <p:spPr>
            <a:xfrm>
              <a:off x="-13549104" y="630117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8C322066-1F19-4E47-9BCA-47A7ED807473}"/>
                </a:ext>
              </a:extLst>
            </p:cNvPr>
            <p:cNvSpPr/>
            <p:nvPr/>
          </p:nvSpPr>
          <p:spPr>
            <a:xfrm>
              <a:off x="-13399989" y="630117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6FEB7DA1-E081-C678-E495-23BD86A2BFEA}"/>
                </a:ext>
              </a:extLst>
            </p:cNvPr>
            <p:cNvSpPr/>
            <p:nvPr/>
          </p:nvSpPr>
          <p:spPr>
            <a:xfrm>
              <a:off x="-13250875" y="630117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C0D4697E-F06F-E3A7-D612-39634CE01D24}"/>
                </a:ext>
              </a:extLst>
            </p:cNvPr>
            <p:cNvSpPr/>
            <p:nvPr/>
          </p:nvSpPr>
          <p:spPr>
            <a:xfrm>
              <a:off x="-13101196" y="63008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1C706485-91CC-D60C-DDDD-CEF2A12B3B3E}"/>
                </a:ext>
              </a:extLst>
            </p:cNvPr>
            <p:cNvSpPr/>
            <p:nvPr/>
          </p:nvSpPr>
          <p:spPr>
            <a:xfrm>
              <a:off x="-12952001" y="63008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91EA0BF7-A539-6A23-5C83-FC4701BACF1C}"/>
                </a:ext>
              </a:extLst>
            </p:cNvPr>
            <p:cNvSpPr/>
            <p:nvPr/>
          </p:nvSpPr>
          <p:spPr>
            <a:xfrm>
              <a:off x="-12802886" y="63008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2049F985-2C63-B436-ED1E-5A27A3865ACE}"/>
                </a:ext>
              </a:extLst>
            </p:cNvPr>
            <p:cNvSpPr/>
            <p:nvPr/>
          </p:nvSpPr>
          <p:spPr>
            <a:xfrm>
              <a:off x="-12653771" y="63008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05DD076B-DC4A-3860-56AB-BCB94B6BA196}"/>
                </a:ext>
              </a:extLst>
            </p:cNvPr>
            <p:cNvSpPr/>
            <p:nvPr/>
          </p:nvSpPr>
          <p:spPr>
            <a:xfrm>
              <a:off x="-12504657" y="63008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FC176BF8-C80F-AB7E-003D-8D0C51CE3E9D}"/>
                </a:ext>
              </a:extLst>
            </p:cNvPr>
            <p:cNvSpPr/>
            <p:nvPr/>
          </p:nvSpPr>
          <p:spPr>
            <a:xfrm>
              <a:off x="-12354978" y="63009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5D0E371D-32D4-B02C-E7E0-5EDB052A5529}"/>
                </a:ext>
              </a:extLst>
            </p:cNvPr>
            <p:cNvSpPr/>
            <p:nvPr/>
          </p:nvSpPr>
          <p:spPr>
            <a:xfrm>
              <a:off x="-12205863" y="63009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6EC87BE3-00DD-7EFD-7D65-9B7FEF0A9AC2}"/>
                </a:ext>
              </a:extLst>
            </p:cNvPr>
            <p:cNvSpPr/>
            <p:nvPr/>
          </p:nvSpPr>
          <p:spPr>
            <a:xfrm>
              <a:off x="-12056749" y="63009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BBEB58EB-0C89-9064-DC6B-A264520EEE3A}"/>
                </a:ext>
              </a:extLst>
            </p:cNvPr>
            <p:cNvSpPr/>
            <p:nvPr/>
          </p:nvSpPr>
          <p:spPr>
            <a:xfrm>
              <a:off x="-11907634" y="63009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AE2AC887-2ACA-EA35-724B-B188098B7F64}"/>
                </a:ext>
              </a:extLst>
            </p:cNvPr>
            <p:cNvSpPr/>
            <p:nvPr/>
          </p:nvSpPr>
          <p:spPr>
            <a:xfrm>
              <a:off x="-11833117" y="823887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1239009D-BA44-993E-277D-EADE486ADB8B}"/>
                </a:ext>
              </a:extLst>
            </p:cNvPr>
            <p:cNvSpPr/>
            <p:nvPr/>
          </p:nvSpPr>
          <p:spPr>
            <a:xfrm>
              <a:off x="-11534163" y="82391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7235872A-FB0D-7E03-72AE-B9C0C5296A9C}"/>
                </a:ext>
              </a:extLst>
            </p:cNvPr>
            <p:cNvSpPr/>
            <p:nvPr/>
          </p:nvSpPr>
          <p:spPr>
            <a:xfrm>
              <a:off x="-11384967" y="82391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5BFED2E6-D9F6-63A8-A339-3AC693499C31}"/>
                </a:ext>
              </a:extLst>
            </p:cNvPr>
            <p:cNvSpPr/>
            <p:nvPr/>
          </p:nvSpPr>
          <p:spPr>
            <a:xfrm>
              <a:off x="-11235853" y="82391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19DCD49D-281A-03C0-3147-1040F9FD8DA4}"/>
                </a:ext>
              </a:extLst>
            </p:cNvPr>
            <p:cNvSpPr/>
            <p:nvPr/>
          </p:nvSpPr>
          <p:spPr>
            <a:xfrm>
              <a:off x="-9818014" y="810965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Ellipse 607">
              <a:extLst>
                <a:ext uri="{FF2B5EF4-FFF2-40B4-BE49-F238E27FC236}">
                  <a16:creationId xmlns:a16="http://schemas.microsoft.com/office/drawing/2014/main" id="{1B09F6F1-86D9-298A-FB2E-59DB29CE37DC}"/>
                </a:ext>
              </a:extLst>
            </p:cNvPr>
            <p:cNvSpPr/>
            <p:nvPr/>
          </p:nvSpPr>
          <p:spPr>
            <a:xfrm>
              <a:off x="-9967129" y="810965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Ellipse 608">
              <a:extLst>
                <a:ext uri="{FF2B5EF4-FFF2-40B4-BE49-F238E27FC236}">
                  <a16:creationId xmlns:a16="http://schemas.microsoft.com/office/drawing/2014/main" id="{941DFB83-AEF0-30DB-22F4-DF75B6BC50D5}"/>
                </a:ext>
              </a:extLst>
            </p:cNvPr>
            <p:cNvSpPr/>
            <p:nvPr/>
          </p:nvSpPr>
          <p:spPr>
            <a:xfrm>
              <a:off x="-10116727" y="810949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Ellipse 609">
              <a:extLst>
                <a:ext uri="{FF2B5EF4-FFF2-40B4-BE49-F238E27FC236}">
                  <a16:creationId xmlns:a16="http://schemas.microsoft.com/office/drawing/2014/main" id="{F63F668D-FBFB-8D1D-9319-BA1C8267617D}"/>
                </a:ext>
              </a:extLst>
            </p:cNvPr>
            <p:cNvSpPr/>
            <p:nvPr/>
          </p:nvSpPr>
          <p:spPr>
            <a:xfrm>
              <a:off x="-10265842" y="810949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Ellipse 610">
              <a:extLst>
                <a:ext uri="{FF2B5EF4-FFF2-40B4-BE49-F238E27FC236}">
                  <a16:creationId xmlns:a16="http://schemas.microsoft.com/office/drawing/2014/main" id="{082D5198-4B4C-5070-B687-9E0E4378D5D8}"/>
                </a:ext>
              </a:extLst>
            </p:cNvPr>
            <p:cNvSpPr/>
            <p:nvPr/>
          </p:nvSpPr>
          <p:spPr>
            <a:xfrm>
              <a:off x="-10415037" y="810949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Ellipse 611">
              <a:extLst>
                <a:ext uri="{FF2B5EF4-FFF2-40B4-BE49-F238E27FC236}">
                  <a16:creationId xmlns:a16="http://schemas.microsoft.com/office/drawing/2014/main" id="{3321A44A-ACD0-7DE8-26BF-6D20F404906E}"/>
                </a:ext>
              </a:extLst>
            </p:cNvPr>
            <p:cNvSpPr/>
            <p:nvPr/>
          </p:nvSpPr>
          <p:spPr>
            <a:xfrm>
              <a:off x="-10713589" y="810949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Ellipse 612">
              <a:extLst>
                <a:ext uri="{FF2B5EF4-FFF2-40B4-BE49-F238E27FC236}">
                  <a16:creationId xmlns:a16="http://schemas.microsoft.com/office/drawing/2014/main" id="{D5EFA9EB-6BCA-FD8F-D8C3-ED7BF62B8176}"/>
                </a:ext>
              </a:extLst>
            </p:cNvPr>
            <p:cNvSpPr/>
            <p:nvPr/>
          </p:nvSpPr>
          <p:spPr>
            <a:xfrm>
              <a:off x="-12653771" y="500883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Ellipse 613">
              <a:extLst>
                <a:ext uri="{FF2B5EF4-FFF2-40B4-BE49-F238E27FC236}">
                  <a16:creationId xmlns:a16="http://schemas.microsoft.com/office/drawing/2014/main" id="{41645552-5077-A5B6-30F5-C50FCCE94B7B}"/>
                </a:ext>
              </a:extLst>
            </p:cNvPr>
            <p:cNvSpPr/>
            <p:nvPr/>
          </p:nvSpPr>
          <p:spPr>
            <a:xfrm>
              <a:off x="-9743739" y="617114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Ellipse 614">
              <a:extLst>
                <a:ext uri="{FF2B5EF4-FFF2-40B4-BE49-F238E27FC236}">
                  <a16:creationId xmlns:a16="http://schemas.microsoft.com/office/drawing/2014/main" id="{158F9099-3B9B-4F01-F70B-6B01E930E7A1}"/>
                </a:ext>
              </a:extLst>
            </p:cNvPr>
            <p:cNvSpPr/>
            <p:nvPr/>
          </p:nvSpPr>
          <p:spPr>
            <a:xfrm>
              <a:off x="-9892854" y="617114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Ellipse 615">
              <a:extLst>
                <a:ext uri="{FF2B5EF4-FFF2-40B4-BE49-F238E27FC236}">
                  <a16:creationId xmlns:a16="http://schemas.microsoft.com/office/drawing/2014/main" id="{1CB3AAE4-5E13-90EA-A36F-BB047EA5C24A}"/>
                </a:ext>
              </a:extLst>
            </p:cNvPr>
            <p:cNvSpPr/>
            <p:nvPr/>
          </p:nvSpPr>
          <p:spPr>
            <a:xfrm>
              <a:off x="-10042049" y="617114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Ellipse 616">
              <a:extLst>
                <a:ext uri="{FF2B5EF4-FFF2-40B4-BE49-F238E27FC236}">
                  <a16:creationId xmlns:a16="http://schemas.microsoft.com/office/drawing/2014/main" id="{E994BA10-F7E7-DC50-8044-48CB90CF626E}"/>
                </a:ext>
              </a:extLst>
            </p:cNvPr>
            <p:cNvSpPr/>
            <p:nvPr/>
          </p:nvSpPr>
          <p:spPr>
            <a:xfrm>
              <a:off x="-11086416" y="617122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Ellipse 617">
              <a:extLst>
                <a:ext uri="{FF2B5EF4-FFF2-40B4-BE49-F238E27FC236}">
                  <a16:creationId xmlns:a16="http://schemas.microsoft.com/office/drawing/2014/main" id="{1958AF7E-3051-5778-BCD6-AE9AAFBD6F3D}"/>
                </a:ext>
              </a:extLst>
            </p:cNvPr>
            <p:cNvSpPr/>
            <p:nvPr/>
          </p:nvSpPr>
          <p:spPr>
            <a:xfrm>
              <a:off x="-11235611" y="617122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Ellipse 618">
              <a:extLst>
                <a:ext uri="{FF2B5EF4-FFF2-40B4-BE49-F238E27FC236}">
                  <a16:creationId xmlns:a16="http://schemas.microsoft.com/office/drawing/2014/main" id="{C5005CC0-26F5-024C-8796-626A825804B3}"/>
                </a:ext>
              </a:extLst>
            </p:cNvPr>
            <p:cNvSpPr/>
            <p:nvPr/>
          </p:nvSpPr>
          <p:spPr>
            <a:xfrm>
              <a:off x="-11384726" y="617122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Ellipse 619">
              <a:extLst>
                <a:ext uri="{FF2B5EF4-FFF2-40B4-BE49-F238E27FC236}">
                  <a16:creationId xmlns:a16="http://schemas.microsoft.com/office/drawing/2014/main" id="{FDFFF857-81A6-DA3A-B884-11BE84718E65}"/>
                </a:ext>
              </a:extLst>
            </p:cNvPr>
            <p:cNvSpPr/>
            <p:nvPr/>
          </p:nvSpPr>
          <p:spPr>
            <a:xfrm>
              <a:off x="-9220992" y="63009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Ellipse 620">
              <a:extLst>
                <a:ext uri="{FF2B5EF4-FFF2-40B4-BE49-F238E27FC236}">
                  <a16:creationId xmlns:a16="http://schemas.microsoft.com/office/drawing/2014/main" id="{4706AF79-DFC5-435E-EDF4-2CDBC0112300}"/>
                </a:ext>
              </a:extLst>
            </p:cNvPr>
            <p:cNvSpPr/>
            <p:nvPr/>
          </p:nvSpPr>
          <p:spPr>
            <a:xfrm>
              <a:off x="-9071877" y="63009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Ellipse 621">
              <a:extLst>
                <a:ext uri="{FF2B5EF4-FFF2-40B4-BE49-F238E27FC236}">
                  <a16:creationId xmlns:a16="http://schemas.microsoft.com/office/drawing/2014/main" id="{2BF97024-BA07-6435-CF47-9C40EC617C46}"/>
                </a:ext>
              </a:extLst>
            </p:cNvPr>
            <p:cNvSpPr/>
            <p:nvPr/>
          </p:nvSpPr>
          <p:spPr>
            <a:xfrm>
              <a:off x="-8922762" y="63009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Ellipse 622">
              <a:extLst>
                <a:ext uri="{FF2B5EF4-FFF2-40B4-BE49-F238E27FC236}">
                  <a16:creationId xmlns:a16="http://schemas.microsoft.com/office/drawing/2014/main" id="{957A6415-24C2-336B-7B74-CD2815ACACBF}"/>
                </a:ext>
              </a:extLst>
            </p:cNvPr>
            <p:cNvSpPr/>
            <p:nvPr/>
          </p:nvSpPr>
          <p:spPr>
            <a:xfrm>
              <a:off x="-8773648" y="63009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Ellipse 623">
              <a:extLst>
                <a:ext uri="{FF2B5EF4-FFF2-40B4-BE49-F238E27FC236}">
                  <a16:creationId xmlns:a16="http://schemas.microsoft.com/office/drawing/2014/main" id="{0844CEB0-83F1-ACA5-C767-9BAEF18ADCEB}"/>
                </a:ext>
              </a:extLst>
            </p:cNvPr>
            <p:cNvSpPr/>
            <p:nvPr/>
          </p:nvSpPr>
          <p:spPr>
            <a:xfrm>
              <a:off x="-10862784" y="810949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Ellipse 624">
              <a:extLst>
                <a:ext uri="{FF2B5EF4-FFF2-40B4-BE49-F238E27FC236}">
                  <a16:creationId xmlns:a16="http://schemas.microsoft.com/office/drawing/2014/main" id="{E4B7B31A-F3AA-D723-3BC7-7F31DB025417}"/>
                </a:ext>
              </a:extLst>
            </p:cNvPr>
            <p:cNvSpPr/>
            <p:nvPr/>
          </p:nvSpPr>
          <p:spPr>
            <a:xfrm>
              <a:off x="-8474854" y="63008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Ellipse 625">
              <a:extLst>
                <a:ext uri="{FF2B5EF4-FFF2-40B4-BE49-F238E27FC236}">
                  <a16:creationId xmlns:a16="http://schemas.microsoft.com/office/drawing/2014/main" id="{B2848480-0F3C-3F03-C467-77909793807B}"/>
                </a:ext>
              </a:extLst>
            </p:cNvPr>
            <p:cNvSpPr/>
            <p:nvPr/>
          </p:nvSpPr>
          <p:spPr>
            <a:xfrm>
              <a:off x="-8325740" y="63008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Ellipse 626">
              <a:extLst>
                <a:ext uri="{FF2B5EF4-FFF2-40B4-BE49-F238E27FC236}">
                  <a16:creationId xmlns:a16="http://schemas.microsoft.com/office/drawing/2014/main" id="{6693D5A8-D5E7-C027-562A-C21664BEBDB2}"/>
                </a:ext>
              </a:extLst>
            </p:cNvPr>
            <p:cNvSpPr/>
            <p:nvPr/>
          </p:nvSpPr>
          <p:spPr>
            <a:xfrm>
              <a:off x="-8176625" y="63008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4DE6232D-8CB5-13FB-521A-6BAD389BF3A7}"/>
                </a:ext>
              </a:extLst>
            </p:cNvPr>
            <p:cNvSpPr/>
            <p:nvPr/>
          </p:nvSpPr>
          <p:spPr>
            <a:xfrm>
              <a:off x="-8027510" y="63008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D663E446-9CDA-E784-862C-B309BBF70CAA}"/>
                </a:ext>
              </a:extLst>
            </p:cNvPr>
            <p:cNvSpPr/>
            <p:nvPr/>
          </p:nvSpPr>
          <p:spPr>
            <a:xfrm>
              <a:off x="-7877590" y="630109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899A1A5B-13E2-7DA6-44B4-EC7ECF9A6293}"/>
                </a:ext>
              </a:extLst>
            </p:cNvPr>
            <p:cNvSpPr/>
            <p:nvPr/>
          </p:nvSpPr>
          <p:spPr>
            <a:xfrm>
              <a:off x="-7728475" y="630109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2258064A-44AB-B139-843B-4B1BD0E7FB07}"/>
                </a:ext>
              </a:extLst>
            </p:cNvPr>
            <p:cNvSpPr/>
            <p:nvPr/>
          </p:nvSpPr>
          <p:spPr>
            <a:xfrm>
              <a:off x="-7579361" y="630109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085D2478-931B-9A8F-6E3F-A66AC42BD09A}"/>
                </a:ext>
              </a:extLst>
            </p:cNvPr>
            <p:cNvSpPr/>
            <p:nvPr/>
          </p:nvSpPr>
          <p:spPr>
            <a:xfrm>
              <a:off x="-7430246" y="630109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343C2646-F45F-4AAE-AFB9-A7BAD7996868}"/>
                </a:ext>
              </a:extLst>
            </p:cNvPr>
            <p:cNvSpPr/>
            <p:nvPr/>
          </p:nvSpPr>
          <p:spPr>
            <a:xfrm>
              <a:off x="-7280970" y="630068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Ellipse 633">
              <a:extLst>
                <a:ext uri="{FF2B5EF4-FFF2-40B4-BE49-F238E27FC236}">
                  <a16:creationId xmlns:a16="http://schemas.microsoft.com/office/drawing/2014/main" id="{49A21C12-07C3-759F-D6EE-88E4A105AD6D}"/>
                </a:ext>
              </a:extLst>
            </p:cNvPr>
            <p:cNvSpPr/>
            <p:nvPr/>
          </p:nvSpPr>
          <p:spPr>
            <a:xfrm>
              <a:off x="-11011899" y="810949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Ellipse 634">
              <a:extLst>
                <a:ext uri="{FF2B5EF4-FFF2-40B4-BE49-F238E27FC236}">
                  <a16:creationId xmlns:a16="http://schemas.microsoft.com/office/drawing/2014/main" id="{66BF046B-AC96-C0CB-08B1-20D32F40D7B0}"/>
                </a:ext>
              </a:extLst>
            </p:cNvPr>
            <p:cNvSpPr/>
            <p:nvPr/>
          </p:nvSpPr>
          <p:spPr>
            <a:xfrm>
              <a:off x="-6982418" y="630076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9A14F821-CF88-BF7A-736D-B515143160EF}"/>
                </a:ext>
              </a:extLst>
            </p:cNvPr>
            <p:cNvSpPr/>
            <p:nvPr/>
          </p:nvSpPr>
          <p:spPr>
            <a:xfrm>
              <a:off x="-6833304" y="630076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D0B9FD8D-29AC-EA4D-D521-6C11CEC300D1}"/>
                </a:ext>
              </a:extLst>
            </p:cNvPr>
            <p:cNvSpPr/>
            <p:nvPr/>
          </p:nvSpPr>
          <p:spPr>
            <a:xfrm>
              <a:off x="-6684189" y="630076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C26DDD58-5DAC-5161-381E-B36469D39CCA}"/>
                </a:ext>
              </a:extLst>
            </p:cNvPr>
            <p:cNvSpPr/>
            <p:nvPr/>
          </p:nvSpPr>
          <p:spPr>
            <a:xfrm>
              <a:off x="-11161497" y="810965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3DA839EF-03E6-424C-9957-1FB111EF42C9}"/>
                </a:ext>
              </a:extLst>
            </p:cNvPr>
            <p:cNvSpPr/>
            <p:nvPr/>
          </p:nvSpPr>
          <p:spPr>
            <a:xfrm>
              <a:off x="-6385396" y="630068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0532D4FD-469F-F7B8-C183-473ABF6CBF9E}"/>
                </a:ext>
              </a:extLst>
            </p:cNvPr>
            <p:cNvSpPr/>
            <p:nvPr/>
          </p:nvSpPr>
          <p:spPr>
            <a:xfrm>
              <a:off x="-6236120" y="630117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52B40B24-6A4B-B7CE-69D4-D033175A9B06}"/>
                </a:ext>
              </a:extLst>
            </p:cNvPr>
            <p:cNvSpPr/>
            <p:nvPr/>
          </p:nvSpPr>
          <p:spPr>
            <a:xfrm>
              <a:off x="-6087005" y="630117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Ellipse 641">
              <a:extLst>
                <a:ext uri="{FF2B5EF4-FFF2-40B4-BE49-F238E27FC236}">
                  <a16:creationId xmlns:a16="http://schemas.microsoft.com/office/drawing/2014/main" id="{94395D38-08A2-C7AD-7885-52FB03A3C052}"/>
                </a:ext>
              </a:extLst>
            </p:cNvPr>
            <p:cNvSpPr/>
            <p:nvPr/>
          </p:nvSpPr>
          <p:spPr>
            <a:xfrm>
              <a:off x="-5937810" y="630117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Ellipse 642">
              <a:extLst>
                <a:ext uri="{FF2B5EF4-FFF2-40B4-BE49-F238E27FC236}">
                  <a16:creationId xmlns:a16="http://schemas.microsoft.com/office/drawing/2014/main" id="{12847548-7695-04E8-9D22-6780B72DF59C}"/>
                </a:ext>
              </a:extLst>
            </p:cNvPr>
            <p:cNvSpPr/>
            <p:nvPr/>
          </p:nvSpPr>
          <p:spPr>
            <a:xfrm>
              <a:off x="-5788695" y="630117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DE5B5C4A-0C89-BFD3-3B48-DE92D43CDB6A}"/>
                </a:ext>
              </a:extLst>
            </p:cNvPr>
            <p:cNvSpPr/>
            <p:nvPr/>
          </p:nvSpPr>
          <p:spPr>
            <a:xfrm>
              <a:off x="-11310611" y="810965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89D66301-4849-4206-5218-6116E6D7CF41}"/>
                </a:ext>
              </a:extLst>
            </p:cNvPr>
            <p:cNvSpPr/>
            <p:nvPr/>
          </p:nvSpPr>
          <p:spPr>
            <a:xfrm>
              <a:off x="-11459726" y="810965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FD628848-99DE-CDF8-01D9-30195BDF662A}"/>
                </a:ext>
              </a:extLst>
            </p:cNvPr>
            <p:cNvSpPr/>
            <p:nvPr/>
          </p:nvSpPr>
          <p:spPr>
            <a:xfrm>
              <a:off x="-11086738" y="82391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44D374EB-ACE6-5A27-8515-00693EBFFD23}"/>
                </a:ext>
              </a:extLst>
            </p:cNvPr>
            <p:cNvSpPr/>
            <p:nvPr/>
          </p:nvSpPr>
          <p:spPr>
            <a:xfrm>
              <a:off x="-10788025" y="823879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8" name="Ellipse 647">
              <a:extLst>
                <a:ext uri="{FF2B5EF4-FFF2-40B4-BE49-F238E27FC236}">
                  <a16:creationId xmlns:a16="http://schemas.microsoft.com/office/drawing/2014/main" id="{4F37E13E-C390-D772-4E16-1EFC0ED7099E}"/>
                </a:ext>
              </a:extLst>
            </p:cNvPr>
            <p:cNvSpPr/>
            <p:nvPr/>
          </p:nvSpPr>
          <p:spPr>
            <a:xfrm>
              <a:off x="-10638910" y="823879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9" name="Ellipse 648">
              <a:extLst>
                <a:ext uri="{FF2B5EF4-FFF2-40B4-BE49-F238E27FC236}">
                  <a16:creationId xmlns:a16="http://schemas.microsoft.com/office/drawing/2014/main" id="{5D4FA4E1-AB5C-847B-C40A-5E136BA731C7}"/>
                </a:ext>
              </a:extLst>
            </p:cNvPr>
            <p:cNvSpPr/>
            <p:nvPr/>
          </p:nvSpPr>
          <p:spPr>
            <a:xfrm>
              <a:off x="-10489796" y="823879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0" name="Ellipse 649">
              <a:extLst>
                <a:ext uri="{FF2B5EF4-FFF2-40B4-BE49-F238E27FC236}">
                  <a16:creationId xmlns:a16="http://schemas.microsoft.com/office/drawing/2014/main" id="{C2F66859-2DC6-66C9-F74D-C9DE1D967949}"/>
                </a:ext>
              </a:extLst>
            </p:cNvPr>
            <p:cNvSpPr/>
            <p:nvPr/>
          </p:nvSpPr>
          <p:spPr>
            <a:xfrm>
              <a:off x="-13772897" y="642982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1" name="Ellipse 650">
              <a:extLst>
                <a:ext uri="{FF2B5EF4-FFF2-40B4-BE49-F238E27FC236}">
                  <a16:creationId xmlns:a16="http://schemas.microsoft.com/office/drawing/2014/main" id="{9EDDC114-AE6F-BCB6-7E0F-ED3CAAE08B77}"/>
                </a:ext>
              </a:extLst>
            </p:cNvPr>
            <p:cNvSpPr/>
            <p:nvPr/>
          </p:nvSpPr>
          <p:spPr>
            <a:xfrm>
              <a:off x="-13623702" y="642982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2" name="Ellipse 651">
              <a:extLst>
                <a:ext uri="{FF2B5EF4-FFF2-40B4-BE49-F238E27FC236}">
                  <a16:creationId xmlns:a16="http://schemas.microsoft.com/office/drawing/2014/main" id="{01E81295-9ADE-F424-64DA-CAC6FB2597E6}"/>
                </a:ext>
              </a:extLst>
            </p:cNvPr>
            <p:cNvSpPr/>
            <p:nvPr/>
          </p:nvSpPr>
          <p:spPr>
            <a:xfrm>
              <a:off x="-10340681" y="823879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3" name="Ellipse 652">
              <a:extLst>
                <a:ext uri="{FF2B5EF4-FFF2-40B4-BE49-F238E27FC236}">
                  <a16:creationId xmlns:a16="http://schemas.microsoft.com/office/drawing/2014/main" id="{20AB1702-9896-E797-32A7-CF87C1A45D57}"/>
                </a:ext>
              </a:extLst>
            </p:cNvPr>
            <p:cNvSpPr/>
            <p:nvPr/>
          </p:nvSpPr>
          <p:spPr>
            <a:xfrm>
              <a:off x="-13324586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4" name="Ellipse 653">
              <a:extLst>
                <a:ext uri="{FF2B5EF4-FFF2-40B4-BE49-F238E27FC236}">
                  <a16:creationId xmlns:a16="http://schemas.microsoft.com/office/drawing/2014/main" id="{46281595-608C-1FB8-BC96-11255F6E712B}"/>
                </a:ext>
              </a:extLst>
            </p:cNvPr>
            <p:cNvSpPr/>
            <p:nvPr/>
          </p:nvSpPr>
          <p:spPr>
            <a:xfrm>
              <a:off x="-10041727" y="82391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" name="Ellipse 654">
              <a:extLst>
                <a:ext uri="{FF2B5EF4-FFF2-40B4-BE49-F238E27FC236}">
                  <a16:creationId xmlns:a16="http://schemas.microsoft.com/office/drawing/2014/main" id="{D94AEF04-329A-785A-3322-F0CAF7F39D11}"/>
                </a:ext>
              </a:extLst>
            </p:cNvPr>
            <p:cNvSpPr/>
            <p:nvPr/>
          </p:nvSpPr>
          <p:spPr>
            <a:xfrm>
              <a:off x="-9892612" y="82391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" name="Ellipse 655">
              <a:extLst>
                <a:ext uri="{FF2B5EF4-FFF2-40B4-BE49-F238E27FC236}">
                  <a16:creationId xmlns:a16="http://schemas.microsoft.com/office/drawing/2014/main" id="{180681CF-B988-B08E-E4A6-EDCE8360A013}"/>
                </a:ext>
              </a:extLst>
            </p:cNvPr>
            <p:cNvSpPr/>
            <p:nvPr/>
          </p:nvSpPr>
          <p:spPr>
            <a:xfrm>
              <a:off x="-9743497" y="82391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7" name="Ellipse 656">
              <a:extLst>
                <a:ext uri="{FF2B5EF4-FFF2-40B4-BE49-F238E27FC236}">
                  <a16:creationId xmlns:a16="http://schemas.microsoft.com/office/drawing/2014/main" id="{F56D47C8-0F3E-4786-EC0C-9F8305163CA5}"/>
                </a:ext>
              </a:extLst>
            </p:cNvPr>
            <p:cNvSpPr/>
            <p:nvPr/>
          </p:nvSpPr>
          <p:spPr>
            <a:xfrm>
              <a:off x="-13325392" y="61716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8" name="Ellipse 657">
              <a:extLst>
                <a:ext uri="{FF2B5EF4-FFF2-40B4-BE49-F238E27FC236}">
                  <a16:creationId xmlns:a16="http://schemas.microsoft.com/office/drawing/2014/main" id="{84AFE20C-D6F2-BF7D-8A16-4A07D358C62D}"/>
                </a:ext>
              </a:extLst>
            </p:cNvPr>
            <p:cNvSpPr/>
            <p:nvPr/>
          </p:nvSpPr>
          <p:spPr>
            <a:xfrm>
              <a:off x="-13474506" y="61716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9" name="Ellipse 658">
              <a:extLst>
                <a:ext uri="{FF2B5EF4-FFF2-40B4-BE49-F238E27FC236}">
                  <a16:creationId xmlns:a16="http://schemas.microsoft.com/office/drawing/2014/main" id="{E19BD717-7001-EEDF-2EF4-F360E8883226}"/>
                </a:ext>
              </a:extLst>
            </p:cNvPr>
            <p:cNvSpPr/>
            <p:nvPr/>
          </p:nvSpPr>
          <p:spPr>
            <a:xfrm>
              <a:off x="-13623621" y="61716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0" name="Ellipse 659">
              <a:extLst>
                <a:ext uri="{FF2B5EF4-FFF2-40B4-BE49-F238E27FC236}">
                  <a16:creationId xmlns:a16="http://schemas.microsoft.com/office/drawing/2014/main" id="{7DF73AA9-D727-1FA5-1712-B402FAC7E7FA}"/>
                </a:ext>
              </a:extLst>
            </p:cNvPr>
            <p:cNvSpPr/>
            <p:nvPr/>
          </p:nvSpPr>
          <p:spPr>
            <a:xfrm>
              <a:off x="-13922414" y="61714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1" name="Ellipse 660">
              <a:extLst>
                <a:ext uri="{FF2B5EF4-FFF2-40B4-BE49-F238E27FC236}">
                  <a16:creationId xmlns:a16="http://schemas.microsoft.com/office/drawing/2014/main" id="{81AC78EB-EA5B-42A6-40BE-94B053910C59}"/>
                </a:ext>
              </a:extLst>
            </p:cNvPr>
            <p:cNvSpPr/>
            <p:nvPr/>
          </p:nvSpPr>
          <p:spPr>
            <a:xfrm>
              <a:off x="-14071529" y="61714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2" name="Ellipse 661">
              <a:extLst>
                <a:ext uri="{FF2B5EF4-FFF2-40B4-BE49-F238E27FC236}">
                  <a16:creationId xmlns:a16="http://schemas.microsoft.com/office/drawing/2014/main" id="{FCAF9F08-1215-0EB7-8638-C5DB601C46B6}"/>
                </a:ext>
              </a:extLst>
            </p:cNvPr>
            <p:cNvSpPr/>
            <p:nvPr/>
          </p:nvSpPr>
          <p:spPr>
            <a:xfrm>
              <a:off x="-14220644" y="61714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3" name="Ellipse 662">
              <a:extLst>
                <a:ext uri="{FF2B5EF4-FFF2-40B4-BE49-F238E27FC236}">
                  <a16:creationId xmlns:a16="http://schemas.microsoft.com/office/drawing/2014/main" id="{9FBE8A45-27AC-BEF7-A1AF-531864FA04DB}"/>
                </a:ext>
              </a:extLst>
            </p:cNvPr>
            <p:cNvSpPr/>
            <p:nvPr/>
          </p:nvSpPr>
          <p:spPr>
            <a:xfrm>
              <a:off x="-14370161" y="61714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4" name="Ellipse 663">
              <a:extLst>
                <a:ext uri="{FF2B5EF4-FFF2-40B4-BE49-F238E27FC236}">
                  <a16:creationId xmlns:a16="http://schemas.microsoft.com/office/drawing/2014/main" id="{F51994C6-BE3F-7E41-3195-EFBD3F8310E6}"/>
                </a:ext>
              </a:extLst>
            </p:cNvPr>
            <p:cNvSpPr/>
            <p:nvPr/>
          </p:nvSpPr>
          <p:spPr>
            <a:xfrm>
              <a:off x="-14519276" y="61714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" name="Ellipse 664">
              <a:extLst>
                <a:ext uri="{FF2B5EF4-FFF2-40B4-BE49-F238E27FC236}">
                  <a16:creationId xmlns:a16="http://schemas.microsoft.com/office/drawing/2014/main" id="{849D9A49-68D6-1D36-9493-E14F8E11589F}"/>
                </a:ext>
              </a:extLst>
            </p:cNvPr>
            <p:cNvSpPr/>
            <p:nvPr/>
          </p:nvSpPr>
          <p:spPr>
            <a:xfrm>
              <a:off x="-5938132" y="604289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" name="Ellipse 665">
              <a:extLst>
                <a:ext uri="{FF2B5EF4-FFF2-40B4-BE49-F238E27FC236}">
                  <a16:creationId xmlns:a16="http://schemas.microsoft.com/office/drawing/2014/main" id="{330B7F33-B7D4-7541-FF11-143AE80CA2E0}"/>
                </a:ext>
              </a:extLst>
            </p:cNvPr>
            <p:cNvSpPr/>
            <p:nvPr/>
          </p:nvSpPr>
          <p:spPr>
            <a:xfrm>
              <a:off x="-6087247" y="604289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7" name="Ellipse 666">
              <a:extLst>
                <a:ext uri="{FF2B5EF4-FFF2-40B4-BE49-F238E27FC236}">
                  <a16:creationId xmlns:a16="http://schemas.microsoft.com/office/drawing/2014/main" id="{936E2D44-730F-D3BC-D6B8-1AB18332ED45}"/>
                </a:ext>
              </a:extLst>
            </p:cNvPr>
            <p:cNvSpPr/>
            <p:nvPr/>
          </p:nvSpPr>
          <p:spPr>
            <a:xfrm>
              <a:off x="-6236362" y="604289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8" name="Ellipse 667">
              <a:extLst>
                <a:ext uri="{FF2B5EF4-FFF2-40B4-BE49-F238E27FC236}">
                  <a16:creationId xmlns:a16="http://schemas.microsoft.com/office/drawing/2014/main" id="{9C9978F7-5CD5-4ED2-D469-66027F2C4DA0}"/>
                </a:ext>
              </a:extLst>
            </p:cNvPr>
            <p:cNvSpPr/>
            <p:nvPr/>
          </p:nvSpPr>
          <p:spPr>
            <a:xfrm>
              <a:off x="-7429924" y="604289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9" name="Ellipse 668">
              <a:extLst>
                <a:ext uri="{FF2B5EF4-FFF2-40B4-BE49-F238E27FC236}">
                  <a16:creationId xmlns:a16="http://schemas.microsoft.com/office/drawing/2014/main" id="{78FEEAAE-76AA-81E8-7B3C-955FFA084705}"/>
                </a:ext>
              </a:extLst>
            </p:cNvPr>
            <p:cNvSpPr/>
            <p:nvPr/>
          </p:nvSpPr>
          <p:spPr>
            <a:xfrm>
              <a:off x="-7579119" y="604289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0" name="Ellipse 669">
              <a:extLst>
                <a:ext uri="{FF2B5EF4-FFF2-40B4-BE49-F238E27FC236}">
                  <a16:creationId xmlns:a16="http://schemas.microsoft.com/office/drawing/2014/main" id="{D2665F45-913C-593F-E330-4A379311480C}"/>
                </a:ext>
              </a:extLst>
            </p:cNvPr>
            <p:cNvSpPr/>
            <p:nvPr/>
          </p:nvSpPr>
          <p:spPr>
            <a:xfrm>
              <a:off x="-7728234" y="604289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1" name="Ellipse 670">
              <a:extLst>
                <a:ext uri="{FF2B5EF4-FFF2-40B4-BE49-F238E27FC236}">
                  <a16:creationId xmlns:a16="http://schemas.microsoft.com/office/drawing/2014/main" id="{476941BA-B6C4-3AAD-F491-FEA46CE1F159}"/>
                </a:ext>
              </a:extLst>
            </p:cNvPr>
            <p:cNvSpPr/>
            <p:nvPr/>
          </p:nvSpPr>
          <p:spPr>
            <a:xfrm>
              <a:off x="-9743739" y="798092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2" name="Ellipse 671">
              <a:extLst>
                <a:ext uri="{FF2B5EF4-FFF2-40B4-BE49-F238E27FC236}">
                  <a16:creationId xmlns:a16="http://schemas.microsoft.com/office/drawing/2014/main" id="{0DCB6DF9-6AF5-90B4-2CD0-40FC96683471}"/>
                </a:ext>
              </a:extLst>
            </p:cNvPr>
            <p:cNvSpPr/>
            <p:nvPr/>
          </p:nvSpPr>
          <p:spPr>
            <a:xfrm>
              <a:off x="-9892934" y="798092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3" name="Ellipse 672">
              <a:extLst>
                <a:ext uri="{FF2B5EF4-FFF2-40B4-BE49-F238E27FC236}">
                  <a16:creationId xmlns:a16="http://schemas.microsoft.com/office/drawing/2014/main" id="{9BB198E6-7108-E73A-041C-535F8AAF0CD2}"/>
                </a:ext>
              </a:extLst>
            </p:cNvPr>
            <p:cNvSpPr/>
            <p:nvPr/>
          </p:nvSpPr>
          <p:spPr>
            <a:xfrm>
              <a:off x="-10042049" y="798092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4" name="Ellipse 673">
              <a:extLst>
                <a:ext uri="{FF2B5EF4-FFF2-40B4-BE49-F238E27FC236}">
                  <a16:creationId xmlns:a16="http://schemas.microsoft.com/office/drawing/2014/main" id="{32F8ED13-FD61-D53F-1983-EBAFC406DC47}"/>
                </a:ext>
              </a:extLst>
            </p:cNvPr>
            <p:cNvSpPr/>
            <p:nvPr/>
          </p:nvSpPr>
          <p:spPr>
            <a:xfrm>
              <a:off x="-9594383" y="82391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5" name="Ellipse 674">
              <a:extLst>
                <a:ext uri="{FF2B5EF4-FFF2-40B4-BE49-F238E27FC236}">
                  <a16:creationId xmlns:a16="http://schemas.microsoft.com/office/drawing/2014/main" id="{449C46BA-C48A-181C-7CA8-3980BFD0E042}"/>
                </a:ext>
              </a:extLst>
            </p:cNvPr>
            <p:cNvSpPr/>
            <p:nvPr/>
          </p:nvSpPr>
          <p:spPr>
            <a:xfrm>
              <a:off x="-9295509" y="823887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" name="Ellipse 675">
              <a:extLst>
                <a:ext uri="{FF2B5EF4-FFF2-40B4-BE49-F238E27FC236}">
                  <a16:creationId xmlns:a16="http://schemas.microsoft.com/office/drawing/2014/main" id="{A70DB32F-55B3-EFEE-ABF7-33C80F201B61}"/>
                </a:ext>
              </a:extLst>
            </p:cNvPr>
            <p:cNvSpPr/>
            <p:nvPr/>
          </p:nvSpPr>
          <p:spPr>
            <a:xfrm>
              <a:off x="-9146394" y="823887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7" name="Ellipse 676">
              <a:extLst>
                <a:ext uri="{FF2B5EF4-FFF2-40B4-BE49-F238E27FC236}">
                  <a16:creationId xmlns:a16="http://schemas.microsoft.com/office/drawing/2014/main" id="{0F069872-1900-FC2D-2C95-8749D78468FB}"/>
                </a:ext>
              </a:extLst>
            </p:cNvPr>
            <p:cNvSpPr/>
            <p:nvPr/>
          </p:nvSpPr>
          <p:spPr>
            <a:xfrm>
              <a:off x="-8997279" y="823887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8" name="Ellipse 677">
              <a:extLst>
                <a:ext uri="{FF2B5EF4-FFF2-40B4-BE49-F238E27FC236}">
                  <a16:creationId xmlns:a16="http://schemas.microsoft.com/office/drawing/2014/main" id="{33058464-EDAF-D28C-1C76-E265DC234637}"/>
                </a:ext>
              </a:extLst>
            </p:cNvPr>
            <p:cNvSpPr/>
            <p:nvPr/>
          </p:nvSpPr>
          <p:spPr>
            <a:xfrm>
              <a:off x="-11609807" y="836793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9" name="Ellipse 678">
              <a:extLst>
                <a:ext uri="{FF2B5EF4-FFF2-40B4-BE49-F238E27FC236}">
                  <a16:creationId xmlns:a16="http://schemas.microsoft.com/office/drawing/2014/main" id="{833C2239-FBAA-39CC-C01E-49F9E86E89FF}"/>
                </a:ext>
              </a:extLst>
            </p:cNvPr>
            <p:cNvSpPr/>
            <p:nvPr/>
          </p:nvSpPr>
          <p:spPr>
            <a:xfrm>
              <a:off x="-11310692" y="836793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0" name="Ellipse 679">
              <a:extLst>
                <a:ext uri="{FF2B5EF4-FFF2-40B4-BE49-F238E27FC236}">
                  <a16:creationId xmlns:a16="http://schemas.microsoft.com/office/drawing/2014/main" id="{14BF8A7E-FCF1-BBCA-4C39-786C2D7BDB79}"/>
                </a:ext>
              </a:extLst>
            </p:cNvPr>
            <p:cNvSpPr/>
            <p:nvPr/>
          </p:nvSpPr>
          <p:spPr>
            <a:xfrm>
              <a:off x="-9668900" y="604233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1" name="Ellipse 680">
              <a:extLst>
                <a:ext uri="{FF2B5EF4-FFF2-40B4-BE49-F238E27FC236}">
                  <a16:creationId xmlns:a16="http://schemas.microsoft.com/office/drawing/2014/main" id="{9E6BD1DF-9BC3-44A5-EDB3-1CED9BC0C31F}"/>
                </a:ext>
              </a:extLst>
            </p:cNvPr>
            <p:cNvSpPr/>
            <p:nvPr/>
          </p:nvSpPr>
          <p:spPr>
            <a:xfrm>
              <a:off x="-9818014" y="604233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2" name="Ellipse 681">
              <a:extLst>
                <a:ext uri="{FF2B5EF4-FFF2-40B4-BE49-F238E27FC236}">
                  <a16:creationId xmlns:a16="http://schemas.microsoft.com/office/drawing/2014/main" id="{1A370C05-D72E-BD1B-57CE-63F38AB80AE6}"/>
                </a:ext>
              </a:extLst>
            </p:cNvPr>
            <p:cNvSpPr/>
            <p:nvPr/>
          </p:nvSpPr>
          <p:spPr>
            <a:xfrm>
              <a:off x="-9967129" y="604233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3" name="Ellipse 682">
              <a:extLst>
                <a:ext uri="{FF2B5EF4-FFF2-40B4-BE49-F238E27FC236}">
                  <a16:creationId xmlns:a16="http://schemas.microsoft.com/office/drawing/2014/main" id="{90627CBD-AAEC-D0FB-58C6-673762D5832B}"/>
                </a:ext>
              </a:extLst>
            </p:cNvPr>
            <p:cNvSpPr/>
            <p:nvPr/>
          </p:nvSpPr>
          <p:spPr>
            <a:xfrm>
              <a:off x="-10116727" y="60424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4" name="Ellipse 683">
              <a:extLst>
                <a:ext uri="{FF2B5EF4-FFF2-40B4-BE49-F238E27FC236}">
                  <a16:creationId xmlns:a16="http://schemas.microsoft.com/office/drawing/2014/main" id="{07395F10-D210-E5AC-1078-005824E00485}"/>
                </a:ext>
              </a:extLst>
            </p:cNvPr>
            <p:cNvSpPr/>
            <p:nvPr/>
          </p:nvSpPr>
          <p:spPr>
            <a:xfrm>
              <a:off x="-10265842" y="60424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5" name="Ellipse 684">
              <a:extLst>
                <a:ext uri="{FF2B5EF4-FFF2-40B4-BE49-F238E27FC236}">
                  <a16:creationId xmlns:a16="http://schemas.microsoft.com/office/drawing/2014/main" id="{209B1BB6-CEC8-7AA3-FB8B-DCC40AAF480B}"/>
                </a:ext>
              </a:extLst>
            </p:cNvPr>
            <p:cNvSpPr/>
            <p:nvPr/>
          </p:nvSpPr>
          <p:spPr>
            <a:xfrm>
              <a:off x="-10415037" y="60424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6" name="Ellipse 685">
              <a:extLst>
                <a:ext uri="{FF2B5EF4-FFF2-40B4-BE49-F238E27FC236}">
                  <a16:creationId xmlns:a16="http://schemas.microsoft.com/office/drawing/2014/main" id="{29401ADD-11C8-7C7D-076F-62929ECB120A}"/>
                </a:ext>
              </a:extLst>
            </p:cNvPr>
            <p:cNvSpPr/>
            <p:nvPr/>
          </p:nvSpPr>
          <p:spPr>
            <a:xfrm>
              <a:off x="-11161577" y="836793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7" name="Ellipse 686">
              <a:extLst>
                <a:ext uri="{FF2B5EF4-FFF2-40B4-BE49-F238E27FC236}">
                  <a16:creationId xmlns:a16="http://schemas.microsoft.com/office/drawing/2014/main" id="{EAA83F6C-EAD3-3B75-F338-2D1AD484AE97}"/>
                </a:ext>
              </a:extLst>
            </p:cNvPr>
            <p:cNvSpPr/>
            <p:nvPr/>
          </p:nvSpPr>
          <p:spPr>
            <a:xfrm>
              <a:off x="-10713589" y="60424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8" name="Ellipse 687">
              <a:extLst>
                <a:ext uri="{FF2B5EF4-FFF2-40B4-BE49-F238E27FC236}">
                  <a16:creationId xmlns:a16="http://schemas.microsoft.com/office/drawing/2014/main" id="{1C461A56-A329-598D-FF78-7D56703440D1}"/>
                </a:ext>
              </a:extLst>
            </p:cNvPr>
            <p:cNvSpPr/>
            <p:nvPr/>
          </p:nvSpPr>
          <p:spPr>
            <a:xfrm>
              <a:off x="-10862784" y="60424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9" name="Ellipse 688">
              <a:extLst>
                <a:ext uri="{FF2B5EF4-FFF2-40B4-BE49-F238E27FC236}">
                  <a16:creationId xmlns:a16="http://schemas.microsoft.com/office/drawing/2014/main" id="{FD0ED8C7-AAFF-91C7-D7E6-8A0FCE8526EB}"/>
                </a:ext>
              </a:extLst>
            </p:cNvPr>
            <p:cNvSpPr/>
            <p:nvPr/>
          </p:nvSpPr>
          <p:spPr>
            <a:xfrm>
              <a:off x="-11011899" y="60424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0" name="Ellipse 689">
              <a:extLst>
                <a:ext uri="{FF2B5EF4-FFF2-40B4-BE49-F238E27FC236}">
                  <a16:creationId xmlns:a16="http://schemas.microsoft.com/office/drawing/2014/main" id="{63A8410F-BA17-4038-36EB-7F3CD8C56466}"/>
                </a:ext>
              </a:extLst>
            </p:cNvPr>
            <p:cNvSpPr/>
            <p:nvPr/>
          </p:nvSpPr>
          <p:spPr>
            <a:xfrm>
              <a:off x="-7804201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1" name="Ellipse 690">
              <a:extLst>
                <a:ext uri="{FF2B5EF4-FFF2-40B4-BE49-F238E27FC236}">
                  <a16:creationId xmlns:a16="http://schemas.microsoft.com/office/drawing/2014/main" id="{0CC074E8-6643-574F-2928-546D2386524E}"/>
                </a:ext>
              </a:extLst>
            </p:cNvPr>
            <p:cNvSpPr/>
            <p:nvPr/>
          </p:nvSpPr>
          <p:spPr>
            <a:xfrm>
              <a:off x="-11161497" y="604233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2" name="Ellipse 691">
              <a:extLst>
                <a:ext uri="{FF2B5EF4-FFF2-40B4-BE49-F238E27FC236}">
                  <a16:creationId xmlns:a16="http://schemas.microsoft.com/office/drawing/2014/main" id="{4BD7FCE7-0C20-2AD5-8677-138E441DE921}"/>
                </a:ext>
              </a:extLst>
            </p:cNvPr>
            <p:cNvSpPr/>
            <p:nvPr/>
          </p:nvSpPr>
          <p:spPr>
            <a:xfrm>
              <a:off x="-7505085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3" name="Ellipse 692">
              <a:extLst>
                <a:ext uri="{FF2B5EF4-FFF2-40B4-BE49-F238E27FC236}">
                  <a16:creationId xmlns:a16="http://schemas.microsoft.com/office/drawing/2014/main" id="{F6EA8046-FA99-0F11-E3E3-447A71C76326}"/>
                </a:ext>
              </a:extLst>
            </p:cNvPr>
            <p:cNvSpPr/>
            <p:nvPr/>
          </p:nvSpPr>
          <p:spPr>
            <a:xfrm>
              <a:off x="-7355890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4" name="Ellipse 693">
              <a:extLst>
                <a:ext uri="{FF2B5EF4-FFF2-40B4-BE49-F238E27FC236}">
                  <a16:creationId xmlns:a16="http://schemas.microsoft.com/office/drawing/2014/main" id="{ED85CADE-00AC-9E5C-A7B5-8A134A48B2AC}"/>
                </a:ext>
              </a:extLst>
            </p:cNvPr>
            <p:cNvSpPr/>
            <p:nvPr/>
          </p:nvSpPr>
          <p:spPr>
            <a:xfrm>
              <a:off x="-11310611" y="604233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5" name="Ellipse 694">
              <a:extLst>
                <a:ext uri="{FF2B5EF4-FFF2-40B4-BE49-F238E27FC236}">
                  <a16:creationId xmlns:a16="http://schemas.microsoft.com/office/drawing/2014/main" id="{235E3940-3B7D-49AD-3DD8-2CBA3F27D255}"/>
                </a:ext>
              </a:extLst>
            </p:cNvPr>
            <p:cNvSpPr/>
            <p:nvPr/>
          </p:nvSpPr>
          <p:spPr>
            <a:xfrm>
              <a:off x="-11459726" y="604233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6" name="Ellipse 695">
              <a:extLst>
                <a:ext uri="{FF2B5EF4-FFF2-40B4-BE49-F238E27FC236}">
                  <a16:creationId xmlns:a16="http://schemas.microsoft.com/office/drawing/2014/main" id="{2C17D442-7569-C08F-ED91-0DD7241775A6}"/>
                </a:ext>
              </a:extLst>
            </p:cNvPr>
            <p:cNvSpPr/>
            <p:nvPr/>
          </p:nvSpPr>
          <p:spPr>
            <a:xfrm>
              <a:off x="-9967210" y="836785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7" name="Ellipse 696">
              <a:extLst>
                <a:ext uri="{FF2B5EF4-FFF2-40B4-BE49-F238E27FC236}">
                  <a16:creationId xmlns:a16="http://schemas.microsoft.com/office/drawing/2014/main" id="{1B4FC72B-7E06-8D36-AEFE-D903487BC829}"/>
                </a:ext>
              </a:extLst>
            </p:cNvPr>
            <p:cNvSpPr/>
            <p:nvPr/>
          </p:nvSpPr>
          <p:spPr>
            <a:xfrm>
              <a:off x="-9818095" y="836785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8" name="Ellipse 697">
              <a:extLst>
                <a:ext uri="{FF2B5EF4-FFF2-40B4-BE49-F238E27FC236}">
                  <a16:creationId xmlns:a16="http://schemas.microsoft.com/office/drawing/2014/main" id="{694D9C6B-8D17-5A73-05C0-D433DB5D31EB}"/>
                </a:ext>
              </a:extLst>
            </p:cNvPr>
            <p:cNvSpPr/>
            <p:nvPr/>
          </p:nvSpPr>
          <p:spPr>
            <a:xfrm>
              <a:off x="-11086416" y="798092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9" name="Ellipse 698">
              <a:extLst>
                <a:ext uri="{FF2B5EF4-FFF2-40B4-BE49-F238E27FC236}">
                  <a16:creationId xmlns:a16="http://schemas.microsoft.com/office/drawing/2014/main" id="{8C3C9551-1531-CC6F-8629-BB94A76E43DC}"/>
                </a:ext>
              </a:extLst>
            </p:cNvPr>
            <p:cNvSpPr/>
            <p:nvPr/>
          </p:nvSpPr>
          <p:spPr>
            <a:xfrm>
              <a:off x="-11235611" y="798092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0" name="Ellipse 699">
              <a:extLst>
                <a:ext uri="{FF2B5EF4-FFF2-40B4-BE49-F238E27FC236}">
                  <a16:creationId xmlns:a16="http://schemas.microsoft.com/office/drawing/2014/main" id="{A83F21AF-99DA-32CE-1E21-A50C6FC25E30}"/>
                </a:ext>
              </a:extLst>
            </p:cNvPr>
            <p:cNvSpPr/>
            <p:nvPr/>
          </p:nvSpPr>
          <p:spPr>
            <a:xfrm>
              <a:off x="-6310718" y="642982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1" name="Ellipse 700">
              <a:extLst>
                <a:ext uri="{FF2B5EF4-FFF2-40B4-BE49-F238E27FC236}">
                  <a16:creationId xmlns:a16="http://schemas.microsoft.com/office/drawing/2014/main" id="{B0C4EF6A-61D1-D012-BF3C-75A6534BEDF7}"/>
                </a:ext>
              </a:extLst>
            </p:cNvPr>
            <p:cNvSpPr/>
            <p:nvPr/>
          </p:nvSpPr>
          <p:spPr>
            <a:xfrm>
              <a:off x="-6161603" y="642982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2" name="Ellipse 701">
              <a:extLst>
                <a:ext uri="{FF2B5EF4-FFF2-40B4-BE49-F238E27FC236}">
                  <a16:creationId xmlns:a16="http://schemas.microsoft.com/office/drawing/2014/main" id="{A81BE6AF-F2F0-7ECA-7853-E8189E1D1A44}"/>
                </a:ext>
              </a:extLst>
            </p:cNvPr>
            <p:cNvSpPr/>
            <p:nvPr/>
          </p:nvSpPr>
          <p:spPr>
            <a:xfrm>
              <a:off x="-11384726" y="798092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3" name="Ellipse 702">
              <a:extLst>
                <a:ext uri="{FF2B5EF4-FFF2-40B4-BE49-F238E27FC236}">
                  <a16:creationId xmlns:a16="http://schemas.microsoft.com/office/drawing/2014/main" id="{F6FBBD1F-7AD5-E308-67CF-761598733A23}"/>
                </a:ext>
              </a:extLst>
            </p:cNvPr>
            <p:cNvSpPr/>
            <p:nvPr/>
          </p:nvSpPr>
          <p:spPr>
            <a:xfrm>
              <a:off x="-5862487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4" name="Ellipse 703">
              <a:extLst>
                <a:ext uri="{FF2B5EF4-FFF2-40B4-BE49-F238E27FC236}">
                  <a16:creationId xmlns:a16="http://schemas.microsoft.com/office/drawing/2014/main" id="{6528EE94-A3DC-A3FA-B795-AED601E71284}"/>
                </a:ext>
              </a:extLst>
            </p:cNvPr>
            <p:cNvSpPr/>
            <p:nvPr/>
          </p:nvSpPr>
          <p:spPr>
            <a:xfrm>
              <a:off x="-14743069" y="655936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5" name="Ellipse 704">
              <a:extLst>
                <a:ext uri="{FF2B5EF4-FFF2-40B4-BE49-F238E27FC236}">
                  <a16:creationId xmlns:a16="http://schemas.microsoft.com/office/drawing/2014/main" id="{CF6F799B-CAA7-59B8-D167-E65277A6C9EC}"/>
                </a:ext>
              </a:extLst>
            </p:cNvPr>
            <p:cNvSpPr/>
            <p:nvPr/>
          </p:nvSpPr>
          <p:spPr>
            <a:xfrm>
              <a:off x="-9518979" y="836785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6" name="Ellipse 705">
              <a:extLst>
                <a:ext uri="{FF2B5EF4-FFF2-40B4-BE49-F238E27FC236}">
                  <a16:creationId xmlns:a16="http://schemas.microsoft.com/office/drawing/2014/main" id="{29C6AC93-7AFB-5D22-9A5D-425062ACBB9A}"/>
                </a:ext>
              </a:extLst>
            </p:cNvPr>
            <p:cNvSpPr/>
            <p:nvPr/>
          </p:nvSpPr>
          <p:spPr>
            <a:xfrm>
              <a:off x="-14444517" y="65589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" name="Ellipse 706">
              <a:extLst>
                <a:ext uri="{FF2B5EF4-FFF2-40B4-BE49-F238E27FC236}">
                  <a16:creationId xmlns:a16="http://schemas.microsoft.com/office/drawing/2014/main" id="{AD23F9D8-1295-9075-FB5A-CEC19CF575CD}"/>
                </a:ext>
              </a:extLst>
            </p:cNvPr>
            <p:cNvSpPr/>
            <p:nvPr/>
          </p:nvSpPr>
          <p:spPr>
            <a:xfrm>
              <a:off x="-14295403" y="65589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8" name="Ellipse 707">
              <a:extLst>
                <a:ext uri="{FF2B5EF4-FFF2-40B4-BE49-F238E27FC236}">
                  <a16:creationId xmlns:a16="http://schemas.microsoft.com/office/drawing/2014/main" id="{540C5BEA-33C8-9047-A9AF-899F584B7831}"/>
                </a:ext>
              </a:extLst>
            </p:cNvPr>
            <p:cNvSpPr/>
            <p:nvPr/>
          </p:nvSpPr>
          <p:spPr>
            <a:xfrm>
              <a:off x="-14146288" y="65589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9" name="Ellipse 708">
              <a:extLst>
                <a:ext uri="{FF2B5EF4-FFF2-40B4-BE49-F238E27FC236}">
                  <a16:creationId xmlns:a16="http://schemas.microsoft.com/office/drawing/2014/main" id="{388C2112-B05D-54F2-3536-1B8141A2AD1A}"/>
                </a:ext>
              </a:extLst>
            </p:cNvPr>
            <p:cNvSpPr/>
            <p:nvPr/>
          </p:nvSpPr>
          <p:spPr>
            <a:xfrm>
              <a:off x="-11833117" y="849706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0" name="Ellipse 709">
              <a:extLst>
                <a:ext uri="{FF2B5EF4-FFF2-40B4-BE49-F238E27FC236}">
                  <a16:creationId xmlns:a16="http://schemas.microsoft.com/office/drawing/2014/main" id="{C597813E-722E-236D-EB69-1C28071979BA}"/>
                </a:ext>
              </a:extLst>
            </p:cNvPr>
            <p:cNvSpPr/>
            <p:nvPr/>
          </p:nvSpPr>
          <p:spPr>
            <a:xfrm>
              <a:off x="-13847495" y="655936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1" name="Ellipse 710">
              <a:extLst>
                <a:ext uri="{FF2B5EF4-FFF2-40B4-BE49-F238E27FC236}">
                  <a16:creationId xmlns:a16="http://schemas.microsoft.com/office/drawing/2014/main" id="{56CDD206-AFAC-F603-D4B2-7A37C825EF29}"/>
                </a:ext>
              </a:extLst>
            </p:cNvPr>
            <p:cNvSpPr/>
            <p:nvPr/>
          </p:nvSpPr>
          <p:spPr>
            <a:xfrm>
              <a:off x="-13698219" y="65588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2" name="Ellipse 711">
              <a:extLst>
                <a:ext uri="{FF2B5EF4-FFF2-40B4-BE49-F238E27FC236}">
                  <a16:creationId xmlns:a16="http://schemas.microsoft.com/office/drawing/2014/main" id="{003A7A75-7FB5-7252-D116-073D49B2EE0F}"/>
                </a:ext>
              </a:extLst>
            </p:cNvPr>
            <p:cNvSpPr/>
            <p:nvPr/>
          </p:nvSpPr>
          <p:spPr>
            <a:xfrm>
              <a:off x="-13549104" y="65588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3" name="Ellipse 712">
              <a:extLst>
                <a:ext uri="{FF2B5EF4-FFF2-40B4-BE49-F238E27FC236}">
                  <a16:creationId xmlns:a16="http://schemas.microsoft.com/office/drawing/2014/main" id="{B08DBD0D-2382-A391-B479-56A3967D0726}"/>
                </a:ext>
              </a:extLst>
            </p:cNvPr>
            <p:cNvSpPr/>
            <p:nvPr/>
          </p:nvSpPr>
          <p:spPr>
            <a:xfrm>
              <a:off x="-13399989" y="65588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4" name="Ellipse 713">
              <a:extLst>
                <a:ext uri="{FF2B5EF4-FFF2-40B4-BE49-F238E27FC236}">
                  <a16:creationId xmlns:a16="http://schemas.microsoft.com/office/drawing/2014/main" id="{574F67E9-03F1-8B9B-A81B-FCED3E5897B4}"/>
                </a:ext>
              </a:extLst>
            </p:cNvPr>
            <p:cNvSpPr/>
            <p:nvPr/>
          </p:nvSpPr>
          <p:spPr>
            <a:xfrm>
              <a:off x="-13250875" y="65588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5" name="Ellipse 714">
              <a:extLst>
                <a:ext uri="{FF2B5EF4-FFF2-40B4-BE49-F238E27FC236}">
                  <a16:creationId xmlns:a16="http://schemas.microsoft.com/office/drawing/2014/main" id="{6F4FF788-AC11-FDE9-96C3-EE927E3723A6}"/>
                </a:ext>
              </a:extLst>
            </p:cNvPr>
            <p:cNvSpPr/>
            <p:nvPr/>
          </p:nvSpPr>
          <p:spPr>
            <a:xfrm>
              <a:off x="-13101196" y="655912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6" name="Ellipse 715">
              <a:extLst>
                <a:ext uri="{FF2B5EF4-FFF2-40B4-BE49-F238E27FC236}">
                  <a16:creationId xmlns:a16="http://schemas.microsoft.com/office/drawing/2014/main" id="{5F0682C2-7A75-603E-221E-619BB3921C1A}"/>
                </a:ext>
              </a:extLst>
            </p:cNvPr>
            <p:cNvSpPr/>
            <p:nvPr/>
          </p:nvSpPr>
          <p:spPr>
            <a:xfrm>
              <a:off x="-12952001" y="655912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" name="Ellipse 716">
              <a:extLst>
                <a:ext uri="{FF2B5EF4-FFF2-40B4-BE49-F238E27FC236}">
                  <a16:creationId xmlns:a16="http://schemas.microsoft.com/office/drawing/2014/main" id="{FCCFA200-85F7-80FA-E245-2C9DA1CBFC9E}"/>
                </a:ext>
              </a:extLst>
            </p:cNvPr>
            <p:cNvSpPr/>
            <p:nvPr/>
          </p:nvSpPr>
          <p:spPr>
            <a:xfrm>
              <a:off x="-12802886" y="655912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" name="Ellipse 717">
              <a:extLst>
                <a:ext uri="{FF2B5EF4-FFF2-40B4-BE49-F238E27FC236}">
                  <a16:creationId xmlns:a16="http://schemas.microsoft.com/office/drawing/2014/main" id="{FEB8F24A-6B06-11DE-C506-2E4B1B296291}"/>
                </a:ext>
              </a:extLst>
            </p:cNvPr>
            <p:cNvSpPr/>
            <p:nvPr/>
          </p:nvSpPr>
          <p:spPr>
            <a:xfrm>
              <a:off x="-12653771" y="655912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9" name="Ellipse 718">
              <a:extLst>
                <a:ext uri="{FF2B5EF4-FFF2-40B4-BE49-F238E27FC236}">
                  <a16:creationId xmlns:a16="http://schemas.microsoft.com/office/drawing/2014/main" id="{0B0D549D-1510-0E7B-1342-65D88B4C7998}"/>
                </a:ext>
              </a:extLst>
            </p:cNvPr>
            <p:cNvSpPr/>
            <p:nvPr/>
          </p:nvSpPr>
          <p:spPr>
            <a:xfrm>
              <a:off x="-11534163" y="84969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0" name="Ellipse 719">
              <a:extLst>
                <a:ext uri="{FF2B5EF4-FFF2-40B4-BE49-F238E27FC236}">
                  <a16:creationId xmlns:a16="http://schemas.microsoft.com/office/drawing/2014/main" id="{EA3C0D38-CF2B-9498-BB73-49EC3605FA50}"/>
                </a:ext>
              </a:extLst>
            </p:cNvPr>
            <p:cNvSpPr/>
            <p:nvPr/>
          </p:nvSpPr>
          <p:spPr>
            <a:xfrm>
              <a:off x="-12354978" y="655904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1" name="Ellipse 720">
              <a:extLst>
                <a:ext uri="{FF2B5EF4-FFF2-40B4-BE49-F238E27FC236}">
                  <a16:creationId xmlns:a16="http://schemas.microsoft.com/office/drawing/2014/main" id="{5F0E127C-2301-E8C3-9BD2-2383FE1C40F0}"/>
                </a:ext>
              </a:extLst>
            </p:cNvPr>
            <p:cNvSpPr/>
            <p:nvPr/>
          </p:nvSpPr>
          <p:spPr>
            <a:xfrm>
              <a:off x="-12205863" y="655904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2" name="Ellipse 721">
              <a:extLst>
                <a:ext uri="{FF2B5EF4-FFF2-40B4-BE49-F238E27FC236}">
                  <a16:creationId xmlns:a16="http://schemas.microsoft.com/office/drawing/2014/main" id="{052A74D6-F299-E734-7E1E-02EF4A6682E2}"/>
                </a:ext>
              </a:extLst>
            </p:cNvPr>
            <p:cNvSpPr/>
            <p:nvPr/>
          </p:nvSpPr>
          <p:spPr>
            <a:xfrm>
              <a:off x="-11384967" y="84969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3" name="Ellipse 722">
              <a:extLst>
                <a:ext uri="{FF2B5EF4-FFF2-40B4-BE49-F238E27FC236}">
                  <a16:creationId xmlns:a16="http://schemas.microsoft.com/office/drawing/2014/main" id="{16F8FCB1-2A3A-47F8-D356-88A1EDBB740A}"/>
                </a:ext>
              </a:extLst>
            </p:cNvPr>
            <p:cNvSpPr/>
            <p:nvPr/>
          </p:nvSpPr>
          <p:spPr>
            <a:xfrm>
              <a:off x="-11907634" y="655904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4" name="Ellipse 723">
              <a:extLst>
                <a:ext uri="{FF2B5EF4-FFF2-40B4-BE49-F238E27FC236}">
                  <a16:creationId xmlns:a16="http://schemas.microsoft.com/office/drawing/2014/main" id="{A54BDF8F-2FE3-CB71-7119-12E259564DA1}"/>
                </a:ext>
              </a:extLst>
            </p:cNvPr>
            <p:cNvSpPr/>
            <p:nvPr/>
          </p:nvSpPr>
          <p:spPr>
            <a:xfrm>
              <a:off x="-11235853" y="84969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5" name="Ellipse 724">
              <a:extLst>
                <a:ext uri="{FF2B5EF4-FFF2-40B4-BE49-F238E27FC236}">
                  <a16:creationId xmlns:a16="http://schemas.microsoft.com/office/drawing/2014/main" id="{66D7532F-C8CB-DB45-2D27-52CEC19F02CD}"/>
                </a:ext>
              </a:extLst>
            </p:cNvPr>
            <p:cNvSpPr/>
            <p:nvPr/>
          </p:nvSpPr>
          <p:spPr>
            <a:xfrm>
              <a:off x="-13400231" y="604289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6" name="Ellipse 725">
              <a:extLst>
                <a:ext uri="{FF2B5EF4-FFF2-40B4-BE49-F238E27FC236}">
                  <a16:creationId xmlns:a16="http://schemas.microsoft.com/office/drawing/2014/main" id="{1B6C45D8-ABD0-BCAE-72A0-36CCF878CC59}"/>
                </a:ext>
              </a:extLst>
            </p:cNvPr>
            <p:cNvSpPr/>
            <p:nvPr/>
          </p:nvSpPr>
          <p:spPr>
            <a:xfrm>
              <a:off x="-13324586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7" name="Ellipse 726">
              <a:extLst>
                <a:ext uri="{FF2B5EF4-FFF2-40B4-BE49-F238E27FC236}">
                  <a16:creationId xmlns:a16="http://schemas.microsoft.com/office/drawing/2014/main" id="{66FC4E2A-224B-2010-323E-4F4C6934DEA3}"/>
                </a:ext>
              </a:extLst>
            </p:cNvPr>
            <p:cNvSpPr/>
            <p:nvPr/>
          </p:nvSpPr>
          <p:spPr>
            <a:xfrm>
              <a:off x="-13549426" y="604289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8" name="Ellipse 727">
              <a:extLst>
                <a:ext uri="{FF2B5EF4-FFF2-40B4-BE49-F238E27FC236}">
                  <a16:creationId xmlns:a16="http://schemas.microsoft.com/office/drawing/2014/main" id="{CDDDE418-ED87-ECFB-62D6-82ABFB9A6FF9}"/>
                </a:ext>
              </a:extLst>
            </p:cNvPr>
            <p:cNvSpPr/>
            <p:nvPr/>
          </p:nvSpPr>
          <p:spPr>
            <a:xfrm>
              <a:off x="-13623702" y="51378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9" name="Ellipse 728">
              <a:extLst>
                <a:ext uri="{FF2B5EF4-FFF2-40B4-BE49-F238E27FC236}">
                  <a16:creationId xmlns:a16="http://schemas.microsoft.com/office/drawing/2014/main" id="{8233AB2E-D433-3435-4C2F-5FAB36E480DE}"/>
                </a:ext>
              </a:extLst>
            </p:cNvPr>
            <p:cNvSpPr/>
            <p:nvPr/>
          </p:nvSpPr>
          <p:spPr>
            <a:xfrm>
              <a:off x="-13772897" y="51378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0" name="Ellipse 729">
              <a:extLst>
                <a:ext uri="{FF2B5EF4-FFF2-40B4-BE49-F238E27FC236}">
                  <a16:creationId xmlns:a16="http://schemas.microsoft.com/office/drawing/2014/main" id="{FC60F5AE-31C5-86E4-3BC4-5C0446C1C4B0}"/>
                </a:ext>
              </a:extLst>
            </p:cNvPr>
            <p:cNvSpPr/>
            <p:nvPr/>
          </p:nvSpPr>
          <p:spPr>
            <a:xfrm>
              <a:off x="-13325392" y="798027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1" name="Ellipse 730">
              <a:extLst>
                <a:ext uri="{FF2B5EF4-FFF2-40B4-BE49-F238E27FC236}">
                  <a16:creationId xmlns:a16="http://schemas.microsoft.com/office/drawing/2014/main" id="{ACEF2103-1D9C-D8CB-BA4F-8359F51DCC92}"/>
                </a:ext>
              </a:extLst>
            </p:cNvPr>
            <p:cNvSpPr/>
            <p:nvPr/>
          </p:nvSpPr>
          <p:spPr>
            <a:xfrm>
              <a:off x="-13474506" y="798027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2" name="Ellipse 731">
              <a:extLst>
                <a:ext uri="{FF2B5EF4-FFF2-40B4-BE49-F238E27FC236}">
                  <a16:creationId xmlns:a16="http://schemas.microsoft.com/office/drawing/2014/main" id="{1E05C089-58F0-A168-45F3-9B610A720051}"/>
                </a:ext>
              </a:extLst>
            </p:cNvPr>
            <p:cNvSpPr/>
            <p:nvPr/>
          </p:nvSpPr>
          <p:spPr>
            <a:xfrm>
              <a:off x="-13623621" y="798027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3" name="Ellipse 732">
              <a:extLst>
                <a:ext uri="{FF2B5EF4-FFF2-40B4-BE49-F238E27FC236}">
                  <a16:creationId xmlns:a16="http://schemas.microsoft.com/office/drawing/2014/main" id="{EF6D6A19-9045-7549-065C-DDFD3758BB95}"/>
                </a:ext>
              </a:extLst>
            </p:cNvPr>
            <p:cNvSpPr/>
            <p:nvPr/>
          </p:nvSpPr>
          <p:spPr>
            <a:xfrm>
              <a:off x="-8773648" y="500891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4" name="Ellipse 733">
              <a:extLst>
                <a:ext uri="{FF2B5EF4-FFF2-40B4-BE49-F238E27FC236}">
                  <a16:creationId xmlns:a16="http://schemas.microsoft.com/office/drawing/2014/main" id="{5C1E6ACB-5447-3472-311D-90720455BDC6}"/>
                </a:ext>
              </a:extLst>
            </p:cNvPr>
            <p:cNvSpPr/>
            <p:nvPr/>
          </p:nvSpPr>
          <p:spPr>
            <a:xfrm>
              <a:off x="-8922762" y="500891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5" name="Ellipse 734">
              <a:extLst>
                <a:ext uri="{FF2B5EF4-FFF2-40B4-BE49-F238E27FC236}">
                  <a16:creationId xmlns:a16="http://schemas.microsoft.com/office/drawing/2014/main" id="{01582660-0BA2-EB71-D8B1-A24B3F8B67B5}"/>
                </a:ext>
              </a:extLst>
            </p:cNvPr>
            <p:cNvSpPr/>
            <p:nvPr/>
          </p:nvSpPr>
          <p:spPr>
            <a:xfrm>
              <a:off x="-9071877" y="500891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6" name="Ellipse 735">
              <a:extLst>
                <a:ext uri="{FF2B5EF4-FFF2-40B4-BE49-F238E27FC236}">
                  <a16:creationId xmlns:a16="http://schemas.microsoft.com/office/drawing/2014/main" id="{1B4B2723-6249-F01F-CE77-A078B75EC725}"/>
                </a:ext>
              </a:extLst>
            </p:cNvPr>
            <p:cNvSpPr/>
            <p:nvPr/>
          </p:nvSpPr>
          <p:spPr>
            <a:xfrm>
              <a:off x="-9220992" y="500891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7" name="Ellipse 736">
              <a:extLst>
                <a:ext uri="{FF2B5EF4-FFF2-40B4-BE49-F238E27FC236}">
                  <a16:creationId xmlns:a16="http://schemas.microsoft.com/office/drawing/2014/main" id="{95D1B053-80C4-21FB-8B7C-7AEAD6C16859}"/>
                </a:ext>
              </a:extLst>
            </p:cNvPr>
            <p:cNvSpPr/>
            <p:nvPr/>
          </p:nvSpPr>
          <p:spPr>
            <a:xfrm>
              <a:off x="-11907634" y="500891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8" name="Ellipse 737">
              <a:extLst>
                <a:ext uri="{FF2B5EF4-FFF2-40B4-BE49-F238E27FC236}">
                  <a16:creationId xmlns:a16="http://schemas.microsoft.com/office/drawing/2014/main" id="{68934546-57A0-526C-4450-2596E0B64B67}"/>
                </a:ext>
              </a:extLst>
            </p:cNvPr>
            <p:cNvSpPr/>
            <p:nvPr/>
          </p:nvSpPr>
          <p:spPr>
            <a:xfrm>
              <a:off x="-12056749" y="500891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9" name="Ellipse 738">
              <a:extLst>
                <a:ext uri="{FF2B5EF4-FFF2-40B4-BE49-F238E27FC236}">
                  <a16:creationId xmlns:a16="http://schemas.microsoft.com/office/drawing/2014/main" id="{54B4B451-9B7D-0661-8194-E57B393C380C}"/>
                </a:ext>
              </a:extLst>
            </p:cNvPr>
            <p:cNvSpPr/>
            <p:nvPr/>
          </p:nvSpPr>
          <p:spPr>
            <a:xfrm>
              <a:off x="-12205863" y="500891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0" name="Ellipse 739">
              <a:extLst>
                <a:ext uri="{FF2B5EF4-FFF2-40B4-BE49-F238E27FC236}">
                  <a16:creationId xmlns:a16="http://schemas.microsoft.com/office/drawing/2014/main" id="{F1EDDC77-4D84-AB3B-DC6E-AE78BFCC53E6}"/>
                </a:ext>
              </a:extLst>
            </p:cNvPr>
            <p:cNvSpPr/>
            <p:nvPr/>
          </p:nvSpPr>
          <p:spPr>
            <a:xfrm>
              <a:off x="-12354978" y="500891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1" name="Ellipse 740">
              <a:extLst>
                <a:ext uri="{FF2B5EF4-FFF2-40B4-BE49-F238E27FC236}">
                  <a16:creationId xmlns:a16="http://schemas.microsoft.com/office/drawing/2014/main" id="{0005C74F-4853-22B0-3827-825955F5278F}"/>
                </a:ext>
              </a:extLst>
            </p:cNvPr>
            <p:cNvSpPr/>
            <p:nvPr/>
          </p:nvSpPr>
          <p:spPr>
            <a:xfrm>
              <a:off x="-9220992" y="655904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2" name="Ellipse 741">
              <a:extLst>
                <a:ext uri="{FF2B5EF4-FFF2-40B4-BE49-F238E27FC236}">
                  <a16:creationId xmlns:a16="http://schemas.microsoft.com/office/drawing/2014/main" id="{6F9AFBA7-F3A3-8D43-9441-1C86EA144568}"/>
                </a:ext>
              </a:extLst>
            </p:cNvPr>
            <p:cNvSpPr/>
            <p:nvPr/>
          </p:nvSpPr>
          <p:spPr>
            <a:xfrm>
              <a:off x="-9071877" y="655904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3" name="Ellipse 742">
              <a:extLst>
                <a:ext uri="{FF2B5EF4-FFF2-40B4-BE49-F238E27FC236}">
                  <a16:creationId xmlns:a16="http://schemas.microsoft.com/office/drawing/2014/main" id="{B4E9ED05-DD45-CA65-DCC0-3630146A487F}"/>
                </a:ext>
              </a:extLst>
            </p:cNvPr>
            <p:cNvSpPr/>
            <p:nvPr/>
          </p:nvSpPr>
          <p:spPr>
            <a:xfrm>
              <a:off x="-8922762" y="655904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4" name="Ellipse 743">
              <a:extLst>
                <a:ext uri="{FF2B5EF4-FFF2-40B4-BE49-F238E27FC236}">
                  <a16:creationId xmlns:a16="http://schemas.microsoft.com/office/drawing/2014/main" id="{E8DD20FA-2B55-516A-5434-888B300629B5}"/>
                </a:ext>
              </a:extLst>
            </p:cNvPr>
            <p:cNvSpPr/>
            <p:nvPr/>
          </p:nvSpPr>
          <p:spPr>
            <a:xfrm>
              <a:off x="-8773648" y="655904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5" name="Ellipse 744">
              <a:extLst>
                <a:ext uri="{FF2B5EF4-FFF2-40B4-BE49-F238E27FC236}">
                  <a16:creationId xmlns:a16="http://schemas.microsoft.com/office/drawing/2014/main" id="{6AFC59EB-5E38-1EC1-937B-5EE0898F8A7E}"/>
                </a:ext>
              </a:extLst>
            </p:cNvPr>
            <p:cNvSpPr/>
            <p:nvPr/>
          </p:nvSpPr>
          <p:spPr>
            <a:xfrm>
              <a:off x="-8623969" y="655912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6" name="Ellipse 745">
              <a:extLst>
                <a:ext uri="{FF2B5EF4-FFF2-40B4-BE49-F238E27FC236}">
                  <a16:creationId xmlns:a16="http://schemas.microsoft.com/office/drawing/2014/main" id="{02C22761-96FB-7A64-5A9A-091CBE56A314}"/>
                </a:ext>
              </a:extLst>
            </p:cNvPr>
            <p:cNvSpPr/>
            <p:nvPr/>
          </p:nvSpPr>
          <p:spPr>
            <a:xfrm>
              <a:off x="-8474854" y="655912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7" name="Ellipse 746">
              <a:extLst>
                <a:ext uri="{FF2B5EF4-FFF2-40B4-BE49-F238E27FC236}">
                  <a16:creationId xmlns:a16="http://schemas.microsoft.com/office/drawing/2014/main" id="{24B19880-0BCE-F6FF-B0AA-396A4F70546A}"/>
                </a:ext>
              </a:extLst>
            </p:cNvPr>
            <p:cNvSpPr/>
            <p:nvPr/>
          </p:nvSpPr>
          <p:spPr>
            <a:xfrm>
              <a:off x="-8325740" y="655912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8" name="Ellipse 747">
              <a:extLst>
                <a:ext uri="{FF2B5EF4-FFF2-40B4-BE49-F238E27FC236}">
                  <a16:creationId xmlns:a16="http://schemas.microsoft.com/office/drawing/2014/main" id="{BC911D6A-F077-6ED8-8D15-11519F7921FA}"/>
                </a:ext>
              </a:extLst>
            </p:cNvPr>
            <p:cNvSpPr/>
            <p:nvPr/>
          </p:nvSpPr>
          <p:spPr>
            <a:xfrm>
              <a:off x="-8176625" y="655912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9" name="Ellipse 748">
              <a:extLst>
                <a:ext uri="{FF2B5EF4-FFF2-40B4-BE49-F238E27FC236}">
                  <a16:creationId xmlns:a16="http://schemas.microsoft.com/office/drawing/2014/main" id="{D1CFA736-9D90-E1CD-25E5-C145B6D7329E}"/>
                </a:ext>
              </a:extLst>
            </p:cNvPr>
            <p:cNvSpPr/>
            <p:nvPr/>
          </p:nvSpPr>
          <p:spPr>
            <a:xfrm>
              <a:off x="-8027510" y="655912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0" name="Ellipse 749">
              <a:extLst>
                <a:ext uri="{FF2B5EF4-FFF2-40B4-BE49-F238E27FC236}">
                  <a16:creationId xmlns:a16="http://schemas.microsoft.com/office/drawing/2014/main" id="{240EC6C9-3506-7FD1-B7FC-590F57F77615}"/>
                </a:ext>
              </a:extLst>
            </p:cNvPr>
            <p:cNvSpPr/>
            <p:nvPr/>
          </p:nvSpPr>
          <p:spPr>
            <a:xfrm>
              <a:off x="-7877590" y="65588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1" name="Ellipse 750">
              <a:extLst>
                <a:ext uri="{FF2B5EF4-FFF2-40B4-BE49-F238E27FC236}">
                  <a16:creationId xmlns:a16="http://schemas.microsoft.com/office/drawing/2014/main" id="{B3C54994-ABF5-CB78-5994-F8E121F7D8E3}"/>
                </a:ext>
              </a:extLst>
            </p:cNvPr>
            <p:cNvSpPr/>
            <p:nvPr/>
          </p:nvSpPr>
          <p:spPr>
            <a:xfrm>
              <a:off x="-7728475" y="65588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2" name="Ellipse 751">
              <a:extLst>
                <a:ext uri="{FF2B5EF4-FFF2-40B4-BE49-F238E27FC236}">
                  <a16:creationId xmlns:a16="http://schemas.microsoft.com/office/drawing/2014/main" id="{ECAFC7F8-E625-4BE8-6D1E-C183486BEECD}"/>
                </a:ext>
              </a:extLst>
            </p:cNvPr>
            <p:cNvSpPr/>
            <p:nvPr/>
          </p:nvSpPr>
          <p:spPr>
            <a:xfrm>
              <a:off x="-7579361" y="65588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3" name="Ellipse 752">
              <a:extLst>
                <a:ext uri="{FF2B5EF4-FFF2-40B4-BE49-F238E27FC236}">
                  <a16:creationId xmlns:a16="http://schemas.microsoft.com/office/drawing/2014/main" id="{3DA2030A-A861-206B-39CA-2687EBBEE178}"/>
                </a:ext>
              </a:extLst>
            </p:cNvPr>
            <p:cNvSpPr/>
            <p:nvPr/>
          </p:nvSpPr>
          <p:spPr>
            <a:xfrm>
              <a:off x="-7430246" y="65588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4" name="Ellipse 753">
              <a:extLst>
                <a:ext uri="{FF2B5EF4-FFF2-40B4-BE49-F238E27FC236}">
                  <a16:creationId xmlns:a16="http://schemas.microsoft.com/office/drawing/2014/main" id="{E40A2246-8806-A710-26A1-B68DBDAB6383}"/>
                </a:ext>
              </a:extLst>
            </p:cNvPr>
            <p:cNvSpPr/>
            <p:nvPr/>
          </p:nvSpPr>
          <p:spPr>
            <a:xfrm>
              <a:off x="-7280970" y="655936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5" name="Ellipse 754">
              <a:extLst>
                <a:ext uri="{FF2B5EF4-FFF2-40B4-BE49-F238E27FC236}">
                  <a16:creationId xmlns:a16="http://schemas.microsoft.com/office/drawing/2014/main" id="{FBC62E63-C0E9-5F3A-CF73-5B32BC5B19B6}"/>
                </a:ext>
              </a:extLst>
            </p:cNvPr>
            <p:cNvSpPr/>
            <p:nvPr/>
          </p:nvSpPr>
          <p:spPr>
            <a:xfrm>
              <a:off x="-13698541" y="604289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6" name="Ellipse 755">
              <a:extLst>
                <a:ext uri="{FF2B5EF4-FFF2-40B4-BE49-F238E27FC236}">
                  <a16:creationId xmlns:a16="http://schemas.microsoft.com/office/drawing/2014/main" id="{3D82A25B-878D-663B-ACC8-6DB39BEA1AC4}"/>
                </a:ext>
              </a:extLst>
            </p:cNvPr>
            <p:cNvSpPr/>
            <p:nvPr/>
          </p:nvSpPr>
          <p:spPr>
            <a:xfrm>
              <a:off x="-6982418" y="65589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7" name="Ellipse 756">
              <a:extLst>
                <a:ext uri="{FF2B5EF4-FFF2-40B4-BE49-F238E27FC236}">
                  <a16:creationId xmlns:a16="http://schemas.microsoft.com/office/drawing/2014/main" id="{4FC538BE-A9E0-223B-F7A6-0E90570384D6}"/>
                </a:ext>
              </a:extLst>
            </p:cNvPr>
            <p:cNvSpPr/>
            <p:nvPr/>
          </p:nvSpPr>
          <p:spPr>
            <a:xfrm>
              <a:off x="-6833304" y="65589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8" name="Ellipse 757">
              <a:extLst>
                <a:ext uri="{FF2B5EF4-FFF2-40B4-BE49-F238E27FC236}">
                  <a16:creationId xmlns:a16="http://schemas.microsoft.com/office/drawing/2014/main" id="{730F2EB5-272E-5E6C-6759-91CE3BFB33F7}"/>
                </a:ext>
              </a:extLst>
            </p:cNvPr>
            <p:cNvSpPr/>
            <p:nvPr/>
          </p:nvSpPr>
          <p:spPr>
            <a:xfrm>
              <a:off x="-6684189" y="65589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9" name="Ellipse 758">
              <a:extLst>
                <a:ext uri="{FF2B5EF4-FFF2-40B4-BE49-F238E27FC236}">
                  <a16:creationId xmlns:a16="http://schemas.microsoft.com/office/drawing/2014/main" id="{C8C15312-C213-A2D4-7F9D-789789F04BE0}"/>
                </a:ext>
              </a:extLst>
            </p:cNvPr>
            <p:cNvSpPr/>
            <p:nvPr/>
          </p:nvSpPr>
          <p:spPr>
            <a:xfrm>
              <a:off x="-13922414" y="798043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0" name="Ellipse 759">
              <a:extLst>
                <a:ext uri="{FF2B5EF4-FFF2-40B4-BE49-F238E27FC236}">
                  <a16:creationId xmlns:a16="http://schemas.microsoft.com/office/drawing/2014/main" id="{0ADFA109-405E-D80A-70FD-978DB926557D}"/>
                </a:ext>
              </a:extLst>
            </p:cNvPr>
            <p:cNvSpPr/>
            <p:nvPr/>
          </p:nvSpPr>
          <p:spPr>
            <a:xfrm>
              <a:off x="-6385396" y="655936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1" name="Ellipse 760">
              <a:extLst>
                <a:ext uri="{FF2B5EF4-FFF2-40B4-BE49-F238E27FC236}">
                  <a16:creationId xmlns:a16="http://schemas.microsoft.com/office/drawing/2014/main" id="{20AEB252-2EE2-4846-6428-7BB86681AD34}"/>
                </a:ext>
              </a:extLst>
            </p:cNvPr>
            <p:cNvSpPr/>
            <p:nvPr/>
          </p:nvSpPr>
          <p:spPr>
            <a:xfrm>
              <a:off x="-6236120" y="65588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2" name="Ellipse 761">
              <a:extLst>
                <a:ext uri="{FF2B5EF4-FFF2-40B4-BE49-F238E27FC236}">
                  <a16:creationId xmlns:a16="http://schemas.microsoft.com/office/drawing/2014/main" id="{F3CB2CCF-E24A-1A55-A393-BC3228EB3973}"/>
                </a:ext>
              </a:extLst>
            </p:cNvPr>
            <p:cNvSpPr/>
            <p:nvPr/>
          </p:nvSpPr>
          <p:spPr>
            <a:xfrm>
              <a:off x="-6087005" y="65588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3" name="Ellipse 762">
              <a:extLst>
                <a:ext uri="{FF2B5EF4-FFF2-40B4-BE49-F238E27FC236}">
                  <a16:creationId xmlns:a16="http://schemas.microsoft.com/office/drawing/2014/main" id="{12423E9D-B6EA-B718-CC67-14EEE1777127}"/>
                </a:ext>
              </a:extLst>
            </p:cNvPr>
            <p:cNvSpPr/>
            <p:nvPr/>
          </p:nvSpPr>
          <p:spPr>
            <a:xfrm>
              <a:off x="-5937810" y="65588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4" name="Ellipse 763">
              <a:extLst>
                <a:ext uri="{FF2B5EF4-FFF2-40B4-BE49-F238E27FC236}">
                  <a16:creationId xmlns:a16="http://schemas.microsoft.com/office/drawing/2014/main" id="{B3BACA87-7FBF-114C-779F-A77F3B31FEB8}"/>
                </a:ext>
              </a:extLst>
            </p:cNvPr>
            <p:cNvSpPr/>
            <p:nvPr/>
          </p:nvSpPr>
          <p:spPr>
            <a:xfrm>
              <a:off x="-14146288" y="526702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5" name="Ellipse 764">
              <a:extLst>
                <a:ext uri="{FF2B5EF4-FFF2-40B4-BE49-F238E27FC236}">
                  <a16:creationId xmlns:a16="http://schemas.microsoft.com/office/drawing/2014/main" id="{7E7884F8-2FAF-2E1B-8CEF-3E6D8A9EA262}"/>
                </a:ext>
              </a:extLst>
            </p:cNvPr>
            <p:cNvSpPr/>
            <p:nvPr/>
          </p:nvSpPr>
          <p:spPr>
            <a:xfrm>
              <a:off x="-14668391" y="668842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6" name="Ellipse 765">
              <a:extLst>
                <a:ext uri="{FF2B5EF4-FFF2-40B4-BE49-F238E27FC236}">
                  <a16:creationId xmlns:a16="http://schemas.microsoft.com/office/drawing/2014/main" id="{8A06BFEA-7182-9C0A-DE2B-4FCFB57B0B06}"/>
                </a:ext>
              </a:extLst>
            </p:cNvPr>
            <p:cNvSpPr/>
            <p:nvPr/>
          </p:nvSpPr>
          <p:spPr>
            <a:xfrm>
              <a:off x="-14519276" y="668842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7" name="Ellipse 766">
              <a:extLst>
                <a:ext uri="{FF2B5EF4-FFF2-40B4-BE49-F238E27FC236}">
                  <a16:creationId xmlns:a16="http://schemas.microsoft.com/office/drawing/2014/main" id="{586A0894-2907-65F9-77A5-F1AC8A3A427E}"/>
                </a:ext>
              </a:extLst>
            </p:cNvPr>
            <p:cNvSpPr/>
            <p:nvPr/>
          </p:nvSpPr>
          <p:spPr>
            <a:xfrm>
              <a:off x="-14370161" y="668842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" name="Ellipse 767">
              <a:extLst>
                <a:ext uri="{FF2B5EF4-FFF2-40B4-BE49-F238E27FC236}">
                  <a16:creationId xmlns:a16="http://schemas.microsoft.com/office/drawing/2014/main" id="{DF32810C-EB26-F160-0CAC-73DBC63CF231}"/>
                </a:ext>
              </a:extLst>
            </p:cNvPr>
            <p:cNvSpPr/>
            <p:nvPr/>
          </p:nvSpPr>
          <p:spPr>
            <a:xfrm>
              <a:off x="-14220644" y="668842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9" name="Ellipse 768">
              <a:extLst>
                <a:ext uri="{FF2B5EF4-FFF2-40B4-BE49-F238E27FC236}">
                  <a16:creationId xmlns:a16="http://schemas.microsoft.com/office/drawing/2014/main" id="{AAA1D743-C0AB-E625-E7B0-271C53A14058}"/>
                </a:ext>
              </a:extLst>
            </p:cNvPr>
            <p:cNvSpPr/>
            <p:nvPr/>
          </p:nvSpPr>
          <p:spPr>
            <a:xfrm>
              <a:off x="-14071529" y="798043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0" name="Ellipse 769">
              <a:extLst>
                <a:ext uri="{FF2B5EF4-FFF2-40B4-BE49-F238E27FC236}">
                  <a16:creationId xmlns:a16="http://schemas.microsoft.com/office/drawing/2014/main" id="{906E42C4-20A0-B011-A782-E1DF5E49F74F}"/>
                </a:ext>
              </a:extLst>
            </p:cNvPr>
            <p:cNvSpPr/>
            <p:nvPr/>
          </p:nvSpPr>
          <p:spPr>
            <a:xfrm>
              <a:off x="-13922414" y="668842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1" name="Ellipse 770">
              <a:extLst>
                <a:ext uri="{FF2B5EF4-FFF2-40B4-BE49-F238E27FC236}">
                  <a16:creationId xmlns:a16="http://schemas.microsoft.com/office/drawing/2014/main" id="{EFDD8BB6-348C-3D8B-FCD0-2B5F62212BBA}"/>
                </a:ext>
              </a:extLst>
            </p:cNvPr>
            <p:cNvSpPr/>
            <p:nvPr/>
          </p:nvSpPr>
          <p:spPr>
            <a:xfrm>
              <a:off x="-11086738" y="84969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2" name="Ellipse 771">
              <a:extLst>
                <a:ext uri="{FF2B5EF4-FFF2-40B4-BE49-F238E27FC236}">
                  <a16:creationId xmlns:a16="http://schemas.microsoft.com/office/drawing/2014/main" id="{742199A1-D5DB-1387-722C-250EDF427590}"/>
                </a:ext>
              </a:extLst>
            </p:cNvPr>
            <p:cNvSpPr/>
            <p:nvPr/>
          </p:nvSpPr>
          <p:spPr>
            <a:xfrm>
              <a:off x="-13623621" y="668834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3" name="Ellipse 772">
              <a:extLst>
                <a:ext uri="{FF2B5EF4-FFF2-40B4-BE49-F238E27FC236}">
                  <a16:creationId xmlns:a16="http://schemas.microsoft.com/office/drawing/2014/main" id="{394F25BD-65BF-417E-F1C9-3685B763AF6E}"/>
                </a:ext>
              </a:extLst>
            </p:cNvPr>
            <p:cNvSpPr/>
            <p:nvPr/>
          </p:nvSpPr>
          <p:spPr>
            <a:xfrm>
              <a:off x="-13474506" y="668834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4" name="Ellipse 773">
              <a:extLst>
                <a:ext uri="{FF2B5EF4-FFF2-40B4-BE49-F238E27FC236}">
                  <a16:creationId xmlns:a16="http://schemas.microsoft.com/office/drawing/2014/main" id="{07619BDA-E0D8-2F13-63C7-5BBDD4C71745}"/>
                </a:ext>
              </a:extLst>
            </p:cNvPr>
            <p:cNvSpPr/>
            <p:nvPr/>
          </p:nvSpPr>
          <p:spPr>
            <a:xfrm>
              <a:off x="-13325392" y="668834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5" name="Ellipse 774">
              <a:extLst>
                <a:ext uri="{FF2B5EF4-FFF2-40B4-BE49-F238E27FC236}">
                  <a16:creationId xmlns:a16="http://schemas.microsoft.com/office/drawing/2014/main" id="{283D05AC-3813-81B8-3819-A1612C137824}"/>
                </a:ext>
              </a:extLst>
            </p:cNvPr>
            <p:cNvSpPr/>
            <p:nvPr/>
          </p:nvSpPr>
          <p:spPr>
            <a:xfrm>
              <a:off x="-14220644" y="798043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6" name="Ellipse 775">
              <a:extLst>
                <a:ext uri="{FF2B5EF4-FFF2-40B4-BE49-F238E27FC236}">
                  <a16:creationId xmlns:a16="http://schemas.microsoft.com/office/drawing/2014/main" id="{A097B9F1-223C-FB22-AE7C-D08B290D5CAC}"/>
                </a:ext>
              </a:extLst>
            </p:cNvPr>
            <p:cNvSpPr/>
            <p:nvPr/>
          </p:nvSpPr>
          <p:spPr>
            <a:xfrm>
              <a:off x="-14370161" y="798043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7" name="Ellipse 776">
              <a:extLst>
                <a:ext uri="{FF2B5EF4-FFF2-40B4-BE49-F238E27FC236}">
                  <a16:creationId xmlns:a16="http://schemas.microsoft.com/office/drawing/2014/main" id="{A2B0ECAA-6FCF-8EEA-A815-D88681DFDA7A}"/>
                </a:ext>
              </a:extLst>
            </p:cNvPr>
            <p:cNvSpPr/>
            <p:nvPr/>
          </p:nvSpPr>
          <p:spPr>
            <a:xfrm>
              <a:off x="-14519276" y="798043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8" name="Ellipse 777">
              <a:extLst>
                <a:ext uri="{FF2B5EF4-FFF2-40B4-BE49-F238E27FC236}">
                  <a16:creationId xmlns:a16="http://schemas.microsoft.com/office/drawing/2014/main" id="{C5ADA263-6037-6712-9EE8-C385F546D33C}"/>
                </a:ext>
              </a:extLst>
            </p:cNvPr>
            <p:cNvSpPr/>
            <p:nvPr/>
          </p:nvSpPr>
          <p:spPr>
            <a:xfrm>
              <a:off x="-14668391" y="798043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9" name="Ellipse 778">
              <a:extLst>
                <a:ext uri="{FF2B5EF4-FFF2-40B4-BE49-F238E27FC236}">
                  <a16:creationId xmlns:a16="http://schemas.microsoft.com/office/drawing/2014/main" id="{1C9CB2E0-9364-9D71-C0D8-5F6AF0DF0DCD}"/>
                </a:ext>
              </a:extLst>
            </p:cNvPr>
            <p:cNvSpPr/>
            <p:nvPr/>
          </p:nvSpPr>
          <p:spPr>
            <a:xfrm>
              <a:off x="-13847495" y="526734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0" name="Ellipse 779">
              <a:extLst>
                <a:ext uri="{FF2B5EF4-FFF2-40B4-BE49-F238E27FC236}">
                  <a16:creationId xmlns:a16="http://schemas.microsoft.com/office/drawing/2014/main" id="{3690C306-DEED-A2ED-38A1-BFFF12058613}"/>
                </a:ext>
              </a:extLst>
            </p:cNvPr>
            <p:cNvSpPr/>
            <p:nvPr/>
          </p:nvSpPr>
          <p:spPr>
            <a:xfrm>
              <a:off x="-14967103" y="798027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1" name="Ellipse 780">
              <a:extLst>
                <a:ext uri="{FF2B5EF4-FFF2-40B4-BE49-F238E27FC236}">
                  <a16:creationId xmlns:a16="http://schemas.microsoft.com/office/drawing/2014/main" id="{988A0B54-1877-562F-01E2-7A0730D34FFD}"/>
                </a:ext>
              </a:extLst>
            </p:cNvPr>
            <p:cNvSpPr/>
            <p:nvPr/>
          </p:nvSpPr>
          <p:spPr>
            <a:xfrm>
              <a:off x="-15116218" y="798027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2" name="Ellipse 781">
              <a:extLst>
                <a:ext uri="{FF2B5EF4-FFF2-40B4-BE49-F238E27FC236}">
                  <a16:creationId xmlns:a16="http://schemas.microsoft.com/office/drawing/2014/main" id="{9E1D8907-4D36-606D-24CE-B9C382F3F64E}"/>
                </a:ext>
              </a:extLst>
            </p:cNvPr>
            <p:cNvSpPr/>
            <p:nvPr/>
          </p:nvSpPr>
          <p:spPr>
            <a:xfrm>
              <a:off x="-7579361" y="785089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3" name="Ellipse 782">
              <a:extLst>
                <a:ext uri="{FF2B5EF4-FFF2-40B4-BE49-F238E27FC236}">
                  <a16:creationId xmlns:a16="http://schemas.microsoft.com/office/drawing/2014/main" id="{2D96A627-5B5A-363D-C7C1-E0D8D9E70F5D}"/>
                </a:ext>
              </a:extLst>
            </p:cNvPr>
            <p:cNvSpPr/>
            <p:nvPr/>
          </p:nvSpPr>
          <p:spPr>
            <a:xfrm>
              <a:off x="-13698219" y="526686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4" name="Ellipse 783">
              <a:extLst>
                <a:ext uri="{FF2B5EF4-FFF2-40B4-BE49-F238E27FC236}">
                  <a16:creationId xmlns:a16="http://schemas.microsoft.com/office/drawing/2014/main" id="{670E335B-77C5-756D-A94C-9BFB37102387}"/>
                </a:ext>
              </a:extLst>
            </p:cNvPr>
            <p:cNvSpPr/>
            <p:nvPr/>
          </p:nvSpPr>
          <p:spPr>
            <a:xfrm>
              <a:off x="-8101947" y="59130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5" name="Ellipse 784">
              <a:extLst>
                <a:ext uri="{FF2B5EF4-FFF2-40B4-BE49-F238E27FC236}">
                  <a16:creationId xmlns:a16="http://schemas.microsoft.com/office/drawing/2014/main" id="{AAC7F465-1A09-CB75-F4B1-FB25D0F30180}"/>
                </a:ext>
              </a:extLst>
            </p:cNvPr>
            <p:cNvSpPr/>
            <p:nvPr/>
          </p:nvSpPr>
          <p:spPr>
            <a:xfrm>
              <a:off x="-8251142" y="59130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6" name="Ellipse 785">
              <a:extLst>
                <a:ext uri="{FF2B5EF4-FFF2-40B4-BE49-F238E27FC236}">
                  <a16:creationId xmlns:a16="http://schemas.microsoft.com/office/drawing/2014/main" id="{9A6B1A5D-B8D1-B6A8-C3B6-6D4BFBFD74FF}"/>
                </a:ext>
              </a:extLst>
            </p:cNvPr>
            <p:cNvSpPr/>
            <p:nvPr/>
          </p:nvSpPr>
          <p:spPr>
            <a:xfrm>
              <a:off x="-8400257" y="59130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7" name="Ellipse 786">
              <a:extLst>
                <a:ext uri="{FF2B5EF4-FFF2-40B4-BE49-F238E27FC236}">
                  <a16:creationId xmlns:a16="http://schemas.microsoft.com/office/drawing/2014/main" id="{C2D4C54F-3DA3-2DD3-025A-04C505CC727F}"/>
                </a:ext>
              </a:extLst>
            </p:cNvPr>
            <p:cNvSpPr/>
            <p:nvPr/>
          </p:nvSpPr>
          <p:spPr>
            <a:xfrm>
              <a:off x="-11384726" y="668890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8" name="Ellipse 787">
              <a:extLst>
                <a:ext uri="{FF2B5EF4-FFF2-40B4-BE49-F238E27FC236}">
                  <a16:creationId xmlns:a16="http://schemas.microsoft.com/office/drawing/2014/main" id="{CD6A0070-ADB4-EC6A-0B3D-1E07760B2186}"/>
                </a:ext>
              </a:extLst>
            </p:cNvPr>
            <p:cNvSpPr/>
            <p:nvPr/>
          </p:nvSpPr>
          <p:spPr>
            <a:xfrm>
              <a:off x="-11235611" y="668890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" name="Ellipse 788">
              <a:extLst>
                <a:ext uri="{FF2B5EF4-FFF2-40B4-BE49-F238E27FC236}">
                  <a16:creationId xmlns:a16="http://schemas.microsoft.com/office/drawing/2014/main" id="{2742910C-71B2-20E9-FEB4-99930F1FFA4F}"/>
                </a:ext>
              </a:extLst>
            </p:cNvPr>
            <p:cNvSpPr/>
            <p:nvPr/>
          </p:nvSpPr>
          <p:spPr>
            <a:xfrm>
              <a:off x="-11086416" y="668890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0" name="Ellipse 789">
              <a:extLst>
                <a:ext uri="{FF2B5EF4-FFF2-40B4-BE49-F238E27FC236}">
                  <a16:creationId xmlns:a16="http://schemas.microsoft.com/office/drawing/2014/main" id="{0DF903CE-8FAF-8F3E-70AD-7F5F9ABE10A4}"/>
                </a:ext>
              </a:extLst>
            </p:cNvPr>
            <p:cNvSpPr/>
            <p:nvPr/>
          </p:nvSpPr>
          <p:spPr>
            <a:xfrm>
              <a:off x="-8549371" y="59130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1" name="Ellipse 790">
              <a:extLst>
                <a:ext uri="{FF2B5EF4-FFF2-40B4-BE49-F238E27FC236}">
                  <a16:creationId xmlns:a16="http://schemas.microsoft.com/office/drawing/2014/main" id="{06B3D0C7-8BA8-6009-7E7A-02A39F0008A9}"/>
                </a:ext>
              </a:extLst>
            </p:cNvPr>
            <p:cNvSpPr/>
            <p:nvPr/>
          </p:nvSpPr>
          <p:spPr>
            <a:xfrm>
              <a:off x="-8698486" y="59130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2" name="Ellipse 791">
              <a:extLst>
                <a:ext uri="{FF2B5EF4-FFF2-40B4-BE49-F238E27FC236}">
                  <a16:creationId xmlns:a16="http://schemas.microsoft.com/office/drawing/2014/main" id="{3DF1F77D-9E5A-3A9E-672A-5143BC8F9FDE}"/>
                </a:ext>
              </a:extLst>
            </p:cNvPr>
            <p:cNvSpPr/>
            <p:nvPr/>
          </p:nvSpPr>
          <p:spPr>
            <a:xfrm>
              <a:off x="-8848165" y="591311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3" name="Ellipse 792">
              <a:extLst>
                <a:ext uri="{FF2B5EF4-FFF2-40B4-BE49-F238E27FC236}">
                  <a16:creationId xmlns:a16="http://schemas.microsoft.com/office/drawing/2014/main" id="{A3BCC1EE-8295-7C67-6C7C-F826AAF8B794}"/>
                </a:ext>
              </a:extLst>
            </p:cNvPr>
            <p:cNvSpPr/>
            <p:nvPr/>
          </p:nvSpPr>
          <p:spPr>
            <a:xfrm>
              <a:off x="-8997279" y="591311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4" name="Ellipse 793">
              <a:extLst>
                <a:ext uri="{FF2B5EF4-FFF2-40B4-BE49-F238E27FC236}">
                  <a16:creationId xmlns:a16="http://schemas.microsoft.com/office/drawing/2014/main" id="{048FA5B2-8B5F-F855-035E-94C2D1566A83}"/>
                </a:ext>
              </a:extLst>
            </p:cNvPr>
            <p:cNvSpPr/>
            <p:nvPr/>
          </p:nvSpPr>
          <p:spPr>
            <a:xfrm>
              <a:off x="-9146394" y="591311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5" name="Ellipse 794">
              <a:extLst>
                <a:ext uri="{FF2B5EF4-FFF2-40B4-BE49-F238E27FC236}">
                  <a16:creationId xmlns:a16="http://schemas.microsoft.com/office/drawing/2014/main" id="{2F225F4E-4B51-80EA-C44B-0150EBBC8B47}"/>
                </a:ext>
              </a:extLst>
            </p:cNvPr>
            <p:cNvSpPr/>
            <p:nvPr/>
          </p:nvSpPr>
          <p:spPr>
            <a:xfrm>
              <a:off x="-9295509" y="591311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6" name="Ellipse 795">
              <a:extLst>
                <a:ext uri="{FF2B5EF4-FFF2-40B4-BE49-F238E27FC236}">
                  <a16:creationId xmlns:a16="http://schemas.microsoft.com/office/drawing/2014/main" id="{67F41111-C092-E8C2-1230-C0CDF64E52F1}"/>
                </a:ext>
              </a:extLst>
            </p:cNvPr>
            <p:cNvSpPr/>
            <p:nvPr/>
          </p:nvSpPr>
          <p:spPr>
            <a:xfrm>
              <a:off x="-10042049" y="668890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7" name="Ellipse 796">
              <a:extLst>
                <a:ext uri="{FF2B5EF4-FFF2-40B4-BE49-F238E27FC236}">
                  <a16:creationId xmlns:a16="http://schemas.microsoft.com/office/drawing/2014/main" id="{50F95D48-1B1C-453F-6779-9E9A5B24E1F3}"/>
                </a:ext>
              </a:extLst>
            </p:cNvPr>
            <p:cNvSpPr/>
            <p:nvPr/>
          </p:nvSpPr>
          <p:spPr>
            <a:xfrm>
              <a:off x="-9892934" y="668890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8" name="Ellipse 797">
              <a:extLst>
                <a:ext uri="{FF2B5EF4-FFF2-40B4-BE49-F238E27FC236}">
                  <a16:creationId xmlns:a16="http://schemas.microsoft.com/office/drawing/2014/main" id="{881B2134-3C42-86F7-941F-0EB4533EDB83}"/>
                </a:ext>
              </a:extLst>
            </p:cNvPr>
            <p:cNvSpPr/>
            <p:nvPr/>
          </p:nvSpPr>
          <p:spPr>
            <a:xfrm>
              <a:off x="-9743739" y="668890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9" name="Ellipse 798">
              <a:extLst>
                <a:ext uri="{FF2B5EF4-FFF2-40B4-BE49-F238E27FC236}">
                  <a16:creationId xmlns:a16="http://schemas.microsoft.com/office/drawing/2014/main" id="{C327962E-DFA1-3752-0595-3ADF12216742}"/>
                </a:ext>
              </a:extLst>
            </p:cNvPr>
            <p:cNvSpPr/>
            <p:nvPr/>
          </p:nvSpPr>
          <p:spPr>
            <a:xfrm>
              <a:off x="-9594383" y="591287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0" name="Ellipse 799">
              <a:extLst>
                <a:ext uri="{FF2B5EF4-FFF2-40B4-BE49-F238E27FC236}">
                  <a16:creationId xmlns:a16="http://schemas.microsoft.com/office/drawing/2014/main" id="{49BDB6F3-86D6-915E-B863-89481940B92F}"/>
                </a:ext>
              </a:extLst>
            </p:cNvPr>
            <p:cNvSpPr/>
            <p:nvPr/>
          </p:nvSpPr>
          <p:spPr>
            <a:xfrm>
              <a:off x="-9743497" y="591287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1" name="Ellipse 800">
              <a:extLst>
                <a:ext uri="{FF2B5EF4-FFF2-40B4-BE49-F238E27FC236}">
                  <a16:creationId xmlns:a16="http://schemas.microsoft.com/office/drawing/2014/main" id="{BEDDA27C-88B7-1518-E643-103A6981FB09}"/>
                </a:ext>
              </a:extLst>
            </p:cNvPr>
            <p:cNvSpPr/>
            <p:nvPr/>
          </p:nvSpPr>
          <p:spPr>
            <a:xfrm>
              <a:off x="-9892612" y="591287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2" name="Ellipse 801">
              <a:extLst>
                <a:ext uri="{FF2B5EF4-FFF2-40B4-BE49-F238E27FC236}">
                  <a16:creationId xmlns:a16="http://schemas.microsoft.com/office/drawing/2014/main" id="{F1F8B9F2-4852-4B13-F657-1AD1BC44557D}"/>
                </a:ext>
              </a:extLst>
            </p:cNvPr>
            <p:cNvSpPr/>
            <p:nvPr/>
          </p:nvSpPr>
          <p:spPr>
            <a:xfrm>
              <a:off x="-10041727" y="591287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3" name="Ellipse 802">
              <a:extLst>
                <a:ext uri="{FF2B5EF4-FFF2-40B4-BE49-F238E27FC236}">
                  <a16:creationId xmlns:a16="http://schemas.microsoft.com/office/drawing/2014/main" id="{C68EC4B2-B3CC-8E31-8809-5E764B358797}"/>
                </a:ext>
              </a:extLst>
            </p:cNvPr>
            <p:cNvSpPr/>
            <p:nvPr/>
          </p:nvSpPr>
          <p:spPr>
            <a:xfrm>
              <a:off x="-7728475" y="785089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4" name="Ellipse 803">
              <a:extLst>
                <a:ext uri="{FF2B5EF4-FFF2-40B4-BE49-F238E27FC236}">
                  <a16:creationId xmlns:a16="http://schemas.microsoft.com/office/drawing/2014/main" id="{5495F4F1-68C6-323E-48EA-C68588010795}"/>
                </a:ext>
              </a:extLst>
            </p:cNvPr>
            <p:cNvSpPr/>
            <p:nvPr/>
          </p:nvSpPr>
          <p:spPr>
            <a:xfrm>
              <a:off x="-7877590" y="785089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5" name="Ellipse 804">
              <a:extLst>
                <a:ext uri="{FF2B5EF4-FFF2-40B4-BE49-F238E27FC236}">
                  <a16:creationId xmlns:a16="http://schemas.microsoft.com/office/drawing/2014/main" id="{6F91093A-EC34-1E22-2783-81566EA9A894}"/>
                </a:ext>
              </a:extLst>
            </p:cNvPr>
            <p:cNvSpPr/>
            <p:nvPr/>
          </p:nvSpPr>
          <p:spPr>
            <a:xfrm>
              <a:off x="-8027510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6" name="Ellipse 805">
              <a:extLst>
                <a:ext uri="{FF2B5EF4-FFF2-40B4-BE49-F238E27FC236}">
                  <a16:creationId xmlns:a16="http://schemas.microsoft.com/office/drawing/2014/main" id="{7B3E83DD-A341-FAC1-A42D-E0CF97BA9E81}"/>
                </a:ext>
              </a:extLst>
            </p:cNvPr>
            <p:cNvSpPr/>
            <p:nvPr/>
          </p:nvSpPr>
          <p:spPr>
            <a:xfrm>
              <a:off x="-8176625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7" name="Ellipse 806">
              <a:extLst>
                <a:ext uri="{FF2B5EF4-FFF2-40B4-BE49-F238E27FC236}">
                  <a16:creationId xmlns:a16="http://schemas.microsoft.com/office/drawing/2014/main" id="{3DB4C582-1611-44B7-6838-32F4B179F181}"/>
                </a:ext>
              </a:extLst>
            </p:cNvPr>
            <p:cNvSpPr/>
            <p:nvPr/>
          </p:nvSpPr>
          <p:spPr>
            <a:xfrm>
              <a:off x="-8325740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8" name="Ellipse 807">
              <a:extLst>
                <a:ext uri="{FF2B5EF4-FFF2-40B4-BE49-F238E27FC236}">
                  <a16:creationId xmlns:a16="http://schemas.microsoft.com/office/drawing/2014/main" id="{C29FB9AA-903F-8309-E0CE-99516072F304}"/>
                </a:ext>
              </a:extLst>
            </p:cNvPr>
            <p:cNvSpPr/>
            <p:nvPr/>
          </p:nvSpPr>
          <p:spPr>
            <a:xfrm>
              <a:off x="-8474854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9" name="Ellipse 808">
              <a:extLst>
                <a:ext uri="{FF2B5EF4-FFF2-40B4-BE49-F238E27FC236}">
                  <a16:creationId xmlns:a16="http://schemas.microsoft.com/office/drawing/2014/main" id="{25048C73-E8E4-1F40-B91E-253CC8096C5B}"/>
                </a:ext>
              </a:extLst>
            </p:cNvPr>
            <p:cNvSpPr/>
            <p:nvPr/>
          </p:nvSpPr>
          <p:spPr>
            <a:xfrm>
              <a:off x="-8623969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0" name="Ellipse 809">
              <a:extLst>
                <a:ext uri="{FF2B5EF4-FFF2-40B4-BE49-F238E27FC236}">
                  <a16:creationId xmlns:a16="http://schemas.microsoft.com/office/drawing/2014/main" id="{83B364DE-DA3F-4863-9368-0D275C6A30A9}"/>
                </a:ext>
              </a:extLst>
            </p:cNvPr>
            <p:cNvSpPr/>
            <p:nvPr/>
          </p:nvSpPr>
          <p:spPr>
            <a:xfrm>
              <a:off x="-8773648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1" name="Ellipse 810">
              <a:extLst>
                <a:ext uri="{FF2B5EF4-FFF2-40B4-BE49-F238E27FC236}">
                  <a16:creationId xmlns:a16="http://schemas.microsoft.com/office/drawing/2014/main" id="{B196B182-A9EE-8C93-978B-9C512341AA99}"/>
                </a:ext>
              </a:extLst>
            </p:cNvPr>
            <p:cNvSpPr/>
            <p:nvPr/>
          </p:nvSpPr>
          <p:spPr>
            <a:xfrm>
              <a:off x="-7803234" y="668834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2" name="Ellipse 811">
              <a:extLst>
                <a:ext uri="{FF2B5EF4-FFF2-40B4-BE49-F238E27FC236}">
                  <a16:creationId xmlns:a16="http://schemas.microsoft.com/office/drawing/2014/main" id="{085819CE-D506-8AF8-84BE-BDCBEC838E4F}"/>
                </a:ext>
              </a:extLst>
            </p:cNvPr>
            <p:cNvSpPr/>
            <p:nvPr/>
          </p:nvSpPr>
          <p:spPr>
            <a:xfrm>
              <a:off x="-7654119" y="668834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3" name="Ellipse 812">
              <a:extLst>
                <a:ext uri="{FF2B5EF4-FFF2-40B4-BE49-F238E27FC236}">
                  <a16:creationId xmlns:a16="http://schemas.microsoft.com/office/drawing/2014/main" id="{0AEEE4F6-4CA8-AF2B-FBC7-7E4A7C9647BB}"/>
                </a:ext>
              </a:extLst>
            </p:cNvPr>
            <p:cNvSpPr/>
            <p:nvPr/>
          </p:nvSpPr>
          <p:spPr>
            <a:xfrm>
              <a:off x="-7505005" y="668834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4" name="Ellipse 813">
              <a:extLst>
                <a:ext uri="{FF2B5EF4-FFF2-40B4-BE49-F238E27FC236}">
                  <a16:creationId xmlns:a16="http://schemas.microsoft.com/office/drawing/2014/main" id="{6B285A96-806D-86F5-3CF0-2BC3FB9BDABF}"/>
                </a:ext>
              </a:extLst>
            </p:cNvPr>
            <p:cNvSpPr/>
            <p:nvPr/>
          </p:nvSpPr>
          <p:spPr>
            <a:xfrm>
              <a:off x="-10788025" y="84969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5" name="Ellipse 814">
              <a:extLst>
                <a:ext uri="{FF2B5EF4-FFF2-40B4-BE49-F238E27FC236}">
                  <a16:creationId xmlns:a16="http://schemas.microsoft.com/office/drawing/2014/main" id="{03396F59-484C-0D5F-348F-D9909A432405}"/>
                </a:ext>
              </a:extLst>
            </p:cNvPr>
            <p:cNvSpPr/>
            <p:nvPr/>
          </p:nvSpPr>
          <p:spPr>
            <a:xfrm>
              <a:off x="-7206292" y="668842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6" name="Ellipse 815">
              <a:extLst>
                <a:ext uri="{FF2B5EF4-FFF2-40B4-BE49-F238E27FC236}">
                  <a16:creationId xmlns:a16="http://schemas.microsoft.com/office/drawing/2014/main" id="{08A9361B-885A-B863-EEAA-8AEF15D5D762}"/>
                </a:ext>
              </a:extLst>
            </p:cNvPr>
            <p:cNvSpPr/>
            <p:nvPr/>
          </p:nvSpPr>
          <p:spPr>
            <a:xfrm>
              <a:off x="-7057097" y="668842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7" name="Ellipse 816">
              <a:extLst>
                <a:ext uri="{FF2B5EF4-FFF2-40B4-BE49-F238E27FC236}">
                  <a16:creationId xmlns:a16="http://schemas.microsoft.com/office/drawing/2014/main" id="{C57F3B07-F377-D5EE-0D50-43C2E28F2F0F}"/>
                </a:ext>
              </a:extLst>
            </p:cNvPr>
            <p:cNvSpPr/>
            <p:nvPr/>
          </p:nvSpPr>
          <p:spPr>
            <a:xfrm>
              <a:off x="-6907982" y="668842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8" name="Ellipse 817">
              <a:extLst>
                <a:ext uri="{FF2B5EF4-FFF2-40B4-BE49-F238E27FC236}">
                  <a16:creationId xmlns:a16="http://schemas.microsoft.com/office/drawing/2014/main" id="{AEF439C9-35AD-BB63-CC8B-2D31C0374470}"/>
                </a:ext>
              </a:extLst>
            </p:cNvPr>
            <p:cNvSpPr/>
            <p:nvPr/>
          </p:nvSpPr>
          <p:spPr>
            <a:xfrm>
              <a:off x="-6758464" y="668842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9" name="Ellipse 818">
              <a:extLst>
                <a:ext uri="{FF2B5EF4-FFF2-40B4-BE49-F238E27FC236}">
                  <a16:creationId xmlns:a16="http://schemas.microsoft.com/office/drawing/2014/main" id="{2F4BA793-E161-C966-8CD5-DFB583C44588}"/>
                </a:ext>
              </a:extLst>
            </p:cNvPr>
            <p:cNvSpPr/>
            <p:nvPr/>
          </p:nvSpPr>
          <p:spPr>
            <a:xfrm>
              <a:off x="-6609350" y="668842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0" name="Ellipse 819">
              <a:extLst>
                <a:ext uri="{FF2B5EF4-FFF2-40B4-BE49-F238E27FC236}">
                  <a16:creationId xmlns:a16="http://schemas.microsoft.com/office/drawing/2014/main" id="{9B036254-E4F3-E934-A73E-33A1DD0E5C54}"/>
                </a:ext>
              </a:extLst>
            </p:cNvPr>
            <p:cNvSpPr/>
            <p:nvPr/>
          </p:nvSpPr>
          <p:spPr>
            <a:xfrm>
              <a:off x="-6460235" y="668842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1" name="Ellipse 820">
              <a:extLst>
                <a:ext uri="{FF2B5EF4-FFF2-40B4-BE49-F238E27FC236}">
                  <a16:creationId xmlns:a16="http://schemas.microsoft.com/office/drawing/2014/main" id="{E3A4CE01-85E6-84AE-9448-0569B50DCB16}"/>
                </a:ext>
              </a:extLst>
            </p:cNvPr>
            <p:cNvSpPr/>
            <p:nvPr/>
          </p:nvSpPr>
          <p:spPr>
            <a:xfrm>
              <a:off x="-10340681" y="591303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2" name="Ellipse 821">
              <a:extLst>
                <a:ext uri="{FF2B5EF4-FFF2-40B4-BE49-F238E27FC236}">
                  <a16:creationId xmlns:a16="http://schemas.microsoft.com/office/drawing/2014/main" id="{22AC754C-A525-01B1-0C8E-9A0CD6011AB6}"/>
                </a:ext>
              </a:extLst>
            </p:cNvPr>
            <p:cNvSpPr/>
            <p:nvPr/>
          </p:nvSpPr>
          <p:spPr>
            <a:xfrm>
              <a:off x="-6161522" y="668834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3" name="Ellipse 822">
              <a:extLst>
                <a:ext uri="{FF2B5EF4-FFF2-40B4-BE49-F238E27FC236}">
                  <a16:creationId xmlns:a16="http://schemas.microsoft.com/office/drawing/2014/main" id="{63B16520-72D8-3B4E-6E04-BA02D40437DB}"/>
                </a:ext>
              </a:extLst>
            </p:cNvPr>
            <p:cNvSpPr/>
            <p:nvPr/>
          </p:nvSpPr>
          <p:spPr>
            <a:xfrm>
              <a:off x="-6012408" y="668834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4" name="Ellipse 823">
              <a:extLst>
                <a:ext uri="{FF2B5EF4-FFF2-40B4-BE49-F238E27FC236}">
                  <a16:creationId xmlns:a16="http://schemas.microsoft.com/office/drawing/2014/main" id="{395F07F4-CCC5-18B6-1527-9436C9B6D532}"/>
                </a:ext>
              </a:extLst>
            </p:cNvPr>
            <p:cNvSpPr/>
            <p:nvPr/>
          </p:nvSpPr>
          <p:spPr>
            <a:xfrm>
              <a:off x="-14892103" y="6817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5" name="Ellipse 824">
              <a:extLst>
                <a:ext uri="{FF2B5EF4-FFF2-40B4-BE49-F238E27FC236}">
                  <a16:creationId xmlns:a16="http://schemas.microsoft.com/office/drawing/2014/main" id="{62BA8EB7-CB7A-A672-C21E-A45C66775D84}"/>
                </a:ext>
              </a:extLst>
            </p:cNvPr>
            <p:cNvSpPr/>
            <p:nvPr/>
          </p:nvSpPr>
          <p:spPr>
            <a:xfrm>
              <a:off x="-10489796" y="591303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6" name="Ellipse 825">
              <a:extLst>
                <a:ext uri="{FF2B5EF4-FFF2-40B4-BE49-F238E27FC236}">
                  <a16:creationId xmlns:a16="http://schemas.microsoft.com/office/drawing/2014/main" id="{3835E3B9-77EB-4393-AE75-9C45FE075259}"/>
                </a:ext>
              </a:extLst>
            </p:cNvPr>
            <p:cNvSpPr/>
            <p:nvPr/>
          </p:nvSpPr>
          <p:spPr>
            <a:xfrm>
              <a:off x="-10638910" y="591303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7" name="Ellipse 826">
              <a:extLst>
                <a:ext uri="{FF2B5EF4-FFF2-40B4-BE49-F238E27FC236}">
                  <a16:creationId xmlns:a16="http://schemas.microsoft.com/office/drawing/2014/main" id="{B6AB3B06-FEC4-623D-F408-CDE48207A2CF}"/>
                </a:ext>
              </a:extLst>
            </p:cNvPr>
            <p:cNvSpPr/>
            <p:nvPr/>
          </p:nvSpPr>
          <p:spPr>
            <a:xfrm>
              <a:off x="-10788025" y="591303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8" name="Ellipse 827">
              <a:extLst>
                <a:ext uri="{FF2B5EF4-FFF2-40B4-BE49-F238E27FC236}">
                  <a16:creationId xmlns:a16="http://schemas.microsoft.com/office/drawing/2014/main" id="{31EE3BED-1242-4630-7A58-3A2CF9978A83}"/>
                </a:ext>
              </a:extLst>
            </p:cNvPr>
            <p:cNvSpPr/>
            <p:nvPr/>
          </p:nvSpPr>
          <p:spPr>
            <a:xfrm>
              <a:off x="-10638910" y="84969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9" name="Ellipse 828">
              <a:extLst>
                <a:ext uri="{FF2B5EF4-FFF2-40B4-BE49-F238E27FC236}">
                  <a16:creationId xmlns:a16="http://schemas.microsoft.com/office/drawing/2014/main" id="{90789749-5DE2-5EFD-A1B7-EC863C2F3392}"/>
                </a:ext>
              </a:extLst>
            </p:cNvPr>
            <p:cNvSpPr/>
            <p:nvPr/>
          </p:nvSpPr>
          <p:spPr>
            <a:xfrm>
              <a:off x="-11086738" y="591287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0" name="Ellipse 829">
              <a:extLst>
                <a:ext uri="{FF2B5EF4-FFF2-40B4-BE49-F238E27FC236}">
                  <a16:creationId xmlns:a16="http://schemas.microsoft.com/office/drawing/2014/main" id="{29B7D4BC-FE8A-4967-FC2A-4CCD9D95EA18}"/>
                </a:ext>
              </a:extLst>
            </p:cNvPr>
            <p:cNvSpPr/>
            <p:nvPr/>
          </p:nvSpPr>
          <p:spPr>
            <a:xfrm>
              <a:off x="-11235853" y="591287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1" name="Ellipse 830">
              <a:extLst>
                <a:ext uri="{FF2B5EF4-FFF2-40B4-BE49-F238E27FC236}">
                  <a16:creationId xmlns:a16="http://schemas.microsoft.com/office/drawing/2014/main" id="{3A67133B-7B95-2BB7-EC8C-0B05886D2480}"/>
                </a:ext>
              </a:extLst>
            </p:cNvPr>
            <p:cNvSpPr/>
            <p:nvPr/>
          </p:nvSpPr>
          <p:spPr>
            <a:xfrm>
              <a:off x="-11384967" y="591287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2" name="Ellipse 831">
              <a:extLst>
                <a:ext uri="{FF2B5EF4-FFF2-40B4-BE49-F238E27FC236}">
                  <a16:creationId xmlns:a16="http://schemas.microsoft.com/office/drawing/2014/main" id="{CCED070E-D806-D749-F536-E0E33CA7979A}"/>
                </a:ext>
              </a:extLst>
            </p:cNvPr>
            <p:cNvSpPr/>
            <p:nvPr/>
          </p:nvSpPr>
          <p:spPr>
            <a:xfrm>
              <a:off x="-13698541" y="6817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3" name="Ellipse 832">
              <a:extLst>
                <a:ext uri="{FF2B5EF4-FFF2-40B4-BE49-F238E27FC236}">
                  <a16:creationId xmlns:a16="http://schemas.microsoft.com/office/drawing/2014/main" id="{67A47D5A-434D-7B8C-2889-A8A3707BB861}"/>
                </a:ext>
              </a:extLst>
            </p:cNvPr>
            <p:cNvSpPr/>
            <p:nvPr/>
          </p:nvSpPr>
          <p:spPr>
            <a:xfrm>
              <a:off x="-13549426" y="6817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4" name="Ellipse 833">
              <a:extLst>
                <a:ext uri="{FF2B5EF4-FFF2-40B4-BE49-F238E27FC236}">
                  <a16:creationId xmlns:a16="http://schemas.microsoft.com/office/drawing/2014/main" id="{0AC14721-E265-50FD-F306-E7F368F0AC84}"/>
                </a:ext>
              </a:extLst>
            </p:cNvPr>
            <p:cNvSpPr/>
            <p:nvPr/>
          </p:nvSpPr>
          <p:spPr>
            <a:xfrm>
              <a:off x="-13400231" y="6817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5" name="Ellipse 834">
              <a:extLst>
                <a:ext uri="{FF2B5EF4-FFF2-40B4-BE49-F238E27FC236}">
                  <a16:creationId xmlns:a16="http://schemas.microsoft.com/office/drawing/2014/main" id="{E0C1843C-BCD5-4BCA-D58D-7789A040BFE6}"/>
                </a:ext>
              </a:extLst>
            </p:cNvPr>
            <p:cNvSpPr/>
            <p:nvPr/>
          </p:nvSpPr>
          <p:spPr>
            <a:xfrm>
              <a:off x="-11534163" y="591287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6" name="Ellipse 835">
              <a:extLst>
                <a:ext uri="{FF2B5EF4-FFF2-40B4-BE49-F238E27FC236}">
                  <a16:creationId xmlns:a16="http://schemas.microsoft.com/office/drawing/2014/main" id="{A88EEC15-1580-5ECB-D2F6-3FD2D8744953}"/>
                </a:ext>
              </a:extLst>
            </p:cNvPr>
            <p:cNvSpPr/>
            <p:nvPr/>
          </p:nvSpPr>
          <p:spPr>
            <a:xfrm>
              <a:off x="-11833117" y="591311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7" name="Ellipse 836">
              <a:extLst>
                <a:ext uri="{FF2B5EF4-FFF2-40B4-BE49-F238E27FC236}">
                  <a16:creationId xmlns:a16="http://schemas.microsoft.com/office/drawing/2014/main" id="{0A6865A7-5E71-0521-9ACF-A4C5C812DEB1}"/>
                </a:ext>
              </a:extLst>
            </p:cNvPr>
            <p:cNvSpPr/>
            <p:nvPr/>
          </p:nvSpPr>
          <p:spPr>
            <a:xfrm>
              <a:off x="-11982232" y="591311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8" name="Ellipse 837">
              <a:extLst>
                <a:ext uri="{FF2B5EF4-FFF2-40B4-BE49-F238E27FC236}">
                  <a16:creationId xmlns:a16="http://schemas.microsoft.com/office/drawing/2014/main" id="{9205EC3B-E4B7-87EB-F0D4-D865F472D7AC}"/>
                </a:ext>
              </a:extLst>
            </p:cNvPr>
            <p:cNvSpPr/>
            <p:nvPr/>
          </p:nvSpPr>
          <p:spPr>
            <a:xfrm>
              <a:off x="-12131346" y="591311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9" name="Ellipse 838">
              <a:extLst>
                <a:ext uri="{FF2B5EF4-FFF2-40B4-BE49-F238E27FC236}">
                  <a16:creationId xmlns:a16="http://schemas.microsoft.com/office/drawing/2014/main" id="{62B4AD94-B976-7B63-C230-81E900CB81F6}"/>
                </a:ext>
              </a:extLst>
            </p:cNvPr>
            <p:cNvSpPr/>
            <p:nvPr/>
          </p:nvSpPr>
          <p:spPr>
            <a:xfrm>
              <a:off x="-8922762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0" name="Ellipse 839">
              <a:extLst>
                <a:ext uri="{FF2B5EF4-FFF2-40B4-BE49-F238E27FC236}">
                  <a16:creationId xmlns:a16="http://schemas.microsoft.com/office/drawing/2014/main" id="{3E9BF2C9-4FBF-985E-D7EF-17616984B0B0}"/>
                </a:ext>
              </a:extLst>
            </p:cNvPr>
            <p:cNvSpPr/>
            <p:nvPr/>
          </p:nvSpPr>
          <p:spPr>
            <a:xfrm>
              <a:off x="-9071877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1" name="Ellipse 840">
              <a:extLst>
                <a:ext uri="{FF2B5EF4-FFF2-40B4-BE49-F238E27FC236}">
                  <a16:creationId xmlns:a16="http://schemas.microsoft.com/office/drawing/2014/main" id="{84C7480D-8578-9DE4-9237-7C02F5E88C9A}"/>
                </a:ext>
              </a:extLst>
            </p:cNvPr>
            <p:cNvSpPr/>
            <p:nvPr/>
          </p:nvSpPr>
          <p:spPr>
            <a:xfrm>
              <a:off x="-9220992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2" name="Ellipse 841">
              <a:extLst>
                <a:ext uri="{FF2B5EF4-FFF2-40B4-BE49-F238E27FC236}">
                  <a16:creationId xmlns:a16="http://schemas.microsoft.com/office/drawing/2014/main" id="{04929BD6-607F-DD76-6399-64D964265E84}"/>
                </a:ext>
              </a:extLst>
            </p:cNvPr>
            <p:cNvSpPr/>
            <p:nvPr/>
          </p:nvSpPr>
          <p:spPr>
            <a:xfrm>
              <a:off x="-9967210" y="449187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3" name="Ellipse 842">
              <a:extLst>
                <a:ext uri="{FF2B5EF4-FFF2-40B4-BE49-F238E27FC236}">
                  <a16:creationId xmlns:a16="http://schemas.microsoft.com/office/drawing/2014/main" id="{3C7EF979-8B6F-4564-8CFB-E01007AFF9DC}"/>
                </a:ext>
              </a:extLst>
            </p:cNvPr>
            <p:cNvSpPr/>
            <p:nvPr/>
          </p:nvSpPr>
          <p:spPr>
            <a:xfrm>
              <a:off x="-9818095" y="449187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4" name="Ellipse 843">
              <a:extLst>
                <a:ext uri="{FF2B5EF4-FFF2-40B4-BE49-F238E27FC236}">
                  <a16:creationId xmlns:a16="http://schemas.microsoft.com/office/drawing/2014/main" id="{5FBFB6D6-3B84-0B7E-94BD-10A31A83E9F5}"/>
                </a:ext>
              </a:extLst>
            </p:cNvPr>
            <p:cNvSpPr/>
            <p:nvPr/>
          </p:nvSpPr>
          <p:spPr>
            <a:xfrm>
              <a:off x="-11982232" y="462109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5" name="Ellipse 844">
              <a:extLst>
                <a:ext uri="{FF2B5EF4-FFF2-40B4-BE49-F238E27FC236}">
                  <a16:creationId xmlns:a16="http://schemas.microsoft.com/office/drawing/2014/main" id="{C46F01E3-7CFA-8996-05F7-EC56214FF2B4}"/>
                </a:ext>
              </a:extLst>
            </p:cNvPr>
            <p:cNvSpPr/>
            <p:nvPr/>
          </p:nvSpPr>
          <p:spPr>
            <a:xfrm>
              <a:off x="-11833117" y="462109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6" name="Ellipse 845">
              <a:extLst>
                <a:ext uri="{FF2B5EF4-FFF2-40B4-BE49-F238E27FC236}">
                  <a16:creationId xmlns:a16="http://schemas.microsoft.com/office/drawing/2014/main" id="{3C4C1838-7210-D289-E628-91620929EA2C}"/>
                </a:ext>
              </a:extLst>
            </p:cNvPr>
            <p:cNvSpPr/>
            <p:nvPr/>
          </p:nvSpPr>
          <p:spPr>
            <a:xfrm>
              <a:off x="-12280542" y="591311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7" name="Ellipse 846">
              <a:extLst>
                <a:ext uri="{FF2B5EF4-FFF2-40B4-BE49-F238E27FC236}">
                  <a16:creationId xmlns:a16="http://schemas.microsoft.com/office/drawing/2014/main" id="{906A60BC-74D3-DEEA-8C15-D3A470D518E9}"/>
                </a:ext>
              </a:extLst>
            </p:cNvPr>
            <p:cNvSpPr/>
            <p:nvPr/>
          </p:nvSpPr>
          <p:spPr>
            <a:xfrm>
              <a:off x="-11459726" y="681763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8" name="Ellipse 847">
              <a:extLst>
                <a:ext uri="{FF2B5EF4-FFF2-40B4-BE49-F238E27FC236}">
                  <a16:creationId xmlns:a16="http://schemas.microsoft.com/office/drawing/2014/main" id="{AFACCBE9-5C6D-B079-FAC7-06D082A7DC50}"/>
                </a:ext>
              </a:extLst>
            </p:cNvPr>
            <p:cNvSpPr/>
            <p:nvPr/>
          </p:nvSpPr>
          <p:spPr>
            <a:xfrm>
              <a:off x="-11310611" y="681763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9" name="Ellipse 848">
              <a:extLst>
                <a:ext uri="{FF2B5EF4-FFF2-40B4-BE49-F238E27FC236}">
                  <a16:creationId xmlns:a16="http://schemas.microsoft.com/office/drawing/2014/main" id="{F28C9034-2448-D7BB-4344-6A8417C294A7}"/>
                </a:ext>
              </a:extLst>
            </p:cNvPr>
            <p:cNvSpPr/>
            <p:nvPr/>
          </p:nvSpPr>
          <p:spPr>
            <a:xfrm>
              <a:off x="-11161497" y="681763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0" name="Ellipse 849">
              <a:extLst>
                <a:ext uri="{FF2B5EF4-FFF2-40B4-BE49-F238E27FC236}">
                  <a16:creationId xmlns:a16="http://schemas.microsoft.com/office/drawing/2014/main" id="{E4CC9719-0286-FD87-9061-168DFA7C108B}"/>
                </a:ext>
              </a:extLst>
            </p:cNvPr>
            <p:cNvSpPr/>
            <p:nvPr/>
          </p:nvSpPr>
          <p:spPr>
            <a:xfrm>
              <a:off x="-11011899" y="681747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1" name="Ellipse 850">
              <a:extLst>
                <a:ext uri="{FF2B5EF4-FFF2-40B4-BE49-F238E27FC236}">
                  <a16:creationId xmlns:a16="http://schemas.microsoft.com/office/drawing/2014/main" id="{1774D2A0-F08F-1BA9-DE22-D66B0FF97CC0}"/>
                </a:ext>
              </a:extLst>
            </p:cNvPr>
            <p:cNvSpPr/>
            <p:nvPr/>
          </p:nvSpPr>
          <p:spPr>
            <a:xfrm>
              <a:off x="-10862784" y="681747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2" name="Ellipse 851">
              <a:extLst>
                <a:ext uri="{FF2B5EF4-FFF2-40B4-BE49-F238E27FC236}">
                  <a16:creationId xmlns:a16="http://schemas.microsoft.com/office/drawing/2014/main" id="{5FCDC65B-0709-C785-9018-0D1E93B3CC4F}"/>
                </a:ext>
              </a:extLst>
            </p:cNvPr>
            <p:cNvSpPr/>
            <p:nvPr/>
          </p:nvSpPr>
          <p:spPr>
            <a:xfrm>
              <a:off x="-10713589" y="681747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3" name="Ellipse 852">
              <a:extLst>
                <a:ext uri="{FF2B5EF4-FFF2-40B4-BE49-F238E27FC236}">
                  <a16:creationId xmlns:a16="http://schemas.microsoft.com/office/drawing/2014/main" id="{38B5FBCA-8B7A-4A85-006A-58852607A3F8}"/>
                </a:ext>
              </a:extLst>
            </p:cNvPr>
            <p:cNvSpPr/>
            <p:nvPr/>
          </p:nvSpPr>
          <p:spPr>
            <a:xfrm>
              <a:off x="-11534163" y="462085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4" name="Ellipse 853">
              <a:extLst>
                <a:ext uri="{FF2B5EF4-FFF2-40B4-BE49-F238E27FC236}">
                  <a16:creationId xmlns:a16="http://schemas.microsoft.com/office/drawing/2014/main" id="{B83F6663-21B9-CC6E-CB89-73DD57257456}"/>
                </a:ext>
              </a:extLst>
            </p:cNvPr>
            <p:cNvSpPr/>
            <p:nvPr/>
          </p:nvSpPr>
          <p:spPr>
            <a:xfrm>
              <a:off x="-10415037" y="681747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5" name="Ellipse 854">
              <a:extLst>
                <a:ext uri="{FF2B5EF4-FFF2-40B4-BE49-F238E27FC236}">
                  <a16:creationId xmlns:a16="http://schemas.microsoft.com/office/drawing/2014/main" id="{D04CB6F0-B992-D239-F6FA-240CE532437E}"/>
                </a:ext>
              </a:extLst>
            </p:cNvPr>
            <p:cNvSpPr/>
            <p:nvPr/>
          </p:nvSpPr>
          <p:spPr>
            <a:xfrm>
              <a:off x="-10265842" y="681747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6" name="Ellipse 855">
              <a:extLst>
                <a:ext uri="{FF2B5EF4-FFF2-40B4-BE49-F238E27FC236}">
                  <a16:creationId xmlns:a16="http://schemas.microsoft.com/office/drawing/2014/main" id="{2FF05D9D-9CF6-50E6-9A77-2AD893734002}"/>
                </a:ext>
              </a:extLst>
            </p:cNvPr>
            <p:cNvSpPr/>
            <p:nvPr/>
          </p:nvSpPr>
          <p:spPr>
            <a:xfrm>
              <a:off x="-10116727" y="681747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7" name="Ellipse 856">
              <a:extLst>
                <a:ext uri="{FF2B5EF4-FFF2-40B4-BE49-F238E27FC236}">
                  <a16:creationId xmlns:a16="http://schemas.microsoft.com/office/drawing/2014/main" id="{9B4F14EF-E801-6F84-539B-8FAE024309E9}"/>
                </a:ext>
              </a:extLst>
            </p:cNvPr>
            <p:cNvSpPr/>
            <p:nvPr/>
          </p:nvSpPr>
          <p:spPr>
            <a:xfrm>
              <a:off x="-9967129" y="681763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8" name="Ellipse 857">
              <a:extLst>
                <a:ext uri="{FF2B5EF4-FFF2-40B4-BE49-F238E27FC236}">
                  <a16:creationId xmlns:a16="http://schemas.microsoft.com/office/drawing/2014/main" id="{87BA852E-F57E-9AA8-74E1-68F9233C4C69}"/>
                </a:ext>
              </a:extLst>
            </p:cNvPr>
            <p:cNvSpPr/>
            <p:nvPr/>
          </p:nvSpPr>
          <p:spPr>
            <a:xfrm>
              <a:off x="-9818014" y="681763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9" name="Ellipse 858">
              <a:extLst>
                <a:ext uri="{FF2B5EF4-FFF2-40B4-BE49-F238E27FC236}">
                  <a16:creationId xmlns:a16="http://schemas.microsoft.com/office/drawing/2014/main" id="{D8163A4A-209B-4801-F14F-76EC8CD39165}"/>
                </a:ext>
              </a:extLst>
            </p:cNvPr>
            <p:cNvSpPr/>
            <p:nvPr/>
          </p:nvSpPr>
          <p:spPr>
            <a:xfrm>
              <a:off x="-9668900" y="681763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0" name="Ellipse 859">
              <a:extLst>
                <a:ext uri="{FF2B5EF4-FFF2-40B4-BE49-F238E27FC236}">
                  <a16:creationId xmlns:a16="http://schemas.microsoft.com/office/drawing/2014/main" id="{7EC578BF-4E06-5AB1-ACEB-EF37B26DA5AF}"/>
                </a:ext>
              </a:extLst>
            </p:cNvPr>
            <p:cNvSpPr/>
            <p:nvPr/>
          </p:nvSpPr>
          <p:spPr>
            <a:xfrm>
              <a:off x="-11384967" y="462085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1" name="Ellipse 860">
              <a:extLst>
                <a:ext uri="{FF2B5EF4-FFF2-40B4-BE49-F238E27FC236}">
                  <a16:creationId xmlns:a16="http://schemas.microsoft.com/office/drawing/2014/main" id="{76F32755-01AA-8502-A578-30C6E1329FB7}"/>
                </a:ext>
              </a:extLst>
            </p:cNvPr>
            <p:cNvSpPr/>
            <p:nvPr/>
          </p:nvSpPr>
          <p:spPr>
            <a:xfrm>
              <a:off x="-11235853" y="462085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2" name="Ellipse 861">
              <a:extLst>
                <a:ext uri="{FF2B5EF4-FFF2-40B4-BE49-F238E27FC236}">
                  <a16:creationId xmlns:a16="http://schemas.microsoft.com/office/drawing/2014/main" id="{6F4707DF-19DC-FC84-6E2D-A24CAC9E2C82}"/>
                </a:ext>
              </a:extLst>
            </p:cNvPr>
            <p:cNvSpPr/>
            <p:nvPr/>
          </p:nvSpPr>
          <p:spPr>
            <a:xfrm>
              <a:off x="-11086738" y="462085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3" name="Ellipse 862">
              <a:extLst>
                <a:ext uri="{FF2B5EF4-FFF2-40B4-BE49-F238E27FC236}">
                  <a16:creationId xmlns:a16="http://schemas.microsoft.com/office/drawing/2014/main" id="{22914D2A-8A57-6F3A-0B39-931234F33532}"/>
                </a:ext>
              </a:extLst>
            </p:cNvPr>
            <p:cNvSpPr/>
            <p:nvPr/>
          </p:nvSpPr>
          <p:spPr>
            <a:xfrm>
              <a:off x="-10788025" y="46210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4" name="Ellipse 863">
              <a:extLst>
                <a:ext uri="{FF2B5EF4-FFF2-40B4-BE49-F238E27FC236}">
                  <a16:creationId xmlns:a16="http://schemas.microsoft.com/office/drawing/2014/main" id="{9B9C1D95-32F8-9AFA-2AE8-049FD7B59462}"/>
                </a:ext>
              </a:extLst>
            </p:cNvPr>
            <p:cNvSpPr/>
            <p:nvPr/>
          </p:nvSpPr>
          <p:spPr>
            <a:xfrm>
              <a:off x="-10638910" y="46210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5" name="Ellipse 864">
              <a:extLst>
                <a:ext uri="{FF2B5EF4-FFF2-40B4-BE49-F238E27FC236}">
                  <a16:creationId xmlns:a16="http://schemas.microsoft.com/office/drawing/2014/main" id="{C75C1E5E-7055-04AA-3148-BFAD3ABF4F0F}"/>
                </a:ext>
              </a:extLst>
            </p:cNvPr>
            <p:cNvSpPr/>
            <p:nvPr/>
          </p:nvSpPr>
          <p:spPr>
            <a:xfrm>
              <a:off x="-10489796" y="46210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6" name="Ellipse 865">
              <a:extLst>
                <a:ext uri="{FF2B5EF4-FFF2-40B4-BE49-F238E27FC236}">
                  <a16:creationId xmlns:a16="http://schemas.microsoft.com/office/drawing/2014/main" id="{12765B09-452F-28F2-F637-D2F29BE3449B}"/>
                </a:ext>
              </a:extLst>
            </p:cNvPr>
            <p:cNvSpPr/>
            <p:nvPr/>
          </p:nvSpPr>
          <p:spPr>
            <a:xfrm>
              <a:off x="-10340681" y="46210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7" name="Ellipse 866">
              <a:extLst>
                <a:ext uri="{FF2B5EF4-FFF2-40B4-BE49-F238E27FC236}">
                  <a16:creationId xmlns:a16="http://schemas.microsoft.com/office/drawing/2014/main" id="{F1367BBA-7CA5-A7A2-DDAC-6ED929D88051}"/>
                </a:ext>
              </a:extLst>
            </p:cNvPr>
            <p:cNvSpPr/>
            <p:nvPr/>
          </p:nvSpPr>
          <p:spPr>
            <a:xfrm>
              <a:off x="-11907634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8" name="Ellipse 867">
              <a:extLst>
                <a:ext uri="{FF2B5EF4-FFF2-40B4-BE49-F238E27FC236}">
                  <a16:creationId xmlns:a16="http://schemas.microsoft.com/office/drawing/2014/main" id="{8FBBC74C-E329-EA20-5C6A-FF22C281742E}"/>
                </a:ext>
              </a:extLst>
            </p:cNvPr>
            <p:cNvSpPr/>
            <p:nvPr/>
          </p:nvSpPr>
          <p:spPr>
            <a:xfrm>
              <a:off x="-12430140" y="59130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9" name="Ellipse 868">
              <a:extLst>
                <a:ext uri="{FF2B5EF4-FFF2-40B4-BE49-F238E27FC236}">
                  <a16:creationId xmlns:a16="http://schemas.microsoft.com/office/drawing/2014/main" id="{954F62F8-3235-95B6-C740-08FDE3F4D952}"/>
                </a:ext>
              </a:extLst>
            </p:cNvPr>
            <p:cNvSpPr/>
            <p:nvPr/>
          </p:nvSpPr>
          <p:spPr>
            <a:xfrm>
              <a:off x="-12579254" y="59130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0" name="Ellipse 869">
              <a:extLst>
                <a:ext uri="{FF2B5EF4-FFF2-40B4-BE49-F238E27FC236}">
                  <a16:creationId xmlns:a16="http://schemas.microsoft.com/office/drawing/2014/main" id="{238E7FA2-FA2C-2BE9-1331-DAF67C3BAA72}"/>
                </a:ext>
              </a:extLst>
            </p:cNvPr>
            <p:cNvSpPr/>
            <p:nvPr/>
          </p:nvSpPr>
          <p:spPr>
            <a:xfrm>
              <a:off x="-12728369" y="59130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" name="Ellipse 870">
              <a:extLst>
                <a:ext uri="{FF2B5EF4-FFF2-40B4-BE49-F238E27FC236}">
                  <a16:creationId xmlns:a16="http://schemas.microsoft.com/office/drawing/2014/main" id="{4ADBFFEA-5074-5BB3-8A93-45D07205E3E1}"/>
                </a:ext>
              </a:extLst>
            </p:cNvPr>
            <p:cNvSpPr/>
            <p:nvPr/>
          </p:nvSpPr>
          <p:spPr>
            <a:xfrm>
              <a:off x="-12877564" y="59130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2" name="Ellipse 871">
              <a:extLst>
                <a:ext uri="{FF2B5EF4-FFF2-40B4-BE49-F238E27FC236}">
                  <a16:creationId xmlns:a16="http://schemas.microsoft.com/office/drawing/2014/main" id="{210D73C7-8A71-C9A5-177A-0290F3F149B5}"/>
                </a:ext>
              </a:extLst>
            </p:cNvPr>
            <p:cNvSpPr/>
            <p:nvPr/>
          </p:nvSpPr>
          <p:spPr>
            <a:xfrm>
              <a:off x="-7728234" y="6817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3" name="Ellipse 872">
              <a:extLst>
                <a:ext uri="{FF2B5EF4-FFF2-40B4-BE49-F238E27FC236}">
                  <a16:creationId xmlns:a16="http://schemas.microsoft.com/office/drawing/2014/main" id="{FF39108A-A19F-2786-ACD4-E210F3F72F9C}"/>
                </a:ext>
              </a:extLst>
            </p:cNvPr>
            <p:cNvSpPr/>
            <p:nvPr/>
          </p:nvSpPr>
          <p:spPr>
            <a:xfrm>
              <a:off x="-7579038" y="6817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4" name="Ellipse 873">
              <a:extLst>
                <a:ext uri="{FF2B5EF4-FFF2-40B4-BE49-F238E27FC236}">
                  <a16:creationId xmlns:a16="http://schemas.microsoft.com/office/drawing/2014/main" id="{23FF122F-0C48-8D87-8A81-F2E338F2C0D1}"/>
                </a:ext>
              </a:extLst>
            </p:cNvPr>
            <p:cNvSpPr/>
            <p:nvPr/>
          </p:nvSpPr>
          <p:spPr>
            <a:xfrm>
              <a:off x="-7429924" y="6817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5" name="Ellipse 874">
              <a:extLst>
                <a:ext uri="{FF2B5EF4-FFF2-40B4-BE49-F238E27FC236}">
                  <a16:creationId xmlns:a16="http://schemas.microsoft.com/office/drawing/2014/main" id="{03ED3EA5-5738-9E76-CC04-D34EFD43556D}"/>
                </a:ext>
              </a:extLst>
            </p:cNvPr>
            <p:cNvSpPr/>
            <p:nvPr/>
          </p:nvSpPr>
          <p:spPr>
            <a:xfrm>
              <a:off x="-13026679" y="59130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6" name="Ellipse 875">
              <a:extLst>
                <a:ext uri="{FF2B5EF4-FFF2-40B4-BE49-F238E27FC236}">
                  <a16:creationId xmlns:a16="http://schemas.microsoft.com/office/drawing/2014/main" id="{C692ACE0-9587-00F5-BFD1-EEF0B35BA856}"/>
                </a:ext>
              </a:extLst>
            </p:cNvPr>
            <p:cNvSpPr/>
            <p:nvPr/>
          </p:nvSpPr>
          <p:spPr>
            <a:xfrm>
              <a:off x="-13549104" y="526686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7" name="Ellipse 876">
              <a:extLst>
                <a:ext uri="{FF2B5EF4-FFF2-40B4-BE49-F238E27FC236}">
                  <a16:creationId xmlns:a16="http://schemas.microsoft.com/office/drawing/2014/main" id="{26311A7E-3E96-8376-6E67-33ABD3D1AC72}"/>
                </a:ext>
              </a:extLst>
            </p:cNvPr>
            <p:cNvSpPr/>
            <p:nvPr/>
          </p:nvSpPr>
          <p:spPr>
            <a:xfrm>
              <a:off x="-13399989" y="526686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8" name="Ellipse 877">
              <a:extLst>
                <a:ext uri="{FF2B5EF4-FFF2-40B4-BE49-F238E27FC236}">
                  <a16:creationId xmlns:a16="http://schemas.microsoft.com/office/drawing/2014/main" id="{F7356061-3FEB-8E86-5CBA-21C21DC5743F}"/>
                </a:ext>
              </a:extLst>
            </p:cNvPr>
            <p:cNvSpPr/>
            <p:nvPr/>
          </p:nvSpPr>
          <p:spPr>
            <a:xfrm>
              <a:off x="-13250875" y="526686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9" name="Ellipse 878">
              <a:extLst>
                <a:ext uri="{FF2B5EF4-FFF2-40B4-BE49-F238E27FC236}">
                  <a16:creationId xmlns:a16="http://schemas.microsoft.com/office/drawing/2014/main" id="{CA36CCDD-920A-4E68-9F28-D38A312676FC}"/>
                </a:ext>
              </a:extLst>
            </p:cNvPr>
            <p:cNvSpPr/>
            <p:nvPr/>
          </p:nvSpPr>
          <p:spPr>
            <a:xfrm>
              <a:off x="-13101196" y="526710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0" name="Ellipse 879">
              <a:extLst>
                <a:ext uri="{FF2B5EF4-FFF2-40B4-BE49-F238E27FC236}">
                  <a16:creationId xmlns:a16="http://schemas.microsoft.com/office/drawing/2014/main" id="{DEF639FC-B6A2-6136-AB9D-BEF8B1EBB64C}"/>
                </a:ext>
              </a:extLst>
            </p:cNvPr>
            <p:cNvSpPr/>
            <p:nvPr/>
          </p:nvSpPr>
          <p:spPr>
            <a:xfrm>
              <a:off x="-12952001" y="526710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" name="Ellipse 880">
              <a:extLst>
                <a:ext uri="{FF2B5EF4-FFF2-40B4-BE49-F238E27FC236}">
                  <a16:creationId xmlns:a16="http://schemas.microsoft.com/office/drawing/2014/main" id="{904C7223-5147-3F7B-3EFF-06BAACDD1599}"/>
                </a:ext>
              </a:extLst>
            </p:cNvPr>
            <p:cNvSpPr/>
            <p:nvPr/>
          </p:nvSpPr>
          <p:spPr>
            <a:xfrm>
              <a:off x="-12802886" y="526710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2" name="Ellipse 881">
              <a:extLst>
                <a:ext uri="{FF2B5EF4-FFF2-40B4-BE49-F238E27FC236}">
                  <a16:creationId xmlns:a16="http://schemas.microsoft.com/office/drawing/2014/main" id="{227E651C-D7B8-2AF8-5110-73A46B1D8BAE}"/>
                </a:ext>
              </a:extLst>
            </p:cNvPr>
            <p:cNvSpPr/>
            <p:nvPr/>
          </p:nvSpPr>
          <p:spPr>
            <a:xfrm>
              <a:off x="-6236362" y="6817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3" name="Ellipse 882">
              <a:extLst>
                <a:ext uri="{FF2B5EF4-FFF2-40B4-BE49-F238E27FC236}">
                  <a16:creationId xmlns:a16="http://schemas.microsoft.com/office/drawing/2014/main" id="{87DCFD69-C8BF-0F2A-8D08-6B4EFDB28BF1}"/>
                </a:ext>
              </a:extLst>
            </p:cNvPr>
            <p:cNvSpPr/>
            <p:nvPr/>
          </p:nvSpPr>
          <p:spPr>
            <a:xfrm>
              <a:off x="-12504657" y="500883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4" name="Ellipse 883">
              <a:extLst>
                <a:ext uri="{FF2B5EF4-FFF2-40B4-BE49-F238E27FC236}">
                  <a16:creationId xmlns:a16="http://schemas.microsoft.com/office/drawing/2014/main" id="{814A7098-0BA8-85B6-AD3A-A3CF28395EBC}"/>
                </a:ext>
              </a:extLst>
            </p:cNvPr>
            <p:cNvSpPr/>
            <p:nvPr/>
          </p:nvSpPr>
          <p:spPr>
            <a:xfrm>
              <a:off x="-12056749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5" name="Ellipse 884">
              <a:extLst>
                <a:ext uri="{FF2B5EF4-FFF2-40B4-BE49-F238E27FC236}">
                  <a16:creationId xmlns:a16="http://schemas.microsoft.com/office/drawing/2014/main" id="{BD70DE8F-98D0-BE7A-DA62-AEDA44393F1E}"/>
                </a:ext>
              </a:extLst>
            </p:cNvPr>
            <p:cNvSpPr/>
            <p:nvPr/>
          </p:nvSpPr>
          <p:spPr>
            <a:xfrm>
              <a:off x="-12802886" y="500883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6" name="Ellipse 885">
              <a:extLst>
                <a:ext uri="{FF2B5EF4-FFF2-40B4-BE49-F238E27FC236}">
                  <a16:creationId xmlns:a16="http://schemas.microsoft.com/office/drawing/2014/main" id="{A50FF368-86DF-B2CF-110E-0244696E98EA}"/>
                </a:ext>
              </a:extLst>
            </p:cNvPr>
            <p:cNvSpPr/>
            <p:nvPr/>
          </p:nvSpPr>
          <p:spPr>
            <a:xfrm>
              <a:off x="-12952001" y="500883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7" name="Ellipse 886">
              <a:extLst>
                <a:ext uri="{FF2B5EF4-FFF2-40B4-BE49-F238E27FC236}">
                  <a16:creationId xmlns:a16="http://schemas.microsoft.com/office/drawing/2014/main" id="{F84E08EA-95C8-F9D6-4268-E270E6CF0181}"/>
                </a:ext>
              </a:extLst>
            </p:cNvPr>
            <p:cNvSpPr/>
            <p:nvPr/>
          </p:nvSpPr>
          <p:spPr>
            <a:xfrm>
              <a:off x="-13101196" y="500883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8" name="Ellipse 887">
              <a:extLst>
                <a:ext uri="{FF2B5EF4-FFF2-40B4-BE49-F238E27FC236}">
                  <a16:creationId xmlns:a16="http://schemas.microsoft.com/office/drawing/2014/main" id="{D8E67A7B-BE28-2958-D22C-523F92FE23B1}"/>
                </a:ext>
              </a:extLst>
            </p:cNvPr>
            <p:cNvSpPr/>
            <p:nvPr/>
          </p:nvSpPr>
          <p:spPr>
            <a:xfrm>
              <a:off x="-13250875" y="500915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9" name="Ellipse 888">
              <a:extLst>
                <a:ext uri="{FF2B5EF4-FFF2-40B4-BE49-F238E27FC236}">
                  <a16:creationId xmlns:a16="http://schemas.microsoft.com/office/drawing/2014/main" id="{FD0384EA-476F-1849-7E01-7BCC2E35D8F0}"/>
                </a:ext>
              </a:extLst>
            </p:cNvPr>
            <p:cNvSpPr/>
            <p:nvPr/>
          </p:nvSpPr>
          <p:spPr>
            <a:xfrm>
              <a:off x="-13399989" y="500915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0" name="Ellipse 889">
              <a:extLst>
                <a:ext uri="{FF2B5EF4-FFF2-40B4-BE49-F238E27FC236}">
                  <a16:creationId xmlns:a16="http://schemas.microsoft.com/office/drawing/2014/main" id="{BF8EDD34-F47D-8D60-3CCB-6EACA87ADAC5}"/>
                </a:ext>
              </a:extLst>
            </p:cNvPr>
            <p:cNvSpPr/>
            <p:nvPr/>
          </p:nvSpPr>
          <p:spPr>
            <a:xfrm>
              <a:off x="-13549104" y="500915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1" name="Ellipse 890">
              <a:extLst>
                <a:ext uri="{FF2B5EF4-FFF2-40B4-BE49-F238E27FC236}">
                  <a16:creationId xmlns:a16="http://schemas.microsoft.com/office/drawing/2014/main" id="{74AF870F-725E-608F-0358-5449F4FF312B}"/>
                </a:ext>
              </a:extLst>
            </p:cNvPr>
            <p:cNvSpPr/>
            <p:nvPr/>
          </p:nvSpPr>
          <p:spPr>
            <a:xfrm>
              <a:off x="-13698219" y="500915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2" name="Ellipse 891">
              <a:extLst>
                <a:ext uri="{FF2B5EF4-FFF2-40B4-BE49-F238E27FC236}">
                  <a16:creationId xmlns:a16="http://schemas.microsoft.com/office/drawing/2014/main" id="{43593D08-00B9-3558-D801-E003F0DDC8DB}"/>
                </a:ext>
              </a:extLst>
            </p:cNvPr>
            <p:cNvSpPr/>
            <p:nvPr/>
          </p:nvSpPr>
          <p:spPr>
            <a:xfrm>
              <a:off x="-13847495" y="500867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3" name="Ellipse 892">
              <a:extLst>
                <a:ext uri="{FF2B5EF4-FFF2-40B4-BE49-F238E27FC236}">
                  <a16:creationId xmlns:a16="http://schemas.microsoft.com/office/drawing/2014/main" id="{82A19A28-2272-F7DE-A461-6FB6CF6B43AF}"/>
                </a:ext>
              </a:extLst>
            </p:cNvPr>
            <p:cNvSpPr/>
            <p:nvPr/>
          </p:nvSpPr>
          <p:spPr>
            <a:xfrm>
              <a:off x="-12205863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4" name="Ellipse 893">
              <a:extLst>
                <a:ext uri="{FF2B5EF4-FFF2-40B4-BE49-F238E27FC236}">
                  <a16:creationId xmlns:a16="http://schemas.microsoft.com/office/drawing/2014/main" id="{99BC3B4B-D87B-95EB-47F2-3FD3F9CBB03A}"/>
                </a:ext>
              </a:extLst>
            </p:cNvPr>
            <p:cNvSpPr/>
            <p:nvPr/>
          </p:nvSpPr>
          <p:spPr>
            <a:xfrm>
              <a:off x="-12354978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5" name="Ellipse 894">
              <a:extLst>
                <a:ext uri="{FF2B5EF4-FFF2-40B4-BE49-F238E27FC236}">
                  <a16:creationId xmlns:a16="http://schemas.microsoft.com/office/drawing/2014/main" id="{C61A2EC9-2E85-D6C9-725A-7FFDCF3C4EA8}"/>
                </a:ext>
              </a:extLst>
            </p:cNvPr>
            <p:cNvSpPr/>
            <p:nvPr/>
          </p:nvSpPr>
          <p:spPr>
            <a:xfrm>
              <a:off x="-12653771" y="526710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6" name="Ellipse 895">
              <a:extLst>
                <a:ext uri="{FF2B5EF4-FFF2-40B4-BE49-F238E27FC236}">
                  <a16:creationId xmlns:a16="http://schemas.microsoft.com/office/drawing/2014/main" id="{815448F7-840A-157F-8FDC-9E1571533706}"/>
                </a:ext>
              </a:extLst>
            </p:cNvPr>
            <p:cNvSpPr/>
            <p:nvPr/>
          </p:nvSpPr>
          <p:spPr>
            <a:xfrm>
              <a:off x="-10489796" y="84969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7" name="Ellipse 896">
              <a:extLst>
                <a:ext uri="{FF2B5EF4-FFF2-40B4-BE49-F238E27FC236}">
                  <a16:creationId xmlns:a16="http://schemas.microsoft.com/office/drawing/2014/main" id="{C9AE5395-1292-0C6D-C94A-DE1806168AD4}"/>
                </a:ext>
              </a:extLst>
            </p:cNvPr>
            <p:cNvSpPr/>
            <p:nvPr/>
          </p:nvSpPr>
          <p:spPr>
            <a:xfrm>
              <a:off x="-13026679" y="69469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8" name="Ellipse 897">
              <a:extLst>
                <a:ext uri="{FF2B5EF4-FFF2-40B4-BE49-F238E27FC236}">
                  <a16:creationId xmlns:a16="http://schemas.microsoft.com/office/drawing/2014/main" id="{7C4CE1F3-8727-ACAA-9588-D24FB13F45E5}"/>
                </a:ext>
              </a:extLst>
            </p:cNvPr>
            <p:cNvSpPr/>
            <p:nvPr/>
          </p:nvSpPr>
          <p:spPr>
            <a:xfrm>
              <a:off x="-12877564" y="69469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9" name="Ellipse 898">
              <a:extLst>
                <a:ext uri="{FF2B5EF4-FFF2-40B4-BE49-F238E27FC236}">
                  <a16:creationId xmlns:a16="http://schemas.microsoft.com/office/drawing/2014/main" id="{B6978EDD-F616-542F-EAC5-942E5E53A07C}"/>
                </a:ext>
              </a:extLst>
            </p:cNvPr>
            <p:cNvSpPr/>
            <p:nvPr/>
          </p:nvSpPr>
          <p:spPr>
            <a:xfrm>
              <a:off x="-12728369" y="69469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0" name="Ellipse 899">
              <a:extLst>
                <a:ext uri="{FF2B5EF4-FFF2-40B4-BE49-F238E27FC236}">
                  <a16:creationId xmlns:a16="http://schemas.microsoft.com/office/drawing/2014/main" id="{5C0885E0-C4AF-7E15-2FEB-677552C6D479}"/>
                </a:ext>
              </a:extLst>
            </p:cNvPr>
            <p:cNvSpPr/>
            <p:nvPr/>
          </p:nvSpPr>
          <p:spPr>
            <a:xfrm>
              <a:off x="-12579254" y="69469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1" name="Ellipse 900">
              <a:extLst>
                <a:ext uri="{FF2B5EF4-FFF2-40B4-BE49-F238E27FC236}">
                  <a16:creationId xmlns:a16="http://schemas.microsoft.com/office/drawing/2014/main" id="{17A1E960-ECA7-A14E-DA35-60166E0C77E7}"/>
                </a:ext>
              </a:extLst>
            </p:cNvPr>
            <p:cNvSpPr/>
            <p:nvPr/>
          </p:nvSpPr>
          <p:spPr>
            <a:xfrm>
              <a:off x="-12430140" y="69469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2" name="Ellipse 901">
              <a:extLst>
                <a:ext uri="{FF2B5EF4-FFF2-40B4-BE49-F238E27FC236}">
                  <a16:creationId xmlns:a16="http://schemas.microsoft.com/office/drawing/2014/main" id="{4E063A19-69B7-A557-31C8-ADD749463A5C}"/>
                </a:ext>
              </a:extLst>
            </p:cNvPr>
            <p:cNvSpPr/>
            <p:nvPr/>
          </p:nvSpPr>
          <p:spPr>
            <a:xfrm>
              <a:off x="-12280542" y="694685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3" name="Ellipse 902">
              <a:extLst>
                <a:ext uri="{FF2B5EF4-FFF2-40B4-BE49-F238E27FC236}">
                  <a16:creationId xmlns:a16="http://schemas.microsoft.com/office/drawing/2014/main" id="{42BFF3DA-76A2-EA76-3034-BAF696EA522D}"/>
                </a:ext>
              </a:extLst>
            </p:cNvPr>
            <p:cNvSpPr/>
            <p:nvPr/>
          </p:nvSpPr>
          <p:spPr>
            <a:xfrm>
              <a:off x="-12131346" y="694685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4" name="Ellipse 903">
              <a:extLst>
                <a:ext uri="{FF2B5EF4-FFF2-40B4-BE49-F238E27FC236}">
                  <a16:creationId xmlns:a16="http://schemas.microsoft.com/office/drawing/2014/main" id="{E8600A8D-8AFA-06A8-0096-E67A40F1F60D}"/>
                </a:ext>
              </a:extLst>
            </p:cNvPr>
            <p:cNvSpPr/>
            <p:nvPr/>
          </p:nvSpPr>
          <p:spPr>
            <a:xfrm>
              <a:off x="-11982232" y="694685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5" name="Ellipse 904">
              <a:extLst>
                <a:ext uri="{FF2B5EF4-FFF2-40B4-BE49-F238E27FC236}">
                  <a16:creationId xmlns:a16="http://schemas.microsoft.com/office/drawing/2014/main" id="{B8F101EA-348F-05BA-2E07-DE071704B77E}"/>
                </a:ext>
              </a:extLst>
            </p:cNvPr>
            <p:cNvSpPr/>
            <p:nvPr/>
          </p:nvSpPr>
          <p:spPr>
            <a:xfrm>
              <a:off x="-11833117" y="694685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6" name="Ellipse 905">
              <a:extLst>
                <a:ext uri="{FF2B5EF4-FFF2-40B4-BE49-F238E27FC236}">
                  <a16:creationId xmlns:a16="http://schemas.microsoft.com/office/drawing/2014/main" id="{A445E64E-E4EE-373F-5971-373EC70CD504}"/>
                </a:ext>
              </a:extLst>
            </p:cNvPr>
            <p:cNvSpPr/>
            <p:nvPr/>
          </p:nvSpPr>
          <p:spPr>
            <a:xfrm>
              <a:off x="-12354978" y="526702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7" name="Ellipse 906">
              <a:extLst>
                <a:ext uri="{FF2B5EF4-FFF2-40B4-BE49-F238E27FC236}">
                  <a16:creationId xmlns:a16="http://schemas.microsoft.com/office/drawing/2014/main" id="{9E5F422E-2097-8FB6-4401-4690D162327C}"/>
                </a:ext>
              </a:extLst>
            </p:cNvPr>
            <p:cNvSpPr/>
            <p:nvPr/>
          </p:nvSpPr>
          <p:spPr>
            <a:xfrm>
              <a:off x="-11534163" y="694709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8" name="Ellipse 907">
              <a:extLst>
                <a:ext uri="{FF2B5EF4-FFF2-40B4-BE49-F238E27FC236}">
                  <a16:creationId xmlns:a16="http://schemas.microsoft.com/office/drawing/2014/main" id="{F7BADE98-CA81-FECF-FA84-2E9A127DA5B4}"/>
                </a:ext>
              </a:extLst>
            </p:cNvPr>
            <p:cNvSpPr/>
            <p:nvPr/>
          </p:nvSpPr>
          <p:spPr>
            <a:xfrm>
              <a:off x="-11384967" y="694709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9" name="Ellipse 908">
              <a:extLst>
                <a:ext uri="{FF2B5EF4-FFF2-40B4-BE49-F238E27FC236}">
                  <a16:creationId xmlns:a16="http://schemas.microsoft.com/office/drawing/2014/main" id="{6F3CC62C-E253-027D-13AA-D12841BD3B68}"/>
                </a:ext>
              </a:extLst>
            </p:cNvPr>
            <p:cNvSpPr/>
            <p:nvPr/>
          </p:nvSpPr>
          <p:spPr>
            <a:xfrm>
              <a:off x="-11235853" y="694709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0" name="Ellipse 909">
              <a:extLst>
                <a:ext uri="{FF2B5EF4-FFF2-40B4-BE49-F238E27FC236}">
                  <a16:creationId xmlns:a16="http://schemas.microsoft.com/office/drawing/2014/main" id="{5288C146-370C-C616-3F06-CA22E159F164}"/>
                </a:ext>
              </a:extLst>
            </p:cNvPr>
            <p:cNvSpPr/>
            <p:nvPr/>
          </p:nvSpPr>
          <p:spPr>
            <a:xfrm>
              <a:off x="-11086738" y="694709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1" name="Ellipse 910">
              <a:extLst>
                <a:ext uri="{FF2B5EF4-FFF2-40B4-BE49-F238E27FC236}">
                  <a16:creationId xmlns:a16="http://schemas.microsoft.com/office/drawing/2014/main" id="{54F61D24-6952-372F-26D3-B2A66417E067}"/>
                </a:ext>
              </a:extLst>
            </p:cNvPr>
            <p:cNvSpPr/>
            <p:nvPr/>
          </p:nvSpPr>
          <p:spPr>
            <a:xfrm>
              <a:off x="-12653771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2" name="Ellipse 911">
              <a:extLst>
                <a:ext uri="{FF2B5EF4-FFF2-40B4-BE49-F238E27FC236}">
                  <a16:creationId xmlns:a16="http://schemas.microsoft.com/office/drawing/2014/main" id="{A0ED0FC8-40F1-FE14-1E9D-B7831AA83224}"/>
                </a:ext>
              </a:extLst>
            </p:cNvPr>
            <p:cNvSpPr/>
            <p:nvPr/>
          </p:nvSpPr>
          <p:spPr>
            <a:xfrm>
              <a:off x="-10788025" y="694677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3" name="Ellipse 912">
              <a:extLst>
                <a:ext uri="{FF2B5EF4-FFF2-40B4-BE49-F238E27FC236}">
                  <a16:creationId xmlns:a16="http://schemas.microsoft.com/office/drawing/2014/main" id="{A6E81F32-DDD3-C9D2-E06F-6163DD093EFF}"/>
                </a:ext>
              </a:extLst>
            </p:cNvPr>
            <p:cNvSpPr/>
            <p:nvPr/>
          </p:nvSpPr>
          <p:spPr>
            <a:xfrm>
              <a:off x="-10638910" y="694677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4" name="Ellipse 913">
              <a:extLst>
                <a:ext uri="{FF2B5EF4-FFF2-40B4-BE49-F238E27FC236}">
                  <a16:creationId xmlns:a16="http://schemas.microsoft.com/office/drawing/2014/main" id="{5CF3F0B1-57DB-4BC3-0AA4-132906D98597}"/>
                </a:ext>
              </a:extLst>
            </p:cNvPr>
            <p:cNvSpPr/>
            <p:nvPr/>
          </p:nvSpPr>
          <p:spPr>
            <a:xfrm>
              <a:off x="-10489796" y="694677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5" name="Ellipse 914">
              <a:extLst>
                <a:ext uri="{FF2B5EF4-FFF2-40B4-BE49-F238E27FC236}">
                  <a16:creationId xmlns:a16="http://schemas.microsoft.com/office/drawing/2014/main" id="{30FFC90E-25E1-38AE-926F-EA2977DA28EE}"/>
                </a:ext>
              </a:extLst>
            </p:cNvPr>
            <p:cNvSpPr/>
            <p:nvPr/>
          </p:nvSpPr>
          <p:spPr>
            <a:xfrm>
              <a:off x="-10340681" y="694677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6" name="Ellipse 915">
              <a:extLst>
                <a:ext uri="{FF2B5EF4-FFF2-40B4-BE49-F238E27FC236}">
                  <a16:creationId xmlns:a16="http://schemas.microsoft.com/office/drawing/2014/main" id="{DA82AB6A-8C53-647E-D489-29747B228885}"/>
                </a:ext>
              </a:extLst>
            </p:cNvPr>
            <p:cNvSpPr/>
            <p:nvPr/>
          </p:nvSpPr>
          <p:spPr>
            <a:xfrm>
              <a:off x="-12802886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7" name="Ellipse 916">
              <a:extLst>
                <a:ext uri="{FF2B5EF4-FFF2-40B4-BE49-F238E27FC236}">
                  <a16:creationId xmlns:a16="http://schemas.microsoft.com/office/drawing/2014/main" id="{78CCB261-A861-A857-17EB-D81A516E94DC}"/>
                </a:ext>
              </a:extLst>
            </p:cNvPr>
            <p:cNvSpPr/>
            <p:nvPr/>
          </p:nvSpPr>
          <p:spPr>
            <a:xfrm>
              <a:off x="-10041727" y="694709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8" name="Ellipse 917">
              <a:extLst>
                <a:ext uri="{FF2B5EF4-FFF2-40B4-BE49-F238E27FC236}">
                  <a16:creationId xmlns:a16="http://schemas.microsoft.com/office/drawing/2014/main" id="{919BDEA9-98C5-9B88-E621-E9221BE49145}"/>
                </a:ext>
              </a:extLst>
            </p:cNvPr>
            <p:cNvSpPr/>
            <p:nvPr/>
          </p:nvSpPr>
          <p:spPr>
            <a:xfrm>
              <a:off x="-9892612" y="694709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9" name="Ellipse 918">
              <a:extLst>
                <a:ext uri="{FF2B5EF4-FFF2-40B4-BE49-F238E27FC236}">
                  <a16:creationId xmlns:a16="http://schemas.microsoft.com/office/drawing/2014/main" id="{BB203DE5-D8DF-D7DD-7851-E5F111C138EF}"/>
                </a:ext>
              </a:extLst>
            </p:cNvPr>
            <p:cNvSpPr/>
            <p:nvPr/>
          </p:nvSpPr>
          <p:spPr>
            <a:xfrm>
              <a:off x="-9743497" y="694709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0" name="Ellipse 919">
              <a:extLst>
                <a:ext uri="{FF2B5EF4-FFF2-40B4-BE49-F238E27FC236}">
                  <a16:creationId xmlns:a16="http://schemas.microsoft.com/office/drawing/2014/main" id="{72E7AA76-E662-B1EA-CDAD-511C3767A07F}"/>
                </a:ext>
              </a:extLst>
            </p:cNvPr>
            <p:cNvSpPr/>
            <p:nvPr/>
          </p:nvSpPr>
          <p:spPr>
            <a:xfrm>
              <a:off x="-9594383" y="694709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1" name="Ellipse 920">
              <a:extLst>
                <a:ext uri="{FF2B5EF4-FFF2-40B4-BE49-F238E27FC236}">
                  <a16:creationId xmlns:a16="http://schemas.microsoft.com/office/drawing/2014/main" id="{EC431429-04C1-2708-B6EA-2032D67F2232}"/>
                </a:ext>
              </a:extLst>
            </p:cNvPr>
            <p:cNvSpPr/>
            <p:nvPr/>
          </p:nvSpPr>
          <p:spPr>
            <a:xfrm>
              <a:off x="-10340681" y="84969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" name="Ellipse 921">
              <a:extLst>
                <a:ext uri="{FF2B5EF4-FFF2-40B4-BE49-F238E27FC236}">
                  <a16:creationId xmlns:a16="http://schemas.microsoft.com/office/drawing/2014/main" id="{C3CEEA4E-F4A2-1515-BE69-3628A8122EA2}"/>
                </a:ext>
              </a:extLst>
            </p:cNvPr>
            <p:cNvSpPr/>
            <p:nvPr/>
          </p:nvSpPr>
          <p:spPr>
            <a:xfrm>
              <a:off x="-9295509" y="694685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3" name="Ellipse 922">
              <a:extLst>
                <a:ext uri="{FF2B5EF4-FFF2-40B4-BE49-F238E27FC236}">
                  <a16:creationId xmlns:a16="http://schemas.microsoft.com/office/drawing/2014/main" id="{06EBD783-348A-CAA7-607A-CF87A63D4F51}"/>
                </a:ext>
              </a:extLst>
            </p:cNvPr>
            <p:cNvSpPr/>
            <p:nvPr/>
          </p:nvSpPr>
          <p:spPr>
            <a:xfrm>
              <a:off x="-9146394" y="694685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4" name="Ellipse 923">
              <a:extLst>
                <a:ext uri="{FF2B5EF4-FFF2-40B4-BE49-F238E27FC236}">
                  <a16:creationId xmlns:a16="http://schemas.microsoft.com/office/drawing/2014/main" id="{FB9CDE98-D405-DB5F-BCFD-59F54A2D62B9}"/>
                </a:ext>
              </a:extLst>
            </p:cNvPr>
            <p:cNvSpPr/>
            <p:nvPr/>
          </p:nvSpPr>
          <p:spPr>
            <a:xfrm>
              <a:off x="-8997279" y="694685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5" name="Ellipse 924">
              <a:extLst>
                <a:ext uri="{FF2B5EF4-FFF2-40B4-BE49-F238E27FC236}">
                  <a16:creationId xmlns:a16="http://schemas.microsoft.com/office/drawing/2014/main" id="{09A7B068-F387-575D-15D0-3BAB136E6257}"/>
                </a:ext>
              </a:extLst>
            </p:cNvPr>
            <p:cNvSpPr/>
            <p:nvPr/>
          </p:nvSpPr>
          <p:spPr>
            <a:xfrm>
              <a:off x="-8848165" y="694685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6" name="Ellipse 925">
              <a:extLst>
                <a:ext uri="{FF2B5EF4-FFF2-40B4-BE49-F238E27FC236}">
                  <a16:creationId xmlns:a16="http://schemas.microsoft.com/office/drawing/2014/main" id="{5A8A3500-494D-8C35-8E93-7D4F87937635}"/>
                </a:ext>
              </a:extLst>
            </p:cNvPr>
            <p:cNvSpPr/>
            <p:nvPr/>
          </p:nvSpPr>
          <p:spPr>
            <a:xfrm>
              <a:off x="-8698486" y="69469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7" name="Ellipse 926">
              <a:extLst>
                <a:ext uri="{FF2B5EF4-FFF2-40B4-BE49-F238E27FC236}">
                  <a16:creationId xmlns:a16="http://schemas.microsoft.com/office/drawing/2014/main" id="{AF0E589D-4F0C-650E-5F37-13E5B4CBDF76}"/>
                </a:ext>
              </a:extLst>
            </p:cNvPr>
            <p:cNvSpPr/>
            <p:nvPr/>
          </p:nvSpPr>
          <p:spPr>
            <a:xfrm>
              <a:off x="-8549371" y="69469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8" name="Ellipse 927">
              <a:extLst>
                <a:ext uri="{FF2B5EF4-FFF2-40B4-BE49-F238E27FC236}">
                  <a16:creationId xmlns:a16="http://schemas.microsoft.com/office/drawing/2014/main" id="{FEC5937F-87C3-E2F1-1174-CE9486CF68E3}"/>
                </a:ext>
              </a:extLst>
            </p:cNvPr>
            <p:cNvSpPr/>
            <p:nvPr/>
          </p:nvSpPr>
          <p:spPr>
            <a:xfrm>
              <a:off x="-8400257" y="69469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9" name="Ellipse 928">
              <a:extLst>
                <a:ext uri="{FF2B5EF4-FFF2-40B4-BE49-F238E27FC236}">
                  <a16:creationId xmlns:a16="http://schemas.microsoft.com/office/drawing/2014/main" id="{D1BEE86E-B7ED-6051-4912-5121E640C5BB}"/>
                </a:ext>
              </a:extLst>
            </p:cNvPr>
            <p:cNvSpPr/>
            <p:nvPr/>
          </p:nvSpPr>
          <p:spPr>
            <a:xfrm>
              <a:off x="-8251142" y="69469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0" name="Ellipse 929">
              <a:extLst>
                <a:ext uri="{FF2B5EF4-FFF2-40B4-BE49-F238E27FC236}">
                  <a16:creationId xmlns:a16="http://schemas.microsoft.com/office/drawing/2014/main" id="{1C677BFB-72C9-6184-0165-3FFD93A6F0B2}"/>
                </a:ext>
              </a:extLst>
            </p:cNvPr>
            <p:cNvSpPr/>
            <p:nvPr/>
          </p:nvSpPr>
          <p:spPr>
            <a:xfrm>
              <a:off x="-8101947" y="69469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1" name="Ellipse 930">
              <a:extLst>
                <a:ext uri="{FF2B5EF4-FFF2-40B4-BE49-F238E27FC236}">
                  <a16:creationId xmlns:a16="http://schemas.microsoft.com/office/drawing/2014/main" id="{7364DEBE-E68A-E63E-C5BB-5D3142FA65F0}"/>
                </a:ext>
              </a:extLst>
            </p:cNvPr>
            <p:cNvSpPr/>
            <p:nvPr/>
          </p:nvSpPr>
          <p:spPr>
            <a:xfrm>
              <a:off x="-10041727" y="84969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2" name="Ellipse 931">
              <a:extLst>
                <a:ext uri="{FF2B5EF4-FFF2-40B4-BE49-F238E27FC236}">
                  <a16:creationId xmlns:a16="http://schemas.microsoft.com/office/drawing/2014/main" id="{F94EEF14-68FD-1EE6-1B3C-03E76E8A867A}"/>
                </a:ext>
              </a:extLst>
            </p:cNvPr>
            <p:cNvSpPr/>
            <p:nvPr/>
          </p:nvSpPr>
          <p:spPr>
            <a:xfrm>
              <a:off x="-9892612" y="84969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3" name="Ellipse 932">
              <a:extLst>
                <a:ext uri="{FF2B5EF4-FFF2-40B4-BE49-F238E27FC236}">
                  <a16:creationId xmlns:a16="http://schemas.microsoft.com/office/drawing/2014/main" id="{05C04A34-4092-FC9A-C961-3B0302C02498}"/>
                </a:ext>
              </a:extLst>
            </p:cNvPr>
            <p:cNvSpPr/>
            <p:nvPr/>
          </p:nvSpPr>
          <p:spPr>
            <a:xfrm>
              <a:off x="-9743739" y="487921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4" name="Ellipse 933">
              <a:extLst>
                <a:ext uri="{FF2B5EF4-FFF2-40B4-BE49-F238E27FC236}">
                  <a16:creationId xmlns:a16="http://schemas.microsoft.com/office/drawing/2014/main" id="{9FCC7CDD-7A08-3F97-3C5C-931195D3288B}"/>
                </a:ext>
              </a:extLst>
            </p:cNvPr>
            <p:cNvSpPr/>
            <p:nvPr/>
          </p:nvSpPr>
          <p:spPr>
            <a:xfrm>
              <a:off x="-9892854" y="487921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5" name="Ellipse 934">
              <a:extLst>
                <a:ext uri="{FF2B5EF4-FFF2-40B4-BE49-F238E27FC236}">
                  <a16:creationId xmlns:a16="http://schemas.microsoft.com/office/drawing/2014/main" id="{4F98702E-CFEA-A2BD-193F-1AAC0A4E4518}"/>
                </a:ext>
              </a:extLst>
            </p:cNvPr>
            <p:cNvSpPr/>
            <p:nvPr/>
          </p:nvSpPr>
          <p:spPr>
            <a:xfrm>
              <a:off x="-10042049" y="487921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6" name="Ellipse 935">
              <a:extLst>
                <a:ext uri="{FF2B5EF4-FFF2-40B4-BE49-F238E27FC236}">
                  <a16:creationId xmlns:a16="http://schemas.microsoft.com/office/drawing/2014/main" id="{42F544DA-7A64-FD1A-E67D-23F5A83D4CE6}"/>
                </a:ext>
              </a:extLst>
            </p:cNvPr>
            <p:cNvSpPr/>
            <p:nvPr/>
          </p:nvSpPr>
          <p:spPr>
            <a:xfrm>
              <a:off x="-12205863" y="526702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7" name="Ellipse 936">
              <a:extLst>
                <a:ext uri="{FF2B5EF4-FFF2-40B4-BE49-F238E27FC236}">
                  <a16:creationId xmlns:a16="http://schemas.microsoft.com/office/drawing/2014/main" id="{BD97ECE0-8AD9-8A25-6992-950390C6B57C}"/>
                </a:ext>
              </a:extLst>
            </p:cNvPr>
            <p:cNvSpPr/>
            <p:nvPr/>
          </p:nvSpPr>
          <p:spPr>
            <a:xfrm>
              <a:off x="-12056749" y="526702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8" name="Ellipse 937">
              <a:extLst>
                <a:ext uri="{FF2B5EF4-FFF2-40B4-BE49-F238E27FC236}">
                  <a16:creationId xmlns:a16="http://schemas.microsoft.com/office/drawing/2014/main" id="{CD1D22D7-3A24-7B5D-9366-7ACF7B6716F1}"/>
                </a:ext>
              </a:extLst>
            </p:cNvPr>
            <p:cNvSpPr/>
            <p:nvPr/>
          </p:nvSpPr>
          <p:spPr>
            <a:xfrm>
              <a:off x="-9518979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9" name="Ellipse 938">
              <a:extLst>
                <a:ext uri="{FF2B5EF4-FFF2-40B4-BE49-F238E27FC236}">
                  <a16:creationId xmlns:a16="http://schemas.microsoft.com/office/drawing/2014/main" id="{32587FFD-387B-5C32-6AD4-3A8DEAC7EFFC}"/>
                </a:ext>
              </a:extLst>
            </p:cNvPr>
            <p:cNvSpPr/>
            <p:nvPr/>
          </p:nvSpPr>
          <p:spPr>
            <a:xfrm>
              <a:off x="-9743497" y="84969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0" name="Ellipse 939">
              <a:extLst>
                <a:ext uri="{FF2B5EF4-FFF2-40B4-BE49-F238E27FC236}">
                  <a16:creationId xmlns:a16="http://schemas.microsoft.com/office/drawing/2014/main" id="{2BE88B72-FFE7-FF9D-217B-587CB9CBAD3A}"/>
                </a:ext>
              </a:extLst>
            </p:cNvPr>
            <p:cNvSpPr/>
            <p:nvPr/>
          </p:nvSpPr>
          <p:spPr>
            <a:xfrm>
              <a:off x="-9818095" y="578381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1" name="Ellipse 940">
              <a:extLst>
                <a:ext uri="{FF2B5EF4-FFF2-40B4-BE49-F238E27FC236}">
                  <a16:creationId xmlns:a16="http://schemas.microsoft.com/office/drawing/2014/main" id="{EB1F76D4-5B8F-A1D6-87FB-2D7FD0087588}"/>
                </a:ext>
              </a:extLst>
            </p:cNvPr>
            <p:cNvSpPr/>
            <p:nvPr/>
          </p:nvSpPr>
          <p:spPr>
            <a:xfrm>
              <a:off x="-9967210" y="578381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2" name="Ellipse 941">
              <a:extLst>
                <a:ext uri="{FF2B5EF4-FFF2-40B4-BE49-F238E27FC236}">
                  <a16:creationId xmlns:a16="http://schemas.microsoft.com/office/drawing/2014/main" id="{D676DC9A-0E5D-DC22-94CA-FEAF3E1C08C4}"/>
                </a:ext>
              </a:extLst>
            </p:cNvPr>
            <p:cNvSpPr/>
            <p:nvPr/>
          </p:nvSpPr>
          <p:spPr>
            <a:xfrm>
              <a:off x="-11086416" y="487921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3" name="Ellipse 942">
              <a:extLst>
                <a:ext uri="{FF2B5EF4-FFF2-40B4-BE49-F238E27FC236}">
                  <a16:creationId xmlns:a16="http://schemas.microsoft.com/office/drawing/2014/main" id="{BD4E826D-86CD-40E1-4104-537BC189A5EE}"/>
                </a:ext>
              </a:extLst>
            </p:cNvPr>
            <p:cNvSpPr/>
            <p:nvPr/>
          </p:nvSpPr>
          <p:spPr>
            <a:xfrm>
              <a:off x="-9594383" y="84969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4" name="Ellipse 943">
              <a:extLst>
                <a:ext uri="{FF2B5EF4-FFF2-40B4-BE49-F238E27FC236}">
                  <a16:creationId xmlns:a16="http://schemas.microsoft.com/office/drawing/2014/main" id="{E57FDEC4-668E-79A9-DF80-D2B593458539}"/>
                </a:ext>
              </a:extLst>
            </p:cNvPr>
            <p:cNvSpPr/>
            <p:nvPr/>
          </p:nvSpPr>
          <p:spPr>
            <a:xfrm>
              <a:off x="-9295509" y="849706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5" name="Ellipse 944">
              <a:extLst>
                <a:ext uri="{FF2B5EF4-FFF2-40B4-BE49-F238E27FC236}">
                  <a16:creationId xmlns:a16="http://schemas.microsoft.com/office/drawing/2014/main" id="{40651FD6-E221-83C9-2B06-A09CE354D22E}"/>
                </a:ext>
              </a:extLst>
            </p:cNvPr>
            <p:cNvSpPr/>
            <p:nvPr/>
          </p:nvSpPr>
          <p:spPr>
            <a:xfrm>
              <a:off x="-11459726" y="862628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6" name="Ellipse 945">
              <a:extLst>
                <a:ext uri="{FF2B5EF4-FFF2-40B4-BE49-F238E27FC236}">
                  <a16:creationId xmlns:a16="http://schemas.microsoft.com/office/drawing/2014/main" id="{A2993635-A2E4-7D1F-4709-C54B334FF34D}"/>
                </a:ext>
              </a:extLst>
            </p:cNvPr>
            <p:cNvSpPr/>
            <p:nvPr/>
          </p:nvSpPr>
          <p:spPr>
            <a:xfrm>
              <a:off x="-11907634" y="526702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7" name="Ellipse 946">
              <a:extLst>
                <a:ext uri="{FF2B5EF4-FFF2-40B4-BE49-F238E27FC236}">
                  <a16:creationId xmlns:a16="http://schemas.microsoft.com/office/drawing/2014/main" id="{9ED8ECDE-71AE-5423-6090-B287AA5836E2}"/>
                </a:ext>
              </a:extLst>
            </p:cNvPr>
            <p:cNvSpPr/>
            <p:nvPr/>
          </p:nvSpPr>
          <p:spPr>
            <a:xfrm>
              <a:off x="-12952001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8" name="Ellipse 947">
              <a:extLst>
                <a:ext uri="{FF2B5EF4-FFF2-40B4-BE49-F238E27FC236}">
                  <a16:creationId xmlns:a16="http://schemas.microsoft.com/office/drawing/2014/main" id="{2259DB95-83FE-16CC-416D-5AD6E9956673}"/>
                </a:ext>
              </a:extLst>
            </p:cNvPr>
            <p:cNvSpPr/>
            <p:nvPr/>
          </p:nvSpPr>
          <p:spPr>
            <a:xfrm>
              <a:off x="-13101196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9" name="Ellipse 948">
              <a:extLst>
                <a:ext uri="{FF2B5EF4-FFF2-40B4-BE49-F238E27FC236}">
                  <a16:creationId xmlns:a16="http://schemas.microsoft.com/office/drawing/2014/main" id="{ABDC7EE8-D9D0-8DA8-9F90-ED364ADC5D48}"/>
                </a:ext>
              </a:extLst>
            </p:cNvPr>
            <p:cNvSpPr/>
            <p:nvPr/>
          </p:nvSpPr>
          <p:spPr>
            <a:xfrm>
              <a:off x="-13250875" y="785089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0" name="Ellipse 949">
              <a:extLst>
                <a:ext uri="{FF2B5EF4-FFF2-40B4-BE49-F238E27FC236}">
                  <a16:creationId xmlns:a16="http://schemas.microsoft.com/office/drawing/2014/main" id="{352B0AC9-CD26-7143-7677-366A232FA0CD}"/>
                </a:ext>
              </a:extLst>
            </p:cNvPr>
            <p:cNvSpPr/>
            <p:nvPr/>
          </p:nvSpPr>
          <p:spPr>
            <a:xfrm>
              <a:off x="-13399989" y="785089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1" name="Ellipse 950">
              <a:extLst>
                <a:ext uri="{FF2B5EF4-FFF2-40B4-BE49-F238E27FC236}">
                  <a16:creationId xmlns:a16="http://schemas.microsoft.com/office/drawing/2014/main" id="{8C6D8889-858E-6FB6-D846-FAB5623910AC}"/>
                </a:ext>
              </a:extLst>
            </p:cNvPr>
            <p:cNvSpPr/>
            <p:nvPr/>
          </p:nvSpPr>
          <p:spPr>
            <a:xfrm>
              <a:off x="-13549104" y="785089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2" name="Ellipse 951">
              <a:extLst>
                <a:ext uri="{FF2B5EF4-FFF2-40B4-BE49-F238E27FC236}">
                  <a16:creationId xmlns:a16="http://schemas.microsoft.com/office/drawing/2014/main" id="{0EDF9C69-7E4D-5EAB-C688-4643F8AF3973}"/>
                </a:ext>
              </a:extLst>
            </p:cNvPr>
            <p:cNvSpPr/>
            <p:nvPr/>
          </p:nvSpPr>
          <p:spPr>
            <a:xfrm>
              <a:off x="-11310611" y="862628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3" name="Ellipse 952">
              <a:extLst>
                <a:ext uri="{FF2B5EF4-FFF2-40B4-BE49-F238E27FC236}">
                  <a16:creationId xmlns:a16="http://schemas.microsoft.com/office/drawing/2014/main" id="{6D75E26F-0331-5603-4438-713AD2346A88}"/>
                </a:ext>
              </a:extLst>
            </p:cNvPr>
            <p:cNvSpPr/>
            <p:nvPr/>
          </p:nvSpPr>
          <p:spPr>
            <a:xfrm>
              <a:off x="-11161497" y="862628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4" name="Ellipse 953">
              <a:extLst>
                <a:ext uri="{FF2B5EF4-FFF2-40B4-BE49-F238E27FC236}">
                  <a16:creationId xmlns:a16="http://schemas.microsoft.com/office/drawing/2014/main" id="{E0EE731A-FA92-AABC-FF3E-8FC74A11909A}"/>
                </a:ext>
              </a:extLst>
            </p:cNvPr>
            <p:cNvSpPr/>
            <p:nvPr/>
          </p:nvSpPr>
          <p:spPr>
            <a:xfrm>
              <a:off x="-11161577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5" name="Ellipse 954">
              <a:extLst>
                <a:ext uri="{FF2B5EF4-FFF2-40B4-BE49-F238E27FC236}">
                  <a16:creationId xmlns:a16="http://schemas.microsoft.com/office/drawing/2014/main" id="{EA9FA657-AEF1-6562-21BD-CD7F4BE93777}"/>
                </a:ext>
              </a:extLst>
            </p:cNvPr>
            <p:cNvSpPr/>
            <p:nvPr/>
          </p:nvSpPr>
          <p:spPr>
            <a:xfrm>
              <a:off x="-11310692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6" name="Ellipse 955">
              <a:extLst>
                <a:ext uri="{FF2B5EF4-FFF2-40B4-BE49-F238E27FC236}">
                  <a16:creationId xmlns:a16="http://schemas.microsoft.com/office/drawing/2014/main" id="{68CC1735-E81E-E8BE-B400-660EB314FD6F}"/>
                </a:ext>
              </a:extLst>
            </p:cNvPr>
            <p:cNvSpPr/>
            <p:nvPr/>
          </p:nvSpPr>
          <p:spPr>
            <a:xfrm>
              <a:off x="-11011899" y="862644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7" name="Ellipse 956">
              <a:extLst>
                <a:ext uri="{FF2B5EF4-FFF2-40B4-BE49-F238E27FC236}">
                  <a16:creationId xmlns:a16="http://schemas.microsoft.com/office/drawing/2014/main" id="{6D4577CD-8325-4638-11AC-33B90C03B3A8}"/>
                </a:ext>
              </a:extLst>
            </p:cNvPr>
            <p:cNvSpPr/>
            <p:nvPr/>
          </p:nvSpPr>
          <p:spPr>
            <a:xfrm>
              <a:off x="-11609807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8" name="Ellipse 957">
              <a:extLst>
                <a:ext uri="{FF2B5EF4-FFF2-40B4-BE49-F238E27FC236}">
                  <a16:creationId xmlns:a16="http://schemas.microsoft.com/office/drawing/2014/main" id="{0E77BFDF-B576-E2D5-97FB-A7C02AAE4E60}"/>
                </a:ext>
              </a:extLst>
            </p:cNvPr>
            <p:cNvSpPr/>
            <p:nvPr/>
          </p:nvSpPr>
          <p:spPr>
            <a:xfrm>
              <a:off x="-9220992" y="526702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9" name="Ellipse 958">
              <a:extLst>
                <a:ext uri="{FF2B5EF4-FFF2-40B4-BE49-F238E27FC236}">
                  <a16:creationId xmlns:a16="http://schemas.microsoft.com/office/drawing/2014/main" id="{8BA00A60-2145-3E4E-2F6F-B10BA8478501}"/>
                </a:ext>
              </a:extLst>
            </p:cNvPr>
            <p:cNvSpPr/>
            <p:nvPr/>
          </p:nvSpPr>
          <p:spPr>
            <a:xfrm>
              <a:off x="-9071877" y="526702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0" name="Ellipse 959">
              <a:extLst>
                <a:ext uri="{FF2B5EF4-FFF2-40B4-BE49-F238E27FC236}">
                  <a16:creationId xmlns:a16="http://schemas.microsoft.com/office/drawing/2014/main" id="{8A2892B0-F4AE-3BE3-FEE1-7BAA48823CE1}"/>
                </a:ext>
              </a:extLst>
            </p:cNvPr>
            <p:cNvSpPr/>
            <p:nvPr/>
          </p:nvSpPr>
          <p:spPr>
            <a:xfrm>
              <a:off x="-10862784" y="862644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1" name="Ellipse 960">
              <a:extLst>
                <a:ext uri="{FF2B5EF4-FFF2-40B4-BE49-F238E27FC236}">
                  <a16:creationId xmlns:a16="http://schemas.microsoft.com/office/drawing/2014/main" id="{5BBBC4F7-7797-FEE1-1E09-D7E0979B52FE}"/>
                </a:ext>
              </a:extLst>
            </p:cNvPr>
            <p:cNvSpPr/>
            <p:nvPr/>
          </p:nvSpPr>
          <p:spPr>
            <a:xfrm>
              <a:off x="-10713589" y="862644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2" name="Ellipse 961">
              <a:extLst>
                <a:ext uri="{FF2B5EF4-FFF2-40B4-BE49-F238E27FC236}">
                  <a16:creationId xmlns:a16="http://schemas.microsoft.com/office/drawing/2014/main" id="{CCCB84A0-F1C7-CA5A-A1CF-77793B1101A0}"/>
                </a:ext>
              </a:extLst>
            </p:cNvPr>
            <p:cNvSpPr/>
            <p:nvPr/>
          </p:nvSpPr>
          <p:spPr>
            <a:xfrm>
              <a:off x="-10415037" y="862644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3" name="Ellipse 962">
              <a:extLst>
                <a:ext uri="{FF2B5EF4-FFF2-40B4-BE49-F238E27FC236}">
                  <a16:creationId xmlns:a16="http://schemas.microsoft.com/office/drawing/2014/main" id="{2E5B8B5B-D6D8-B9A4-AFC9-EDE92F6F96D0}"/>
                </a:ext>
              </a:extLst>
            </p:cNvPr>
            <p:cNvSpPr/>
            <p:nvPr/>
          </p:nvSpPr>
          <p:spPr>
            <a:xfrm>
              <a:off x="-8922762" y="526702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4" name="Ellipse 963">
              <a:extLst>
                <a:ext uri="{FF2B5EF4-FFF2-40B4-BE49-F238E27FC236}">
                  <a16:creationId xmlns:a16="http://schemas.microsoft.com/office/drawing/2014/main" id="{1C1DE0E7-D684-0430-774C-A6039B0F1FA1}"/>
                </a:ext>
              </a:extLst>
            </p:cNvPr>
            <p:cNvSpPr/>
            <p:nvPr/>
          </p:nvSpPr>
          <p:spPr>
            <a:xfrm>
              <a:off x="-8773648" y="526702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5" name="Ellipse 964">
              <a:extLst>
                <a:ext uri="{FF2B5EF4-FFF2-40B4-BE49-F238E27FC236}">
                  <a16:creationId xmlns:a16="http://schemas.microsoft.com/office/drawing/2014/main" id="{27C81A29-7A31-BD8F-1E56-0C8AEAB681FA}"/>
                </a:ext>
              </a:extLst>
            </p:cNvPr>
            <p:cNvSpPr/>
            <p:nvPr/>
          </p:nvSpPr>
          <p:spPr>
            <a:xfrm>
              <a:off x="-11235611" y="487921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6" name="Ellipse 965">
              <a:extLst>
                <a:ext uri="{FF2B5EF4-FFF2-40B4-BE49-F238E27FC236}">
                  <a16:creationId xmlns:a16="http://schemas.microsoft.com/office/drawing/2014/main" id="{C37E7700-B19B-AC27-0413-340B27C7BD5F}"/>
                </a:ext>
              </a:extLst>
            </p:cNvPr>
            <p:cNvSpPr/>
            <p:nvPr/>
          </p:nvSpPr>
          <p:spPr>
            <a:xfrm>
              <a:off x="-11384726" y="487921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7" name="Ellipse 966">
              <a:extLst>
                <a:ext uri="{FF2B5EF4-FFF2-40B4-BE49-F238E27FC236}">
                  <a16:creationId xmlns:a16="http://schemas.microsoft.com/office/drawing/2014/main" id="{79240BE4-EFDE-3F3D-AF5F-5891D9058CC3}"/>
                </a:ext>
              </a:extLst>
            </p:cNvPr>
            <p:cNvSpPr/>
            <p:nvPr/>
          </p:nvSpPr>
          <p:spPr>
            <a:xfrm>
              <a:off x="-11609807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8" name="Ellipse 967">
              <a:extLst>
                <a:ext uri="{FF2B5EF4-FFF2-40B4-BE49-F238E27FC236}">
                  <a16:creationId xmlns:a16="http://schemas.microsoft.com/office/drawing/2014/main" id="{6181EBBE-5C59-64C2-1360-F17270119C9D}"/>
                </a:ext>
              </a:extLst>
            </p:cNvPr>
            <p:cNvSpPr/>
            <p:nvPr/>
          </p:nvSpPr>
          <p:spPr>
            <a:xfrm>
              <a:off x="-13698219" y="785089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9" name="Ellipse 968">
              <a:extLst>
                <a:ext uri="{FF2B5EF4-FFF2-40B4-BE49-F238E27FC236}">
                  <a16:creationId xmlns:a16="http://schemas.microsoft.com/office/drawing/2014/main" id="{1467572B-1B37-4235-1EC9-4077282029B4}"/>
                </a:ext>
              </a:extLst>
            </p:cNvPr>
            <p:cNvSpPr/>
            <p:nvPr/>
          </p:nvSpPr>
          <p:spPr>
            <a:xfrm>
              <a:off x="-11310692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0" name="Ellipse 969">
              <a:extLst>
                <a:ext uri="{FF2B5EF4-FFF2-40B4-BE49-F238E27FC236}">
                  <a16:creationId xmlns:a16="http://schemas.microsoft.com/office/drawing/2014/main" id="{EAE0E4E2-C1FB-EB05-EC02-2F8033F20D80}"/>
                </a:ext>
              </a:extLst>
            </p:cNvPr>
            <p:cNvSpPr/>
            <p:nvPr/>
          </p:nvSpPr>
          <p:spPr>
            <a:xfrm>
              <a:off x="-11161577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1" name="Ellipse 970">
              <a:extLst>
                <a:ext uri="{FF2B5EF4-FFF2-40B4-BE49-F238E27FC236}">
                  <a16:creationId xmlns:a16="http://schemas.microsoft.com/office/drawing/2014/main" id="{974B3EA8-D3EF-9D09-6493-7FCD86A67B74}"/>
                </a:ext>
              </a:extLst>
            </p:cNvPr>
            <p:cNvSpPr/>
            <p:nvPr/>
          </p:nvSpPr>
          <p:spPr>
            <a:xfrm>
              <a:off x="-13847495" y="785138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2" name="Ellipse 971">
              <a:extLst>
                <a:ext uri="{FF2B5EF4-FFF2-40B4-BE49-F238E27FC236}">
                  <a16:creationId xmlns:a16="http://schemas.microsoft.com/office/drawing/2014/main" id="{006F9908-E1ED-FB51-79DA-509942E5D8AF}"/>
                </a:ext>
              </a:extLst>
            </p:cNvPr>
            <p:cNvSpPr/>
            <p:nvPr/>
          </p:nvSpPr>
          <p:spPr>
            <a:xfrm>
              <a:off x="-14146288" y="785097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" name="Ellipse 972">
              <a:extLst>
                <a:ext uri="{FF2B5EF4-FFF2-40B4-BE49-F238E27FC236}">
                  <a16:creationId xmlns:a16="http://schemas.microsoft.com/office/drawing/2014/main" id="{BEB3E8C2-E193-701A-C314-33608D1981B6}"/>
                </a:ext>
              </a:extLst>
            </p:cNvPr>
            <p:cNvSpPr/>
            <p:nvPr/>
          </p:nvSpPr>
          <p:spPr>
            <a:xfrm>
              <a:off x="-14295403" y="785097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" name="Ellipse 973">
              <a:extLst>
                <a:ext uri="{FF2B5EF4-FFF2-40B4-BE49-F238E27FC236}">
                  <a16:creationId xmlns:a16="http://schemas.microsoft.com/office/drawing/2014/main" id="{B3D7BDCE-D75C-FBA9-070A-F55382EECC70}"/>
                </a:ext>
              </a:extLst>
            </p:cNvPr>
            <p:cNvSpPr/>
            <p:nvPr/>
          </p:nvSpPr>
          <p:spPr>
            <a:xfrm>
              <a:off x="-14444517" y="785097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5" name="Ellipse 974">
              <a:extLst>
                <a:ext uri="{FF2B5EF4-FFF2-40B4-BE49-F238E27FC236}">
                  <a16:creationId xmlns:a16="http://schemas.microsoft.com/office/drawing/2014/main" id="{5B7CC0FE-C31B-CD74-A0D7-F67387787C9B}"/>
                </a:ext>
              </a:extLst>
            </p:cNvPr>
            <p:cNvSpPr/>
            <p:nvPr/>
          </p:nvSpPr>
          <p:spPr>
            <a:xfrm>
              <a:off x="-14743069" y="785138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6" name="Ellipse 975">
              <a:extLst>
                <a:ext uri="{FF2B5EF4-FFF2-40B4-BE49-F238E27FC236}">
                  <a16:creationId xmlns:a16="http://schemas.microsoft.com/office/drawing/2014/main" id="{D5DB7119-D27F-7DB8-E26D-98947911850A}"/>
                </a:ext>
              </a:extLst>
            </p:cNvPr>
            <p:cNvSpPr/>
            <p:nvPr/>
          </p:nvSpPr>
          <p:spPr>
            <a:xfrm>
              <a:off x="-14892345" y="785089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7" name="Ellipse 976">
              <a:extLst>
                <a:ext uri="{FF2B5EF4-FFF2-40B4-BE49-F238E27FC236}">
                  <a16:creationId xmlns:a16="http://schemas.microsoft.com/office/drawing/2014/main" id="{040F491F-DC49-33F8-A75B-49F4A090E4B1}"/>
                </a:ext>
              </a:extLst>
            </p:cNvPr>
            <p:cNvSpPr/>
            <p:nvPr/>
          </p:nvSpPr>
          <p:spPr>
            <a:xfrm>
              <a:off x="-15041459" y="785089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8" name="Ellipse 977">
              <a:extLst>
                <a:ext uri="{FF2B5EF4-FFF2-40B4-BE49-F238E27FC236}">
                  <a16:creationId xmlns:a16="http://schemas.microsoft.com/office/drawing/2014/main" id="{E1C3430B-7C64-AB14-FFDB-45422FB03471}"/>
                </a:ext>
              </a:extLst>
            </p:cNvPr>
            <p:cNvSpPr/>
            <p:nvPr/>
          </p:nvSpPr>
          <p:spPr>
            <a:xfrm>
              <a:off x="-9967210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9" name="Ellipse 978">
              <a:extLst>
                <a:ext uri="{FF2B5EF4-FFF2-40B4-BE49-F238E27FC236}">
                  <a16:creationId xmlns:a16="http://schemas.microsoft.com/office/drawing/2014/main" id="{706CEA70-7B7D-80E6-0CB7-ED438A438B64}"/>
                </a:ext>
              </a:extLst>
            </p:cNvPr>
            <p:cNvSpPr/>
            <p:nvPr/>
          </p:nvSpPr>
          <p:spPr>
            <a:xfrm>
              <a:off x="-9818095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0" name="Ellipse 979">
              <a:extLst>
                <a:ext uri="{FF2B5EF4-FFF2-40B4-BE49-F238E27FC236}">
                  <a16:creationId xmlns:a16="http://schemas.microsoft.com/office/drawing/2014/main" id="{C2CA2870-20E9-7A30-35E4-745131F52DE0}"/>
                </a:ext>
              </a:extLst>
            </p:cNvPr>
            <p:cNvSpPr/>
            <p:nvPr/>
          </p:nvSpPr>
          <p:spPr>
            <a:xfrm>
              <a:off x="-15190655" y="785089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1" name="Ellipse 980">
              <a:extLst>
                <a:ext uri="{FF2B5EF4-FFF2-40B4-BE49-F238E27FC236}">
                  <a16:creationId xmlns:a16="http://schemas.microsoft.com/office/drawing/2014/main" id="{10D252B3-7E8E-D74A-8FB8-4F84A081242B}"/>
                </a:ext>
              </a:extLst>
            </p:cNvPr>
            <p:cNvSpPr/>
            <p:nvPr/>
          </p:nvSpPr>
          <p:spPr>
            <a:xfrm>
              <a:off x="-9518979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2" name="Ellipse 981">
              <a:extLst>
                <a:ext uri="{FF2B5EF4-FFF2-40B4-BE49-F238E27FC236}">
                  <a16:creationId xmlns:a16="http://schemas.microsoft.com/office/drawing/2014/main" id="{2BB0ABBB-B0FA-FC2E-B274-6CEC56BFC3AA}"/>
                </a:ext>
              </a:extLst>
            </p:cNvPr>
            <p:cNvSpPr/>
            <p:nvPr/>
          </p:nvSpPr>
          <p:spPr>
            <a:xfrm>
              <a:off x="-8623969" y="526710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3" name="Ellipse 982">
              <a:extLst>
                <a:ext uri="{FF2B5EF4-FFF2-40B4-BE49-F238E27FC236}">
                  <a16:creationId xmlns:a16="http://schemas.microsoft.com/office/drawing/2014/main" id="{36A7FA5D-2EED-DCD4-21A0-F8BDDCB6BC90}"/>
                </a:ext>
              </a:extLst>
            </p:cNvPr>
            <p:cNvSpPr/>
            <p:nvPr/>
          </p:nvSpPr>
          <p:spPr>
            <a:xfrm>
              <a:off x="-8474854" y="526710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4" name="Ellipse 983">
              <a:extLst>
                <a:ext uri="{FF2B5EF4-FFF2-40B4-BE49-F238E27FC236}">
                  <a16:creationId xmlns:a16="http://schemas.microsoft.com/office/drawing/2014/main" id="{7AAB815D-BD93-6D72-BE8F-BE98CE7EE3D5}"/>
                </a:ext>
              </a:extLst>
            </p:cNvPr>
            <p:cNvSpPr/>
            <p:nvPr/>
          </p:nvSpPr>
          <p:spPr>
            <a:xfrm>
              <a:off x="-8325740" y="526710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5" name="Ellipse 984">
              <a:extLst>
                <a:ext uri="{FF2B5EF4-FFF2-40B4-BE49-F238E27FC236}">
                  <a16:creationId xmlns:a16="http://schemas.microsoft.com/office/drawing/2014/main" id="{88CA6E09-F03A-A0A7-8BB8-4FAAC65F07C7}"/>
                </a:ext>
              </a:extLst>
            </p:cNvPr>
            <p:cNvSpPr/>
            <p:nvPr/>
          </p:nvSpPr>
          <p:spPr>
            <a:xfrm>
              <a:off x="-8176625" y="526710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6" name="Ellipse 985">
              <a:extLst>
                <a:ext uri="{FF2B5EF4-FFF2-40B4-BE49-F238E27FC236}">
                  <a16:creationId xmlns:a16="http://schemas.microsoft.com/office/drawing/2014/main" id="{0D92D585-D51B-8FC5-0F7B-C2D7D41EFCC3}"/>
                </a:ext>
              </a:extLst>
            </p:cNvPr>
            <p:cNvSpPr/>
            <p:nvPr/>
          </p:nvSpPr>
          <p:spPr>
            <a:xfrm>
              <a:off x="-8101947" y="565492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7" name="Ellipse 986">
              <a:extLst>
                <a:ext uri="{FF2B5EF4-FFF2-40B4-BE49-F238E27FC236}">
                  <a16:creationId xmlns:a16="http://schemas.microsoft.com/office/drawing/2014/main" id="{EB98A893-FA4B-EDC6-53F5-234B32034EF3}"/>
                </a:ext>
              </a:extLst>
            </p:cNvPr>
            <p:cNvSpPr/>
            <p:nvPr/>
          </p:nvSpPr>
          <p:spPr>
            <a:xfrm>
              <a:off x="-8251142" y="565492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8" name="Ellipse 987">
              <a:extLst>
                <a:ext uri="{FF2B5EF4-FFF2-40B4-BE49-F238E27FC236}">
                  <a16:creationId xmlns:a16="http://schemas.microsoft.com/office/drawing/2014/main" id="{CE8B3B69-8A36-D24F-609D-BFB2A874AF27}"/>
                </a:ext>
              </a:extLst>
            </p:cNvPr>
            <p:cNvSpPr/>
            <p:nvPr/>
          </p:nvSpPr>
          <p:spPr>
            <a:xfrm>
              <a:off x="-8400257" y="565492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9" name="Ellipse 988">
              <a:extLst>
                <a:ext uri="{FF2B5EF4-FFF2-40B4-BE49-F238E27FC236}">
                  <a16:creationId xmlns:a16="http://schemas.microsoft.com/office/drawing/2014/main" id="{B7CDF0D1-228A-5C23-A0F6-5014CDE47DFD}"/>
                </a:ext>
              </a:extLst>
            </p:cNvPr>
            <p:cNvSpPr/>
            <p:nvPr/>
          </p:nvSpPr>
          <p:spPr>
            <a:xfrm>
              <a:off x="-8549371" y="565492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0" name="Ellipse 989">
              <a:extLst>
                <a:ext uri="{FF2B5EF4-FFF2-40B4-BE49-F238E27FC236}">
                  <a16:creationId xmlns:a16="http://schemas.microsoft.com/office/drawing/2014/main" id="{F8815491-EF3C-3B14-B176-7B2F0D521B72}"/>
                </a:ext>
              </a:extLst>
            </p:cNvPr>
            <p:cNvSpPr/>
            <p:nvPr/>
          </p:nvSpPr>
          <p:spPr>
            <a:xfrm>
              <a:off x="-8698486" y="565492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1" name="Ellipse 990">
              <a:extLst>
                <a:ext uri="{FF2B5EF4-FFF2-40B4-BE49-F238E27FC236}">
                  <a16:creationId xmlns:a16="http://schemas.microsoft.com/office/drawing/2014/main" id="{929C8318-0B9B-F99C-5411-CCF0CB32A2CC}"/>
                </a:ext>
              </a:extLst>
            </p:cNvPr>
            <p:cNvSpPr/>
            <p:nvPr/>
          </p:nvSpPr>
          <p:spPr>
            <a:xfrm>
              <a:off x="-8848165" y="56548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2" name="Ellipse 991">
              <a:extLst>
                <a:ext uri="{FF2B5EF4-FFF2-40B4-BE49-F238E27FC236}">
                  <a16:creationId xmlns:a16="http://schemas.microsoft.com/office/drawing/2014/main" id="{DDF7C3E1-8FF0-AAC0-EA07-0A47A0FC975B}"/>
                </a:ext>
              </a:extLst>
            </p:cNvPr>
            <p:cNvSpPr/>
            <p:nvPr/>
          </p:nvSpPr>
          <p:spPr>
            <a:xfrm>
              <a:off x="-8997279" y="56548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3" name="Ellipse 992">
              <a:extLst>
                <a:ext uri="{FF2B5EF4-FFF2-40B4-BE49-F238E27FC236}">
                  <a16:creationId xmlns:a16="http://schemas.microsoft.com/office/drawing/2014/main" id="{F42701C7-A9D1-12DD-33E7-82ACB802F672}"/>
                </a:ext>
              </a:extLst>
            </p:cNvPr>
            <p:cNvSpPr/>
            <p:nvPr/>
          </p:nvSpPr>
          <p:spPr>
            <a:xfrm>
              <a:off x="-9146394" y="56548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4" name="Ellipse 993">
              <a:extLst>
                <a:ext uri="{FF2B5EF4-FFF2-40B4-BE49-F238E27FC236}">
                  <a16:creationId xmlns:a16="http://schemas.microsoft.com/office/drawing/2014/main" id="{EE53A6D2-9286-A6AA-EB8F-576E1502CE1F}"/>
                </a:ext>
              </a:extLst>
            </p:cNvPr>
            <p:cNvSpPr/>
            <p:nvPr/>
          </p:nvSpPr>
          <p:spPr>
            <a:xfrm>
              <a:off x="-9295509" y="56548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5" name="Ellipse 994">
              <a:extLst>
                <a:ext uri="{FF2B5EF4-FFF2-40B4-BE49-F238E27FC236}">
                  <a16:creationId xmlns:a16="http://schemas.microsoft.com/office/drawing/2014/main" id="{833A974D-B424-FBBB-E085-CBA80F902CA3}"/>
                </a:ext>
              </a:extLst>
            </p:cNvPr>
            <p:cNvSpPr/>
            <p:nvPr/>
          </p:nvSpPr>
          <p:spPr>
            <a:xfrm>
              <a:off x="-9594383" y="565516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6" name="Ellipse 995">
              <a:extLst>
                <a:ext uri="{FF2B5EF4-FFF2-40B4-BE49-F238E27FC236}">
                  <a16:creationId xmlns:a16="http://schemas.microsoft.com/office/drawing/2014/main" id="{04536DA6-CDF9-5E8A-609F-21E6781DE528}"/>
                </a:ext>
              </a:extLst>
            </p:cNvPr>
            <p:cNvSpPr/>
            <p:nvPr/>
          </p:nvSpPr>
          <p:spPr>
            <a:xfrm>
              <a:off x="-9743497" y="565516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7" name="Ellipse 996">
              <a:extLst>
                <a:ext uri="{FF2B5EF4-FFF2-40B4-BE49-F238E27FC236}">
                  <a16:creationId xmlns:a16="http://schemas.microsoft.com/office/drawing/2014/main" id="{B42CB00A-2154-8182-B373-A05ABF81E3BC}"/>
                </a:ext>
              </a:extLst>
            </p:cNvPr>
            <p:cNvSpPr/>
            <p:nvPr/>
          </p:nvSpPr>
          <p:spPr>
            <a:xfrm>
              <a:off x="-7355890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8" name="Ellipse 997">
              <a:extLst>
                <a:ext uri="{FF2B5EF4-FFF2-40B4-BE49-F238E27FC236}">
                  <a16:creationId xmlns:a16="http://schemas.microsoft.com/office/drawing/2014/main" id="{B2C74AD2-6E33-B801-E64F-0CC93A45E47E}"/>
                </a:ext>
              </a:extLst>
            </p:cNvPr>
            <p:cNvSpPr/>
            <p:nvPr/>
          </p:nvSpPr>
          <p:spPr>
            <a:xfrm>
              <a:off x="-7505085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9" name="Ellipse 998">
              <a:extLst>
                <a:ext uri="{FF2B5EF4-FFF2-40B4-BE49-F238E27FC236}">
                  <a16:creationId xmlns:a16="http://schemas.microsoft.com/office/drawing/2014/main" id="{B4C1EAC3-4ABB-F3C2-B5E3-6AD89794ED34}"/>
                </a:ext>
              </a:extLst>
            </p:cNvPr>
            <p:cNvSpPr/>
            <p:nvPr/>
          </p:nvSpPr>
          <p:spPr>
            <a:xfrm>
              <a:off x="-7804201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0" name="Ellipse 999">
              <a:extLst>
                <a:ext uri="{FF2B5EF4-FFF2-40B4-BE49-F238E27FC236}">
                  <a16:creationId xmlns:a16="http://schemas.microsoft.com/office/drawing/2014/main" id="{BE6E59F5-ED1E-E9F7-6E37-0770ECA77693}"/>
                </a:ext>
              </a:extLst>
            </p:cNvPr>
            <p:cNvSpPr/>
            <p:nvPr/>
          </p:nvSpPr>
          <p:spPr>
            <a:xfrm>
              <a:off x="-10041727" y="462093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1" name="Ellipse 1000">
              <a:extLst>
                <a:ext uri="{FF2B5EF4-FFF2-40B4-BE49-F238E27FC236}">
                  <a16:creationId xmlns:a16="http://schemas.microsoft.com/office/drawing/2014/main" id="{F1DB541D-275C-5EA6-63CF-76BC9CEC4254}"/>
                </a:ext>
              </a:extLst>
            </p:cNvPr>
            <p:cNvSpPr/>
            <p:nvPr/>
          </p:nvSpPr>
          <p:spPr>
            <a:xfrm>
              <a:off x="-9892612" y="565516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2" name="Ellipse 1001">
              <a:extLst>
                <a:ext uri="{FF2B5EF4-FFF2-40B4-BE49-F238E27FC236}">
                  <a16:creationId xmlns:a16="http://schemas.microsoft.com/office/drawing/2014/main" id="{CFF76128-560A-FCFD-4203-362242E1F47B}"/>
                </a:ext>
              </a:extLst>
            </p:cNvPr>
            <p:cNvSpPr/>
            <p:nvPr/>
          </p:nvSpPr>
          <p:spPr>
            <a:xfrm>
              <a:off x="-10041727" y="565516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3" name="Ellipse 1002">
              <a:extLst>
                <a:ext uri="{FF2B5EF4-FFF2-40B4-BE49-F238E27FC236}">
                  <a16:creationId xmlns:a16="http://schemas.microsoft.com/office/drawing/2014/main" id="{4E911AE7-0E99-5CE5-D8A1-C91092780E18}"/>
                </a:ext>
              </a:extLst>
            </p:cNvPr>
            <p:cNvSpPr/>
            <p:nvPr/>
          </p:nvSpPr>
          <p:spPr>
            <a:xfrm>
              <a:off x="-10265842" y="862644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4" name="Ellipse 1003">
              <a:extLst>
                <a:ext uri="{FF2B5EF4-FFF2-40B4-BE49-F238E27FC236}">
                  <a16:creationId xmlns:a16="http://schemas.microsoft.com/office/drawing/2014/main" id="{1C532F1A-AA2C-794A-C1B6-94E245ABD9E4}"/>
                </a:ext>
              </a:extLst>
            </p:cNvPr>
            <p:cNvSpPr/>
            <p:nvPr/>
          </p:nvSpPr>
          <p:spPr>
            <a:xfrm>
              <a:off x="-10340681" y="565475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5" name="Ellipse 1004">
              <a:extLst>
                <a:ext uri="{FF2B5EF4-FFF2-40B4-BE49-F238E27FC236}">
                  <a16:creationId xmlns:a16="http://schemas.microsoft.com/office/drawing/2014/main" id="{2357B2CF-8373-51B9-330C-C7FE6FBF839E}"/>
                </a:ext>
              </a:extLst>
            </p:cNvPr>
            <p:cNvSpPr/>
            <p:nvPr/>
          </p:nvSpPr>
          <p:spPr>
            <a:xfrm>
              <a:off x="-10489796" y="565475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6" name="Ellipse 1005">
              <a:extLst>
                <a:ext uri="{FF2B5EF4-FFF2-40B4-BE49-F238E27FC236}">
                  <a16:creationId xmlns:a16="http://schemas.microsoft.com/office/drawing/2014/main" id="{6F32A692-4615-6E24-0C16-BAC0F88FE097}"/>
                </a:ext>
              </a:extLst>
            </p:cNvPr>
            <p:cNvSpPr/>
            <p:nvPr/>
          </p:nvSpPr>
          <p:spPr>
            <a:xfrm>
              <a:off x="-10638910" y="565475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7" name="Ellipse 1006">
              <a:extLst>
                <a:ext uri="{FF2B5EF4-FFF2-40B4-BE49-F238E27FC236}">
                  <a16:creationId xmlns:a16="http://schemas.microsoft.com/office/drawing/2014/main" id="{50D3F7DE-1BBE-9919-87AF-45C21C8DBB26}"/>
                </a:ext>
              </a:extLst>
            </p:cNvPr>
            <p:cNvSpPr/>
            <p:nvPr/>
          </p:nvSpPr>
          <p:spPr>
            <a:xfrm>
              <a:off x="-10788025" y="565475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8" name="Ellipse 1007">
              <a:extLst>
                <a:ext uri="{FF2B5EF4-FFF2-40B4-BE49-F238E27FC236}">
                  <a16:creationId xmlns:a16="http://schemas.microsoft.com/office/drawing/2014/main" id="{F17BC6F7-2E78-89B9-ECFB-CF1EDA336123}"/>
                </a:ext>
              </a:extLst>
            </p:cNvPr>
            <p:cNvSpPr/>
            <p:nvPr/>
          </p:nvSpPr>
          <p:spPr>
            <a:xfrm>
              <a:off x="-10116727" y="862644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9" name="Ellipse 1008">
              <a:extLst>
                <a:ext uri="{FF2B5EF4-FFF2-40B4-BE49-F238E27FC236}">
                  <a16:creationId xmlns:a16="http://schemas.microsoft.com/office/drawing/2014/main" id="{B5384F65-14C9-B570-D718-5947CA912FF4}"/>
                </a:ext>
              </a:extLst>
            </p:cNvPr>
            <p:cNvSpPr/>
            <p:nvPr/>
          </p:nvSpPr>
          <p:spPr>
            <a:xfrm>
              <a:off x="-11086738" y="565516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0" name="Ellipse 1009">
              <a:extLst>
                <a:ext uri="{FF2B5EF4-FFF2-40B4-BE49-F238E27FC236}">
                  <a16:creationId xmlns:a16="http://schemas.microsoft.com/office/drawing/2014/main" id="{BF2487CA-4826-6FD4-4E60-FD8EB36B0832}"/>
                </a:ext>
              </a:extLst>
            </p:cNvPr>
            <p:cNvSpPr/>
            <p:nvPr/>
          </p:nvSpPr>
          <p:spPr>
            <a:xfrm>
              <a:off x="-11235853" y="565516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1" name="Ellipse 1010">
              <a:extLst>
                <a:ext uri="{FF2B5EF4-FFF2-40B4-BE49-F238E27FC236}">
                  <a16:creationId xmlns:a16="http://schemas.microsoft.com/office/drawing/2014/main" id="{AE033EA5-55DA-E454-6F62-12DC904FD03C}"/>
                </a:ext>
              </a:extLst>
            </p:cNvPr>
            <p:cNvSpPr/>
            <p:nvPr/>
          </p:nvSpPr>
          <p:spPr>
            <a:xfrm>
              <a:off x="-11384967" y="565516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2" name="Ellipse 1011">
              <a:extLst>
                <a:ext uri="{FF2B5EF4-FFF2-40B4-BE49-F238E27FC236}">
                  <a16:creationId xmlns:a16="http://schemas.microsoft.com/office/drawing/2014/main" id="{7ACB4FD6-66B0-A532-E5FF-EBBF80B999B6}"/>
                </a:ext>
              </a:extLst>
            </p:cNvPr>
            <p:cNvSpPr/>
            <p:nvPr/>
          </p:nvSpPr>
          <p:spPr>
            <a:xfrm>
              <a:off x="-11534163" y="565516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3" name="Ellipse 1012">
              <a:extLst>
                <a:ext uri="{FF2B5EF4-FFF2-40B4-BE49-F238E27FC236}">
                  <a16:creationId xmlns:a16="http://schemas.microsoft.com/office/drawing/2014/main" id="{929485E6-D32D-9A9B-709A-5B0563FA8B86}"/>
                </a:ext>
              </a:extLst>
            </p:cNvPr>
            <p:cNvSpPr/>
            <p:nvPr/>
          </p:nvSpPr>
          <p:spPr>
            <a:xfrm>
              <a:off x="-13325392" y="48796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4" name="Ellipse 1013">
              <a:extLst>
                <a:ext uri="{FF2B5EF4-FFF2-40B4-BE49-F238E27FC236}">
                  <a16:creationId xmlns:a16="http://schemas.microsoft.com/office/drawing/2014/main" id="{A11E4D9D-ADC4-7697-CECB-7CE8E17D41BE}"/>
                </a:ext>
              </a:extLst>
            </p:cNvPr>
            <p:cNvSpPr/>
            <p:nvPr/>
          </p:nvSpPr>
          <p:spPr>
            <a:xfrm>
              <a:off x="-13474506" y="48796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5" name="Ellipse 1014">
              <a:extLst>
                <a:ext uri="{FF2B5EF4-FFF2-40B4-BE49-F238E27FC236}">
                  <a16:creationId xmlns:a16="http://schemas.microsoft.com/office/drawing/2014/main" id="{EB176D0A-963B-93DA-9ED1-98F955784C9D}"/>
                </a:ext>
              </a:extLst>
            </p:cNvPr>
            <p:cNvSpPr/>
            <p:nvPr/>
          </p:nvSpPr>
          <p:spPr>
            <a:xfrm>
              <a:off x="-13623621" y="48796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6" name="Ellipse 1015">
              <a:extLst>
                <a:ext uri="{FF2B5EF4-FFF2-40B4-BE49-F238E27FC236}">
                  <a16:creationId xmlns:a16="http://schemas.microsoft.com/office/drawing/2014/main" id="{87076B36-D1AA-9290-B364-B1D5EDDA0D15}"/>
                </a:ext>
              </a:extLst>
            </p:cNvPr>
            <p:cNvSpPr/>
            <p:nvPr/>
          </p:nvSpPr>
          <p:spPr>
            <a:xfrm>
              <a:off x="-11833117" y="56548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7" name="Ellipse 1016">
              <a:extLst>
                <a:ext uri="{FF2B5EF4-FFF2-40B4-BE49-F238E27FC236}">
                  <a16:creationId xmlns:a16="http://schemas.microsoft.com/office/drawing/2014/main" id="{8CC3C4E3-DE63-C844-D184-6BE7CE1EE5C1}"/>
                </a:ext>
              </a:extLst>
            </p:cNvPr>
            <p:cNvSpPr/>
            <p:nvPr/>
          </p:nvSpPr>
          <p:spPr>
            <a:xfrm>
              <a:off x="-11982232" y="56548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8" name="Ellipse 1017">
              <a:extLst>
                <a:ext uri="{FF2B5EF4-FFF2-40B4-BE49-F238E27FC236}">
                  <a16:creationId xmlns:a16="http://schemas.microsoft.com/office/drawing/2014/main" id="{CB5A65D9-196A-FBC4-1008-DA2C28A8CF2F}"/>
                </a:ext>
              </a:extLst>
            </p:cNvPr>
            <p:cNvSpPr/>
            <p:nvPr/>
          </p:nvSpPr>
          <p:spPr>
            <a:xfrm>
              <a:off x="-13026679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9" name="Ellipse 1018">
              <a:extLst>
                <a:ext uri="{FF2B5EF4-FFF2-40B4-BE49-F238E27FC236}">
                  <a16:creationId xmlns:a16="http://schemas.microsoft.com/office/drawing/2014/main" id="{56B8B001-5C45-BD59-812A-9DD62E08E018}"/>
                </a:ext>
              </a:extLst>
            </p:cNvPr>
            <p:cNvSpPr/>
            <p:nvPr/>
          </p:nvSpPr>
          <p:spPr>
            <a:xfrm>
              <a:off x="-12877564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0" name="Ellipse 1019">
              <a:extLst>
                <a:ext uri="{FF2B5EF4-FFF2-40B4-BE49-F238E27FC236}">
                  <a16:creationId xmlns:a16="http://schemas.microsoft.com/office/drawing/2014/main" id="{83BA996F-4BEA-539C-765E-70266A4AEB90}"/>
                </a:ext>
              </a:extLst>
            </p:cNvPr>
            <p:cNvSpPr/>
            <p:nvPr/>
          </p:nvSpPr>
          <p:spPr>
            <a:xfrm>
              <a:off x="-12728369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1" name="Ellipse 1020">
              <a:extLst>
                <a:ext uri="{FF2B5EF4-FFF2-40B4-BE49-F238E27FC236}">
                  <a16:creationId xmlns:a16="http://schemas.microsoft.com/office/drawing/2014/main" id="{CD98F0A2-C6DD-D6F0-7BBF-220ACFB5F4C2}"/>
                </a:ext>
              </a:extLst>
            </p:cNvPr>
            <p:cNvSpPr/>
            <p:nvPr/>
          </p:nvSpPr>
          <p:spPr>
            <a:xfrm>
              <a:off x="-12579254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2" name="Ellipse 1021">
              <a:extLst>
                <a:ext uri="{FF2B5EF4-FFF2-40B4-BE49-F238E27FC236}">
                  <a16:creationId xmlns:a16="http://schemas.microsoft.com/office/drawing/2014/main" id="{5DF47393-DFAD-FF40-61B1-2991449A1D61}"/>
                </a:ext>
              </a:extLst>
            </p:cNvPr>
            <p:cNvSpPr/>
            <p:nvPr/>
          </p:nvSpPr>
          <p:spPr>
            <a:xfrm>
              <a:off x="-12430140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3" name="Ellipse 1022">
              <a:extLst>
                <a:ext uri="{FF2B5EF4-FFF2-40B4-BE49-F238E27FC236}">
                  <a16:creationId xmlns:a16="http://schemas.microsoft.com/office/drawing/2014/main" id="{747F6123-7A47-BACD-BB97-F66C261BAC4D}"/>
                </a:ext>
              </a:extLst>
            </p:cNvPr>
            <p:cNvSpPr/>
            <p:nvPr/>
          </p:nvSpPr>
          <p:spPr>
            <a:xfrm>
              <a:off x="-12280542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4" name="Ellipse 1023">
              <a:extLst>
                <a:ext uri="{FF2B5EF4-FFF2-40B4-BE49-F238E27FC236}">
                  <a16:creationId xmlns:a16="http://schemas.microsoft.com/office/drawing/2014/main" id="{DC7729B7-B17F-D7C9-036A-F7EC6811E3AC}"/>
                </a:ext>
              </a:extLst>
            </p:cNvPr>
            <p:cNvSpPr/>
            <p:nvPr/>
          </p:nvSpPr>
          <p:spPr>
            <a:xfrm>
              <a:off x="-12131346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5" name="Ellipse 1024">
              <a:extLst>
                <a:ext uri="{FF2B5EF4-FFF2-40B4-BE49-F238E27FC236}">
                  <a16:creationId xmlns:a16="http://schemas.microsoft.com/office/drawing/2014/main" id="{7976DC2C-674B-9375-5BC2-C355BAE601DC}"/>
                </a:ext>
              </a:extLst>
            </p:cNvPr>
            <p:cNvSpPr/>
            <p:nvPr/>
          </p:nvSpPr>
          <p:spPr>
            <a:xfrm>
              <a:off x="-11982232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6" name="Ellipse 1025">
              <a:extLst>
                <a:ext uri="{FF2B5EF4-FFF2-40B4-BE49-F238E27FC236}">
                  <a16:creationId xmlns:a16="http://schemas.microsoft.com/office/drawing/2014/main" id="{8B440634-E7F0-4946-9DCB-C7A7A894E521}"/>
                </a:ext>
              </a:extLst>
            </p:cNvPr>
            <p:cNvSpPr/>
            <p:nvPr/>
          </p:nvSpPr>
          <p:spPr>
            <a:xfrm>
              <a:off x="-11833117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7" name="Ellipse 1026">
              <a:extLst>
                <a:ext uri="{FF2B5EF4-FFF2-40B4-BE49-F238E27FC236}">
                  <a16:creationId xmlns:a16="http://schemas.microsoft.com/office/drawing/2014/main" id="{D297B669-CEC5-8E24-46E4-0729F2135AA9}"/>
                </a:ext>
              </a:extLst>
            </p:cNvPr>
            <p:cNvSpPr/>
            <p:nvPr/>
          </p:nvSpPr>
          <p:spPr>
            <a:xfrm>
              <a:off x="-12131346" y="56548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8" name="Ellipse 1027">
              <a:extLst>
                <a:ext uri="{FF2B5EF4-FFF2-40B4-BE49-F238E27FC236}">
                  <a16:creationId xmlns:a16="http://schemas.microsoft.com/office/drawing/2014/main" id="{C5F11494-334B-AECC-89DF-A39E34B7219A}"/>
                </a:ext>
              </a:extLst>
            </p:cNvPr>
            <p:cNvSpPr/>
            <p:nvPr/>
          </p:nvSpPr>
          <p:spPr>
            <a:xfrm>
              <a:off x="-11534163" y="720489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9" name="Ellipse 1028">
              <a:extLst>
                <a:ext uri="{FF2B5EF4-FFF2-40B4-BE49-F238E27FC236}">
                  <a16:creationId xmlns:a16="http://schemas.microsoft.com/office/drawing/2014/main" id="{9696DE52-93AA-AD20-05D4-CBDBEA057193}"/>
                </a:ext>
              </a:extLst>
            </p:cNvPr>
            <p:cNvSpPr/>
            <p:nvPr/>
          </p:nvSpPr>
          <p:spPr>
            <a:xfrm>
              <a:off x="-11384967" y="720489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0" name="Ellipse 1029">
              <a:extLst>
                <a:ext uri="{FF2B5EF4-FFF2-40B4-BE49-F238E27FC236}">
                  <a16:creationId xmlns:a16="http://schemas.microsoft.com/office/drawing/2014/main" id="{631CD06C-57B1-6505-7D5A-6FBD7E67B964}"/>
                </a:ext>
              </a:extLst>
            </p:cNvPr>
            <p:cNvSpPr/>
            <p:nvPr/>
          </p:nvSpPr>
          <p:spPr>
            <a:xfrm>
              <a:off x="-11235853" y="720489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1" name="Ellipse 1030">
              <a:extLst>
                <a:ext uri="{FF2B5EF4-FFF2-40B4-BE49-F238E27FC236}">
                  <a16:creationId xmlns:a16="http://schemas.microsoft.com/office/drawing/2014/main" id="{32B71AD7-4393-93D5-816C-F08E3B1C626C}"/>
                </a:ext>
              </a:extLst>
            </p:cNvPr>
            <p:cNvSpPr/>
            <p:nvPr/>
          </p:nvSpPr>
          <p:spPr>
            <a:xfrm>
              <a:off x="-11086738" y="720489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2" name="Ellipse 1031">
              <a:extLst>
                <a:ext uri="{FF2B5EF4-FFF2-40B4-BE49-F238E27FC236}">
                  <a16:creationId xmlns:a16="http://schemas.microsoft.com/office/drawing/2014/main" id="{F1B155EC-57BF-88EA-17B6-CB85F5870C4B}"/>
                </a:ext>
              </a:extLst>
            </p:cNvPr>
            <p:cNvSpPr/>
            <p:nvPr/>
          </p:nvSpPr>
          <p:spPr>
            <a:xfrm>
              <a:off x="-12280542" y="56548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3" name="Ellipse 1032">
              <a:extLst>
                <a:ext uri="{FF2B5EF4-FFF2-40B4-BE49-F238E27FC236}">
                  <a16:creationId xmlns:a16="http://schemas.microsoft.com/office/drawing/2014/main" id="{448F31E3-AD0D-4C03-CF1E-8967888FFA6D}"/>
                </a:ext>
              </a:extLst>
            </p:cNvPr>
            <p:cNvSpPr/>
            <p:nvPr/>
          </p:nvSpPr>
          <p:spPr>
            <a:xfrm>
              <a:off x="-10788025" y="720497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4" name="Ellipse 1033">
              <a:extLst>
                <a:ext uri="{FF2B5EF4-FFF2-40B4-BE49-F238E27FC236}">
                  <a16:creationId xmlns:a16="http://schemas.microsoft.com/office/drawing/2014/main" id="{FDF41C47-4A08-9CF9-00B1-10D88081533D}"/>
                </a:ext>
              </a:extLst>
            </p:cNvPr>
            <p:cNvSpPr/>
            <p:nvPr/>
          </p:nvSpPr>
          <p:spPr>
            <a:xfrm>
              <a:off x="-10638910" y="720497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5" name="Ellipse 1034">
              <a:extLst>
                <a:ext uri="{FF2B5EF4-FFF2-40B4-BE49-F238E27FC236}">
                  <a16:creationId xmlns:a16="http://schemas.microsoft.com/office/drawing/2014/main" id="{5B6854C1-E0B2-2FE4-52F0-A0E8137F8885}"/>
                </a:ext>
              </a:extLst>
            </p:cNvPr>
            <p:cNvSpPr/>
            <p:nvPr/>
          </p:nvSpPr>
          <p:spPr>
            <a:xfrm>
              <a:off x="-10489796" y="720497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6" name="Ellipse 1035">
              <a:extLst>
                <a:ext uri="{FF2B5EF4-FFF2-40B4-BE49-F238E27FC236}">
                  <a16:creationId xmlns:a16="http://schemas.microsoft.com/office/drawing/2014/main" id="{6CB27AC5-885C-7752-F401-B2D59F64648D}"/>
                </a:ext>
              </a:extLst>
            </p:cNvPr>
            <p:cNvSpPr/>
            <p:nvPr/>
          </p:nvSpPr>
          <p:spPr>
            <a:xfrm>
              <a:off x="-10340681" y="720497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7" name="Ellipse 1036">
              <a:extLst>
                <a:ext uri="{FF2B5EF4-FFF2-40B4-BE49-F238E27FC236}">
                  <a16:creationId xmlns:a16="http://schemas.microsoft.com/office/drawing/2014/main" id="{E54F30B4-8CD7-35A2-5115-4B81D863C16B}"/>
                </a:ext>
              </a:extLst>
            </p:cNvPr>
            <p:cNvSpPr/>
            <p:nvPr/>
          </p:nvSpPr>
          <p:spPr>
            <a:xfrm>
              <a:off x="-12430140" y="565492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8" name="Ellipse 1037">
              <a:extLst>
                <a:ext uri="{FF2B5EF4-FFF2-40B4-BE49-F238E27FC236}">
                  <a16:creationId xmlns:a16="http://schemas.microsoft.com/office/drawing/2014/main" id="{3A28CDEE-2CF7-8695-F4FC-BBA026879A5A}"/>
                </a:ext>
              </a:extLst>
            </p:cNvPr>
            <p:cNvSpPr/>
            <p:nvPr/>
          </p:nvSpPr>
          <p:spPr>
            <a:xfrm>
              <a:off x="-10041727" y="720489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9" name="Ellipse 1038">
              <a:extLst>
                <a:ext uri="{FF2B5EF4-FFF2-40B4-BE49-F238E27FC236}">
                  <a16:creationId xmlns:a16="http://schemas.microsoft.com/office/drawing/2014/main" id="{4A4E59C2-5226-7BC4-D722-2671FB427D95}"/>
                </a:ext>
              </a:extLst>
            </p:cNvPr>
            <p:cNvSpPr/>
            <p:nvPr/>
          </p:nvSpPr>
          <p:spPr>
            <a:xfrm>
              <a:off x="-9892612" y="720489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0" name="Ellipse 1039">
              <a:extLst>
                <a:ext uri="{FF2B5EF4-FFF2-40B4-BE49-F238E27FC236}">
                  <a16:creationId xmlns:a16="http://schemas.microsoft.com/office/drawing/2014/main" id="{EA2A9051-C666-1908-A222-4DF3E0A902E5}"/>
                </a:ext>
              </a:extLst>
            </p:cNvPr>
            <p:cNvSpPr/>
            <p:nvPr/>
          </p:nvSpPr>
          <p:spPr>
            <a:xfrm>
              <a:off x="-9743497" y="720489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1" name="Ellipse 1040">
              <a:extLst>
                <a:ext uri="{FF2B5EF4-FFF2-40B4-BE49-F238E27FC236}">
                  <a16:creationId xmlns:a16="http://schemas.microsoft.com/office/drawing/2014/main" id="{1B6F8798-974B-8B70-5C0D-53FB5D00718C}"/>
                </a:ext>
              </a:extLst>
            </p:cNvPr>
            <p:cNvSpPr/>
            <p:nvPr/>
          </p:nvSpPr>
          <p:spPr>
            <a:xfrm>
              <a:off x="-9594383" y="720489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2" name="Ellipse 1041">
              <a:extLst>
                <a:ext uri="{FF2B5EF4-FFF2-40B4-BE49-F238E27FC236}">
                  <a16:creationId xmlns:a16="http://schemas.microsoft.com/office/drawing/2014/main" id="{D4EE9C85-35CC-342D-C202-64EEA472AD53}"/>
                </a:ext>
              </a:extLst>
            </p:cNvPr>
            <p:cNvSpPr/>
            <p:nvPr/>
          </p:nvSpPr>
          <p:spPr>
            <a:xfrm>
              <a:off x="-12579254" y="565492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3" name="Ellipse 1042">
              <a:extLst>
                <a:ext uri="{FF2B5EF4-FFF2-40B4-BE49-F238E27FC236}">
                  <a16:creationId xmlns:a16="http://schemas.microsoft.com/office/drawing/2014/main" id="{68F7031A-17B1-7259-3E16-96BACE5BB147}"/>
                </a:ext>
              </a:extLst>
            </p:cNvPr>
            <p:cNvSpPr/>
            <p:nvPr/>
          </p:nvSpPr>
          <p:spPr>
            <a:xfrm>
              <a:off x="-9295509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4" name="Ellipse 1043">
              <a:extLst>
                <a:ext uri="{FF2B5EF4-FFF2-40B4-BE49-F238E27FC236}">
                  <a16:creationId xmlns:a16="http://schemas.microsoft.com/office/drawing/2014/main" id="{C7F28FDA-0955-BEC8-3ED6-B55EF61DA541}"/>
                </a:ext>
              </a:extLst>
            </p:cNvPr>
            <p:cNvSpPr/>
            <p:nvPr/>
          </p:nvSpPr>
          <p:spPr>
            <a:xfrm>
              <a:off x="-9146394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5" name="Ellipse 1044">
              <a:extLst>
                <a:ext uri="{FF2B5EF4-FFF2-40B4-BE49-F238E27FC236}">
                  <a16:creationId xmlns:a16="http://schemas.microsoft.com/office/drawing/2014/main" id="{39AD9C1B-93E3-A383-69D7-E778394FF4BB}"/>
                </a:ext>
              </a:extLst>
            </p:cNvPr>
            <p:cNvSpPr/>
            <p:nvPr/>
          </p:nvSpPr>
          <p:spPr>
            <a:xfrm>
              <a:off x="-8997279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6" name="Ellipse 1045">
              <a:extLst>
                <a:ext uri="{FF2B5EF4-FFF2-40B4-BE49-F238E27FC236}">
                  <a16:creationId xmlns:a16="http://schemas.microsoft.com/office/drawing/2014/main" id="{76016EC7-A982-2C2E-3A8C-D09D0EC91490}"/>
                </a:ext>
              </a:extLst>
            </p:cNvPr>
            <p:cNvSpPr/>
            <p:nvPr/>
          </p:nvSpPr>
          <p:spPr>
            <a:xfrm>
              <a:off x="-8848165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7" name="Ellipse 1046">
              <a:extLst>
                <a:ext uri="{FF2B5EF4-FFF2-40B4-BE49-F238E27FC236}">
                  <a16:creationId xmlns:a16="http://schemas.microsoft.com/office/drawing/2014/main" id="{1FCF24E8-913B-270E-CB91-FAE1F20FC62D}"/>
                </a:ext>
              </a:extLst>
            </p:cNvPr>
            <p:cNvSpPr/>
            <p:nvPr/>
          </p:nvSpPr>
          <p:spPr>
            <a:xfrm>
              <a:off x="-8698486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8" name="Ellipse 1047">
              <a:extLst>
                <a:ext uri="{FF2B5EF4-FFF2-40B4-BE49-F238E27FC236}">
                  <a16:creationId xmlns:a16="http://schemas.microsoft.com/office/drawing/2014/main" id="{E340B42D-BE6B-C162-AC3F-B701F9A837BB}"/>
                </a:ext>
              </a:extLst>
            </p:cNvPr>
            <p:cNvSpPr/>
            <p:nvPr/>
          </p:nvSpPr>
          <p:spPr>
            <a:xfrm>
              <a:off x="-8549371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9" name="Ellipse 1048">
              <a:extLst>
                <a:ext uri="{FF2B5EF4-FFF2-40B4-BE49-F238E27FC236}">
                  <a16:creationId xmlns:a16="http://schemas.microsoft.com/office/drawing/2014/main" id="{F34B1C37-55EC-52A4-AC2C-F01A24F42304}"/>
                </a:ext>
              </a:extLst>
            </p:cNvPr>
            <p:cNvSpPr/>
            <p:nvPr/>
          </p:nvSpPr>
          <p:spPr>
            <a:xfrm>
              <a:off x="-8400257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0" name="Ellipse 1049">
              <a:extLst>
                <a:ext uri="{FF2B5EF4-FFF2-40B4-BE49-F238E27FC236}">
                  <a16:creationId xmlns:a16="http://schemas.microsoft.com/office/drawing/2014/main" id="{468D54B2-AEE5-1D4C-40A4-7484E829905D}"/>
                </a:ext>
              </a:extLst>
            </p:cNvPr>
            <p:cNvSpPr/>
            <p:nvPr/>
          </p:nvSpPr>
          <p:spPr>
            <a:xfrm>
              <a:off x="-8251142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1" name="Ellipse 1050">
              <a:extLst>
                <a:ext uri="{FF2B5EF4-FFF2-40B4-BE49-F238E27FC236}">
                  <a16:creationId xmlns:a16="http://schemas.microsoft.com/office/drawing/2014/main" id="{563201B5-52B2-CCFC-AA49-EFF8C27FE61F}"/>
                </a:ext>
              </a:extLst>
            </p:cNvPr>
            <p:cNvSpPr/>
            <p:nvPr/>
          </p:nvSpPr>
          <p:spPr>
            <a:xfrm>
              <a:off x="-8101947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2" name="Ellipse 1051">
              <a:extLst>
                <a:ext uri="{FF2B5EF4-FFF2-40B4-BE49-F238E27FC236}">
                  <a16:creationId xmlns:a16="http://schemas.microsoft.com/office/drawing/2014/main" id="{6E793E32-524D-C457-C337-1971F7965FD3}"/>
                </a:ext>
              </a:extLst>
            </p:cNvPr>
            <p:cNvSpPr/>
            <p:nvPr/>
          </p:nvSpPr>
          <p:spPr>
            <a:xfrm>
              <a:off x="-12728369" y="565492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3" name="Ellipse 1052">
              <a:extLst>
                <a:ext uri="{FF2B5EF4-FFF2-40B4-BE49-F238E27FC236}">
                  <a16:creationId xmlns:a16="http://schemas.microsoft.com/office/drawing/2014/main" id="{48138E68-FF3D-7D24-06B3-915764408E3D}"/>
                </a:ext>
              </a:extLst>
            </p:cNvPr>
            <p:cNvSpPr/>
            <p:nvPr/>
          </p:nvSpPr>
          <p:spPr>
            <a:xfrm>
              <a:off x="-12877564" y="565492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4" name="Ellipse 1053">
              <a:extLst>
                <a:ext uri="{FF2B5EF4-FFF2-40B4-BE49-F238E27FC236}">
                  <a16:creationId xmlns:a16="http://schemas.microsoft.com/office/drawing/2014/main" id="{95D79C3A-A501-D8DE-1915-C04B9C7748FA}"/>
                </a:ext>
              </a:extLst>
            </p:cNvPr>
            <p:cNvSpPr/>
            <p:nvPr/>
          </p:nvSpPr>
          <p:spPr>
            <a:xfrm>
              <a:off x="-9668900" y="475031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5" name="Ellipse 1054">
              <a:extLst>
                <a:ext uri="{FF2B5EF4-FFF2-40B4-BE49-F238E27FC236}">
                  <a16:creationId xmlns:a16="http://schemas.microsoft.com/office/drawing/2014/main" id="{006993DC-31EF-FB3F-1721-AF8314A68CAC}"/>
                </a:ext>
              </a:extLst>
            </p:cNvPr>
            <p:cNvSpPr/>
            <p:nvPr/>
          </p:nvSpPr>
          <p:spPr>
            <a:xfrm>
              <a:off x="-9818014" y="475031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6" name="Ellipse 1055">
              <a:extLst>
                <a:ext uri="{FF2B5EF4-FFF2-40B4-BE49-F238E27FC236}">
                  <a16:creationId xmlns:a16="http://schemas.microsoft.com/office/drawing/2014/main" id="{172A4EBF-F1D2-F840-DAFD-ED6181963A9A}"/>
                </a:ext>
              </a:extLst>
            </p:cNvPr>
            <p:cNvSpPr/>
            <p:nvPr/>
          </p:nvSpPr>
          <p:spPr>
            <a:xfrm>
              <a:off x="-9967129" y="475031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7" name="Ellipse 1056">
              <a:extLst>
                <a:ext uri="{FF2B5EF4-FFF2-40B4-BE49-F238E27FC236}">
                  <a16:creationId xmlns:a16="http://schemas.microsoft.com/office/drawing/2014/main" id="{50EABA15-053E-5CD2-1283-6F3F7471EF46}"/>
                </a:ext>
              </a:extLst>
            </p:cNvPr>
            <p:cNvSpPr/>
            <p:nvPr/>
          </p:nvSpPr>
          <p:spPr>
            <a:xfrm>
              <a:off x="-10116727" y="475047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8" name="Ellipse 1057">
              <a:extLst>
                <a:ext uri="{FF2B5EF4-FFF2-40B4-BE49-F238E27FC236}">
                  <a16:creationId xmlns:a16="http://schemas.microsoft.com/office/drawing/2014/main" id="{5951FC14-54F7-CD5A-25D7-A9B863D3DEBB}"/>
                </a:ext>
              </a:extLst>
            </p:cNvPr>
            <p:cNvSpPr/>
            <p:nvPr/>
          </p:nvSpPr>
          <p:spPr>
            <a:xfrm>
              <a:off x="-10265842" y="475047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9" name="Ellipse 1058">
              <a:extLst>
                <a:ext uri="{FF2B5EF4-FFF2-40B4-BE49-F238E27FC236}">
                  <a16:creationId xmlns:a16="http://schemas.microsoft.com/office/drawing/2014/main" id="{15C33169-B7B3-A4B1-0791-DF111B2D4FC8}"/>
                </a:ext>
              </a:extLst>
            </p:cNvPr>
            <p:cNvSpPr/>
            <p:nvPr/>
          </p:nvSpPr>
          <p:spPr>
            <a:xfrm>
              <a:off x="-10415037" y="475047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0" name="Ellipse 1059">
              <a:extLst>
                <a:ext uri="{FF2B5EF4-FFF2-40B4-BE49-F238E27FC236}">
                  <a16:creationId xmlns:a16="http://schemas.microsoft.com/office/drawing/2014/main" id="{2C7D3B59-8C73-9D1D-F6F2-3F5A5ACDBF68}"/>
                </a:ext>
              </a:extLst>
            </p:cNvPr>
            <p:cNvSpPr/>
            <p:nvPr/>
          </p:nvSpPr>
          <p:spPr>
            <a:xfrm>
              <a:off x="-13026679" y="565492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1" name="Ellipse 1060">
              <a:extLst>
                <a:ext uri="{FF2B5EF4-FFF2-40B4-BE49-F238E27FC236}">
                  <a16:creationId xmlns:a16="http://schemas.microsoft.com/office/drawing/2014/main" id="{F19B8148-6933-BC03-85EB-5C9F749A8A91}"/>
                </a:ext>
              </a:extLst>
            </p:cNvPr>
            <p:cNvSpPr/>
            <p:nvPr/>
          </p:nvSpPr>
          <p:spPr>
            <a:xfrm>
              <a:off x="-10713589" y="475047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2" name="Ellipse 1061">
              <a:extLst>
                <a:ext uri="{FF2B5EF4-FFF2-40B4-BE49-F238E27FC236}">
                  <a16:creationId xmlns:a16="http://schemas.microsoft.com/office/drawing/2014/main" id="{6A820C6A-E433-8C43-811B-1FC8E70D393C}"/>
                </a:ext>
              </a:extLst>
            </p:cNvPr>
            <p:cNvSpPr/>
            <p:nvPr/>
          </p:nvSpPr>
          <p:spPr>
            <a:xfrm>
              <a:off x="-10862784" y="475047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3" name="Ellipse 1062">
              <a:extLst>
                <a:ext uri="{FF2B5EF4-FFF2-40B4-BE49-F238E27FC236}">
                  <a16:creationId xmlns:a16="http://schemas.microsoft.com/office/drawing/2014/main" id="{4C6E34B5-FC90-965F-6DB2-DA50C2A40CE2}"/>
                </a:ext>
              </a:extLst>
            </p:cNvPr>
            <p:cNvSpPr/>
            <p:nvPr/>
          </p:nvSpPr>
          <p:spPr>
            <a:xfrm>
              <a:off x="-15190332" y="733491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4" name="Ellipse 1063">
              <a:extLst>
                <a:ext uri="{FF2B5EF4-FFF2-40B4-BE49-F238E27FC236}">
                  <a16:creationId xmlns:a16="http://schemas.microsoft.com/office/drawing/2014/main" id="{FFCE4725-09FB-FA1D-2437-A61A97E31CAB}"/>
                </a:ext>
              </a:extLst>
            </p:cNvPr>
            <p:cNvSpPr/>
            <p:nvPr/>
          </p:nvSpPr>
          <p:spPr>
            <a:xfrm>
              <a:off x="-15041218" y="733491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5" name="Ellipse 1064">
              <a:extLst>
                <a:ext uri="{FF2B5EF4-FFF2-40B4-BE49-F238E27FC236}">
                  <a16:creationId xmlns:a16="http://schemas.microsoft.com/office/drawing/2014/main" id="{9838F911-F177-33E9-36E6-5CD40FAB9AE5}"/>
                </a:ext>
              </a:extLst>
            </p:cNvPr>
            <p:cNvSpPr/>
            <p:nvPr/>
          </p:nvSpPr>
          <p:spPr>
            <a:xfrm>
              <a:off x="-14892103" y="733491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6" name="Ellipse 1065">
              <a:extLst>
                <a:ext uri="{FF2B5EF4-FFF2-40B4-BE49-F238E27FC236}">
                  <a16:creationId xmlns:a16="http://schemas.microsoft.com/office/drawing/2014/main" id="{968E6E3B-E1B6-49D5-A370-303202F0FC17}"/>
                </a:ext>
              </a:extLst>
            </p:cNvPr>
            <p:cNvSpPr/>
            <p:nvPr/>
          </p:nvSpPr>
          <p:spPr>
            <a:xfrm>
              <a:off x="-14220644" y="539640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7" name="Ellipse 1066">
              <a:extLst>
                <a:ext uri="{FF2B5EF4-FFF2-40B4-BE49-F238E27FC236}">
                  <a16:creationId xmlns:a16="http://schemas.microsoft.com/office/drawing/2014/main" id="{3F07DC41-6BDF-EE2B-5C5E-EA6460EFAB74}"/>
                </a:ext>
              </a:extLst>
            </p:cNvPr>
            <p:cNvSpPr/>
            <p:nvPr/>
          </p:nvSpPr>
          <p:spPr>
            <a:xfrm>
              <a:off x="-14071529" y="539640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8" name="Ellipse 1067">
              <a:extLst>
                <a:ext uri="{FF2B5EF4-FFF2-40B4-BE49-F238E27FC236}">
                  <a16:creationId xmlns:a16="http://schemas.microsoft.com/office/drawing/2014/main" id="{645500B7-DAAF-66D8-8073-F7ACFC004C91}"/>
                </a:ext>
              </a:extLst>
            </p:cNvPr>
            <p:cNvSpPr/>
            <p:nvPr/>
          </p:nvSpPr>
          <p:spPr>
            <a:xfrm>
              <a:off x="-13922414" y="539640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9" name="Ellipse 1068">
              <a:extLst>
                <a:ext uri="{FF2B5EF4-FFF2-40B4-BE49-F238E27FC236}">
                  <a16:creationId xmlns:a16="http://schemas.microsoft.com/office/drawing/2014/main" id="{7CE1B5C4-AEAF-C80D-E1DA-7A86F58C3E8A}"/>
                </a:ext>
              </a:extLst>
            </p:cNvPr>
            <p:cNvSpPr/>
            <p:nvPr/>
          </p:nvSpPr>
          <p:spPr>
            <a:xfrm>
              <a:off x="-13623621" y="539632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0" name="Ellipse 1069">
              <a:extLst>
                <a:ext uri="{FF2B5EF4-FFF2-40B4-BE49-F238E27FC236}">
                  <a16:creationId xmlns:a16="http://schemas.microsoft.com/office/drawing/2014/main" id="{7D62AE25-A1C9-E970-8366-DCBC7FCE9D46}"/>
                </a:ext>
              </a:extLst>
            </p:cNvPr>
            <p:cNvSpPr/>
            <p:nvPr/>
          </p:nvSpPr>
          <p:spPr>
            <a:xfrm>
              <a:off x="-13474506" y="539632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1" name="Ellipse 1070">
              <a:extLst>
                <a:ext uri="{FF2B5EF4-FFF2-40B4-BE49-F238E27FC236}">
                  <a16:creationId xmlns:a16="http://schemas.microsoft.com/office/drawing/2014/main" id="{A9FFEB9D-3734-7F9C-BBDC-C98615C75203}"/>
                </a:ext>
              </a:extLst>
            </p:cNvPr>
            <p:cNvSpPr/>
            <p:nvPr/>
          </p:nvSpPr>
          <p:spPr>
            <a:xfrm>
              <a:off x="-13325392" y="539632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2" name="Ellipse 1071">
              <a:extLst>
                <a:ext uri="{FF2B5EF4-FFF2-40B4-BE49-F238E27FC236}">
                  <a16:creationId xmlns:a16="http://schemas.microsoft.com/office/drawing/2014/main" id="{AA55B15A-E7A5-FA87-0983-5B990CE5C2EF}"/>
                </a:ext>
              </a:extLst>
            </p:cNvPr>
            <p:cNvSpPr/>
            <p:nvPr/>
          </p:nvSpPr>
          <p:spPr>
            <a:xfrm>
              <a:off x="-9967129" y="862628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3" name="Ellipse 1072">
              <a:extLst>
                <a:ext uri="{FF2B5EF4-FFF2-40B4-BE49-F238E27FC236}">
                  <a16:creationId xmlns:a16="http://schemas.microsoft.com/office/drawing/2014/main" id="{996B6064-7E3D-2F98-2458-C342F9473468}"/>
                </a:ext>
              </a:extLst>
            </p:cNvPr>
            <p:cNvSpPr/>
            <p:nvPr/>
          </p:nvSpPr>
          <p:spPr>
            <a:xfrm>
              <a:off x="-13698541" y="733491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4" name="Ellipse 1073">
              <a:extLst>
                <a:ext uri="{FF2B5EF4-FFF2-40B4-BE49-F238E27FC236}">
                  <a16:creationId xmlns:a16="http://schemas.microsoft.com/office/drawing/2014/main" id="{5371CFA1-8F48-A751-9CDD-928D45199381}"/>
                </a:ext>
              </a:extLst>
            </p:cNvPr>
            <p:cNvSpPr/>
            <p:nvPr/>
          </p:nvSpPr>
          <p:spPr>
            <a:xfrm>
              <a:off x="-13549426" y="733491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5" name="Ellipse 1074">
              <a:extLst>
                <a:ext uri="{FF2B5EF4-FFF2-40B4-BE49-F238E27FC236}">
                  <a16:creationId xmlns:a16="http://schemas.microsoft.com/office/drawing/2014/main" id="{F7B17B8D-137F-3F10-64F7-44480B696F45}"/>
                </a:ext>
              </a:extLst>
            </p:cNvPr>
            <p:cNvSpPr/>
            <p:nvPr/>
          </p:nvSpPr>
          <p:spPr>
            <a:xfrm>
              <a:off x="-13400231" y="733491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6" name="Ellipse 1075">
              <a:extLst>
                <a:ext uri="{FF2B5EF4-FFF2-40B4-BE49-F238E27FC236}">
                  <a16:creationId xmlns:a16="http://schemas.microsoft.com/office/drawing/2014/main" id="{3690FB6F-9278-A258-F206-78F86B2D2695}"/>
                </a:ext>
              </a:extLst>
            </p:cNvPr>
            <p:cNvSpPr/>
            <p:nvPr/>
          </p:nvSpPr>
          <p:spPr>
            <a:xfrm>
              <a:off x="-9818014" y="862628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7" name="Ellipse 1076">
              <a:extLst>
                <a:ext uri="{FF2B5EF4-FFF2-40B4-BE49-F238E27FC236}">
                  <a16:creationId xmlns:a16="http://schemas.microsoft.com/office/drawing/2014/main" id="{1511ED00-0BA5-C779-55ED-E53141F9F6E1}"/>
                </a:ext>
              </a:extLst>
            </p:cNvPr>
            <p:cNvSpPr/>
            <p:nvPr/>
          </p:nvSpPr>
          <p:spPr>
            <a:xfrm>
              <a:off x="-7579038" y="552521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8" name="Ellipse 1077">
              <a:extLst>
                <a:ext uri="{FF2B5EF4-FFF2-40B4-BE49-F238E27FC236}">
                  <a16:creationId xmlns:a16="http://schemas.microsoft.com/office/drawing/2014/main" id="{7DC1CA39-637A-6139-3B21-7EC0DAF8839E}"/>
                </a:ext>
              </a:extLst>
            </p:cNvPr>
            <p:cNvSpPr/>
            <p:nvPr/>
          </p:nvSpPr>
          <p:spPr>
            <a:xfrm>
              <a:off x="-7728234" y="552521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9" name="Ellipse 1078">
              <a:extLst>
                <a:ext uri="{FF2B5EF4-FFF2-40B4-BE49-F238E27FC236}">
                  <a16:creationId xmlns:a16="http://schemas.microsoft.com/office/drawing/2014/main" id="{9E9898F6-D4F0-5AEC-21A3-2F0CB0CB7CEF}"/>
                </a:ext>
              </a:extLst>
            </p:cNvPr>
            <p:cNvSpPr/>
            <p:nvPr/>
          </p:nvSpPr>
          <p:spPr>
            <a:xfrm>
              <a:off x="-9668900" y="862628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0" name="Ellipse 1079">
              <a:extLst>
                <a:ext uri="{FF2B5EF4-FFF2-40B4-BE49-F238E27FC236}">
                  <a16:creationId xmlns:a16="http://schemas.microsoft.com/office/drawing/2014/main" id="{0ED3E3CE-40FB-D3BD-F68D-580D151AE491}"/>
                </a:ext>
              </a:extLst>
            </p:cNvPr>
            <p:cNvSpPr/>
            <p:nvPr/>
          </p:nvSpPr>
          <p:spPr>
            <a:xfrm>
              <a:off x="-11384726" y="87551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1" name="Ellipse 1080">
              <a:extLst>
                <a:ext uri="{FF2B5EF4-FFF2-40B4-BE49-F238E27FC236}">
                  <a16:creationId xmlns:a16="http://schemas.microsoft.com/office/drawing/2014/main" id="{8E4D12A1-4026-D419-7539-E0881FC99928}"/>
                </a:ext>
              </a:extLst>
            </p:cNvPr>
            <p:cNvSpPr/>
            <p:nvPr/>
          </p:nvSpPr>
          <p:spPr>
            <a:xfrm>
              <a:off x="-11235611" y="87551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2" name="Ellipse 1081">
              <a:extLst>
                <a:ext uri="{FF2B5EF4-FFF2-40B4-BE49-F238E27FC236}">
                  <a16:creationId xmlns:a16="http://schemas.microsoft.com/office/drawing/2014/main" id="{0D02BA4E-2189-4801-617E-8D3FA53807AD}"/>
                </a:ext>
              </a:extLst>
            </p:cNvPr>
            <p:cNvSpPr/>
            <p:nvPr/>
          </p:nvSpPr>
          <p:spPr>
            <a:xfrm>
              <a:off x="-11086416" y="87551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3" name="Ellipse 1082">
              <a:extLst>
                <a:ext uri="{FF2B5EF4-FFF2-40B4-BE49-F238E27FC236}">
                  <a16:creationId xmlns:a16="http://schemas.microsoft.com/office/drawing/2014/main" id="{170FF4E0-6684-17AE-6797-F21107B6506D}"/>
                </a:ext>
              </a:extLst>
            </p:cNvPr>
            <p:cNvSpPr/>
            <p:nvPr/>
          </p:nvSpPr>
          <p:spPr>
            <a:xfrm>
              <a:off x="-9668900" y="552562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4" name="Ellipse 1083">
              <a:extLst>
                <a:ext uri="{FF2B5EF4-FFF2-40B4-BE49-F238E27FC236}">
                  <a16:creationId xmlns:a16="http://schemas.microsoft.com/office/drawing/2014/main" id="{20B421CB-DD62-3B38-5C4C-D65877BA2954}"/>
                </a:ext>
              </a:extLst>
            </p:cNvPr>
            <p:cNvSpPr/>
            <p:nvPr/>
          </p:nvSpPr>
          <p:spPr>
            <a:xfrm>
              <a:off x="-9818014" y="552562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5" name="Ellipse 1084">
              <a:extLst>
                <a:ext uri="{FF2B5EF4-FFF2-40B4-BE49-F238E27FC236}">
                  <a16:creationId xmlns:a16="http://schemas.microsoft.com/office/drawing/2014/main" id="{7D6BE003-292B-A843-0E67-A81E031379A0}"/>
                </a:ext>
              </a:extLst>
            </p:cNvPr>
            <p:cNvSpPr/>
            <p:nvPr/>
          </p:nvSpPr>
          <p:spPr>
            <a:xfrm>
              <a:off x="-9967129" y="552562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6" name="Ellipse 1085">
              <a:extLst>
                <a:ext uri="{FF2B5EF4-FFF2-40B4-BE49-F238E27FC236}">
                  <a16:creationId xmlns:a16="http://schemas.microsoft.com/office/drawing/2014/main" id="{F1537FDA-AA14-6344-4182-664B7F5998AF}"/>
                </a:ext>
              </a:extLst>
            </p:cNvPr>
            <p:cNvSpPr/>
            <p:nvPr/>
          </p:nvSpPr>
          <p:spPr>
            <a:xfrm>
              <a:off x="-10116727" y="552546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7" name="Ellipse 1086">
              <a:extLst>
                <a:ext uri="{FF2B5EF4-FFF2-40B4-BE49-F238E27FC236}">
                  <a16:creationId xmlns:a16="http://schemas.microsoft.com/office/drawing/2014/main" id="{EE8C0EDC-2C03-DA32-86FC-056CA91141AF}"/>
                </a:ext>
              </a:extLst>
            </p:cNvPr>
            <p:cNvSpPr/>
            <p:nvPr/>
          </p:nvSpPr>
          <p:spPr>
            <a:xfrm>
              <a:off x="-10265842" y="552546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8" name="Ellipse 1087">
              <a:extLst>
                <a:ext uri="{FF2B5EF4-FFF2-40B4-BE49-F238E27FC236}">
                  <a16:creationId xmlns:a16="http://schemas.microsoft.com/office/drawing/2014/main" id="{2B41783C-04C8-46F0-2071-5C4B80894EAB}"/>
                </a:ext>
              </a:extLst>
            </p:cNvPr>
            <p:cNvSpPr/>
            <p:nvPr/>
          </p:nvSpPr>
          <p:spPr>
            <a:xfrm>
              <a:off x="-11459726" y="73342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9" name="Ellipse 1088">
              <a:extLst>
                <a:ext uri="{FF2B5EF4-FFF2-40B4-BE49-F238E27FC236}">
                  <a16:creationId xmlns:a16="http://schemas.microsoft.com/office/drawing/2014/main" id="{5BE5D925-2638-6CD4-6FB0-0F3497BBF21A}"/>
                </a:ext>
              </a:extLst>
            </p:cNvPr>
            <p:cNvSpPr/>
            <p:nvPr/>
          </p:nvSpPr>
          <p:spPr>
            <a:xfrm>
              <a:off x="-11310611" y="73342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0" name="Ellipse 1089">
              <a:extLst>
                <a:ext uri="{FF2B5EF4-FFF2-40B4-BE49-F238E27FC236}">
                  <a16:creationId xmlns:a16="http://schemas.microsoft.com/office/drawing/2014/main" id="{415D3CA0-3E84-8C56-30A5-93082D9CC008}"/>
                </a:ext>
              </a:extLst>
            </p:cNvPr>
            <p:cNvSpPr/>
            <p:nvPr/>
          </p:nvSpPr>
          <p:spPr>
            <a:xfrm>
              <a:off x="-11161497" y="73342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1" name="Ellipse 1090">
              <a:extLst>
                <a:ext uri="{FF2B5EF4-FFF2-40B4-BE49-F238E27FC236}">
                  <a16:creationId xmlns:a16="http://schemas.microsoft.com/office/drawing/2014/main" id="{5873442D-1EB6-F5E0-A852-8061E5414F40}"/>
                </a:ext>
              </a:extLst>
            </p:cNvPr>
            <p:cNvSpPr/>
            <p:nvPr/>
          </p:nvSpPr>
          <p:spPr>
            <a:xfrm>
              <a:off x="-11011899" y="73344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2" name="Ellipse 1091">
              <a:extLst>
                <a:ext uri="{FF2B5EF4-FFF2-40B4-BE49-F238E27FC236}">
                  <a16:creationId xmlns:a16="http://schemas.microsoft.com/office/drawing/2014/main" id="{324831E2-6C79-9173-8009-6592ABFFD07B}"/>
                </a:ext>
              </a:extLst>
            </p:cNvPr>
            <p:cNvSpPr/>
            <p:nvPr/>
          </p:nvSpPr>
          <p:spPr>
            <a:xfrm>
              <a:off x="-10862784" y="73344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3" name="Ellipse 1092">
              <a:extLst>
                <a:ext uri="{FF2B5EF4-FFF2-40B4-BE49-F238E27FC236}">
                  <a16:creationId xmlns:a16="http://schemas.microsoft.com/office/drawing/2014/main" id="{1D35EFE8-8879-C504-A7EE-6A0267A2A9EE}"/>
                </a:ext>
              </a:extLst>
            </p:cNvPr>
            <p:cNvSpPr/>
            <p:nvPr/>
          </p:nvSpPr>
          <p:spPr>
            <a:xfrm>
              <a:off x="-10713589" y="73344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4" name="Ellipse 1093">
              <a:extLst>
                <a:ext uri="{FF2B5EF4-FFF2-40B4-BE49-F238E27FC236}">
                  <a16:creationId xmlns:a16="http://schemas.microsoft.com/office/drawing/2014/main" id="{AE459A75-2D88-6C03-6E4B-72CF7744FC27}"/>
                </a:ext>
              </a:extLst>
            </p:cNvPr>
            <p:cNvSpPr/>
            <p:nvPr/>
          </p:nvSpPr>
          <p:spPr>
            <a:xfrm>
              <a:off x="-10415037" y="552546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5" name="Ellipse 1094">
              <a:extLst>
                <a:ext uri="{FF2B5EF4-FFF2-40B4-BE49-F238E27FC236}">
                  <a16:creationId xmlns:a16="http://schemas.microsoft.com/office/drawing/2014/main" id="{7B7E4DA5-E163-DC01-105C-D127F064F5D4}"/>
                </a:ext>
              </a:extLst>
            </p:cNvPr>
            <p:cNvSpPr/>
            <p:nvPr/>
          </p:nvSpPr>
          <p:spPr>
            <a:xfrm>
              <a:off x="-10415037" y="73344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6" name="Ellipse 1095">
              <a:extLst>
                <a:ext uri="{FF2B5EF4-FFF2-40B4-BE49-F238E27FC236}">
                  <a16:creationId xmlns:a16="http://schemas.microsoft.com/office/drawing/2014/main" id="{3B0CAB99-8658-9821-1A3B-3A403991308A}"/>
                </a:ext>
              </a:extLst>
            </p:cNvPr>
            <p:cNvSpPr/>
            <p:nvPr/>
          </p:nvSpPr>
          <p:spPr>
            <a:xfrm>
              <a:off x="-10265842" y="73344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7" name="Ellipse 1096">
              <a:extLst>
                <a:ext uri="{FF2B5EF4-FFF2-40B4-BE49-F238E27FC236}">
                  <a16:creationId xmlns:a16="http://schemas.microsoft.com/office/drawing/2014/main" id="{F8BA6165-F239-AFA4-D14A-86EFBD4EB0D3}"/>
                </a:ext>
              </a:extLst>
            </p:cNvPr>
            <p:cNvSpPr/>
            <p:nvPr/>
          </p:nvSpPr>
          <p:spPr>
            <a:xfrm>
              <a:off x="-10116727" y="73344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8" name="Ellipse 1097">
              <a:extLst>
                <a:ext uri="{FF2B5EF4-FFF2-40B4-BE49-F238E27FC236}">
                  <a16:creationId xmlns:a16="http://schemas.microsoft.com/office/drawing/2014/main" id="{5A235825-B394-9ACD-3070-BCBE86327E27}"/>
                </a:ext>
              </a:extLst>
            </p:cNvPr>
            <p:cNvSpPr/>
            <p:nvPr/>
          </p:nvSpPr>
          <p:spPr>
            <a:xfrm>
              <a:off x="-9967129" y="73342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9" name="Ellipse 1098">
              <a:extLst>
                <a:ext uri="{FF2B5EF4-FFF2-40B4-BE49-F238E27FC236}">
                  <a16:creationId xmlns:a16="http://schemas.microsoft.com/office/drawing/2014/main" id="{B0936A36-9BAC-CB9E-0C66-844253899104}"/>
                </a:ext>
              </a:extLst>
            </p:cNvPr>
            <p:cNvSpPr/>
            <p:nvPr/>
          </p:nvSpPr>
          <p:spPr>
            <a:xfrm>
              <a:off x="-9818014" y="73342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0" name="Ellipse 1099">
              <a:extLst>
                <a:ext uri="{FF2B5EF4-FFF2-40B4-BE49-F238E27FC236}">
                  <a16:creationId xmlns:a16="http://schemas.microsoft.com/office/drawing/2014/main" id="{DFAAF23A-09F8-D6FE-1114-0E16DDAB0090}"/>
                </a:ext>
              </a:extLst>
            </p:cNvPr>
            <p:cNvSpPr/>
            <p:nvPr/>
          </p:nvSpPr>
          <p:spPr>
            <a:xfrm>
              <a:off x="-9668900" y="73342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1" name="Ellipse 1100">
              <a:extLst>
                <a:ext uri="{FF2B5EF4-FFF2-40B4-BE49-F238E27FC236}">
                  <a16:creationId xmlns:a16="http://schemas.microsoft.com/office/drawing/2014/main" id="{86FA3F39-2B40-0625-B966-6F45D34C083D}"/>
                </a:ext>
              </a:extLst>
            </p:cNvPr>
            <p:cNvSpPr/>
            <p:nvPr/>
          </p:nvSpPr>
          <p:spPr>
            <a:xfrm>
              <a:off x="-10713589" y="552546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2" name="Ellipse 1101">
              <a:extLst>
                <a:ext uri="{FF2B5EF4-FFF2-40B4-BE49-F238E27FC236}">
                  <a16:creationId xmlns:a16="http://schemas.microsoft.com/office/drawing/2014/main" id="{33127D58-3BE1-6F77-D24B-DE8BDE97617A}"/>
                </a:ext>
              </a:extLst>
            </p:cNvPr>
            <p:cNvSpPr/>
            <p:nvPr/>
          </p:nvSpPr>
          <p:spPr>
            <a:xfrm>
              <a:off x="-10862784" y="552546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3" name="Ellipse 1102">
              <a:extLst>
                <a:ext uri="{FF2B5EF4-FFF2-40B4-BE49-F238E27FC236}">
                  <a16:creationId xmlns:a16="http://schemas.microsoft.com/office/drawing/2014/main" id="{252BA515-D3B3-96CA-4359-A3D96232F67D}"/>
                </a:ext>
              </a:extLst>
            </p:cNvPr>
            <p:cNvSpPr/>
            <p:nvPr/>
          </p:nvSpPr>
          <p:spPr>
            <a:xfrm>
              <a:off x="-9892612" y="462093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4" name="Ellipse 1103">
              <a:extLst>
                <a:ext uri="{FF2B5EF4-FFF2-40B4-BE49-F238E27FC236}">
                  <a16:creationId xmlns:a16="http://schemas.microsoft.com/office/drawing/2014/main" id="{63C78D2F-FDF7-9FA1-C6CA-DAFB2E848FCE}"/>
                </a:ext>
              </a:extLst>
            </p:cNvPr>
            <p:cNvSpPr/>
            <p:nvPr/>
          </p:nvSpPr>
          <p:spPr>
            <a:xfrm>
              <a:off x="-9743497" y="462093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5" name="Ellipse 1104">
              <a:extLst>
                <a:ext uri="{FF2B5EF4-FFF2-40B4-BE49-F238E27FC236}">
                  <a16:creationId xmlns:a16="http://schemas.microsoft.com/office/drawing/2014/main" id="{115E7150-DE2C-1C85-3151-0BCA05DF6546}"/>
                </a:ext>
              </a:extLst>
            </p:cNvPr>
            <p:cNvSpPr/>
            <p:nvPr/>
          </p:nvSpPr>
          <p:spPr>
            <a:xfrm>
              <a:off x="-13324586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6" name="Ellipse 1105">
              <a:extLst>
                <a:ext uri="{FF2B5EF4-FFF2-40B4-BE49-F238E27FC236}">
                  <a16:creationId xmlns:a16="http://schemas.microsoft.com/office/drawing/2014/main" id="{9AC0FE41-49B8-DA09-CC40-D4FCCFAEE35F}"/>
                </a:ext>
              </a:extLst>
            </p:cNvPr>
            <p:cNvSpPr/>
            <p:nvPr/>
          </p:nvSpPr>
          <p:spPr>
            <a:xfrm>
              <a:off x="-13623702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7" name="Ellipse 1106">
              <a:extLst>
                <a:ext uri="{FF2B5EF4-FFF2-40B4-BE49-F238E27FC236}">
                  <a16:creationId xmlns:a16="http://schemas.microsoft.com/office/drawing/2014/main" id="{B03A8BB2-4587-7153-A9FF-A3ED52D23C12}"/>
                </a:ext>
              </a:extLst>
            </p:cNvPr>
            <p:cNvSpPr/>
            <p:nvPr/>
          </p:nvSpPr>
          <p:spPr>
            <a:xfrm>
              <a:off x="-13772897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8" name="Ellipse 1107">
              <a:extLst>
                <a:ext uri="{FF2B5EF4-FFF2-40B4-BE49-F238E27FC236}">
                  <a16:creationId xmlns:a16="http://schemas.microsoft.com/office/drawing/2014/main" id="{673DB3F6-6EAD-81F6-02B2-1CF64059F2C7}"/>
                </a:ext>
              </a:extLst>
            </p:cNvPr>
            <p:cNvSpPr/>
            <p:nvPr/>
          </p:nvSpPr>
          <p:spPr>
            <a:xfrm>
              <a:off x="-14818069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9" name="Ellipse 1108">
              <a:extLst>
                <a:ext uri="{FF2B5EF4-FFF2-40B4-BE49-F238E27FC236}">
                  <a16:creationId xmlns:a16="http://schemas.microsoft.com/office/drawing/2014/main" id="{CCEB2366-CBB0-FB3C-4382-2A8BB22EF320}"/>
                </a:ext>
              </a:extLst>
            </p:cNvPr>
            <p:cNvSpPr/>
            <p:nvPr/>
          </p:nvSpPr>
          <p:spPr>
            <a:xfrm>
              <a:off x="-11011899" y="552546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0" name="Ellipse 1109">
              <a:extLst>
                <a:ext uri="{FF2B5EF4-FFF2-40B4-BE49-F238E27FC236}">
                  <a16:creationId xmlns:a16="http://schemas.microsoft.com/office/drawing/2014/main" id="{CE6E3CCB-57A1-B29B-E704-DD144E0AEAC6}"/>
                </a:ext>
              </a:extLst>
            </p:cNvPr>
            <p:cNvSpPr/>
            <p:nvPr/>
          </p:nvSpPr>
          <p:spPr>
            <a:xfrm>
              <a:off x="-11161497" y="552562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1" name="Ellipse 1110">
              <a:extLst>
                <a:ext uri="{FF2B5EF4-FFF2-40B4-BE49-F238E27FC236}">
                  <a16:creationId xmlns:a16="http://schemas.microsoft.com/office/drawing/2014/main" id="{AE79EABB-1AAF-6C4E-ED19-213595CCC138}"/>
                </a:ext>
              </a:extLst>
            </p:cNvPr>
            <p:cNvSpPr/>
            <p:nvPr/>
          </p:nvSpPr>
          <p:spPr>
            <a:xfrm>
              <a:off x="-11310611" y="552562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2" name="Ellipse 1111">
              <a:extLst>
                <a:ext uri="{FF2B5EF4-FFF2-40B4-BE49-F238E27FC236}">
                  <a16:creationId xmlns:a16="http://schemas.microsoft.com/office/drawing/2014/main" id="{13C70753-0D18-ADCA-AEE6-4EC49FAF2585}"/>
                </a:ext>
              </a:extLst>
            </p:cNvPr>
            <p:cNvSpPr/>
            <p:nvPr/>
          </p:nvSpPr>
          <p:spPr>
            <a:xfrm>
              <a:off x="-11459726" y="552562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3" name="Ellipse 1112">
              <a:extLst>
                <a:ext uri="{FF2B5EF4-FFF2-40B4-BE49-F238E27FC236}">
                  <a16:creationId xmlns:a16="http://schemas.microsoft.com/office/drawing/2014/main" id="{2F617E7B-4096-DC49-0CF7-AF6FEA0E9CA6}"/>
                </a:ext>
              </a:extLst>
            </p:cNvPr>
            <p:cNvSpPr/>
            <p:nvPr/>
          </p:nvSpPr>
          <p:spPr>
            <a:xfrm>
              <a:off x="-7728234" y="733491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4" name="Ellipse 1113">
              <a:extLst>
                <a:ext uri="{FF2B5EF4-FFF2-40B4-BE49-F238E27FC236}">
                  <a16:creationId xmlns:a16="http://schemas.microsoft.com/office/drawing/2014/main" id="{25BB30F7-FF2D-0F7B-2B65-BD05DCB61CCF}"/>
                </a:ext>
              </a:extLst>
            </p:cNvPr>
            <p:cNvSpPr/>
            <p:nvPr/>
          </p:nvSpPr>
          <p:spPr>
            <a:xfrm>
              <a:off x="-7579119" y="733491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5" name="Ellipse 1114">
              <a:extLst>
                <a:ext uri="{FF2B5EF4-FFF2-40B4-BE49-F238E27FC236}">
                  <a16:creationId xmlns:a16="http://schemas.microsoft.com/office/drawing/2014/main" id="{81DC2422-7AC9-C70E-4F2B-B364F5E22082}"/>
                </a:ext>
              </a:extLst>
            </p:cNvPr>
            <p:cNvSpPr/>
            <p:nvPr/>
          </p:nvSpPr>
          <p:spPr>
            <a:xfrm>
              <a:off x="-7429924" y="733491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6" name="Ellipse 1115">
              <a:extLst>
                <a:ext uri="{FF2B5EF4-FFF2-40B4-BE49-F238E27FC236}">
                  <a16:creationId xmlns:a16="http://schemas.microsoft.com/office/drawing/2014/main" id="{9AE86F38-DB5A-63D9-DB58-65B562685E41}"/>
                </a:ext>
              </a:extLst>
            </p:cNvPr>
            <p:cNvSpPr/>
            <p:nvPr/>
          </p:nvSpPr>
          <p:spPr>
            <a:xfrm>
              <a:off x="-10042049" y="87551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7" name="Ellipse 1116">
              <a:extLst>
                <a:ext uri="{FF2B5EF4-FFF2-40B4-BE49-F238E27FC236}">
                  <a16:creationId xmlns:a16="http://schemas.microsoft.com/office/drawing/2014/main" id="{AA35BD34-ACFB-7390-C626-7B0CA04458A9}"/>
                </a:ext>
              </a:extLst>
            </p:cNvPr>
            <p:cNvSpPr/>
            <p:nvPr/>
          </p:nvSpPr>
          <p:spPr>
            <a:xfrm>
              <a:off x="-9892854" y="87551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8" name="Ellipse 1117">
              <a:extLst>
                <a:ext uri="{FF2B5EF4-FFF2-40B4-BE49-F238E27FC236}">
                  <a16:creationId xmlns:a16="http://schemas.microsoft.com/office/drawing/2014/main" id="{5A4507E5-14FA-D831-781A-4924B3B109FB}"/>
                </a:ext>
              </a:extLst>
            </p:cNvPr>
            <p:cNvSpPr/>
            <p:nvPr/>
          </p:nvSpPr>
          <p:spPr>
            <a:xfrm>
              <a:off x="-9743739" y="87551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9" name="Ellipse 1118">
              <a:extLst>
                <a:ext uri="{FF2B5EF4-FFF2-40B4-BE49-F238E27FC236}">
                  <a16:creationId xmlns:a16="http://schemas.microsoft.com/office/drawing/2014/main" id="{0ABADE2B-95D9-DA68-135E-B5181FF15472}"/>
                </a:ext>
              </a:extLst>
            </p:cNvPr>
            <p:cNvSpPr/>
            <p:nvPr/>
          </p:nvSpPr>
          <p:spPr>
            <a:xfrm>
              <a:off x="-11161577" y="449196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0" name="Ellipse 1119">
              <a:extLst>
                <a:ext uri="{FF2B5EF4-FFF2-40B4-BE49-F238E27FC236}">
                  <a16:creationId xmlns:a16="http://schemas.microsoft.com/office/drawing/2014/main" id="{C04CAA42-9025-09AC-C6B8-3A52A04EA091}"/>
                </a:ext>
              </a:extLst>
            </p:cNvPr>
            <p:cNvSpPr/>
            <p:nvPr/>
          </p:nvSpPr>
          <p:spPr>
            <a:xfrm>
              <a:off x="-11310692" y="449196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1" name="Ellipse 1120">
              <a:extLst>
                <a:ext uri="{FF2B5EF4-FFF2-40B4-BE49-F238E27FC236}">
                  <a16:creationId xmlns:a16="http://schemas.microsoft.com/office/drawing/2014/main" id="{BF0B83E1-1DA3-B48B-7412-C334C5088391}"/>
                </a:ext>
              </a:extLst>
            </p:cNvPr>
            <p:cNvSpPr/>
            <p:nvPr/>
          </p:nvSpPr>
          <p:spPr>
            <a:xfrm>
              <a:off x="-15265413" y="74636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2" name="Ellipse 1121">
              <a:extLst>
                <a:ext uri="{FF2B5EF4-FFF2-40B4-BE49-F238E27FC236}">
                  <a16:creationId xmlns:a16="http://schemas.microsoft.com/office/drawing/2014/main" id="{296DD965-D1CA-71B3-8ADA-F4A0766B0E77}"/>
                </a:ext>
              </a:extLst>
            </p:cNvPr>
            <p:cNvSpPr/>
            <p:nvPr/>
          </p:nvSpPr>
          <p:spPr>
            <a:xfrm>
              <a:off x="-15116218" y="74636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3" name="Ellipse 1122">
              <a:extLst>
                <a:ext uri="{FF2B5EF4-FFF2-40B4-BE49-F238E27FC236}">
                  <a16:creationId xmlns:a16="http://schemas.microsoft.com/office/drawing/2014/main" id="{9DC09247-5564-CDC0-1B0B-44C7E445662D}"/>
                </a:ext>
              </a:extLst>
            </p:cNvPr>
            <p:cNvSpPr/>
            <p:nvPr/>
          </p:nvSpPr>
          <p:spPr>
            <a:xfrm>
              <a:off x="-14967103" y="74636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4" name="Ellipse 1123">
              <a:extLst>
                <a:ext uri="{FF2B5EF4-FFF2-40B4-BE49-F238E27FC236}">
                  <a16:creationId xmlns:a16="http://schemas.microsoft.com/office/drawing/2014/main" id="{5F7CAF8B-30C6-48C8-EDC0-9E46C881567F}"/>
                </a:ext>
              </a:extLst>
            </p:cNvPr>
            <p:cNvSpPr/>
            <p:nvPr/>
          </p:nvSpPr>
          <p:spPr>
            <a:xfrm>
              <a:off x="-11609807" y="449187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5" name="Ellipse 1124">
              <a:extLst>
                <a:ext uri="{FF2B5EF4-FFF2-40B4-BE49-F238E27FC236}">
                  <a16:creationId xmlns:a16="http://schemas.microsoft.com/office/drawing/2014/main" id="{21838E87-C8C0-9EAA-AE79-99952428E2B9}"/>
                </a:ext>
              </a:extLst>
            </p:cNvPr>
            <p:cNvSpPr/>
            <p:nvPr/>
          </p:nvSpPr>
          <p:spPr>
            <a:xfrm>
              <a:off x="-14668391" y="746348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6" name="Ellipse 1125">
              <a:extLst>
                <a:ext uri="{FF2B5EF4-FFF2-40B4-BE49-F238E27FC236}">
                  <a16:creationId xmlns:a16="http://schemas.microsoft.com/office/drawing/2014/main" id="{830BB9F3-7946-5B1E-A99A-CAA48AC0928A}"/>
                </a:ext>
              </a:extLst>
            </p:cNvPr>
            <p:cNvSpPr/>
            <p:nvPr/>
          </p:nvSpPr>
          <p:spPr>
            <a:xfrm>
              <a:off x="-14519276" y="746348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7" name="Ellipse 1126">
              <a:extLst>
                <a:ext uri="{FF2B5EF4-FFF2-40B4-BE49-F238E27FC236}">
                  <a16:creationId xmlns:a16="http://schemas.microsoft.com/office/drawing/2014/main" id="{9C5AF1BF-FEB9-D190-1FBF-22422A3B213E}"/>
                </a:ext>
              </a:extLst>
            </p:cNvPr>
            <p:cNvSpPr/>
            <p:nvPr/>
          </p:nvSpPr>
          <p:spPr>
            <a:xfrm>
              <a:off x="-14370161" y="746348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8" name="Ellipse 1127">
              <a:extLst>
                <a:ext uri="{FF2B5EF4-FFF2-40B4-BE49-F238E27FC236}">
                  <a16:creationId xmlns:a16="http://schemas.microsoft.com/office/drawing/2014/main" id="{F23442A9-7737-970F-71EE-8A40E24D5CBC}"/>
                </a:ext>
              </a:extLst>
            </p:cNvPr>
            <p:cNvSpPr/>
            <p:nvPr/>
          </p:nvSpPr>
          <p:spPr>
            <a:xfrm>
              <a:off x="-14220644" y="746348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9" name="Ellipse 1128">
              <a:extLst>
                <a:ext uri="{FF2B5EF4-FFF2-40B4-BE49-F238E27FC236}">
                  <a16:creationId xmlns:a16="http://schemas.microsoft.com/office/drawing/2014/main" id="{919F6190-51D6-00E9-7B76-1DE9E61D8FB2}"/>
                </a:ext>
              </a:extLst>
            </p:cNvPr>
            <p:cNvSpPr/>
            <p:nvPr/>
          </p:nvSpPr>
          <p:spPr>
            <a:xfrm>
              <a:off x="-14071529" y="746348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0" name="Ellipse 1129">
              <a:extLst>
                <a:ext uri="{FF2B5EF4-FFF2-40B4-BE49-F238E27FC236}">
                  <a16:creationId xmlns:a16="http://schemas.microsoft.com/office/drawing/2014/main" id="{EFCDBFAA-DD9B-97FC-9A4B-7E7C84724D13}"/>
                </a:ext>
              </a:extLst>
            </p:cNvPr>
            <p:cNvSpPr/>
            <p:nvPr/>
          </p:nvSpPr>
          <p:spPr>
            <a:xfrm>
              <a:off x="-13922414" y="746348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1" name="Ellipse 1130">
              <a:extLst>
                <a:ext uri="{FF2B5EF4-FFF2-40B4-BE49-F238E27FC236}">
                  <a16:creationId xmlns:a16="http://schemas.microsoft.com/office/drawing/2014/main" id="{3CD33E05-AC95-93EA-934E-9453DE150AD8}"/>
                </a:ext>
              </a:extLst>
            </p:cNvPr>
            <p:cNvSpPr/>
            <p:nvPr/>
          </p:nvSpPr>
          <p:spPr>
            <a:xfrm>
              <a:off x="-13400231" y="552521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2" name="Ellipse 1131">
              <a:extLst>
                <a:ext uri="{FF2B5EF4-FFF2-40B4-BE49-F238E27FC236}">
                  <a16:creationId xmlns:a16="http://schemas.microsoft.com/office/drawing/2014/main" id="{18F165B5-7B1A-0DA6-29A1-F0B5B8ADFA71}"/>
                </a:ext>
              </a:extLst>
            </p:cNvPr>
            <p:cNvSpPr/>
            <p:nvPr/>
          </p:nvSpPr>
          <p:spPr>
            <a:xfrm>
              <a:off x="-13623621" y="74636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3" name="Ellipse 1132">
              <a:extLst>
                <a:ext uri="{FF2B5EF4-FFF2-40B4-BE49-F238E27FC236}">
                  <a16:creationId xmlns:a16="http://schemas.microsoft.com/office/drawing/2014/main" id="{B43DC55F-6FAE-B0EC-779D-A031270EDE32}"/>
                </a:ext>
              </a:extLst>
            </p:cNvPr>
            <p:cNvSpPr/>
            <p:nvPr/>
          </p:nvSpPr>
          <p:spPr>
            <a:xfrm>
              <a:off x="-13474506" y="74636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4" name="Ellipse 1133">
              <a:extLst>
                <a:ext uri="{FF2B5EF4-FFF2-40B4-BE49-F238E27FC236}">
                  <a16:creationId xmlns:a16="http://schemas.microsoft.com/office/drawing/2014/main" id="{A943D5EA-A3F7-6801-F158-0AE5AE1FE9A3}"/>
                </a:ext>
              </a:extLst>
            </p:cNvPr>
            <p:cNvSpPr/>
            <p:nvPr/>
          </p:nvSpPr>
          <p:spPr>
            <a:xfrm>
              <a:off x="-13325392" y="74636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5" name="Ellipse 1134">
              <a:extLst>
                <a:ext uri="{FF2B5EF4-FFF2-40B4-BE49-F238E27FC236}">
                  <a16:creationId xmlns:a16="http://schemas.microsoft.com/office/drawing/2014/main" id="{EEB06E38-7771-526A-F401-24B77AE5F50D}"/>
                </a:ext>
              </a:extLst>
            </p:cNvPr>
            <p:cNvSpPr/>
            <p:nvPr/>
          </p:nvSpPr>
          <p:spPr>
            <a:xfrm>
              <a:off x="-14967184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6" name="Ellipse 1135">
              <a:extLst>
                <a:ext uri="{FF2B5EF4-FFF2-40B4-BE49-F238E27FC236}">
                  <a16:creationId xmlns:a16="http://schemas.microsoft.com/office/drawing/2014/main" id="{507FE17C-F7B1-7AE3-F06F-6405178BA476}"/>
                </a:ext>
              </a:extLst>
            </p:cNvPr>
            <p:cNvSpPr/>
            <p:nvPr/>
          </p:nvSpPr>
          <p:spPr>
            <a:xfrm>
              <a:off x="-15266299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7" name="Ellipse 1136">
              <a:extLst>
                <a:ext uri="{FF2B5EF4-FFF2-40B4-BE49-F238E27FC236}">
                  <a16:creationId xmlns:a16="http://schemas.microsoft.com/office/drawing/2014/main" id="{0B211D2B-E614-40FB-FDED-740F44A7F167}"/>
                </a:ext>
              </a:extLst>
            </p:cNvPr>
            <p:cNvSpPr/>
            <p:nvPr/>
          </p:nvSpPr>
          <p:spPr>
            <a:xfrm>
              <a:off x="-6982418" y="75927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8" name="Ellipse 1137">
              <a:extLst>
                <a:ext uri="{FF2B5EF4-FFF2-40B4-BE49-F238E27FC236}">
                  <a16:creationId xmlns:a16="http://schemas.microsoft.com/office/drawing/2014/main" id="{192A8522-068F-A53E-E485-A2203F314679}"/>
                </a:ext>
              </a:extLst>
            </p:cNvPr>
            <p:cNvSpPr/>
            <p:nvPr/>
          </p:nvSpPr>
          <p:spPr>
            <a:xfrm>
              <a:off x="-7280970" y="7592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9" name="Ellipse 1138">
              <a:extLst>
                <a:ext uri="{FF2B5EF4-FFF2-40B4-BE49-F238E27FC236}">
                  <a16:creationId xmlns:a16="http://schemas.microsoft.com/office/drawing/2014/main" id="{09734827-B843-F761-EF09-CA339387EE1A}"/>
                </a:ext>
              </a:extLst>
            </p:cNvPr>
            <p:cNvSpPr/>
            <p:nvPr/>
          </p:nvSpPr>
          <p:spPr>
            <a:xfrm>
              <a:off x="-7430246" y="75931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0" name="Ellipse 1139">
              <a:extLst>
                <a:ext uri="{FF2B5EF4-FFF2-40B4-BE49-F238E27FC236}">
                  <a16:creationId xmlns:a16="http://schemas.microsoft.com/office/drawing/2014/main" id="{369D3AAA-0605-16C8-EA07-D635E40C0224}"/>
                </a:ext>
              </a:extLst>
            </p:cNvPr>
            <p:cNvSpPr/>
            <p:nvPr/>
          </p:nvSpPr>
          <p:spPr>
            <a:xfrm>
              <a:off x="-7579361" y="75931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1" name="Ellipse 1140">
              <a:extLst>
                <a:ext uri="{FF2B5EF4-FFF2-40B4-BE49-F238E27FC236}">
                  <a16:creationId xmlns:a16="http://schemas.microsoft.com/office/drawing/2014/main" id="{9A83DB37-CF47-D59F-17B6-4298B160BF6F}"/>
                </a:ext>
              </a:extLst>
            </p:cNvPr>
            <p:cNvSpPr/>
            <p:nvPr/>
          </p:nvSpPr>
          <p:spPr>
            <a:xfrm>
              <a:off x="-7728475" y="75931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2" name="Ellipse 1141">
              <a:extLst>
                <a:ext uri="{FF2B5EF4-FFF2-40B4-BE49-F238E27FC236}">
                  <a16:creationId xmlns:a16="http://schemas.microsoft.com/office/drawing/2014/main" id="{413CA54D-283A-7A73-8A8C-648BAD55AB64}"/>
                </a:ext>
              </a:extLst>
            </p:cNvPr>
            <p:cNvSpPr/>
            <p:nvPr/>
          </p:nvSpPr>
          <p:spPr>
            <a:xfrm>
              <a:off x="-7877590" y="75931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3" name="Ellipse 1142">
              <a:extLst>
                <a:ext uri="{FF2B5EF4-FFF2-40B4-BE49-F238E27FC236}">
                  <a16:creationId xmlns:a16="http://schemas.microsoft.com/office/drawing/2014/main" id="{B0E711BE-E208-8ECB-9AA9-4769D4CBEECA}"/>
                </a:ext>
              </a:extLst>
            </p:cNvPr>
            <p:cNvSpPr/>
            <p:nvPr/>
          </p:nvSpPr>
          <p:spPr>
            <a:xfrm>
              <a:off x="-13549426" y="552521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4" name="Ellipse 1143">
              <a:extLst>
                <a:ext uri="{FF2B5EF4-FFF2-40B4-BE49-F238E27FC236}">
                  <a16:creationId xmlns:a16="http://schemas.microsoft.com/office/drawing/2014/main" id="{AC797288-450F-43E4-3CF1-8379C0366153}"/>
                </a:ext>
              </a:extLst>
            </p:cNvPr>
            <p:cNvSpPr/>
            <p:nvPr/>
          </p:nvSpPr>
          <p:spPr>
            <a:xfrm>
              <a:off x="-13698541" y="552521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5" name="Ellipse 1144">
              <a:extLst>
                <a:ext uri="{FF2B5EF4-FFF2-40B4-BE49-F238E27FC236}">
                  <a16:creationId xmlns:a16="http://schemas.microsoft.com/office/drawing/2014/main" id="{18BF336B-0D3F-C4B8-52BA-9F5849AC53BA}"/>
                </a:ext>
              </a:extLst>
            </p:cNvPr>
            <p:cNvSpPr/>
            <p:nvPr/>
          </p:nvSpPr>
          <p:spPr>
            <a:xfrm>
              <a:off x="-10041727" y="436314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6" name="Ellipse 1145">
              <a:extLst>
                <a:ext uri="{FF2B5EF4-FFF2-40B4-BE49-F238E27FC236}">
                  <a16:creationId xmlns:a16="http://schemas.microsoft.com/office/drawing/2014/main" id="{A8C79FEB-9C1C-6647-8C54-B33B512A6153}"/>
                </a:ext>
              </a:extLst>
            </p:cNvPr>
            <p:cNvSpPr/>
            <p:nvPr/>
          </p:nvSpPr>
          <p:spPr>
            <a:xfrm>
              <a:off x="-10340681" y="43627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7" name="Ellipse 1146">
              <a:extLst>
                <a:ext uri="{FF2B5EF4-FFF2-40B4-BE49-F238E27FC236}">
                  <a16:creationId xmlns:a16="http://schemas.microsoft.com/office/drawing/2014/main" id="{16CBC7CC-0520-B96B-4F9B-BECD585A067A}"/>
                </a:ext>
              </a:extLst>
            </p:cNvPr>
            <p:cNvSpPr/>
            <p:nvPr/>
          </p:nvSpPr>
          <p:spPr>
            <a:xfrm>
              <a:off x="-11384726" y="746316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8" name="Ellipse 1147">
              <a:extLst>
                <a:ext uri="{FF2B5EF4-FFF2-40B4-BE49-F238E27FC236}">
                  <a16:creationId xmlns:a16="http://schemas.microsoft.com/office/drawing/2014/main" id="{5E26E806-AB83-ED2E-D9B8-B58ABD86A49A}"/>
                </a:ext>
              </a:extLst>
            </p:cNvPr>
            <p:cNvSpPr/>
            <p:nvPr/>
          </p:nvSpPr>
          <p:spPr>
            <a:xfrm>
              <a:off x="-11235611" y="746316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9" name="Ellipse 1148">
              <a:extLst>
                <a:ext uri="{FF2B5EF4-FFF2-40B4-BE49-F238E27FC236}">
                  <a16:creationId xmlns:a16="http://schemas.microsoft.com/office/drawing/2014/main" id="{CD646189-6546-05C2-EAB8-DBAC381A9A9E}"/>
                </a:ext>
              </a:extLst>
            </p:cNvPr>
            <p:cNvSpPr/>
            <p:nvPr/>
          </p:nvSpPr>
          <p:spPr>
            <a:xfrm>
              <a:off x="-11086416" y="746316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0" name="Ellipse 1149">
              <a:extLst>
                <a:ext uri="{FF2B5EF4-FFF2-40B4-BE49-F238E27FC236}">
                  <a16:creationId xmlns:a16="http://schemas.microsoft.com/office/drawing/2014/main" id="{933FC27C-9258-BB0F-6598-A444CFBAF984}"/>
                </a:ext>
              </a:extLst>
            </p:cNvPr>
            <p:cNvSpPr/>
            <p:nvPr/>
          </p:nvSpPr>
          <p:spPr>
            <a:xfrm>
              <a:off x="-10489796" y="43627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1" name="Ellipse 1150">
              <a:extLst>
                <a:ext uri="{FF2B5EF4-FFF2-40B4-BE49-F238E27FC236}">
                  <a16:creationId xmlns:a16="http://schemas.microsoft.com/office/drawing/2014/main" id="{B990AB7D-ACDD-7C05-4AF0-B6B9B2BDBDCB}"/>
                </a:ext>
              </a:extLst>
            </p:cNvPr>
            <p:cNvSpPr/>
            <p:nvPr/>
          </p:nvSpPr>
          <p:spPr>
            <a:xfrm>
              <a:off x="-10638910" y="43627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2" name="Ellipse 1151">
              <a:extLst>
                <a:ext uri="{FF2B5EF4-FFF2-40B4-BE49-F238E27FC236}">
                  <a16:creationId xmlns:a16="http://schemas.microsoft.com/office/drawing/2014/main" id="{98C014EA-F97B-2890-F441-16914B77BD38}"/>
                </a:ext>
              </a:extLst>
            </p:cNvPr>
            <p:cNvSpPr/>
            <p:nvPr/>
          </p:nvSpPr>
          <p:spPr>
            <a:xfrm>
              <a:off x="-14071529" y="668842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3" name="Ellipse 1152">
              <a:extLst>
                <a:ext uri="{FF2B5EF4-FFF2-40B4-BE49-F238E27FC236}">
                  <a16:creationId xmlns:a16="http://schemas.microsoft.com/office/drawing/2014/main" id="{A140DB71-953D-39EF-DBB7-740267077D1D}"/>
                </a:ext>
              </a:extLst>
            </p:cNvPr>
            <p:cNvSpPr/>
            <p:nvPr/>
          </p:nvSpPr>
          <p:spPr>
            <a:xfrm>
              <a:off x="-10788025" y="43627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4" name="Ellipse 1153">
              <a:extLst>
                <a:ext uri="{FF2B5EF4-FFF2-40B4-BE49-F238E27FC236}">
                  <a16:creationId xmlns:a16="http://schemas.microsoft.com/office/drawing/2014/main" id="{74A943BE-A170-709F-B1C4-97A1FE46283B}"/>
                </a:ext>
              </a:extLst>
            </p:cNvPr>
            <p:cNvSpPr/>
            <p:nvPr/>
          </p:nvSpPr>
          <p:spPr>
            <a:xfrm>
              <a:off x="-9743739" y="539688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5" name="Ellipse 1154">
              <a:extLst>
                <a:ext uri="{FF2B5EF4-FFF2-40B4-BE49-F238E27FC236}">
                  <a16:creationId xmlns:a16="http://schemas.microsoft.com/office/drawing/2014/main" id="{9790605F-AACA-2CAA-A0E9-D6A45815EA1C}"/>
                </a:ext>
              </a:extLst>
            </p:cNvPr>
            <p:cNvSpPr/>
            <p:nvPr/>
          </p:nvSpPr>
          <p:spPr>
            <a:xfrm>
              <a:off x="-9892934" y="539688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6" name="Ellipse 1155">
              <a:extLst>
                <a:ext uri="{FF2B5EF4-FFF2-40B4-BE49-F238E27FC236}">
                  <a16:creationId xmlns:a16="http://schemas.microsoft.com/office/drawing/2014/main" id="{D3BBEE26-5EA1-CBAB-1A8A-C776E3327B1E}"/>
                </a:ext>
              </a:extLst>
            </p:cNvPr>
            <p:cNvSpPr/>
            <p:nvPr/>
          </p:nvSpPr>
          <p:spPr>
            <a:xfrm>
              <a:off x="-10042049" y="746316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7" name="Ellipse 1156">
              <a:extLst>
                <a:ext uri="{FF2B5EF4-FFF2-40B4-BE49-F238E27FC236}">
                  <a16:creationId xmlns:a16="http://schemas.microsoft.com/office/drawing/2014/main" id="{941A85DE-980B-8D0C-5891-71BC1F8519D9}"/>
                </a:ext>
              </a:extLst>
            </p:cNvPr>
            <p:cNvSpPr/>
            <p:nvPr/>
          </p:nvSpPr>
          <p:spPr>
            <a:xfrm>
              <a:off x="-9892854" y="746316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8" name="Ellipse 1157">
              <a:extLst>
                <a:ext uri="{FF2B5EF4-FFF2-40B4-BE49-F238E27FC236}">
                  <a16:creationId xmlns:a16="http://schemas.microsoft.com/office/drawing/2014/main" id="{DE383943-10EA-61B1-51AC-24394AF3E88A}"/>
                </a:ext>
              </a:extLst>
            </p:cNvPr>
            <p:cNvSpPr/>
            <p:nvPr/>
          </p:nvSpPr>
          <p:spPr>
            <a:xfrm>
              <a:off x="-9743739" y="746316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9" name="Ellipse 1158">
              <a:extLst>
                <a:ext uri="{FF2B5EF4-FFF2-40B4-BE49-F238E27FC236}">
                  <a16:creationId xmlns:a16="http://schemas.microsoft.com/office/drawing/2014/main" id="{5953C084-DE02-A0B9-D420-A1F5DA43C110}"/>
                </a:ext>
              </a:extLst>
            </p:cNvPr>
            <p:cNvSpPr/>
            <p:nvPr/>
          </p:nvSpPr>
          <p:spPr>
            <a:xfrm>
              <a:off x="-10042049" y="539688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0" name="Ellipse 1159">
              <a:extLst>
                <a:ext uri="{FF2B5EF4-FFF2-40B4-BE49-F238E27FC236}">
                  <a16:creationId xmlns:a16="http://schemas.microsoft.com/office/drawing/2014/main" id="{E57E1DA6-6483-3028-F2FA-2AEE1BE22DD4}"/>
                </a:ext>
              </a:extLst>
            </p:cNvPr>
            <p:cNvSpPr/>
            <p:nvPr/>
          </p:nvSpPr>
          <p:spPr>
            <a:xfrm>
              <a:off x="-11086416" y="539688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1" name="Ellipse 1160">
              <a:extLst>
                <a:ext uri="{FF2B5EF4-FFF2-40B4-BE49-F238E27FC236}">
                  <a16:creationId xmlns:a16="http://schemas.microsoft.com/office/drawing/2014/main" id="{3A3AE901-B3EB-5E72-81CA-2CB85B8202CD}"/>
                </a:ext>
              </a:extLst>
            </p:cNvPr>
            <p:cNvSpPr/>
            <p:nvPr/>
          </p:nvSpPr>
          <p:spPr>
            <a:xfrm>
              <a:off x="-11235611" y="539688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2" name="Ellipse 1161">
              <a:extLst>
                <a:ext uri="{FF2B5EF4-FFF2-40B4-BE49-F238E27FC236}">
                  <a16:creationId xmlns:a16="http://schemas.microsoft.com/office/drawing/2014/main" id="{87BA0E14-2989-825A-5976-18B967814E3D}"/>
                </a:ext>
              </a:extLst>
            </p:cNvPr>
            <p:cNvSpPr/>
            <p:nvPr/>
          </p:nvSpPr>
          <p:spPr>
            <a:xfrm>
              <a:off x="-11384726" y="539688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3" name="Ellipse 1162">
              <a:extLst>
                <a:ext uri="{FF2B5EF4-FFF2-40B4-BE49-F238E27FC236}">
                  <a16:creationId xmlns:a16="http://schemas.microsoft.com/office/drawing/2014/main" id="{7FB0AC3F-4E4D-ABEE-E836-B513A6B42ADF}"/>
                </a:ext>
              </a:extLst>
            </p:cNvPr>
            <p:cNvSpPr/>
            <p:nvPr/>
          </p:nvSpPr>
          <p:spPr>
            <a:xfrm>
              <a:off x="-8027510" y="759286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4" name="Ellipse 1163">
              <a:extLst>
                <a:ext uri="{FF2B5EF4-FFF2-40B4-BE49-F238E27FC236}">
                  <a16:creationId xmlns:a16="http://schemas.microsoft.com/office/drawing/2014/main" id="{2C6AE947-AFCC-BA78-B7CD-95AA7DB3D96B}"/>
                </a:ext>
              </a:extLst>
            </p:cNvPr>
            <p:cNvSpPr/>
            <p:nvPr/>
          </p:nvSpPr>
          <p:spPr>
            <a:xfrm>
              <a:off x="-8176625" y="759286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5" name="Ellipse 1164">
              <a:extLst>
                <a:ext uri="{FF2B5EF4-FFF2-40B4-BE49-F238E27FC236}">
                  <a16:creationId xmlns:a16="http://schemas.microsoft.com/office/drawing/2014/main" id="{3EE4EEEA-ACEF-EB62-BD75-376B237191C6}"/>
                </a:ext>
              </a:extLst>
            </p:cNvPr>
            <p:cNvSpPr/>
            <p:nvPr/>
          </p:nvSpPr>
          <p:spPr>
            <a:xfrm>
              <a:off x="-8325740" y="759286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6" name="Ellipse 1165">
              <a:extLst>
                <a:ext uri="{FF2B5EF4-FFF2-40B4-BE49-F238E27FC236}">
                  <a16:creationId xmlns:a16="http://schemas.microsoft.com/office/drawing/2014/main" id="{D92F8A06-CA39-DF78-9DD1-294C3D23F29A}"/>
                </a:ext>
              </a:extLst>
            </p:cNvPr>
            <p:cNvSpPr/>
            <p:nvPr/>
          </p:nvSpPr>
          <p:spPr>
            <a:xfrm>
              <a:off x="-8474854" y="759286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7" name="Ellipse 1166">
              <a:extLst>
                <a:ext uri="{FF2B5EF4-FFF2-40B4-BE49-F238E27FC236}">
                  <a16:creationId xmlns:a16="http://schemas.microsoft.com/office/drawing/2014/main" id="{57B56194-D8C6-EA59-216D-A870113B49E3}"/>
                </a:ext>
              </a:extLst>
            </p:cNvPr>
            <p:cNvSpPr/>
            <p:nvPr/>
          </p:nvSpPr>
          <p:spPr>
            <a:xfrm>
              <a:off x="-8773648" y="75929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8" name="Ellipse 1167">
              <a:extLst>
                <a:ext uri="{FF2B5EF4-FFF2-40B4-BE49-F238E27FC236}">
                  <a16:creationId xmlns:a16="http://schemas.microsoft.com/office/drawing/2014/main" id="{D9A62A05-B38C-69FB-EFF7-CDBD0656107A}"/>
                </a:ext>
              </a:extLst>
            </p:cNvPr>
            <p:cNvSpPr/>
            <p:nvPr/>
          </p:nvSpPr>
          <p:spPr>
            <a:xfrm>
              <a:off x="-8922762" y="75929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9" name="Ellipse 1168">
              <a:extLst>
                <a:ext uri="{FF2B5EF4-FFF2-40B4-BE49-F238E27FC236}">
                  <a16:creationId xmlns:a16="http://schemas.microsoft.com/office/drawing/2014/main" id="{23711400-FF2F-F4C9-5C76-3E8EED7555E8}"/>
                </a:ext>
              </a:extLst>
            </p:cNvPr>
            <p:cNvSpPr/>
            <p:nvPr/>
          </p:nvSpPr>
          <p:spPr>
            <a:xfrm>
              <a:off x="-9071877" y="75929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0" name="Ellipse 1169">
              <a:extLst>
                <a:ext uri="{FF2B5EF4-FFF2-40B4-BE49-F238E27FC236}">
                  <a16:creationId xmlns:a16="http://schemas.microsoft.com/office/drawing/2014/main" id="{09441677-EB83-4360-D75D-D3457954749B}"/>
                </a:ext>
              </a:extLst>
            </p:cNvPr>
            <p:cNvSpPr/>
            <p:nvPr/>
          </p:nvSpPr>
          <p:spPr>
            <a:xfrm>
              <a:off x="-9220992" y="75929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1" name="Ellipse 1170">
              <a:extLst>
                <a:ext uri="{FF2B5EF4-FFF2-40B4-BE49-F238E27FC236}">
                  <a16:creationId xmlns:a16="http://schemas.microsoft.com/office/drawing/2014/main" id="{6762D59B-0663-26D1-F129-26A2278FF3C0}"/>
                </a:ext>
              </a:extLst>
            </p:cNvPr>
            <p:cNvSpPr/>
            <p:nvPr/>
          </p:nvSpPr>
          <p:spPr>
            <a:xfrm>
              <a:off x="-7803234" y="74636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2" name="Ellipse 1171">
              <a:extLst>
                <a:ext uri="{FF2B5EF4-FFF2-40B4-BE49-F238E27FC236}">
                  <a16:creationId xmlns:a16="http://schemas.microsoft.com/office/drawing/2014/main" id="{E9C526CC-7963-A72F-D91D-6A6E6B9B4BC0}"/>
                </a:ext>
              </a:extLst>
            </p:cNvPr>
            <p:cNvSpPr/>
            <p:nvPr/>
          </p:nvSpPr>
          <p:spPr>
            <a:xfrm>
              <a:off x="-7654119" y="74636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3" name="Ellipse 1172">
              <a:extLst>
                <a:ext uri="{FF2B5EF4-FFF2-40B4-BE49-F238E27FC236}">
                  <a16:creationId xmlns:a16="http://schemas.microsoft.com/office/drawing/2014/main" id="{11704F0D-33A3-101F-202A-FD09D07976C9}"/>
                </a:ext>
              </a:extLst>
            </p:cNvPr>
            <p:cNvSpPr/>
            <p:nvPr/>
          </p:nvSpPr>
          <p:spPr>
            <a:xfrm>
              <a:off x="-7505005" y="74636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4" name="Ellipse 1173">
              <a:extLst>
                <a:ext uri="{FF2B5EF4-FFF2-40B4-BE49-F238E27FC236}">
                  <a16:creationId xmlns:a16="http://schemas.microsoft.com/office/drawing/2014/main" id="{AC7D1503-42D4-1E2E-FDF1-0E0EB974FBC5}"/>
                </a:ext>
              </a:extLst>
            </p:cNvPr>
            <p:cNvSpPr/>
            <p:nvPr/>
          </p:nvSpPr>
          <p:spPr>
            <a:xfrm>
              <a:off x="-11086738" y="436314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5" name="Ellipse 1174">
              <a:extLst>
                <a:ext uri="{FF2B5EF4-FFF2-40B4-BE49-F238E27FC236}">
                  <a16:creationId xmlns:a16="http://schemas.microsoft.com/office/drawing/2014/main" id="{02D037EC-9582-19FC-1AB6-D2AF84FE572F}"/>
                </a:ext>
              </a:extLst>
            </p:cNvPr>
            <p:cNvSpPr/>
            <p:nvPr/>
          </p:nvSpPr>
          <p:spPr>
            <a:xfrm>
              <a:off x="-7206292" y="746348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6" name="Ellipse 1175">
              <a:extLst>
                <a:ext uri="{FF2B5EF4-FFF2-40B4-BE49-F238E27FC236}">
                  <a16:creationId xmlns:a16="http://schemas.microsoft.com/office/drawing/2014/main" id="{4C01AAB0-ABFA-4D66-740F-C0A90F7B3605}"/>
                </a:ext>
              </a:extLst>
            </p:cNvPr>
            <p:cNvSpPr/>
            <p:nvPr/>
          </p:nvSpPr>
          <p:spPr>
            <a:xfrm>
              <a:off x="-7057097" y="746348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7" name="Ellipse 1176">
              <a:extLst>
                <a:ext uri="{FF2B5EF4-FFF2-40B4-BE49-F238E27FC236}">
                  <a16:creationId xmlns:a16="http://schemas.microsoft.com/office/drawing/2014/main" id="{1EDE682F-9AEB-DC64-0199-1772BC9B006B}"/>
                </a:ext>
              </a:extLst>
            </p:cNvPr>
            <p:cNvSpPr/>
            <p:nvPr/>
          </p:nvSpPr>
          <p:spPr>
            <a:xfrm>
              <a:off x="-6907982" y="746348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8" name="Ellipse 1177">
              <a:extLst>
                <a:ext uri="{FF2B5EF4-FFF2-40B4-BE49-F238E27FC236}">
                  <a16:creationId xmlns:a16="http://schemas.microsoft.com/office/drawing/2014/main" id="{DC273FCB-BF69-B7B7-BA26-596B3E63AC35}"/>
                </a:ext>
              </a:extLst>
            </p:cNvPr>
            <p:cNvSpPr/>
            <p:nvPr/>
          </p:nvSpPr>
          <p:spPr>
            <a:xfrm>
              <a:off x="-6758464" y="746348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9" name="Ellipse 1178">
              <a:extLst>
                <a:ext uri="{FF2B5EF4-FFF2-40B4-BE49-F238E27FC236}">
                  <a16:creationId xmlns:a16="http://schemas.microsoft.com/office/drawing/2014/main" id="{B708DCA8-88DA-069C-801D-D01031174A49}"/>
                </a:ext>
              </a:extLst>
            </p:cNvPr>
            <p:cNvSpPr/>
            <p:nvPr/>
          </p:nvSpPr>
          <p:spPr>
            <a:xfrm>
              <a:off x="-15339769" y="75931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0" name="Ellipse 1179">
              <a:extLst>
                <a:ext uri="{FF2B5EF4-FFF2-40B4-BE49-F238E27FC236}">
                  <a16:creationId xmlns:a16="http://schemas.microsoft.com/office/drawing/2014/main" id="{5916D742-3116-F95B-380D-23E39F21B98F}"/>
                </a:ext>
              </a:extLst>
            </p:cNvPr>
            <p:cNvSpPr/>
            <p:nvPr/>
          </p:nvSpPr>
          <p:spPr>
            <a:xfrm>
              <a:off x="-15190655" y="75931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1" name="Ellipse 1180">
              <a:extLst>
                <a:ext uri="{FF2B5EF4-FFF2-40B4-BE49-F238E27FC236}">
                  <a16:creationId xmlns:a16="http://schemas.microsoft.com/office/drawing/2014/main" id="{AC63ED24-9D46-BABD-1393-58A0A7592150}"/>
                </a:ext>
              </a:extLst>
            </p:cNvPr>
            <p:cNvSpPr/>
            <p:nvPr/>
          </p:nvSpPr>
          <p:spPr>
            <a:xfrm>
              <a:off x="-15041459" y="75931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2" name="Ellipse 1181">
              <a:extLst>
                <a:ext uri="{FF2B5EF4-FFF2-40B4-BE49-F238E27FC236}">
                  <a16:creationId xmlns:a16="http://schemas.microsoft.com/office/drawing/2014/main" id="{9F925E34-37CD-F92E-96C4-A1D1C1F0101B}"/>
                </a:ext>
              </a:extLst>
            </p:cNvPr>
            <p:cNvSpPr/>
            <p:nvPr/>
          </p:nvSpPr>
          <p:spPr>
            <a:xfrm>
              <a:off x="-14892345" y="75931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3" name="Ellipse 1182">
              <a:extLst>
                <a:ext uri="{FF2B5EF4-FFF2-40B4-BE49-F238E27FC236}">
                  <a16:creationId xmlns:a16="http://schemas.microsoft.com/office/drawing/2014/main" id="{43DD8B21-99AC-6CCA-3530-584CAA14193F}"/>
                </a:ext>
              </a:extLst>
            </p:cNvPr>
            <p:cNvSpPr/>
            <p:nvPr/>
          </p:nvSpPr>
          <p:spPr>
            <a:xfrm>
              <a:off x="-14743149" y="7592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4" name="Ellipse 1183">
              <a:extLst>
                <a:ext uri="{FF2B5EF4-FFF2-40B4-BE49-F238E27FC236}">
                  <a16:creationId xmlns:a16="http://schemas.microsoft.com/office/drawing/2014/main" id="{16FB2100-2842-3C6D-2E3F-FE961C5D33D5}"/>
                </a:ext>
              </a:extLst>
            </p:cNvPr>
            <p:cNvSpPr/>
            <p:nvPr/>
          </p:nvSpPr>
          <p:spPr>
            <a:xfrm>
              <a:off x="-9594383" y="462093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5" name="Ellipse 1184">
              <a:extLst>
                <a:ext uri="{FF2B5EF4-FFF2-40B4-BE49-F238E27FC236}">
                  <a16:creationId xmlns:a16="http://schemas.microsoft.com/office/drawing/2014/main" id="{CED71421-8EDE-EE6E-B6C6-F6B3AD65987E}"/>
                </a:ext>
              </a:extLst>
            </p:cNvPr>
            <p:cNvSpPr/>
            <p:nvPr/>
          </p:nvSpPr>
          <p:spPr>
            <a:xfrm>
              <a:off x="-14444517" y="75927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6" name="Ellipse 1185">
              <a:extLst>
                <a:ext uri="{FF2B5EF4-FFF2-40B4-BE49-F238E27FC236}">
                  <a16:creationId xmlns:a16="http://schemas.microsoft.com/office/drawing/2014/main" id="{C9046D11-7441-BCD8-3FB4-55534CA43ED1}"/>
                </a:ext>
              </a:extLst>
            </p:cNvPr>
            <p:cNvSpPr/>
            <p:nvPr/>
          </p:nvSpPr>
          <p:spPr>
            <a:xfrm>
              <a:off x="-14295403" y="75927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7" name="Ellipse 1186">
              <a:extLst>
                <a:ext uri="{FF2B5EF4-FFF2-40B4-BE49-F238E27FC236}">
                  <a16:creationId xmlns:a16="http://schemas.microsoft.com/office/drawing/2014/main" id="{B0EABBB8-8537-13A3-9B63-17D665597C14}"/>
                </a:ext>
              </a:extLst>
            </p:cNvPr>
            <p:cNvSpPr/>
            <p:nvPr/>
          </p:nvSpPr>
          <p:spPr>
            <a:xfrm>
              <a:off x="-14146288" y="75927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8" name="Ellipse 1187">
              <a:extLst>
                <a:ext uri="{FF2B5EF4-FFF2-40B4-BE49-F238E27FC236}">
                  <a16:creationId xmlns:a16="http://schemas.microsoft.com/office/drawing/2014/main" id="{ED7E9EAD-9896-0FB7-95CA-8BC2287E54BE}"/>
                </a:ext>
              </a:extLst>
            </p:cNvPr>
            <p:cNvSpPr/>
            <p:nvPr/>
          </p:nvSpPr>
          <p:spPr>
            <a:xfrm>
              <a:off x="-11235853" y="436314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9" name="Ellipse 1188">
              <a:extLst>
                <a:ext uri="{FF2B5EF4-FFF2-40B4-BE49-F238E27FC236}">
                  <a16:creationId xmlns:a16="http://schemas.microsoft.com/office/drawing/2014/main" id="{6761E43C-EA51-ADF6-9D80-15590639FDBF}"/>
                </a:ext>
              </a:extLst>
            </p:cNvPr>
            <p:cNvSpPr/>
            <p:nvPr/>
          </p:nvSpPr>
          <p:spPr>
            <a:xfrm>
              <a:off x="-13847495" y="7592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0" name="Ellipse 1189">
              <a:extLst>
                <a:ext uri="{FF2B5EF4-FFF2-40B4-BE49-F238E27FC236}">
                  <a16:creationId xmlns:a16="http://schemas.microsoft.com/office/drawing/2014/main" id="{17C28D04-95C1-C1B3-AA72-87A0FD802753}"/>
                </a:ext>
              </a:extLst>
            </p:cNvPr>
            <p:cNvSpPr/>
            <p:nvPr/>
          </p:nvSpPr>
          <p:spPr>
            <a:xfrm>
              <a:off x="-13698219" y="75931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1" name="Ellipse 1190">
              <a:extLst>
                <a:ext uri="{FF2B5EF4-FFF2-40B4-BE49-F238E27FC236}">
                  <a16:creationId xmlns:a16="http://schemas.microsoft.com/office/drawing/2014/main" id="{B9E78827-97D1-539D-5A86-9B2343B964C8}"/>
                </a:ext>
              </a:extLst>
            </p:cNvPr>
            <p:cNvSpPr/>
            <p:nvPr/>
          </p:nvSpPr>
          <p:spPr>
            <a:xfrm>
              <a:off x="-13549104" y="75931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2" name="Ellipse 1191">
              <a:extLst>
                <a:ext uri="{FF2B5EF4-FFF2-40B4-BE49-F238E27FC236}">
                  <a16:creationId xmlns:a16="http://schemas.microsoft.com/office/drawing/2014/main" id="{5F119EB1-95C0-E007-E3D5-7284F82F45F8}"/>
                </a:ext>
              </a:extLst>
            </p:cNvPr>
            <p:cNvSpPr/>
            <p:nvPr/>
          </p:nvSpPr>
          <p:spPr>
            <a:xfrm>
              <a:off x="-13399989" y="75931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3" name="Ellipse 1192">
              <a:extLst>
                <a:ext uri="{FF2B5EF4-FFF2-40B4-BE49-F238E27FC236}">
                  <a16:creationId xmlns:a16="http://schemas.microsoft.com/office/drawing/2014/main" id="{7FB74A32-437D-5C6F-592F-090E2E36B25B}"/>
                </a:ext>
              </a:extLst>
            </p:cNvPr>
            <p:cNvSpPr/>
            <p:nvPr/>
          </p:nvSpPr>
          <p:spPr>
            <a:xfrm>
              <a:off x="-13250875" y="75931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4" name="Ellipse 1193">
              <a:extLst>
                <a:ext uri="{FF2B5EF4-FFF2-40B4-BE49-F238E27FC236}">
                  <a16:creationId xmlns:a16="http://schemas.microsoft.com/office/drawing/2014/main" id="{3C5897F6-9E0B-DEA7-A75C-7DD7FEF03A08}"/>
                </a:ext>
              </a:extLst>
            </p:cNvPr>
            <p:cNvSpPr/>
            <p:nvPr/>
          </p:nvSpPr>
          <p:spPr>
            <a:xfrm>
              <a:off x="-13101196" y="759286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5" name="Ellipse 1194">
              <a:extLst>
                <a:ext uri="{FF2B5EF4-FFF2-40B4-BE49-F238E27FC236}">
                  <a16:creationId xmlns:a16="http://schemas.microsoft.com/office/drawing/2014/main" id="{8810EC94-3659-887D-17BD-1099800C3D4A}"/>
                </a:ext>
              </a:extLst>
            </p:cNvPr>
            <p:cNvSpPr/>
            <p:nvPr/>
          </p:nvSpPr>
          <p:spPr>
            <a:xfrm>
              <a:off x="-12952001" y="759286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6" name="Ellipse 1195">
              <a:extLst>
                <a:ext uri="{FF2B5EF4-FFF2-40B4-BE49-F238E27FC236}">
                  <a16:creationId xmlns:a16="http://schemas.microsoft.com/office/drawing/2014/main" id="{97BC00DC-D26F-3E7F-1264-639928FF5B3B}"/>
                </a:ext>
              </a:extLst>
            </p:cNvPr>
            <p:cNvSpPr/>
            <p:nvPr/>
          </p:nvSpPr>
          <p:spPr>
            <a:xfrm>
              <a:off x="-12802886" y="759286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7" name="Ellipse 1196">
              <a:extLst>
                <a:ext uri="{FF2B5EF4-FFF2-40B4-BE49-F238E27FC236}">
                  <a16:creationId xmlns:a16="http://schemas.microsoft.com/office/drawing/2014/main" id="{CE89B59F-4540-531B-E40C-2F8F5D77FFBE}"/>
                </a:ext>
              </a:extLst>
            </p:cNvPr>
            <p:cNvSpPr/>
            <p:nvPr/>
          </p:nvSpPr>
          <p:spPr>
            <a:xfrm>
              <a:off x="-12653771" y="759286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8" name="Ellipse 1197">
              <a:extLst>
                <a:ext uri="{FF2B5EF4-FFF2-40B4-BE49-F238E27FC236}">
                  <a16:creationId xmlns:a16="http://schemas.microsoft.com/office/drawing/2014/main" id="{7C494960-E655-CB36-62D3-C54B74BD3602}"/>
                </a:ext>
              </a:extLst>
            </p:cNvPr>
            <p:cNvSpPr/>
            <p:nvPr/>
          </p:nvSpPr>
          <p:spPr>
            <a:xfrm>
              <a:off x="-12504657" y="759286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9" name="Ellipse 1198">
              <a:extLst>
                <a:ext uri="{FF2B5EF4-FFF2-40B4-BE49-F238E27FC236}">
                  <a16:creationId xmlns:a16="http://schemas.microsoft.com/office/drawing/2014/main" id="{D0E3C391-9B67-CA90-59B0-4801ABB01232}"/>
                </a:ext>
              </a:extLst>
            </p:cNvPr>
            <p:cNvSpPr/>
            <p:nvPr/>
          </p:nvSpPr>
          <p:spPr>
            <a:xfrm>
              <a:off x="-12354978" y="75929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0" name="Ellipse 1199">
              <a:extLst>
                <a:ext uri="{FF2B5EF4-FFF2-40B4-BE49-F238E27FC236}">
                  <a16:creationId xmlns:a16="http://schemas.microsoft.com/office/drawing/2014/main" id="{57450071-43D9-D336-8631-C13B5AEB4261}"/>
                </a:ext>
              </a:extLst>
            </p:cNvPr>
            <p:cNvSpPr/>
            <p:nvPr/>
          </p:nvSpPr>
          <p:spPr>
            <a:xfrm>
              <a:off x="-12205863" y="75929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1" name="Ellipse 1200">
              <a:extLst>
                <a:ext uri="{FF2B5EF4-FFF2-40B4-BE49-F238E27FC236}">
                  <a16:creationId xmlns:a16="http://schemas.microsoft.com/office/drawing/2014/main" id="{12C0C251-656D-FBC2-830D-4EF5119A8072}"/>
                </a:ext>
              </a:extLst>
            </p:cNvPr>
            <p:cNvSpPr/>
            <p:nvPr/>
          </p:nvSpPr>
          <p:spPr>
            <a:xfrm>
              <a:off x="-12056749" y="75929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2" name="Ellipse 1201">
              <a:extLst>
                <a:ext uri="{FF2B5EF4-FFF2-40B4-BE49-F238E27FC236}">
                  <a16:creationId xmlns:a16="http://schemas.microsoft.com/office/drawing/2014/main" id="{6A0ECA7A-0FF2-5133-EB94-51D13C87800C}"/>
                </a:ext>
              </a:extLst>
            </p:cNvPr>
            <p:cNvSpPr/>
            <p:nvPr/>
          </p:nvSpPr>
          <p:spPr>
            <a:xfrm>
              <a:off x="-11907634" y="75929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3" name="Ellipse 1202">
              <a:extLst>
                <a:ext uri="{FF2B5EF4-FFF2-40B4-BE49-F238E27FC236}">
                  <a16:creationId xmlns:a16="http://schemas.microsoft.com/office/drawing/2014/main" id="{39D5B262-A46A-9AB5-6E3F-D38C3AF8EC8D}"/>
                </a:ext>
              </a:extLst>
            </p:cNvPr>
            <p:cNvSpPr/>
            <p:nvPr/>
          </p:nvSpPr>
          <p:spPr>
            <a:xfrm>
              <a:off x="-11011899" y="475047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4" name="Ellipse 1203">
              <a:extLst>
                <a:ext uri="{FF2B5EF4-FFF2-40B4-BE49-F238E27FC236}">
                  <a16:creationId xmlns:a16="http://schemas.microsoft.com/office/drawing/2014/main" id="{BA30A27B-2B83-FF5A-E7C3-399664ED8F94}"/>
                </a:ext>
              </a:extLst>
            </p:cNvPr>
            <p:cNvSpPr/>
            <p:nvPr/>
          </p:nvSpPr>
          <p:spPr>
            <a:xfrm>
              <a:off x="-11161497" y="475031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5" name="Ellipse 1204">
              <a:extLst>
                <a:ext uri="{FF2B5EF4-FFF2-40B4-BE49-F238E27FC236}">
                  <a16:creationId xmlns:a16="http://schemas.microsoft.com/office/drawing/2014/main" id="{A949E191-7B0A-34F2-F93A-1961ADF5E823}"/>
                </a:ext>
              </a:extLst>
            </p:cNvPr>
            <p:cNvSpPr/>
            <p:nvPr/>
          </p:nvSpPr>
          <p:spPr>
            <a:xfrm>
              <a:off x="-11310611" y="475031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6" name="Ellipse 1205">
              <a:extLst>
                <a:ext uri="{FF2B5EF4-FFF2-40B4-BE49-F238E27FC236}">
                  <a16:creationId xmlns:a16="http://schemas.microsoft.com/office/drawing/2014/main" id="{6F75E681-B2B1-3F15-82A7-0F69D36BF716}"/>
                </a:ext>
              </a:extLst>
            </p:cNvPr>
            <p:cNvSpPr/>
            <p:nvPr/>
          </p:nvSpPr>
          <p:spPr>
            <a:xfrm>
              <a:off x="-11459726" y="475031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7" name="Ellipse 1206">
              <a:extLst>
                <a:ext uri="{FF2B5EF4-FFF2-40B4-BE49-F238E27FC236}">
                  <a16:creationId xmlns:a16="http://schemas.microsoft.com/office/drawing/2014/main" id="{99C39084-62E8-F05D-08E3-498888C37386}"/>
                </a:ext>
              </a:extLst>
            </p:cNvPr>
            <p:cNvSpPr/>
            <p:nvPr/>
          </p:nvSpPr>
          <p:spPr>
            <a:xfrm>
              <a:off x="-13549426" y="475087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8" name="Ellipse 1207">
              <a:extLst>
                <a:ext uri="{FF2B5EF4-FFF2-40B4-BE49-F238E27FC236}">
                  <a16:creationId xmlns:a16="http://schemas.microsoft.com/office/drawing/2014/main" id="{63676A1D-82B5-7A6B-8939-5C84C9FD6D8B}"/>
                </a:ext>
              </a:extLst>
            </p:cNvPr>
            <p:cNvSpPr/>
            <p:nvPr/>
          </p:nvSpPr>
          <p:spPr>
            <a:xfrm>
              <a:off x="-13400231" y="475087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9" name="Ellipse 1208">
              <a:extLst>
                <a:ext uri="{FF2B5EF4-FFF2-40B4-BE49-F238E27FC236}">
                  <a16:creationId xmlns:a16="http://schemas.microsoft.com/office/drawing/2014/main" id="{2840FBF4-D745-5D4B-857D-40F5361B70F4}"/>
                </a:ext>
              </a:extLst>
            </p:cNvPr>
            <p:cNvSpPr/>
            <p:nvPr/>
          </p:nvSpPr>
          <p:spPr>
            <a:xfrm>
              <a:off x="-11384967" y="436314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0" name="Ellipse 1209">
              <a:extLst>
                <a:ext uri="{FF2B5EF4-FFF2-40B4-BE49-F238E27FC236}">
                  <a16:creationId xmlns:a16="http://schemas.microsoft.com/office/drawing/2014/main" id="{69BAA7EE-34DD-9770-8DC8-701998E52F33}"/>
                </a:ext>
              </a:extLst>
            </p:cNvPr>
            <p:cNvSpPr/>
            <p:nvPr/>
          </p:nvSpPr>
          <p:spPr>
            <a:xfrm>
              <a:off x="-12056749" y="655904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1" name="Ellipse 1210">
              <a:extLst>
                <a:ext uri="{FF2B5EF4-FFF2-40B4-BE49-F238E27FC236}">
                  <a16:creationId xmlns:a16="http://schemas.microsoft.com/office/drawing/2014/main" id="{FF29F8BC-DF78-8314-385F-414C7CE3EB14}"/>
                </a:ext>
              </a:extLst>
            </p:cNvPr>
            <p:cNvSpPr/>
            <p:nvPr/>
          </p:nvSpPr>
          <p:spPr>
            <a:xfrm>
              <a:off x="-12206508" y="475071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2" name="Ellipse 1211">
              <a:extLst>
                <a:ext uri="{FF2B5EF4-FFF2-40B4-BE49-F238E27FC236}">
                  <a16:creationId xmlns:a16="http://schemas.microsoft.com/office/drawing/2014/main" id="{A1E3E532-67CD-5614-24C4-2E02E11BAC5C}"/>
                </a:ext>
              </a:extLst>
            </p:cNvPr>
            <p:cNvSpPr/>
            <p:nvPr/>
          </p:nvSpPr>
          <p:spPr>
            <a:xfrm>
              <a:off x="-12355623" y="475071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3" name="Ellipse 1212">
              <a:extLst>
                <a:ext uri="{FF2B5EF4-FFF2-40B4-BE49-F238E27FC236}">
                  <a16:creationId xmlns:a16="http://schemas.microsoft.com/office/drawing/2014/main" id="{F78039DC-A981-F864-4A29-731DAF563FBF}"/>
                </a:ext>
              </a:extLst>
            </p:cNvPr>
            <p:cNvSpPr/>
            <p:nvPr/>
          </p:nvSpPr>
          <p:spPr>
            <a:xfrm>
              <a:off x="-12504737" y="475071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4" name="Ellipse 1213">
              <a:extLst>
                <a:ext uri="{FF2B5EF4-FFF2-40B4-BE49-F238E27FC236}">
                  <a16:creationId xmlns:a16="http://schemas.microsoft.com/office/drawing/2014/main" id="{1649D028-FCB1-011D-2A0D-D2D8ADBE7913}"/>
                </a:ext>
              </a:extLst>
            </p:cNvPr>
            <p:cNvSpPr/>
            <p:nvPr/>
          </p:nvSpPr>
          <p:spPr>
            <a:xfrm>
              <a:off x="-12057313" y="475071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5" name="Ellipse 1214">
              <a:extLst>
                <a:ext uri="{FF2B5EF4-FFF2-40B4-BE49-F238E27FC236}">
                  <a16:creationId xmlns:a16="http://schemas.microsoft.com/office/drawing/2014/main" id="{57F66F3B-3E16-C5DD-CA70-0349AC8DC672}"/>
                </a:ext>
              </a:extLst>
            </p:cNvPr>
            <p:cNvSpPr/>
            <p:nvPr/>
          </p:nvSpPr>
          <p:spPr>
            <a:xfrm>
              <a:off x="-12578288" y="539680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6" name="Ellipse 1215">
              <a:extLst>
                <a:ext uri="{FF2B5EF4-FFF2-40B4-BE49-F238E27FC236}">
                  <a16:creationId xmlns:a16="http://schemas.microsoft.com/office/drawing/2014/main" id="{B5F5E838-5D48-91D0-7AFC-EE17934B5A12}"/>
                </a:ext>
              </a:extLst>
            </p:cNvPr>
            <p:cNvSpPr/>
            <p:nvPr/>
          </p:nvSpPr>
          <p:spPr>
            <a:xfrm>
              <a:off x="-12429092" y="539680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7" name="Ellipse 1216">
              <a:extLst>
                <a:ext uri="{FF2B5EF4-FFF2-40B4-BE49-F238E27FC236}">
                  <a16:creationId xmlns:a16="http://schemas.microsoft.com/office/drawing/2014/main" id="{CA619815-8AB5-C640-FB73-5195D058E9F5}"/>
                </a:ext>
              </a:extLst>
            </p:cNvPr>
            <p:cNvSpPr/>
            <p:nvPr/>
          </p:nvSpPr>
          <p:spPr>
            <a:xfrm>
              <a:off x="-11609002" y="475039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8" name="Ellipse 1217">
              <a:extLst>
                <a:ext uri="{FF2B5EF4-FFF2-40B4-BE49-F238E27FC236}">
                  <a16:creationId xmlns:a16="http://schemas.microsoft.com/office/drawing/2014/main" id="{76A90A1F-D147-AC33-EC1A-F9AC08322472}"/>
                </a:ext>
              </a:extLst>
            </p:cNvPr>
            <p:cNvSpPr/>
            <p:nvPr/>
          </p:nvSpPr>
          <p:spPr>
            <a:xfrm>
              <a:off x="-13996529" y="759270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9" name="Ellipse 1218">
              <a:extLst>
                <a:ext uri="{FF2B5EF4-FFF2-40B4-BE49-F238E27FC236}">
                  <a16:creationId xmlns:a16="http://schemas.microsoft.com/office/drawing/2014/main" id="{12D70446-3A72-7CF8-24CF-72CE783A0E11}"/>
                </a:ext>
              </a:extLst>
            </p:cNvPr>
            <p:cNvSpPr/>
            <p:nvPr/>
          </p:nvSpPr>
          <p:spPr>
            <a:xfrm>
              <a:off x="-14593874" y="759270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0" name="Ellipse 1219">
              <a:extLst>
                <a:ext uri="{FF2B5EF4-FFF2-40B4-BE49-F238E27FC236}">
                  <a16:creationId xmlns:a16="http://schemas.microsoft.com/office/drawing/2014/main" id="{5351EFE9-9106-4F64-8BD9-FC557746199F}"/>
                </a:ext>
              </a:extLst>
            </p:cNvPr>
            <p:cNvSpPr/>
            <p:nvPr/>
          </p:nvSpPr>
          <p:spPr>
            <a:xfrm>
              <a:off x="-7952510" y="746372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1" name="Ellipse 1220">
              <a:extLst>
                <a:ext uri="{FF2B5EF4-FFF2-40B4-BE49-F238E27FC236}">
                  <a16:creationId xmlns:a16="http://schemas.microsoft.com/office/drawing/2014/main" id="{49A0027F-5A99-78FF-A4AB-A2D962A7AE03}"/>
                </a:ext>
              </a:extLst>
            </p:cNvPr>
            <p:cNvSpPr/>
            <p:nvPr/>
          </p:nvSpPr>
          <p:spPr>
            <a:xfrm>
              <a:off x="-12279978" y="539680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2" name="Ellipse 1221">
              <a:extLst>
                <a:ext uri="{FF2B5EF4-FFF2-40B4-BE49-F238E27FC236}">
                  <a16:creationId xmlns:a16="http://schemas.microsoft.com/office/drawing/2014/main" id="{9C13679A-DF55-7CA0-15AB-5F2B9507085C}"/>
                </a:ext>
              </a:extLst>
            </p:cNvPr>
            <p:cNvSpPr/>
            <p:nvPr/>
          </p:nvSpPr>
          <p:spPr>
            <a:xfrm>
              <a:off x="-8251706" y="74634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3" name="Ellipse 1222">
              <a:extLst>
                <a:ext uri="{FF2B5EF4-FFF2-40B4-BE49-F238E27FC236}">
                  <a16:creationId xmlns:a16="http://schemas.microsoft.com/office/drawing/2014/main" id="{392FC430-3B27-3BCE-07D1-3967FB74CB17}"/>
                </a:ext>
              </a:extLst>
            </p:cNvPr>
            <p:cNvSpPr/>
            <p:nvPr/>
          </p:nvSpPr>
          <p:spPr>
            <a:xfrm>
              <a:off x="-8400821" y="74634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4" name="Ellipse 1223">
              <a:extLst>
                <a:ext uri="{FF2B5EF4-FFF2-40B4-BE49-F238E27FC236}">
                  <a16:creationId xmlns:a16="http://schemas.microsoft.com/office/drawing/2014/main" id="{8BAB49D2-3772-587C-BCC5-A22C3E6A0B08}"/>
                </a:ext>
              </a:extLst>
            </p:cNvPr>
            <p:cNvSpPr/>
            <p:nvPr/>
          </p:nvSpPr>
          <p:spPr>
            <a:xfrm>
              <a:off x="-8624130" y="759286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5" name="Ellipse 1224">
              <a:extLst>
                <a:ext uri="{FF2B5EF4-FFF2-40B4-BE49-F238E27FC236}">
                  <a16:creationId xmlns:a16="http://schemas.microsoft.com/office/drawing/2014/main" id="{BA10C851-50C4-AF14-6682-0A08977F3DBB}"/>
                </a:ext>
              </a:extLst>
            </p:cNvPr>
            <p:cNvSpPr/>
            <p:nvPr/>
          </p:nvSpPr>
          <p:spPr>
            <a:xfrm>
              <a:off x="-8549935" y="74634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6" name="Ellipse 1225">
              <a:extLst>
                <a:ext uri="{FF2B5EF4-FFF2-40B4-BE49-F238E27FC236}">
                  <a16:creationId xmlns:a16="http://schemas.microsoft.com/office/drawing/2014/main" id="{0EADB8BB-0BC3-588C-24E4-A67956927305}"/>
                </a:ext>
              </a:extLst>
            </p:cNvPr>
            <p:cNvSpPr/>
            <p:nvPr/>
          </p:nvSpPr>
          <p:spPr>
            <a:xfrm>
              <a:off x="-8699131" y="74634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7" name="Ellipse 1226">
              <a:extLst>
                <a:ext uri="{FF2B5EF4-FFF2-40B4-BE49-F238E27FC236}">
                  <a16:creationId xmlns:a16="http://schemas.microsoft.com/office/drawing/2014/main" id="{A2AE7C09-EB54-DFAC-4577-D65B1EE99801}"/>
                </a:ext>
              </a:extLst>
            </p:cNvPr>
            <p:cNvSpPr/>
            <p:nvPr/>
          </p:nvSpPr>
          <p:spPr>
            <a:xfrm>
              <a:off x="-8848245" y="74634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8" name="Ellipse 1227">
              <a:extLst>
                <a:ext uri="{FF2B5EF4-FFF2-40B4-BE49-F238E27FC236}">
                  <a16:creationId xmlns:a16="http://schemas.microsoft.com/office/drawing/2014/main" id="{75C72975-11DF-34BF-C48D-A14BE9025C15}"/>
                </a:ext>
              </a:extLst>
            </p:cNvPr>
            <p:cNvSpPr/>
            <p:nvPr/>
          </p:nvSpPr>
          <p:spPr>
            <a:xfrm>
              <a:off x="-8997360" y="74634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9" name="Ellipse 1228">
              <a:extLst>
                <a:ext uri="{FF2B5EF4-FFF2-40B4-BE49-F238E27FC236}">
                  <a16:creationId xmlns:a16="http://schemas.microsoft.com/office/drawing/2014/main" id="{54FFAEC1-75D3-0A65-6E1A-7903272056E3}"/>
                </a:ext>
              </a:extLst>
            </p:cNvPr>
            <p:cNvSpPr/>
            <p:nvPr/>
          </p:nvSpPr>
          <p:spPr>
            <a:xfrm>
              <a:off x="-12130863" y="746356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0" name="Ellipse 1229">
              <a:extLst>
                <a:ext uri="{FF2B5EF4-FFF2-40B4-BE49-F238E27FC236}">
                  <a16:creationId xmlns:a16="http://schemas.microsoft.com/office/drawing/2014/main" id="{CB117329-F471-E01A-568E-6CF371469BB8}"/>
                </a:ext>
              </a:extLst>
            </p:cNvPr>
            <p:cNvSpPr/>
            <p:nvPr/>
          </p:nvSpPr>
          <p:spPr>
            <a:xfrm>
              <a:off x="-12279978" y="746356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1" name="Ellipse 1230">
              <a:extLst>
                <a:ext uri="{FF2B5EF4-FFF2-40B4-BE49-F238E27FC236}">
                  <a16:creationId xmlns:a16="http://schemas.microsoft.com/office/drawing/2014/main" id="{1218EC4B-01A1-2A8F-D967-1285968837E6}"/>
                </a:ext>
              </a:extLst>
            </p:cNvPr>
            <p:cNvSpPr/>
            <p:nvPr/>
          </p:nvSpPr>
          <p:spPr>
            <a:xfrm>
              <a:off x="-12429092" y="746356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2" name="Ellipse 1231">
              <a:extLst>
                <a:ext uri="{FF2B5EF4-FFF2-40B4-BE49-F238E27FC236}">
                  <a16:creationId xmlns:a16="http://schemas.microsoft.com/office/drawing/2014/main" id="{1B594C79-D158-03DB-BDF9-317FDFBEA918}"/>
                </a:ext>
              </a:extLst>
            </p:cNvPr>
            <p:cNvSpPr/>
            <p:nvPr/>
          </p:nvSpPr>
          <p:spPr>
            <a:xfrm>
              <a:off x="-12578288" y="746356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3" name="Ellipse 1232">
              <a:extLst>
                <a:ext uri="{FF2B5EF4-FFF2-40B4-BE49-F238E27FC236}">
                  <a16:creationId xmlns:a16="http://schemas.microsoft.com/office/drawing/2014/main" id="{59861465-76F2-EA0E-5182-6BC62174C0A0}"/>
                </a:ext>
              </a:extLst>
            </p:cNvPr>
            <p:cNvSpPr/>
            <p:nvPr/>
          </p:nvSpPr>
          <p:spPr>
            <a:xfrm>
              <a:off x="-12727402" y="746356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4" name="Ellipse 1233">
              <a:extLst>
                <a:ext uri="{FF2B5EF4-FFF2-40B4-BE49-F238E27FC236}">
                  <a16:creationId xmlns:a16="http://schemas.microsoft.com/office/drawing/2014/main" id="{8C07E42E-2018-2B68-5038-A022F176B2B1}"/>
                </a:ext>
              </a:extLst>
            </p:cNvPr>
            <p:cNvSpPr/>
            <p:nvPr/>
          </p:nvSpPr>
          <p:spPr>
            <a:xfrm>
              <a:off x="-7131775" y="759270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5" name="Ellipse 1234">
              <a:extLst>
                <a:ext uri="{FF2B5EF4-FFF2-40B4-BE49-F238E27FC236}">
                  <a16:creationId xmlns:a16="http://schemas.microsoft.com/office/drawing/2014/main" id="{7AEB5310-C923-50AC-6308-AD86742E00BB}"/>
                </a:ext>
              </a:extLst>
            </p:cNvPr>
            <p:cNvSpPr/>
            <p:nvPr/>
          </p:nvSpPr>
          <p:spPr>
            <a:xfrm>
              <a:off x="-12876517" y="746356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6" name="Ellipse 1235">
              <a:extLst>
                <a:ext uri="{FF2B5EF4-FFF2-40B4-BE49-F238E27FC236}">
                  <a16:creationId xmlns:a16="http://schemas.microsoft.com/office/drawing/2014/main" id="{555319F9-6F9E-34F0-E84D-BECAA4CC053E}"/>
                </a:ext>
              </a:extLst>
            </p:cNvPr>
            <p:cNvSpPr/>
            <p:nvPr/>
          </p:nvSpPr>
          <p:spPr>
            <a:xfrm>
              <a:off x="-10937382" y="436274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7" name="Ellipse 1236">
              <a:extLst>
                <a:ext uri="{FF2B5EF4-FFF2-40B4-BE49-F238E27FC236}">
                  <a16:creationId xmlns:a16="http://schemas.microsoft.com/office/drawing/2014/main" id="{FFB41383-38A6-F3CE-D73E-4FAB39202055}"/>
                </a:ext>
              </a:extLst>
            </p:cNvPr>
            <p:cNvSpPr/>
            <p:nvPr/>
          </p:nvSpPr>
          <p:spPr>
            <a:xfrm>
              <a:off x="-12130863" y="539680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8" name="Ellipse 1237">
              <a:extLst>
                <a:ext uri="{FF2B5EF4-FFF2-40B4-BE49-F238E27FC236}">
                  <a16:creationId xmlns:a16="http://schemas.microsoft.com/office/drawing/2014/main" id="{3C8725A5-32B0-6E6A-F5D3-6197E949A665}"/>
                </a:ext>
              </a:extLst>
            </p:cNvPr>
            <p:cNvSpPr/>
            <p:nvPr/>
          </p:nvSpPr>
          <p:spPr>
            <a:xfrm>
              <a:off x="-13175955" y="746372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9" name="Ellipse 1238">
              <a:extLst>
                <a:ext uri="{FF2B5EF4-FFF2-40B4-BE49-F238E27FC236}">
                  <a16:creationId xmlns:a16="http://schemas.microsoft.com/office/drawing/2014/main" id="{DB645620-EE19-6477-82CA-269ABA03C82A}"/>
                </a:ext>
              </a:extLst>
            </p:cNvPr>
            <p:cNvSpPr/>
            <p:nvPr/>
          </p:nvSpPr>
          <p:spPr>
            <a:xfrm>
              <a:off x="-8474371" y="733483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0" name="Ellipse 1239">
              <a:extLst>
                <a:ext uri="{FF2B5EF4-FFF2-40B4-BE49-F238E27FC236}">
                  <a16:creationId xmlns:a16="http://schemas.microsoft.com/office/drawing/2014/main" id="{DC0186EF-3F5A-CE9C-237D-510417FF5EFF}"/>
                </a:ext>
              </a:extLst>
            </p:cNvPr>
            <p:cNvSpPr/>
            <p:nvPr/>
          </p:nvSpPr>
          <p:spPr>
            <a:xfrm>
              <a:off x="-10190680" y="901426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1" name="Ellipse 1240">
              <a:extLst>
                <a:ext uri="{FF2B5EF4-FFF2-40B4-BE49-F238E27FC236}">
                  <a16:creationId xmlns:a16="http://schemas.microsoft.com/office/drawing/2014/main" id="{AECAE57E-A9A0-DDD0-5A8C-4618798D7E07}"/>
                </a:ext>
              </a:extLst>
            </p:cNvPr>
            <p:cNvSpPr/>
            <p:nvPr/>
          </p:nvSpPr>
          <p:spPr>
            <a:xfrm>
              <a:off x="-10339876" y="901426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2" name="Ellipse 1241">
              <a:extLst>
                <a:ext uri="{FF2B5EF4-FFF2-40B4-BE49-F238E27FC236}">
                  <a16:creationId xmlns:a16="http://schemas.microsoft.com/office/drawing/2014/main" id="{BC98BB56-2761-831D-EFF7-73B540813536}"/>
                </a:ext>
              </a:extLst>
            </p:cNvPr>
            <p:cNvSpPr/>
            <p:nvPr/>
          </p:nvSpPr>
          <p:spPr>
            <a:xfrm>
              <a:off x="-10788267" y="901426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3" name="Ellipse 1242">
              <a:extLst>
                <a:ext uri="{FF2B5EF4-FFF2-40B4-BE49-F238E27FC236}">
                  <a16:creationId xmlns:a16="http://schemas.microsoft.com/office/drawing/2014/main" id="{4C75DAE2-DCCC-C058-585F-7E9482F1B2E3}"/>
                </a:ext>
              </a:extLst>
            </p:cNvPr>
            <p:cNvSpPr/>
            <p:nvPr/>
          </p:nvSpPr>
          <p:spPr>
            <a:xfrm>
              <a:off x="-10937382" y="901426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4" name="Ellipse 1243">
              <a:extLst>
                <a:ext uri="{FF2B5EF4-FFF2-40B4-BE49-F238E27FC236}">
                  <a16:creationId xmlns:a16="http://schemas.microsoft.com/office/drawing/2014/main" id="{B21D5383-6FFA-19AA-A70B-47FA21749C60}"/>
                </a:ext>
              </a:extLst>
            </p:cNvPr>
            <p:cNvSpPr/>
            <p:nvPr/>
          </p:nvSpPr>
          <p:spPr>
            <a:xfrm>
              <a:off x="-8997360" y="539672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5" name="Ellipse 1244">
              <a:extLst>
                <a:ext uri="{FF2B5EF4-FFF2-40B4-BE49-F238E27FC236}">
                  <a16:creationId xmlns:a16="http://schemas.microsoft.com/office/drawing/2014/main" id="{A0673775-90D7-F138-F043-24153682EBDD}"/>
                </a:ext>
              </a:extLst>
            </p:cNvPr>
            <p:cNvSpPr/>
            <p:nvPr/>
          </p:nvSpPr>
          <p:spPr>
            <a:xfrm>
              <a:off x="-8848245" y="539672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6" name="Ellipse 1245">
              <a:extLst>
                <a:ext uri="{FF2B5EF4-FFF2-40B4-BE49-F238E27FC236}">
                  <a16:creationId xmlns:a16="http://schemas.microsoft.com/office/drawing/2014/main" id="{EE7188FD-7848-68D2-8EE9-67316E41E1DF}"/>
                </a:ext>
              </a:extLst>
            </p:cNvPr>
            <p:cNvSpPr/>
            <p:nvPr/>
          </p:nvSpPr>
          <p:spPr>
            <a:xfrm>
              <a:off x="-8623486" y="733483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7" name="Ellipse 1246">
              <a:extLst>
                <a:ext uri="{FF2B5EF4-FFF2-40B4-BE49-F238E27FC236}">
                  <a16:creationId xmlns:a16="http://schemas.microsoft.com/office/drawing/2014/main" id="{66E96184-A6F4-421A-3109-546E284EFD3B}"/>
                </a:ext>
              </a:extLst>
            </p:cNvPr>
            <p:cNvSpPr/>
            <p:nvPr/>
          </p:nvSpPr>
          <p:spPr>
            <a:xfrm>
              <a:off x="-8772600" y="733483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8" name="Ellipse 1247">
              <a:extLst>
                <a:ext uri="{FF2B5EF4-FFF2-40B4-BE49-F238E27FC236}">
                  <a16:creationId xmlns:a16="http://schemas.microsoft.com/office/drawing/2014/main" id="{96F6638C-823A-0C06-C1BC-6E472D5F8331}"/>
                </a:ext>
              </a:extLst>
            </p:cNvPr>
            <p:cNvSpPr/>
            <p:nvPr/>
          </p:nvSpPr>
          <p:spPr>
            <a:xfrm>
              <a:off x="-8699131" y="539672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9" name="Ellipse 1248">
              <a:extLst>
                <a:ext uri="{FF2B5EF4-FFF2-40B4-BE49-F238E27FC236}">
                  <a16:creationId xmlns:a16="http://schemas.microsoft.com/office/drawing/2014/main" id="{3163034F-AC27-A49B-1D21-49889F3E51D0}"/>
                </a:ext>
              </a:extLst>
            </p:cNvPr>
            <p:cNvSpPr/>
            <p:nvPr/>
          </p:nvSpPr>
          <p:spPr>
            <a:xfrm>
              <a:off x="-8921796" y="733483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0" name="Ellipse 1249">
              <a:extLst>
                <a:ext uri="{FF2B5EF4-FFF2-40B4-BE49-F238E27FC236}">
                  <a16:creationId xmlns:a16="http://schemas.microsoft.com/office/drawing/2014/main" id="{2B2B86FD-C3FA-06E3-681B-084C21F8B1FB}"/>
                </a:ext>
              </a:extLst>
            </p:cNvPr>
            <p:cNvSpPr/>
            <p:nvPr/>
          </p:nvSpPr>
          <p:spPr>
            <a:xfrm>
              <a:off x="-9070910" y="733483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1" name="Ellipse 1250">
              <a:extLst>
                <a:ext uri="{FF2B5EF4-FFF2-40B4-BE49-F238E27FC236}">
                  <a16:creationId xmlns:a16="http://schemas.microsoft.com/office/drawing/2014/main" id="{64713783-F0B3-1031-9256-ACF58276AB10}"/>
                </a:ext>
              </a:extLst>
            </p:cNvPr>
            <p:cNvSpPr/>
            <p:nvPr/>
          </p:nvSpPr>
          <p:spPr>
            <a:xfrm>
              <a:off x="-8550016" y="539672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2" name="Ellipse 1251">
              <a:extLst>
                <a:ext uri="{FF2B5EF4-FFF2-40B4-BE49-F238E27FC236}">
                  <a16:creationId xmlns:a16="http://schemas.microsoft.com/office/drawing/2014/main" id="{52FA3DBC-E722-3C79-5C33-4B7A8AEA56BA}"/>
                </a:ext>
              </a:extLst>
            </p:cNvPr>
            <p:cNvSpPr/>
            <p:nvPr/>
          </p:nvSpPr>
          <p:spPr>
            <a:xfrm>
              <a:off x="-8400821" y="539672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3" name="Ellipse 1252">
              <a:extLst>
                <a:ext uri="{FF2B5EF4-FFF2-40B4-BE49-F238E27FC236}">
                  <a16:creationId xmlns:a16="http://schemas.microsoft.com/office/drawing/2014/main" id="{4C04A809-A0D8-024F-9755-170FD0AA3661}"/>
                </a:ext>
              </a:extLst>
            </p:cNvPr>
            <p:cNvSpPr/>
            <p:nvPr/>
          </p:nvSpPr>
          <p:spPr>
            <a:xfrm>
              <a:off x="-9519463" y="733443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4" name="Ellipse 1253">
              <a:extLst>
                <a:ext uri="{FF2B5EF4-FFF2-40B4-BE49-F238E27FC236}">
                  <a16:creationId xmlns:a16="http://schemas.microsoft.com/office/drawing/2014/main" id="{2DB2E252-C3A8-BBA8-14DF-1E2F317371DA}"/>
                </a:ext>
              </a:extLst>
            </p:cNvPr>
            <p:cNvSpPr/>
            <p:nvPr/>
          </p:nvSpPr>
          <p:spPr>
            <a:xfrm>
              <a:off x="-8251706" y="539672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5" name="Ellipse 1254">
              <a:extLst>
                <a:ext uri="{FF2B5EF4-FFF2-40B4-BE49-F238E27FC236}">
                  <a16:creationId xmlns:a16="http://schemas.microsoft.com/office/drawing/2014/main" id="{BCFFE9B7-F304-A3A5-0D4C-A61BE007F677}"/>
                </a:ext>
              </a:extLst>
            </p:cNvPr>
            <p:cNvSpPr/>
            <p:nvPr/>
          </p:nvSpPr>
          <p:spPr>
            <a:xfrm>
              <a:off x="-11609002" y="733443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6" name="Ellipse 1255">
              <a:extLst>
                <a:ext uri="{FF2B5EF4-FFF2-40B4-BE49-F238E27FC236}">
                  <a16:creationId xmlns:a16="http://schemas.microsoft.com/office/drawing/2014/main" id="{F9BEF410-ED92-AEBE-FE39-7B181747A75A}"/>
                </a:ext>
              </a:extLst>
            </p:cNvPr>
            <p:cNvSpPr/>
            <p:nvPr/>
          </p:nvSpPr>
          <p:spPr>
            <a:xfrm>
              <a:off x="-10190922" y="436274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7" name="Ellipse 1256">
              <a:extLst>
                <a:ext uri="{FF2B5EF4-FFF2-40B4-BE49-F238E27FC236}">
                  <a16:creationId xmlns:a16="http://schemas.microsoft.com/office/drawing/2014/main" id="{BB6C1921-6C02-D268-F51C-6E4A4460013A}"/>
                </a:ext>
              </a:extLst>
            </p:cNvPr>
            <p:cNvSpPr/>
            <p:nvPr/>
          </p:nvSpPr>
          <p:spPr>
            <a:xfrm>
              <a:off x="-7952510" y="539640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8" name="Ellipse 1257">
              <a:extLst>
                <a:ext uri="{FF2B5EF4-FFF2-40B4-BE49-F238E27FC236}">
                  <a16:creationId xmlns:a16="http://schemas.microsoft.com/office/drawing/2014/main" id="{238FE831-14A5-FD0E-5B5F-810F59D50C03}"/>
                </a:ext>
              </a:extLst>
            </p:cNvPr>
            <p:cNvSpPr/>
            <p:nvPr/>
          </p:nvSpPr>
          <p:spPr>
            <a:xfrm>
              <a:off x="-12057313" y="733467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9" name="Ellipse 1258">
              <a:extLst>
                <a:ext uri="{FF2B5EF4-FFF2-40B4-BE49-F238E27FC236}">
                  <a16:creationId xmlns:a16="http://schemas.microsoft.com/office/drawing/2014/main" id="{FAA9E263-6CE8-F4A4-9507-743D463DEB79}"/>
                </a:ext>
              </a:extLst>
            </p:cNvPr>
            <p:cNvSpPr/>
            <p:nvPr/>
          </p:nvSpPr>
          <p:spPr>
            <a:xfrm>
              <a:off x="-12206508" y="733467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0" name="Ellipse 1259">
              <a:extLst>
                <a:ext uri="{FF2B5EF4-FFF2-40B4-BE49-F238E27FC236}">
                  <a16:creationId xmlns:a16="http://schemas.microsoft.com/office/drawing/2014/main" id="{A8FE5DA2-A28E-D857-5CC2-113469CCED1B}"/>
                </a:ext>
              </a:extLst>
            </p:cNvPr>
            <p:cNvSpPr/>
            <p:nvPr/>
          </p:nvSpPr>
          <p:spPr>
            <a:xfrm>
              <a:off x="-12355623" y="733467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1" name="Ellipse 1260">
              <a:extLst>
                <a:ext uri="{FF2B5EF4-FFF2-40B4-BE49-F238E27FC236}">
                  <a16:creationId xmlns:a16="http://schemas.microsoft.com/office/drawing/2014/main" id="{9214FB87-D867-396C-EDD9-E66D9750AAD4}"/>
                </a:ext>
              </a:extLst>
            </p:cNvPr>
            <p:cNvSpPr/>
            <p:nvPr/>
          </p:nvSpPr>
          <p:spPr>
            <a:xfrm>
              <a:off x="-12504737" y="733467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2" name="Ellipse 1261">
              <a:extLst>
                <a:ext uri="{FF2B5EF4-FFF2-40B4-BE49-F238E27FC236}">
                  <a16:creationId xmlns:a16="http://schemas.microsoft.com/office/drawing/2014/main" id="{0554D817-D38F-0DF0-6769-B4E6995CBD36}"/>
                </a:ext>
              </a:extLst>
            </p:cNvPr>
            <p:cNvSpPr/>
            <p:nvPr/>
          </p:nvSpPr>
          <p:spPr>
            <a:xfrm>
              <a:off x="-12653852" y="733467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3" name="Ellipse 1262">
              <a:extLst>
                <a:ext uri="{FF2B5EF4-FFF2-40B4-BE49-F238E27FC236}">
                  <a16:creationId xmlns:a16="http://schemas.microsoft.com/office/drawing/2014/main" id="{22340C67-0393-00EA-1273-713544B83BC1}"/>
                </a:ext>
              </a:extLst>
            </p:cNvPr>
            <p:cNvSpPr/>
            <p:nvPr/>
          </p:nvSpPr>
          <p:spPr>
            <a:xfrm>
              <a:off x="-12653852" y="552554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4" name="Ellipse 1263">
              <a:extLst>
                <a:ext uri="{FF2B5EF4-FFF2-40B4-BE49-F238E27FC236}">
                  <a16:creationId xmlns:a16="http://schemas.microsoft.com/office/drawing/2014/main" id="{37F8E6DF-6E21-C159-B263-BD30EC333D43}"/>
                </a:ext>
              </a:extLst>
            </p:cNvPr>
            <p:cNvSpPr/>
            <p:nvPr/>
          </p:nvSpPr>
          <p:spPr>
            <a:xfrm>
              <a:off x="-9519463" y="475039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5" name="Ellipse 1264">
              <a:extLst>
                <a:ext uri="{FF2B5EF4-FFF2-40B4-BE49-F238E27FC236}">
                  <a16:creationId xmlns:a16="http://schemas.microsoft.com/office/drawing/2014/main" id="{B592C366-9720-D011-C227-A3F990EC0ECE}"/>
                </a:ext>
              </a:extLst>
            </p:cNvPr>
            <p:cNvSpPr/>
            <p:nvPr/>
          </p:nvSpPr>
          <p:spPr>
            <a:xfrm>
              <a:off x="-10937382" y="772224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6" name="Ellipse 1265">
              <a:extLst>
                <a:ext uri="{FF2B5EF4-FFF2-40B4-BE49-F238E27FC236}">
                  <a16:creationId xmlns:a16="http://schemas.microsoft.com/office/drawing/2014/main" id="{89FF6D87-9655-BA92-9FF8-5DDA03EB3719}"/>
                </a:ext>
              </a:extLst>
            </p:cNvPr>
            <p:cNvSpPr/>
            <p:nvPr/>
          </p:nvSpPr>
          <p:spPr>
            <a:xfrm>
              <a:off x="-10788267" y="772224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7" name="Ellipse 1266">
              <a:extLst>
                <a:ext uri="{FF2B5EF4-FFF2-40B4-BE49-F238E27FC236}">
                  <a16:creationId xmlns:a16="http://schemas.microsoft.com/office/drawing/2014/main" id="{5EB3F28B-AE15-5D8E-D909-AB93778ADFF0}"/>
                </a:ext>
              </a:extLst>
            </p:cNvPr>
            <p:cNvSpPr/>
            <p:nvPr/>
          </p:nvSpPr>
          <p:spPr>
            <a:xfrm>
              <a:off x="-12504737" y="552554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8" name="Ellipse 1267">
              <a:extLst>
                <a:ext uri="{FF2B5EF4-FFF2-40B4-BE49-F238E27FC236}">
                  <a16:creationId xmlns:a16="http://schemas.microsoft.com/office/drawing/2014/main" id="{C3F493EC-BBA9-3AFD-C378-AF2DAD65DE01}"/>
                </a:ext>
              </a:extLst>
            </p:cNvPr>
            <p:cNvSpPr/>
            <p:nvPr/>
          </p:nvSpPr>
          <p:spPr>
            <a:xfrm>
              <a:off x="-12355623" y="552554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9" name="Ellipse 1268">
              <a:extLst>
                <a:ext uri="{FF2B5EF4-FFF2-40B4-BE49-F238E27FC236}">
                  <a16:creationId xmlns:a16="http://schemas.microsoft.com/office/drawing/2014/main" id="{FB9035E1-F09A-5E8A-4432-ABBA841F080B}"/>
                </a:ext>
              </a:extLst>
            </p:cNvPr>
            <p:cNvSpPr/>
            <p:nvPr/>
          </p:nvSpPr>
          <p:spPr>
            <a:xfrm>
              <a:off x="-10339876" y="772224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0" name="Ellipse 1269">
              <a:extLst>
                <a:ext uri="{FF2B5EF4-FFF2-40B4-BE49-F238E27FC236}">
                  <a16:creationId xmlns:a16="http://schemas.microsoft.com/office/drawing/2014/main" id="{226307F4-F760-39D9-ECD0-CD5DD873766C}"/>
                </a:ext>
              </a:extLst>
            </p:cNvPr>
            <p:cNvSpPr/>
            <p:nvPr/>
          </p:nvSpPr>
          <p:spPr>
            <a:xfrm>
              <a:off x="-10190680" y="772224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1" name="Ellipse 1270">
              <a:extLst>
                <a:ext uri="{FF2B5EF4-FFF2-40B4-BE49-F238E27FC236}">
                  <a16:creationId xmlns:a16="http://schemas.microsoft.com/office/drawing/2014/main" id="{9E70C9E4-DE6E-6A73-82E1-09D26732E3BE}"/>
                </a:ext>
              </a:extLst>
            </p:cNvPr>
            <p:cNvSpPr/>
            <p:nvPr/>
          </p:nvSpPr>
          <p:spPr>
            <a:xfrm>
              <a:off x="-12206508" y="552554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2" name="Ellipse 1271">
              <a:extLst>
                <a:ext uri="{FF2B5EF4-FFF2-40B4-BE49-F238E27FC236}">
                  <a16:creationId xmlns:a16="http://schemas.microsoft.com/office/drawing/2014/main" id="{C839D711-4D32-E9D0-BF9B-6D0EDB7EB7E1}"/>
                </a:ext>
              </a:extLst>
            </p:cNvPr>
            <p:cNvSpPr/>
            <p:nvPr/>
          </p:nvSpPr>
          <p:spPr>
            <a:xfrm>
              <a:off x="-10190922" y="720553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3" name="Ellipse 1272">
              <a:extLst>
                <a:ext uri="{FF2B5EF4-FFF2-40B4-BE49-F238E27FC236}">
                  <a16:creationId xmlns:a16="http://schemas.microsoft.com/office/drawing/2014/main" id="{2A184BD7-F4C3-40B3-4FEB-F2F3CDA3F1AC}"/>
                </a:ext>
              </a:extLst>
            </p:cNvPr>
            <p:cNvSpPr/>
            <p:nvPr/>
          </p:nvSpPr>
          <p:spPr>
            <a:xfrm>
              <a:off x="-10937382" y="720553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4" name="Ellipse 1273">
              <a:extLst>
                <a:ext uri="{FF2B5EF4-FFF2-40B4-BE49-F238E27FC236}">
                  <a16:creationId xmlns:a16="http://schemas.microsoft.com/office/drawing/2014/main" id="{0DF19DF9-EDAE-8E28-E84D-2D266450BE23}"/>
                </a:ext>
              </a:extLst>
            </p:cNvPr>
            <p:cNvSpPr/>
            <p:nvPr/>
          </p:nvSpPr>
          <p:spPr>
            <a:xfrm>
              <a:off x="-12057313" y="552554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5" name="Ellipse 1274">
              <a:extLst>
                <a:ext uri="{FF2B5EF4-FFF2-40B4-BE49-F238E27FC236}">
                  <a16:creationId xmlns:a16="http://schemas.microsoft.com/office/drawing/2014/main" id="{D8AB81BF-8A58-C9B6-9607-673A1D4CD6EA}"/>
                </a:ext>
              </a:extLst>
            </p:cNvPr>
            <p:cNvSpPr/>
            <p:nvPr/>
          </p:nvSpPr>
          <p:spPr>
            <a:xfrm>
              <a:off x="-13175955" y="487969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6" name="Ellipse 1275">
              <a:extLst>
                <a:ext uri="{FF2B5EF4-FFF2-40B4-BE49-F238E27FC236}">
                  <a16:creationId xmlns:a16="http://schemas.microsoft.com/office/drawing/2014/main" id="{59B03004-8324-569B-D352-A47D660599CE}"/>
                </a:ext>
              </a:extLst>
            </p:cNvPr>
            <p:cNvSpPr/>
            <p:nvPr/>
          </p:nvSpPr>
          <p:spPr>
            <a:xfrm>
              <a:off x="-11609002" y="552570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7" name="Ellipse 1276">
              <a:extLst>
                <a:ext uri="{FF2B5EF4-FFF2-40B4-BE49-F238E27FC236}">
                  <a16:creationId xmlns:a16="http://schemas.microsoft.com/office/drawing/2014/main" id="{14DB61DE-72FC-B3BD-B013-7B051415B44E}"/>
                </a:ext>
              </a:extLst>
            </p:cNvPr>
            <p:cNvSpPr/>
            <p:nvPr/>
          </p:nvSpPr>
          <p:spPr>
            <a:xfrm>
              <a:off x="-12876517" y="487961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8" name="Ellipse 1277">
              <a:extLst>
                <a:ext uri="{FF2B5EF4-FFF2-40B4-BE49-F238E27FC236}">
                  <a16:creationId xmlns:a16="http://schemas.microsoft.com/office/drawing/2014/main" id="{A51563FD-F020-9914-728C-9678AAFD7FE9}"/>
                </a:ext>
              </a:extLst>
            </p:cNvPr>
            <p:cNvSpPr/>
            <p:nvPr/>
          </p:nvSpPr>
          <p:spPr>
            <a:xfrm>
              <a:off x="-12727402" y="487961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9" name="Ellipse 1278">
              <a:extLst>
                <a:ext uri="{FF2B5EF4-FFF2-40B4-BE49-F238E27FC236}">
                  <a16:creationId xmlns:a16="http://schemas.microsoft.com/office/drawing/2014/main" id="{B1744B5F-02A6-244C-EEFC-CEAB5B8547EA}"/>
                </a:ext>
              </a:extLst>
            </p:cNvPr>
            <p:cNvSpPr/>
            <p:nvPr/>
          </p:nvSpPr>
          <p:spPr>
            <a:xfrm>
              <a:off x="-12578288" y="487961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0" name="Ellipse 1279">
              <a:extLst>
                <a:ext uri="{FF2B5EF4-FFF2-40B4-BE49-F238E27FC236}">
                  <a16:creationId xmlns:a16="http://schemas.microsoft.com/office/drawing/2014/main" id="{595A1921-1C63-F2F3-4F0D-2693E839D6F0}"/>
                </a:ext>
              </a:extLst>
            </p:cNvPr>
            <p:cNvSpPr/>
            <p:nvPr/>
          </p:nvSpPr>
          <p:spPr>
            <a:xfrm>
              <a:off x="-12429092" y="487961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1" name="Ellipse 1280">
              <a:extLst>
                <a:ext uri="{FF2B5EF4-FFF2-40B4-BE49-F238E27FC236}">
                  <a16:creationId xmlns:a16="http://schemas.microsoft.com/office/drawing/2014/main" id="{4A8A4158-63E9-62AD-F470-A652025725D0}"/>
                </a:ext>
              </a:extLst>
            </p:cNvPr>
            <p:cNvSpPr/>
            <p:nvPr/>
          </p:nvSpPr>
          <p:spPr>
            <a:xfrm>
              <a:off x="-12279978" y="487961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2" name="Ellipse 1281">
              <a:extLst>
                <a:ext uri="{FF2B5EF4-FFF2-40B4-BE49-F238E27FC236}">
                  <a16:creationId xmlns:a16="http://schemas.microsoft.com/office/drawing/2014/main" id="{E49FEB7D-EA58-A952-E8D8-EF2C9BDD10A5}"/>
                </a:ext>
              </a:extLst>
            </p:cNvPr>
            <p:cNvSpPr/>
            <p:nvPr/>
          </p:nvSpPr>
          <p:spPr>
            <a:xfrm>
              <a:off x="-12130863" y="487961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3" name="Ellipse 1282">
              <a:extLst>
                <a:ext uri="{FF2B5EF4-FFF2-40B4-BE49-F238E27FC236}">
                  <a16:creationId xmlns:a16="http://schemas.microsoft.com/office/drawing/2014/main" id="{FB4B313C-E35A-1231-727E-EDC30C4BC8A8}"/>
                </a:ext>
              </a:extLst>
            </p:cNvPr>
            <p:cNvSpPr/>
            <p:nvPr/>
          </p:nvSpPr>
          <p:spPr>
            <a:xfrm>
              <a:off x="-6534188" y="707623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4" name="Ellipse 1283">
              <a:extLst>
                <a:ext uri="{FF2B5EF4-FFF2-40B4-BE49-F238E27FC236}">
                  <a16:creationId xmlns:a16="http://schemas.microsoft.com/office/drawing/2014/main" id="{5052831F-7EFE-763D-8F44-86A7828BEFE7}"/>
                </a:ext>
              </a:extLst>
            </p:cNvPr>
            <p:cNvSpPr/>
            <p:nvPr/>
          </p:nvSpPr>
          <p:spPr>
            <a:xfrm>
              <a:off x="-9519463" y="552570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5" name="Ellipse 1284">
              <a:extLst>
                <a:ext uri="{FF2B5EF4-FFF2-40B4-BE49-F238E27FC236}">
                  <a16:creationId xmlns:a16="http://schemas.microsoft.com/office/drawing/2014/main" id="{3EF65344-20EA-7422-D7A6-0052EDD2FAA2}"/>
                </a:ext>
              </a:extLst>
            </p:cNvPr>
            <p:cNvSpPr/>
            <p:nvPr/>
          </p:nvSpPr>
          <p:spPr>
            <a:xfrm>
              <a:off x="-10190922" y="462150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6" name="Ellipse 1285">
              <a:extLst>
                <a:ext uri="{FF2B5EF4-FFF2-40B4-BE49-F238E27FC236}">
                  <a16:creationId xmlns:a16="http://schemas.microsoft.com/office/drawing/2014/main" id="{3260C396-3AF8-86B1-6A86-A753A7A9D2F5}"/>
                </a:ext>
              </a:extLst>
            </p:cNvPr>
            <p:cNvSpPr/>
            <p:nvPr/>
          </p:nvSpPr>
          <p:spPr>
            <a:xfrm>
              <a:off x="-9070910" y="552562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7" name="Ellipse 1286">
              <a:extLst>
                <a:ext uri="{FF2B5EF4-FFF2-40B4-BE49-F238E27FC236}">
                  <a16:creationId xmlns:a16="http://schemas.microsoft.com/office/drawing/2014/main" id="{AB054D77-7A3B-6742-D734-6D23DE587E15}"/>
                </a:ext>
              </a:extLst>
            </p:cNvPr>
            <p:cNvSpPr/>
            <p:nvPr/>
          </p:nvSpPr>
          <p:spPr>
            <a:xfrm>
              <a:off x="-8921796" y="552562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8" name="Ellipse 1287">
              <a:extLst>
                <a:ext uri="{FF2B5EF4-FFF2-40B4-BE49-F238E27FC236}">
                  <a16:creationId xmlns:a16="http://schemas.microsoft.com/office/drawing/2014/main" id="{A616EDB1-99EC-6FAB-5CC8-C2EB17A69072}"/>
                </a:ext>
              </a:extLst>
            </p:cNvPr>
            <p:cNvSpPr/>
            <p:nvPr/>
          </p:nvSpPr>
          <p:spPr>
            <a:xfrm>
              <a:off x="-8772600" y="552562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9" name="Ellipse 1288">
              <a:extLst>
                <a:ext uri="{FF2B5EF4-FFF2-40B4-BE49-F238E27FC236}">
                  <a16:creationId xmlns:a16="http://schemas.microsoft.com/office/drawing/2014/main" id="{71036EA7-41CF-265B-9F19-44DED64F446F}"/>
                </a:ext>
              </a:extLst>
            </p:cNvPr>
            <p:cNvSpPr/>
            <p:nvPr/>
          </p:nvSpPr>
          <p:spPr>
            <a:xfrm>
              <a:off x="-7131775" y="707623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0" name="Ellipse 1289">
              <a:extLst>
                <a:ext uri="{FF2B5EF4-FFF2-40B4-BE49-F238E27FC236}">
                  <a16:creationId xmlns:a16="http://schemas.microsoft.com/office/drawing/2014/main" id="{3388F70F-5AAC-1580-57BB-334BBE38C5C7}"/>
                </a:ext>
              </a:extLst>
            </p:cNvPr>
            <p:cNvSpPr/>
            <p:nvPr/>
          </p:nvSpPr>
          <p:spPr>
            <a:xfrm>
              <a:off x="-8623486" y="552562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1" name="Ellipse 1290">
              <a:extLst>
                <a:ext uri="{FF2B5EF4-FFF2-40B4-BE49-F238E27FC236}">
                  <a16:creationId xmlns:a16="http://schemas.microsoft.com/office/drawing/2014/main" id="{802979A0-86E5-6DA7-2782-B66E7215FA26}"/>
                </a:ext>
              </a:extLst>
            </p:cNvPr>
            <p:cNvSpPr/>
            <p:nvPr/>
          </p:nvSpPr>
          <p:spPr>
            <a:xfrm>
              <a:off x="-9519463" y="862636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2" name="Ellipse 1291">
              <a:extLst>
                <a:ext uri="{FF2B5EF4-FFF2-40B4-BE49-F238E27FC236}">
                  <a16:creationId xmlns:a16="http://schemas.microsoft.com/office/drawing/2014/main" id="{41F8FEDD-F770-D339-30ED-01061F5EC724}"/>
                </a:ext>
              </a:extLst>
            </p:cNvPr>
            <p:cNvSpPr/>
            <p:nvPr/>
          </p:nvSpPr>
          <p:spPr>
            <a:xfrm>
              <a:off x="-8474371" y="552562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3" name="Ellipse 1292">
              <a:extLst>
                <a:ext uri="{FF2B5EF4-FFF2-40B4-BE49-F238E27FC236}">
                  <a16:creationId xmlns:a16="http://schemas.microsoft.com/office/drawing/2014/main" id="{E9189B3D-9A57-2B92-DF06-5704D521FDC9}"/>
                </a:ext>
              </a:extLst>
            </p:cNvPr>
            <p:cNvSpPr/>
            <p:nvPr/>
          </p:nvSpPr>
          <p:spPr>
            <a:xfrm>
              <a:off x="-13175955" y="539640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4" name="Ellipse 1293">
              <a:extLst>
                <a:ext uri="{FF2B5EF4-FFF2-40B4-BE49-F238E27FC236}">
                  <a16:creationId xmlns:a16="http://schemas.microsoft.com/office/drawing/2014/main" id="{2C6386EC-DB3C-192D-4749-4D78289A1059}"/>
                </a:ext>
              </a:extLst>
            </p:cNvPr>
            <p:cNvSpPr/>
            <p:nvPr/>
          </p:nvSpPr>
          <p:spPr>
            <a:xfrm>
              <a:off x="-10937382" y="565475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5" name="Ellipse 1294">
              <a:extLst>
                <a:ext uri="{FF2B5EF4-FFF2-40B4-BE49-F238E27FC236}">
                  <a16:creationId xmlns:a16="http://schemas.microsoft.com/office/drawing/2014/main" id="{35D56571-CEA4-C016-5E0C-654DF8D97605}"/>
                </a:ext>
              </a:extLst>
            </p:cNvPr>
            <p:cNvSpPr/>
            <p:nvPr/>
          </p:nvSpPr>
          <p:spPr>
            <a:xfrm>
              <a:off x="-10190922" y="565475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6" name="Ellipse 1295">
              <a:extLst>
                <a:ext uri="{FF2B5EF4-FFF2-40B4-BE49-F238E27FC236}">
                  <a16:creationId xmlns:a16="http://schemas.microsoft.com/office/drawing/2014/main" id="{9202A483-CEF5-DE3D-4313-5E82DFD9A549}"/>
                </a:ext>
              </a:extLst>
            </p:cNvPr>
            <p:cNvSpPr/>
            <p:nvPr/>
          </p:nvSpPr>
          <p:spPr>
            <a:xfrm>
              <a:off x="-14593874" y="785154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7" name="Ellipse 1296">
              <a:extLst>
                <a:ext uri="{FF2B5EF4-FFF2-40B4-BE49-F238E27FC236}">
                  <a16:creationId xmlns:a16="http://schemas.microsoft.com/office/drawing/2014/main" id="{32550FC7-73EB-382C-542C-45FF3C176FD7}"/>
                </a:ext>
              </a:extLst>
            </p:cNvPr>
            <p:cNvSpPr/>
            <p:nvPr/>
          </p:nvSpPr>
          <p:spPr>
            <a:xfrm>
              <a:off x="-13996368" y="578421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8" name="Ellipse 1297">
              <a:extLst>
                <a:ext uri="{FF2B5EF4-FFF2-40B4-BE49-F238E27FC236}">
                  <a16:creationId xmlns:a16="http://schemas.microsoft.com/office/drawing/2014/main" id="{B082786A-B831-6C89-83C8-04084B4ED217}"/>
                </a:ext>
              </a:extLst>
            </p:cNvPr>
            <p:cNvSpPr/>
            <p:nvPr/>
          </p:nvSpPr>
          <p:spPr>
            <a:xfrm>
              <a:off x="-11609002" y="862636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9" name="Ellipse 1298">
              <a:extLst>
                <a:ext uri="{FF2B5EF4-FFF2-40B4-BE49-F238E27FC236}">
                  <a16:creationId xmlns:a16="http://schemas.microsoft.com/office/drawing/2014/main" id="{EC155E5B-1ADF-F96B-E1C5-DF47E907EEB5}"/>
                </a:ext>
              </a:extLst>
            </p:cNvPr>
            <p:cNvSpPr/>
            <p:nvPr/>
          </p:nvSpPr>
          <p:spPr>
            <a:xfrm>
              <a:off x="-7131775" y="578421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0" name="Ellipse 1299">
              <a:extLst>
                <a:ext uri="{FF2B5EF4-FFF2-40B4-BE49-F238E27FC236}">
                  <a16:creationId xmlns:a16="http://schemas.microsoft.com/office/drawing/2014/main" id="{2A13DE44-4099-E90C-C3D5-579CE330627A}"/>
                </a:ext>
              </a:extLst>
            </p:cNvPr>
            <p:cNvSpPr/>
            <p:nvPr/>
          </p:nvSpPr>
          <p:spPr>
            <a:xfrm>
              <a:off x="-13996529" y="785154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1" name="Ellipse 1300">
              <a:extLst>
                <a:ext uri="{FF2B5EF4-FFF2-40B4-BE49-F238E27FC236}">
                  <a16:creationId xmlns:a16="http://schemas.microsoft.com/office/drawing/2014/main" id="{823FD39E-2B24-EAEB-2B4D-B52611820A9D}"/>
                </a:ext>
              </a:extLst>
            </p:cNvPr>
            <p:cNvSpPr/>
            <p:nvPr/>
          </p:nvSpPr>
          <p:spPr>
            <a:xfrm>
              <a:off x="-10190922" y="849755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2" name="Ellipse 1301">
              <a:extLst>
                <a:ext uri="{FF2B5EF4-FFF2-40B4-BE49-F238E27FC236}">
                  <a16:creationId xmlns:a16="http://schemas.microsoft.com/office/drawing/2014/main" id="{CCC56567-F4FE-25F0-405D-D15BD297B593}"/>
                </a:ext>
              </a:extLst>
            </p:cNvPr>
            <p:cNvSpPr/>
            <p:nvPr/>
          </p:nvSpPr>
          <p:spPr>
            <a:xfrm>
              <a:off x="-12504334" y="526726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3" name="Ellipse 1302">
              <a:extLst>
                <a:ext uri="{FF2B5EF4-FFF2-40B4-BE49-F238E27FC236}">
                  <a16:creationId xmlns:a16="http://schemas.microsoft.com/office/drawing/2014/main" id="{80FB860B-723F-7A94-28B8-AD1C6E3D10C5}"/>
                </a:ext>
              </a:extLst>
            </p:cNvPr>
            <p:cNvSpPr/>
            <p:nvPr/>
          </p:nvSpPr>
          <p:spPr>
            <a:xfrm>
              <a:off x="-13996368" y="707623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4" name="Ellipse 1303">
              <a:extLst>
                <a:ext uri="{FF2B5EF4-FFF2-40B4-BE49-F238E27FC236}">
                  <a16:creationId xmlns:a16="http://schemas.microsoft.com/office/drawing/2014/main" id="{06A2945B-06EB-4D54-54D1-B8DA0B9D1F7F}"/>
                </a:ext>
              </a:extLst>
            </p:cNvPr>
            <p:cNvSpPr/>
            <p:nvPr/>
          </p:nvSpPr>
          <p:spPr>
            <a:xfrm>
              <a:off x="-10937382" y="591351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5" name="Ellipse 1304">
              <a:extLst>
                <a:ext uri="{FF2B5EF4-FFF2-40B4-BE49-F238E27FC236}">
                  <a16:creationId xmlns:a16="http://schemas.microsoft.com/office/drawing/2014/main" id="{EDF14DCC-65B5-8AD3-1477-C51E6AD8C958}"/>
                </a:ext>
              </a:extLst>
            </p:cNvPr>
            <p:cNvSpPr/>
            <p:nvPr/>
          </p:nvSpPr>
          <p:spPr>
            <a:xfrm>
              <a:off x="-10190922" y="591351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6" name="Ellipse 1305">
              <a:extLst>
                <a:ext uri="{FF2B5EF4-FFF2-40B4-BE49-F238E27FC236}">
                  <a16:creationId xmlns:a16="http://schemas.microsoft.com/office/drawing/2014/main" id="{DEE0BF82-2D86-BDC0-9711-B704DE5010B8}"/>
                </a:ext>
              </a:extLst>
            </p:cNvPr>
            <p:cNvSpPr/>
            <p:nvPr/>
          </p:nvSpPr>
          <p:spPr>
            <a:xfrm>
              <a:off x="-10937382" y="849755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7" name="Ellipse 1306">
              <a:extLst>
                <a:ext uri="{FF2B5EF4-FFF2-40B4-BE49-F238E27FC236}">
                  <a16:creationId xmlns:a16="http://schemas.microsoft.com/office/drawing/2014/main" id="{BEFC6D90-D8FC-8DCA-6C96-D71E2B46E89B}"/>
                </a:ext>
              </a:extLst>
            </p:cNvPr>
            <p:cNvSpPr/>
            <p:nvPr/>
          </p:nvSpPr>
          <p:spPr>
            <a:xfrm>
              <a:off x="-14593954" y="707623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8" name="Ellipse 1307">
              <a:extLst>
                <a:ext uri="{FF2B5EF4-FFF2-40B4-BE49-F238E27FC236}">
                  <a16:creationId xmlns:a16="http://schemas.microsoft.com/office/drawing/2014/main" id="{7DBC6125-7DA2-47DC-8E5F-3FD36B5BC67C}"/>
                </a:ext>
              </a:extLst>
            </p:cNvPr>
            <p:cNvSpPr/>
            <p:nvPr/>
          </p:nvSpPr>
          <p:spPr>
            <a:xfrm>
              <a:off x="-10190922" y="694669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9" name="Ellipse 1308">
              <a:extLst>
                <a:ext uri="{FF2B5EF4-FFF2-40B4-BE49-F238E27FC236}">
                  <a16:creationId xmlns:a16="http://schemas.microsoft.com/office/drawing/2014/main" id="{6ACAF26D-2789-F8E6-8C44-E86851BA4627}"/>
                </a:ext>
              </a:extLst>
            </p:cNvPr>
            <p:cNvSpPr/>
            <p:nvPr/>
          </p:nvSpPr>
          <p:spPr>
            <a:xfrm>
              <a:off x="-10937382" y="694669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0" name="Ellipse 1309">
              <a:extLst>
                <a:ext uri="{FF2B5EF4-FFF2-40B4-BE49-F238E27FC236}">
                  <a16:creationId xmlns:a16="http://schemas.microsoft.com/office/drawing/2014/main" id="{4A4BB603-779E-E6BE-26DD-49ECCF48FD8D}"/>
                </a:ext>
              </a:extLst>
            </p:cNvPr>
            <p:cNvSpPr/>
            <p:nvPr/>
          </p:nvSpPr>
          <p:spPr>
            <a:xfrm>
              <a:off x="-12504334" y="785122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1" name="Ellipse 1310">
              <a:extLst>
                <a:ext uri="{FF2B5EF4-FFF2-40B4-BE49-F238E27FC236}">
                  <a16:creationId xmlns:a16="http://schemas.microsoft.com/office/drawing/2014/main" id="{4D57D165-C3B6-EBC1-FECC-29E5F15F2CFE}"/>
                </a:ext>
              </a:extLst>
            </p:cNvPr>
            <p:cNvSpPr/>
            <p:nvPr/>
          </p:nvSpPr>
          <p:spPr>
            <a:xfrm>
              <a:off x="-8997360" y="487953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2" name="Ellipse 1311">
              <a:extLst>
                <a:ext uri="{FF2B5EF4-FFF2-40B4-BE49-F238E27FC236}">
                  <a16:creationId xmlns:a16="http://schemas.microsoft.com/office/drawing/2014/main" id="{70563EA6-90E5-181A-4538-9EC403C0C7BD}"/>
                </a:ext>
              </a:extLst>
            </p:cNvPr>
            <p:cNvSpPr/>
            <p:nvPr/>
          </p:nvSpPr>
          <p:spPr>
            <a:xfrm>
              <a:off x="-13996529" y="500875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3" name="Ellipse 1312">
              <a:extLst>
                <a:ext uri="{FF2B5EF4-FFF2-40B4-BE49-F238E27FC236}">
                  <a16:creationId xmlns:a16="http://schemas.microsoft.com/office/drawing/2014/main" id="{7759432E-6CC2-6397-6E13-9CEF74580C3B}"/>
                </a:ext>
              </a:extLst>
            </p:cNvPr>
            <p:cNvSpPr/>
            <p:nvPr/>
          </p:nvSpPr>
          <p:spPr>
            <a:xfrm>
              <a:off x="-12727402" y="539680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4" name="Ellipse 1313">
              <a:extLst>
                <a:ext uri="{FF2B5EF4-FFF2-40B4-BE49-F238E27FC236}">
                  <a16:creationId xmlns:a16="http://schemas.microsoft.com/office/drawing/2014/main" id="{C78A0646-D11E-077A-31C9-26835F5C3EDF}"/>
                </a:ext>
              </a:extLst>
            </p:cNvPr>
            <p:cNvSpPr/>
            <p:nvPr/>
          </p:nvSpPr>
          <p:spPr>
            <a:xfrm>
              <a:off x="-8474371" y="681763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5" name="Ellipse 1314">
              <a:extLst>
                <a:ext uri="{FF2B5EF4-FFF2-40B4-BE49-F238E27FC236}">
                  <a16:creationId xmlns:a16="http://schemas.microsoft.com/office/drawing/2014/main" id="{309AE390-EE8F-4F16-3E9E-919C7E85A237}"/>
                </a:ext>
              </a:extLst>
            </p:cNvPr>
            <p:cNvSpPr/>
            <p:nvPr/>
          </p:nvSpPr>
          <p:spPr>
            <a:xfrm>
              <a:off x="-8623486" y="681763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6" name="Ellipse 1315">
              <a:extLst>
                <a:ext uri="{FF2B5EF4-FFF2-40B4-BE49-F238E27FC236}">
                  <a16:creationId xmlns:a16="http://schemas.microsoft.com/office/drawing/2014/main" id="{9466D62C-876C-97D6-7F31-8DE36F0E5950}"/>
                </a:ext>
              </a:extLst>
            </p:cNvPr>
            <p:cNvSpPr/>
            <p:nvPr/>
          </p:nvSpPr>
          <p:spPr>
            <a:xfrm>
              <a:off x="-8772600" y="681763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7" name="Ellipse 1316">
              <a:extLst>
                <a:ext uri="{FF2B5EF4-FFF2-40B4-BE49-F238E27FC236}">
                  <a16:creationId xmlns:a16="http://schemas.microsoft.com/office/drawing/2014/main" id="{AF2769A5-E6E2-773F-BBA6-DF8C57A4DB53}"/>
                </a:ext>
              </a:extLst>
            </p:cNvPr>
            <p:cNvSpPr/>
            <p:nvPr/>
          </p:nvSpPr>
          <p:spPr>
            <a:xfrm>
              <a:off x="-8921796" y="681763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8" name="Ellipse 1317">
              <a:extLst>
                <a:ext uri="{FF2B5EF4-FFF2-40B4-BE49-F238E27FC236}">
                  <a16:creationId xmlns:a16="http://schemas.microsoft.com/office/drawing/2014/main" id="{36524741-A6D6-B761-440C-81ADB1350253}"/>
                </a:ext>
              </a:extLst>
            </p:cNvPr>
            <p:cNvSpPr/>
            <p:nvPr/>
          </p:nvSpPr>
          <p:spPr>
            <a:xfrm>
              <a:off x="-9070910" y="681763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9" name="Ellipse 1318">
              <a:extLst>
                <a:ext uri="{FF2B5EF4-FFF2-40B4-BE49-F238E27FC236}">
                  <a16:creationId xmlns:a16="http://schemas.microsoft.com/office/drawing/2014/main" id="{6FBE863D-37C9-8BA8-134A-06D9FA6BC103}"/>
                </a:ext>
              </a:extLst>
            </p:cNvPr>
            <p:cNvSpPr/>
            <p:nvPr/>
          </p:nvSpPr>
          <p:spPr>
            <a:xfrm>
              <a:off x="-10937382" y="462150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0" name="Ellipse 1319">
              <a:extLst>
                <a:ext uri="{FF2B5EF4-FFF2-40B4-BE49-F238E27FC236}">
                  <a16:creationId xmlns:a16="http://schemas.microsoft.com/office/drawing/2014/main" id="{2A98651E-02D2-F4B5-D409-C0140BDBB349}"/>
                </a:ext>
              </a:extLst>
            </p:cNvPr>
            <p:cNvSpPr/>
            <p:nvPr/>
          </p:nvSpPr>
          <p:spPr>
            <a:xfrm>
              <a:off x="-13996529" y="526750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1" name="Ellipse 1320">
              <a:extLst>
                <a:ext uri="{FF2B5EF4-FFF2-40B4-BE49-F238E27FC236}">
                  <a16:creationId xmlns:a16="http://schemas.microsoft.com/office/drawing/2014/main" id="{8C76FC04-905C-6A3B-8F63-2EDD62D2A687}"/>
                </a:ext>
              </a:extLst>
            </p:cNvPr>
            <p:cNvSpPr/>
            <p:nvPr/>
          </p:nvSpPr>
          <p:spPr>
            <a:xfrm>
              <a:off x="-12653852" y="60427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2" name="Ellipse 1321">
              <a:extLst>
                <a:ext uri="{FF2B5EF4-FFF2-40B4-BE49-F238E27FC236}">
                  <a16:creationId xmlns:a16="http://schemas.microsoft.com/office/drawing/2014/main" id="{D380E6C7-865E-E0B8-29E7-852877D10D76}"/>
                </a:ext>
              </a:extLst>
            </p:cNvPr>
            <p:cNvSpPr/>
            <p:nvPr/>
          </p:nvSpPr>
          <p:spPr>
            <a:xfrm>
              <a:off x="-9519463" y="681772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3" name="Ellipse 1322">
              <a:extLst>
                <a:ext uri="{FF2B5EF4-FFF2-40B4-BE49-F238E27FC236}">
                  <a16:creationId xmlns:a16="http://schemas.microsoft.com/office/drawing/2014/main" id="{F72C390C-B22C-5B8B-1751-9751C62F290B}"/>
                </a:ext>
              </a:extLst>
            </p:cNvPr>
            <p:cNvSpPr/>
            <p:nvPr/>
          </p:nvSpPr>
          <p:spPr>
            <a:xfrm>
              <a:off x="-12504737" y="60427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4" name="Ellipse 1323">
              <a:extLst>
                <a:ext uri="{FF2B5EF4-FFF2-40B4-BE49-F238E27FC236}">
                  <a16:creationId xmlns:a16="http://schemas.microsoft.com/office/drawing/2014/main" id="{AC21B376-85AC-466F-1F3E-BE6F56FB1F8C}"/>
                </a:ext>
              </a:extLst>
            </p:cNvPr>
            <p:cNvSpPr/>
            <p:nvPr/>
          </p:nvSpPr>
          <p:spPr>
            <a:xfrm>
              <a:off x="-11609002" y="681772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5" name="Ellipse 1324">
              <a:extLst>
                <a:ext uri="{FF2B5EF4-FFF2-40B4-BE49-F238E27FC236}">
                  <a16:creationId xmlns:a16="http://schemas.microsoft.com/office/drawing/2014/main" id="{B68411DA-9F31-779B-7BD3-D5C5128741C2}"/>
                </a:ext>
              </a:extLst>
            </p:cNvPr>
            <p:cNvSpPr/>
            <p:nvPr/>
          </p:nvSpPr>
          <p:spPr>
            <a:xfrm>
              <a:off x="-12355623" y="60427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6" name="Ellipse 1325">
              <a:extLst>
                <a:ext uri="{FF2B5EF4-FFF2-40B4-BE49-F238E27FC236}">
                  <a16:creationId xmlns:a16="http://schemas.microsoft.com/office/drawing/2014/main" id="{14CF6FE0-B87C-6090-79D5-429A382E1D69}"/>
                </a:ext>
              </a:extLst>
            </p:cNvPr>
            <p:cNvSpPr/>
            <p:nvPr/>
          </p:nvSpPr>
          <p:spPr>
            <a:xfrm>
              <a:off x="-12206508" y="60427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7" name="Ellipse 1326">
              <a:extLst>
                <a:ext uri="{FF2B5EF4-FFF2-40B4-BE49-F238E27FC236}">
                  <a16:creationId xmlns:a16="http://schemas.microsoft.com/office/drawing/2014/main" id="{E6BBD740-318B-7EE5-9841-47AC34904B8F}"/>
                </a:ext>
              </a:extLst>
            </p:cNvPr>
            <p:cNvSpPr/>
            <p:nvPr/>
          </p:nvSpPr>
          <p:spPr>
            <a:xfrm>
              <a:off x="-12057313" y="60427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8" name="Ellipse 1327">
              <a:extLst>
                <a:ext uri="{FF2B5EF4-FFF2-40B4-BE49-F238E27FC236}">
                  <a16:creationId xmlns:a16="http://schemas.microsoft.com/office/drawing/2014/main" id="{EC7C20D9-557E-51BC-38CF-CF3F2214475E}"/>
                </a:ext>
              </a:extLst>
            </p:cNvPr>
            <p:cNvSpPr/>
            <p:nvPr/>
          </p:nvSpPr>
          <p:spPr>
            <a:xfrm>
              <a:off x="-12057313" y="681747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9" name="Ellipse 1328">
              <a:extLst>
                <a:ext uri="{FF2B5EF4-FFF2-40B4-BE49-F238E27FC236}">
                  <a16:creationId xmlns:a16="http://schemas.microsoft.com/office/drawing/2014/main" id="{7D7C5746-863F-2173-BCAA-1C0F73C10155}"/>
                </a:ext>
              </a:extLst>
            </p:cNvPr>
            <p:cNvSpPr/>
            <p:nvPr/>
          </p:nvSpPr>
          <p:spPr>
            <a:xfrm>
              <a:off x="-12206508" y="681747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0" name="Ellipse 1329">
              <a:extLst>
                <a:ext uri="{FF2B5EF4-FFF2-40B4-BE49-F238E27FC236}">
                  <a16:creationId xmlns:a16="http://schemas.microsoft.com/office/drawing/2014/main" id="{A1CAAF92-043D-10E1-C654-3F23A1B2A9A8}"/>
                </a:ext>
              </a:extLst>
            </p:cNvPr>
            <p:cNvSpPr/>
            <p:nvPr/>
          </p:nvSpPr>
          <p:spPr>
            <a:xfrm>
              <a:off x="-11609002" y="604241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1" name="Ellipse 1330">
              <a:extLst>
                <a:ext uri="{FF2B5EF4-FFF2-40B4-BE49-F238E27FC236}">
                  <a16:creationId xmlns:a16="http://schemas.microsoft.com/office/drawing/2014/main" id="{7F460775-4D58-C48E-BB80-825052AC4A7B}"/>
                </a:ext>
              </a:extLst>
            </p:cNvPr>
            <p:cNvSpPr/>
            <p:nvPr/>
          </p:nvSpPr>
          <p:spPr>
            <a:xfrm>
              <a:off x="-9519463" y="604241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2" name="Ellipse 1331">
              <a:extLst>
                <a:ext uri="{FF2B5EF4-FFF2-40B4-BE49-F238E27FC236}">
                  <a16:creationId xmlns:a16="http://schemas.microsoft.com/office/drawing/2014/main" id="{3513B48C-F14B-37BA-EAD0-FD3332BABD29}"/>
                </a:ext>
              </a:extLst>
            </p:cNvPr>
            <p:cNvSpPr/>
            <p:nvPr/>
          </p:nvSpPr>
          <p:spPr>
            <a:xfrm>
              <a:off x="-12355623" y="681747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3" name="Ellipse 1332">
              <a:extLst>
                <a:ext uri="{FF2B5EF4-FFF2-40B4-BE49-F238E27FC236}">
                  <a16:creationId xmlns:a16="http://schemas.microsoft.com/office/drawing/2014/main" id="{8218208D-9A1B-05A8-A5B6-51D5398606D0}"/>
                </a:ext>
              </a:extLst>
            </p:cNvPr>
            <p:cNvSpPr/>
            <p:nvPr/>
          </p:nvSpPr>
          <p:spPr>
            <a:xfrm>
              <a:off x="-12504737" y="681747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4" name="Ellipse 1333">
              <a:extLst>
                <a:ext uri="{FF2B5EF4-FFF2-40B4-BE49-F238E27FC236}">
                  <a16:creationId xmlns:a16="http://schemas.microsoft.com/office/drawing/2014/main" id="{1E2D6AD5-B627-58BA-2284-62C4F7E6C252}"/>
                </a:ext>
              </a:extLst>
            </p:cNvPr>
            <p:cNvSpPr/>
            <p:nvPr/>
          </p:nvSpPr>
          <p:spPr>
            <a:xfrm>
              <a:off x="-12653852" y="681747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5" name="Ellipse 1334">
              <a:extLst>
                <a:ext uri="{FF2B5EF4-FFF2-40B4-BE49-F238E27FC236}">
                  <a16:creationId xmlns:a16="http://schemas.microsoft.com/office/drawing/2014/main" id="{C8E618E3-197D-B5B2-7C21-EDA91EC22077}"/>
                </a:ext>
              </a:extLst>
            </p:cNvPr>
            <p:cNvSpPr/>
            <p:nvPr/>
          </p:nvSpPr>
          <p:spPr>
            <a:xfrm>
              <a:off x="-7952510" y="668842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6" name="Ellipse 1335">
              <a:extLst>
                <a:ext uri="{FF2B5EF4-FFF2-40B4-BE49-F238E27FC236}">
                  <a16:creationId xmlns:a16="http://schemas.microsoft.com/office/drawing/2014/main" id="{FB99399E-D6CD-897E-CC42-F5F03449C808}"/>
                </a:ext>
              </a:extLst>
            </p:cNvPr>
            <p:cNvSpPr/>
            <p:nvPr/>
          </p:nvSpPr>
          <p:spPr>
            <a:xfrm>
              <a:off x="-9070910" y="60428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7" name="Ellipse 1336">
              <a:extLst>
                <a:ext uri="{FF2B5EF4-FFF2-40B4-BE49-F238E27FC236}">
                  <a16:creationId xmlns:a16="http://schemas.microsoft.com/office/drawing/2014/main" id="{C9A253E4-CBB1-2869-3082-1148C246E2C0}"/>
                </a:ext>
              </a:extLst>
            </p:cNvPr>
            <p:cNvSpPr/>
            <p:nvPr/>
          </p:nvSpPr>
          <p:spPr>
            <a:xfrm>
              <a:off x="-8251706" y="668874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8" name="Ellipse 1337">
              <a:extLst>
                <a:ext uri="{FF2B5EF4-FFF2-40B4-BE49-F238E27FC236}">
                  <a16:creationId xmlns:a16="http://schemas.microsoft.com/office/drawing/2014/main" id="{DB813AEA-177F-BD8B-DB8A-0E42DB65CA48}"/>
                </a:ext>
              </a:extLst>
            </p:cNvPr>
            <p:cNvSpPr/>
            <p:nvPr/>
          </p:nvSpPr>
          <p:spPr>
            <a:xfrm>
              <a:off x="-8400821" y="668874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9" name="Ellipse 1338">
              <a:extLst>
                <a:ext uri="{FF2B5EF4-FFF2-40B4-BE49-F238E27FC236}">
                  <a16:creationId xmlns:a16="http://schemas.microsoft.com/office/drawing/2014/main" id="{10A8A28E-7DB1-626D-3350-96CC618C3F0A}"/>
                </a:ext>
              </a:extLst>
            </p:cNvPr>
            <p:cNvSpPr/>
            <p:nvPr/>
          </p:nvSpPr>
          <p:spPr>
            <a:xfrm>
              <a:off x="-8550016" y="668874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0" name="Ellipse 1339">
              <a:extLst>
                <a:ext uri="{FF2B5EF4-FFF2-40B4-BE49-F238E27FC236}">
                  <a16:creationId xmlns:a16="http://schemas.microsoft.com/office/drawing/2014/main" id="{70746D3B-F314-39EE-A3A9-C52990018084}"/>
                </a:ext>
              </a:extLst>
            </p:cNvPr>
            <p:cNvSpPr/>
            <p:nvPr/>
          </p:nvSpPr>
          <p:spPr>
            <a:xfrm>
              <a:off x="-8699131" y="668874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1" name="Ellipse 1340">
              <a:extLst>
                <a:ext uri="{FF2B5EF4-FFF2-40B4-BE49-F238E27FC236}">
                  <a16:creationId xmlns:a16="http://schemas.microsoft.com/office/drawing/2014/main" id="{F848A153-305A-A837-61B1-3FF8C00230EC}"/>
                </a:ext>
              </a:extLst>
            </p:cNvPr>
            <p:cNvSpPr/>
            <p:nvPr/>
          </p:nvSpPr>
          <p:spPr>
            <a:xfrm>
              <a:off x="-8848245" y="668874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2" name="Ellipse 1341">
              <a:extLst>
                <a:ext uri="{FF2B5EF4-FFF2-40B4-BE49-F238E27FC236}">
                  <a16:creationId xmlns:a16="http://schemas.microsoft.com/office/drawing/2014/main" id="{8996CB88-14C5-000D-BB2C-8E3F4B5C13D1}"/>
                </a:ext>
              </a:extLst>
            </p:cNvPr>
            <p:cNvSpPr/>
            <p:nvPr/>
          </p:nvSpPr>
          <p:spPr>
            <a:xfrm>
              <a:off x="-8997360" y="668874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3" name="Ellipse 1342">
              <a:extLst>
                <a:ext uri="{FF2B5EF4-FFF2-40B4-BE49-F238E27FC236}">
                  <a16:creationId xmlns:a16="http://schemas.microsoft.com/office/drawing/2014/main" id="{35633313-372C-69B0-63AB-BF3C0777A078}"/>
                </a:ext>
              </a:extLst>
            </p:cNvPr>
            <p:cNvSpPr/>
            <p:nvPr/>
          </p:nvSpPr>
          <p:spPr>
            <a:xfrm>
              <a:off x="-12130863" y="668882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4" name="Ellipse 1343">
              <a:extLst>
                <a:ext uri="{FF2B5EF4-FFF2-40B4-BE49-F238E27FC236}">
                  <a16:creationId xmlns:a16="http://schemas.microsoft.com/office/drawing/2014/main" id="{0E009F64-3893-392F-5843-DB39255C21F6}"/>
                </a:ext>
              </a:extLst>
            </p:cNvPr>
            <p:cNvSpPr/>
            <p:nvPr/>
          </p:nvSpPr>
          <p:spPr>
            <a:xfrm>
              <a:off x="-12279978" y="668882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5" name="Ellipse 1344">
              <a:extLst>
                <a:ext uri="{FF2B5EF4-FFF2-40B4-BE49-F238E27FC236}">
                  <a16:creationId xmlns:a16="http://schemas.microsoft.com/office/drawing/2014/main" id="{F84C3AA1-90B7-256B-1EF8-5D2066D4DB9B}"/>
                </a:ext>
              </a:extLst>
            </p:cNvPr>
            <p:cNvSpPr/>
            <p:nvPr/>
          </p:nvSpPr>
          <p:spPr>
            <a:xfrm>
              <a:off x="-12429092" y="668882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6" name="Ellipse 1345">
              <a:extLst>
                <a:ext uri="{FF2B5EF4-FFF2-40B4-BE49-F238E27FC236}">
                  <a16:creationId xmlns:a16="http://schemas.microsoft.com/office/drawing/2014/main" id="{E8602A13-F50B-BDE4-FE13-7E34CFA9C169}"/>
                </a:ext>
              </a:extLst>
            </p:cNvPr>
            <p:cNvSpPr/>
            <p:nvPr/>
          </p:nvSpPr>
          <p:spPr>
            <a:xfrm>
              <a:off x="-12578288" y="668882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7" name="Ellipse 1346">
              <a:extLst>
                <a:ext uri="{FF2B5EF4-FFF2-40B4-BE49-F238E27FC236}">
                  <a16:creationId xmlns:a16="http://schemas.microsoft.com/office/drawing/2014/main" id="{7EE0A463-65C1-E1B5-3A98-5A74FC43ED5F}"/>
                </a:ext>
              </a:extLst>
            </p:cNvPr>
            <p:cNvSpPr/>
            <p:nvPr/>
          </p:nvSpPr>
          <p:spPr>
            <a:xfrm>
              <a:off x="-12727402" y="668882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8" name="Ellipse 1347">
              <a:extLst>
                <a:ext uri="{FF2B5EF4-FFF2-40B4-BE49-F238E27FC236}">
                  <a16:creationId xmlns:a16="http://schemas.microsoft.com/office/drawing/2014/main" id="{B4BDC5D3-770B-F404-FD87-ABC6F05E9D0E}"/>
                </a:ext>
              </a:extLst>
            </p:cNvPr>
            <p:cNvSpPr/>
            <p:nvPr/>
          </p:nvSpPr>
          <p:spPr>
            <a:xfrm>
              <a:off x="-12876517" y="668882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9" name="Ellipse 1348">
              <a:extLst>
                <a:ext uri="{FF2B5EF4-FFF2-40B4-BE49-F238E27FC236}">
                  <a16:creationId xmlns:a16="http://schemas.microsoft.com/office/drawing/2014/main" id="{11362ECC-4108-1C1C-C6E5-7E582DF1DE4C}"/>
                </a:ext>
              </a:extLst>
            </p:cNvPr>
            <p:cNvSpPr/>
            <p:nvPr/>
          </p:nvSpPr>
          <p:spPr>
            <a:xfrm>
              <a:off x="-8921796" y="60428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0" name="Ellipse 1349">
              <a:extLst>
                <a:ext uri="{FF2B5EF4-FFF2-40B4-BE49-F238E27FC236}">
                  <a16:creationId xmlns:a16="http://schemas.microsoft.com/office/drawing/2014/main" id="{2FFC0ED4-318D-4720-C792-F491AE7E1233}"/>
                </a:ext>
              </a:extLst>
            </p:cNvPr>
            <p:cNvSpPr/>
            <p:nvPr/>
          </p:nvSpPr>
          <p:spPr>
            <a:xfrm>
              <a:off x="-13175955" y="668842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1" name="Ellipse 1350">
              <a:extLst>
                <a:ext uri="{FF2B5EF4-FFF2-40B4-BE49-F238E27FC236}">
                  <a16:creationId xmlns:a16="http://schemas.microsoft.com/office/drawing/2014/main" id="{8A2B30A1-4762-AAC4-9F21-5B886F47A188}"/>
                </a:ext>
              </a:extLst>
            </p:cNvPr>
            <p:cNvSpPr/>
            <p:nvPr/>
          </p:nvSpPr>
          <p:spPr>
            <a:xfrm>
              <a:off x="-12876517" y="539680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2" name="Ellipse 1351">
              <a:extLst>
                <a:ext uri="{FF2B5EF4-FFF2-40B4-BE49-F238E27FC236}">
                  <a16:creationId xmlns:a16="http://schemas.microsoft.com/office/drawing/2014/main" id="{8AA4B7BD-D0A4-78F8-A419-98F21CBF199D}"/>
                </a:ext>
              </a:extLst>
            </p:cNvPr>
            <p:cNvSpPr/>
            <p:nvPr/>
          </p:nvSpPr>
          <p:spPr>
            <a:xfrm>
              <a:off x="-6534430" y="655952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3" name="Ellipse 1352">
              <a:extLst>
                <a:ext uri="{FF2B5EF4-FFF2-40B4-BE49-F238E27FC236}">
                  <a16:creationId xmlns:a16="http://schemas.microsoft.com/office/drawing/2014/main" id="{6D796515-FD5D-9FE3-05DA-1EFD7668BF2E}"/>
                </a:ext>
              </a:extLst>
            </p:cNvPr>
            <p:cNvSpPr/>
            <p:nvPr/>
          </p:nvSpPr>
          <p:spPr>
            <a:xfrm>
              <a:off x="-7131775" y="655952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4" name="Ellipse 1353">
              <a:extLst>
                <a:ext uri="{FF2B5EF4-FFF2-40B4-BE49-F238E27FC236}">
                  <a16:creationId xmlns:a16="http://schemas.microsoft.com/office/drawing/2014/main" id="{63C86A60-6B6C-2CD4-518D-723D4F13344A}"/>
                </a:ext>
              </a:extLst>
            </p:cNvPr>
            <p:cNvSpPr/>
            <p:nvPr/>
          </p:nvSpPr>
          <p:spPr>
            <a:xfrm>
              <a:off x="-8624130" y="500883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5" name="Ellipse 1354">
              <a:extLst>
                <a:ext uri="{FF2B5EF4-FFF2-40B4-BE49-F238E27FC236}">
                  <a16:creationId xmlns:a16="http://schemas.microsoft.com/office/drawing/2014/main" id="{C4A26EF5-C65B-85FD-A97D-60CC51FEDAF0}"/>
                </a:ext>
              </a:extLst>
            </p:cNvPr>
            <p:cNvSpPr/>
            <p:nvPr/>
          </p:nvSpPr>
          <p:spPr>
            <a:xfrm>
              <a:off x="-8772600" y="60428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6" name="Ellipse 1355">
              <a:extLst>
                <a:ext uri="{FF2B5EF4-FFF2-40B4-BE49-F238E27FC236}">
                  <a16:creationId xmlns:a16="http://schemas.microsoft.com/office/drawing/2014/main" id="{00BABDB8-A986-0979-567A-B8C003A8178D}"/>
                </a:ext>
              </a:extLst>
            </p:cNvPr>
            <p:cNvSpPr/>
            <p:nvPr/>
          </p:nvSpPr>
          <p:spPr>
            <a:xfrm>
              <a:off x="-8623486" y="60428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7" name="Ellipse 1356">
              <a:extLst>
                <a:ext uri="{FF2B5EF4-FFF2-40B4-BE49-F238E27FC236}">
                  <a16:creationId xmlns:a16="http://schemas.microsoft.com/office/drawing/2014/main" id="{EBB3822E-1401-9DC5-1A0A-18D175BA4CF6}"/>
                </a:ext>
              </a:extLst>
            </p:cNvPr>
            <p:cNvSpPr/>
            <p:nvPr/>
          </p:nvSpPr>
          <p:spPr>
            <a:xfrm>
              <a:off x="-13175955" y="798043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8" name="Ellipse 1357">
              <a:extLst>
                <a:ext uri="{FF2B5EF4-FFF2-40B4-BE49-F238E27FC236}">
                  <a16:creationId xmlns:a16="http://schemas.microsoft.com/office/drawing/2014/main" id="{8AE0C3E7-ADE0-A239-5AE1-4296DE120966}"/>
                </a:ext>
              </a:extLst>
            </p:cNvPr>
            <p:cNvSpPr/>
            <p:nvPr/>
          </p:nvSpPr>
          <p:spPr>
            <a:xfrm>
              <a:off x="-8474371" y="60428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9" name="Ellipse 1358">
              <a:extLst>
                <a:ext uri="{FF2B5EF4-FFF2-40B4-BE49-F238E27FC236}">
                  <a16:creationId xmlns:a16="http://schemas.microsoft.com/office/drawing/2014/main" id="{3B27269D-CBBE-6B77-7EC6-45B8C75D52EB}"/>
                </a:ext>
              </a:extLst>
            </p:cNvPr>
            <p:cNvSpPr/>
            <p:nvPr/>
          </p:nvSpPr>
          <p:spPr>
            <a:xfrm>
              <a:off x="-12876517" y="798084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0" name="Ellipse 1359">
              <a:extLst>
                <a:ext uri="{FF2B5EF4-FFF2-40B4-BE49-F238E27FC236}">
                  <a16:creationId xmlns:a16="http://schemas.microsoft.com/office/drawing/2014/main" id="{9FAF0382-60B3-250D-C164-94F7CF699A3D}"/>
                </a:ext>
              </a:extLst>
            </p:cNvPr>
            <p:cNvSpPr/>
            <p:nvPr/>
          </p:nvSpPr>
          <p:spPr>
            <a:xfrm>
              <a:off x="-12727402" y="798084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1" name="Ellipse 1360">
              <a:extLst>
                <a:ext uri="{FF2B5EF4-FFF2-40B4-BE49-F238E27FC236}">
                  <a16:creationId xmlns:a16="http://schemas.microsoft.com/office/drawing/2014/main" id="{C4E57CF3-077E-1BB9-81FA-BF2FBD455EB8}"/>
                </a:ext>
              </a:extLst>
            </p:cNvPr>
            <p:cNvSpPr/>
            <p:nvPr/>
          </p:nvSpPr>
          <p:spPr>
            <a:xfrm>
              <a:off x="-12578288" y="798084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2" name="Ellipse 1361">
              <a:extLst>
                <a:ext uri="{FF2B5EF4-FFF2-40B4-BE49-F238E27FC236}">
                  <a16:creationId xmlns:a16="http://schemas.microsoft.com/office/drawing/2014/main" id="{B459BBB3-54C9-1134-1EDA-5D96C6E92E30}"/>
                </a:ext>
              </a:extLst>
            </p:cNvPr>
            <p:cNvSpPr/>
            <p:nvPr/>
          </p:nvSpPr>
          <p:spPr>
            <a:xfrm>
              <a:off x="-12429092" y="798084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3" name="Ellipse 1362">
              <a:extLst>
                <a:ext uri="{FF2B5EF4-FFF2-40B4-BE49-F238E27FC236}">
                  <a16:creationId xmlns:a16="http://schemas.microsoft.com/office/drawing/2014/main" id="{48E7C2AC-6B1B-DACB-3F58-3E8FB5C78ED8}"/>
                </a:ext>
              </a:extLst>
            </p:cNvPr>
            <p:cNvSpPr/>
            <p:nvPr/>
          </p:nvSpPr>
          <p:spPr>
            <a:xfrm>
              <a:off x="-12279978" y="798084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4" name="Ellipse 1363">
              <a:extLst>
                <a:ext uri="{FF2B5EF4-FFF2-40B4-BE49-F238E27FC236}">
                  <a16:creationId xmlns:a16="http://schemas.microsoft.com/office/drawing/2014/main" id="{81B26D2C-07AE-7C42-1282-BBED7EC84A82}"/>
                </a:ext>
              </a:extLst>
            </p:cNvPr>
            <p:cNvSpPr/>
            <p:nvPr/>
          </p:nvSpPr>
          <p:spPr>
            <a:xfrm>
              <a:off x="-12130863" y="798084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5" name="Ellipse 1364">
              <a:extLst>
                <a:ext uri="{FF2B5EF4-FFF2-40B4-BE49-F238E27FC236}">
                  <a16:creationId xmlns:a16="http://schemas.microsoft.com/office/drawing/2014/main" id="{7F13C80F-0FD3-F4B1-2679-79079EBA2B0A}"/>
                </a:ext>
              </a:extLst>
            </p:cNvPr>
            <p:cNvSpPr/>
            <p:nvPr/>
          </p:nvSpPr>
          <p:spPr>
            <a:xfrm>
              <a:off x="-13175955" y="617171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6" name="Ellipse 1365">
              <a:extLst>
                <a:ext uri="{FF2B5EF4-FFF2-40B4-BE49-F238E27FC236}">
                  <a16:creationId xmlns:a16="http://schemas.microsoft.com/office/drawing/2014/main" id="{3F1694C9-7A59-27DF-0BE8-D761A1DCE1EA}"/>
                </a:ext>
              </a:extLst>
            </p:cNvPr>
            <p:cNvSpPr/>
            <p:nvPr/>
          </p:nvSpPr>
          <p:spPr>
            <a:xfrm>
              <a:off x="-12504334" y="655928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7" name="Ellipse 1366">
              <a:extLst>
                <a:ext uri="{FF2B5EF4-FFF2-40B4-BE49-F238E27FC236}">
                  <a16:creationId xmlns:a16="http://schemas.microsoft.com/office/drawing/2014/main" id="{0751744A-1D49-17B9-1ACA-AEF64D9D938E}"/>
                </a:ext>
              </a:extLst>
            </p:cNvPr>
            <p:cNvSpPr/>
            <p:nvPr/>
          </p:nvSpPr>
          <p:spPr>
            <a:xfrm>
              <a:off x="-13996529" y="655952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8" name="Ellipse 1367">
              <a:extLst>
                <a:ext uri="{FF2B5EF4-FFF2-40B4-BE49-F238E27FC236}">
                  <a16:creationId xmlns:a16="http://schemas.microsoft.com/office/drawing/2014/main" id="{8BB28E8F-7E45-0350-BC2B-6CCD3F12B542}"/>
                </a:ext>
              </a:extLst>
            </p:cNvPr>
            <p:cNvSpPr/>
            <p:nvPr/>
          </p:nvSpPr>
          <p:spPr>
            <a:xfrm>
              <a:off x="-14593874" y="655952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9" name="Ellipse 1368">
              <a:extLst>
                <a:ext uri="{FF2B5EF4-FFF2-40B4-BE49-F238E27FC236}">
                  <a16:creationId xmlns:a16="http://schemas.microsoft.com/office/drawing/2014/main" id="{0D64A6DE-CA33-93DF-6FA7-3C27F6F7651C}"/>
                </a:ext>
              </a:extLst>
            </p:cNvPr>
            <p:cNvSpPr/>
            <p:nvPr/>
          </p:nvSpPr>
          <p:spPr>
            <a:xfrm>
              <a:off x="-12876517" y="617163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0" name="Ellipse 1369">
              <a:extLst>
                <a:ext uri="{FF2B5EF4-FFF2-40B4-BE49-F238E27FC236}">
                  <a16:creationId xmlns:a16="http://schemas.microsoft.com/office/drawing/2014/main" id="{6E34F2DB-2DD2-F139-DB78-D0583D0F1C34}"/>
                </a:ext>
              </a:extLst>
            </p:cNvPr>
            <p:cNvSpPr/>
            <p:nvPr/>
          </p:nvSpPr>
          <p:spPr>
            <a:xfrm>
              <a:off x="-10190922" y="823871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1" name="Ellipse 1370">
              <a:extLst>
                <a:ext uri="{FF2B5EF4-FFF2-40B4-BE49-F238E27FC236}">
                  <a16:creationId xmlns:a16="http://schemas.microsoft.com/office/drawing/2014/main" id="{623CBFF7-1D67-ED38-B484-0BE7A3DA0928}"/>
                </a:ext>
              </a:extLst>
            </p:cNvPr>
            <p:cNvSpPr/>
            <p:nvPr/>
          </p:nvSpPr>
          <p:spPr>
            <a:xfrm>
              <a:off x="-12727402" y="617163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2" name="Ellipse 1371">
              <a:extLst>
                <a:ext uri="{FF2B5EF4-FFF2-40B4-BE49-F238E27FC236}">
                  <a16:creationId xmlns:a16="http://schemas.microsoft.com/office/drawing/2014/main" id="{2422CE79-8B01-D1B2-4429-4D1DFD8327BD}"/>
                </a:ext>
              </a:extLst>
            </p:cNvPr>
            <p:cNvSpPr/>
            <p:nvPr/>
          </p:nvSpPr>
          <p:spPr>
            <a:xfrm>
              <a:off x="-12578288" y="617163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3" name="Ellipse 1372">
              <a:extLst>
                <a:ext uri="{FF2B5EF4-FFF2-40B4-BE49-F238E27FC236}">
                  <a16:creationId xmlns:a16="http://schemas.microsoft.com/office/drawing/2014/main" id="{ECBF4F1B-806F-5A26-40EF-1D7C77CDF095}"/>
                </a:ext>
              </a:extLst>
            </p:cNvPr>
            <p:cNvSpPr/>
            <p:nvPr/>
          </p:nvSpPr>
          <p:spPr>
            <a:xfrm>
              <a:off x="-12429092" y="617163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4" name="Ellipse 1373">
              <a:extLst>
                <a:ext uri="{FF2B5EF4-FFF2-40B4-BE49-F238E27FC236}">
                  <a16:creationId xmlns:a16="http://schemas.microsoft.com/office/drawing/2014/main" id="{5F50F406-429D-75B6-1CEF-EDB735C7C23C}"/>
                </a:ext>
              </a:extLst>
            </p:cNvPr>
            <p:cNvSpPr/>
            <p:nvPr/>
          </p:nvSpPr>
          <p:spPr>
            <a:xfrm>
              <a:off x="-12279978" y="617163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5" name="Ellipse 1374">
              <a:extLst>
                <a:ext uri="{FF2B5EF4-FFF2-40B4-BE49-F238E27FC236}">
                  <a16:creationId xmlns:a16="http://schemas.microsoft.com/office/drawing/2014/main" id="{0E56150E-B094-5431-2A1D-03DB6DF6878C}"/>
                </a:ext>
              </a:extLst>
            </p:cNvPr>
            <p:cNvSpPr/>
            <p:nvPr/>
          </p:nvSpPr>
          <p:spPr>
            <a:xfrm>
              <a:off x="-10937382" y="823871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6" name="Ellipse 1375">
              <a:extLst>
                <a:ext uri="{FF2B5EF4-FFF2-40B4-BE49-F238E27FC236}">
                  <a16:creationId xmlns:a16="http://schemas.microsoft.com/office/drawing/2014/main" id="{662DDA14-2239-527A-2EB8-9B79BA9A86D7}"/>
                </a:ext>
              </a:extLst>
            </p:cNvPr>
            <p:cNvSpPr/>
            <p:nvPr/>
          </p:nvSpPr>
          <p:spPr>
            <a:xfrm>
              <a:off x="-12130863" y="617163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7" name="Ellipse 1376">
              <a:extLst>
                <a:ext uri="{FF2B5EF4-FFF2-40B4-BE49-F238E27FC236}">
                  <a16:creationId xmlns:a16="http://schemas.microsoft.com/office/drawing/2014/main" id="{A0F5618E-0E04-9353-2BF9-2EDDDEF3096A}"/>
                </a:ext>
              </a:extLst>
            </p:cNvPr>
            <p:cNvSpPr/>
            <p:nvPr/>
          </p:nvSpPr>
          <p:spPr>
            <a:xfrm>
              <a:off x="-10190680" y="643022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8" name="Ellipse 1377">
              <a:extLst>
                <a:ext uri="{FF2B5EF4-FFF2-40B4-BE49-F238E27FC236}">
                  <a16:creationId xmlns:a16="http://schemas.microsoft.com/office/drawing/2014/main" id="{C7453422-E3E1-A211-0ADB-909BFB272BB0}"/>
                </a:ext>
              </a:extLst>
            </p:cNvPr>
            <p:cNvSpPr/>
            <p:nvPr/>
          </p:nvSpPr>
          <p:spPr>
            <a:xfrm>
              <a:off x="-10339876" y="643022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9" name="Ellipse 1378">
              <a:extLst>
                <a:ext uri="{FF2B5EF4-FFF2-40B4-BE49-F238E27FC236}">
                  <a16:creationId xmlns:a16="http://schemas.microsoft.com/office/drawing/2014/main" id="{C4ECB2F2-702D-3031-65EC-6CE84BF4071C}"/>
                </a:ext>
              </a:extLst>
            </p:cNvPr>
            <p:cNvSpPr/>
            <p:nvPr/>
          </p:nvSpPr>
          <p:spPr>
            <a:xfrm>
              <a:off x="-8997360" y="617146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0" name="Ellipse 1379">
              <a:extLst>
                <a:ext uri="{FF2B5EF4-FFF2-40B4-BE49-F238E27FC236}">
                  <a16:creationId xmlns:a16="http://schemas.microsoft.com/office/drawing/2014/main" id="{55309D41-19CA-F61D-2F73-209328A373B7}"/>
                </a:ext>
              </a:extLst>
            </p:cNvPr>
            <p:cNvSpPr/>
            <p:nvPr/>
          </p:nvSpPr>
          <p:spPr>
            <a:xfrm>
              <a:off x="-8848245" y="617146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1" name="Ellipse 1380">
              <a:extLst>
                <a:ext uri="{FF2B5EF4-FFF2-40B4-BE49-F238E27FC236}">
                  <a16:creationId xmlns:a16="http://schemas.microsoft.com/office/drawing/2014/main" id="{841ABB51-63E2-34DA-C256-AAEB25B190AF}"/>
                </a:ext>
              </a:extLst>
            </p:cNvPr>
            <p:cNvSpPr/>
            <p:nvPr/>
          </p:nvSpPr>
          <p:spPr>
            <a:xfrm>
              <a:off x="-10788267" y="643022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2" name="Ellipse 1381">
              <a:extLst>
                <a:ext uri="{FF2B5EF4-FFF2-40B4-BE49-F238E27FC236}">
                  <a16:creationId xmlns:a16="http://schemas.microsoft.com/office/drawing/2014/main" id="{0885CE15-1B25-194A-1277-1A12FA245C0F}"/>
                </a:ext>
              </a:extLst>
            </p:cNvPr>
            <p:cNvSpPr/>
            <p:nvPr/>
          </p:nvSpPr>
          <p:spPr>
            <a:xfrm>
              <a:off x="-10937382" y="643022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3" name="Ellipse 1382">
              <a:extLst>
                <a:ext uri="{FF2B5EF4-FFF2-40B4-BE49-F238E27FC236}">
                  <a16:creationId xmlns:a16="http://schemas.microsoft.com/office/drawing/2014/main" id="{3E1D98F8-DA93-DAD6-0B43-16CB0B1B02CB}"/>
                </a:ext>
              </a:extLst>
            </p:cNvPr>
            <p:cNvSpPr/>
            <p:nvPr/>
          </p:nvSpPr>
          <p:spPr>
            <a:xfrm>
              <a:off x="-8699131" y="617146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4" name="Ellipse 1383">
              <a:extLst>
                <a:ext uri="{FF2B5EF4-FFF2-40B4-BE49-F238E27FC236}">
                  <a16:creationId xmlns:a16="http://schemas.microsoft.com/office/drawing/2014/main" id="{9B6ED94F-4A95-6C67-3A30-643988A5EFF9}"/>
                </a:ext>
              </a:extLst>
            </p:cNvPr>
            <p:cNvSpPr/>
            <p:nvPr/>
          </p:nvSpPr>
          <p:spPr>
            <a:xfrm>
              <a:off x="-8549935" y="617146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5" name="Ellipse 1384">
              <a:extLst>
                <a:ext uri="{FF2B5EF4-FFF2-40B4-BE49-F238E27FC236}">
                  <a16:creationId xmlns:a16="http://schemas.microsoft.com/office/drawing/2014/main" id="{2036FDE7-A2A9-F629-FAD6-6A7BF2A6325A}"/>
                </a:ext>
              </a:extLst>
            </p:cNvPr>
            <p:cNvSpPr/>
            <p:nvPr/>
          </p:nvSpPr>
          <p:spPr>
            <a:xfrm>
              <a:off x="-8997360" y="798068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6" name="Ellipse 1385">
              <a:extLst>
                <a:ext uri="{FF2B5EF4-FFF2-40B4-BE49-F238E27FC236}">
                  <a16:creationId xmlns:a16="http://schemas.microsoft.com/office/drawing/2014/main" id="{3F9B6BDF-24FC-FB04-193A-5341310A0B97}"/>
                </a:ext>
              </a:extLst>
            </p:cNvPr>
            <p:cNvSpPr/>
            <p:nvPr/>
          </p:nvSpPr>
          <p:spPr>
            <a:xfrm>
              <a:off x="-8848245" y="798068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7" name="Ellipse 1386">
              <a:extLst>
                <a:ext uri="{FF2B5EF4-FFF2-40B4-BE49-F238E27FC236}">
                  <a16:creationId xmlns:a16="http://schemas.microsoft.com/office/drawing/2014/main" id="{C5CC6E43-5DCB-AE8B-5317-93D7BCDCBBD5}"/>
                </a:ext>
              </a:extLst>
            </p:cNvPr>
            <p:cNvSpPr/>
            <p:nvPr/>
          </p:nvSpPr>
          <p:spPr>
            <a:xfrm>
              <a:off x="-8699131" y="798068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8" name="Ellipse 1387">
              <a:extLst>
                <a:ext uri="{FF2B5EF4-FFF2-40B4-BE49-F238E27FC236}">
                  <a16:creationId xmlns:a16="http://schemas.microsoft.com/office/drawing/2014/main" id="{79E9AB29-14CB-659E-2813-D30D76F3B48E}"/>
                </a:ext>
              </a:extLst>
            </p:cNvPr>
            <p:cNvSpPr/>
            <p:nvPr/>
          </p:nvSpPr>
          <p:spPr>
            <a:xfrm>
              <a:off x="-8550016" y="798068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9" name="Ellipse 1388">
              <a:extLst>
                <a:ext uri="{FF2B5EF4-FFF2-40B4-BE49-F238E27FC236}">
                  <a16:creationId xmlns:a16="http://schemas.microsoft.com/office/drawing/2014/main" id="{9C0FBEC9-4221-F088-2B0E-FF61D6E0D9C0}"/>
                </a:ext>
              </a:extLst>
            </p:cNvPr>
            <p:cNvSpPr/>
            <p:nvPr/>
          </p:nvSpPr>
          <p:spPr>
            <a:xfrm>
              <a:off x="-8400821" y="798068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0" name="Ellipse 1389">
              <a:extLst>
                <a:ext uri="{FF2B5EF4-FFF2-40B4-BE49-F238E27FC236}">
                  <a16:creationId xmlns:a16="http://schemas.microsoft.com/office/drawing/2014/main" id="{012E0514-2B60-9DDB-D050-9C215529980D}"/>
                </a:ext>
              </a:extLst>
            </p:cNvPr>
            <p:cNvSpPr/>
            <p:nvPr/>
          </p:nvSpPr>
          <p:spPr>
            <a:xfrm>
              <a:off x="-8400821" y="617146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1" name="Ellipse 1390">
              <a:extLst>
                <a:ext uri="{FF2B5EF4-FFF2-40B4-BE49-F238E27FC236}">
                  <a16:creationId xmlns:a16="http://schemas.microsoft.com/office/drawing/2014/main" id="{E5BC25CC-B066-47BA-F543-2EA2550B226C}"/>
                </a:ext>
              </a:extLst>
            </p:cNvPr>
            <p:cNvSpPr/>
            <p:nvPr/>
          </p:nvSpPr>
          <p:spPr>
            <a:xfrm>
              <a:off x="-8251706" y="617146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2" name="Ellipse 1391">
              <a:extLst>
                <a:ext uri="{FF2B5EF4-FFF2-40B4-BE49-F238E27FC236}">
                  <a16:creationId xmlns:a16="http://schemas.microsoft.com/office/drawing/2014/main" id="{AFA95411-0812-E7B1-4385-C59826454D6C}"/>
                </a:ext>
              </a:extLst>
            </p:cNvPr>
            <p:cNvSpPr/>
            <p:nvPr/>
          </p:nvSpPr>
          <p:spPr>
            <a:xfrm>
              <a:off x="-7952510" y="617171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3" name="Ellipse 1392">
              <a:extLst>
                <a:ext uri="{FF2B5EF4-FFF2-40B4-BE49-F238E27FC236}">
                  <a16:creationId xmlns:a16="http://schemas.microsoft.com/office/drawing/2014/main" id="{BD105F71-EB54-07E4-CA34-56CC7C8B6896}"/>
                </a:ext>
              </a:extLst>
            </p:cNvPr>
            <p:cNvSpPr/>
            <p:nvPr/>
          </p:nvSpPr>
          <p:spPr>
            <a:xfrm>
              <a:off x="-12653852" y="81094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4" name="Ellipse 1393">
              <a:extLst>
                <a:ext uri="{FF2B5EF4-FFF2-40B4-BE49-F238E27FC236}">
                  <a16:creationId xmlns:a16="http://schemas.microsoft.com/office/drawing/2014/main" id="{97B87C81-678D-B9A6-6225-FDF20F5F2580}"/>
                </a:ext>
              </a:extLst>
            </p:cNvPr>
            <p:cNvSpPr/>
            <p:nvPr/>
          </p:nvSpPr>
          <p:spPr>
            <a:xfrm>
              <a:off x="-12504737" y="81094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5" name="Ellipse 1394">
              <a:extLst>
                <a:ext uri="{FF2B5EF4-FFF2-40B4-BE49-F238E27FC236}">
                  <a16:creationId xmlns:a16="http://schemas.microsoft.com/office/drawing/2014/main" id="{9011B8A9-4C39-2B80-88CF-35CBDFFB0AE9}"/>
                </a:ext>
              </a:extLst>
            </p:cNvPr>
            <p:cNvSpPr/>
            <p:nvPr/>
          </p:nvSpPr>
          <p:spPr>
            <a:xfrm>
              <a:off x="-12355623" y="81094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6" name="Ellipse 1395">
              <a:extLst>
                <a:ext uri="{FF2B5EF4-FFF2-40B4-BE49-F238E27FC236}">
                  <a16:creationId xmlns:a16="http://schemas.microsoft.com/office/drawing/2014/main" id="{D529F933-8C7F-658F-F35D-3E4BAA7868C0}"/>
                </a:ext>
              </a:extLst>
            </p:cNvPr>
            <p:cNvSpPr/>
            <p:nvPr/>
          </p:nvSpPr>
          <p:spPr>
            <a:xfrm>
              <a:off x="-12206508" y="81094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7" name="Ellipse 1396">
              <a:extLst>
                <a:ext uri="{FF2B5EF4-FFF2-40B4-BE49-F238E27FC236}">
                  <a16:creationId xmlns:a16="http://schemas.microsoft.com/office/drawing/2014/main" id="{A18FA59D-72EC-AB51-CC95-851107C70229}"/>
                </a:ext>
              </a:extLst>
            </p:cNvPr>
            <p:cNvSpPr/>
            <p:nvPr/>
          </p:nvSpPr>
          <p:spPr>
            <a:xfrm>
              <a:off x="-12057313" y="81094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8" name="Ellipse 1397">
              <a:extLst>
                <a:ext uri="{FF2B5EF4-FFF2-40B4-BE49-F238E27FC236}">
                  <a16:creationId xmlns:a16="http://schemas.microsoft.com/office/drawing/2014/main" id="{C59AF8CE-F7D4-CA78-28F3-A6C35721DD92}"/>
                </a:ext>
              </a:extLst>
            </p:cNvPr>
            <p:cNvSpPr/>
            <p:nvPr/>
          </p:nvSpPr>
          <p:spPr>
            <a:xfrm>
              <a:off x="-11907715" y="810957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9" name="Ellipse 1398">
              <a:extLst>
                <a:ext uri="{FF2B5EF4-FFF2-40B4-BE49-F238E27FC236}">
                  <a16:creationId xmlns:a16="http://schemas.microsoft.com/office/drawing/2014/main" id="{9B6B144F-CE46-68C8-1729-3B5ABA65F0E8}"/>
                </a:ext>
              </a:extLst>
            </p:cNvPr>
            <p:cNvSpPr/>
            <p:nvPr/>
          </p:nvSpPr>
          <p:spPr>
            <a:xfrm>
              <a:off x="-14593874" y="63006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0" name="Ellipse 1399">
              <a:extLst>
                <a:ext uri="{FF2B5EF4-FFF2-40B4-BE49-F238E27FC236}">
                  <a16:creationId xmlns:a16="http://schemas.microsoft.com/office/drawing/2014/main" id="{A72B5907-BB0E-50BD-F44A-9AD159E8AEBC}"/>
                </a:ext>
              </a:extLst>
            </p:cNvPr>
            <p:cNvSpPr/>
            <p:nvPr/>
          </p:nvSpPr>
          <p:spPr>
            <a:xfrm>
              <a:off x="-11609002" y="81096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1" name="Ellipse 1400">
              <a:extLst>
                <a:ext uri="{FF2B5EF4-FFF2-40B4-BE49-F238E27FC236}">
                  <a16:creationId xmlns:a16="http://schemas.microsoft.com/office/drawing/2014/main" id="{E5FCAF7F-5AA1-8DB3-EFEB-8CB53DB0AF6C}"/>
                </a:ext>
              </a:extLst>
            </p:cNvPr>
            <p:cNvSpPr/>
            <p:nvPr/>
          </p:nvSpPr>
          <p:spPr>
            <a:xfrm>
              <a:off x="-8772600" y="810957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2" name="Ellipse 1401">
              <a:extLst>
                <a:ext uri="{FF2B5EF4-FFF2-40B4-BE49-F238E27FC236}">
                  <a16:creationId xmlns:a16="http://schemas.microsoft.com/office/drawing/2014/main" id="{2742E091-19E5-E042-8D6B-BC6F11511A29}"/>
                </a:ext>
              </a:extLst>
            </p:cNvPr>
            <p:cNvSpPr/>
            <p:nvPr/>
          </p:nvSpPr>
          <p:spPr>
            <a:xfrm>
              <a:off x="-8921796" y="810957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3" name="Ellipse 1402">
              <a:extLst>
                <a:ext uri="{FF2B5EF4-FFF2-40B4-BE49-F238E27FC236}">
                  <a16:creationId xmlns:a16="http://schemas.microsoft.com/office/drawing/2014/main" id="{C960A4ED-0E68-3EBB-D837-AC4B170BF995}"/>
                </a:ext>
              </a:extLst>
            </p:cNvPr>
            <p:cNvSpPr/>
            <p:nvPr/>
          </p:nvSpPr>
          <p:spPr>
            <a:xfrm>
              <a:off x="-6534430" y="63006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4" name="Ellipse 1403">
              <a:extLst>
                <a:ext uri="{FF2B5EF4-FFF2-40B4-BE49-F238E27FC236}">
                  <a16:creationId xmlns:a16="http://schemas.microsoft.com/office/drawing/2014/main" id="{3B945836-9A00-BA07-9164-3A75F0939539}"/>
                </a:ext>
              </a:extLst>
            </p:cNvPr>
            <p:cNvSpPr/>
            <p:nvPr/>
          </p:nvSpPr>
          <p:spPr>
            <a:xfrm>
              <a:off x="-7131775" y="63006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5" name="Ellipse 1404">
              <a:extLst>
                <a:ext uri="{FF2B5EF4-FFF2-40B4-BE49-F238E27FC236}">
                  <a16:creationId xmlns:a16="http://schemas.microsoft.com/office/drawing/2014/main" id="{509DAD4C-6570-9107-F14B-097769E5C556}"/>
                </a:ext>
              </a:extLst>
            </p:cNvPr>
            <p:cNvSpPr/>
            <p:nvPr/>
          </p:nvSpPr>
          <p:spPr>
            <a:xfrm>
              <a:off x="-8624130" y="630084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6" name="Ellipse 1405">
              <a:extLst>
                <a:ext uri="{FF2B5EF4-FFF2-40B4-BE49-F238E27FC236}">
                  <a16:creationId xmlns:a16="http://schemas.microsoft.com/office/drawing/2014/main" id="{D5290A48-9F46-2D94-6BD4-22386495DF46}"/>
                </a:ext>
              </a:extLst>
            </p:cNvPr>
            <p:cNvSpPr/>
            <p:nvPr/>
          </p:nvSpPr>
          <p:spPr>
            <a:xfrm>
              <a:off x="-10937382" y="513821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7" name="Ellipse 1406">
              <a:extLst>
                <a:ext uri="{FF2B5EF4-FFF2-40B4-BE49-F238E27FC236}">
                  <a16:creationId xmlns:a16="http://schemas.microsoft.com/office/drawing/2014/main" id="{B71CAFB7-8EF6-9C01-7065-ED407190EC04}"/>
                </a:ext>
              </a:extLst>
            </p:cNvPr>
            <p:cNvSpPr/>
            <p:nvPr/>
          </p:nvSpPr>
          <p:spPr>
            <a:xfrm>
              <a:off x="-9070910" y="810957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8" name="Ellipse 1407">
              <a:extLst>
                <a:ext uri="{FF2B5EF4-FFF2-40B4-BE49-F238E27FC236}">
                  <a16:creationId xmlns:a16="http://schemas.microsoft.com/office/drawing/2014/main" id="{36F612AB-4EA4-2F7F-B1FD-CE684C91BE30}"/>
                </a:ext>
              </a:extLst>
            </p:cNvPr>
            <p:cNvSpPr/>
            <p:nvPr/>
          </p:nvSpPr>
          <p:spPr>
            <a:xfrm>
              <a:off x="-10788267" y="513821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9" name="Ellipse 1408">
              <a:extLst>
                <a:ext uri="{FF2B5EF4-FFF2-40B4-BE49-F238E27FC236}">
                  <a16:creationId xmlns:a16="http://schemas.microsoft.com/office/drawing/2014/main" id="{593B3276-789D-BE3A-8940-57900A2FF1DF}"/>
                </a:ext>
              </a:extLst>
            </p:cNvPr>
            <p:cNvSpPr/>
            <p:nvPr/>
          </p:nvSpPr>
          <p:spPr>
            <a:xfrm>
              <a:off x="-9519463" y="81096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0" name="Ellipse 1409">
              <a:extLst>
                <a:ext uri="{FF2B5EF4-FFF2-40B4-BE49-F238E27FC236}">
                  <a16:creationId xmlns:a16="http://schemas.microsoft.com/office/drawing/2014/main" id="{CEC0F5B8-C65A-1A20-C45D-FBA84949E9BE}"/>
                </a:ext>
              </a:extLst>
            </p:cNvPr>
            <p:cNvSpPr/>
            <p:nvPr/>
          </p:nvSpPr>
          <p:spPr>
            <a:xfrm>
              <a:off x="-13996529" y="63006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1" name="Ellipse 1410">
              <a:extLst>
                <a:ext uri="{FF2B5EF4-FFF2-40B4-BE49-F238E27FC236}">
                  <a16:creationId xmlns:a16="http://schemas.microsoft.com/office/drawing/2014/main" id="{CF3A5AAB-FD15-5074-316E-7BBAED3107CC}"/>
                </a:ext>
              </a:extLst>
            </p:cNvPr>
            <p:cNvSpPr/>
            <p:nvPr/>
          </p:nvSpPr>
          <p:spPr>
            <a:xfrm>
              <a:off x="-10339876" y="513821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2" name="Ellipse 1411">
              <a:extLst>
                <a:ext uri="{FF2B5EF4-FFF2-40B4-BE49-F238E27FC236}">
                  <a16:creationId xmlns:a16="http://schemas.microsoft.com/office/drawing/2014/main" id="{0CA4A12A-3494-578C-6466-2A38317080A3}"/>
                </a:ext>
              </a:extLst>
            </p:cNvPr>
            <p:cNvSpPr/>
            <p:nvPr/>
          </p:nvSpPr>
          <p:spPr>
            <a:xfrm>
              <a:off x="-10190680" y="513821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3" name="Ellipse 1412">
              <a:extLst>
                <a:ext uri="{FF2B5EF4-FFF2-40B4-BE49-F238E27FC236}">
                  <a16:creationId xmlns:a16="http://schemas.microsoft.com/office/drawing/2014/main" id="{3024260F-740D-AA39-6562-F45039AC9050}"/>
                </a:ext>
              </a:extLst>
            </p:cNvPr>
            <p:cNvSpPr/>
            <p:nvPr/>
          </p:nvSpPr>
          <p:spPr>
            <a:xfrm>
              <a:off x="-7056533" y="643038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4" name="Ellipse 1413">
              <a:extLst>
                <a:ext uri="{FF2B5EF4-FFF2-40B4-BE49-F238E27FC236}">
                  <a16:creationId xmlns:a16="http://schemas.microsoft.com/office/drawing/2014/main" id="{26ED9650-5A49-72D6-77A2-7377F1D258DC}"/>
                </a:ext>
              </a:extLst>
            </p:cNvPr>
            <p:cNvSpPr/>
            <p:nvPr/>
          </p:nvSpPr>
          <p:spPr>
            <a:xfrm>
              <a:off x="-11011335" y="707639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5" name="Ellipse 1414">
              <a:extLst>
                <a:ext uri="{FF2B5EF4-FFF2-40B4-BE49-F238E27FC236}">
                  <a16:creationId xmlns:a16="http://schemas.microsoft.com/office/drawing/2014/main" id="{2DD702D5-C493-E2D0-CCEA-9CE9CD6A288C}"/>
                </a:ext>
              </a:extLst>
            </p:cNvPr>
            <p:cNvSpPr/>
            <p:nvPr/>
          </p:nvSpPr>
          <p:spPr>
            <a:xfrm>
              <a:off x="-9369704" y="810949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6" name="Ellipse 1415">
              <a:extLst>
                <a:ext uri="{FF2B5EF4-FFF2-40B4-BE49-F238E27FC236}">
                  <a16:creationId xmlns:a16="http://schemas.microsoft.com/office/drawing/2014/main" id="{FED1D264-A39C-610E-B11C-0AEAEB14D65E}"/>
                </a:ext>
              </a:extLst>
            </p:cNvPr>
            <p:cNvSpPr/>
            <p:nvPr/>
          </p:nvSpPr>
          <p:spPr>
            <a:xfrm>
              <a:off x="-9220589" y="810949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7" name="Ellipse 1416">
              <a:extLst>
                <a:ext uri="{FF2B5EF4-FFF2-40B4-BE49-F238E27FC236}">
                  <a16:creationId xmlns:a16="http://schemas.microsoft.com/office/drawing/2014/main" id="{5648EC35-D140-2D2B-80E7-6CCB2CB2ED44}"/>
                </a:ext>
              </a:extLst>
            </p:cNvPr>
            <p:cNvSpPr/>
            <p:nvPr/>
          </p:nvSpPr>
          <p:spPr>
            <a:xfrm>
              <a:off x="-10564152" y="810981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8" name="Ellipse 1417">
              <a:extLst>
                <a:ext uri="{FF2B5EF4-FFF2-40B4-BE49-F238E27FC236}">
                  <a16:creationId xmlns:a16="http://schemas.microsoft.com/office/drawing/2014/main" id="{225EC9C6-4FF6-1727-0346-F9A4D4AE57D6}"/>
                </a:ext>
              </a:extLst>
            </p:cNvPr>
            <p:cNvSpPr/>
            <p:nvPr/>
          </p:nvSpPr>
          <p:spPr>
            <a:xfrm>
              <a:off x="-14667827" y="643038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9" name="Ellipse 1418">
              <a:extLst>
                <a:ext uri="{FF2B5EF4-FFF2-40B4-BE49-F238E27FC236}">
                  <a16:creationId xmlns:a16="http://schemas.microsoft.com/office/drawing/2014/main" id="{F13AF77E-CC02-D3A8-6E2C-5E3A70F4F8FC}"/>
                </a:ext>
              </a:extLst>
            </p:cNvPr>
            <p:cNvSpPr/>
            <p:nvPr/>
          </p:nvSpPr>
          <p:spPr>
            <a:xfrm>
              <a:off x="-14518712" y="643038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0" name="Ellipse 1419">
              <a:extLst>
                <a:ext uri="{FF2B5EF4-FFF2-40B4-BE49-F238E27FC236}">
                  <a16:creationId xmlns:a16="http://schemas.microsoft.com/office/drawing/2014/main" id="{275C35A5-136F-B5C9-FD22-C868E0E0BD95}"/>
                </a:ext>
              </a:extLst>
            </p:cNvPr>
            <p:cNvSpPr/>
            <p:nvPr/>
          </p:nvSpPr>
          <p:spPr>
            <a:xfrm>
              <a:off x="-11758278" y="810949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1" name="Ellipse 1420">
              <a:extLst>
                <a:ext uri="{FF2B5EF4-FFF2-40B4-BE49-F238E27FC236}">
                  <a16:creationId xmlns:a16="http://schemas.microsoft.com/office/drawing/2014/main" id="{7BB11678-B1A3-9ABE-8E14-37E85C750FEB}"/>
                </a:ext>
              </a:extLst>
            </p:cNvPr>
            <p:cNvSpPr/>
            <p:nvPr/>
          </p:nvSpPr>
          <p:spPr>
            <a:xfrm>
              <a:off x="-14369517" y="643038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2" name="Ellipse 1421">
              <a:extLst>
                <a:ext uri="{FF2B5EF4-FFF2-40B4-BE49-F238E27FC236}">
                  <a16:creationId xmlns:a16="http://schemas.microsoft.com/office/drawing/2014/main" id="{3CBEF9D6-C335-2D8F-7520-900E92854FAE}"/>
                </a:ext>
              </a:extLst>
            </p:cNvPr>
            <p:cNvSpPr/>
            <p:nvPr/>
          </p:nvSpPr>
          <p:spPr>
            <a:xfrm>
              <a:off x="-8101786" y="617146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3" name="Ellipse 1422">
              <a:extLst>
                <a:ext uri="{FF2B5EF4-FFF2-40B4-BE49-F238E27FC236}">
                  <a16:creationId xmlns:a16="http://schemas.microsoft.com/office/drawing/2014/main" id="{A6FC131A-962B-E659-11C7-A83229C0BFD4}"/>
                </a:ext>
              </a:extLst>
            </p:cNvPr>
            <p:cNvSpPr/>
            <p:nvPr/>
          </p:nvSpPr>
          <p:spPr>
            <a:xfrm>
              <a:off x="-14220402" y="643038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4" name="Ellipse 1423">
              <a:extLst>
                <a:ext uri="{FF2B5EF4-FFF2-40B4-BE49-F238E27FC236}">
                  <a16:creationId xmlns:a16="http://schemas.microsoft.com/office/drawing/2014/main" id="{6D5840FD-A65A-995D-3663-EE3AF644D148}"/>
                </a:ext>
              </a:extLst>
            </p:cNvPr>
            <p:cNvSpPr/>
            <p:nvPr/>
          </p:nvSpPr>
          <p:spPr>
            <a:xfrm>
              <a:off x="-14071287" y="643038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5" name="Ellipse 1424">
              <a:extLst>
                <a:ext uri="{FF2B5EF4-FFF2-40B4-BE49-F238E27FC236}">
                  <a16:creationId xmlns:a16="http://schemas.microsoft.com/office/drawing/2014/main" id="{0F7DEAC7-1EC3-8BEB-0D36-14404E44DE20}"/>
                </a:ext>
              </a:extLst>
            </p:cNvPr>
            <p:cNvSpPr/>
            <p:nvPr/>
          </p:nvSpPr>
          <p:spPr>
            <a:xfrm>
              <a:off x="-13922173" y="643038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6" name="Ellipse 1425">
              <a:extLst>
                <a:ext uri="{FF2B5EF4-FFF2-40B4-BE49-F238E27FC236}">
                  <a16:creationId xmlns:a16="http://schemas.microsoft.com/office/drawing/2014/main" id="{FF6EBF17-36E4-6078-59FE-2B9F0349F942}"/>
                </a:ext>
              </a:extLst>
            </p:cNvPr>
            <p:cNvSpPr/>
            <p:nvPr/>
          </p:nvSpPr>
          <p:spPr>
            <a:xfrm>
              <a:off x="-13473862" y="643006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7" name="Ellipse 1426">
              <a:extLst>
                <a:ext uri="{FF2B5EF4-FFF2-40B4-BE49-F238E27FC236}">
                  <a16:creationId xmlns:a16="http://schemas.microsoft.com/office/drawing/2014/main" id="{D2262270-FF34-A7DA-9026-E91EECF7803A}"/>
                </a:ext>
              </a:extLst>
            </p:cNvPr>
            <p:cNvSpPr/>
            <p:nvPr/>
          </p:nvSpPr>
          <p:spPr>
            <a:xfrm>
              <a:off x="-11907392" y="475112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8" name="Ellipse 1427">
              <a:extLst>
                <a:ext uri="{FF2B5EF4-FFF2-40B4-BE49-F238E27FC236}">
                  <a16:creationId xmlns:a16="http://schemas.microsoft.com/office/drawing/2014/main" id="{003E9002-811B-4786-7B67-F4054492BC39}"/>
                </a:ext>
              </a:extLst>
            </p:cNvPr>
            <p:cNvSpPr/>
            <p:nvPr/>
          </p:nvSpPr>
          <p:spPr>
            <a:xfrm>
              <a:off x="-11758278" y="475112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9" name="Ellipse 1428">
              <a:extLst>
                <a:ext uri="{FF2B5EF4-FFF2-40B4-BE49-F238E27FC236}">
                  <a16:creationId xmlns:a16="http://schemas.microsoft.com/office/drawing/2014/main" id="{1692879F-DEC3-62DE-A244-AA0D7D3DE795}"/>
                </a:ext>
              </a:extLst>
            </p:cNvPr>
            <p:cNvSpPr/>
            <p:nvPr/>
          </p:nvSpPr>
          <p:spPr>
            <a:xfrm>
              <a:off x="-7654442" y="643014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0" name="Ellipse 1429">
              <a:extLst>
                <a:ext uri="{FF2B5EF4-FFF2-40B4-BE49-F238E27FC236}">
                  <a16:creationId xmlns:a16="http://schemas.microsoft.com/office/drawing/2014/main" id="{2F882AA8-236C-8504-07EA-A7DF58418C82}"/>
                </a:ext>
              </a:extLst>
            </p:cNvPr>
            <p:cNvSpPr/>
            <p:nvPr/>
          </p:nvSpPr>
          <p:spPr>
            <a:xfrm>
              <a:off x="-7205647" y="643038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1" name="Ellipse 1430">
              <a:extLst>
                <a:ext uri="{FF2B5EF4-FFF2-40B4-BE49-F238E27FC236}">
                  <a16:creationId xmlns:a16="http://schemas.microsoft.com/office/drawing/2014/main" id="{11BCAE6E-0BDF-4828-5B58-BCE459F5AFC6}"/>
                </a:ext>
              </a:extLst>
            </p:cNvPr>
            <p:cNvSpPr/>
            <p:nvPr/>
          </p:nvSpPr>
          <p:spPr>
            <a:xfrm>
              <a:off x="-8101786" y="746348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2" name="Ellipse 1431">
              <a:extLst>
                <a:ext uri="{FF2B5EF4-FFF2-40B4-BE49-F238E27FC236}">
                  <a16:creationId xmlns:a16="http://schemas.microsoft.com/office/drawing/2014/main" id="{D9C57197-01DF-07DF-C28A-E809506963AA}"/>
                </a:ext>
              </a:extLst>
            </p:cNvPr>
            <p:cNvSpPr/>
            <p:nvPr/>
          </p:nvSpPr>
          <p:spPr>
            <a:xfrm>
              <a:off x="-6907418" y="643038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3" name="Ellipse 1432">
              <a:extLst>
                <a:ext uri="{FF2B5EF4-FFF2-40B4-BE49-F238E27FC236}">
                  <a16:creationId xmlns:a16="http://schemas.microsoft.com/office/drawing/2014/main" id="{88A2009F-7988-1596-261F-48B43BEAA48A}"/>
                </a:ext>
              </a:extLst>
            </p:cNvPr>
            <p:cNvSpPr/>
            <p:nvPr/>
          </p:nvSpPr>
          <p:spPr>
            <a:xfrm>
              <a:off x="-6758303" y="643038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4" name="Ellipse 1433">
              <a:extLst>
                <a:ext uri="{FF2B5EF4-FFF2-40B4-BE49-F238E27FC236}">
                  <a16:creationId xmlns:a16="http://schemas.microsoft.com/office/drawing/2014/main" id="{9AD3806F-9615-51DD-5FE1-5377FFEEE32F}"/>
                </a:ext>
              </a:extLst>
            </p:cNvPr>
            <p:cNvSpPr/>
            <p:nvPr/>
          </p:nvSpPr>
          <p:spPr>
            <a:xfrm>
              <a:off x="-6609189" y="643038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5" name="Ellipse 1434">
              <a:extLst>
                <a:ext uri="{FF2B5EF4-FFF2-40B4-BE49-F238E27FC236}">
                  <a16:creationId xmlns:a16="http://schemas.microsoft.com/office/drawing/2014/main" id="{D243A34F-A302-3498-C459-0298D709376F}"/>
                </a:ext>
              </a:extLst>
            </p:cNvPr>
            <p:cNvSpPr/>
            <p:nvPr/>
          </p:nvSpPr>
          <p:spPr>
            <a:xfrm>
              <a:off x="-6459993" y="643038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6" name="Ellipse 1435">
              <a:extLst>
                <a:ext uri="{FF2B5EF4-FFF2-40B4-BE49-F238E27FC236}">
                  <a16:creationId xmlns:a16="http://schemas.microsoft.com/office/drawing/2014/main" id="{2F144343-7594-71E1-8C75-412ECFEF19D0}"/>
                </a:ext>
              </a:extLst>
            </p:cNvPr>
            <p:cNvSpPr/>
            <p:nvPr/>
          </p:nvSpPr>
          <p:spPr>
            <a:xfrm>
              <a:off x="-6011763" y="643006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7" name="Ellipse 1436">
              <a:extLst>
                <a:ext uri="{FF2B5EF4-FFF2-40B4-BE49-F238E27FC236}">
                  <a16:creationId xmlns:a16="http://schemas.microsoft.com/office/drawing/2014/main" id="{8643D3C4-228B-F007-EED2-1CD676EA90B4}"/>
                </a:ext>
              </a:extLst>
            </p:cNvPr>
            <p:cNvSpPr/>
            <p:nvPr/>
          </p:nvSpPr>
          <p:spPr>
            <a:xfrm>
              <a:off x="-13026196" y="61715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8" name="Ellipse 1437">
              <a:extLst>
                <a:ext uri="{FF2B5EF4-FFF2-40B4-BE49-F238E27FC236}">
                  <a16:creationId xmlns:a16="http://schemas.microsoft.com/office/drawing/2014/main" id="{D809BEE3-5DA1-B5A7-EF9E-92AACCD87573}"/>
                </a:ext>
              </a:extLst>
            </p:cNvPr>
            <p:cNvSpPr/>
            <p:nvPr/>
          </p:nvSpPr>
          <p:spPr>
            <a:xfrm>
              <a:off x="-13473862" y="513804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9" name="Ellipse 1438">
              <a:extLst>
                <a:ext uri="{FF2B5EF4-FFF2-40B4-BE49-F238E27FC236}">
                  <a16:creationId xmlns:a16="http://schemas.microsoft.com/office/drawing/2014/main" id="{DEB60935-7AF7-B72D-06C3-E148020B912C}"/>
                </a:ext>
              </a:extLst>
            </p:cNvPr>
            <p:cNvSpPr/>
            <p:nvPr/>
          </p:nvSpPr>
          <p:spPr>
            <a:xfrm>
              <a:off x="-13026196" y="798108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0" name="Ellipse 1439">
              <a:extLst>
                <a:ext uri="{FF2B5EF4-FFF2-40B4-BE49-F238E27FC236}">
                  <a16:creationId xmlns:a16="http://schemas.microsoft.com/office/drawing/2014/main" id="{4603AEEC-6405-104B-E342-66567800E761}"/>
                </a:ext>
              </a:extLst>
            </p:cNvPr>
            <p:cNvSpPr/>
            <p:nvPr/>
          </p:nvSpPr>
          <p:spPr>
            <a:xfrm>
              <a:off x="-13922173" y="5138371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1" name="Ellipse 1440">
              <a:extLst>
                <a:ext uri="{FF2B5EF4-FFF2-40B4-BE49-F238E27FC236}">
                  <a16:creationId xmlns:a16="http://schemas.microsoft.com/office/drawing/2014/main" id="{FFE47855-0359-6024-5B10-9F629F49C142}"/>
                </a:ext>
              </a:extLst>
            </p:cNvPr>
            <p:cNvSpPr/>
            <p:nvPr/>
          </p:nvSpPr>
          <p:spPr>
            <a:xfrm>
              <a:off x="-14071287" y="5138371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2" name="Ellipse 1441">
              <a:extLst>
                <a:ext uri="{FF2B5EF4-FFF2-40B4-BE49-F238E27FC236}">
                  <a16:creationId xmlns:a16="http://schemas.microsoft.com/office/drawing/2014/main" id="{D06FA044-4D8B-508D-E970-AF5B6EE54AC9}"/>
                </a:ext>
              </a:extLst>
            </p:cNvPr>
            <p:cNvSpPr/>
            <p:nvPr/>
          </p:nvSpPr>
          <p:spPr>
            <a:xfrm>
              <a:off x="-13026196" y="66890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3" name="Ellipse 1442">
              <a:extLst>
                <a:ext uri="{FF2B5EF4-FFF2-40B4-BE49-F238E27FC236}">
                  <a16:creationId xmlns:a16="http://schemas.microsoft.com/office/drawing/2014/main" id="{6B0945FF-A370-CF0F-F7C3-951DB07497BC}"/>
                </a:ext>
              </a:extLst>
            </p:cNvPr>
            <p:cNvSpPr/>
            <p:nvPr/>
          </p:nvSpPr>
          <p:spPr>
            <a:xfrm>
              <a:off x="-8101786" y="66890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4" name="Ellipse 1443">
              <a:extLst>
                <a:ext uri="{FF2B5EF4-FFF2-40B4-BE49-F238E27FC236}">
                  <a16:creationId xmlns:a16="http://schemas.microsoft.com/office/drawing/2014/main" id="{5AF98C05-B5CF-3DCE-0B5B-EAB593DCC407}"/>
                </a:ext>
              </a:extLst>
            </p:cNvPr>
            <p:cNvSpPr/>
            <p:nvPr/>
          </p:nvSpPr>
          <p:spPr>
            <a:xfrm>
              <a:off x="-9220589" y="604305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5" name="Ellipse 1444">
              <a:extLst>
                <a:ext uri="{FF2B5EF4-FFF2-40B4-BE49-F238E27FC236}">
                  <a16:creationId xmlns:a16="http://schemas.microsoft.com/office/drawing/2014/main" id="{8A8A9465-1885-6BED-5E6F-2E0D1CE5E0ED}"/>
                </a:ext>
              </a:extLst>
            </p:cNvPr>
            <p:cNvSpPr/>
            <p:nvPr/>
          </p:nvSpPr>
          <p:spPr>
            <a:xfrm>
              <a:off x="-10414795" y="449236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6" name="Ellipse 1445">
              <a:extLst>
                <a:ext uri="{FF2B5EF4-FFF2-40B4-BE49-F238E27FC236}">
                  <a16:creationId xmlns:a16="http://schemas.microsoft.com/office/drawing/2014/main" id="{4D0C92C1-9165-BA4A-2D8C-56C40F886120}"/>
                </a:ext>
              </a:extLst>
            </p:cNvPr>
            <p:cNvSpPr/>
            <p:nvPr/>
          </p:nvSpPr>
          <p:spPr>
            <a:xfrm>
              <a:off x="-10563910" y="449236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7" name="Ellipse 1446">
              <a:extLst>
                <a:ext uri="{FF2B5EF4-FFF2-40B4-BE49-F238E27FC236}">
                  <a16:creationId xmlns:a16="http://schemas.microsoft.com/office/drawing/2014/main" id="{80AB662C-D187-31E0-92BC-78C999FE2FD7}"/>
                </a:ext>
              </a:extLst>
            </p:cNvPr>
            <p:cNvSpPr/>
            <p:nvPr/>
          </p:nvSpPr>
          <p:spPr>
            <a:xfrm>
              <a:off x="-9369704" y="604305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8" name="Ellipse 1447">
              <a:extLst>
                <a:ext uri="{FF2B5EF4-FFF2-40B4-BE49-F238E27FC236}">
                  <a16:creationId xmlns:a16="http://schemas.microsoft.com/office/drawing/2014/main" id="{0C7A9ACA-C23B-CB32-5F9C-A62B58ADCFD6}"/>
                </a:ext>
              </a:extLst>
            </p:cNvPr>
            <p:cNvSpPr/>
            <p:nvPr/>
          </p:nvSpPr>
          <p:spPr>
            <a:xfrm>
              <a:off x="-11460048" y="836817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9" name="Ellipse 1448">
              <a:extLst>
                <a:ext uri="{FF2B5EF4-FFF2-40B4-BE49-F238E27FC236}">
                  <a16:creationId xmlns:a16="http://schemas.microsoft.com/office/drawing/2014/main" id="{7739F241-C46C-D0EE-7E60-1F8152342E17}"/>
                </a:ext>
              </a:extLst>
            </p:cNvPr>
            <p:cNvSpPr/>
            <p:nvPr/>
          </p:nvSpPr>
          <p:spPr>
            <a:xfrm>
              <a:off x="-10265681" y="449236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0" name="Ellipse 1449">
              <a:extLst>
                <a:ext uri="{FF2B5EF4-FFF2-40B4-BE49-F238E27FC236}">
                  <a16:creationId xmlns:a16="http://schemas.microsoft.com/office/drawing/2014/main" id="{77F1F875-88E6-5356-F2FE-1CB581752D99}"/>
                </a:ext>
              </a:extLst>
            </p:cNvPr>
            <p:cNvSpPr/>
            <p:nvPr/>
          </p:nvSpPr>
          <p:spPr>
            <a:xfrm>
              <a:off x="-10564152" y="604241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1" name="Ellipse 1450">
              <a:extLst>
                <a:ext uri="{FF2B5EF4-FFF2-40B4-BE49-F238E27FC236}">
                  <a16:creationId xmlns:a16="http://schemas.microsoft.com/office/drawing/2014/main" id="{598CAEB8-A13F-3CEF-4FE2-C27B2E6E6E2D}"/>
                </a:ext>
              </a:extLst>
            </p:cNvPr>
            <p:cNvSpPr/>
            <p:nvPr/>
          </p:nvSpPr>
          <p:spPr>
            <a:xfrm>
              <a:off x="-11011335" y="836833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2" name="Ellipse 1451">
              <a:extLst>
                <a:ext uri="{FF2B5EF4-FFF2-40B4-BE49-F238E27FC236}">
                  <a16:creationId xmlns:a16="http://schemas.microsoft.com/office/drawing/2014/main" id="{964FB758-8F11-9E61-9ACC-D2281EEC6E4B}"/>
                </a:ext>
              </a:extLst>
            </p:cNvPr>
            <p:cNvSpPr/>
            <p:nvPr/>
          </p:nvSpPr>
          <p:spPr>
            <a:xfrm>
              <a:off x="-10862220" y="836833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3" name="Ellipse 1452">
              <a:extLst>
                <a:ext uri="{FF2B5EF4-FFF2-40B4-BE49-F238E27FC236}">
                  <a16:creationId xmlns:a16="http://schemas.microsoft.com/office/drawing/2014/main" id="{71DF255D-C0D0-8DD4-67BA-1327DFCAD5BA}"/>
                </a:ext>
              </a:extLst>
            </p:cNvPr>
            <p:cNvSpPr/>
            <p:nvPr/>
          </p:nvSpPr>
          <p:spPr>
            <a:xfrm>
              <a:off x="-10713025" y="836833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4" name="Ellipse 1453">
              <a:extLst>
                <a:ext uri="{FF2B5EF4-FFF2-40B4-BE49-F238E27FC236}">
                  <a16:creationId xmlns:a16="http://schemas.microsoft.com/office/drawing/2014/main" id="{541F122D-219D-7EEA-12E0-7939664B7E02}"/>
                </a:ext>
              </a:extLst>
            </p:cNvPr>
            <p:cNvSpPr/>
            <p:nvPr/>
          </p:nvSpPr>
          <p:spPr>
            <a:xfrm>
              <a:off x="-10563910" y="836833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5" name="Ellipse 1454">
              <a:extLst>
                <a:ext uri="{FF2B5EF4-FFF2-40B4-BE49-F238E27FC236}">
                  <a16:creationId xmlns:a16="http://schemas.microsoft.com/office/drawing/2014/main" id="{6AB76A40-E554-A719-AA5D-A733AFE86F95}"/>
                </a:ext>
              </a:extLst>
            </p:cNvPr>
            <p:cNvSpPr/>
            <p:nvPr/>
          </p:nvSpPr>
          <p:spPr>
            <a:xfrm>
              <a:off x="-10414795" y="836833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6" name="Ellipse 1455">
              <a:extLst>
                <a:ext uri="{FF2B5EF4-FFF2-40B4-BE49-F238E27FC236}">
                  <a16:creationId xmlns:a16="http://schemas.microsoft.com/office/drawing/2014/main" id="{C1003EEA-4C49-42F6-A35D-09CA9998E2DE}"/>
                </a:ext>
              </a:extLst>
            </p:cNvPr>
            <p:cNvSpPr/>
            <p:nvPr/>
          </p:nvSpPr>
          <p:spPr>
            <a:xfrm>
              <a:off x="-10265681" y="836833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7" name="Ellipse 1456">
              <a:extLst>
                <a:ext uri="{FF2B5EF4-FFF2-40B4-BE49-F238E27FC236}">
                  <a16:creationId xmlns:a16="http://schemas.microsoft.com/office/drawing/2014/main" id="{AE698DF0-0E07-56DD-7F47-FC0812ACF1C0}"/>
                </a:ext>
              </a:extLst>
            </p:cNvPr>
            <p:cNvSpPr/>
            <p:nvPr/>
          </p:nvSpPr>
          <p:spPr>
            <a:xfrm>
              <a:off x="-10116485" y="836833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8" name="Ellipse 1457">
              <a:extLst>
                <a:ext uri="{FF2B5EF4-FFF2-40B4-BE49-F238E27FC236}">
                  <a16:creationId xmlns:a16="http://schemas.microsoft.com/office/drawing/2014/main" id="{29F0F245-78F0-2678-00F1-BF1AE476C869}"/>
                </a:ext>
              </a:extLst>
            </p:cNvPr>
            <p:cNvSpPr/>
            <p:nvPr/>
          </p:nvSpPr>
          <p:spPr>
            <a:xfrm>
              <a:off x="-10116485" y="449236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9" name="Ellipse 1458">
              <a:extLst>
                <a:ext uri="{FF2B5EF4-FFF2-40B4-BE49-F238E27FC236}">
                  <a16:creationId xmlns:a16="http://schemas.microsoft.com/office/drawing/2014/main" id="{68D5E81E-B198-2618-DE8A-9484CA16E0FD}"/>
                </a:ext>
              </a:extLst>
            </p:cNvPr>
            <p:cNvSpPr/>
            <p:nvPr/>
          </p:nvSpPr>
          <p:spPr>
            <a:xfrm>
              <a:off x="-11758278" y="604305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0" name="Ellipse 1459">
              <a:extLst>
                <a:ext uri="{FF2B5EF4-FFF2-40B4-BE49-F238E27FC236}">
                  <a16:creationId xmlns:a16="http://schemas.microsoft.com/office/drawing/2014/main" id="{AC7CD30F-9383-A2BE-A133-FB6007B0DEF6}"/>
                </a:ext>
              </a:extLst>
            </p:cNvPr>
            <p:cNvSpPr/>
            <p:nvPr/>
          </p:nvSpPr>
          <p:spPr>
            <a:xfrm>
              <a:off x="-9668255" y="836809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1" name="Ellipse 1460">
              <a:extLst>
                <a:ext uri="{FF2B5EF4-FFF2-40B4-BE49-F238E27FC236}">
                  <a16:creationId xmlns:a16="http://schemas.microsoft.com/office/drawing/2014/main" id="{29830283-0547-D62F-A4B8-F2F99BE4827D}"/>
                </a:ext>
              </a:extLst>
            </p:cNvPr>
            <p:cNvSpPr/>
            <p:nvPr/>
          </p:nvSpPr>
          <p:spPr>
            <a:xfrm>
              <a:off x="-11907392" y="604305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2" name="Ellipse 1461">
              <a:extLst>
                <a:ext uri="{FF2B5EF4-FFF2-40B4-BE49-F238E27FC236}">
                  <a16:creationId xmlns:a16="http://schemas.microsoft.com/office/drawing/2014/main" id="{CC2C992A-1F24-1FDB-13B5-C9EAE37F0DDB}"/>
                </a:ext>
              </a:extLst>
            </p:cNvPr>
            <p:cNvSpPr/>
            <p:nvPr/>
          </p:nvSpPr>
          <p:spPr>
            <a:xfrm>
              <a:off x="-10713025" y="449236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3" name="Ellipse 1462">
              <a:extLst>
                <a:ext uri="{FF2B5EF4-FFF2-40B4-BE49-F238E27FC236}">
                  <a16:creationId xmlns:a16="http://schemas.microsoft.com/office/drawing/2014/main" id="{1E21AF37-DEAB-6857-C961-EFCE6B839D57}"/>
                </a:ext>
              </a:extLst>
            </p:cNvPr>
            <p:cNvSpPr/>
            <p:nvPr/>
          </p:nvSpPr>
          <p:spPr>
            <a:xfrm>
              <a:off x="-10862220" y="449236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4" name="Ellipse 1463">
              <a:extLst>
                <a:ext uri="{FF2B5EF4-FFF2-40B4-BE49-F238E27FC236}">
                  <a16:creationId xmlns:a16="http://schemas.microsoft.com/office/drawing/2014/main" id="{6469E412-9323-D35B-CE0A-BF512FAD53BB}"/>
                </a:ext>
              </a:extLst>
            </p:cNvPr>
            <p:cNvSpPr/>
            <p:nvPr/>
          </p:nvSpPr>
          <p:spPr>
            <a:xfrm>
              <a:off x="-9668255" y="449212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5" name="Ellipse 1464">
              <a:extLst>
                <a:ext uri="{FF2B5EF4-FFF2-40B4-BE49-F238E27FC236}">
                  <a16:creationId xmlns:a16="http://schemas.microsoft.com/office/drawing/2014/main" id="{04466485-599F-D32C-953C-907FB2EE43C1}"/>
                </a:ext>
              </a:extLst>
            </p:cNvPr>
            <p:cNvSpPr/>
            <p:nvPr/>
          </p:nvSpPr>
          <p:spPr>
            <a:xfrm>
              <a:off x="-11907392" y="681747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6" name="Ellipse 1465">
              <a:extLst>
                <a:ext uri="{FF2B5EF4-FFF2-40B4-BE49-F238E27FC236}">
                  <a16:creationId xmlns:a16="http://schemas.microsoft.com/office/drawing/2014/main" id="{AC4BA792-5FE8-64B6-1B2A-05827FE28DFC}"/>
                </a:ext>
              </a:extLst>
            </p:cNvPr>
            <p:cNvSpPr/>
            <p:nvPr/>
          </p:nvSpPr>
          <p:spPr>
            <a:xfrm>
              <a:off x="-11758278" y="681747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7" name="Ellipse 1466">
              <a:extLst>
                <a:ext uri="{FF2B5EF4-FFF2-40B4-BE49-F238E27FC236}">
                  <a16:creationId xmlns:a16="http://schemas.microsoft.com/office/drawing/2014/main" id="{F62B7B43-D83D-EFAB-FF92-372FFD79D093}"/>
                </a:ext>
              </a:extLst>
            </p:cNvPr>
            <p:cNvSpPr/>
            <p:nvPr/>
          </p:nvSpPr>
          <p:spPr>
            <a:xfrm>
              <a:off x="-10564152" y="681788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8" name="Ellipse 1467">
              <a:extLst>
                <a:ext uri="{FF2B5EF4-FFF2-40B4-BE49-F238E27FC236}">
                  <a16:creationId xmlns:a16="http://schemas.microsoft.com/office/drawing/2014/main" id="{0A6228B5-E1D3-4FBE-840E-0267A62A7E67}"/>
                </a:ext>
              </a:extLst>
            </p:cNvPr>
            <p:cNvSpPr/>
            <p:nvPr/>
          </p:nvSpPr>
          <p:spPr>
            <a:xfrm>
              <a:off x="-9369704" y="681747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9" name="Ellipse 1468">
              <a:extLst>
                <a:ext uri="{FF2B5EF4-FFF2-40B4-BE49-F238E27FC236}">
                  <a16:creationId xmlns:a16="http://schemas.microsoft.com/office/drawing/2014/main" id="{1BBD5150-4E56-834C-19B9-FA82CB14FECF}"/>
                </a:ext>
              </a:extLst>
            </p:cNvPr>
            <p:cNvSpPr/>
            <p:nvPr/>
          </p:nvSpPr>
          <p:spPr>
            <a:xfrm>
              <a:off x="-9220589" y="681747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0" name="Ellipse 1469">
              <a:extLst>
                <a:ext uri="{FF2B5EF4-FFF2-40B4-BE49-F238E27FC236}">
                  <a16:creationId xmlns:a16="http://schemas.microsoft.com/office/drawing/2014/main" id="{9B4A834B-81F6-57E8-3A72-1191C3BA1F21}"/>
                </a:ext>
              </a:extLst>
            </p:cNvPr>
            <p:cNvSpPr/>
            <p:nvPr/>
          </p:nvSpPr>
          <p:spPr>
            <a:xfrm>
              <a:off x="-13026196" y="746348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1" name="Ellipse 1470">
              <a:extLst>
                <a:ext uri="{FF2B5EF4-FFF2-40B4-BE49-F238E27FC236}">
                  <a16:creationId xmlns:a16="http://schemas.microsoft.com/office/drawing/2014/main" id="{DB96526A-3452-179D-CCC0-0190E733218E}"/>
                </a:ext>
              </a:extLst>
            </p:cNvPr>
            <p:cNvSpPr/>
            <p:nvPr/>
          </p:nvSpPr>
          <p:spPr>
            <a:xfrm>
              <a:off x="-15116540" y="772216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2" name="Ellipse 1471">
              <a:extLst>
                <a:ext uri="{FF2B5EF4-FFF2-40B4-BE49-F238E27FC236}">
                  <a16:creationId xmlns:a16="http://schemas.microsoft.com/office/drawing/2014/main" id="{12117319-5CB1-CEDB-7464-70A4CCF97E75}"/>
                </a:ext>
              </a:extLst>
            </p:cNvPr>
            <p:cNvSpPr/>
            <p:nvPr/>
          </p:nvSpPr>
          <p:spPr>
            <a:xfrm>
              <a:off x="-14667827" y="772232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3" name="Ellipse 1472">
              <a:extLst>
                <a:ext uri="{FF2B5EF4-FFF2-40B4-BE49-F238E27FC236}">
                  <a16:creationId xmlns:a16="http://schemas.microsoft.com/office/drawing/2014/main" id="{94EB2003-4DF0-030C-520D-BC8D5E1AE61C}"/>
                </a:ext>
              </a:extLst>
            </p:cNvPr>
            <p:cNvSpPr/>
            <p:nvPr/>
          </p:nvSpPr>
          <p:spPr>
            <a:xfrm>
              <a:off x="-11460048" y="707615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4" name="Ellipse 1473">
              <a:extLst>
                <a:ext uri="{FF2B5EF4-FFF2-40B4-BE49-F238E27FC236}">
                  <a16:creationId xmlns:a16="http://schemas.microsoft.com/office/drawing/2014/main" id="{B7729BC6-65E1-3C3E-EAC4-B27F9B344F6E}"/>
                </a:ext>
              </a:extLst>
            </p:cNvPr>
            <p:cNvSpPr/>
            <p:nvPr/>
          </p:nvSpPr>
          <p:spPr>
            <a:xfrm>
              <a:off x="-14518712" y="772232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5" name="Ellipse 1474">
              <a:extLst>
                <a:ext uri="{FF2B5EF4-FFF2-40B4-BE49-F238E27FC236}">
                  <a16:creationId xmlns:a16="http://schemas.microsoft.com/office/drawing/2014/main" id="{27BC7668-CA6E-CC3F-6F5C-95E5A7FB1219}"/>
                </a:ext>
              </a:extLst>
            </p:cNvPr>
            <p:cNvSpPr/>
            <p:nvPr/>
          </p:nvSpPr>
          <p:spPr>
            <a:xfrm>
              <a:off x="-10713025" y="578438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6" name="Ellipse 1475">
              <a:extLst>
                <a:ext uri="{FF2B5EF4-FFF2-40B4-BE49-F238E27FC236}">
                  <a16:creationId xmlns:a16="http://schemas.microsoft.com/office/drawing/2014/main" id="{4CB432E4-B767-BEE5-F737-D799C60F2B7E}"/>
                </a:ext>
              </a:extLst>
            </p:cNvPr>
            <p:cNvSpPr/>
            <p:nvPr/>
          </p:nvSpPr>
          <p:spPr>
            <a:xfrm>
              <a:off x="-14369517" y="772232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7" name="Ellipse 1476">
              <a:extLst>
                <a:ext uri="{FF2B5EF4-FFF2-40B4-BE49-F238E27FC236}">
                  <a16:creationId xmlns:a16="http://schemas.microsoft.com/office/drawing/2014/main" id="{893E076A-3009-5DBA-DE2A-38EC0A5C6410}"/>
                </a:ext>
              </a:extLst>
            </p:cNvPr>
            <p:cNvSpPr/>
            <p:nvPr/>
          </p:nvSpPr>
          <p:spPr>
            <a:xfrm>
              <a:off x="-10862220" y="707639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8" name="Ellipse 1477">
              <a:extLst>
                <a:ext uri="{FF2B5EF4-FFF2-40B4-BE49-F238E27FC236}">
                  <a16:creationId xmlns:a16="http://schemas.microsoft.com/office/drawing/2014/main" id="{8C803C82-D50A-2EC8-FFCF-5F5C357793F3}"/>
                </a:ext>
              </a:extLst>
            </p:cNvPr>
            <p:cNvSpPr/>
            <p:nvPr/>
          </p:nvSpPr>
          <p:spPr>
            <a:xfrm>
              <a:off x="-9668255" y="578405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9" name="Ellipse 1478">
              <a:extLst>
                <a:ext uri="{FF2B5EF4-FFF2-40B4-BE49-F238E27FC236}">
                  <a16:creationId xmlns:a16="http://schemas.microsoft.com/office/drawing/2014/main" id="{44FF2602-DA33-B1A2-5953-68BCCC7D1EF8}"/>
                </a:ext>
              </a:extLst>
            </p:cNvPr>
            <p:cNvSpPr/>
            <p:nvPr/>
          </p:nvSpPr>
          <p:spPr>
            <a:xfrm>
              <a:off x="-10116485" y="578438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0" name="Ellipse 1479">
              <a:extLst>
                <a:ext uri="{FF2B5EF4-FFF2-40B4-BE49-F238E27FC236}">
                  <a16:creationId xmlns:a16="http://schemas.microsoft.com/office/drawing/2014/main" id="{0AC1B59A-1F80-3B64-8DA7-9E6AEB8A682E}"/>
                </a:ext>
              </a:extLst>
            </p:cNvPr>
            <p:cNvSpPr/>
            <p:nvPr/>
          </p:nvSpPr>
          <p:spPr>
            <a:xfrm>
              <a:off x="-10265681" y="578438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1" name="Ellipse 1480">
              <a:extLst>
                <a:ext uri="{FF2B5EF4-FFF2-40B4-BE49-F238E27FC236}">
                  <a16:creationId xmlns:a16="http://schemas.microsoft.com/office/drawing/2014/main" id="{25A598A5-3F28-0E2C-2359-F232ECF6F75E}"/>
                </a:ext>
              </a:extLst>
            </p:cNvPr>
            <p:cNvSpPr/>
            <p:nvPr/>
          </p:nvSpPr>
          <p:spPr>
            <a:xfrm>
              <a:off x="-10414795" y="578438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2" name="Ellipse 1481">
              <a:extLst>
                <a:ext uri="{FF2B5EF4-FFF2-40B4-BE49-F238E27FC236}">
                  <a16:creationId xmlns:a16="http://schemas.microsoft.com/office/drawing/2014/main" id="{53A947B6-7D9D-632C-7988-5C62FD7F3DBA}"/>
                </a:ext>
              </a:extLst>
            </p:cNvPr>
            <p:cNvSpPr/>
            <p:nvPr/>
          </p:nvSpPr>
          <p:spPr>
            <a:xfrm>
              <a:off x="-10713025" y="707639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3" name="Ellipse 1482">
              <a:extLst>
                <a:ext uri="{FF2B5EF4-FFF2-40B4-BE49-F238E27FC236}">
                  <a16:creationId xmlns:a16="http://schemas.microsoft.com/office/drawing/2014/main" id="{FC4EA0FC-50AE-95F9-180A-4D4C13136319}"/>
                </a:ext>
              </a:extLst>
            </p:cNvPr>
            <p:cNvSpPr/>
            <p:nvPr/>
          </p:nvSpPr>
          <p:spPr>
            <a:xfrm>
              <a:off x="-10563910" y="578438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4" name="Ellipse 1483">
              <a:extLst>
                <a:ext uri="{FF2B5EF4-FFF2-40B4-BE49-F238E27FC236}">
                  <a16:creationId xmlns:a16="http://schemas.microsoft.com/office/drawing/2014/main" id="{B74A2CFD-0714-1B4F-D52D-D1EE85FDD828}"/>
                </a:ext>
              </a:extLst>
            </p:cNvPr>
            <p:cNvSpPr/>
            <p:nvPr/>
          </p:nvSpPr>
          <p:spPr>
            <a:xfrm>
              <a:off x="-10862220" y="578438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5" name="Ellipse 1484">
              <a:extLst>
                <a:ext uri="{FF2B5EF4-FFF2-40B4-BE49-F238E27FC236}">
                  <a16:creationId xmlns:a16="http://schemas.microsoft.com/office/drawing/2014/main" id="{5E37F4F0-D24C-411D-DA6F-5BEBC92512B8}"/>
                </a:ext>
              </a:extLst>
            </p:cNvPr>
            <p:cNvSpPr/>
            <p:nvPr/>
          </p:nvSpPr>
          <p:spPr>
            <a:xfrm>
              <a:off x="-11011335" y="578438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6" name="Ellipse 1485">
              <a:extLst>
                <a:ext uri="{FF2B5EF4-FFF2-40B4-BE49-F238E27FC236}">
                  <a16:creationId xmlns:a16="http://schemas.microsoft.com/office/drawing/2014/main" id="{10A65947-78A6-F318-343C-396EBAF3B9F6}"/>
                </a:ext>
              </a:extLst>
            </p:cNvPr>
            <p:cNvSpPr/>
            <p:nvPr/>
          </p:nvSpPr>
          <p:spPr>
            <a:xfrm>
              <a:off x="-11460048" y="578413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7" name="Ellipse 1486">
              <a:extLst>
                <a:ext uri="{FF2B5EF4-FFF2-40B4-BE49-F238E27FC236}">
                  <a16:creationId xmlns:a16="http://schemas.microsoft.com/office/drawing/2014/main" id="{46184C91-560A-7193-CAAC-78AAE3C6FECD}"/>
                </a:ext>
              </a:extLst>
            </p:cNvPr>
            <p:cNvSpPr/>
            <p:nvPr/>
          </p:nvSpPr>
          <p:spPr>
            <a:xfrm>
              <a:off x="-10563910" y="707639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8" name="Ellipse 1487">
              <a:extLst>
                <a:ext uri="{FF2B5EF4-FFF2-40B4-BE49-F238E27FC236}">
                  <a16:creationId xmlns:a16="http://schemas.microsoft.com/office/drawing/2014/main" id="{5F620C6A-7F99-1E1B-7BC4-069350FEBEBF}"/>
                </a:ext>
              </a:extLst>
            </p:cNvPr>
            <p:cNvSpPr/>
            <p:nvPr/>
          </p:nvSpPr>
          <p:spPr>
            <a:xfrm>
              <a:off x="-14220402" y="772232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9" name="Ellipse 1488">
              <a:extLst>
                <a:ext uri="{FF2B5EF4-FFF2-40B4-BE49-F238E27FC236}">
                  <a16:creationId xmlns:a16="http://schemas.microsoft.com/office/drawing/2014/main" id="{953C5BC3-8A5E-5CAC-5744-80D63B55BBC6}"/>
                </a:ext>
              </a:extLst>
            </p:cNvPr>
            <p:cNvSpPr/>
            <p:nvPr/>
          </p:nvSpPr>
          <p:spPr>
            <a:xfrm>
              <a:off x="-10564152" y="862644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0" name="Ellipse 1489">
              <a:extLst>
                <a:ext uri="{FF2B5EF4-FFF2-40B4-BE49-F238E27FC236}">
                  <a16:creationId xmlns:a16="http://schemas.microsoft.com/office/drawing/2014/main" id="{4B5453D9-995B-C417-5CF2-2594F7A7480D}"/>
                </a:ext>
              </a:extLst>
            </p:cNvPr>
            <p:cNvSpPr/>
            <p:nvPr/>
          </p:nvSpPr>
          <p:spPr>
            <a:xfrm>
              <a:off x="-14071287" y="772232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1" name="Ellipse 1490">
              <a:extLst>
                <a:ext uri="{FF2B5EF4-FFF2-40B4-BE49-F238E27FC236}">
                  <a16:creationId xmlns:a16="http://schemas.microsoft.com/office/drawing/2014/main" id="{AAD19AB4-A005-6737-360A-F87E66118531}"/>
                </a:ext>
              </a:extLst>
            </p:cNvPr>
            <p:cNvSpPr/>
            <p:nvPr/>
          </p:nvSpPr>
          <p:spPr>
            <a:xfrm>
              <a:off x="-10414795" y="707639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2" name="Ellipse 1491">
              <a:extLst>
                <a:ext uri="{FF2B5EF4-FFF2-40B4-BE49-F238E27FC236}">
                  <a16:creationId xmlns:a16="http://schemas.microsoft.com/office/drawing/2014/main" id="{103948B4-0726-BE53-7C6A-6DB02E355946}"/>
                </a:ext>
              </a:extLst>
            </p:cNvPr>
            <p:cNvSpPr/>
            <p:nvPr/>
          </p:nvSpPr>
          <p:spPr>
            <a:xfrm>
              <a:off x="-10265681" y="707639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3" name="Ellipse 1492">
              <a:extLst>
                <a:ext uri="{FF2B5EF4-FFF2-40B4-BE49-F238E27FC236}">
                  <a16:creationId xmlns:a16="http://schemas.microsoft.com/office/drawing/2014/main" id="{9C752C40-C50A-09C6-AD0B-D1ED4226A8FE}"/>
                </a:ext>
              </a:extLst>
            </p:cNvPr>
            <p:cNvSpPr/>
            <p:nvPr/>
          </p:nvSpPr>
          <p:spPr>
            <a:xfrm>
              <a:off x="-10116485" y="707639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4" name="Ellipse 1493">
              <a:extLst>
                <a:ext uri="{FF2B5EF4-FFF2-40B4-BE49-F238E27FC236}">
                  <a16:creationId xmlns:a16="http://schemas.microsoft.com/office/drawing/2014/main" id="{77C03D6B-1321-EAA8-DFCB-799586EDB48A}"/>
                </a:ext>
              </a:extLst>
            </p:cNvPr>
            <p:cNvSpPr/>
            <p:nvPr/>
          </p:nvSpPr>
          <p:spPr>
            <a:xfrm>
              <a:off x="-13026196" y="539704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5" name="Ellipse 1494">
              <a:extLst>
                <a:ext uri="{FF2B5EF4-FFF2-40B4-BE49-F238E27FC236}">
                  <a16:creationId xmlns:a16="http://schemas.microsoft.com/office/drawing/2014/main" id="{58097612-183A-1FE8-D761-C40552A813B9}"/>
                </a:ext>
              </a:extLst>
            </p:cNvPr>
            <p:cNvSpPr/>
            <p:nvPr/>
          </p:nvSpPr>
          <p:spPr>
            <a:xfrm>
              <a:off x="-9668255" y="707607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6" name="Ellipse 1495">
              <a:extLst>
                <a:ext uri="{FF2B5EF4-FFF2-40B4-BE49-F238E27FC236}">
                  <a16:creationId xmlns:a16="http://schemas.microsoft.com/office/drawing/2014/main" id="{E2AB944C-3EEB-D4D8-0528-53177A0D71F6}"/>
                </a:ext>
              </a:extLst>
            </p:cNvPr>
            <p:cNvSpPr/>
            <p:nvPr/>
          </p:nvSpPr>
          <p:spPr>
            <a:xfrm>
              <a:off x="-7056533" y="772232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7" name="Ellipse 1496">
              <a:extLst>
                <a:ext uri="{FF2B5EF4-FFF2-40B4-BE49-F238E27FC236}">
                  <a16:creationId xmlns:a16="http://schemas.microsoft.com/office/drawing/2014/main" id="{EA453C93-FD41-DD68-2C2D-0DB461766A12}"/>
                </a:ext>
              </a:extLst>
            </p:cNvPr>
            <p:cNvSpPr/>
            <p:nvPr/>
          </p:nvSpPr>
          <p:spPr>
            <a:xfrm>
              <a:off x="-7205647" y="772232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8" name="Ellipse 1497">
              <a:extLst>
                <a:ext uri="{FF2B5EF4-FFF2-40B4-BE49-F238E27FC236}">
                  <a16:creationId xmlns:a16="http://schemas.microsoft.com/office/drawing/2014/main" id="{A3850660-E3C5-F674-BE09-8FACEB1CA51C}"/>
                </a:ext>
              </a:extLst>
            </p:cNvPr>
            <p:cNvSpPr/>
            <p:nvPr/>
          </p:nvSpPr>
          <p:spPr>
            <a:xfrm>
              <a:off x="-13922173" y="772232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9" name="Ellipse 1498">
              <a:extLst>
                <a:ext uri="{FF2B5EF4-FFF2-40B4-BE49-F238E27FC236}">
                  <a16:creationId xmlns:a16="http://schemas.microsoft.com/office/drawing/2014/main" id="{571B959D-3311-223D-C11D-C97355D4E212}"/>
                </a:ext>
              </a:extLst>
            </p:cNvPr>
            <p:cNvSpPr/>
            <p:nvPr/>
          </p:nvSpPr>
          <p:spPr>
            <a:xfrm>
              <a:off x="-7654442" y="772216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0" name="Ellipse 1499">
              <a:extLst>
                <a:ext uri="{FF2B5EF4-FFF2-40B4-BE49-F238E27FC236}">
                  <a16:creationId xmlns:a16="http://schemas.microsoft.com/office/drawing/2014/main" id="{B69A880A-5680-36AB-980E-D88B4BB0253F}"/>
                </a:ext>
              </a:extLst>
            </p:cNvPr>
            <p:cNvSpPr/>
            <p:nvPr/>
          </p:nvSpPr>
          <p:spPr>
            <a:xfrm>
              <a:off x="-13473862" y="772208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1" name="Ellipse 1500">
              <a:extLst>
                <a:ext uri="{FF2B5EF4-FFF2-40B4-BE49-F238E27FC236}">
                  <a16:creationId xmlns:a16="http://schemas.microsoft.com/office/drawing/2014/main" id="{096F21AE-F274-F45A-7085-2A729B28D02E}"/>
                </a:ext>
              </a:extLst>
            </p:cNvPr>
            <p:cNvSpPr/>
            <p:nvPr/>
          </p:nvSpPr>
          <p:spPr>
            <a:xfrm>
              <a:off x="-9220589" y="552554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2" name="Ellipse 1501">
              <a:extLst>
                <a:ext uri="{FF2B5EF4-FFF2-40B4-BE49-F238E27FC236}">
                  <a16:creationId xmlns:a16="http://schemas.microsoft.com/office/drawing/2014/main" id="{6D1753F1-CEDA-4C0E-3DDF-DAA14472F85F}"/>
                </a:ext>
              </a:extLst>
            </p:cNvPr>
            <p:cNvSpPr/>
            <p:nvPr/>
          </p:nvSpPr>
          <p:spPr>
            <a:xfrm>
              <a:off x="-9369704" y="552554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3" name="Ellipse 1502">
              <a:extLst>
                <a:ext uri="{FF2B5EF4-FFF2-40B4-BE49-F238E27FC236}">
                  <a16:creationId xmlns:a16="http://schemas.microsoft.com/office/drawing/2014/main" id="{7BE5E618-B195-1BC7-391C-69B796AE6B53}"/>
                </a:ext>
              </a:extLst>
            </p:cNvPr>
            <p:cNvSpPr/>
            <p:nvPr/>
          </p:nvSpPr>
          <p:spPr>
            <a:xfrm>
              <a:off x="-9220589" y="733507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4" name="Ellipse 1503">
              <a:extLst>
                <a:ext uri="{FF2B5EF4-FFF2-40B4-BE49-F238E27FC236}">
                  <a16:creationId xmlns:a16="http://schemas.microsoft.com/office/drawing/2014/main" id="{6795ED67-A955-08EB-94D6-87CE106D0DD6}"/>
                </a:ext>
              </a:extLst>
            </p:cNvPr>
            <p:cNvSpPr/>
            <p:nvPr/>
          </p:nvSpPr>
          <p:spPr>
            <a:xfrm>
              <a:off x="-10564152" y="552586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5" name="Ellipse 1504">
              <a:extLst>
                <a:ext uri="{FF2B5EF4-FFF2-40B4-BE49-F238E27FC236}">
                  <a16:creationId xmlns:a16="http://schemas.microsoft.com/office/drawing/2014/main" id="{BCEA43A9-5BB1-0027-8DE2-9F8B4AF8C632}"/>
                </a:ext>
              </a:extLst>
            </p:cNvPr>
            <p:cNvSpPr/>
            <p:nvPr/>
          </p:nvSpPr>
          <p:spPr>
            <a:xfrm>
              <a:off x="-13026196" y="487953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6" name="Ellipse 1505">
              <a:extLst>
                <a:ext uri="{FF2B5EF4-FFF2-40B4-BE49-F238E27FC236}">
                  <a16:creationId xmlns:a16="http://schemas.microsoft.com/office/drawing/2014/main" id="{8DF9F00D-80BC-60AA-49B0-7CD20DAE94C8}"/>
                </a:ext>
              </a:extLst>
            </p:cNvPr>
            <p:cNvSpPr/>
            <p:nvPr/>
          </p:nvSpPr>
          <p:spPr>
            <a:xfrm>
              <a:off x="-11758278" y="552546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7" name="Ellipse 1506">
              <a:extLst>
                <a:ext uri="{FF2B5EF4-FFF2-40B4-BE49-F238E27FC236}">
                  <a16:creationId xmlns:a16="http://schemas.microsoft.com/office/drawing/2014/main" id="{CC1B5649-2BFC-2F75-6B8F-E5F08DD62536}"/>
                </a:ext>
              </a:extLst>
            </p:cNvPr>
            <p:cNvSpPr/>
            <p:nvPr/>
          </p:nvSpPr>
          <p:spPr>
            <a:xfrm>
              <a:off x="-11907392" y="552546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8" name="Ellipse 1507">
              <a:extLst>
                <a:ext uri="{FF2B5EF4-FFF2-40B4-BE49-F238E27FC236}">
                  <a16:creationId xmlns:a16="http://schemas.microsoft.com/office/drawing/2014/main" id="{352EF5CC-8FF2-8CA9-DCE6-6567995740E7}"/>
                </a:ext>
              </a:extLst>
            </p:cNvPr>
            <p:cNvSpPr/>
            <p:nvPr/>
          </p:nvSpPr>
          <p:spPr>
            <a:xfrm>
              <a:off x="-9220589" y="475104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9" name="Ellipse 1508">
              <a:extLst>
                <a:ext uri="{FF2B5EF4-FFF2-40B4-BE49-F238E27FC236}">
                  <a16:creationId xmlns:a16="http://schemas.microsoft.com/office/drawing/2014/main" id="{DAB55480-64C9-E730-0CDF-CA33200E1E47}"/>
                </a:ext>
              </a:extLst>
            </p:cNvPr>
            <p:cNvSpPr/>
            <p:nvPr/>
          </p:nvSpPr>
          <p:spPr>
            <a:xfrm>
              <a:off x="-9369704" y="475104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0" name="Ellipse 1509">
              <a:extLst>
                <a:ext uri="{FF2B5EF4-FFF2-40B4-BE49-F238E27FC236}">
                  <a16:creationId xmlns:a16="http://schemas.microsoft.com/office/drawing/2014/main" id="{9B3DF044-AD59-A9CA-5FD9-0F67A47664EB}"/>
                </a:ext>
              </a:extLst>
            </p:cNvPr>
            <p:cNvSpPr/>
            <p:nvPr/>
          </p:nvSpPr>
          <p:spPr>
            <a:xfrm>
              <a:off x="-11011335" y="449236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1" name="Ellipse 1510">
              <a:extLst>
                <a:ext uri="{FF2B5EF4-FFF2-40B4-BE49-F238E27FC236}">
                  <a16:creationId xmlns:a16="http://schemas.microsoft.com/office/drawing/2014/main" id="{458D323D-419C-FD71-B51F-7B8CE4A43673}"/>
                </a:ext>
              </a:extLst>
            </p:cNvPr>
            <p:cNvSpPr/>
            <p:nvPr/>
          </p:nvSpPr>
          <p:spPr>
            <a:xfrm>
              <a:off x="-9369704" y="733507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2" name="Ellipse 1511">
              <a:extLst>
                <a:ext uri="{FF2B5EF4-FFF2-40B4-BE49-F238E27FC236}">
                  <a16:creationId xmlns:a16="http://schemas.microsoft.com/office/drawing/2014/main" id="{69A6FFDB-2877-2383-BB6D-AB84EA7E0670}"/>
                </a:ext>
              </a:extLst>
            </p:cNvPr>
            <p:cNvSpPr/>
            <p:nvPr/>
          </p:nvSpPr>
          <p:spPr>
            <a:xfrm>
              <a:off x="-10564152" y="733443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3" name="Ellipse 1512">
              <a:extLst>
                <a:ext uri="{FF2B5EF4-FFF2-40B4-BE49-F238E27FC236}">
                  <a16:creationId xmlns:a16="http://schemas.microsoft.com/office/drawing/2014/main" id="{1718019C-4D08-D1BD-A772-D0945D8E1837}"/>
                </a:ext>
              </a:extLst>
            </p:cNvPr>
            <p:cNvSpPr/>
            <p:nvPr/>
          </p:nvSpPr>
          <p:spPr>
            <a:xfrm>
              <a:off x="-11460048" y="449220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4" name="Ellipse 1513">
              <a:extLst>
                <a:ext uri="{FF2B5EF4-FFF2-40B4-BE49-F238E27FC236}">
                  <a16:creationId xmlns:a16="http://schemas.microsoft.com/office/drawing/2014/main" id="{71A06ECC-FED5-AA56-7E92-C962120C8438}"/>
                </a:ext>
              </a:extLst>
            </p:cNvPr>
            <p:cNvSpPr/>
            <p:nvPr/>
          </p:nvSpPr>
          <p:spPr>
            <a:xfrm>
              <a:off x="-10564152" y="47503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5" name="Ellipse 1514">
              <a:extLst>
                <a:ext uri="{FF2B5EF4-FFF2-40B4-BE49-F238E27FC236}">
                  <a16:creationId xmlns:a16="http://schemas.microsoft.com/office/drawing/2014/main" id="{519CAFC7-A846-B160-CAB0-77698CD26606}"/>
                </a:ext>
              </a:extLst>
            </p:cNvPr>
            <p:cNvSpPr/>
            <p:nvPr/>
          </p:nvSpPr>
          <p:spPr>
            <a:xfrm>
              <a:off x="-11907392" y="733507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6" name="Ellipse 1515">
              <a:extLst>
                <a:ext uri="{FF2B5EF4-FFF2-40B4-BE49-F238E27FC236}">
                  <a16:creationId xmlns:a16="http://schemas.microsoft.com/office/drawing/2014/main" id="{218E2063-1DE2-C921-6C63-B093D569382D}"/>
                </a:ext>
              </a:extLst>
            </p:cNvPr>
            <p:cNvSpPr/>
            <p:nvPr/>
          </p:nvSpPr>
          <p:spPr>
            <a:xfrm>
              <a:off x="-11758278" y="733507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7" name="Ellipse 1516">
              <a:extLst>
                <a:ext uri="{FF2B5EF4-FFF2-40B4-BE49-F238E27FC236}">
                  <a16:creationId xmlns:a16="http://schemas.microsoft.com/office/drawing/2014/main" id="{83995C17-ED38-B2AE-FB8A-FE984A1B299B}"/>
                </a:ext>
              </a:extLst>
            </p:cNvPr>
            <p:cNvSpPr/>
            <p:nvPr/>
          </p:nvSpPr>
          <p:spPr>
            <a:xfrm>
              <a:off x="-8101786" y="539712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8" name="Ellipse 1517">
              <a:extLst>
                <a:ext uri="{FF2B5EF4-FFF2-40B4-BE49-F238E27FC236}">
                  <a16:creationId xmlns:a16="http://schemas.microsoft.com/office/drawing/2014/main" id="{17A6B48C-DB19-65DC-4DBC-4AE657D7FA22}"/>
                </a:ext>
              </a:extLst>
            </p:cNvPr>
            <p:cNvSpPr/>
            <p:nvPr/>
          </p:nvSpPr>
          <p:spPr>
            <a:xfrm>
              <a:off x="-10638427" y="7722486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9" name="Ellipse 1518">
              <a:extLst>
                <a:ext uri="{FF2B5EF4-FFF2-40B4-BE49-F238E27FC236}">
                  <a16:creationId xmlns:a16="http://schemas.microsoft.com/office/drawing/2014/main" id="{A1662560-1F18-A9CE-A352-EB837A3D9BA7}"/>
                </a:ext>
              </a:extLst>
            </p:cNvPr>
            <p:cNvSpPr/>
            <p:nvPr/>
          </p:nvSpPr>
          <p:spPr>
            <a:xfrm>
              <a:off x="-10489232" y="7722486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0" name="Ellipse 1519">
              <a:extLst>
                <a:ext uri="{FF2B5EF4-FFF2-40B4-BE49-F238E27FC236}">
                  <a16:creationId xmlns:a16="http://schemas.microsoft.com/office/drawing/2014/main" id="{7E8A3882-D8D3-E6D3-16CB-92132403E7AA}"/>
                </a:ext>
              </a:extLst>
            </p:cNvPr>
            <p:cNvSpPr/>
            <p:nvPr/>
          </p:nvSpPr>
          <p:spPr>
            <a:xfrm>
              <a:off x="-6683625" y="707647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1" name="Ellipse 1520">
              <a:extLst>
                <a:ext uri="{FF2B5EF4-FFF2-40B4-BE49-F238E27FC236}">
                  <a16:creationId xmlns:a16="http://schemas.microsoft.com/office/drawing/2014/main" id="{9BDCB20C-F420-EEB9-2610-88A3C6F505C4}"/>
                </a:ext>
              </a:extLst>
            </p:cNvPr>
            <p:cNvSpPr/>
            <p:nvPr/>
          </p:nvSpPr>
          <p:spPr>
            <a:xfrm>
              <a:off x="-6832740" y="707647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2" name="Ellipse 1521">
              <a:extLst>
                <a:ext uri="{FF2B5EF4-FFF2-40B4-BE49-F238E27FC236}">
                  <a16:creationId xmlns:a16="http://schemas.microsoft.com/office/drawing/2014/main" id="{2919C3BC-A497-9A19-70CC-6038574F91DC}"/>
                </a:ext>
              </a:extLst>
            </p:cNvPr>
            <p:cNvSpPr/>
            <p:nvPr/>
          </p:nvSpPr>
          <p:spPr>
            <a:xfrm>
              <a:off x="-6981855" y="707647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3" name="Ellipse 1522">
              <a:extLst>
                <a:ext uri="{FF2B5EF4-FFF2-40B4-BE49-F238E27FC236}">
                  <a16:creationId xmlns:a16="http://schemas.microsoft.com/office/drawing/2014/main" id="{4F01F7C2-6CF7-A59C-9616-70DAF095DE7E}"/>
                </a:ext>
              </a:extLst>
            </p:cNvPr>
            <p:cNvSpPr/>
            <p:nvPr/>
          </p:nvSpPr>
          <p:spPr>
            <a:xfrm>
              <a:off x="-14294919" y="578446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4" name="Ellipse 1523">
              <a:extLst>
                <a:ext uri="{FF2B5EF4-FFF2-40B4-BE49-F238E27FC236}">
                  <a16:creationId xmlns:a16="http://schemas.microsoft.com/office/drawing/2014/main" id="{E6D0E01D-59F5-25E1-9194-01FCFF14D4A5}"/>
                </a:ext>
              </a:extLst>
            </p:cNvPr>
            <p:cNvSpPr/>
            <p:nvPr/>
          </p:nvSpPr>
          <p:spPr>
            <a:xfrm>
              <a:off x="-14145804" y="578446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5" name="Ellipse 1524">
              <a:extLst>
                <a:ext uri="{FF2B5EF4-FFF2-40B4-BE49-F238E27FC236}">
                  <a16:creationId xmlns:a16="http://schemas.microsoft.com/office/drawing/2014/main" id="{C1DB9A1F-AC58-EBA0-4B74-60D351900377}"/>
                </a:ext>
              </a:extLst>
            </p:cNvPr>
            <p:cNvSpPr/>
            <p:nvPr/>
          </p:nvSpPr>
          <p:spPr>
            <a:xfrm>
              <a:off x="-6981855" y="578446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6" name="Ellipse 1525">
              <a:extLst>
                <a:ext uri="{FF2B5EF4-FFF2-40B4-BE49-F238E27FC236}">
                  <a16:creationId xmlns:a16="http://schemas.microsoft.com/office/drawing/2014/main" id="{4DD5D821-7FC2-E29E-BEF9-10B233A2FAFC}"/>
                </a:ext>
              </a:extLst>
            </p:cNvPr>
            <p:cNvSpPr/>
            <p:nvPr/>
          </p:nvSpPr>
          <p:spPr>
            <a:xfrm>
              <a:off x="-10638427" y="901442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7" name="Ellipse 1526">
              <a:extLst>
                <a:ext uri="{FF2B5EF4-FFF2-40B4-BE49-F238E27FC236}">
                  <a16:creationId xmlns:a16="http://schemas.microsoft.com/office/drawing/2014/main" id="{1F161D30-880C-9CC7-EB50-DDE3F1CAFF08}"/>
                </a:ext>
              </a:extLst>
            </p:cNvPr>
            <p:cNvSpPr/>
            <p:nvPr/>
          </p:nvSpPr>
          <p:spPr>
            <a:xfrm>
              <a:off x="-10489232" y="901442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8" name="Ellipse 1527">
              <a:extLst>
                <a:ext uri="{FF2B5EF4-FFF2-40B4-BE49-F238E27FC236}">
                  <a16:creationId xmlns:a16="http://schemas.microsoft.com/office/drawing/2014/main" id="{1824A2F7-1695-6742-2D39-BB2894E56718}"/>
                </a:ext>
              </a:extLst>
            </p:cNvPr>
            <p:cNvSpPr/>
            <p:nvPr/>
          </p:nvSpPr>
          <p:spPr>
            <a:xfrm>
              <a:off x="-6832740" y="578446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9" name="Ellipse 1528">
              <a:extLst>
                <a:ext uri="{FF2B5EF4-FFF2-40B4-BE49-F238E27FC236}">
                  <a16:creationId xmlns:a16="http://schemas.microsoft.com/office/drawing/2014/main" id="{84DDBE05-89F5-BA12-FB1C-BC24D6424F4F}"/>
                </a:ext>
              </a:extLst>
            </p:cNvPr>
            <p:cNvSpPr/>
            <p:nvPr/>
          </p:nvSpPr>
          <p:spPr>
            <a:xfrm>
              <a:off x="-14145804" y="707647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0" name="Ellipse 1529">
              <a:extLst>
                <a:ext uri="{FF2B5EF4-FFF2-40B4-BE49-F238E27FC236}">
                  <a16:creationId xmlns:a16="http://schemas.microsoft.com/office/drawing/2014/main" id="{70EB4D8E-34F0-6BF0-2CDC-1610E6084E1F}"/>
                </a:ext>
              </a:extLst>
            </p:cNvPr>
            <p:cNvSpPr/>
            <p:nvPr/>
          </p:nvSpPr>
          <p:spPr>
            <a:xfrm>
              <a:off x="-14294919" y="707647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1" name="Ellipse 1530">
              <a:extLst>
                <a:ext uri="{FF2B5EF4-FFF2-40B4-BE49-F238E27FC236}">
                  <a16:creationId xmlns:a16="http://schemas.microsoft.com/office/drawing/2014/main" id="{AFB1FA14-CE3B-9B7C-B216-E1596D77D771}"/>
                </a:ext>
              </a:extLst>
            </p:cNvPr>
            <p:cNvSpPr/>
            <p:nvPr/>
          </p:nvSpPr>
          <p:spPr>
            <a:xfrm>
              <a:off x="-14444034" y="707647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2" name="Ellipse 1531">
              <a:extLst>
                <a:ext uri="{FF2B5EF4-FFF2-40B4-BE49-F238E27FC236}">
                  <a16:creationId xmlns:a16="http://schemas.microsoft.com/office/drawing/2014/main" id="{39DE7621-B3B0-DE45-C142-D7643943DDA2}"/>
                </a:ext>
              </a:extLst>
            </p:cNvPr>
            <p:cNvSpPr/>
            <p:nvPr/>
          </p:nvSpPr>
          <p:spPr>
            <a:xfrm>
              <a:off x="-10489232" y="513845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3" name="Ellipse 1532">
              <a:extLst>
                <a:ext uri="{FF2B5EF4-FFF2-40B4-BE49-F238E27FC236}">
                  <a16:creationId xmlns:a16="http://schemas.microsoft.com/office/drawing/2014/main" id="{4316DEFC-C2CA-EEBB-AE57-017C21B727F4}"/>
                </a:ext>
              </a:extLst>
            </p:cNvPr>
            <p:cNvSpPr/>
            <p:nvPr/>
          </p:nvSpPr>
          <p:spPr>
            <a:xfrm>
              <a:off x="-10489232" y="643046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4" name="Ellipse 1533">
              <a:extLst>
                <a:ext uri="{FF2B5EF4-FFF2-40B4-BE49-F238E27FC236}">
                  <a16:creationId xmlns:a16="http://schemas.microsoft.com/office/drawing/2014/main" id="{F82CADE9-5F53-828C-429B-AD8958AEEAEE}"/>
                </a:ext>
              </a:extLst>
            </p:cNvPr>
            <p:cNvSpPr/>
            <p:nvPr/>
          </p:nvSpPr>
          <p:spPr>
            <a:xfrm>
              <a:off x="-10638427" y="643046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5" name="Ellipse 1534">
              <a:extLst>
                <a:ext uri="{FF2B5EF4-FFF2-40B4-BE49-F238E27FC236}">
                  <a16:creationId xmlns:a16="http://schemas.microsoft.com/office/drawing/2014/main" id="{554C553F-EB03-339E-2DDA-3C82B0160AAE}"/>
                </a:ext>
              </a:extLst>
            </p:cNvPr>
            <p:cNvSpPr/>
            <p:nvPr/>
          </p:nvSpPr>
          <p:spPr>
            <a:xfrm>
              <a:off x="-10638427" y="513845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536" name="Groupe 1535">
            <a:extLst>
              <a:ext uri="{FF2B5EF4-FFF2-40B4-BE49-F238E27FC236}">
                <a16:creationId xmlns:a16="http://schemas.microsoft.com/office/drawing/2014/main" id="{5B20A320-D4F0-8A54-ECA1-3371C40CCEE5}"/>
              </a:ext>
            </a:extLst>
          </p:cNvPr>
          <p:cNvGrpSpPr/>
          <p:nvPr/>
        </p:nvGrpSpPr>
        <p:grpSpPr>
          <a:xfrm>
            <a:off x="7216924" y="2385618"/>
            <a:ext cx="1127760" cy="1127760"/>
            <a:chOff x="-2663056" y="2865120"/>
            <a:chExt cx="1127760" cy="1127760"/>
          </a:xfrm>
        </p:grpSpPr>
        <p:grpSp>
          <p:nvGrpSpPr>
            <p:cNvPr id="1537" name="Graphique 385">
              <a:extLst>
                <a:ext uri="{FF2B5EF4-FFF2-40B4-BE49-F238E27FC236}">
                  <a16:creationId xmlns:a16="http://schemas.microsoft.com/office/drawing/2014/main" id="{F3944409-F721-B574-2270-EE50C8D95A4D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1539" name="Ellipse 1538">
                <a:extLst>
                  <a:ext uri="{FF2B5EF4-FFF2-40B4-BE49-F238E27FC236}">
                    <a16:creationId xmlns:a16="http://schemas.microsoft.com/office/drawing/2014/main" id="{08B3557E-A45C-AE41-7BD0-42C923084B2B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40" name="Ellipse 1539">
                <a:extLst>
                  <a:ext uri="{FF2B5EF4-FFF2-40B4-BE49-F238E27FC236}">
                    <a16:creationId xmlns:a16="http://schemas.microsoft.com/office/drawing/2014/main" id="{74671B70-EC48-8B50-189E-C8DB0BCEE5DF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538" name="ZoneTexte 1537">
              <a:extLst>
                <a:ext uri="{FF2B5EF4-FFF2-40B4-BE49-F238E27FC236}">
                  <a16:creationId xmlns:a16="http://schemas.microsoft.com/office/drawing/2014/main" id="{C9CA427B-AA76-2C7A-5785-E469CB54EB29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1541" name="Groupe 1540">
            <a:extLst>
              <a:ext uri="{FF2B5EF4-FFF2-40B4-BE49-F238E27FC236}">
                <a16:creationId xmlns:a16="http://schemas.microsoft.com/office/drawing/2014/main" id="{7F9DFC47-C1A5-901C-D0FC-F7248C777582}"/>
              </a:ext>
            </a:extLst>
          </p:cNvPr>
          <p:cNvGrpSpPr/>
          <p:nvPr/>
        </p:nvGrpSpPr>
        <p:grpSpPr>
          <a:xfrm>
            <a:off x="3357106" y="2192133"/>
            <a:ext cx="886171" cy="886171"/>
            <a:chOff x="-2196201" y="4165899"/>
            <a:chExt cx="886171" cy="886171"/>
          </a:xfrm>
        </p:grpSpPr>
        <p:grpSp>
          <p:nvGrpSpPr>
            <p:cNvPr id="1542" name="Graphique 385">
              <a:extLst>
                <a:ext uri="{FF2B5EF4-FFF2-40B4-BE49-F238E27FC236}">
                  <a16:creationId xmlns:a16="http://schemas.microsoft.com/office/drawing/2014/main" id="{C40D2EA5-9AA5-2D06-B285-3193A3955D2D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1544" name="Ellipse 1543">
                <a:extLst>
                  <a:ext uri="{FF2B5EF4-FFF2-40B4-BE49-F238E27FC236}">
                    <a16:creationId xmlns:a16="http://schemas.microsoft.com/office/drawing/2014/main" id="{627EC01E-1E43-66A5-DF24-4632CC79E8B3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45" name="Ellipse 1544">
                <a:extLst>
                  <a:ext uri="{FF2B5EF4-FFF2-40B4-BE49-F238E27FC236}">
                    <a16:creationId xmlns:a16="http://schemas.microsoft.com/office/drawing/2014/main" id="{3E33C4F1-4A71-2CCE-95CF-A947655140B6}"/>
                  </a:ext>
                </a:extLst>
              </p:cNvPr>
              <p:cNvSpPr/>
              <p:nvPr/>
            </p:nvSpPr>
            <p:spPr>
              <a:xfrm>
                <a:off x="-5958147" y="4342617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543" name="ZoneTexte 1542">
              <a:extLst>
                <a:ext uri="{FF2B5EF4-FFF2-40B4-BE49-F238E27FC236}">
                  <a16:creationId xmlns:a16="http://schemas.microsoft.com/office/drawing/2014/main" id="{6DDFAE4A-06DF-1582-3451-CB48C131D314}"/>
                </a:ext>
              </a:extLst>
            </p:cNvPr>
            <p:cNvSpPr txBox="1"/>
            <p:nvPr/>
          </p:nvSpPr>
          <p:spPr>
            <a:xfrm>
              <a:off x="-2097120" y="4378152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1546" name="Groupe 1545">
            <a:extLst>
              <a:ext uri="{FF2B5EF4-FFF2-40B4-BE49-F238E27FC236}">
                <a16:creationId xmlns:a16="http://schemas.microsoft.com/office/drawing/2014/main" id="{441AAB54-1021-271C-238F-CE92A6748A8B}"/>
              </a:ext>
            </a:extLst>
          </p:cNvPr>
          <p:cNvGrpSpPr/>
          <p:nvPr/>
        </p:nvGrpSpPr>
        <p:grpSpPr>
          <a:xfrm>
            <a:off x="5774921" y="4216500"/>
            <a:ext cx="642158" cy="642158"/>
            <a:chOff x="-4110358" y="5865997"/>
            <a:chExt cx="642158" cy="642158"/>
          </a:xfrm>
        </p:grpSpPr>
        <p:grpSp>
          <p:nvGrpSpPr>
            <p:cNvPr id="1547" name="Graphique 385">
              <a:extLst>
                <a:ext uri="{FF2B5EF4-FFF2-40B4-BE49-F238E27FC236}">
                  <a16:creationId xmlns:a16="http://schemas.microsoft.com/office/drawing/2014/main" id="{EA4E262E-0753-E0D8-1344-1C15023D84F8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1549" name="Ellipse 1548">
                <a:extLst>
                  <a:ext uri="{FF2B5EF4-FFF2-40B4-BE49-F238E27FC236}">
                    <a16:creationId xmlns:a16="http://schemas.microsoft.com/office/drawing/2014/main" id="{687AE3C5-8549-B34B-E86C-76BA10737166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chemeClr val="bg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1550" name="Ellipse 1549">
                <a:extLst>
                  <a:ext uri="{FF2B5EF4-FFF2-40B4-BE49-F238E27FC236}">
                    <a16:creationId xmlns:a16="http://schemas.microsoft.com/office/drawing/2014/main" id="{ABF845B7-3BED-9681-1AD6-9668CF87BE12}"/>
                  </a:ext>
                </a:extLst>
              </p:cNvPr>
              <p:cNvSpPr/>
              <p:nvPr/>
            </p:nvSpPr>
            <p:spPr>
              <a:xfrm>
                <a:off x="-4776007" y="4342705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548" name="ZoneTexte 1547">
              <a:extLst>
                <a:ext uri="{FF2B5EF4-FFF2-40B4-BE49-F238E27FC236}">
                  <a16:creationId xmlns:a16="http://schemas.microsoft.com/office/drawing/2014/main" id="{EF8D4557-84C4-7DB0-9306-44FF17B11621}"/>
                </a:ext>
              </a:extLst>
            </p:cNvPr>
            <p:cNvSpPr txBox="1"/>
            <p:nvPr/>
          </p:nvSpPr>
          <p:spPr>
            <a:xfrm>
              <a:off x="-4055538" y="6017799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1551" name="Forme libre 1550">
            <a:extLst>
              <a:ext uri="{FF2B5EF4-FFF2-40B4-BE49-F238E27FC236}">
                <a16:creationId xmlns:a16="http://schemas.microsoft.com/office/drawing/2014/main" id="{131FBA12-F482-060F-63C6-85E821A7527E}"/>
              </a:ext>
            </a:extLst>
          </p:cNvPr>
          <p:cNvSpPr/>
          <p:nvPr/>
        </p:nvSpPr>
        <p:spPr>
          <a:xfrm>
            <a:off x="8868803" y="1042530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552" name="Group 46">
            <a:extLst>
              <a:ext uri="{FF2B5EF4-FFF2-40B4-BE49-F238E27FC236}">
                <a16:creationId xmlns:a16="http://schemas.microsoft.com/office/drawing/2014/main" id="{9F97553B-1ABA-686B-EAD8-4181F804542C}"/>
              </a:ext>
            </a:extLst>
          </p:cNvPr>
          <p:cNvGrpSpPr/>
          <p:nvPr/>
        </p:nvGrpSpPr>
        <p:grpSpPr>
          <a:xfrm>
            <a:off x="9435668" y="1124477"/>
            <a:ext cx="1691640" cy="1013154"/>
            <a:chOff x="9636390" y="4480994"/>
            <a:chExt cx="1691640" cy="1013154"/>
          </a:xfrm>
        </p:grpSpPr>
        <p:sp>
          <p:nvSpPr>
            <p:cNvPr id="1553" name="TextBox 36">
              <a:extLst>
                <a:ext uri="{FF2B5EF4-FFF2-40B4-BE49-F238E27FC236}">
                  <a16:creationId xmlns:a16="http://schemas.microsoft.com/office/drawing/2014/main" id="{E808A2D6-0336-0C00-B02F-BF310C02398C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54" name="TextBox 37">
              <a:extLst>
                <a:ext uri="{FF2B5EF4-FFF2-40B4-BE49-F238E27FC236}">
                  <a16:creationId xmlns:a16="http://schemas.microsoft.com/office/drawing/2014/main" id="{88F8FDF5-1595-F4BE-29D7-3DEEEF74AC3A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1555" name="Forme libre 1554">
            <a:extLst>
              <a:ext uri="{FF2B5EF4-FFF2-40B4-BE49-F238E27FC236}">
                <a16:creationId xmlns:a16="http://schemas.microsoft.com/office/drawing/2014/main" id="{38D2363F-C45D-3AD6-467C-1371699FD091}"/>
              </a:ext>
            </a:extLst>
          </p:cNvPr>
          <p:cNvSpPr/>
          <p:nvPr/>
        </p:nvSpPr>
        <p:spPr>
          <a:xfrm>
            <a:off x="7642169" y="4822793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556" name="Group 46">
            <a:extLst>
              <a:ext uri="{FF2B5EF4-FFF2-40B4-BE49-F238E27FC236}">
                <a16:creationId xmlns:a16="http://schemas.microsoft.com/office/drawing/2014/main" id="{4C0542DF-5284-7E45-CA87-E96303D7DB79}"/>
              </a:ext>
            </a:extLst>
          </p:cNvPr>
          <p:cNvGrpSpPr/>
          <p:nvPr/>
        </p:nvGrpSpPr>
        <p:grpSpPr>
          <a:xfrm>
            <a:off x="8209034" y="4904740"/>
            <a:ext cx="1691640" cy="1013154"/>
            <a:chOff x="9636390" y="4480994"/>
            <a:chExt cx="1691640" cy="1013154"/>
          </a:xfrm>
        </p:grpSpPr>
        <p:sp>
          <p:nvSpPr>
            <p:cNvPr id="1557" name="TextBox 36">
              <a:extLst>
                <a:ext uri="{FF2B5EF4-FFF2-40B4-BE49-F238E27FC236}">
                  <a16:creationId xmlns:a16="http://schemas.microsoft.com/office/drawing/2014/main" id="{B5D9BCE0-94CF-7435-C462-E8DC97EFDE7F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58" name="TextBox 37">
              <a:extLst>
                <a:ext uri="{FF2B5EF4-FFF2-40B4-BE49-F238E27FC236}">
                  <a16:creationId xmlns:a16="http://schemas.microsoft.com/office/drawing/2014/main" id="{36495908-EB4E-C8C4-9E87-35A900364E1F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1559" name="Forme libre 1558">
            <a:extLst>
              <a:ext uri="{FF2B5EF4-FFF2-40B4-BE49-F238E27FC236}">
                <a16:creationId xmlns:a16="http://schemas.microsoft.com/office/drawing/2014/main" id="{D0E727C8-6356-29AA-3C01-EB49887441E0}"/>
              </a:ext>
            </a:extLst>
          </p:cNvPr>
          <p:cNvSpPr/>
          <p:nvPr/>
        </p:nvSpPr>
        <p:spPr>
          <a:xfrm>
            <a:off x="224294" y="1998378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560" name="Group 46">
            <a:extLst>
              <a:ext uri="{FF2B5EF4-FFF2-40B4-BE49-F238E27FC236}">
                <a16:creationId xmlns:a16="http://schemas.microsoft.com/office/drawing/2014/main" id="{C4DD8B54-A71A-3272-88E1-69EA872CE9DC}"/>
              </a:ext>
            </a:extLst>
          </p:cNvPr>
          <p:cNvGrpSpPr/>
          <p:nvPr/>
        </p:nvGrpSpPr>
        <p:grpSpPr>
          <a:xfrm>
            <a:off x="791159" y="2080325"/>
            <a:ext cx="1691640" cy="1013154"/>
            <a:chOff x="9636390" y="4480994"/>
            <a:chExt cx="1691640" cy="1013154"/>
          </a:xfrm>
        </p:grpSpPr>
        <p:sp>
          <p:nvSpPr>
            <p:cNvPr id="1561" name="TextBox 36">
              <a:extLst>
                <a:ext uri="{FF2B5EF4-FFF2-40B4-BE49-F238E27FC236}">
                  <a16:creationId xmlns:a16="http://schemas.microsoft.com/office/drawing/2014/main" id="{A42A9A4F-7AC7-14DF-C1EA-65CABBA60032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62" name="TextBox 37">
              <a:extLst>
                <a:ext uri="{FF2B5EF4-FFF2-40B4-BE49-F238E27FC236}">
                  <a16:creationId xmlns:a16="http://schemas.microsoft.com/office/drawing/2014/main" id="{794BE245-8793-C918-6113-698911058234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1568" name="Group 1567">
            <a:extLst>
              <a:ext uri="{FF2B5EF4-FFF2-40B4-BE49-F238E27FC236}">
                <a16:creationId xmlns:a16="http://schemas.microsoft.com/office/drawing/2014/main" id="{E60B1127-AC4C-EEAE-01BE-A5B25EAA54BE}"/>
              </a:ext>
            </a:extLst>
          </p:cNvPr>
          <p:cNvGrpSpPr/>
          <p:nvPr/>
        </p:nvGrpSpPr>
        <p:grpSpPr>
          <a:xfrm>
            <a:off x="1970863" y="902537"/>
            <a:ext cx="1770957" cy="2228158"/>
            <a:chOff x="2353298" y="1200842"/>
            <a:chExt cx="1770957" cy="2228158"/>
          </a:xfrm>
        </p:grpSpPr>
        <p:pic>
          <p:nvPicPr>
            <p:cNvPr id="1569" name="Graphique 2304" descr="Airplane avec un remplissage uni">
              <a:extLst>
                <a:ext uri="{FF2B5EF4-FFF2-40B4-BE49-F238E27FC236}">
                  <a16:creationId xmlns:a16="http://schemas.microsoft.com/office/drawing/2014/main" id="{ABCF5976-C0EB-BBA1-1CD3-2D6B187EE4E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11640">
              <a:off x="2387990" y="1200842"/>
              <a:ext cx="914400" cy="914400"/>
            </a:xfrm>
            <a:prstGeom prst="rect">
              <a:avLst/>
            </a:prstGeom>
          </p:spPr>
        </p:pic>
        <p:sp>
          <p:nvSpPr>
            <p:cNvPr id="1570" name="Arc 1569">
              <a:extLst>
                <a:ext uri="{FF2B5EF4-FFF2-40B4-BE49-F238E27FC236}">
                  <a16:creationId xmlns:a16="http://schemas.microsoft.com/office/drawing/2014/main" id="{F5C140EA-9D3F-B69B-4914-8B2ED25EDBC7}"/>
                </a:ext>
              </a:extLst>
            </p:cNvPr>
            <p:cNvSpPr/>
            <p:nvPr/>
          </p:nvSpPr>
          <p:spPr>
            <a:xfrm>
              <a:off x="2353298" y="1658043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6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079423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58E091-B27E-BA6C-D862-209855B6A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69AFC-BFDE-6C21-3F64-67F748760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Singapore – Slide Template</a:t>
            </a:r>
          </a:p>
        </p:txBody>
      </p:sp>
      <p:grpSp>
        <p:nvGrpSpPr>
          <p:cNvPr id="3" name="Graphique 4">
            <a:extLst>
              <a:ext uri="{FF2B5EF4-FFF2-40B4-BE49-F238E27FC236}">
                <a16:creationId xmlns:a16="http://schemas.microsoft.com/office/drawing/2014/main" id="{85DD6E5B-DB69-73FE-E96E-DC79ECA0BC78}"/>
              </a:ext>
            </a:extLst>
          </p:cNvPr>
          <p:cNvGrpSpPr/>
          <p:nvPr/>
        </p:nvGrpSpPr>
        <p:grpSpPr>
          <a:xfrm>
            <a:off x="2216423" y="1472081"/>
            <a:ext cx="7759153" cy="3913837"/>
            <a:chOff x="-15339769" y="4362742"/>
            <a:chExt cx="9624866" cy="4854932"/>
          </a:xfrm>
          <a:solidFill>
            <a:schemeClr val="bg2"/>
          </a:solidFill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966423E2-C755-747B-5E97-71E6844FBC5A}"/>
                </a:ext>
              </a:extLst>
            </p:cNvPr>
            <p:cNvSpPr/>
            <p:nvPr/>
          </p:nvSpPr>
          <p:spPr>
            <a:xfrm>
              <a:off x="-14370725" y="565419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Ellipse 4">
              <a:extLst>
                <a:ext uri="{FF2B5EF4-FFF2-40B4-BE49-F238E27FC236}">
                  <a16:creationId xmlns:a16="http://schemas.microsoft.com/office/drawing/2014/main" id="{51920FA6-CE19-7595-FD7F-C283A00C38E4}"/>
                </a:ext>
              </a:extLst>
            </p:cNvPr>
            <p:cNvSpPr/>
            <p:nvPr/>
          </p:nvSpPr>
          <p:spPr>
            <a:xfrm>
              <a:off x="-10714233" y="914259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Ellipse 5">
              <a:extLst>
                <a:ext uri="{FF2B5EF4-FFF2-40B4-BE49-F238E27FC236}">
                  <a16:creationId xmlns:a16="http://schemas.microsoft.com/office/drawing/2014/main" id="{429E57C2-53A3-B823-EFFE-50D0322C301B}"/>
                </a:ext>
              </a:extLst>
            </p:cNvPr>
            <p:cNvSpPr/>
            <p:nvPr/>
          </p:nvSpPr>
          <p:spPr>
            <a:xfrm>
              <a:off x="-6609914" y="591263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Ellipse 6">
              <a:extLst>
                <a:ext uri="{FF2B5EF4-FFF2-40B4-BE49-F238E27FC236}">
                  <a16:creationId xmlns:a16="http://schemas.microsoft.com/office/drawing/2014/main" id="{D8958219-051F-D644-2EE8-BDCF2124928C}"/>
                </a:ext>
              </a:extLst>
            </p:cNvPr>
            <p:cNvSpPr/>
            <p:nvPr/>
          </p:nvSpPr>
          <p:spPr>
            <a:xfrm>
              <a:off x="-6908626" y="591263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Ellipse 7">
              <a:extLst>
                <a:ext uri="{FF2B5EF4-FFF2-40B4-BE49-F238E27FC236}">
                  <a16:creationId xmlns:a16="http://schemas.microsoft.com/office/drawing/2014/main" id="{46DB27FD-7C16-5072-A05C-0E8D1960B270}"/>
                </a:ext>
              </a:extLst>
            </p:cNvPr>
            <p:cNvSpPr/>
            <p:nvPr/>
          </p:nvSpPr>
          <p:spPr>
            <a:xfrm>
              <a:off x="-7057741" y="591263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4A4D6ED5-3E1D-8F22-A91E-D858071D3340}"/>
                </a:ext>
              </a:extLst>
            </p:cNvPr>
            <p:cNvSpPr/>
            <p:nvPr/>
          </p:nvSpPr>
          <p:spPr>
            <a:xfrm>
              <a:off x="-10714233" y="630020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BB5CDC78-F0FA-A30C-029F-B0BAEE4DDAB0}"/>
                </a:ext>
              </a:extLst>
            </p:cNvPr>
            <p:cNvSpPr/>
            <p:nvPr/>
          </p:nvSpPr>
          <p:spPr>
            <a:xfrm>
              <a:off x="-10415520" y="6300204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Ellipse 10">
              <a:extLst>
                <a:ext uri="{FF2B5EF4-FFF2-40B4-BE49-F238E27FC236}">
                  <a16:creationId xmlns:a16="http://schemas.microsoft.com/office/drawing/2014/main" id="{3D6E208F-5126-D2FC-F634-13C4D46097F3}"/>
                </a:ext>
              </a:extLst>
            </p:cNvPr>
            <p:cNvSpPr/>
            <p:nvPr/>
          </p:nvSpPr>
          <p:spPr>
            <a:xfrm>
              <a:off x="-10415520" y="888415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541EB286-EA05-0F9A-B11A-4D2D6980739C}"/>
                </a:ext>
              </a:extLst>
            </p:cNvPr>
            <p:cNvSpPr/>
            <p:nvPr/>
          </p:nvSpPr>
          <p:spPr>
            <a:xfrm>
              <a:off x="-10714233" y="655863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Ellipse 12">
              <a:extLst>
                <a:ext uri="{FF2B5EF4-FFF2-40B4-BE49-F238E27FC236}">
                  <a16:creationId xmlns:a16="http://schemas.microsoft.com/office/drawing/2014/main" id="{FE373977-7754-2B97-EAF6-2369D29D7418}"/>
                </a:ext>
              </a:extLst>
            </p:cNvPr>
            <p:cNvSpPr/>
            <p:nvPr/>
          </p:nvSpPr>
          <p:spPr>
            <a:xfrm>
              <a:off x="-10714233" y="888415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Ellipse 13">
              <a:extLst>
                <a:ext uri="{FF2B5EF4-FFF2-40B4-BE49-F238E27FC236}">
                  <a16:creationId xmlns:a16="http://schemas.microsoft.com/office/drawing/2014/main" id="{C887EBC0-6B5D-4E85-F006-857FBF567BCE}"/>
                </a:ext>
              </a:extLst>
            </p:cNvPr>
            <p:cNvSpPr/>
            <p:nvPr/>
          </p:nvSpPr>
          <p:spPr>
            <a:xfrm>
              <a:off x="-10415520" y="6558639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Ellipse 14">
              <a:extLst>
                <a:ext uri="{FF2B5EF4-FFF2-40B4-BE49-F238E27FC236}">
                  <a16:creationId xmlns:a16="http://schemas.microsoft.com/office/drawing/2014/main" id="{92C703DE-5494-AF77-DC9E-1BDE270F8734}"/>
                </a:ext>
              </a:extLst>
            </p:cNvPr>
            <p:cNvSpPr/>
            <p:nvPr/>
          </p:nvSpPr>
          <p:spPr>
            <a:xfrm>
              <a:off x="-14072012" y="591263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B4877DF8-EA4E-5460-A328-D8EAEF11B7C6}"/>
                </a:ext>
              </a:extLst>
            </p:cNvPr>
            <p:cNvSpPr/>
            <p:nvPr/>
          </p:nvSpPr>
          <p:spPr>
            <a:xfrm>
              <a:off x="-14221127" y="591263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Ellipse 16">
              <a:extLst>
                <a:ext uri="{FF2B5EF4-FFF2-40B4-BE49-F238E27FC236}">
                  <a16:creationId xmlns:a16="http://schemas.microsoft.com/office/drawing/2014/main" id="{8540ED7A-A064-8ED9-9EB2-0FAE8BECA8CA}"/>
                </a:ext>
              </a:extLst>
            </p:cNvPr>
            <p:cNvSpPr/>
            <p:nvPr/>
          </p:nvSpPr>
          <p:spPr>
            <a:xfrm>
              <a:off x="-10415520" y="500818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Ellipse 17">
              <a:extLst>
                <a:ext uri="{FF2B5EF4-FFF2-40B4-BE49-F238E27FC236}">
                  <a16:creationId xmlns:a16="http://schemas.microsoft.com/office/drawing/2014/main" id="{A771D99C-3B71-E678-B915-5A9E8E0F63CD}"/>
                </a:ext>
              </a:extLst>
            </p:cNvPr>
            <p:cNvSpPr/>
            <p:nvPr/>
          </p:nvSpPr>
          <p:spPr>
            <a:xfrm>
              <a:off x="-10714233" y="500818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675B704F-F2FD-CEAC-DB19-2F189FB05729}"/>
                </a:ext>
              </a:extLst>
            </p:cNvPr>
            <p:cNvSpPr/>
            <p:nvPr/>
          </p:nvSpPr>
          <p:spPr>
            <a:xfrm>
              <a:off x="-14221127" y="565419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066CB9BD-B3CC-93BB-9633-B255307909A7}"/>
                </a:ext>
              </a:extLst>
            </p:cNvPr>
            <p:cNvSpPr/>
            <p:nvPr/>
          </p:nvSpPr>
          <p:spPr>
            <a:xfrm>
              <a:off x="-14072012" y="5654195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4D089A25-9FF5-29CC-CEB7-B4B9ED827323}"/>
                </a:ext>
              </a:extLst>
            </p:cNvPr>
            <p:cNvSpPr/>
            <p:nvPr/>
          </p:nvSpPr>
          <p:spPr>
            <a:xfrm>
              <a:off x="-14370725" y="591263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Ellipse 21">
              <a:extLst>
                <a:ext uri="{FF2B5EF4-FFF2-40B4-BE49-F238E27FC236}">
                  <a16:creationId xmlns:a16="http://schemas.microsoft.com/office/drawing/2014/main" id="{A48649B8-5B99-781D-F469-DB5779E3E079}"/>
                </a:ext>
              </a:extLst>
            </p:cNvPr>
            <p:cNvSpPr/>
            <p:nvPr/>
          </p:nvSpPr>
          <p:spPr>
            <a:xfrm>
              <a:off x="-10415520" y="9142593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727C3CAA-A141-1AFC-7658-CD8C32AE1E55}"/>
                </a:ext>
              </a:extLst>
            </p:cNvPr>
            <p:cNvSpPr/>
            <p:nvPr/>
          </p:nvSpPr>
          <p:spPr>
            <a:xfrm>
              <a:off x="-14519840" y="694613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00535B5A-4B82-039D-FFD7-5D03A0520E52}"/>
                </a:ext>
              </a:extLst>
            </p:cNvPr>
            <p:cNvSpPr/>
            <p:nvPr/>
          </p:nvSpPr>
          <p:spPr>
            <a:xfrm>
              <a:off x="-14370725" y="694613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3202E34C-EBB3-AFF7-E8EF-20C41C4C6AC0}"/>
                </a:ext>
              </a:extLst>
            </p:cNvPr>
            <p:cNvSpPr/>
            <p:nvPr/>
          </p:nvSpPr>
          <p:spPr>
            <a:xfrm>
              <a:off x="-14221127" y="694613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Ellipse 25">
              <a:extLst>
                <a:ext uri="{FF2B5EF4-FFF2-40B4-BE49-F238E27FC236}">
                  <a16:creationId xmlns:a16="http://schemas.microsoft.com/office/drawing/2014/main" id="{671E166A-8FC7-C67F-9F4C-BEA7BA518760}"/>
                </a:ext>
              </a:extLst>
            </p:cNvPr>
            <p:cNvSpPr/>
            <p:nvPr/>
          </p:nvSpPr>
          <p:spPr>
            <a:xfrm>
              <a:off x="-14072012" y="694613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1E9C43F8-E1F8-9AFF-40E5-C2752D75AFE6}"/>
                </a:ext>
              </a:extLst>
            </p:cNvPr>
            <p:cNvSpPr/>
            <p:nvPr/>
          </p:nvSpPr>
          <p:spPr>
            <a:xfrm>
              <a:off x="-7057741" y="694613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121EFD74-BEC1-88C3-2A4C-6AB104AC19AC}"/>
                </a:ext>
              </a:extLst>
            </p:cNvPr>
            <p:cNvSpPr/>
            <p:nvPr/>
          </p:nvSpPr>
          <p:spPr>
            <a:xfrm>
              <a:off x="-6908626" y="694613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866BF2ED-5905-ECD6-0A25-90E019A39803}"/>
                </a:ext>
              </a:extLst>
            </p:cNvPr>
            <p:cNvSpPr/>
            <p:nvPr/>
          </p:nvSpPr>
          <p:spPr>
            <a:xfrm>
              <a:off x="-6759028" y="694613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Ellipse 29">
              <a:extLst>
                <a:ext uri="{FF2B5EF4-FFF2-40B4-BE49-F238E27FC236}">
                  <a16:creationId xmlns:a16="http://schemas.microsoft.com/office/drawing/2014/main" id="{A32FD2D9-359F-19B8-9C53-0B40BC7A8434}"/>
                </a:ext>
              </a:extLst>
            </p:cNvPr>
            <p:cNvSpPr/>
            <p:nvPr/>
          </p:nvSpPr>
          <p:spPr>
            <a:xfrm>
              <a:off x="-10415520" y="785065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Ellipse 30">
              <a:extLst>
                <a:ext uri="{FF2B5EF4-FFF2-40B4-BE49-F238E27FC236}">
                  <a16:creationId xmlns:a16="http://schemas.microsoft.com/office/drawing/2014/main" id="{38E54A4D-3B1F-18DF-6345-14812223DE61}"/>
                </a:ext>
              </a:extLst>
            </p:cNvPr>
            <p:cNvSpPr/>
            <p:nvPr/>
          </p:nvSpPr>
          <p:spPr>
            <a:xfrm>
              <a:off x="-6609914" y="694613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Ellipse 31">
              <a:extLst>
                <a:ext uri="{FF2B5EF4-FFF2-40B4-BE49-F238E27FC236}">
                  <a16:creationId xmlns:a16="http://schemas.microsoft.com/office/drawing/2014/main" id="{9F391726-9D29-B4D3-225A-E6B7BAAEDD49}"/>
                </a:ext>
              </a:extLst>
            </p:cNvPr>
            <p:cNvSpPr/>
            <p:nvPr/>
          </p:nvSpPr>
          <p:spPr>
            <a:xfrm>
              <a:off x="-10714233" y="7850657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Ellipse 32">
              <a:extLst>
                <a:ext uri="{FF2B5EF4-FFF2-40B4-BE49-F238E27FC236}">
                  <a16:creationId xmlns:a16="http://schemas.microsoft.com/office/drawing/2014/main" id="{9B46858A-B867-C29C-0993-151B1662E4E8}"/>
                </a:ext>
              </a:extLst>
            </p:cNvPr>
            <p:cNvSpPr/>
            <p:nvPr/>
          </p:nvSpPr>
          <p:spPr>
            <a:xfrm>
              <a:off x="-6759028" y="5912631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Ellipse 33">
              <a:extLst>
                <a:ext uri="{FF2B5EF4-FFF2-40B4-BE49-F238E27FC236}">
                  <a16:creationId xmlns:a16="http://schemas.microsoft.com/office/drawing/2014/main" id="{45EB1F37-1F85-3216-406C-F2575D67406A}"/>
                </a:ext>
              </a:extLst>
            </p:cNvPr>
            <p:cNvSpPr/>
            <p:nvPr/>
          </p:nvSpPr>
          <p:spPr>
            <a:xfrm>
              <a:off x="-10714233" y="526662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Ellipse 34">
              <a:extLst>
                <a:ext uri="{FF2B5EF4-FFF2-40B4-BE49-F238E27FC236}">
                  <a16:creationId xmlns:a16="http://schemas.microsoft.com/office/drawing/2014/main" id="{D4F37809-9B78-238A-4FA9-FB2623B6E0F7}"/>
                </a:ext>
              </a:extLst>
            </p:cNvPr>
            <p:cNvSpPr/>
            <p:nvPr/>
          </p:nvSpPr>
          <p:spPr>
            <a:xfrm>
              <a:off x="-14519840" y="720464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Ellipse 35">
              <a:extLst>
                <a:ext uri="{FF2B5EF4-FFF2-40B4-BE49-F238E27FC236}">
                  <a16:creationId xmlns:a16="http://schemas.microsoft.com/office/drawing/2014/main" id="{F951E0D7-9C87-D8CF-9C83-6FA4B6601695}"/>
                </a:ext>
              </a:extLst>
            </p:cNvPr>
            <p:cNvSpPr/>
            <p:nvPr/>
          </p:nvSpPr>
          <p:spPr>
            <a:xfrm>
              <a:off x="-14370725" y="720464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Ellipse 36">
              <a:extLst>
                <a:ext uri="{FF2B5EF4-FFF2-40B4-BE49-F238E27FC236}">
                  <a16:creationId xmlns:a16="http://schemas.microsoft.com/office/drawing/2014/main" id="{31621BFF-CD16-37CC-F731-038FD1692BF7}"/>
                </a:ext>
              </a:extLst>
            </p:cNvPr>
            <p:cNvSpPr/>
            <p:nvPr/>
          </p:nvSpPr>
          <p:spPr>
            <a:xfrm>
              <a:off x="-14221127" y="720464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" name="Ellipse 37">
              <a:extLst>
                <a:ext uri="{FF2B5EF4-FFF2-40B4-BE49-F238E27FC236}">
                  <a16:creationId xmlns:a16="http://schemas.microsoft.com/office/drawing/2014/main" id="{E30526F2-D038-07AD-8ADB-650C1EC4CF3A}"/>
                </a:ext>
              </a:extLst>
            </p:cNvPr>
            <p:cNvSpPr/>
            <p:nvPr/>
          </p:nvSpPr>
          <p:spPr>
            <a:xfrm>
              <a:off x="-14072012" y="720464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" name="Ellipse 38">
              <a:extLst>
                <a:ext uri="{FF2B5EF4-FFF2-40B4-BE49-F238E27FC236}">
                  <a16:creationId xmlns:a16="http://schemas.microsoft.com/office/drawing/2014/main" id="{F61A1F90-4B95-8E99-F89C-8051ACCC0263}"/>
                </a:ext>
              </a:extLst>
            </p:cNvPr>
            <p:cNvSpPr/>
            <p:nvPr/>
          </p:nvSpPr>
          <p:spPr>
            <a:xfrm>
              <a:off x="-10415520" y="5266622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" name="Ellipse 39">
              <a:extLst>
                <a:ext uri="{FF2B5EF4-FFF2-40B4-BE49-F238E27FC236}">
                  <a16:creationId xmlns:a16="http://schemas.microsoft.com/office/drawing/2014/main" id="{CA98512F-3D19-7115-2471-6DF94133ACD6}"/>
                </a:ext>
              </a:extLst>
            </p:cNvPr>
            <p:cNvSpPr/>
            <p:nvPr/>
          </p:nvSpPr>
          <p:spPr>
            <a:xfrm>
              <a:off x="-7057741" y="720464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" name="Ellipse 40">
              <a:extLst>
                <a:ext uri="{FF2B5EF4-FFF2-40B4-BE49-F238E27FC236}">
                  <a16:creationId xmlns:a16="http://schemas.microsoft.com/office/drawing/2014/main" id="{CF486644-F971-7D5D-7798-C17EF385CBCD}"/>
                </a:ext>
              </a:extLst>
            </p:cNvPr>
            <p:cNvSpPr/>
            <p:nvPr/>
          </p:nvSpPr>
          <p:spPr>
            <a:xfrm>
              <a:off x="-6908626" y="720464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DDCB9357-4EF4-DB3D-670C-57674547E348}"/>
                </a:ext>
              </a:extLst>
            </p:cNvPr>
            <p:cNvSpPr/>
            <p:nvPr/>
          </p:nvSpPr>
          <p:spPr>
            <a:xfrm>
              <a:off x="-6759028" y="720464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" name="Ellipse 42">
              <a:extLst>
                <a:ext uri="{FF2B5EF4-FFF2-40B4-BE49-F238E27FC236}">
                  <a16:creationId xmlns:a16="http://schemas.microsoft.com/office/drawing/2014/main" id="{A49C1CB4-CE2A-AB0D-777C-E0998744CCA5}"/>
                </a:ext>
              </a:extLst>
            </p:cNvPr>
            <p:cNvSpPr/>
            <p:nvPr/>
          </p:nvSpPr>
          <p:spPr>
            <a:xfrm>
              <a:off x="-6609914" y="7204648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" name="Ellipse 43">
              <a:extLst>
                <a:ext uri="{FF2B5EF4-FFF2-40B4-BE49-F238E27FC236}">
                  <a16:creationId xmlns:a16="http://schemas.microsoft.com/office/drawing/2014/main" id="{B388120F-0CA2-C2CD-7E82-6135AAE93A52}"/>
                </a:ext>
              </a:extLst>
            </p:cNvPr>
            <p:cNvSpPr/>
            <p:nvPr/>
          </p:nvSpPr>
          <p:spPr>
            <a:xfrm>
              <a:off x="-10714233" y="759214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" name="Ellipse 44">
              <a:extLst>
                <a:ext uri="{FF2B5EF4-FFF2-40B4-BE49-F238E27FC236}">
                  <a16:creationId xmlns:a16="http://schemas.microsoft.com/office/drawing/2014/main" id="{E5C4BB3E-5C64-A59F-6905-3CE3EF172EA4}"/>
                </a:ext>
              </a:extLst>
            </p:cNvPr>
            <p:cNvSpPr/>
            <p:nvPr/>
          </p:nvSpPr>
          <p:spPr>
            <a:xfrm>
              <a:off x="-10415520" y="7592140"/>
              <a:ext cx="75080" cy="7508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11B00AF4-4AAA-AB38-53EC-891961C16F9C}"/>
                </a:ext>
              </a:extLst>
            </p:cNvPr>
            <p:cNvSpPr/>
            <p:nvPr/>
          </p:nvSpPr>
          <p:spPr>
            <a:xfrm>
              <a:off x="-9669464" y="75923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" name="Ellipse 46">
              <a:extLst>
                <a:ext uri="{FF2B5EF4-FFF2-40B4-BE49-F238E27FC236}">
                  <a16:creationId xmlns:a16="http://schemas.microsoft.com/office/drawing/2014/main" id="{D461F3A6-66B0-8CC5-9AA2-BD8649E83B8D}"/>
                </a:ext>
              </a:extLst>
            </p:cNvPr>
            <p:cNvSpPr/>
            <p:nvPr/>
          </p:nvSpPr>
          <p:spPr>
            <a:xfrm>
              <a:off x="-9818578" y="75923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" name="Ellipse 47">
              <a:extLst>
                <a:ext uri="{FF2B5EF4-FFF2-40B4-BE49-F238E27FC236}">
                  <a16:creationId xmlns:a16="http://schemas.microsoft.com/office/drawing/2014/main" id="{B6B1DF52-2A94-7F31-E94A-43BD1582691A}"/>
                </a:ext>
              </a:extLst>
            </p:cNvPr>
            <p:cNvSpPr/>
            <p:nvPr/>
          </p:nvSpPr>
          <p:spPr>
            <a:xfrm>
              <a:off x="-9967693" y="75923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" name="Ellipse 48">
              <a:extLst>
                <a:ext uri="{FF2B5EF4-FFF2-40B4-BE49-F238E27FC236}">
                  <a16:creationId xmlns:a16="http://schemas.microsoft.com/office/drawing/2014/main" id="{1F7E47AF-B852-137F-61A2-36C31D2A2D65}"/>
                </a:ext>
              </a:extLst>
            </p:cNvPr>
            <p:cNvSpPr/>
            <p:nvPr/>
          </p:nvSpPr>
          <p:spPr>
            <a:xfrm>
              <a:off x="-10116888" y="75923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" name="Ellipse 49">
              <a:extLst>
                <a:ext uri="{FF2B5EF4-FFF2-40B4-BE49-F238E27FC236}">
                  <a16:creationId xmlns:a16="http://schemas.microsoft.com/office/drawing/2014/main" id="{FDEA0F1D-0F77-1DB0-DDA8-4AC764C3FE99}"/>
                </a:ext>
              </a:extLst>
            </p:cNvPr>
            <p:cNvSpPr/>
            <p:nvPr/>
          </p:nvSpPr>
          <p:spPr>
            <a:xfrm>
              <a:off x="-10266003" y="75923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" name="Ellipse 50">
              <a:extLst>
                <a:ext uri="{FF2B5EF4-FFF2-40B4-BE49-F238E27FC236}">
                  <a16:creationId xmlns:a16="http://schemas.microsoft.com/office/drawing/2014/main" id="{3AC135A1-368F-2ABD-11BF-F7DDD9075EC0}"/>
                </a:ext>
              </a:extLst>
            </p:cNvPr>
            <p:cNvSpPr/>
            <p:nvPr/>
          </p:nvSpPr>
          <p:spPr>
            <a:xfrm>
              <a:off x="-9818578" y="526686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" name="Ellipse 51">
              <a:extLst>
                <a:ext uri="{FF2B5EF4-FFF2-40B4-BE49-F238E27FC236}">
                  <a16:creationId xmlns:a16="http://schemas.microsoft.com/office/drawing/2014/main" id="{AD6EB894-BA21-A294-B19A-A6BF5E0663C5}"/>
                </a:ext>
              </a:extLst>
            </p:cNvPr>
            <p:cNvSpPr/>
            <p:nvPr/>
          </p:nvSpPr>
          <p:spPr>
            <a:xfrm>
              <a:off x="-10564716" y="759238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" name="Ellipse 52">
              <a:extLst>
                <a:ext uri="{FF2B5EF4-FFF2-40B4-BE49-F238E27FC236}">
                  <a16:creationId xmlns:a16="http://schemas.microsoft.com/office/drawing/2014/main" id="{B2A5C592-F5D1-7943-CF2A-B88C30BFADD8}"/>
                </a:ext>
              </a:extLst>
            </p:cNvPr>
            <p:cNvSpPr/>
            <p:nvPr/>
          </p:nvSpPr>
          <p:spPr>
            <a:xfrm>
              <a:off x="-9669464" y="526686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" name="Ellipse 53">
              <a:extLst>
                <a:ext uri="{FF2B5EF4-FFF2-40B4-BE49-F238E27FC236}">
                  <a16:creationId xmlns:a16="http://schemas.microsoft.com/office/drawing/2014/main" id="{706BD179-DAEC-E75F-FFFF-25ABB5E5A72F}"/>
                </a:ext>
              </a:extLst>
            </p:cNvPr>
            <p:cNvSpPr/>
            <p:nvPr/>
          </p:nvSpPr>
          <p:spPr>
            <a:xfrm>
              <a:off x="-10863428" y="75923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" name="Ellipse 54">
              <a:extLst>
                <a:ext uri="{FF2B5EF4-FFF2-40B4-BE49-F238E27FC236}">
                  <a16:creationId xmlns:a16="http://schemas.microsoft.com/office/drawing/2014/main" id="{C95948FA-EF06-67C0-FEB7-A10901C84D08}"/>
                </a:ext>
              </a:extLst>
            </p:cNvPr>
            <p:cNvSpPr/>
            <p:nvPr/>
          </p:nvSpPr>
          <p:spPr>
            <a:xfrm>
              <a:off x="-11012543" y="75923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" name="Ellipse 55">
              <a:extLst>
                <a:ext uri="{FF2B5EF4-FFF2-40B4-BE49-F238E27FC236}">
                  <a16:creationId xmlns:a16="http://schemas.microsoft.com/office/drawing/2014/main" id="{791C846A-4A68-4EE4-C814-5E683693C8E7}"/>
                </a:ext>
              </a:extLst>
            </p:cNvPr>
            <p:cNvSpPr/>
            <p:nvPr/>
          </p:nvSpPr>
          <p:spPr>
            <a:xfrm>
              <a:off x="-11161738" y="75923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" name="Ellipse 56">
              <a:extLst>
                <a:ext uri="{FF2B5EF4-FFF2-40B4-BE49-F238E27FC236}">
                  <a16:creationId xmlns:a16="http://schemas.microsoft.com/office/drawing/2014/main" id="{77CD48C9-5E5D-4BBC-7F2A-8DA403671A64}"/>
                </a:ext>
              </a:extLst>
            </p:cNvPr>
            <p:cNvSpPr/>
            <p:nvPr/>
          </p:nvSpPr>
          <p:spPr>
            <a:xfrm>
              <a:off x="-11310853" y="75923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" name="Ellipse 57">
              <a:extLst>
                <a:ext uri="{FF2B5EF4-FFF2-40B4-BE49-F238E27FC236}">
                  <a16:creationId xmlns:a16="http://schemas.microsoft.com/office/drawing/2014/main" id="{25401727-0F6C-CDCE-3E34-B01FF7A6DE42}"/>
                </a:ext>
              </a:extLst>
            </p:cNvPr>
            <p:cNvSpPr/>
            <p:nvPr/>
          </p:nvSpPr>
          <p:spPr>
            <a:xfrm>
              <a:off x="-11459968" y="759230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" name="Ellipse 58">
              <a:extLst>
                <a:ext uri="{FF2B5EF4-FFF2-40B4-BE49-F238E27FC236}">
                  <a16:creationId xmlns:a16="http://schemas.microsoft.com/office/drawing/2014/main" id="{2550FEE5-D051-EC68-FCB1-00A07C0E9F1A}"/>
                </a:ext>
              </a:extLst>
            </p:cNvPr>
            <p:cNvSpPr/>
            <p:nvPr/>
          </p:nvSpPr>
          <p:spPr>
            <a:xfrm>
              <a:off x="-9967693" y="526686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" name="Ellipse 59">
              <a:extLst>
                <a:ext uri="{FF2B5EF4-FFF2-40B4-BE49-F238E27FC236}">
                  <a16:creationId xmlns:a16="http://schemas.microsoft.com/office/drawing/2014/main" id="{E0695CD8-969F-701C-4DBD-F82A7805338B}"/>
                </a:ext>
              </a:extLst>
            </p:cNvPr>
            <p:cNvSpPr/>
            <p:nvPr/>
          </p:nvSpPr>
          <p:spPr>
            <a:xfrm>
              <a:off x="-10116888" y="526686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" name="Ellipse 60">
              <a:extLst>
                <a:ext uri="{FF2B5EF4-FFF2-40B4-BE49-F238E27FC236}">
                  <a16:creationId xmlns:a16="http://schemas.microsoft.com/office/drawing/2014/main" id="{2EBD0D51-0A37-2A00-8473-BB4EC86E25A4}"/>
                </a:ext>
              </a:extLst>
            </p:cNvPr>
            <p:cNvSpPr/>
            <p:nvPr/>
          </p:nvSpPr>
          <p:spPr>
            <a:xfrm>
              <a:off x="-6460396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" name="Ellipse 61">
              <a:extLst>
                <a:ext uri="{FF2B5EF4-FFF2-40B4-BE49-F238E27FC236}">
                  <a16:creationId xmlns:a16="http://schemas.microsoft.com/office/drawing/2014/main" id="{F170D467-AA09-DA3C-0BBF-F2547BB363A8}"/>
                </a:ext>
              </a:extLst>
            </p:cNvPr>
            <p:cNvSpPr/>
            <p:nvPr/>
          </p:nvSpPr>
          <p:spPr>
            <a:xfrm>
              <a:off x="-7206936" y="565427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" name="Ellipse 62">
              <a:extLst>
                <a:ext uri="{FF2B5EF4-FFF2-40B4-BE49-F238E27FC236}">
                  <a16:creationId xmlns:a16="http://schemas.microsoft.com/office/drawing/2014/main" id="{5FE95B1E-038E-3B36-1ACA-EDB42890BA0E}"/>
                </a:ext>
              </a:extLst>
            </p:cNvPr>
            <p:cNvSpPr/>
            <p:nvPr/>
          </p:nvSpPr>
          <p:spPr>
            <a:xfrm>
              <a:off x="-7356051" y="565427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" name="Ellipse 63">
              <a:extLst>
                <a:ext uri="{FF2B5EF4-FFF2-40B4-BE49-F238E27FC236}">
                  <a16:creationId xmlns:a16="http://schemas.microsoft.com/office/drawing/2014/main" id="{21567831-E385-FE76-97FB-0251E0EEC5B5}"/>
                </a:ext>
              </a:extLst>
            </p:cNvPr>
            <p:cNvSpPr/>
            <p:nvPr/>
          </p:nvSpPr>
          <p:spPr>
            <a:xfrm>
              <a:off x="-7505246" y="565427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" name="Ellipse 64">
              <a:extLst>
                <a:ext uri="{FF2B5EF4-FFF2-40B4-BE49-F238E27FC236}">
                  <a16:creationId xmlns:a16="http://schemas.microsoft.com/office/drawing/2014/main" id="{323D837B-F2D0-06D1-DE2E-13DB8DACC4C4}"/>
                </a:ext>
              </a:extLst>
            </p:cNvPr>
            <p:cNvSpPr/>
            <p:nvPr/>
          </p:nvSpPr>
          <p:spPr>
            <a:xfrm>
              <a:off x="-7654361" y="565427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" name="Ellipse 65">
              <a:extLst>
                <a:ext uri="{FF2B5EF4-FFF2-40B4-BE49-F238E27FC236}">
                  <a16:creationId xmlns:a16="http://schemas.microsoft.com/office/drawing/2014/main" id="{AED453D6-67DE-6DCE-7F16-4AF3333CA21B}"/>
                </a:ext>
              </a:extLst>
            </p:cNvPr>
            <p:cNvSpPr/>
            <p:nvPr/>
          </p:nvSpPr>
          <p:spPr>
            <a:xfrm>
              <a:off x="-7206936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Ellipse 66">
              <a:extLst>
                <a:ext uri="{FF2B5EF4-FFF2-40B4-BE49-F238E27FC236}">
                  <a16:creationId xmlns:a16="http://schemas.microsoft.com/office/drawing/2014/main" id="{813307C2-69F3-7D7C-3792-F9F13B1A6C35}"/>
                </a:ext>
              </a:extLst>
            </p:cNvPr>
            <p:cNvSpPr/>
            <p:nvPr/>
          </p:nvSpPr>
          <p:spPr>
            <a:xfrm>
              <a:off x="-7356051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Ellipse 67">
              <a:extLst>
                <a:ext uri="{FF2B5EF4-FFF2-40B4-BE49-F238E27FC236}">
                  <a16:creationId xmlns:a16="http://schemas.microsoft.com/office/drawing/2014/main" id="{D46C0600-0323-353A-C18C-0ECD5F7EF93E}"/>
                </a:ext>
              </a:extLst>
            </p:cNvPr>
            <p:cNvSpPr/>
            <p:nvPr/>
          </p:nvSpPr>
          <p:spPr>
            <a:xfrm>
              <a:off x="-7505246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" name="Ellipse 68">
              <a:extLst>
                <a:ext uri="{FF2B5EF4-FFF2-40B4-BE49-F238E27FC236}">
                  <a16:creationId xmlns:a16="http://schemas.microsoft.com/office/drawing/2014/main" id="{F14759A0-0E1B-07A7-42E2-E75C1F677EA3}"/>
                </a:ext>
              </a:extLst>
            </p:cNvPr>
            <p:cNvSpPr/>
            <p:nvPr/>
          </p:nvSpPr>
          <p:spPr>
            <a:xfrm>
              <a:off x="-7654361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" name="Ellipse 69">
              <a:extLst>
                <a:ext uri="{FF2B5EF4-FFF2-40B4-BE49-F238E27FC236}">
                  <a16:creationId xmlns:a16="http://schemas.microsoft.com/office/drawing/2014/main" id="{80E08A1E-FE72-3B43-1C13-3B8DF0355715}"/>
                </a:ext>
              </a:extLst>
            </p:cNvPr>
            <p:cNvSpPr/>
            <p:nvPr/>
          </p:nvSpPr>
          <p:spPr>
            <a:xfrm>
              <a:off x="-7803476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" name="Ellipse 70">
              <a:extLst>
                <a:ext uri="{FF2B5EF4-FFF2-40B4-BE49-F238E27FC236}">
                  <a16:creationId xmlns:a16="http://schemas.microsoft.com/office/drawing/2014/main" id="{35223758-4A42-2150-572B-5A2258C54F3E}"/>
                </a:ext>
              </a:extLst>
            </p:cNvPr>
            <p:cNvSpPr/>
            <p:nvPr/>
          </p:nvSpPr>
          <p:spPr>
            <a:xfrm>
              <a:off x="-10266003" y="526686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" name="Ellipse 71">
              <a:extLst>
                <a:ext uri="{FF2B5EF4-FFF2-40B4-BE49-F238E27FC236}">
                  <a16:creationId xmlns:a16="http://schemas.microsoft.com/office/drawing/2014/main" id="{4AB7B5CC-1FB5-F80C-1A16-05763808EE60}"/>
                </a:ext>
              </a:extLst>
            </p:cNvPr>
            <p:cNvSpPr/>
            <p:nvPr/>
          </p:nvSpPr>
          <p:spPr>
            <a:xfrm>
              <a:off x="-7803476" y="565427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" name="Ellipse 72">
              <a:extLst>
                <a:ext uri="{FF2B5EF4-FFF2-40B4-BE49-F238E27FC236}">
                  <a16:creationId xmlns:a16="http://schemas.microsoft.com/office/drawing/2014/main" id="{B2B64DD6-EAB5-CA5A-3F81-FB7DEF030B07}"/>
                </a:ext>
              </a:extLst>
            </p:cNvPr>
            <p:cNvSpPr/>
            <p:nvPr/>
          </p:nvSpPr>
          <p:spPr>
            <a:xfrm>
              <a:off x="-13325956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" name="Ellipse 73">
              <a:extLst>
                <a:ext uri="{FF2B5EF4-FFF2-40B4-BE49-F238E27FC236}">
                  <a16:creationId xmlns:a16="http://schemas.microsoft.com/office/drawing/2014/main" id="{9699D2B5-A5C9-0BA3-049A-D8E673FE6FB5}"/>
                </a:ext>
              </a:extLst>
            </p:cNvPr>
            <p:cNvSpPr/>
            <p:nvPr/>
          </p:nvSpPr>
          <p:spPr>
            <a:xfrm>
              <a:off x="-13475070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" name="Ellipse 74">
              <a:extLst>
                <a:ext uri="{FF2B5EF4-FFF2-40B4-BE49-F238E27FC236}">
                  <a16:creationId xmlns:a16="http://schemas.microsoft.com/office/drawing/2014/main" id="{885D4F83-19AF-4B9D-2BAF-68B18AECCCB7}"/>
                </a:ext>
              </a:extLst>
            </p:cNvPr>
            <p:cNvSpPr/>
            <p:nvPr/>
          </p:nvSpPr>
          <p:spPr>
            <a:xfrm>
              <a:off x="-13624266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" name="Ellipse 75">
              <a:extLst>
                <a:ext uri="{FF2B5EF4-FFF2-40B4-BE49-F238E27FC236}">
                  <a16:creationId xmlns:a16="http://schemas.microsoft.com/office/drawing/2014/main" id="{30B502E6-17DF-FFB3-EEB0-7C81E36E9409}"/>
                </a:ext>
              </a:extLst>
            </p:cNvPr>
            <p:cNvSpPr/>
            <p:nvPr/>
          </p:nvSpPr>
          <p:spPr>
            <a:xfrm>
              <a:off x="-13773380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" name="Ellipse 76">
              <a:extLst>
                <a:ext uri="{FF2B5EF4-FFF2-40B4-BE49-F238E27FC236}">
                  <a16:creationId xmlns:a16="http://schemas.microsoft.com/office/drawing/2014/main" id="{E1190E24-7AF9-662F-B06B-38BAFF554343}"/>
                </a:ext>
              </a:extLst>
            </p:cNvPr>
            <p:cNvSpPr/>
            <p:nvPr/>
          </p:nvSpPr>
          <p:spPr>
            <a:xfrm>
              <a:off x="-13922495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" name="Ellipse 77">
              <a:extLst>
                <a:ext uri="{FF2B5EF4-FFF2-40B4-BE49-F238E27FC236}">
                  <a16:creationId xmlns:a16="http://schemas.microsoft.com/office/drawing/2014/main" id="{DB1EE1D0-B67D-31EB-8C7C-75AFA167934B}"/>
                </a:ext>
              </a:extLst>
            </p:cNvPr>
            <p:cNvSpPr/>
            <p:nvPr/>
          </p:nvSpPr>
          <p:spPr>
            <a:xfrm>
              <a:off x="-13325956" y="565427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" name="Ellipse 78">
              <a:extLst>
                <a:ext uri="{FF2B5EF4-FFF2-40B4-BE49-F238E27FC236}">
                  <a16:creationId xmlns:a16="http://schemas.microsoft.com/office/drawing/2014/main" id="{6C7F8EC9-1AB9-F998-2A56-4ABE67BBC238}"/>
                </a:ext>
              </a:extLst>
            </p:cNvPr>
            <p:cNvSpPr/>
            <p:nvPr/>
          </p:nvSpPr>
          <p:spPr>
            <a:xfrm>
              <a:off x="-11459968" y="78508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" name="Ellipse 79">
              <a:extLst>
                <a:ext uri="{FF2B5EF4-FFF2-40B4-BE49-F238E27FC236}">
                  <a16:creationId xmlns:a16="http://schemas.microsoft.com/office/drawing/2014/main" id="{1897CC7E-5994-F968-7D3C-6071D9BEB1F9}"/>
                </a:ext>
              </a:extLst>
            </p:cNvPr>
            <p:cNvSpPr/>
            <p:nvPr/>
          </p:nvSpPr>
          <p:spPr>
            <a:xfrm>
              <a:off x="-11310853" y="78508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" name="Ellipse 80">
              <a:extLst>
                <a:ext uri="{FF2B5EF4-FFF2-40B4-BE49-F238E27FC236}">
                  <a16:creationId xmlns:a16="http://schemas.microsoft.com/office/drawing/2014/main" id="{1BC7D226-1989-3ADA-7870-539E8E4EF1DB}"/>
                </a:ext>
              </a:extLst>
            </p:cNvPr>
            <p:cNvSpPr/>
            <p:nvPr/>
          </p:nvSpPr>
          <p:spPr>
            <a:xfrm>
              <a:off x="-11161738" y="78508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" name="Ellipse 81">
              <a:extLst>
                <a:ext uri="{FF2B5EF4-FFF2-40B4-BE49-F238E27FC236}">
                  <a16:creationId xmlns:a16="http://schemas.microsoft.com/office/drawing/2014/main" id="{8F024C42-E092-444F-ADE9-FD31DFC224E2}"/>
                </a:ext>
              </a:extLst>
            </p:cNvPr>
            <p:cNvSpPr/>
            <p:nvPr/>
          </p:nvSpPr>
          <p:spPr>
            <a:xfrm>
              <a:off x="-14669116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" name="Ellipse 82">
              <a:extLst>
                <a:ext uri="{FF2B5EF4-FFF2-40B4-BE49-F238E27FC236}">
                  <a16:creationId xmlns:a16="http://schemas.microsoft.com/office/drawing/2014/main" id="{0112E0A2-884E-C697-E3D1-6577470ADA67}"/>
                </a:ext>
              </a:extLst>
            </p:cNvPr>
            <p:cNvSpPr/>
            <p:nvPr/>
          </p:nvSpPr>
          <p:spPr>
            <a:xfrm>
              <a:off x="-14818230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" name="Ellipse 83">
              <a:extLst>
                <a:ext uri="{FF2B5EF4-FFF2-40B4-BE49-F238E27FC236}">
                  <a16:creationId xmlns:a16="http://schemas.microsoft.com/office/drawing/2014/main" id="{18E9B3A6-F535-AF77-8182-8E0704939B40}"/>
                </a:ext>
              </a:extLst>
            </p:cNvPr>
            <p:cNvSpPr/>
            <p:nvPr/>
          </p:nvSpPr>
          <p:spPr>
            <a:xfrm>
              <a:off x="-14967345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" name="Ellipse 84">
              <a:extLst>
                <a:ext uri="{FF2B5EF4-FFF2-40B4-BE49-F238E27FC236}">
                  <a16:creationId xmlns:a16="http://schemas.microsoft.com/office/drawing/2014/main" id="{01CAE4E4-A846-EA76-2309-395CD61A7A8A}"/>
                </a:ext>
              </a:extLst>
            </p:cNvPr>
            <p:cNvSpPr/>
            <p:nvPr/>
          </p:nvSpPr>
          <p:spPr>
            <a:xfrm>
              <a:off x="-15116460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" name="Ellipse 85">
              <a:extLst>
                <a:ext uri="{FF2B5EF4-FFF2-40B4-BE49-F238E27FC236}">
                  <a16:creationId xmlns:a16="http://schemas.microsoft.com/office/drawing/2014/main" id="{8BCE1225-B0C6-7595-B3BE-C01B97E0D985}"/>
                </a:ext>
              </a:extLst>
            </p:cNvPr>
            <p:cNvSpPr/>
            <p:nvPr/>
          </p:nvSpPr>
          <p:spPr>
            <a:xfrm>
              <a:off x="-15265655" y="720480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" name="Ellipse 86">
              <a:extLst>
                <a:ext uri="{FF2B5EF4-FFF2-40B4-BE49-F238E27FC236}">
                  <a16:creationId xmlns:a16="http://schemas.microsoft.com/office/drawing/2014/main" id="{D8EB8533-1E90-4FE0-AE5C-618DD4CB0551}"/>
                </a:ext>
              </a:extLst>
            </p:cNvPr>
            <p:cNvSpPr/>
            <p:nvPr/>
          </p:nvSpPr>
          <p:spPr>
            <a:xfrm>
              <a:off x="-10564716" y="526670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" name="Ellipse 87">
              <a:extLst>
                <a:ext uri="{FF2B5EF4-FFF2-40B4-BE49-F238E27FC236}">
                  <a16:creationId xmlns:a16="http://schemas.microsoft.com/office/drawing/2014/main" id="{A2E6F1EC-2676-49E6-B315-FB797CFC6868}"/>
                </a:ext>
              </a:extLst>
            </p:cNvPr>
            <p:cNvSpPr/>
            <p:nvPr/>
          </p:nvSpPr>
          <p:spPr>
            <a:xfrm>
              <a:off x="-11012624" y="78508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" name="Ellipse 88">
              <a:extLst>
                <a:ext uri="{FF2B5EF4-FFF2-40B4-BE49-F238E27FC236}">
                  <a16:creationId xmlns:a16="http://schemas.microsoft.com/office/drawing/2014/main" id="{84705B32-952D-6423-7D63-EE120846A3D8}"/>
                </a:ext>
              </a:extLst>
            </p:cNvPr>
            <p:cNvSpPr/>
            <p:nvPr/>
          </p:nvSpPr>
          <p:spPr>
            <a:xfrm>
              <a:off x="-10863428" y="526686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" name="Ellipse 89">
              <a:extLst>
                <a:ext uri="{FF2B5EF4-FFF2-40B4-BE49-F238E27FC236}">
                  <a16:creationId xmlns:a16="http://schemas.microsoft.com/office/drawing/2014/main" id="{E9CCC58D-1C42-40A7-5B53-2A9FADBFD614}"/>
                </a:ext>
              </a:extLst>
            </p:cNvPr>
            <p:cNvSpPr/>
            <p:nvPr/>
          </p:nvSpPr>
          <p:spPr>
            <a:xfrm>
              <a:off x="-11012624" y="526686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" name="Ellipse 90">
              <a:extLst>
                <a:ext uri="{FF2B5EF4-FFF2-40B4-BE49-F238E27FC236}">
                  <a16:creationId xmlns:a16="http://schemas.microsoft.com/office/drawing/2014/main" id="{A81C11DC-33F1-88DA-53A7-661C0539A605}"/>
                </a:ext>
              </a:extLst>
            </p:cNvPr>
            <p:cNvSpPr/>
            <p:nvPr/>
          </p:nvSpPr>
          <p:spPr>
            <a:xfrm>
              <a:off x="-10863428" y="78508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" name="Ellipse 91">
              <a:extLst>
                <a:ext uri="{FF2B5EF4-FFF2-40B4-BE49-F238E27FC236}">
                  <a16:creationId xmlns:a16="http://schemas.microsoft.com/office/drawing/2014/main" id="{25E136A8-70E0-6899-80CF-B617A751DB26}"/>
                </a:ext>
              </a:extLst>
            </p:cNvPr>
            <p:cNvSpPr/>
            <p:nvPr/>
          </p:nvSpPr>
          <p:spPr>
            <a:xfrm>
              <a:off x="-6460316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" name="Ellipse 92">
              <a:extLst>
                <a:ext uri="{FF2B5EF4-FFF2-40B4-BE49-F238E27FC236}">
                  <a16:creationId xmlns:a16="http://schemas.microsoft.com/office/drawing/2014/main" id="{38262853-3698-0E15-7441-64CC74E14933}"/>
                </a:ext>
              </a:extLst>
            </p:cNvPr>
            <p:cNvSpPr/>
            <p:nvPr/>
          </p:nvSpPr>
          <p:spPr>
            <a:xfrm>
              <a:off x="-10564716" y="785073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" name="Ellipse 93">
              <a:extLst>
                <a:ext uri="{FF2B5EF4-FFF2-40B4-BE49-F238E27FC236}">
                  <a16:creationId xmlns:a16="http://schemas.microsoft.com/office/drawing/2014/main" id="{90DDA4EB-CF28-CA85-9957-A1BCE5FFB459}"/>
                </a:ext>
              </a:extLst>
            </p:cNvPr>
            <p:cNvSpPr/>
            <p:nvPr/>
          </p:nvSpPr>
          <p:spPr>
            <a:xfrm>
              <a:off x="-10266003" y="78508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" name="Ellipse 94">
              <a:extLst>
                <a:ext uri="{FF2B5EF4-FFF2-40B4-BE49-F238E27FC236}">
                  <a16:creationId xmlns:a16="http://schemas.microsoft.com/office/drawing/2014/main" id="{8F8B55C4-434A-13F6-EF63-EDCAD24AD693}"/>
                </a:ext>
              </a:extLst>
            </p:cNvPr>
            <p:cNvSpPr/>
            <p:nvPr/>
          </p:nvSpPr>
          <p:spPr>
            <a:xfrm>
              <a:off x="-10116888" y="78508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" name="Ellipse 95">
              <a:extLst>
                <a:ext uri="{FF2B5EF4-FFF2-40B4-BE49-F238E27FC236}">
                  <a16:creationId xmlns:a16="http://schemas.microsoft.com/office/drawing/2014/main" id="{4B7C8BEA-A8CC-CCA5-C48A-FC06B6A24E43}"/>
                </a:ext>
              </a:extLst>
            </p:cNvPr>
            <p:cNvSpPr/>
            <p:nvPr/>
          </p:nvSpPr>
          <p:spPr>
            <a:xfrm>
              <a:off x="-9967693" y="78508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" name="Ellipse 96">
              <a:extLst>
                <a:ext uri="{FF2B5EF4-FFF2-40B4-BE49-F238E27FC236}">
                  <a16:creationId xmlns:a16="http://schemas.microsoft.com/office/drawing/2014/main" id="{150D0928-9AFE-3C89-9D4A-2F70E37DB307}"/>
                </a:ext>
              </a:extLst>
            </p:cNvPr>
            <p:cNvSpPr/>
            <p:nvPr/>
          </p:nvSpPr>
          <p:spPr>
            <a:xfrm>
              <a:off x="-7206936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" name="Ellipse 97">
              <a:extLst>
                <a:ext uri="{FF2B5EF4-FFF2-40B4-BE49-F238E27FC236}">
                  <a16:creationId xmlns:a16="http://schemas.microsoft.com/office/drawing/2014/main" id="{74183546-7FAC-1ACC-ABA1-C08360FF3630}"/>
                </a:ext>
              </a:extLst>
            </p:cNvPr>
            <p:cNvSpPr/>
            <p:nvPr/>
          </p:nvSpPr>
          <p:spPr>
            <a:xfrm>
              <a:off x="-7356051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" name="Ellipse 98">
              <a:extLst>
                <a:ext uri="{FF2B5EF4-FFF2-40B4-BE49-F238E27FC236}">
                  <a16:creationId xmlns:a16="http://schemas.microsoft.com/office/drawing/2014/main" id="{EA780350-13B4-A21E-49EF-90642683AA00}"/>
                </a:ext>
              </a:extLst>
            </p:cNvPr>
            <p:cNvSpPr/>
            <p:nvPr/>
          </p:nvSpPr>
          <p:spPr>
            <a:xfrm>
              <a:off x="-7505246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" name="Ellipse 99">
              <a:extLst>
                <a:ext uri="{FF2B5EF4-FFF2-40B4-BE49-F238E27FC236}">
                  <a16:creationId xmlns:a16="http://schemas.microsoft.com/office/drawing/2014/main" id="{A9F04562-7044-072A-CBEA-3B181EF8CE1F}"/>
                </a:ext>
              </a:extLst>
            </p:cNvPr>
            <p:cNvSpPr/>
            <p:nvPr/>
          </p:nvSpPr>
          <p:spPr>
            <a:xfrm>
              <a:off x="-7654361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" name="Ellipse 100">
              <a:extLst>
                <a:ext uri="{FF2B5EF4-FFF2-40B4-BE49-F238E27FC236}">
                  <a16:creationId xmlns:a16="http://schemas.microsoft.com/office/drawing/2014/main" id="{FABD77BD-470F-8925-843C-8F5F994590EE}"/>
                </a:ext>
              </a:extLst>
            </p:cNvPr>
            <p:cNvSpPr/>
            <p:nvPr/>
          </p:nvSpPr>
          <p:spPr>
            <a:xfrm>
              <a:off x="-7803476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" name="Ellipse 101">
              <a:extLst>
                <a:ext uri="{FF2B5EF4-FFF2-40B4-BE49-F238E27FC236}">
                  <a16:creationId xmlns:a16="http://schemas.microsoft.com/office/drawing/2014/main" id="{000DF4C0-56C3-B1D2-FE85-46D1A28C6E0B}"/>
                </a:ext>
              </a:extLst>
            </p:cNvPr>
            <p:cNvSpPr/>
            <p:nvPr/>
          </p:nvSpPr>
          <p:spPr>
            <a:xfrm>
              <a:off x="-11161738" y="526686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" name="Ellipse 102">
              <a:extLst>
                <a:ext uri="{FF2B5EF4-FFF2-40B4-BE49-F238E27FC236}">
                  <a16:creationId xmlns:a16="http://schemas.microsoft.com/office/drawing/2014/main" id="{ECCACF53-014B-6046-3292-DC0C43C1509B}"/>
                </a:ext>
              </a:extLst>
            </p:cNvPr>
            <p:cNvSpPr/>
            <p:nvPr/>
          </p:nvSpPr>
          <p:spPr>
            <a:xfrm>
              <a:off x="-11310853" y="526686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" name="Ellipse 103">
              <a:extLst>
                <a:ext uri="{FF2B5EF4-FFF2-40B4-BE49-F238E27FC236}">
                  <a16:creationId xmlns:a16="http://schemas.microsoft.com/office/drawing/2014/main" id="{B1B8D37B-E74A-428B-0B8C-AF88C2726965}"/>
                </a:ext>
              </a:extLst>
            </p:cNvPr>
            <p:cNvSpPr/>
            <p:nvPr/>
          </p:nvSpPr>
          <p:spPr>
            <a:xfrm>
              <a:off x="-13325956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" name="Ellipse 104">
              <a:extLst>
                <a:ext uri="{FF2B5EF4-FFF2-40B4-BE49-F238E27FC236}">
                  <a16:creationId xmlns:a16="http://schemas.microsoft.com/office/drawing/2014/main" id="{2403667A-3E0E-81C6-4BC3-560C73578060}"/>
                </a:ext>
              </a:extLst>
            </p:cNvPr>
            <p:cNvSpPr/>
            <p:nvPr/>
          </p:nvSpPr>
          <p:spPr>
            <a:xfrm>
              <a:off x="-13475070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" name="Ellipse 105">
              <a:extLst>
                <a:ext uri="{FF2B5EF4-FFF2-40B4-BE49-F238E27FC236}">
                  <a16:creationId xmlns:a16="http://schemas.microsoft.com/office/drawing/2014/main" id="{38B31912-589F-BC7E-0F8D-F2A10756AF2A}"/>
                </a:ext>
              </a:extLst>
            </p:cNvPr>
            <p:cNvSpPr/>
            <p:nvPr/>
          </p:nvSpPr>
          <p:spPr>
            <a:xfrm>
              <a:off x="-13624185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" name="Ellipse 106">
              <a:extLst>
                <a:ext uri="{FF2B5EF4-FFF2-40B4-BE49-F238E27FC236}">
                  <a16:creationId xmlns:a16="http://schemas.microsoft.com/office/drawing/2014/main" id="{A2FB89CF-CF95-C848-0714-495FADD6EB38}"/>
                </a:ext>
              </a:extLst>
            </p:cNvPr>
            <p:cNvSpPr/>
            <p:nvPr/>
          </p:nvSpPr>
          <p:spPr>
            <a:xfrm>
              <a:off x="-13773380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" name="Ellipse 107">
              <a:extLst>
                <a:ext uri="{FF2B5EF4-FFF2-40B4-BE49-F238E27FC236}">
                  <a16:creationId xmlns:a16="http://schemas.microsoft.com/office/drawing/2014/main" id="{F2DDB2CD-4D17-88F9-70AC-2ADD333CA08B}"/>
                </a:ext>
              </a:extLst>
            </p:cNvPr>
            <p:cNvSpPr/>
            <p:nvPr/>
          </p:nvSpPr>
          <p:spPr>
            <a:xfrm>
              <a:off x="-13922495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" name="Ellipse 108">
              <a:extLst>
                <a:ext uri="{FF2B5EF4-FFF2-40B4-BE49-F238E27FC236}">
                  <a16:creationId xmlns:a16="http://schemas.microsoft.com/office/drawing/2014/main" id="{70047FCD-8EBB-5B17-A546-AD7299B07342}"/>
                </a:ext>
              </a:extLst>
            </p:cNvPr>
            <p:cNvSpPr/>
            <p:nvPr/>
          </p:nvSpPr>
          <p:spPr>
            <a:xfrm>
              <a:off x="-9818578" y="78508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" name="Ellipse 109">
              <a:extLst>
                <a:ext uri="{FF2B5EF4-FFF2-40B4-BE49-F238E27FC236}">
                  <a16:creationId xmlns:a16="http://schemas.microsoft.com/office/drawing/2014/main" id="{A8C516A4-C4CC-9F2E-FFE0-628D58D13099}"/>
                </a:ext>
              </a:extLst>
            </p:cNvPr>
            <p:cNvSpPr/>
            <p:nvPr/>
          </p:nvSpPr>
          <p:spPr>
            <a:xfrm>
              <a:off x="-9669464" y="785081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" name="Ellipse 110">
              <a:extLst>
                <a:ext uri="{FF2B5EF4-FFF2-40B4-BE49-F238E27FC236}">
                  <a16:creationId xmlns:a16="http://schemas.microsoft.com/office/drawing/2014/main" id="{5C0E78B1-7702-E63C-1BC7-A06BC16791DB}"/>
                </a:ext>
              </a:extLst>
            </p:cNvPr>
            <p:cNvSpPr/>
            <p:nvPr/>
          </p:nvSpPr>
          <p:spPr>
            <a:xfrm>
              <a:off x="-13475070" y="565427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" name="Ellipse 111">
              <a:extLst>
                <a:ext uri="{FF2B5EF4-FFF2-40B4-BE49-F238E27FC236}">
                  <a16:creationId xmlns:a16="http://schemas.microsoft.com/office/drawing/2014/main" id="{A45071A0-0FE7-F1C9-088C-BA2128213D03}"/>
                </a:ext>
              </a:extLst>
            </p:cNvPr>
            <p:cNvSpPr/>
            <p:nvPr/>
          </p:nvSpPr>
          <p:spPr>
            <a:xfrm>
              <a:off x="-13624185" y="565427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" name="Ellipse 112">
              <a:extLst>
                <a:ext uri="{FF2B5EF4-FFF2-40B4-BE49-F238E27FC236}">
                  <a16:creationId xmlns:a16="http://schemas.microsoft.com/office/drawing/2014/main" id="{A066C66F-0A9B-EDBB-ABA5-759CF372A9B7}"/>
                </a:ext>
              </a:extLst>
            </p:cNvPr>
            <p:cNvSpPr/>
            <p:nvPr/>
          </p:nvSpPr>
          <p:spPr>
            <a:xfrm>
              <a:off x="-14669116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" name="Ellipse 113">
              <a:extLst>
                <a:ext uri="{FF2B5EF4-FFF2-40B4-BE49-F238E27FC236}">
                  <a16:creationId xmlns:a16="http://schemas.microsoft.com/office/drawing/2014/main" id="{AB17D23B-8A02-959D-D3A6-3CCB80FEBE7E}"/>
                </a:ext>
              </a:extLst>
            </p:cNvPr>
            <p:cNvSpPr/>
            <p:nvPr/>
          </p:nvSpPr>
          <p:spPr>
            <a:xfrm>
              <a:off x="-14818230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" name="Ellipse 114">
              <a:extLst>
                <a:ext uri="{FF2B5EF4-FFF2-40B4-BE49-F238E27FC236}">
                  <a16:creationId xmlns:a16="http://schemas.microsoft.com/office/drawing/2014/main" id="{80050234-3CE8-7DA9-53B8-9FA66F679773}"/>
                </a:ext>
              </a:extLst>
            </p:cNvPr>
            <p:cNvSpPr/>
            <p:nvPr/>
          </p:nvSpPr>
          <p:spPr>
            <a:xfrm>
              <a:off x="-14967345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" name="Ellipse 115">
              <a:extLst>
                <a:ext uri="{FF2B5EF4-FFF2-40B4-BE49-F238E27FC236}">
                  <a16:creationId xmlns:a16="http://schemas.microsoft.com/office/drawing/2014/main" id="{CA73467F-E70A-035C-2E22-872AA600B769}"/>
                </a:ext>
              </a:extLst>
            </p:cNvPr>
            <p:cNvSpPr/>
            <p:nvPr/>
          </p:nvSpPr>
          <p:spPr>
            <a:xfrm>
              <a:off x="-15116460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" name="Ellipse 116">
              <a:extLst>
                <a:ext uri="{FF2B5EF4-FFF2-40B4-BE49-F238E27FC236}">
                  <a16:creationId xmlns:a16="http://schemas.microsoft.com/office/drawing/2014/main" id="{3074463E-A0F6-193C-6E35-0F86609F3E81}"/>
                </a:ext>
              </a:extLst>
            </p:cNvPr>
            <p:cNvSpPr/>
            <p:nvPr/>
          </p:nvSpPr>
          <p:spPr>
            <a:xfrm>
              <a:off x="-10564716" y="914275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" name="Ellipse 117">
              <a:extLst>
                <a:ext uri="{FF2B5EF4-FFF2-40B4-BE49-F238E27FC236}">
                  <a16:creationId xmlns:a16="http://schemas.microsoft.com/office/drawing/2014/main" id="{10C30B83-D72A-F050-C2F7-1E2C39457E51}"/>
                </a:ext>
              </a:extLst>
            </p:cNvPr>
            <p:cNvSpPr/>
            <p:nvPr/>
          </p:nvSpPr>
          <p:spPr>
            <a:xfrm>
              <a:off x="-11459968" y="526686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" name="Ellipse 118">
              <a:extLst>
                <a:ext uri="{FF2B5EF4-FFF2-40B4-BE49-F238E27FC236}">
                  <a16:creationId xmlns:a16="http://schemas.microsoft.com/office/drawing/2014/main" id="{0B03D927-A0F5-7CA1-C69E-7448CAE85A90}"/>
                </a:ext>
              </a:extLst>
            </p:cNvPr>
            <p:cNvSpPr/>
            <p:nvPr/>
          </p:nvSpPr>
          <p:spPr>
            <a:xfrm>
              <a:off x="-9669464" y="655880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" name="Ellipse 119">
              <a:extLst>
                <a:ext uri="{FF2B5EF4-FFF2-40B4-BE49-F238E27FC236}">
                  <a16:creationId xmlns:a16="http://schemas.microsoft.com/office/drawing/2014/main" id="{BA8E207E-9CAC-B8BA-0AE5-5E49C429C03E}"/>
                </a:ext>
              </a:extLst>
            </p:cNvPr>
            <p:cNvSpPr/>
            <p:nvPr/>
          </p:nvSpPr>
          <p:spPr>
            <a:xfrm>
              <a:off x="-9818578" y="655880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" name="Ellipse 120">
              <a:extLst>
                <a:ext uri="{FF2B5EF4-FFF2-40B4-BE49-F238E27FC236}">
                  <a16:creationId xmlns:a16="http://schemas.microsoft.com/office/drawing/2014/main" id="{B7DB3FA4-06F0-E6AB-FC5C-E2C4F33BA0B2}"/>
                </a:ext>
              </a:extLst>
            </p:cNvPr>
            <p:cNvSpPr/>
            <p:nvPr/>
          </p:nvSpPr>
          <p:spPr>
            <a:xfrm>
              <a:off x="-13773380" y="565427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" name="Ellipse 121">
              <a:extLst>
                <a:ext uri="{FF2B5EF4-FFF2-40B4-BE49-F238E27FC236}">
                  <a16:creationId xmlns:a16="http://schemas.microsoft.com/office/drawing/2014/main" id="{664C211D-2660-7164-728D-347F960A2345}"/>
                </a:ext>
              </a:extLst>
            </p:cNvPr>
            <p:cNvSpPr/>
            <p:nvPr/>
          </p:nvSpPr>
          <p:spPr>
            <a:xfrm>
              <a:off x="-13922495" y="5654276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" name="Ellipse 122">
              <a:extLst>
                <a:ext uri="{FF2B5EF4-FFF2-40B4-BE49-F238E27FC236}">
                  <a16:creationId xmlns:a16="http://schemas.microsoft.com/office/drawing/2014/main" id="{B028D378-8495-7C4D-66C1-2F48715F3BA8}"/>
                </a:ext>
              </a:extLst>
            </p:cNvPr>
            <p:cNvSpPr/>
            <p:nvPr/>
          </p:nvSpPr>
          <p:spPr>
            <a:xfrm>
              <a:off x="-11459968" y="500826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" name="Ellipse 123">
              <a:extLst>
                <a:ext uri="{FF2B5EF4-FFF2-40B4-BE49-F238E27FC236}">
                  <a16:creationId xmlns:a16="http://schemas.microsoft.com/office/drawing/2014/main" id="{6DC60A26-307F-641C-03E1-CDFEBC8CE3D2}"/>
                </a:ext>
              </a:extLst>
            </p:cNvPr>
            <p:cNvSpPr/>
            <p:nvPr/>
          </p:nvSpPr>
          <p:spPr>
            <a:xfrm>
              <a:off x="-11310853" y="500826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" name="Ellipse 124">
              <a:extLst>
                <a:ext uri="{FF2B5EF4-FFF2-40B4-BE49-F238E27FC236}">
                  <a16:creationId xmlns:a16="http://schemas.microsoft.com/office/drawing/2014/main" id="{E1115BA8-109D-403B-5FDB-4BEDADC144B4}"/>
                </a:ext>
              </a:extLst>
            </p:cNvPr>
            <p:cNvSpPr/>
            <p:nvPr/>
          </p:nvSpPr>
          <p:spPr>
            <a:xfrm>
              <a:off x="-11161738" y="500826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" name="Ellipse 125">
              <a:extLst>
                <a:ext uri="{FF2B5EF4-FFF2-40B4-BE49-F238E27FC236}">
                  <a16:creationId xmlns:a16="http://schemas.microsoft.com/office/drawing/2014/main" id="{D77CA163-25B1-9594-1E5F-69DAC833DE26}"/>
                </a:ext>
              </a:extLst>
            </p:cNvPr>
            <p:cNvSpPr/>
            <p:nvPr/>
          </p:nvSpPr>
          <p:spPr>
            <a:xfrm>
              <a:off x="-11012543" y="500826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" name="Ellipse 126">
              <a:extLst>
                <a:ext uri="{FF2B5EF4-FFF2-40B4-BE49-F238E27FC236}">
                  <a16:creationId xmlns:a16="http://schemas.microsoft.com/office/drawing/2014/main" id="{3B593A7B-1F27-7F7A-2FB5-9EB63AE3D8F9}"/>
                </a:ext>
              </a:extLst>
            </p:cNvPr>
            <p:cNvSpPr/>
            <p:nvPr/>
          </p:nvSpPr>
          <p:spPr>
            <a:xfrm>
              <a:off x="-10863428" y="500826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" name="Ellipse 127">
              <a:extLst>
                <a:ext uri="{FF2B5EF4-FFF2-40B4-BE49-F238E27FC236}">
                  <a16:creationId xmlns:a16="http://schemas.microsoft.com/office/drawing/2014/main" id="{E1724B41-0D40-3A08-2416-9B42668DC8A9}"/>
                </a:ext>
              </a:extLst>
            </p:cNvPr>
            <p:cNvSpPr/>
            <p:nvPr/>
          </p:nvSpPr>
          <p:spPr>
            <a:xfrm>
              <a:off x="-11459968" y="888423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" name="Ellipse 128">
              <a:extLst>
                <a:ext uri="{FF2B5EF4-FFF2-40B4-BE49-F238E27FC236}">
                  <a16:creationId xmlns:a16="http://schemas.microsoft.com/office/drawing/2014/main" id="{DB6A022C-B2C3-F0B2-7ECE-38B4860B1E5D}"/>
                </a:ext>
              </a:extLst>
            </p:cNvPr>
            <p:cNvSpPr/>
            <p:nvPr/>
          </p:nvSpPr>
          <p:spPr>
            <a:xfrm>
              <a:off x="-10564716" y="500834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" name="Ellipse 129">
              <a:extLst>
                <a:ext uri="{FF2B5EF4-FFF2-40B4-BE49-F238E27FC236}">
                  <a16:creationId xmlns:a16="http://schemas.microsoft.com/office/drawing/2014/main" id="{22DEE8A9-3567-D35B-D154-AA388AAFF694}"/>
                </a:ext>
              </a:extLst>
            </p:cNvPr>
            <p:cNvSpPr/>
            <p:nvPr/>
          </p:nvSpPr>
          <p:spPr>
            <a:xfrm>
              <a:off x="-11310853" y="888423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" name="Ellipse 130">
              <a:extLst>
                <a:ext uri="{FF2B5EF4-FFF2-40B4-BE49-F238E27FC236}">
                  <a16:creationId xmlns:a16="http://schemas.microsoft.com/office/drawing/2014/main" id="{04EF1DBE-8C1C-5F87-D79E-A968E6AAF65C}"/>
                </a:ext>
              </a:extLst>
            </p:cNvPr>
            <p:cNvSpPr/>
            <p:nvPr/>
          </p:nvSpPr>
          <p:spPr>
            <a:xfrm>
              <a:off x="-10266003" y="500826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" name="Ellipse 131">
              <a:extLst>
                <a:ext uri="{FF2B5EF4-FFF2-40B4-BE49-F238E27FC236}">
                  <a16:creationId xmlns:a16="http://schemas.microsoft.com/office/drawing/2014/main" id="{A4DA5F3B-1B7B-7809-3B70-3FD9A7454165}"/>
                </a:ext>
              </a:extLst>
            </p:cNvPr>
            <p:cNvSpPr/>
            <p:nvPr/>
          </p:nvSpPr>
          <p:spPr>
            <a:xfrm>
              <a:off x="-10116888" y="500826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" name="Ellipse 132">
              <a:extLst>
                <a:ext uri="{FF2B5EF4-FFF2-40B4-BE49-F238E27FC236}">
                  <a16:creationId xmlns:a16="http://schemas.microsoft.com/office/drawing/2014/main" id="{1ABC06E7-D34C-5525-1A43-0EB3B4EF0B75}"/>
                </a:ext>
              </a:extLst>
            </p:cNvPr>
            <p:cNvSpPr/>
            <p:nvPr/>
          </p:nvSpPr>
          <p:spPr>
            <a:xfrm>
              <a:off x="-9967693" y="500826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" name="Ellipse 133">
              <a:extLst>
                <a:ext uri="{FF2B5EF4-FFF2-40B4-BE49-F238E27FC236}">
                  <a16:creationId xmlns:a16="http://schemas.microsoft.com/office/drawing/2014/main" id="{4B307970-D1F3-CA06-6768-8617F09F7B16}"/>
                </a:ext>
              </a:extLst>
            </p:cNvPr>
            <p:cNvSpPr/>
            <p:nvPr/>
          </p:nvSpPr>
          <p:spPr>
            <a:xfrm>
              <a:off x="-9818578" y="500826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" name="Ellipse 134">
              <a:extLst>
                <a:ext uri="{FF2B5EF4-FFF2-40B4-BE49-F238E27FC236}">
                  <a16:creationId xmlns:a16="http://schemas.microsoft.com/office/drawing/2014/main" id="{0E715476-3091-258D-BEC1-41131AA77CCC}"/>
                </a:ext>
              </a:extLst>
            </p:cNvPr>
            <p:cNvSpPr/>
            <p:nvPr/>
          </p:nvSpPr>
          <p:spPr>
            <a:xfrm>
              <a:off x="-9669464" y="5008267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" name="Ellipse 135">
              <a:extLst>
                <a:ext uri="{FF2B5EF4-FFF2-40B4-BE49-F238E27FC236}">
                  <a16:creationId xmlns:a16="http://schemas.microsoft.com/office/drawing/2014/main" id="{4D814C82-FE54-9378-34A2-C5B7E36C7ECB}"/>
                </a:ext>
              </a:extLst>
            </p:cNvPr>
            <p:cNvSpPr/>
            <p:nvPr/>
          </p:nvSpPr>
          <p:spPr>
            <a:xfrm>
              <a:off x="-11161738" y="888423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" name="Ellipse 136">
              <a:extLst>
                <a:ext uri="{FF2B5EF4-FFF2-40B4-BE49-F238E27FC236}">
                  <a16:creationId xmlns:a16="http://schemas.microsoft.com/office/drawing/2014/main" id="{A94E52EF-96C4-6ACD-053A-F0FEF17D954D}"/>
                </a:ext>
              </a:extLst>
            </p:cNvPr>
            <p:cNvSpPr/>
            <p:nvPr/>
          </p:nvSpPr>
          <p:spPr>
            <a:xfrm>
              <a:off x="-11012543" y="888423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" name="Ellipse 137">
              <a:extLst>
                <a:ext uri="{FF2B5EF4-FFF2-40B4-BE49-F238E27FC236}">
                  <a16:creationId xmlns:a16="http://schemas.microsoft.com/office/drawing/2014/main" id="{EC127A52-B9B1-BCB1-5770-91461EF6ED4F}"/>
                </a:ext>
              </a:extLst>
            </p:cNvPr>
            <p:cNvSpPr/>
            <p:nvPr/>
          </p:nvSpPr>
          <p:spPr>
            <a:xfrm>
              <a:off x="-9967693" y="655880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" name="Ellipse 138">
              <a:extLst>
                <a:ext uri="{FF2B5EF4-FFF2-40B4-BE49-F238E27FC236}">
                  <a16:creationId xmlns:a16="http://schemas.microsoft.com/office/drawing/2014/main" id="{8A2115C2-5E5F-BE28-8392-BCCC9F28A27A}"/>
                </a:ext>
              </a:extLst>
            </p:cNvPr>
            <p:cNvSpPr/>
            <p:nvPr/>
          </p:nvSpPr>
          <p:spPr>
            <a:xfrm>
              <a:off x="-10116888" y="655880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" name="Ellipse 139">
              <a:extLst>
                <a:ext uri="{FF2B5EF4-FFF2-40B4-BE49-F238E27FC236}">
                  <a16:creationId xmlns:a16="http://schemas.microsoft.com/office/drawing/2014/main" id="{5B8E3B10-EFCB-7300-1162-4C418E9042AA}"/>
                </a:ext>
              </a:extLst>
            </p:cNvPr>
            <p:cNvSpPr/>
            <p:nvPr/>
          </p:nvSpPr>
          <p:spPr>
            <a:xfrm>
              <a:off x="-10266003" y="655880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" name="Ellipse 140">
              <a:extLst>
                <a:ext uri="{FF2B5EF4-FFF2-40B4-BE49-F238E27FC236}">
                  <a16:creationId xmlns:a16="http://schemas.microsoft.com/office/drawing/2014/main" id="{0A70E4D8-CB53-0F17-C327-3A731BF78CD7}"/>
                </a:ext>
              </a:extLst>
            </p:cNvPr>
            <p:cNvSpPr/>
            <p:nvPr/>
          </p:nvSpPr>
          <p:spPr>
            <a:xfrm>
              <a:off x="-10863428" y="888423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" name="Ellipse 141">
              <a:extLst>
                <a:ext uri="{FF2B5EF4-FFF2-40B4-BE49-F238E27FC236}">
                  <a16:creationId xmlns:a16="http://schemas.microsoft.com/office/drawing/2014/main" id="{E0FC66DE-233F-C72D-C688-24DF59B3EFB6}"/>
                </a:ext>
              </a:extLst>
            </p:cNvPr>
            <p:cNvSpPr/>
            <p:nvPr/>
          </p:nvSpPr>
          <p:spPr>
            <a:xfrm>
              <a:off x="-10564716" y="6558720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" name="Ellipse 142">
              <a:extLst>
                <a:ext uri="{FF2B5EF4-FFF2-40B4-BE49-F238E27FC236}">
                  <a16:creationId xmlns:a16="http://schemas.microsoft.com/office/drawing/2014/main" id="{64EB28CC-3B4A-6050-7E04-FB59B751E618}"/>
                </a:ext>
              </a:extLst>
            </p:cNvPr>
            <p:cNvSpPr/>
            <p:nvPr/>
          </p:nvSpPr>
          <p:spPr>
            <a:xfrm>
              <a:off x="-10564716" y="8884399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" name="Ellipse 143">
              <a:extLst>
                <a:ext uri="{FF2B5EF4-FFF2-40B4-BE49-F238E27FC236}">
                  <a16:creationId xmlns:a16="http://schemas.microsoft.com/office/drawing/2014/main" id="{BE2D047D-7294-9FB2-1D68-7DBFE043C47B}"/>
                </a:ext>
              </a:extLst>
            </p:cNvPr>
            <p:cNvSpPr/>
            <p:nvPr/>
          </p:nvSpPr>
          <p:spPr>
            <a:xfrm>
              <a:off x="-10863428" y="655880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" name="Ellipse 144">
              <a:extLst>
                <a:ext uri="{FF2B5EF4-FFF2-40B4-BE49-F238E27FC236}">
                  <a16:creationId xmlns:a16="http://schemas.microsoft.com/office/drawing/2014/main" id="{C4DE8EE7-E887-5A8E-9B7E-B44F250B2F4F}"/>
                </a:ext>
              </a:extLst>
            </p:cNvPr>
            <p:cNvSpPr/>
            <p:nvPr/>
          </p:nvSpPr>
          <p:spPr>
            <a:xfrm>
              <a:off x="-11012624" y="655880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" name="Ellipse 145">
              <a:extLst>
                <a:ext uri="{FF2B5EF4-FFF2-40B4-BE49-F238E27FC236}">
                  <a16:creationId xmlns:a16="http://schemas.microsoft.com/office/drawing/2014/main" id="{7243DE4D-0412-3A89-4328-6A5EE639C641}"/>
                </a:ext>
              </a:extLst>
            </p:cNvPr>
            <p:cNvSpPr/>
            <p:nvPr/>
          </p:nvSpPr>
          <p:spPr>
            <a:xfrm>
              <a:off x="-11161738" y="655880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" name="Ellipse 146">
              <a:extLst>
                <a:ext uri="{FF2B5EF4-FFF2-40B4-BE49-F238E27FC236}">
                  <a16:creationId xmlns:a16="http://schemas.microsoft.com/office/drawing/2014/main" id="{272E05D5-248C-6BCD-D8A9-25324B09C422}"/>
                </a:ext>
              </a:extLst>
            </p:cNvPr>
            <p:cNvSpPr/>
            <p:nvPr/>
          </p:nvSpPr>
          <p:spPr>
            <a:xfrm>
              <a:off x="-11310853" y="655880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" name="Ellipse 147">
              <a:extLst>
                <a:ext uri="{FF2B5EF4-FFF2-40B4-BE49-F238E27FC236}">
                  <a16:creationId xmlns:a16="http://schemas.microsoft.com/office/drawing/2014/main" id="{3164DCEC-A767-979A-7C4E-0593F902A41C}"/>
                </a:ext>
              </a:extLst>
            </p:cNvPr>
            <p:cNvSpPr/>
            <p:nvPr/>
          </p:nvSpPr>
          <p:spPr>
            <a:xfrm>
              <a:off x="-11459968" y="6558801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" name="Ellipse 148">
              <a:extLst>
                <a:ext uri="{FF2B5EF4-FFF2-40B4-BE49-F238E27FC236}">
                  <a16:creationId xmlns:a16="http://schemas.microsoft.com/office/drawing/2014/main" id="{23CE795D-F7CD-F19D-EF1A-A49370EA8FFA}"/>
                </a:ext>
              </a:extLst>
            </p:cNvPr>
            <p:cNvSpPr/>
            <p:nvPr/>
          </p:nvSpPr>
          <p:spPr>
            <a:xfrm>
              <a:off x="-13922495" y="591279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" name="Ellipse 149">
              <a:extLst>
                <a:ext uri="{FF2B5EF4-FFF2-40B4-BE49-F238E27FC236}">
                  <a16:creationId xmlns:a16="http://schemas.microsoft.com/office/drawing/2014/main" id="{657E13DB-9A3B-4159-BAB3-8A563C4CC3B7}"/>
                </a:ext>
              </a:extLst>
            </p:cNvPr>
            <p:cNvSpPr/>
            <p:nvPr/>
          </p:nvSpPr>
          <p:spPr>
            <a:xfrm>
              <a:off x="-13773380" y="591279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" name="Ellipse 150">
              <a:extLst>
                <a:ext uri="{FF2B5EF4-FFF2-40B4-BE49-F238E27FC236}">
                  <a16:creationId xmlns:a16="http://schemas.microsoft.com/office/drawing/2014/main" id="{C9AB163D-888C-A61D-1B1E-2BA7F5207571}"/>
                </a:ext>
              </a:extLst>
            </p:cNvPr>
            <p:cNvSpPr/>
            <p:nvPr/>
          </p:nvSpPr>
          <p:spPr>
            <a:xfrm>
              <a:off x="-13624266" y="591279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" name="Ellipse 151">
              <a:extLst>
                <a:ext uri="{FF2B5EF4-FFF2-40B4-BE49-F238E27FC236}">
                  <a16:creationId xmlns:a16="http://schemas.microsoft.com/office/drawing/2014/main" id="{86E9E674-C54C-088D-AF04-298D6340FF13}"/>
                </a:ext>
              </a:extLst>
            </p:cNvPr>
            <p:cNvSpPr/>
            <p:nvPr/>
          </p:nvSpPr>
          <p:spPr>
            <a:xfrm>
              <a:off x="-13475070" y="591279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" name="Ellipse 152">
              <a:extLst>
                <a:ext uri="{FF2B5EF4-FFF2-40B4-BE49-F238E27FC236}">
                  <a16:creationId xmlns:a16="http://schemas.microsoft.com/office/drawing/2014/main" id="{43FF9E61-426C-77E5-DCC8-01E31E342B52}"/>
                </a:ext>
              </a:extLst>
            </p:cNvPr>
            <p:cNvSpPr/>
            <p:nvPr/>
          </p:nvSpPr>
          <p:spPr>
            <a:xfrm>
              <a:off x="-13325956" y="591279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4" name="Ellipse 153">
              <a:extLst>
                <a:ext uri="{FF2B5EF4-FFF2-40B4-BE49-F238E27FC236}">
                  <a16:creationId xmlns:a16="http://schemas.microsoft.com/office/drawing/2014/main" id="{931A2722-037A-7455-2744-1D2F4B54280D}"/>
                </a:ext>
              </a:extLst>
            </p:cNvPr>
            <p:cNvSpPr/>
            <p:nvPr/>
          </p:nvSpPr>
          <p:spPr>
            <a:xfrm>
              <a:off x="-7803476" y="591287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5" name="Ellipse 154">
              <a:extLst>
                <a:ext uri="{FF2B5EF4-FFF2-40B4-BE49-F238E27FC236}">
                  <a16:creationId xmlns:a16="http://schemas.microsoft.com/office/drawing/2014/main" id="{DDF486CD-66D3-42B0-2F62-D842693B1BF3}"/>
                </a:ext>
              </a:extLst>
            </p:cNvPr>
            <p:cNvSpPr/>
            <p:nvPr/>
          </p:nvSpPr>
          <p:spPr>
            <a:xfrm>
              <a:off x="-7654361" y="591287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6" name="Ellipse 155">
              <a:extLst>
                <a:ext uri="{FF2B5EF4-FFF2-40B4-BE49-F238E27FC236}">
                  <a16:creationId xmlns:a16="http://schemas.microsoft.com/office/drawing/2014/main" id="{27F5A0D6-1831-E8DB-50C6-CF129990D79A}"/>
                </a:ext>
              </a:extLst>
            </p:cNvPr>
            <p:cNvSpPr/>
            <p:nvPr/>
          </p:nvSpPr>
          <p:spPr>
            <a:xfrm>
              <a:off x="-7505246" y="591287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7" name="Ellipse 156">
              <a:extLst>
                <a:ext uri="{FF2B5EF4-FFF2-40B4-BE49-F238E27FC236}">
                  <a16:creationId xmlns:a16="http://schemas.microsoft.com/office/drawing/2014/main" id="{7441C73E-FEDC-7AD0-DAB8-C87BDCE81424}"/>
                </a:ext>
              </a:extLst>
            </p:cNvPr>
            <p:cNvSpPr/>
            <p:nvPr/>
          </p:nvSpPr>
          <p:spPr>
            <a:xfrm>
              <a:off x="-7356051" y="591287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8" name="Ellipse 157">
              <a:extLst>
                <a:ext uri="{FF2B5EF4-FFF2-40B4-BE49-F238E27FC236}">
                  <a16:creationId xmlns:a16="http://schemas.microsoft.com/office/drawing/2014/main" id="{18626463-F64E-A1F7-B417-27B05207380C}"/>
                </a:ext>
              </a:extLst>
            </p:cNvPr>
            <p:cNvSpPr/>
            <p:nvPr/>
          </p:nvSpPr>
          <p:spPr>
            <a:xfrm>
              <a:off x="-7206936" y="591287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9" name="Ellipse 158">
              <a:extLst>
                <a:ext uri="{FF2B5EF4-FFF2-40B4-BE49-F238E27FC236}">
                  <a16:creationId xmlns:a16="http://schemas.microsoft.com/office/drawing/2014/main" id="{D789143D-E854-DFA0-A77A-06D671277506}"/>
                </a:ext>
              </a:extLst>
            </p:cNvPr>
            <p:cNvSpPr/>
            <p:nvPr/>
          </p:nvSpPr>
          <p:spPr>
            <a:xfrm>
              <a:off x="-9669464" y="63002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0" name="Ellipse 159">
              <a:extLst>
                <a:ext uri="{FF2B5EF4-FFF2-40B4-BE49-F238E27FC236}">
                  <a16:creationId xmlns:a16="http://schemas.microsoft.com/office/drawing/2014/main" id="{C2B1336C-E984-A31F-C906-81F71A05599B}"/>
                </a:ext>
              </a:extLst>
            </p:cNvPr>
            <p:cNvSpPr/>
            <p:nvPr/>
          </p:nvSpPr>
          <p:spPr>
            <a:xfrm>
              <a:off x="-9818578" y="63002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1" name="Ellipse 160">
              <a:extLst>
                <a:ext uri="{FF2B5EF4-FFF2-40B4-BE49-F238E27FC236}">
                  <a16:creationId xmlns:a16="http://schemas.microsoft.com/office/drawing/2014/main" id="{77A733C6-29EC-B721-D70B-BDEEE3C4D327}"/>
                </a:ext>
              </a:extLst>
            </p:cNvPr>
            <p:cNvSpPr/>
            <p:nvPr/>
          </p:nvSpPr>
          <p:spPr>
            <a:xfrm>
              <a:off x="-9967693" y="63002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2" name="Ellipse 161">
              <a:extLst>
                <a:ext uri="{FF2B5EF4-FFF2-40B4-BE49-F238E27FC236}">
                  <a16:creationId xmlns:a16="http://schemas.microsoft.com/office/drawing/2014/main" id="{BC797F57-732E-0AEA-2CBD-DA093147D479}"/>
                </a:ext>
              </a:extLst>
            </p:cNvPr>
            <p:cNvSpPr/>
            <p:nvPr/>
          </p:nvSpPr>
          <p:spPr>
            <a:xfrm>
              <a:off x="-10116888" y="63002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3" name="Ellipse 162">
              <a:extLst>
                <a:ext uri="{FF2B5EF4-FFF2-40B4-BE49-F238E27FC236}">
                  <a16:creationId xmlns:a16="http://schemas.microsoft.com/office/drawing/2014/main" id="{AFE590E5-6694-A824-444C-76F01B5CE790}"/>
                </a:ext>
              </a:extLst>
            </p:cNvPr>
            <p:cNvSpPr/>
            <p:nvPr/>
          </p:nvSpPr>
          <p:spPr>
            <a:xfrm>
              <a:off x="-10266003" y="63002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4" name="Ellipse 163">
              <a:extLst>
                <a:ext uri="{FF2B5EF4-FFF2-40B4-BE49-F238E27FC236}">
                  <a16:creationId xmlns:a16="http://schemas.microsoft.com/office/drawing/2014/main" id="{2CFD4EAC-65D6-2540-5A0F-AE82C1DAD6D3}"/>
                </a:ext>
              </a:extLst>
            </p:cNvPr>
            <p:cNvSpPr/>
            <p:nvPr/>
          </p:nvSpPr>
          <p:spPr>
            <a:xfrm>
              <a:off x="-10266003" y="888423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5" name="Ellipse 164">
              <a:extLst>
                <a:ext uri="{FF2B5EF4-FFF2-40B4-BE49-F238E27FC236}">
                  <a16:creationId xmlns:a16="http://schemas.microsoft.com/office/drawing/2014/main" id="{149E304B-34EA-9EF1-8BB5-FCAB25E7EFEE}"/>
                </a:ext>
              </a:extLst>
            </p:cNvPr>
            <p:cNvSpPr/>
            <p:nvPr/>
          </p:nvSpPr>
          <p:spPr>
            <a:xfrm>
              <a:off x="-10564716" y="630036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6" name="Ellipse 165">
              <a:extLst>
                <a:ext uri="{FF2B5EF4-FFF2-40B4-BE49-F238E27FC236}">
                  <a16:creationId xmlns:a16="http://schemas.microsoft.com/office/drawing/2014/main" id="{6A86B462-479F-CDBF-16B0-4DEE2C708499}"/>
                </a:ext>
              </a:extLst>
            </p:cNvPr>
            <p:cNvSpPr/>
            <p:nvPr/>
          </p:nvSpPr>
          <p:spPr>
            <a:xfrm>
              <a:off x="-10116888" y="888423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7" name="Ellipse 166">
              <a:extLst>
                <a:ext uri="{FF2B5EF4-FFF2-40B4-BE49-F238E27FC236}">
                  <a16:creationId xmlns:a16="http://schemas.microsoft.com/office/drawing/2014/main" id="{CFDE43CB-0029-1FBB-AA95-787038A534E5}"/>
                </a:ext>
              </a:extLst>
            </p:cNvPr>
            <p:cNvSpPr/>
            <p:nvPr/>
          </p:nvSpPr>
          <p:spPr>
            <a:xfrm>
              <a:off x="-10863428" y="63002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8" name="Ellipse 167">
              <a:extLst>
                <a:ext uri="{FF2B5EF4-FFF2-40B4-BE49-F238E27FC236}">
                  <a16:creationId xmlns:a16="http://schemas.microsoft.com/office/drawing/2014/main" id="{D0FE2E3B-DC9E-18F4-5737-7CEC1715309E}"/>
                </a:ext>
              </a:extLst>
            </p:cNvPr>
            <p:cNvSpPr/>
            <p:nvPr/>
          </p:nvSpPr>
          <p:spPr>
            <a:xfrm>
              <a:off x="-11012543" y="63002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9" name="Ellipse 168">
              <a:extLst>
                <a:ext uri="{FF2B5EF4-FFF2-40B4-BE49-F238E27FC236}">
                  <a16:creationId xmlns:a16="http://schemas.microsoft.com/office/drawing/2014/main" id="{7626CA4C-299A-A65C-1291-6A372D874899}"/>
                </a:ext>
              </a:extLst>
            </p:cNvPr>
            <p:cNvSpPr/>
            <p:nvPr/>
          </p:nvSpPr>
          <p:spPr>
            <a:xfrm>
              <a:off x="-11161738" y="63002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0" name="Ellipse 169">
              <a:extLst>
                <a:ext uri="{FF2B5EF4-FFF2-40B4-BE49-F238E27FC236}">
                  <a16:creationId xmlns:a16="http://schemas.microsoft.com/office/drawing/2014/main" id="{B2B1EFAD-C405-2373-9E63-CDB2353CD92C}"/>
                </a:ext>
              </a:extLst>
            </p:cNvPr>
            <p:cNvSpPr/>
            <p:nvPr/>
          </p:nvSpPr>
          <p:spPr>
            <a:xfrm>
              <a:off x="-11310853" y="63002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1" name="Ellipse 170">
              <a:extLst>
                <a:ext uri="{FF2B5EF4-FFF2-40B4-BE49-F238E27FC236}">
                  <a16:creationId xmlns:a16="http://schemas.microsoft.com/office/drawing/2014/main" id="{42478CD3-EECB-238D-D64C-F6FB7B96D39D}"/>
                </a:ext>
              </a:extLst>
            </p:cNvPr>
            <p:cNvSpPr/>
            <p:nvPr/>
          </p:nvSpPr>
          <p:spPr>
            <a:xfrm>
              <a:off x="-11459968" y="6300284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2" name="Ellipse 171">
              <a:extLst>
                <a:ext uri="{FF2B5EF4-FFF2-40B4-BE49-F238E27FC236}">
                  <a16:creationId xmlns:a16="http://schemas.microsoft.com/office/drawing/2014/main" id="{D19ECC85-94CF-FADC-A805-11EDB38671F5}"/>
                </a:ext>
              </a:extLst>
            </p:cNvPr>
            <p:cNvSpPr/>
            <p:nvPr/>
          </p:nvSpPr>
          <p:spPr>
            <a:xfrm>
              <a:off x="-9967693" y="8884238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3" name="Ellipse 172">
              <a:extLst>
                <a:ext uri="{FF2B5EF4-FFF2-40B4-BE49-F238E27FC236}">
                  <a16:creationId xmlns:a16="http://schemas.microsoft.com/office/drawing/2014/main" id="{4809E5BB-B2E0-226C-7E35-C79E479E6542}"/>
                </a:ext>
              </a:extLst>
            </p:cNvPr>
            <p:cNvSpPr/>
            <p:nvPr/>
          </p:nvSpPr>
          <p:spPr>
            <a:xfrm>
              <a:off x="-11012624" y="914283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4" name="Ellipse 173">
              <a:extLst>
                <a:ext uri="{FF2B5EF4-FFF2-40B4-BE49-F238E27FC236}">
                  <a16:creationId xmlns:a16="http://schemas.microsoft.com/office/drawing/2014/main" id="{3C0B74BA-8221-34D2-15B6-7626C34238D0}"/>
                </a:ext>
              </a:extLst>
            </p:cNvPr>
            <p:cNvSpPr/>
            <p:nvPr/>
          </p:nvSpPr>
          <p:spPr>
            <a:xfrm>
              <a:off x="-6311201" y="591279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5" name="Ellipse 174">
              <a:extLst>
                <a:ext uri="{FF2B5EF4-FFF2-40B4-BE49-F238E27FC236}">
                  <a16:creationId xmlns:a16="http://schemas.microsoft.com/office/drawing/2014/main" id="{696782C1-A8C9-98CF-AB14-5BDD74F6214F}"/>
                </a:ext>
              </a:extLst>
            </p:cNvPr>
            <p:cNvSpPr/>
            <p:nvPr/>
          </p:nvSpPr>
          <p:spPr>
            <a:xfrm>
              <a:off x="-6460396" y="5912792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6" name="Ellipse 175">
              <a:extLst>
                <a:ext uri="{FF2B5EF4-FFF2-40B4-BE49-F238E27FC236}">
                  <a16:creationId xmlns:a16="http://schemas.microsoft.com/office/drawing/2014/main" id="{3034C4EE-9BE1-3839-6346-16FB19946D50}"/>
                </a:ext>
              </a:extLst>
            </p:cNvPr>
            <p:cNvSpPr/>
            <p:nvPr/>
          </p:nvSpPr>
          <p:spPr>
            <a:xfrm>
              <a:off x="-10863428" y="9142835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7" name="Ellipse 176">
              <a:extLst>
                <a:ext uri="{FF2B5EF4-FFF2-40B4-BE49-F238E27FC236}">
                  <a16:creationId xmlns:a16="http://schemas.microsoft.com/office/drawing/2014/main" id="{826FFB21-EB1C-D799-5659-09121A0DDA61}"/>
                </a:ext>
              </a:extLst>
            </p:cNvPr>
            <p:cNvSpPr/>
            <p:nvPr/>
          </p:nvSpPr>
          <p:spPr>
            <a:xfrm>
              <a:off x="-6311201" y="6946293"/>
              <a:ext cx="74758" cy="7475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8" name="Ellipse 177">
              <a:extLst>
                <a:ext uri="{FF2B5EF4-FFF2-40B4-BE49-F238E27FC236}">
                  <a16:creationId xmlns:a16="http://schemas.microsoft.com/office/drawing/2014/main" id="{2AF9ADD4-E2E5-D364-77E1-6B7BFA65A21B}"/>
                </a:ext>
              </a:extLst>
            </p:cNvPr>
            <p:cNvSpPr/>
            <p:nvPr/>
          </p:nvSpPr>
          <p:spPr>
            <a:xfrm>
              <a:off x="-9520027" y="655880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97147C60-EA7B-A8D7-3B50-71FFFECB6856}"/>
                </a:ext>
              </a:extLst>
            </p:cNvPr>
            <p:cNvSpPr/>
            <p:nvPr/>
          </p:nvSpPr>
          <p:spPr>
            <a:xfrm>
              <a:off x="-11609244" y="630044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C5A208BA-6DC8-E30A-9B1F-92958A3A6D12}"/>
                </a:ext>
              </a:extLst>
            </p:cNvPr>
            <p:cNvSpPr/>
            <p:nvPr/>
          </p:nvSpPr>
          <p:spPr>
            <a:xfrm>
              <a:off x="-9520027" y="6300446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20E81645-AE6C-8D7F-A640-2F0CD22BC16C}"/>
                </a:ext>
              </a:extLst>
            </p:cNvPr>
            <p:cNvSpPr/>
            <p:nvPr/>
          </p:nvSpPr>
          <p:spPr>
            <a:xfrm>
              <a:off x="-9520027" y="78508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2" name="Ellipse 181">
              <a:extLst>
                <a:ext uri="{FF2B5EF4-FFF2-40B4-BE49-F238E27FC236}">
                  <a16:creationId xmlns:a16="http://schemas.microsoft.com/office/drawing/2014/main" id="{9E525836-D3D7-9EF3-CCDF-7086E54FBFFB}"/>
                </a:ext>
              </a:extLst>
            </p:cNvPr>
            <p:cNvSpPr/>
            <p:nvPr/>
          </p:nvSpPr>
          <p:spPr>
            <a:xfrm>
              <a:off x="-11609244" y="7850818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3" name="Ellipse 182">
              <a:extLst>
                <a:ext uri="{FF2B5EF4-FFF2-40B4-BE49-F238E27FC236}">
                  <a16:creationId xmlns:a16="http://schemas.microsoft.com/office/drawing/2014/main" id="{53F9D614-7EC8-BD58-700E-CA12C9FFB6D3}"/>
                </a:ext>
              </a:extLst>
            </p:cNvPr>
            <p:cNvSpPr/>
            <p:nvPr/>
          </p:nvSpPr>
          <p:spPr>
            <a:xfrm>
              <a:off x="-13176519" y="565443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4" name="Ellipse 183">
              <a:extLst>
                <a:ext uri="{FF2B5EF4-FFF2-40B4-BE49-F238E27FC236}">
                  <a16:creationId xmlns:a16="http://schemas.microsoft.com/office/drawing/2014/main" id="{5C1901E3-87EE-0C2E-98BB-D31D1B4C1A9D}"/>
                </a:ext>
              </a:extLst>
            </p:cNvPr>
            <p:cNvSpPr/>
            <p:nvPr/>
          </p:nvSpPr>
          <p:spPr>
            <a:xfrm>
              <a:off x="-7952751" y="5654437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5" name="Ellipse 184">
              <a:extLst>
                <a:ext uri="{FF2B5EF4-FFF2-40B4-BE49-F238E27FC236}">
                  <a16:creationId xmlns:a16="http://schemas.microsoft.com/office/drawing/2014/main" id="{5736B996-C6F7-FB4B-D4FB-41244E0D0556}"/>
                </a:ext>
              </a:extLst>
            </p:cNvPr>
            <p:cNvSpPr/>
            <p:nvPr/>
          </p:nvSpPr>
          <p:spPr>
            <a:xfrm>
              <a:off x="-7952751" y="591279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6" name="Ellipse 185">
              <a:extLst>
                <a:ext uri="{FF2B5EF4-FFF2-40B4-BE49-F238E27FC236}">
                  <a16:creationId xmlns:a16="http://schemas.microsoft.com/office/drawing/2014/main" id="{7FA74B40-2FA6-2FC2-68B5-4AF358D479C8}"/>
                </a:ext>
              </a:extLst>
            </p:cNvPr>
            <p:cNvSpPr/>
            <p:nvPr/>
          </p:nvSpPr>
          <p:spPr>
            <a:xfrm>
              <a:off x="-13176519" y="5912792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7" name="Ellipse 186">
              <a:extLst>
                <a:ext uri="{FF2B5EF4-FFF2-40B4-BE49-F238E27FC236}">
                  <a16:creationId xmlns:a16="http://schemas.microsoft.com/office/drawing/2014/main" id="{181D6F4C-63E0-6B93-4649-D595C2CE0E2D}"/>
                </a:ext>
              </a:extLst>
            </p:cNvPr>
            <p:cNvSpPr/>
            <p:nvPr/>
          </p:nvSpPr>
          <p:spPr>
            <a:xfrm>
              <a:off x="-9520027" y="526678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8" name="Ellipse 187">
              <a:extLst>
                <a:ext uri="{FF2B5EF4-FFF2-40B4-BE49-F238E27FC236}">
                  <a16:creationId xmlns:a16="http://schemas.microsoft.com/office/drawing/2014/main" id="{A7BEDA6C-D0D1-B3FD-E8F8-76AA37ED91FD}"/>
                </a:ext>
              </a:extLst>
            </p:cNvPr>
            <p:cNvSpPr/>
            <p:nvPr/>
          </p:nvSpPr>
          <p:spPr>
            <a:xfrm>
              <a:off x="-9520027" y="759246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A9AC3B4C-138C-184D-55F5-C5DD7DAD13C2}"/>
                </a:ext>
              </a:extLst>
            </p:cNvPr>
            <p:cNvSpPr/>
            <p:nvPr/>
          </p:nvSpPr>
          <p:spPr>
            <a:xfrm>
              <a:off x="-11609244" y="6558801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E031A31B-138F-948D-C2EC-757CCB3FE839}"/>
                </a:ext>
              </a:extLst>
            </p:cNvPr>
            <p:cNvSpPr/>
            <p:nvPr/>
          </p:nvSpPr>
          <p:spPr>
            <a:xfrm>
              <a:off x="-11609244" y="759246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80477660-2F27-5702-FEE7-757CD0CA3203}"/>
                </a:ext>
              </a:extLst>
            </p:cNvPr>
            <p:cNvSpPr/>
            <p:nvPr/>
          </p:nvSpPr>
          <p:spPr>
            <a:xfrm>
              <a:off x="-7952751" y="720480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ABC59374-37D3-1F45-5CB5-526E7E3BCAFE}"/>
                </a:ext>
              </a:extLst>
            </p:cNvPr>
            <p:cNvSpPr/>
            <p:nvPr/>
          </p:nvSpPr>
          <p:spPr>
            <a:xfrm>
              <a:off x="-13176519" y="720480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8DD1ED0A-9860-99C8-F703-5D7A1BFD1866}"/>
                </a:ext>
              </a:extLst>
            </p:cNvPr>
            <p:cNvSpPr/>
            <p:nvPr/>
          </p:nvSpPr>
          <p:spPr>
            <a:xfrm>
              <a:off x="-9520027" y="500850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F0DDA20C-B64B-F7F1-7DEA-CA23F97CFDBC}"/>
                </a:ext>
              </a:extLst>
            </p:cNvPr>
            <p:cNvSpPr/>
            <p:nvPr/>
          </p:nvSpPr>
          <p:spPr>
            <a:xfrm>
              <a:off x="-11609244" y="5008509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96575DEC-CA1E-9533-37DA-40449995F052}"/>
                </a:ext>
              </a:extLst>
            </p:cNvPr>
            <p:cNvSpPr/>
            <p:nvPr/>
          </p:nvSpPr>
          <p:spPr>
            <a:xfrm>
              <a:off x="-7952751" y="694645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6" name="Ellipse 195">
              <a:extLst>
                <a:ext uri="{FF2B5EF4-FFF2-40B4-BE49-F238E27FC236}">
                  <a16:creationId xmlns:a16="http://schemas.microsoft.com/office/drawing/2014/main" id="{C5DB37ED-6546-8796-5C6B-24FF3B9B7F44}"/>
                </a:ext>
              </a:extLst>
            </p:cNvPr>
            <p:cNvSpPr/>
            <p:nvPr/>
          </p:nvSpPr>
          <p:spPr>
            <a:xfrm>
              <a:off x="-13176519" y="6946454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7" name="Ellipse 196">
              <a:extLst>
                <a:ext uri="{FF2B5EF4-FFF2-40B4-BE49-F238E27FC236}">
                  <a16:creationId xmlns:a16="http://schemas.microsoft.com/office/drawing/2014/main" id="{A819DF84-96E7-60B7-6E63-A2C9DDDEFFFF}"/>
                </a:ext>
              </a:extLst>
            </p:cNvPr>
            <p:cNvSpPr/>
            <p:nvPr/>
          </p:nvSpPr>
          <p:spPr>
            <a:xfrm>
              <a:off x="-11609244" y="5266783"/>
              <a:ext cx="74597" cy="7459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8" name="Ellipse 197">
              <a:extLst>
                <a:ext uri="{FF2B5EF4-FFF2-40B4-BE49-F238E27FC236}">
                  <a16:creationId xmlns:a16="http://schemas.microsoft.com/office/drawing/2014/main" id="{607D26EA-FF5A-79DC-32AE-673FE1F48B84}"/>
                </a:ext>
              </a:extLst>
            </p:cNvPr>
            <p:cNvSpPr/>
            <p:nvPr/>
          </p:nvSpPr>
          <p:spPr>
            <a:xfrm>
              <a:off x="-11758278" y="52667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9" name="Ellipse 198">
              <a:extLst>
                <a:ext uri="{FF2B5EF4-FFF2-40B4-BE49-F238E27FC236}">
                  <a16:creationId xmlns:a16="http://schemas.microsoft.com/office/drawing/2014/main" id="{4C18F37C-F5E3-884E-F199-2C07D5DF1AB6}"/>
                </a:ext>
              </a:extLst>
            </p:cNvPr>
            <p:cNvSpPr/>
            <p:nvPr/>
          </p:nvSpPr>
          <p:spPr>
            <a:xfrm>
              <a:off x="-11758278" y="500867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0" name="Ellipse 199">
              <a:extLst>
                <a:ext uri="{FF2B5EF4-FFF2-40B4-BE49-F238E27FC236}">
                  <a16:creationId xmlns:a16="http://schemas.microsoft.com/office/drawing/2014/main" id="{3025A15E-016C-695A-E007-E2BEA70980D8}"/>
                </a:ext>
              </a:extLst>
            </p:cNvPr>
            <p:cNvSpPr/>
            <p:nvPr/>
          </p:nvSpPr>
          <p:spPr>
            <a:xfrm>
              <a:off x="-11758278" y="630068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1" name="Ellipse 200">
              <a:extLst>
                <a:ext uri="{FF2B5EF4-FFF2-40B4-BE49-F238E27FC236}">
                  <a16:creationId xmlns:a16="http://schemas.microsoft.com/office/drawing/2014/main" id="{B6F7FD43-A1FF-B7C1-EEB3-B14FE7913A62}"/>
                </a:ext>
              </a:extLst>
            </p:cNvPr>
            <p:cNvSpPr/>
            <p:nvPr/>
          </p:nvSpPr>
          <p:spPr>
            <a:xfrm>
              <a:off x="-9369784" y="578373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9C410521-D5C3-DE6F-726A-61E1722FC70D}"/>
                </a:ext>
              </a:extLst>
            </p:cNvPr>
            <p:cNvSpPr/>
            <p:nvPr/>
          </p:nvSpPr>
          <p:spPr>
            <a:xfrm>
              <a:off x="-9220669" y="5783735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D30B9AF8-567E-3AB0-B621-EE600DB25E55}"/>
                </a:ext>
              </a:extLst>
            </p:cNvPr>
            <p:cNvSpPr/>
            <p:nvPr/>
          </p:nvSpPr>
          <p:spPr>
            <a:xfrm>
              <a:off x="-11908359" y="70758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595049B2-170E-8814-8EB2-89E4A44ECBEB}"/>
                </a:ext>
              </a:extLst>
            </p:cNvPr>
            <p:cNvSpPr/>
            <p:nvPr/>
          </p:nvSpPr>
          <p:spPr>
            <a:xfrm>
              <a:off x="-11759244" y="7075833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BA978263-1DA4-C44E-53DF-6F50EC9F52BE}"/>
                </a:ext>
              </a:extLst>
            </p:cNvPr>
            <p:cNvSpPr/>
            <p:nvPr/>
          </p:nvSpPr>
          <p:spPr>
            <a:xfrm>
              <a:off x="-9369784" y="707575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2092FA75-C0F6-8A89-2DBF-EF3F2AAB8599}"/>
                </a:ext>
              </a:extLst>
            </p:cNvPr>
            <p:cNvSpPr/>
            <p:nvPr/>
          </p:nvSpPr>
          <p:spPr>
            <a:xfrm>
              <a:off x="-9220669" y="7075752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1A83C051-7315-033B-0B0E-2E043B8BB20D}"/>
                </a:ext>
              </a:extLst>
            </p:cNvPr>
            <p:cNvSpPr/>
            <p:nvPr/>
          </p:nvSpPr>
          <p:spPr>
            <a:xfrm>
              <a:off x="-9370831" y="5008670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8" name="Ellipse 207">
              <a:extLst>
                <a:ext uri="{FF2B5EF4-FFF2-40B4-BE49-F238E27FC236}">
                  <a16:creationId xmlns:a16="http://schemas.microsoft.com/office/drawing/2014/main" id="{810A5E39-175D-CE09-0E87-91AA3F4A5304}"/>
                </a:ext>
              </a:extLst>
            </p:cNvPr>
            <p:cNvSpPr/>
            <p:nvPr/>
          </p:nvSpPr>
          <p:spPr>
            <a:xfrm>
              <a:off x="-13175391" y="51377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9" name="Ellipse 208">
              <a:extLst>
                <a:ext uri="{FF2B5EF4-FFF2-40B4-BE49-F238E27FC236}">
                  <a16:creationId xmlns:a16="http://schemas.microsoft.com/office/drawing/2014/main" id="{617C42F7-EEE5-0299-0273-E6B61C6DD3EE}"/>
                </a:ext>
              </a:extLst>
            </p:cNvPr>
            <p:cNvSpPr/>
            <p:nvPr/>
          </p:nvSpPr>
          <p:spPr>
            <a:xfrm>
              <a:off x="-11758278" y="759270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0" name="Ellipse 209">
              <a:extLst>
                <a:ext uri="{FF2B5EF4-FFF2-40B4-BE49-F238E27FC236}">
                  <a16:creationId xmlns:a16="http://schemas.microsoft.com/office/drawing/2014/main" id="{D21EE1CE-D9E9-AE48-9F76-82EF5C694E45}"/>
                </a:ext>
              </a:extLst>
            </p:cNvPr>
            <p:cNvSpPr/>
            <p:nvPr/>
          </p:nvSpPr>
          <p:spPr>
            <a:xfrm>
              <a:off x="-13026276" y="513772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1" name="Ellipse 210">
              <a:extLst>
                <a:ext uri="{FF2B5EF4-FFF2-40B4-BE49-F238E27FC236}">
                  <a16:creationId xmlns:a16="http://schemas.microsoft.com/office/drawing/2014/main" id="{1CC01FB8-370D-8914-5174-44CF551ABEEA}"/>
                </a:ext>
              </a:extLst>
            </p:cNvPr>
            <p:cNvSpPr/>
            <p:nvPr/>
          </p:nvSpPr>
          <p:spPr>
            <a:xfrm>
              <a:off x="-11758278" y="655880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2" name="Ellipse 211">
              <a:extLst>
                <a:ext uri="{FF2B5EF4-FFF2-40B4-BE49-F238E27FC236}">
                  <a16:creationId xmlns:a16="http://schemas.microsoft.com/office/drawing/2014/main" id="{7B49AA15-1230-D12D-7E71-2EDA758F2CE9}"/>
                </a:ext>
              </a:extLst>
            </p:cNvPr>
            <p:cNvSpPr/>
            <p:nvPr/>
          </p:nvSpPr>
          <p:spPr>
            <a:xfrm>
              <a:off x="-9370831" y="759270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3" name="Ellipse 212">
              <a:extLst>
                <a:ext uri="{FF2B5EF4-FFF2-40B4-BE49-F238E27FC236}">
                  <a16:creationId xmlns:a16="http://schemas.microsoft.com/office/drawing/2014/main" id="{C56C419C-C94F-1B81-57CE-3035F6A9859C}"/>
                </a:ext>
              </a:extLst>
            </p:cNvPr>
            <p:cNvSpPr/>
            <p:nvPr/>
          </p:nvSpPr>
          <p:spPr>
            <a:xfrm>
              <a:off x="-7953638" y="642982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4" name="Ellipse 213">
              <a:extLst>
                <a:ext uri="{FF2B5EF4-FFF2-40B4-BE49-F238E27FC236}">
                  <a16:creationId xmlns:a16="http://schemas.microsoft.com/office/drawing/2014/main" id="{C0310A23-AA27-BFC6-3DDA-4EDFFDE118FE}"/>
                </a:ext>
              </a:extLst>
            </p:cNvPr>
            <p:cNvSpPr/>
            <p:nvPr/>
          </p:nvSpPr>
          <p:spPr>
            <a:xfrm>
              <a:off x="-9370831" y="5266783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A6D2E2BE-3FB8-0398-AEF3-358A231CD6C7}"/>
                </a:ext>
              </a:extLst>
            </p:cNvPr>
            <p:cNvSpPr/>
            <p:nvPr/>
          </p:nvSpPr>
          <p:spPr>
            <a:xfrm>
              <a:off x="-11759244" y="578381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9A88B9D6-4909-A850-5CDB-1019B39CB88C}"/>
                </a:ext>
              </a:extLst>
            </p:cNvPr>
            <p:cNvSpPr/>
            <p:nvPr/>
          </p:nvSpPr>
          <p:spPr>
            <a:xfrm>
              <a:off x="-11908359" y="578381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7E534647-620E-D405-2CD0-0AC18956AC40}"/>
                </a:ext>
              </a:extLst>
            </p:cNvPr>
            <p:cNvSpPr/>
            <p:nvPr/>
          </p:nvSpPr>
          <p:spPr>
            <a:xfrm>
              <a:off x="-13175391" y="772168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82C4180C-73C5-0581-1DCE-E15700884D4A}"/>
                </a:ext>
              </a:extLst>
            </p:cNvPr>
            <p:cNvSpPr/>
            <p:nvPr/>
          </p:nvSpPr>
          <p:spPr>
            <a:xfrm>
              <a:off x="-13026276" y="772168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B35EE4EF-4B8E-893D-9745-21A618FA8EA3}"/>
                </a:ext>
              </a:extLst>
            </p:cNvPr>
            <p:cNvSpPr/>
            <p:nvPr/>
          </p:nvSpPr>
          <p:spPr>
            <a:xfrm>
              <a:off x="-8102752" y="772184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AB9868E8-3E61-29C0-F88A-7286D6D9F95C}"/>
                </a:ext>
              </a:extLst>
            </p:cNvPr>
            <p:cNvSpPr/>
            <p:nvPr/>
          </p:nvSpPr>
          <p:spPr>
            <a:xfrm>
              <a:off x="-7953638" y="772184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6C0B853C-0633-13B2-0F72-DF70CD038911}"/>
                </a:ext>
              </a:extLst>
            </p:cNvPr>
            <p:cNvSpPr/>
            <p:nvPr/>
          </p:nvSpPr>
          <p:spPr>
            <a:xfrm>
              <a:off x="-11758278" y="785073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2" name="Ellipse 221">
              <a:extLst>
                <a:ext uri="{FF2B5EF4-FFF2-40B4-BE49-F238E27FC236}">
                  <a16:creationId xmlns:a16="http://schemas.microsoft.com/office/drawing/2014/main" id="{845B73B0-D971-2637-FDA6-B7B3C9FF20AC}"/>
                </a:ext>
              </a:extLst>
            </p:cNvPr>
            <p:cNvSpPr/>
            <p:nvPr/>
          </p:nvSpPr>
          <p:spPr>
            <a:xfrm>
              <a:off x="-8102752" y="642982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3" name="Ellipse 222">
              <a:extLst>
                <a:ext uri="{FF2B5EF4-FFF2-40B4-BE49-F238E27FC236}">
                  <a16:creationId xmlns:a16="http://schemas.microsoft.com/office/drawing/2014/main" id="{28803F7E-74E7-7AA9-E321-2ECDBE7EDB45}"/>
                </a:ext>
              </a:extLst>
            </p:cNvPr>
            <p:cNvSpPr/>
            <p:nvPr/>
          </p:nvSpPr>
          <p:spPr>
            <a:xfrm>
              <a:off x="-13026276" y="642974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4" name="Ellipse 223">
              <a:extLst>
                <a:ext uri="{FF2B5EF4-FFF2-40B4-BE49-F238E27FC236}">
                  <a16:creationId xmlns:a16="http://schemas.microsoft.com/office/drawing/2014/main" id="{DAFF2AEE-1776-7980-D803-1446D4A0037D}"/>
                </a:ext>
              </a:extLst>
            </p:cNvPr>
            <p:cNvSpPr/>
            <p:nvPr/>
          </p:nvSpPr>
          <p:spPr>
            <a:xfrm>
              <a:off x="-13175391" y="6429744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5" name="Ellipse 224">
              <a:extLst>
                <a:ext uri="{FF2B5EF4-FFF2-40B4-BE49-F238E27FC236}">
                  <a16:creationId xmlns:a16="http://schemas.microsoft.com/office/drawing/2014/main" id="{5471AEE7-F1EA-8BE8-5A44-AE488239E6E7}"/>
                </a:ext>
              </a:extLst>
            </p:cNvPr>
            <p:cNvSpPr/>
            <p:nvPr/>
          </p:nvSpPr>
          <p:spPr>
            <a:xfrm>
              <a:off x="-9370831" y="630068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6" name="Ellipse 225">
              <a:extLst>
                <a:ext uri="{FF2B5EF4-FFF2-40B4-BE49-F238E27FC236}">
                  <a16:creationId xmlns:a16="http://schemas.microsoft.com/office/drawing/2014/main" id="{7EA97AEA-FDBC-1F95-35E7-DB817D0C2FC3}"/>
                </a:ext>
              </a:extLst>
            </p:cNvPr>
            <p:cNvSpPr/>
            <p:nvPr/>
          </p:nvSpPr>
          <p:spPr>
            <a:xfrm>
              <a:off x="-9370831" y="7850737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7" name="Ellipse 226">
              <a:extLst>
                <a:ext uri="{FF2B5EF4-FFF2-40B4-BE49-F238E27FC236}">
                  <a16:creationId xmlns:a16="http://schemas.microsoft.com/office/drawing/2014/main" id="{C1D585A9-189A-9FF0-B922-52BB38010667}"/>
                </a:ext>
              </a:extLst>
            </p:cNvPr>
            <p:cNvSpPr/>
            <p:nvPr/>
          </p:nvSpPr>
          <p:spPr>
            <a:xfrm>
              <a:off x="-11908359" y="836785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8" name="Ellipse 227">
              <a:extLst>
                <a:ext uri="{FF2B5EF4-FFF2-40B4-BE49-F238E27FC236}">
                  <a16:creationId xmlns:a16="http://schemas.microsoft.com/office/drawing/2014/main" id="{1ADF961A-FFB3-E19C-8F5B-15AB2620B59C}"/>
                </a:ext>
              </a:extLst>
            </p:cNvPr>
            <p:cNvSpPr/>
            <p:nvPr/>
          </p:nvSpPr>
          <p:spPr>
            <a:xfrm>
              <a:off x="-11759244" y="836785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9" name="Ellipse 228">
              <a:extLst>
                <a:ext uri="{FF2B5EF4-FFF2-40B4-BE49-F238E27FC236}">
                  <a16:creationId xmlns:a16="http://schemas.microsoft.com/office/drawing/2014/main" id="{3D3C1FDB-DF24-4E05-B9D1-AB2B3B9D85E8}"/>
                </a:ext>
              </a:extLst>
            </p:cNvPr>
            <p:cNvSpPr/>
            <p:nvPr/>
          </p:nvSpPr>
          <p:spPr>
            <a:xfrm>
              <a:off x="-9369784" y="83676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0" name="Ellipse 229">
              <a:extLst>
                <a:ext uri="{FF2B5EF4-FFF2-40B4-BE49-F238E27FC236}">
                  <a16:creationId xmlns:a16="http://schemas.microsoft.com/office/drawing/2014/main" id="{D432EA64-07CD-8CA0-EFB4-E7F01898C823}"/>
                </a:ext>
              </a:extLst>
            </p:cNvPr>
            <p:cNvSpPr/>
            <p:nvPr/>
          </p:nvSpPr>
          <p:spPr>
            <a:xfrm>
              <a:off x="-9220669" y="8367689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1" name="Ellipse 230">
              <a:extLst>
                <a:ext uri="{FF2B5EF4-FFF2-40B4-BE49-F238E27FC236}">
                  <a16:creationId xmlns:a16="http://schemas.microsoft.com/office/drawing/2014/main" id="{6D80E421-7D06-D797-1A02-334A26E8F7A4}"/>
                </a:ext>
              </a:extLst>
            </p:cNvPr>
            <p:cNvSpPr/>
            <p:nvPr/>
          </p:nvSpPr>
          <p:spPr>
            <a:xfrm>
              <a:off x="-9370831" y="6558801"/>
              <a:ext cx="74436" cy="7443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2" name="Ellipse 231">
              <a:extLst>
                <a:ext uri="{FF2B5EF4-FFF2-40B4-BE49-F238E27FC236}">
                  <a16:creationId xmlns:a16="http://schemas.microsoft.com/office/drawing/2014/main" id="{0B2D3D54-61E1-AF87-D5D3-01B5FBA35724}"/>
                </a:ext>
              </a:extLst>
            </p:cNvPr>
            <p:cNvSpPr/>
            <p:nvPr/>
          </p:nvSpPr>
          <p:spPr>
            <a:xfrm>
              <a:off x="-10638991" y="746316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3" name="Ellipse 232">
              <a:extLst>
                <a:ext uri="{FF2B5EF4-FFF2-40B4-BE49-F238E27FC236}">
                  <a16:creationId xmlns:a16="http://schemas.microsoft.com/office/drawing/2014/main" id="{17032901-21C7-FA71-05B3-574F0F16D129}"/>
                </a:ext>
              </a:extLst>
            </p:cNvPr>
            <p:cNvSpPr/>
            <p:nvPr/>
          </p:nvSpPr>
          <p:spPr>
            <a:xfrm>
              <a:off x="-9594544" y="6170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4" name="Ellipse 233">
              <a:extLst>
                <a:ext uri="{FF2B5EF4-FFF2-40B4-BE49-F238E27FC236}">
                  <a16:creationId xmlns:a16="http://schemas.microsoft.com/office/drawing/2014/main" id="{ACC27383-B754-FF22-127A-65B0E5AFD784}"/>
                </a:ext>
              </a:extLst>
            </p:cNvPr>
            <p:cNvSpPr/>
            <p:nvPr/>
          </p:nvSpPr>
          <p:spPr>
            <a:xfrm>
              <a:off x="-13251036" y="475087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04A2F832-EFB0-CFF2-ED81-24A36540B15E}"/>
                </a:ext>
              </a:extLst>
            </p:cNvPr>
            <p:cNvSpPr/>
            <p:nvPr/>
          </p:nvSpPr>
          <p:spPr>
            <a:xfrm>
              <a:off x="-9445026" y="462101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FE2A7541-6B81-FB16-CE16-7C692DDC671B}"/>
                </a:ext>
              </a:extLst>
            </p:cNvPr>
            <p:cNvSpPr/>
            <p:nvPr/>
          </p:nvSpPr>
          <p:spPr>
            <a:xfrm>
              <a:off x="-7355809" y="746340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7" name="Ellipse 236">
              <a:extLst>
                <a:ext uri="{FF2B5EF4-FFF2-40B4-BE49-F238E27FC236}">
                  <a16:creationId xmlns:a16="http://schemas.microsoft.com/office/drawing/2014/main" id="{DB3B51E2-AF08-258A-7650-9C0E1BC9FE2E}"/>
                </a:ext>
              </a:extLst>
            </p:cNvPr>
            <p:cNvSpPr/>
            <p:nvPr/>
          </p:nvSpPr>
          <p:spPr>
            <a:xfrm>
              <a:off x="-10041646" y="901393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9EE919B9-B0A0-48C5-70DF-B30C660C0B7A}"/>
                </a:ext>
              </a:extLst>
            </p:cNvPr>
            <p:cNvSpPr/>
            <p:nvPr/>
          </p:nvSpPr>
          <p:spPr>
            <a:xfrm>
              <a:off x="-11981668" y="53968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F8DBFDCF-DEA7-BB4D-856B-594F2311E69C}"/>
                </a:ext>
              </a:extLst>
            </p:cNvPr>
            <p:cNvSpPr/>
            <p:nvPr/>
          </p:nvSpPr>
          <p:spPr>
            <a:xfrm>
              <a:off x="-11832553" y="53968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6D16C68D-F781-0B9B-3A65-1060622B9DA6}"/>
                </a:ext>
              </a:extLst>
            </p:cNvPr>
            <p:cNvSpPr/>
            <p:nvPr/>
          </p:nvSpPr>
          <p:spPr>
            <a:xfrm>
              <a:off x="-11683438" y="53968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09681751-5BDF-9AB2-8218-503A39723AB7}"/>
                </a:ext>
              </a:extLst>
            </p:cNvPr>
            <p:cNvSpPr/>
            <p:nvPr/>
          </p:nvSpPr>
          <p:spPr>
            <a:xfrm>
              <a:off x="-11534243" y="53968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2" name="Ellipse 241">
              <a:extLst>
                <a:ext uri="{FF2B5EF4-FFF2-40B4-BE49-F238E27FC236}">
                  <a16:creationId xmlns:a16="http://schemas.microsoft.com/office/drawing/2014/main" id="{364DDD4E-CB39-A1E5-1EBF-46A5CD09457B}"/>
                </a:ext>
              </a:extLst>
            </p:cNvPr>
            <p:cNvSpPr/>
            <p:nvPr/>
          </p:nvSpPr>
          <p:spPr>
            <a:xfrm>
              <a:off x="-9147119" y="74629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3" name="Ellipse 242">
              <a:extLst>
                <a:ext uri="{FF2B5EF4-FFF2-40B4-BE49-F238E27FC236}">
                  <a16:creationId xmlns:a16="http://schemas.microsoft.com/office/drawing/2014/main" id="{20760EF2-13E0-22F6-BBAC-4EB4628EB510}"/>
                </a:ext>
              </a:extLst>
            </p:cNvPr>
            <p:cNvSpPr/>
            <p:nvPr/>
          </p:nvSpPr>
          <p:spPr>
            <a:xfrm>
              <a:off x="-9296234" y="74629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4" name="Ellipse 243">
              <a:extLst>
                <a:ext uri="{FF2B5EF4-FFF2-40B4-BE49-F238E27FC236}">
                  <a16:creationId xmlns:a16="http://schemas.microsoft.com/office/drawing/2014/main" id="{E04045A7-CA18-89DB-2963-79C4450253C6}"/>
                </a:ext>
              </a:extLst>
            </p:cNvPr>
            <p:cNvSpPr/>
            <p:nvPr/>
          </p:nvSpPr>
          <p:spPr>
            <a:xfrm>
              <a:off x="-9445429" y="74629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5" name="Ellipse 244">
              <a:extLst>
                <a:ext uri="{FF2B5EF4-FFF2-40B4-BE49-F238E27FC236}">
                  <a16:creationId xmlns:a16="http://schemas.microsoft.com/office/drawing/2014/main" id="{0C52E670-E7C7-1DD6-168D-5964BEB8BC90}"/>
                </a:ext>
              </a:extLst>
            </p:cNvPr>
            <p:cNvSpPr/>
            <p:nvPr/>
          </p:nvSpPr>
          <p:spPr>
            <a:xfrm>
              <a:off x="-10937220" y="539664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6" name="Ellipse 245">
              <a:extLst>
                <a:ext uri="{FF2B5EF4-FFF2-40B4-BE49-F238E27FC236}">
                  <a16:creationId xmlns:a16="http://schemas.microsoft.com/office/drawing/2014/main" id="{8D93F171-AF6B-0294-45CD-3E8231949328}"/>
                </a:ext>
              </a:extLst>
            </p:cNvPr>
            <p:cNvSpPr/>
            <p:nvPr/>
          </p:nvSpPr>
          <p:spPr>
            <a:xfrm>
              <a:off x="-10788106" y="539664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7" name="Ellipse 246">
              <a:extLst>
                <a:ext uri="{FF2B5EF4-FFF2-40B4-BE49-F238E27FC236}">
                  <a16:creationId xmlns:a16="http://schemas.microsoft.com/office/drawing/2014/main" id="{DBDE736D-AB71-7578-6721-82609BF166D3}"/>
                </a:ext>
              </a:extLst>
            </p:cNvPr>
            <p:cNvSpPr/>
            <p:nvPr/>
          </p:nvSpPr>
          <p:spPr>
            <a:xfrm>
              <a:off x="-10638991" y="539664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8" name="Ellipse 247">
              <a:extLst>
                <a:ext uri="{FF2B5EF4-FFF2-40B4-BE49-F238E27FC236}">
                  <a16:creationId xmlns:a16="http://schemas.microsoft.com/office/drawing/2014/main" id="{B0A0AEAD-6324-B254-4FE6-BD93FE502565}"/>
                </a:ext>
              </a:extLst>
            </p:cNvPr>
            <p:cNvSpPr/>
            <p:nvPr/>
          </p:nvSpPr>
          <p:spPr>
            <a:xfrm>
              <a:off x="-10489796" y="539664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49" name="Ellipse 248">
              <a:extLst>
                <a:ext uri="{FF2B5EF4-FFF2-40B4-BE49-F238E27FC236}">
                  <a16:creationId xmlns:a16="http://schemas.microsoft.com/office/drawing/2014/main" id="{D4781A6E-CFDF-A934-4601-E90900D09C92}"/>
                </a:ext>
              </a:extLst>
            </p:cNvPr>
            <p:cNvSpPr/>
            <p:nvPr/>
          </p:nvSpPr>
          <p:spPr>
            <a:xfrm>
              <a:off x="-10340681" y="539664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0" name="Ellipse 249">
              <a:extLst>
                <a:ext uri="{FF2B5EF4-FFF2-40B4-BE49-F238E27FC236}">
                  <a16:creationId xmlns:a16="http://schemas.microsoft.com/office/drawing/2014/main" id="{DE4E4B0D-3D15-9B9E-919F-6A0FE9A3ECD5}"/>
                </a:ext>
              </a:extLst>
            </p:cNvPr>
            <p:cNvSpPr/>
            <p:nvPr/>
          </p:nvSpPr>
          <p:spPr>
            <a:xfrm>
              <a:off x="-10191566" y="539664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1" name="Ellipse 250">
              <a:extLst>
                <a:ext uri="{FF2B5EF4-FFF2-40B4-BE49-F238E27FC236}">
                  <a16:creationId xmlns:a16="http://schemas.microsoft.com/office/drawing/2014/main" id="{F4593C3B-FB28-545C-A9E0-72123451DE7A}"/>
                </a:ext>
              </a:extLst>
            </p:cNvPr>
            <p:cNvSpPr/>
            <p:nvPr/>
          </p:nvSpPr>
          <p:spPr>
            <a:xfrm>
              <a:off x="-9594544" y="74629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2" name="Ellipse 251">
              <a:extLst>
                <a:ext uri="{FF2B5EF4-FFF2-40B4-BE49-F238E27FC236}">
                  <a16:creationId xmlns:a16="http://schemas.microsoft.com/office/drawing/2014/main" id="{45A92DD4-AA52-678C-63BB-E2CDA549A591}"/>
                </a:ext>
              </a:extLst>
            </p:cNvPr>
            <p:cNvSpPr/>
            <p:nvPr/>
          </p:nvSpPr>
          <p:spPr>
            <a:xfrm>
              <a:off x="-10191566" y="746316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3" name="Ellipse 252">
              <a:extLst>
                <a:ext uri="{FF2B5EF4-FFF2-40B4-BE49-F238E27FC236}">
                  <a16:creationId xmlns:a16="http://schemas.microsoft.com/office/drawing/2014/main" id="{BFF0E777-FCBE-E1CF-06F9-B32AE6C6F189}"/>
                </a:ext>
              </a:extLst>
            </p:cNvPr>
            <p:cNvSpPr/>
            <p:nvPr/>
          </p:nvSpPr>
          <p:spPr>
            <a:xfrm>
              <a:off x="-10340681" y="746316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4" name="Ellipse 253">
              <a:extLst>
                <a:ext uri="{FF2B5EF4-FFF2-40B4-BE49-F238E27FC236}">
                  <a16:creationId xmlns:a16="http://schemas.microsoft.com/office/drawing/2014/main" id="{DC502219-6931-2AE0-E80A-76D4F463AA5B}"/>
                </a:ext>
              </a:extLst>
            </p:cNvPr>
            <p:cNvSpPr/>
            <p:nvPr/>
          </p:nvSpPr>
          <p:spPr>
            <a:xfrm>
              <a:off x="-9594544" y="53968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5" name="Ellipse 254">
              <a:extLst>
                <a:ext uri="{FF2B5EF4-FFF2-40B4-BE49-F238E27FC236}">
                  <a16:creationId xmlns:a16="http://schemas.microsoft.com/office/drawing/2014/main" id="{39E96AA7-1E2F-E8A9-30E1-DA540DACC93F}"/>
                </a:ext>
              </a:extLst>
            </p:cNvPr>
            <p:cNvSpPr/>
            <p:nvPr/>
          </p:nvSpPr>
          <p:spPr>
            <a:xfrm>
              <a:off x="-9445429" y="53968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6" name="Ellipse 255">
              <a:extLst>
                <a:ext uri="{FF2B5EF4-FFF2-40B4-BE49-F238E27FC236}">
                  <a16:creationId xmlns:a16="http://schemas.microsoft.com/office/drawing/2014/main" id="{E26B4635-1C3A-9228-DC27-B2CEF2F5CB11}"/>
                </a:ext>
              </a:extLst>
            </p:cNvPr>
            <p:cNvSpPr/>
            <p:nvPr/>
          </p:nvSpPr>
          <p:spPr>
            <a:xfrm>
              <a:off x="-9296234" y="53968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7" name="Ellipse 256">
              <a:extLst>
                <a:ext uri="{FF2B5EF4-FFF2-40B4-BE49-F238E27FC236}">
                  <a16:creationId xmlns:a16="http://schemas.microsoft.com/office/drawing/2014/main" id="{6BD9A84F-EECF-CAFE-7681-415F324B25BC}"/>
                </a:ext>
              </a:extLst>
            </p:cNvPr>
            <p:cNvSpPr/>
            <p:nvPr/>
          </p:nvSpPr>
          <p:spPr>
            <a:xfrm>
              <a:off x="-9147119" y="53968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8" name="Ellipse 257">
              <a:extLst>
                <a:ext uri="{FF2B5EF4-FFF2-40B4-BE49-F238E27FC236}">
                  <a16:creationId xmlns:a16="http://schemas.microsoft.com/office/drawing/2014/main" id="{CFFDB8B8-A70E-F922-9F14-F42899D1A266}"/>
                </a:ext>
              </a:extLst>
            </p:cNvPr>
            <p:cNvSpPr/>
            <p:nvPr/>
          </p:nvSpPr>
          <p:spPr>
            <a:xfrm>
              <a:off x="-11087141" y="901385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9" name="Ellipse 258">
              <a:extLst>
                <a:ext uri="{FF2B5EF4-FFF2-40B4-BE49-F238E27FC236}">
                  <a16:creationId xmlns:a16="http://schemas.microsoft.com/office/drawing/2014/main" id="{D79FBA1E-397A-D236-9FED-8FB8C7720943}"/>
                </a:ext>
              </a:extLst>
            </p:cNvPr>
            <p:cNvSpPr/>
            <p:nvPr/>
          </p:nvSpPr>
          <p:spPr>
            <a:xfrm>
              <a:off x="-11236255" y="901385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0" name="Ellipse 259">
              <a:extLst>
                <a:ext uri="{FF2B5EF4-FFF2-40B4-BE49-F238E27FC236}">
                  <a16:creationId xmlns:a16="http://schemas.microsoft.com/office/drawing/2014/main" id="{187F4C21-1672-9EBC-4E93-69F9196ADE9E}"/>
                </a:ext>
              </a:extLst>
            </p:cNvPr>
            <p:cNvSpPr/>
            <p:nvPr/>
          </p:nvSpPr>
          <p:spPr>
            <a:xfrm>
              <a:off x="-11385370" y="901385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1" name="Ellipse 260">
              <a:extLst>
                <a:ext uri="{FF2B5EF4-FFF2-40B4-BE49-F238E27FC236}">
                  <a16:creationId xmlns:a16="http://schemas.microsoft.com/office/drawing/2014/main" id="{D0440490-A24E-6B13-EC05-4A28663E95C7}"/>
                </a:ext>
              </a:extLst>
            </p:cNvPr>
            <p:cNvSpPr/>
            <p:nvPr/>
          </p:nvSpPr>
          <p:spPr>
            <a:xfrm>
              <a:off x="-10489796" y="746316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2" name="Ellipse 261">
              <a:extLst>
                <a:ext uri="{FF2B5EF4-FFF2-40B4-BE49-F238E27FC236}">
                  <a16:creationId xmlns:a16="http://schemas.microsoft.com/office/drawing/2014/main" id="{766EEEF2-90D0-3D9F-942E-8D85B02459C6}"/>
                </a:ext>
              </a:extLst>
            </p:cNvPr>
            <p:cNvSpPr/>
            <p:nvPr/>
          </p:nvSpPr>
          <p:spPr>
            <a:xfrm>
              <a:off x="-10788106" y="746316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3" name="Ellipse 262">
              <a:extLst>
                <a:ext uri="{FF2B5EF4-FFF2-40B4-BE49-F238E27FC236}">
                  <a16:creationId xmlns:a16="http://schemas.microsoft.com/office/drawing/2014/main" id="{F679FCB5-5FFB-2235-619B-0AD9238DD858}"/>
                </a:ext>
              </a:extLst>
            </p:cNvPr>
            <p:cNvSpPr/>
            <p:nvPr/>
          </p:nvSpPr>
          <p:spPr>
            <a:xfrm>
              <a:off x="-10937220" y="746316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4" name="Ellipse 263">
              <a:extLst>
                <a:ext uri="{FF2B5EF4-FFF2-40B4-BE49-F238E27FC236}">
                  <a16:creationId xmlns:a16="http://schemas.microsoft.com/office/drawing/2014/main" id="{B6B148D1-C65C-BD4A-64FC-201EB9BA1548}"/>
                </a:ext>
              </a:extLst>
            </p:cNvPr>
            <p:cNvSpPr/>
            <p:nvPr/>
          </p:nvSpPr>
          <p:spPr>
            <a:xfrm>
              <a:off x="-11534243" y="74629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5" name="Ellipse 264">
              <a:extLst>
                <a:ext uri="{FF2B5EF4-FFF2-40B4-BE49-F238E27FC236}">
                  <a16:creationId xmlns:a16="http://schemas.microsoft.com/office/drawing/2014/main" id="{F2DDD409-1D17-9BAF-C852-EF7F53142326}"/>
                </a:ext>
              </a:extLst>
            </p:cNvPr>
            <p:cNvSpPr/>
            <p:nvPr/>
          </p:nvSpPr>
          <p:spPr>
            <a:xfrm>
              <a:off x="-11683358" y="74629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6" name="Ellipse 265">
              <a:extLst>
                <a:ext uri="{FF2B5EF4-FFF2-40B4-BE49-F238E27FC236}">
                  <a16:creationId xmlns:a16="http://schemas.microsoft.com/office/drawing/2014/main" id="{533EF105-7D1C-CC3E-258A-C840D1A93F99}"/>
                </a:ext>
              </a:extLst>
            </p:cNvPr>
            <p:cNvSpPr/>
            <p:nvPr/>
          </p:nvSpPr>
          <p:spPr>
            <a:xfrm>
              <a:off x="-14295483" y="552513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7" name="Ellipse 266">
              <a:extLst>
                <a:ext uri="{FF2B5EF4-FFF2-40B4-BE49-F238E27FC236}">
                  <a16:creationId xmlns:a16="http://schemas.microsoft.com/office/drawing/2014/main" id="{5E6AC21E-BD50-8522-B23C-1438DE7E636F}"/>
                </a:ext>
              </a:extLst>
            </p:cNvPr>
            <p:cNvSpPr/>
            <p:nvPr/>
          </p:nvSpPr>
          <p:spPr>
            <a:xfrm>
              <a:off x="-14146368" y="552513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8" name="Ellipse 267">
              <a:extLst>
                <a:ext uri="{FF2B5EF4-FFF2-40B4-BE49-F238E27FC236}">
                  <a16:creationId xmlns:a16="http://schemas.microsoft.com/office/drawing/2014/main" id="{EAE20FEC-3E81-B926-053F-E5F554A4AA89}"/>
                </a:ext>
              </a:extLst>
            </p:cNvPr>
            <p:cNvSpPr/>
            <p:nvPr/>
          </p:nvSpPr>
          <p:spPr>
            <a:xfrm>
              <a:off x="-13997173" y="552513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9" name="Ellipse 268">
              <a:extLst>
                <a:ext uri="{FF2B5EF4-FFF2-40B4-BE49-F238E27FC236}">
                  <a16:creationId xmlns:a16="http://schemas.microsoft.com/office/drawing/2014/main" id="{9760888C-2616-2964-2CE9-2F4C87CC07C7}"/>
                </a:ext>
              </a:extLst>
            </p:cNvPr>
            <p:cNvSpPr/>
            <p:nvPr/>
          </p:nvSpPr>
          <p:spPr>
            <a:xfrm>
              <a:off x="-13848058" y="552513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0" name="Ellipse 269">
              <a:extLst>
                <a:ext uri="{FF2B5EF4-FFF2-40B4-BE49-F238E27FC236}">
                  <a16:creationId xmlns:a16="http://schemas.microsoft.com/office/drawing/2014/main" id="{5CA89BE2-12B7-4563-3BC6-8E9F9DA50829}"/>
                </a:ext>
              </a:extLst>
            </p:cNvPr>
            <p:cNvSpPr/>
            <p:nvPr/>
          </p:nvSpPr>
          <p:spPr>
            <a:xfrm>
              <a:off x="-11832553" y="74629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1" name="Ellipse 270">
              <a:extLst>
                <a:ext uri="{FF2B5EF4-FFF2-40B4-BE49-F238E27FC236}">
                  <a16:creationId xmlns:a16="http://schemas.microsoft.com/office/drawing/2014/main" id="{F27B72AD-22F8-8D96-474E-ACF2A9904C17}"/>
                </a:ext>
              </a:extLst>
            </p:cNvPr>
            <p:cNvSpPr/>
            <p:nvPr/>
          </p:nvSpPr>
          <p:spPr>
            <a:xfrm>
              <a:off x="-11981668" y="746292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2" name="Ellipse 271">
              <a:extLst>
                <a:ext uri="{FF2B5EF4-FFF2-40B4-BE49-F238E27FC236}">
                  <a16:creationId xmlns:a16="http://schemas.microsoft.com/office/drawing/2014/main" id="{71A9BB84-E0FE-9740-DA6B-06E8FA7D6A4C}"/>
                </a:ext>
              </a:extLst>
            </p:cNvPr>
            <p:cNvSpPr/>
            <p:nvPr/>
          </p:nvSpPr>
          <p:spPr>
            <a:xfrm>
              <a:off x="-13773139" y="746340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3" name="Ellipse 272">
              <a:extLst>
                <a:ext uri="{FF2B5EF4-FFF2-40B4-BE49-F238E27FC236}">
                  <a16:creationId xmlns:a16="http://schemas.microsoft.com/office/drawing/2014/main" id="{A9584632-18E8-E243-9375-28D53C446B6A}"/>
                </a:ext>
              </a:extLst>
            </p:cNvPr>
            <p:cNvSpPr/>
            <p:nvPr/>
          </p:nvSpPr>
          <p:spPr>
            <a:xfrm>
              <a:off x="-13251036" y="552489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4" name="Ellipse 273">
              <a:extLst>
                <a:ext uri="{FF2B5EF4-FFF2-40B4-BE49-F238E27FC236}">
                  <a16:creationId xmlns:a16="http://schemas.microsoft.com/office/drawing/2014/main" id="{62CD342E-E0A6-49CA-3E9A-D54328304E04}"/>
                </a:ext>
              </a:extLst>
            </p:cNvPr>
            <p:cNvSpPr/>
            <p:nvPr/>
          </p:nvSpPr>
          <p:spPr>
            <a:xfrm>
              <a:off x="-13101921" y="552489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5" name="Ellipse 274">
              <a:extLst>
                <a:ext uri="{FF2B5EF4-FFF2-40B4-BE49-F238E27FC236}">
                  <a16:creationId xmlns:a16="http://schemas.microsoft.com/office/drawing/2014/main" id="{9B55883C-BFDC-6824-31B0-7F80C233577E}"/>
                </a:ext>
              </a:extLst>
            </p:cNvPr>
            <p:cNvSpPr/>
            <p:nvPr/>
          </p:nvSpPr>
          <p:spPr>
            <a:xfrm>
              <a:off x="-12952726" y="552489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6" name="Ellipse 275">
              <a:extLst>
                <a:ext uri="{FF2B5EF4-FFF2-40B4-BE49-F238E27FC236}">
                  <a16:creationId xmlns:a16="http://schemas.microsoft.com/office/drawing/2014/main" id="{E8A59652-4040-7011-D5F1-36AD63105448}"/>
                </a:ext>
              </a:extLst>
            </p:cNvPr>
            <p:cNvSpPr/>
            <p:nvPr/>
          </p:nvSpPr>
          <p:spPr>
            <a:xfrm>
              <a:off x="-12803611" y="552489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7" name="Ellipse 276">
              <a:extLst>
                <a:ext uri="{FF2B5EF4-FFF2-40B4-BE49-F238E27FC236}">
                  <a16:creationId xmlns:a16="http://schemas.microsoft.com/office/drawing/2014/main" id="{175DFDD6-E1B2-BFC1-59B7-6E27C4FFBC14}"/>
                </a:ext>
              </a:extLst>
            </p:cNvPr>
            <p:cNvSpPr/>
            <p:nvPr/>
          </p:nvSpPr>
          <p:spPr>
            <a:xfrm>
              <a:off x="-14817908" y="7463406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8" name="Ellipse 277">
              <a:extLst>
                <a:ext uri="{FF2B5EF4-FFF2-40B4-BE49-F238E27FC236}">
                  <a16:creationId xmlns:a16="http://schemas.microsoft.com/office/drawing/2014/main" id="{CD543630-7CE3-E783-D890-52B3D153DA26}"/>
                </a:ext>
              </a:extLst>
            </p:cNvPr>
            <p:cNvSpPr/>
            <p:nvPr/>
          </p:nvSpPr>
          <p:spPr>
            <a:xfrm>
              <a:off x="-6684189" y="73345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9" name="Ellipse 278">
              <a:extLst>
                <a:ext uri="{FF2B5EF4-FFF2-40B4-BE49-F238E27FC236}">
                  <a16:creationId xmlns:a16="http://schemas.microsoft.com/office/drawing/2014/main" id="{C80B6884-5810-4EF0-CE6B-C9C49A0EDAFA}"/>
                </a:ext>
              </a:extLst>
            </p:cNvPr>
            <p:cNvSpPr/>
            <p:nvPr/>
          </p:nvSpPr>
          <p:spPr>
            <a:xfrm>
              <a:off x="-6833304" y="73345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0" name="Ellipse 279">
              <a:extLst>
                <a:ext uri="{FF2B5EF4-FFF2-40B4-BE49-F238E27FC236}">
                  <a16:creationId xmlns:a16="http://schemas.microsoft.com/office/drawing/2014/main" id="{9B6CF932-12A1-97CD-7738-0847D413AC24}"/>
                </a:ext>
              </a:extLst>
            </p:cNvPr>
            <p:cNvSpPr/>
            <p:nvPr/>
          </p:nvSpPr>
          <p:spPr>
            <a:xfrm>
              <a:off x="-6982499" y="73345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1" name="Ellipse 280">
              <a:extLst>
                <a:ext uri="{FF2B5EF4-FFF2-40B4-BE49-F238E27FC236}">
                  <a16:creationId xmlns:a16="http://schemas.microsoft.com/office/drawing/2014/main" id="{69706D38-8BFA-65B5-8A98-6186DBD06ABF}"/>
                </a:ext>
              </a:extLst>
            </p:cNvPr>
            <p:cNvSpPr/>
            <p:nvPr/>
          </p:nvSpPr>
          <p:spPr>
            <a:xfrm>
              <a:off x="-7131614" y="73345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2" name="Ellipse 281">
              <a:extLst>
                <a:ext uri="{FF2B5EF4-FFF2-40B4-BE49-F238E27FC236}">
                  <a16:creationId xmlns:a16="http://schemas.microsoft.com/office/drawing/2014/main" id="{7FDA1B01-F1A2-FCD7-38B8-B03287AFC741}"/>
                </a:ext>
              </a:extLst>
            </p:cNvPr>
            <p:cNvSpPr/>
            <p:nvPr/>
          </p:nvSpPr>
          <p:spPr>
            <a:xfrm>
              <a:off x="-7280728" y="73345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3" name="Ellipse 282">
              <a:extLst>
                <a:ext uri="{FF2B5EF4-FFF2-40B4-BE49-F238E27FC236}">
                  <a16:creationId xmlns:a16="http://schemas.microsoft.com/office/drawing/2014/main" id="{0702A9ED-4AA5-85EA-A28F-B561BE5D567B}"/>
                </a:ext>
              </a:extLst>
            </p:cNvPr>
            <p:cNvSpPr/>
            <p:nvPr/>
          </p:nvSpPr>
          <p:spPr>
            <a:xfrm>
              <a:off x="-10191566" y="875518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4" name="Ellipse 283">
              <a:extLst>
                <a:ext uri="{FF2B5EF4-FFF2-40B4-BE49-F238E27FC236}">
                  <a16:creationId xmlns:a16="http://schemas.microsoft.com/office/drawing/2014/main" id="{94C5D03D-62A6-FEA2-7E66-D8605C056BB9}"/>
                </a:ext>
              </a:extLst>
            </p:cNvPr>
            <p:cNvSpPr/>
            <p:nvPr/>
          </p:nvSpPr>
          <p:spPr>
            <a:xfrm>
              <a:off x="-10340681" y="875518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5" name="Ellipse 284">
              <a:extLst>
                <a:ext uri="{FF2B5EF4-FFF2-40B4-BE49-F238E27FC236}">
                  <a16:creationId xmlns:a16="http://schemas.microsoft.com/office/drawing/2014/main" id="{A15DFB8F-1A3C-AE17-6035-D06CEFC9372D}"/>
                </a:ext>
              </a:extLst>
            </p:cNvPr>
            <p:cNvSpPr/>
            <p:nvPr/>
          </p:nvSpPr>
          <p:spPr>
            <a:xfrm>
              <a:off x="-7877751" y="733491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6" name="Ellipse 285">
              <a:extLst>
                <a:ext uri="{FF2B5EF4-FFF2-40B4-BE49-F238E27FC236}">
                  <a16:creationId xmlns:a16="http://schemas.microsoft.com/office/drawing/2014/main" id="{47800E41-1798-138F-7683-629BFC67DA6D}"/>
                </a:ext>
              </a:extLst>
            </p:cNvPr>
            <p:cNvSpPr/>
            <p:nvPr/>
          </p:nvSpPr>
          <p:spPr>
            <a:xfrm>
              <a:off x="-8026866" y="733491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7" name="Ellipse 286">
              <a:extLst>
                <a:ext uri="{FF2B5EF4-FFF2-40B4-BE49-F238E27FC236}">
                  <a16:creationId xmlns:a16="http://schemas.microsoft.com/office/drawing/2014/main" id="{A74A7CDC-8756-F68A-D6F0-9F8B11EDBD5E}"/>
                </a:ext>
              </a:extLst>
            </p:cNvPr>
            <p:cNvSpPr/>
            <p:nvPr/>
          </p:nvSpPr>
          <p:spPr>
            <a:xfrm>
              <a:off x="-8176061" y="733491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8" name="Ellipse 287">
              <a:extLst>
                <a:ext uri="{FF2B5EF4-FFF2-40B4-BE49-F238E27FC236}">
                  <a16:creationId xmlns:a16="http://schemas.microsoft.com/office/drawing/2014/main" id="{85CECE45-6AC7-A3AA-FAFD-B3E55C394A90}"/>
                </a:ext>
              </a:extLst>
            </p:cNvPr>
            <p:cNvSpPr/>
            <p:nvPr/>
          </p:nvSpPr>
          <p:spPr>
            <a:xfrm>
              <a:off x="-8325176" y="733491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9" name="Ellipse 288">
              <a:extLst>
                <a:ext uri="{FF2B5EF4-FFF2-40B4-BE49-F238E27FC236}">
                  <a16:creationId xmlns:a16="http://schemas.microsoft.com/office/drawing/2014/main" id="{0629590A-45D8-1404-3526-D9297329690B}"/>
                </a:ext>
              </a:extLst>
            </p:cNvPr>
            <p:cNvSpPr/>
            <p:nvPr/>
          </p:nvSpPr>
          <p:spPr>
            <a:xfrm>
              <a:off x="-12876759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0" name="Ellipse 289">
              <a:extLst>
                <a:ext uri="{FF2B5EF4-FFF2-40B4-BE49-F238E27FC236}">
                  <a16:creationId xmlns:a16="http://schemas.microsoft.com/office/drawing/2014/main" id="{3517BA39-8AD2-D18E-C1C8-01DE99AF13E8}"/>
                </a:ext>
              </a:extLst>
            </p:cNvPr>
            <p:cNvSpPr/>
            <p:nvPr/>
          </p:nvSpPr>
          <p:spPr>
            <a:xfrm>
              <a:off x="-12727563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1" name="Ellipse 290">
              <a:extLst>
                <a:ext uri="{FF2B5EF4-FFF2-40B4-BE49-F238E27FC236}">
                  <a16:creationId xmlns:a16="http://schemas.microsoft.com/office/drawing/2014/main" id="{F3A6BB45-8FC7-21FD-F2A0-09ABDF5659FB}"/>
                </a:ext>
              </a:extLst>
            </p:cNvPr>
            <p:cNvSpPr/>
            <p:nvPr/>
          </p:nvSpPr>
          <p:spPr>
            <a:xfrm>
              <a:off x="-10489796" y="875518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2" name="Ellipse 291">
              <a:extLst>
                <a:ext uri="{FF2B5EF4-FFF2-40B4-BE49-F238E27FC236}">
                  <a16:creationId xmlns:a16="http://schemas.microsoft.com/office/drawing/2014/main" id="{29E00D69-B1C9-C0F5-417E-BD9AC5E78088}"/>
                </a:ext>
              </a:extLst>
            </p:cNvPr>
            <p:cNvSpPr/>
            <p:nvPr/>
          </p:nvSpPr>
          <p:spPr>
            <a:xfrm>
              <a:off x="-12578449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3" name="Ellipse 292">
              <a:extLst>
                <a:ext uri="{FF2B5EF4-FFF2-40B4-BE49-F238E27FC236}">
                  <a16:creationId xmlns:a16="http://schemas.microsoft.com/office/drawing/2014/main" id="{932FB2CD-2FF0-14BB-85E3-C16BD4E12D99}"/>
                </a:ext>
              </a:extLst>
            </p:cNvPr>
            <p:cNvSpPr/>
            <p:nvPr/>
          </p:nvSpPr>
          <p:spPr>
            <a:xfrm>
              <a:off x="-12429334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4" name="Ellipse 293">
              <a:extLst>
                <a:ext uri="{FF2B5EF4-FFF2-40B4-BE49-F238E27FC236}">
                  <a16:creationId xmlns:a16="http://schemas.microsoft.com/office/drawing/2014/main" id="{5E9A6DA6-7F57-73BB-3FFE-08ABB65AC1FB}"/>
                </a:ext>
              </a:extLst>
            </p:cNvPr>
            <p:cNvSpPr/>
            <p:nvPr/>
          </p:nvSpPr>
          <p:spPr>
            <a:xfrm>
              <a:off x="-12280219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5" name="Ellipse 294">
              <a:extLst>
                <a:ext uri="{FF2B5EF4-FFF2-40B4-BE49-F238E27FC236}">
                  <a16:creationId xmlns:a16="http://schemas.microsoft.com/office/drawing/2014/main" id="{B6F8E6ED-213F-8A49-3F96-C49EDD76673A}"/>
                </a:ext>
              </a:extLst>
            </p:cNvPr>
            <p:cNvSpPr/>
            <p:nvPr/>
          </p:nvSpPr>
          <p:spPr>
            <a:xfrm>
              <a:off x="-12131024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6" name="Ellipse 295">
              <a:extLst>
                <a:ext uri="{FF2B5EF4-FFF2-40B4-BE49-F238E27FC236}">
                  <a16:creationId xmlns:a16="http://schemas.microsoft.com/office/drawing/2014/main" id="{924D0E5F-57C7-8752-9566-9BB2D22D7C25}"/>
                </a:ext>
              </a:extLst>
            </p:cNvPr>
            <p:cNvSpPr/>
            <p:nvPr/>
          </p:nvSpPr>
          <p:spPr>
            <a:xfrm>
              <a:off x="-11981909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7" name="Ellipse 296">
              <a:extLst>
                <a:ext uri="{FF2B5EF4-FFF2-40B4-BE49-F238E27FC236}">
                  <a16:creationId xmlns:a16="http://schemas.microsoft.com/office/drawing/2014/main" id="{86E0F9F8-6CDE-BAA0-12D0-33890073726E}"/>
                </a:ext>
              </a:extLst>
            </p:cNvPr>
            <p:cNvSpPr/>
            <p:nvPr/>
          </p:nvSpPr>
          <p:spPr>
            <a:xfrm>
              <a:off x="-11832795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8" name="Ellipse 297">
              <a:extLst>
                <a:ext uri="{FF2B5EF4-FFF2-40B4-BE49-F238E27FC236}">
                  <a16:creationId xmlns:a16="http://schemas.microsoft.com/office/drawing/2014/main" id="{44A40A14-34A5-A182-1245-9D8E5D8AA723}"/>
                </a:ext>
              </a:extLst>
            </p:cNvPr>
            <p:cNvSpPr/>
            <p:nvPr/>
          </p:nvSpPr>
          <p:spPr>
            <a:xfrm>
              <a:off x="-10638991" y="875518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9" name="Ellipse 298">
              <a:extLst>
                <a:ext uri="{FF2B5EF4-FFF2-40B4-BE49-F238E27FC236}">
                  <a16:creationId xmlns:a16="http://schemas.microsoft.com/office/drawing/2014/main" id="{B87392D7-DBD0-09B1-EE1C-EF8F9807A29E}"/>
                </a:ext>
              </a:extLst>
            </p:cNvPr>
            <p:cNvSpPr/>
            <p:nvPr/>
          </p:nvSpPr>
          <p:spPr>
            <a:xfrm>
              <a:off x="-10788106" y="875518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0" name="Ellipse 299">
              <a:extLst>
                <a:ext uri="{FF2B5EF4-FFF2-40B4-BE49-F238E27FC236}">
                  <a16:creationId xmlns:a16="http://schemas.microsoft.com/office/drawing/2014/main" id="{A8A5CA47-E496-0B42-3AAC-C97B9FCD82AE}"/>
                </a:ext>
              </a:extLst>
            </p:cNvPr>
            <p:cNvSpPr/>
            <p:nvPr/>
          </p:nvSpPr>
          <p:spPr>
            <a:xfrm>
              <a:off x="-10937220" y="875518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1" name="Ellipse 300">
              <a:extLst>
                <a:ext uri="{FF2B5EF4-FFF2-40B4-BE49-F238E27FC236}">
                  <a16:creationId xmlns:a16="http://schemas.microsoft.com/office/drawing/2014/main" id="{45A42E8D-3BB1-2335-C86D-679BAD1C4481}"/>
                </a:ext>
              </a:extLst>
            </p:cNvPr>
            <p:cNvSpPr/>
            <p:nvPr/>
          </p:nvSpPr>
          <p:spPr>
            <a:xfrm>
              <a:off x="-11683680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2" name="Ellipse 301">
              <a:extLst>
                <a:ext uri="{FF2B5EF4-FFF2-40B4-BE49-F238E27FC236}">
                  <a16:creationId xmlns:a16="http://schemas.microsoft.com/office/drawing/2014/main" id="{2DB0D5C3-9D26-C6F3-0637-89C066D1601D}"/>
                </a:ext>
              </a:extLst>
            </p:cNvPr>
            <p:cNvSpPr/>
            <p:nvPr/>
          </p:nvSpPr>
          <p:spPr>
            <a:xfrm>
              <a:off x="-11534565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3" name="Ellipse 302">
              <a:extLst>
                <a:ext uri="{FF2B5EF4-FFF2-40B4-BE49-F238E27FC236}">
                  <a16:creationId xmlns:a16="http://schemas.microsoft.com/office/drawing/2014/main" id="{2673A7C2-574E-FBB1-77CD-E19A33B9EA30}"/>
                </a:ext>
              </a:extLst>
            </p:cNvPr>
            <p:cNvSpPr/>
            <p:nvPr/>
          </p:nvSpPr>
          <p:spPr>
            <a:xfrm>
              <a:off x="-11385370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4" name="Ellipse 303">
              <a:extLst>
                <a:ext uri="{FF2B5EF4-FFF2-40B4-BE49-F238E27FC236}">
                  <a16:creationId xmlns:a16="http://schemas.microsoft.com/office/drawing/2014/main" id="{6790AF82-56D1-496C-8860-A4AB6B589A44}"/>
                </a:ext>
              </a:extLst>
            </p:cNvPr>
            <p:cNvSpPr/>
            <p:nvPr/>
          </p:nvSpPr>
          <p:spPr>
            <a:xfrm>
              <a:off x="-11534243" y="875494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5" name="Ellipse 304">
              <a:extLst>
                <a:ext uri="{FF2B5EF4-FFF2-40B4-BE49-F238E27FC236}">
                  <a16:creationId xmlns:a16="http://schemas.microsoft.com/office/drawing/2014/main" id="{B079BA88-E220-1AE7-611D-B5F23E273DF4}"/>
                </a:ext>
              </a:extLst>
            </p:cNvPr>
            <p:cNvSpPr/>
            <p:nvPr/>
          </p:nvSpPr>
          <p:spPr>
            <a:xfrm>
              <a:off x="-12803611" y="7334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6" name="Ellipse 305">
              <a:extLst>
                <a:ext uri="{FF2B5EF4-FFF2-40B4-BE49-F238E27FC236}">
                  <a16:creationId xmlns:a16="http://schemas.microsoft.com/office/drawing/2014/main" id="{728E6F08-6A53-6C56-7C74-B5427D44B810}"/>
                </a:ext>
              </a:extLst>
            </p:cNvPr>
            <p:cNvSpPr/>
            <p:nvPr/>
          </p:nvSpPr>
          <p:spPr>
            <a:xfrm>
              <a:off x="-8325176" y="552489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7" name="Ellipse 306">
              <a:extLst>
                <a:ext uri="{FF2B5EF4-FFF2-40B4-BE49-F238E27FC236}">
                  <a16:creationId xmlns:a16="http://schemas.microsoft.com/office/drawing/2014/main" id="{6042C29D-9190-11CC-E55F-C660601A8246}"/>
                </a:ext>
              </a:extLst>
            </p:cNvPr>
            <p:cNvSpPr/>
            <p:nvPr/>
          </p:nvSpPr>
          <p:spPr>
            <a:xfrm>
              <a:off x="-8176061" y="552489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8" name="Ellipse 307">
              <a:extLst>
                <a:ext uri="{FF2B5EF4-FFF2-40B4-BE49-F238E27FC236}">
                  <a16:creationId xmlns:a16="http://schemas.microsoft.com/office/drawing/2014/main" id="{0C7F575A-93C3-F029-8366-F8E2F77AE9AB}"/>
                </a:ext>
              </a:extLst>
            </p:cNvPr>
            <p:cNvSpPr/>
            <p:nvPr/>
          </p:nvSpPr>
          <p:spPr>
            <a:xfrm>
              <a:off x="-8026866" y="552489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9" name="Ellipse 308">
              <a:extLst>
                <a:ext uri="{FF2B5EF4-FFF2-40B4-BE49-F238E27FC236}">
                  <a16:creationId xmlns:a16="http://schemas.microsoft.com/office/drawing/2014/main" id="{631B58FE-E857-6932-B473-F3537B7B1019}"/>
                </a:ext>
              </a:extLst>
            </p:cNvPr>
            <p:cNvSpPr/>
            <p:nvPr/>
          </p:nvSpPr>
          <p:spPr>
            <a:xfrm>
              <a:off x="-7877751" y="552489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0" name="Ellipse 309">
              <a:extLst>
                <a:ext uri="{FF2B5EF4-FFF2-40B4-BE49-F238E27FC236}">
                  <a16:creationId xmlns:a16="http://schemas.microsoft.com/office/drawing/2014/main" id="{A46BC356-1940-5D4C-A4E3-623009727A42}"/>
                </a:ext>
              </a:extLst>
            </p:cNvPr>
            <p:cNvSpPr/>
            <p:nvPr/>
          </p:nvSpPr>
          <p:spPr>
            <a:xfrm>
              <a:off x="-12952806" y="7334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1" name="Ellipse 310">
              <a:extLst>
                <a:ext uri="{FF2B5EF4-FFF2-40B4-BE49-F238E27FC236}">
                  <a16:creationId xmlns:a16="http://schemas.microsoft.com/office/drawing/2014/main" id="{D28E731A-63B9-F03A-924F-024B45308DD1}"/>
                </a:ext>
              </a:extLst>
            </p:cNvPr>
            <p:cNvSpPr/>
            <p:nvPr/>
          </p:nvSpPr>
          <p:spPr>
            <a:xfrm>
              <a:off x="-13101921" y="7334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2" name="Ellipse 311">
              <a:extLst>
                <a:ext uri="{FF2B5EF4-FFF2-40B4-BE49-F238E27FC236}">
                  <a16:creationId xmlns:a16="http://schemas.microsoft.com/office/drawing/2014/main" id="{79894A3B-2598-FA6F-ABA8-6CA64DD16848}"/>
                </a:ext>
              </a:extLst>
            </p:cNvPr>
            <p:cNvSpPr/>
            <p:nvPr/>
          </p:nvSpPr>
          <p:spPr>
            <a:xfrm>
              <a:off x="-13251036" y="7334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3" name="Ellipse 312">
              <a:extLst>
                <a:ext uri="{FF2B5EF4-FFF2-40B4-BE49-F238E27FC236}">
                  <a16:creationId xmlns:a16="http://schemas.microsoft.com/office/drawing/2014/main" id="{1C804E3F-8549-8141-175E-A8D6E863A30F}"/>
                </a:ext>
              </a:extLst>
            </p:cNvPr>
            <p:cNvSpPr/>
            <p:nvPr/>
          </p:nvSpPr>
          <p:spPr>
            <a:xfrm>
              <a:off x="-13848058" y="73345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4" name="Ellipse 313">
              <a:extLst>
                <a:ext uri="{FF2B5EF4-FFF2-40B4-BE49-F238E27FC236}">
                  <a16:creationId xmlns:a16="http://schemas.microsoft.com/office/drawing/2014/main" id="{015125BA-FE68-6DDE-D172-0029CFA9A66A}"/>
                </a:ext>
              </a:extLst>
            </p:cNvPr>
            <p:cNvSpPr/>
            <p:nvPr/>
          </p:nvSpPr>
          <p:spPr>
            <a:xfrm>
              <a:off x="-13997173" y="73345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5" name="Ellipse 314">
              <a:extLst>
                <a:ext uri="{FF2B5EF4-FFF2-40B4-BE49-F238E27FC236}">
                  <a16:creationId xmlns:a16="http://schemas.microsoft.com/office/drawing/2014/main" id="{754071F8-C5CA-C6D4-5DA3-15F8EF39BCC1}"/>
                </a:ext>
              </a:extLst>
            </p:cNvPr>
            <p:cNvSpPr/>
            <p:nvPr/>
          </p:nvSpPr>
          <p:spPr>
            <a:xfrm>
              <a:off x="-14146368" y="73345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6" name="Ellipse 315">
              <a:extLst>
                <a:ext uri="{FF2B5EF4-FFF2-40B4-BE49-F238E27FC236}">
                  <a16:creationId xmlns:a16="http://schemas.microsoft.com/office/drawing/2014/main" id="{E87638B1-25E3-C442-111C-27038EEC0E29}"/>
                </a:ext>
              </a:extLst>
            </p:cNvPr>
            <p:cNvSpPr/>
            <p:nvPr/>
          </p:nvSpPr>
          <p:spPr>
            <a:xfrm>
              <a:off x="-14295483" y="73345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7" name="Ellipse 316">
              <a:extLst>
                <a:ext uri="{FF2B5EF4-FFF2-40B4-BE49-F238E27FC236}">
                  <a16:creationId xmlns:a16="http://schemas.microsoft.com/office/drawing/2014/main" id="{CCBE1A59-9520-E4D6-94BC-9DE1EF1113BF}"/>
                </a:ext>
              </a:extLst>
            </p:cNvPr>
            <p:cNvSpPr/>
            <p:nvPr/>
          </p:nvSpPr>
          <p:spPr>
            <a:xfrm>
              <a:off x="-13773139" y="539616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8" name="Ellipse 317">
              <a:extLst>
                <a:ext uri="{FF2B5EF4-FFF2-40B4-BE49-F238E27FC236}">
                  <a16:creationId xmlns:a16="http://schemas.microsoft.com/office/drawing/2014/main" id="{1DF3F00E-7B9C-15AC-80A7-3C6FE3802581}"/>
                </a:ext>
              </a:extLst>
            </p:cNvPr>
            <p:cNvSpPr/>
            <p:nvPr/>
          </p:nvSpPr>
          <p:spPr>
            <a:xfrm>
              <a:off x="-14444598" y="73345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9" name="Ellipse 318">
              <a:extLst>
                <a:ext uri="{FF2B5EF4-FFF2-40B4-BE49-F238E27FC236}">
                  <a16:creationId xmlns:a16="http://schemas.microsoft.com/office/drawing/2014/main" id="{BEB50939-82A4-DE0C-636C-6EC8B34D1CB5}"/>
                </a:ext>
              </a:extLst>
            </p:cNvPr>
            <p:cNvSpPr/>
            <p:nvPr/>
          </p:nvSpPr>
          <p:spPr>
            <a:xfrm>
              <a:off x="-14593712" y="73345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0" name="Ellipse 319">
              <a:extLst>
                <a:ext uri="{FF2B5EF4-FFF2-40B4-BE49-F238E27FC236}">
                  <a16:creationId xmlns:a16="http://schemas.microsoft.com/office/drawing/2014/main" id="{B6DED400-12A7-948A-5775-DCAA4F483CD0}"/>
                </a:ext>
              </a:extLst>
            </p:cNvPr>
            <p:cNvSpPr/>
            <p:nvPr/>
          </p:nvSpPr>
          <p:spPr>
            <a:xfrm>
              <a:off x="-14742827" y="733459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1" name="Ellipse 320">
              <a:extLst>
                <a:ext uri="{FF2B5EF4-FFF2-40B4-BE49-F238E27FC236}">
                  <a16:creationId xmlns:a16="http://schemas.microsoft.com/office/drawing/2014/main" id="{DB31497A-1696-906E-055D-C6DE3E09802C}"/>
                </a:ext>
              </a:extLst>
            </p:cNvPr>
            <p:cNvSpPr/>
            <p:nvPr/>
          </p:nvSpPr>
          <p:spPr>
            <a:xfrm>
              <a:off x="-11236255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2" name="Ellipse 321">
              <a:extLst>
                <a:ext uri="{FF2B5EF4-FFF2-40B4-BE49-F238E27FC236}">
                  <a16:creationId xmlns:a16="http://schemas.microsoft.com/office/drawing/2014/main" id="{39E796C9-0778-90E6-8723-3640434C0142}"/>
                </a:ext>
              </a:extLst>
            </p:cNvPr>
            <p:cNvSpPr/>
            <p:nvPr/>
          </p:nvSpPr>
          <p:spPr>
            <a:xfrm>
              <a:off x="-11087141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3" name="Ellipse 322">
              <a:extLst>
                <a:ext uri="{FF2B5EF4-FFF2-40B4-BE49-F238E27FC236}">
                  <a16:creationId xmlns:a16="http://schemas.microsoft.com/office/drawing/2014/main" id="{1E866258-844C-0905-0E56-F53A9D2D636B}"/>
                </a:ext>
              </a:extLst>
            </p:cNvPr>
            <p:cNvSpPr/>
            <p:nvPr/>
          </p:nvSpPr>
          <p:spPr>
            <a:xfrm>
              <a:off x="-10041646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4" name="Ellipse 323">
              <a:extLst>
                <a:ext uri="{FF2B5EF4-FFF2-40B4-BE49-F238E27FC236}">
                  <a16:creationId xmlns:a16="http://schemas.microsoft.com/office/drawing/2014/main" id="{569DC171-4126-4F31-1B9E-2383D6392759}"/>
                </a:ext>
              </a:extLst>
            </p:cNvPr>
            <p:cNvSpPr/>
            <p:nvPr/>
          </p:nvSpPr>
          <p:spPr>
            <a:xfrm>
              <a:off x="-9445026" y="720505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5" name="Ellipse 324">
              <a:extLst>
                <a:ext uri="{FF2B5EF4-FFF2-40B4-BE49-F238E27FC236}">
                  <a16:creationId xmlns:a16="http://schemas.microsoft.com/office/drawing/2014/main" id="{36F520FA-C913-08CB-C40F-6CF6FDFBAEA3}"/>
                </a:ext>
              </a:extLst>
            </p:cNvPr>
            <p:cNvSpPr/>
            <p:nvPr/>
          </p:nvSpPr>
          <p:spPr>
            <a:xfrm>
              <a:off x="-9892531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6" name="Ellipse 325">
              <a:extLst>
                <a:ext uri="{FF2B5EF4-FFF2-40B4-BE49-F238E27FC236}">
                  <a16:creationId xmlns:a16="http://schemas.microsoft.com/office/drawing/2014/main" id="{8F6D7054-AFDB-8E24-43B9-FFC031CD5F5F}"/>
                </a:ext>
              </a:extLst>
            </p:cNvPr>
            <p:cNvSpPr/>
            <p:nvPr/>
          </p:nvSpPr>
          <p:spPr>
            <a:xfrm>
              <a:off x="-9743417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7" name="Ellipse 326">
              <a:extLst>
                <a:ext uri="{FF2B5EF4-FFF2-40B4-BE49-F238E27FC236}">
                  <a16:creationId xmlns:a16="http://schemas.microsoft.com/office/drawing/2014/main" id="{F399F25F-B88C-A887-8AC4-54D463350583}"/>
                </a:ext>
              </a:extLst>
            </p:cNvPr>
            <p:cNvSpPr/>
            <p:nvPr/>
          </p:nvSpPr>
          <p:spPr>
            <a:xfrm>
              <a:off x="-11683922" y="7205051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8" name="Ellipse 327">
              <a:extLst>
                <a:ext uri="{FF2B5EF4-FFF2-40B4-BE49-F238E27FC236}">
                  <a16:creationId xmlns:a16="http://schemas.microsoft.com/office/drawing/2014/main" id="{38A60565-7689-2361-9388-9359E1357591}"/>
                </a:ext>
              </a:extLst>
            </p:cNvPr>
            <p:cNvSpPr/>
            <p:nvPr/>
          </p:nvSpPr>
          <p:spPr>
            <a:xfrm>
              <a:off x="-9594302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9" name="Ellipse 328">
              <a:extLst>
                <a:ext uri="{FF2B5EF4-FFF2-40B4-BE49-F238E27FC236}">
                  <a16:creationId xmlns:a16="http://schemas.microsoft.com/office/drawing/2014/main" id="{FB3C205D-10B7-6969-496F-0865C167BCDB}"/>
                </a:ext>
              </a:extLst>
            </p:cNvPr>
            <p:cNvSpPr/>
            <p:nvPr/>
          </p:nvSpPr>
          <p:spPr>
            <a:xfrm>
              <a:off x="-13773139" y="487937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0" name="Ellipse 329">
              <a:extLst>
                <a:ext uri="{FF2B5EF4-FFF2-40B4-BE49-F238E27FC236}">
                  <a16:creationId xmlns:a16="http://schemas.microsoft.com/office/drawing/2014/main" id="{22C3D182-E377-1E3B-BB6D-D78D533AB3B6}"/>
                </a:ext>
              </a:extLst>
            </p:cNvPr>
            <p:cNvSpPr/>
            <p:nvPr/>
          </p:nvSpPr>
          <p:spPr>
            <a:xfrm>
              <a:off x="-11683922" y="565459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1" name="Ellipse 330">
              <a:extLst>
                <a:ext uri="{FF2B5EF4-FFF2-40B4-BE49-F238E27FC236}">
                  <a16:creationId xmlns:a16="http://schemas.microsoft.com/office/drawing/2014/main" id="{D1E30BCF-5FE1-1327-DAFB-6B395C2D6596}"/>
                </a:ext>
              </a:extLst>
            </p:cNvPr>
            <p:cNvSpPr/>
            <p:nvPr/>
          </p:nvSpPr>
          <p:spPr>
            <a:xfrm>
              <a:off x="-9445107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2" name="Ellipse 331">
              <a:extLst>
                <a:ext uri="{FF2B5EF4-FFF2-40B4-BE49-F238E27FC236}">
                  <a16:creationId xmlns:a16="http://schemas.microsoft.com/office/drawing/2014/main" id="{E38D9745-25DF-C666-A672-CBEB0EEAED63}"/>
                </a:ext>
              </a:extLst>
            </p:cNvPr>
            <p:cNvSpPr/>
            <p:nvPr/>
          </p:nvSpPr>
          <p:spPr>
            <a:xfrm>
              <a:off x="-9295992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3" name="Ellipse 332">
              <a:extLst>
                <a:ext uri="{FF2B5EF4-FFF2-40B4-BE49-F238E27FC236}">
                  <a16:creationId xmlns:a16="http://schemas.microsoft.com/office/drawing/2014/main" id="{CDC04B18-7CB4-C3EE-0438-AA900E8C55C4}"/>
                </a:ext>
              </a:extLst>
            </p:cNvPr>
            <p:cNvSpPr/>
            <p:nvPr/>
          </p:nvSpPr>
          <p:spPr>
            <a:xfrm>
              <a:off x="-9146877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4" name="Ellipse 333">
              <a:extLst>
                <a:ext uri="{FF2B5EF4-FFF2-40B4-BE49-F238E27FC236}">
                  <a16:creationId xmlns:a16="http://schemas.microsoft.com/office/drawing/2014/main" id="{B9D748C1-9503-0958-CCA9-C4B5A1C4AAD5}"/>
                </a:ext>
              </a:extLst>
            </p:cNvPr>
            <p:cNvSpPr/>
            <p:nvPr/>
          </p:nvSpPr>
          <p:spPr>
            <a:xfrm>
              <a:off x="-8997763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5" name="Ellipse 334">
              <a:extLst>
                <a:ext uri="{FF2B5EF4-FFF2-40B4-BE49-F238E27FC236}">
                  <a16:creationId xmlns:a16="http://schemas.microsoft.com/office/drawing/2014/main" id="{827CBF60-B92F-93A2-93AB-CF34AA3E321D}"/>
                </a:ext>
              </a:extLst>
            </p:cNvPr>
            <p:cNvSpPr/>
            <p:nvPr/>
          </p:nvSpPr>
          <p:spPr>
            <a:xfrm>
              <a:off x="-8848567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6" name="Ellipse 335">
              <a:extLst>
                <a:ext uri="{FF2B5EF4-FFF2-40B4-BE49-F238E27FC236}">
                  <a16:creationId xmlns:a16="http://schemas.microsoft.com/office/drawing/2014/main" id="{69CD6347-A5F0-DBBA-529F-62D6042A1C1F}"/>
                </a:ext>
              </a:extLst>
            </p:cNvPr>
            <p:cNvSpPr/>
            <p:nvPr/>
          </p:nvSpPr>
          <p:spPr>
            <a:xfrm>
              <a:off x="-8699453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7" name="Ellipse 336">
              <a:extLst>
                <a:ext uri="{FF2B5EF4-FFF2-40B4-BE49-F238E27FC236}">
                  <a16:creationId xmlns:a16="http://schemas.microsoft.com/office/drawing/2014/main" id="{8EDA4110-0F95-640C-0C40-4FB15CD57254}"/>
                </a:ext>
              </a:extLst>
            </p:cNvPr>
            <p:cNvSpPr/>
            <p:nvPr/>
          </p:nvSpPr>
          <p:spPr>
            <a:xfrm>
              <a:off x="-8550338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8" name="Ellipse 337">
              <a:extLst>
                <a:ext uri="{FF2B5EF4-FFF2-40B4-BE49-F238E27FC236}">
                  <a16:creationId xmlns:a16="http://schemas.microsoft.com/office/drawing/2014/main" id="{A6FB24E2-8E33-5664-B267-3387C9D142AA}"/>
                </a:ext>
              </a:extLst>
            </p:cNvPr>
            <p:cNvSpPr/>
            <p:nvPr/>
          </p:nvSpPr>
          <p:spPr>
            <a:xfrm>
              <a:off x="-8401223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9" name="Ellipse 338">
              <a:extLst>
                <a:ext uri="{FF2B5EF4-FFF2-40B4-BE49-F238E27FC236}">
                  <a16:creationId xmlns:a16="http://schemas.microsoft.com/office/drawing/2014/main" id="{3941FCE0-BD45-2096-9623-0FAE2B2AF70C}"/>
                </a:ext>
              </a:extLst>
            </p:cNvPr>
            <p:cNvSpPr/>
            <p:nvPr/>
          </p:nvSpPr>
          <p:spPr>
            <a:xfrm>
              <a:off x="-11981668" y="4878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0" name="Ellipse 339">
              <a:extLst>
                <a:ext uri="{FF2B5EF4-FFF2-40B4-BE49-F238E27FC236}">
                  <a16:creationId xmlns:a16="http://schemas.microsoft.com/office/drawing/2014/main" id="{886CE880-22EF-940B-B3D3-3F08F488746F}"/>
                </a:ext>
              </a:extLst>
            </p:cNvPr>
            <p:cNvSpPr/>
            <p:nvPr/>
          </p:nvSpPr>
          <p:spPr>
            <a:xfrm>
              <a:off x="-11832553" y="4878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1" name="Ellipse 340">
              <a:extLst>
                <a:ext uri="{FF2B5EF4-FFF2-40B4-BE49-F238E27FC236}">
                  <a16:creationId xmlns:a16="http://schemas.microsoft.com/office/drawing/2014/main" id="{BFD229C0-94CB-5462-5ECA-B5314A54BCED}"/>
                </a:ext>
              </a:extLst>
            </p:cNvPr>
            <p:cNvSpPr/>
            <p:nvPr/>
          </p:nvSpPr>
          <p:spPr>
            <a:xfrm>
              <a:off x="-6385154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2" name="Ellipse 341">
              <a:extLst>
                <a:ext uri="{FF2B5EF4-FFF2-40B4-BE49-F238E27FC236}">
                  <a16:creationId xmlns:a16="http://schemas.microsoft.com/office/drawing/2014/main" id="{13A97876-9048-CCE6-B1B4-869AC3BCF102}"/>
                </a:ext>
              </a:extLst>
            </p:cNvPr>
            <p:cNvSpPr/>
            <p:nvPr/>
          </p:nvSpPr>
          <p:spPr>
            <a:xfrm>
              <a:off x="-8252109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3" name="Ellipse 342">
              <a:extLst>
                <a:ext uri="{FF2B5EF4-FFF2-40B4-BE49-F238E27FC236}">
                  <a16:creationId xmlns:a16="http://schemas.microsoft.com/office/drawing/2014/main" id="{CC7FA20A-E720-E1EC-791C-A4C4038CAD89}"/>
                </a:ext>
              </a:extLst>
            </p:cNvPr>
            <p:cNvSpPr/>
            <p:nvPr/>
          </p:nvSpPr>
          <p:spPr>
            <a:xfrm>
              <a:off x="-7281534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4" name="Ellipse 343">
              <a:extLst>
                <a:ext uri="{FF2B5EF4-FFF2-40B4-BE49-F238E27FC236}">
                  <a16:creationId xmlns:a16="http://schemas.microsoft.com/office/drawing/2014/main" id="{9B0A85F7-B506-A740-857E-E24154FB869C}"/>
                </a:ext>
              </a:extLst>
            </p:cNvPr>
            <p:cNvSpPr/>
            <p:nvPr/>
          </p:nvSpPr>
          <p:spPr>
            <a:xfrm>
              <a:off x="-7430649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5" name="Ellipse 344">
              <a:extLst>
                <a:ext uri="{FF2B5EF4-FFF2-40B4-BE49-F238E27FC236}">
                  <a16:creationId xmlns:a16="http://schemas.microsoft.com/office/drawing/2014/main" id="{9509E7E2-F7C9-00D7-988B-CD56E7F66110}"/>
                </a:ext>
              </a:extLst>
            </p:cNvPr>
            <p:cNvSpPr/>
            <p:nvPr/>
          </p:nvSpPr>
          <p:spPr>
            <a:xfrm>
              <a:off x="-9445026" y="5654598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6" name="Ellipse 345">
              <a:extLst>
                <a:ext uri="{FF2B5EF4-FFF2-40B4-BE49-F238E27FC236}">
                  <a16:creationId xmlns:a16="http://schemas.microsoft.com/office/drawing/2014/main" id="{AFE6FB1A-033B-DBA9-8CCA-1A9BC8A6F8A1}"/>
                </a:ext>
              </a:extLst>
            </p:cNvPr>
            <p:cNvSpPr/>
            <p:nvPr/>
          </p:nvSpPr>
          <p:spPr>
            <a:xfrm>
              <a:off x="-7579763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7" name="Ellipse 346">
              <a:extLst>
                <a:ext uri="{FF2B5EF4-FFF2-40B4-BE49-F238E27FC236}">
                  <a16:creationId xmlns:a16="http://schemas.microsoft.com/office/drawing/2014/main" id="{AADEC1D1-2C5A-C480-91D5-CDBC85B310E7}"/>
                </a:ext>
              </a:extLst>
            </p:cNvPr>
            <p:cNvSpPr/>
            <p:nvPr/>
          </p:nvSpPr>
          <p:spPr>
            <a:xfrm>
              <a:off x="-7728878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8" name="Ellipse 347">
              <a:extLst>
                <a:ext uri="{FF2B5EF4-FFF2-40B4-BE49-F238E27FC236}">
                  <a16:creationId xmlns:a16="http://schemas.microsoft.com/office/drawing/2014/main" id="{30D7E6C0-D273-ACA7-3959-0CBF2FC2DD47}"/>
                </a:ext>
              </a:extLst>
            </p:cNvPr>
            <p:cNvSpPr/>
            <p:nvPr/>
          </p:nvSpPr>
          <p:spPr>
            <a:xfrm>
              <a:off x="-7877993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9" name="Ellipse 348">
              <a:extLst>
                <a:ext uri="{FF2B5EF4-FFF2-40B4-BE49-F238E27FC236}">
                  <a16:creationId xmlns:a16="http://schemas.microsoft.com/office/drawing/2014/main" id="{E7CA801A-6344-9571-42FA-7743EBB97B3E}"/>
                </a:ext>
              </a:extLst>
            </p:cNvPr>
            <p:cNvSpPr/>
            <p:nvPr/>
          </p:nvSpPr>
          <p:spPr>
            <a:xfrm>
              <a:off x="-8027188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0" name="Ellipse 349">
              <a:extLst>
                <a:ext uri="{FF2B5EF4-FFF2-40B4-BE49-F238E27FC236}">
                  <a16:creationId xmlns:a16="http://schemas.microsoft.com/office/drawing/2014/main" id="{F5A20781-D6EB-FC7E-BCEE-222F670BF791}"/>
                </a:ext>
              </a:extLst>
            </p:cNvPr>
            <p:cNvSpPr/>
            <p:nvPr/>
          </p:nvSpPr>
          <p:spPr>
            <a:xfrm>
              <a:off x="-8176303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1" name="Ellipse 350">
              <a:extLst>
                <a:ext uri="{FF2B5EF4-FFF2-40B4-BE49-F238E27FC236}">
                  <a16:creationId xmlns:a16="http://schemas.microsoft.com/office/drawing/2014/main" id="{8D009576-5CE3-18B3-5C44-6756014C3517}"/>
                </a:ext>
              </a:extLst>
            </p:cNvPr>
            <p:cNvSpPr/>
            <p:nvPr/>
          </p:nvSpPr>
          <p:spPr>
            <a:xfrm>
              <a:off x="-8325417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2" name="Ellipse 351">
              <a:extLst>
                <a:ext uri="{FF2B5EF4-FFF2-40B4-BE49-F238E27FC236}">
                  <a16:creationId xmlns:a16="http://schemas.microsoft.com/office/drawing/2014/main" id="{D2D72010-C198-3EA6-1E5F-EDE25D4F0A3E}"/>
                </a:ext>
              </a:extLst>
            </p:cNvPr>
            <p:cNvSpPr/>
            <p:nvPr/>
          </p:nvSpPr>
          <p:spPr>
            <a:xfrm>
              <a:off x="-8474532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3" name="Ellipse 352">
              <a:extLst>
                <a:ext uri="{FF2B5EF4-FFF2-40B4-BE49-F238E27FC236}">
                  <a16:creationId xmlns:a16="http://schemas.microsoft.com/office/drawing/2014/main" id="{B40C0337-4DED-B968-583A-B99D7D44F181}"/>
                </a:ext>
              </a:extLst>
            </p:cNvPr>
            <p:cNvSpPr/>
            <p:nvPr/>
          </p:nvSpPr>
          <p:spPr>
            <a:xfrm>
              <a:off x="-8623727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4" name="Ellipse 353">
              <a:extLst>
                <a:ext uri="{FF2B5EF4-FFF2-40B4-BE49-F238E27FC236}">
                  <a16:creationId xmlns:a16="http://schemas.microsoft.com/office/drawing/2014/main" id="{5A74A654-139D-F0C7-9AF3-677FEE59CC7B}"/>
                </a:ext>
              </a:extLst>
            </p:cNvPr>
            <p:cNvSpPr/>
            <p:nvPr/>
          </p:nvSpPr>
          <p:spPr>
            <a:xfrm>
              <a:off x="-8772842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5" name="Ellipse 354">
              <a:extLst>
                <a:ext uri="{FF2B5EF4-FFF2-40B4-BE49-F238E27FC236}">
                  <a16:creationId xmlns:a16="http://schemas.microsoft.com/office/drawing/2014/main" id="{E6472AEA-26C3-BE74-9FB4-FC95C074620D}"/>
                </a:ext>
              </a:extLst>
            </p:cNvPr>
            <p:cNvSpPr/>
            <p:nvPr/>
          </p:nvSpPr>
          <p:spPr>
            <a:xfrm>
              <a:off x="-8921957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6" name="Ellipse 355">
              <a:extLst>
                <a:ext uri="{FF2B5EF4-FFF2-40B4-BE49-F238E27FC236}">
                  <a16:creationId xmlns:a16="http://schemas.microsoft.com/office/drawing/2014/main" id="{1B4ADFB1-1FFB-4731-B1BF-752D3D28B80A}"/>
                </a:ext>
              </a:extLst>
            </p:cNvPr>
            <p:cNvSpPr/>
            <p:nvPr/>
          </p:nvSpPr>
          <p:spPr>
            <a:xfrm>
              <a:off x="-9071071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7" name="Ellipse 356">
              <a:extLst>
                <a:ext uri="{FF2B5EF4-FFF2-40B4-BE49-F238E27FC236}">
                  <a16:creationId xmlns:a16="http://schemas.microsoft.com/office/drawing/2014/main" id="{24DA4990-66EB-2F2F-3EB5-9D26FE0BF0FF}"/>
                </a:ext>
              </a:extLst>
            </p:cNvPr>
            <p:cNvSpPr/>
            <p:nvPr/>
          </p:nvSpPr>
          <p:spPr>
            <a:xfrm>
              <a:off x="-11683358" y="4878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8" name="Ellipse 357">
              <a:extLst>
                <a:ext uri="{FF2B5EF4-FFF2-40B4-BE49-F238E27FC236}">
                  <a16:creationId xmlns:a16="http://schemas.microsoft.com/office/drawing/2014/main" id="{759BA863-D425-F671-C00D-4B995AFE5985}"/>
                </a:ext>
              </a:extLst>
            </p:cNvPr>
            <p:cNvSpPr/>
            <p:nvPr/>
          </p:nvSpPr>
          <p:spPr>
            <a:xfrm>
              <a:off x="-11534243" y="4878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9" name="Ellipse 358">
              <a:extLst>
                <a:ext uri="{FF2B5EF4-FFF2-40B4-BE49-F238E27FC236}">
                  <a16:creationId xmlns:a16="http://schemas.microsoft.com/office/drawing/2014/main" id="{926A81C7-A1CA-E496-146C-37020B61B17F}"/>
                </a:ext>
              </a:extLst>
            </p:cNvPr>
            <p:cNvSpPr/>
            <p:nvPr/>
          </p:nvSpPr>
          <p:spPr>
            <a:xfrm>
              <a:off x="-12057715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0" name="Ellipse 359">
              <a:extLst>
                <a:ext uri="{FF2B5EF4-FFF2-40B4-BE49-F238E27FC236}">
                  <a16:creationId xmlns:a16="http://schemas.microsoft.com/office/drawing/2014/main" id="{FE766B5D-EBE2-2C57-F116-CE3A12079649}"/>
                </a:ext>
              </a:extLst>
            </p:cNvPr>
            <p:cNvSpPr/>
            <p:nvPr/>
          </p:nvSpPr>
          <p:spPr>
            <a:xfrm>
              <a:off x="-12206830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1" name="Ellipse 360">
              <a:extLst>
                <a:ext uri="{FF2B5EF4-FFF2-40B4-BE49-F238E27FC236}">
                  <a16:creationId xmlns:a16="http://schemas.microsoft.com/office/drawing/2014/main" id="{FBB373D4-D694-3CA4-6732-3632DBC03924}"/>
                </a:ext>
              </a:extLst>
            </p:cNvPr>
            <p:cNvSpPr/>
            <p:nvPr/>
          </p:nvSpPr>
          <p:spPr>
            <a:xfrm>
              <a:off x="-12355945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2" name="Ellipse 361">
              <a:extLst>
                <a:ext uri="{FF2B5EF4-FFF2-40B4-BE49-F238E27FC236}">
                  <a16:creationId xmlns:a16="http://schemas.microsoft.com/office/drawing/2014/main" id="{09333B5E-5C4D-A172-9D5B-E9083C3CC5D6}"/>
                </a:ext>
              </a:extLst>
            </p:cNvPr>
            <p:cNvSpPr/>
            <p:nvPr/>
          </p:nvSpPr>
          <p:spPr>
            <a:xfrm>
              <a:off x="-12505140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3" name="Ellipse 362">
              <a:extLst>
                <a:ext uri="{FF2B5EF4-FFF2-40B4-BE49-F238E27FC236}">
                  <a16:creationId xmlns:a16="http://schemas.microsoft.com/office/drawing/2014/main" id="{DF04DFA3-6915-305D-0D6E-CC9DD8FE3F59}"/>
                </a:ext>
              </a:extLst>
            </p:cNvPr>
            <p:cNvSpPr/>
            <p:nvPr/>
          </p:nvSpPr>
          <p:spPr>
            <a:xfrm>
              <a:off x="-12654255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4" name="Ellipse 363">
              <a:extLst>
                <a:ext uri="{FF2B5EF4-FFF2-40B4-BE49-F238E27FC236}">
                  <a16:creationId xmlns:a16="http://schemas.microsoft.com/office/drawing/2014/main" id="{8A9D271F-F087-1FB6-89F2-CBEA2FEB732C}"/>
                </a:ext>
              </a:extLst>
            </p:cNvPr>
            <p:cNvSpPr/>
            <p:nvPr/>
          </p:nvSpPr>
          <p:spPr>
            <a:xfrm>
              <a:off x="-13847333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5" name="Ellipse 364">
              <a:extLst>
                <a:ext uri="{FF2B5EF4-FFF2-40B4-BE49-F238E27FC236}">
                  <a16:creationId xmlns:a16="http://schemas.microsoft.com/office/drawing/2014/main" id="{6A7C0FA1-BD28-DDA9-2020-0BCD53074178}"/>
                </a:ext>
              </a:extLst>
            </p:cNvPr>
            <p:cNvSpPr/>
            <p:nvPr/>
          </p:nvSpPr>
          <p:spPr>
            <a:xfrm>
              <a:off x="-13698138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6" name="Ellipse 365">
              <a:extLst>
                <a:ext uri="{FF2B5EF4-FFF2-40B4-BE49-F238E27FC236}">
                  <a16:creationId xmlns:a16="http://schemas.microsoft.com/office/drawing/2014/main" id="{08842A1E-1ADB-DE3C-3426-A3942382AA71}"/>
                </a:ext>
              </a:extLst>
            </p:cNvPr>
            <p:cNvSpPr/>
            <p:nvPr/>
          </p:nvSpPr>
          <p:spPr>
            <a:xfrm>
              <a:off x="-13549023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7" name="Ellipse 366">
              <a:extLst>
                <a:ext uri="{FF2B5EF4-FFF2-40B4-BE49-F238E27FC236}">
                  <a16:creationId xmlns:a16="http://schemas.microsoft.com/office/drawing/2014/main" id="{A0F51826-599F-995A-0C45-23B212BC211F}"/>
                </a:ext>
              </a:extLst>
            </p:cNvPr>
            <p:cNvSpPr/>
            <p:nvPr/>
          </p:nvSpPr>
          <p:spPr>
            <a:xfrm>
              <a:off x="-13399909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8" name="Ellipse 367">
              <a:extLst>
                <a:ext uri="{FF2B5EF4-FFF2-40B4-BE49-F238E27FC236}">
                  <a16:creationId xmlns:a16="http://schemas.microsoft.com/office/drawing/2014/main" id="{1CEA759D-C05A-B3E8-EE7A-FEA56ADADFFA}"/>
                </a:ext>
              </a:extLst>
            </p:cNvPr>
            <p:cNvSpPr/>
            <p:nvPr/>
          </p:nvSpPr>
          <p:spPr>
            <a:xfrm>
              <a:off x="-13250794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69" name="Ellipse 368">
              <a:extLst>
                <a:ext uri="{FF2B5EF4-FFF2-40B4-BE49-F238E27FC236}">
                  <a16:creationId xmlns:a16="http://schemas.microsoft.com/office/drawing/2014/main" id="{98208696-68B2-87F9-5B80-F29D2720D4E9}"/>
                </a:ext>
              </a:extLst>
            </p:cNvPr>
            <p:cNvSpPr/>
            <p:nvPr/>
          </p:nvSpPr>
          <p:spPr>
            <a:xfrm>
              <a:off x="-13101599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0" name="Ellipse 369">
              <a:extLst>
                <a:ext uri="{FF2B5EF4-FFF2-40B4-BE49-F238E27FC236}">
                  <a16:creationId xmlns:a16="http://schemas.microsoft.com/office/drawing/2014/main" id="{D05000A5-55D8-757D-59AD-3B6274DC82CE}"/>
                </a:ext>
              </a:extLst>
            </p:cNvPr>
            <p:cNvSpPr/>
            <p:nvPr/>
          </p:nvSpPr>
          <p:spPr>
            <a:xfrm>
              <a:off x="-12952484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1" name="Ellipse 370">
              <a:extLst>
                <a:ext uri="{FF2B5EF4-FFF2-40B4-BE49-F238E27FC236}">
                  <a16:creationId xmlns:a16="http://schemas.microsoft.com/office/drawing/2014/main" id="{98CDE7E1-3CDD-6DBF-524F-ADA4A64A9FCF}"/>
                </a:ext>
              </a:extLst>
            </p:cNvPr>
            <p:cNvSpPr/>
            <p:nvPr/>
          </p:nvSpPr>
          <p:spPr>
            <a:xfrm>
              <a:off x="-12803369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2" name="Ellipse 371">
              <a:extLst>
                <a:ext uri="{FF2B5EF4-FFF2-40B4-BE49-F238E27FC236}">
                  <a16:creationId xmlns:a16="http://schemas.microsoft.com/office/drawing/2014/main" id="{B9A94BAD-4529-F8A9-D2AD-6291741DFEEF}"/>
                </a:ext>
              </a:extLst>
            </p:cNvPr>
            <p:cNvSpPr/>
            <p:nvPr/>
          </p:nvSpPr>
          <p:spPr>
            <a:xfrm>
              <a:off x="-12654255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3" name="Ellipse 372">
              <a:extLst>
                <a:ext uri="{FF2B5EF4-FFF2-40B4-BE49-F238E27FC236}">
                  <a16:creationId xmlns:a16="http://schemas.microsoft.com/office/drawing/2014/main" id="{D76A28C1-1542-5D7C-3C54-7E5A5AD15834}"/>
                </a:ext>
              </a:extLst>
            </p:cNvPr>
            <p:cNvSpPr/>
            <p:nvPr/>
          </p:nvSpPr>
          <p:spPr>
            <a:xfrm>
              <a:off x="-12505140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4" name="Ellipse 373">
              <a:extLst>
                <a:ext uri="{FF2B5EF4-FFF2-40B4-BE49-F238E27FC236}">
                  <a16:creationId xmlns:a16="http://schemas.microsoft.com/office/drawing/2014/main" id="{B51A2B92-6E62-8CA6-1FC8-3AE69CAB0017}"/>
                </a:ext>
              </a:extLst>
            </p:cNvPr>
            <p:cNvSpPr/>
            <p:nvPr/>
          </p:nvSpPr>
          <p:spPr>
            <a:xfrm>
              <a:off x="-12355945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5" name="Ellipse 374">
              <a:extLst>
                <a:ext uri="{FF2B5EF4-FFF2-40B4-BE49-F238E27FC236}">
                  <a16:creationId xmlns:a16="http://schemas.microsoft.com/office/drawing/2014/main" id="{1769BED1-BC64-1948-BCBA-4644B6C7BC5C}"/>
                </a:ext>
              </a:extLst>
            </p:cNvPr>
            <p:cNvSpPr/>
            <p:nvPr/>
          </p:nvSpPr>
          <p:spPr>
            <a:xfrm>
              <a:off x="-12206830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6" name="Ellipse 375">
              <a:extLst>
                <a:ext uri="{FF2B5EF4-FFF2-40B4-BE49-F238E27FC236}">
                  <a16:creationId xmlns:a16="http://schemas.microsoft.com/office/drawing/2014/main" id="{C89C600A-FF2B-BFCF-6D1E-2CB6F16EB8D9}"/>
                </a:ext>
              </a:extLst>
            </p:cNvPr>
            <p:cNvSpPr/>
            <p:nvPr/>
          </p:nvSpPr>
          <p:spPr>
            <a:xfrm>
              <a:off x="-12057715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7" name="Ellipse 376">
              <a:extLst>
                <a:ext uri="{FF2B5EF4-FFF2-40B4-BE49-F238E27FC236}">
                  <a16:creationId xmlns:a16="http://schemas.microsoft.com/office/drawing/2014/main" id="{B05461EA-FB50-18F5-B3F1-A1279402EE62}"/>
                </a:ext>
              </a:extLst>
            </p:cNvPr>
            <p:cNvSpPr/>
            <p:nvPr/>
          </p:nvSpPr>
          <p:spPr>
            <a:xfrm>
              <a:off x="-12803369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8" name="Ellipse 377">
              <a:extLst>
                <a:ext uri="{FF2B5EF4-FFF2-40B4-BE49-F238E27FC236}">
                  <a16:creationId xmlns:a16="http://schemas.microsoft.com/office/drawing/2014/main" id="{E5B46D17-3C89-3EA5-40FD-247D6720C529}"/>
                </a:ext>
              </a:extLst>
            </p:cNvPr>
            <p:cNvSpPr/>
            <p:nvPr/>
          </p:nvSpPr>
          <p:spPr>
            <a:xfrm>
              <a:off x="-12952484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79" name="Ellipse 378">
              <a:extLst>
                <a:ext uri="{FF2B5EF4-FFF2-40B4-BE49-F238E27FC236}">
                  <a16:creationId xmlns:a16="http://schemas.microsoft.com/office/drawing/2014/main" id="{CDF929B6-B162-8868-4D90-3848965CAE23}"/>
                </a:ext>
              </a:extLst>
            </p:cNvPr>
            <p:cNvSpPr/>
            <p:nvPr/>
          </p:nvSpPr>
          <p:spPr>
            <a:xfrm>
              <a:off x="-13101599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0" name="Ellipse 379">
              <a:extLst>
                <a:ext uri="{FF2B5EF4-FFF2-40B4-BE49-F238E27FC236}">
                  <a16:creationId xmlns:a16="http://schemas.microsoft.com/office/drawing/2014/main" id="{582E82FA-2F4E-3EA2-8ECF-030528452143}"/>
                </a:ext>
              </a:extLst>
            </p:cNvPr>
            <p:cNvSpPr/>
            <p:nvPr/>
          </p:nvSpPr>
          <p:spPr>
            <a:xfrm>
              <a:off x="-13250794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1" name="Ellipse 380">
              <a:extLst>
                <a:ext uri="{FF2B5EF4-FFF2-40B4-BE49-F238E27FC236}">
                  <a16:creationId xmlns:a16="http://schemas.microsoft.com/office/drawing/2014/main" id="{73A1B373-F094-7C62-A642-DD6D523DE0BC}"/>
                </a:ext>
              </a:extLst>
            </p:cNvPr>
            <p:cNvSpPr/>
            <p:nvPr/>
          </p:nvSpPr>
          <p:spPr>
            <a:xfrm>
              <a:off x="-13399909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2" name="Ellipse 381">
              <a:extLst>
                <a:ext uri="{FF2B5EF4-FFF2-40B4-BE49-F238E27FC236}">
                  <a16:creationId xmlns:a16="http://schemas.microsoft.com/office/drawing/2014/main" id="{B02C1639-928D-DCE1-F83A-37E09A42A145}"/>
                </a:ext>
              </a:extLst>
            </p:cNvPr>
            <p:cNvSpPr/>
            <p:nvPr/>
          </p:nvSpPr>
          <p:spPr>
            <a:xfrm>
              <a:off x="-13549023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3" name="Ellipse 382">
              <a:extLst>
                <a:ext uri="{FF2B5EF4-FFF2-40B4-BE49-F238E27FC236}">
                  <a16:creationId xmlns:a16="http://schemas.microsoft.com/office/drawing/2014/main" id="{316ADD1A-B6AD-36AB-9509-E04B64381015}"/>
                </a:ext>
              </a:extLst>
            </p:cNvPr>
            <p:cNvSpPr/>
            <p:nvPr/>
          </p:nvSpPr>
          <p:spPr>
            <a:xfrm>
              <a:off x="-13698138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4" name="Ellipse 383">
              <a:extLst>
                <a:ext uri="{FF2B5EF4-FFF2-40B4-BE49-F238E27FC236}">
                  <a16:creationId xmlns:a16="http://schemas.microsoft.com/office/drawing/2014/main" id="{0D38BB08-0CAC-7F1B-048E-79C2C41B0F29}"/>
                </a:ext>
              </a:extLst>
            </p:cNvPr>
            <p:cNvSpPr/>
            <p:nvPr/>
          </p:nvSpPr>
          <p:spPr>
            <a:xfrm>
              <a:off x="-13847333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5" name="Ellipse 384">
              <a:extLst>
                <a:ext uri="{FF2B5EF4-FFF2-40B4-BE49-F238E27FC236}">
                  <a16:creationId xmlns:a16="http://schemas.microsoft.com/office/drawing/2014/main" id="{5A1040AD-B776-8EB0-87E4-5B2F9C73E349}"/>
                </a:ext>
              </a:extLst>
            </p:cNvPr>
            <p:cNvSpPr/>
            <p:nvPr/>
          </p:nvSpPr>
          <p:spPr>
            <a:xfrm>
              <a:off x="-14743633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6" name="Ellipse 385">
              <a:extLst>
                <a:ext uri="{FF2B5EF4-FFF2-40B4-BE49-F238E27FC236}">
                  <a16:creationId xmlns:a16="http://schemas.microsoft.com/office/drawing/2014/main" id="{47EC8604-F2E8-FEB8-DA41-786F276B3E49}"/>
                </a:ext>
              </a:extLst>
            </p:cNvPr>
            <p:cNvSpPr/>
            <p:nvPr/>
          </p:nvSpPr>
          <p:spPr>
            <a:xfrm>
              <a:off x="-14892747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7" name="Ellipse 386">
              <a:extLst>
                <a:ext uri="{FF2B5EF4-FFF2-40B4-BE49-F238E27FC236}">
                  <a16:creationId xmlns:a16="http://schemas.microsoft.com/office/drawing/2014/main" id="{8BB987B8-11DC-D135-BACC-8429F4372BA1}"/>
                </a:ext>
              </a:extLst>
            </p:cNvPr>
            <p:cNvSpPr/>
            <p:nvPr/>
          </p:nvSpPr>
          <p:spPr>
            <a:xfrm>
              <a:off x="-15041862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8" name="Ellipse 387">
              <a:extLst>
                <a:ext uri="{FF2B5EF4-FFF2-40B4-BE49-F238E27FC236}">
                  <a16:creationId xmlns:a16="http://schemas.microsoft.com/office/drawing/2014/main" id="{11D2C025-480B-FF8F-B7B4-306F72DA2D1F}"/>
                </a:ext>
              </a:extLst>
            </p:cNvPr>
            <p:cNvSpPr/>
            <p:nvPr/>
          </p:nvSpPr>
          <p:spPr>
            <a:xfrm>
              <a:off x="-9445026" y="849698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89" name="Ellipse 388">
              <a:extLst>
                <a:ext uri="{FF2B5EF4-FFF2-40B4-BE49-F238E27FC236}">
                  <a16:creationId xmlns:a16="http://schemas.microsoft.com/office/drawing/2014/main" id="{B7CD2E16-DDC3-D280-FC35-AADF60D105F6}"/>
                </a:ext>
              </a:extLst>
            </p:cNvPr>
            <p:cNvSpPr/>
            <p:nvPr/>
          </p:nvSpPr>
          <p:spPr>
            <a:xfrm>
              <a:off x="-15191057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0" name="Ellipse 389">
              <a:extLst>
                <a:ext uri="{FF2B5EF4-FFF2-40B4-BE49-F238E27FC236}">
                  <a16:creationId xmlns:a16="http://schemas.microsoft.com/office/drawing/2014/main" id="{B3D2A7B6-F0C3-6B4F-9284-E9B3F02DFC4D}"/>
                </a:ext>
              </a:extLst>
            </p:cNvPr>
            <p:cNvSpPr/>
            <p:nvPr/>
          </p:nvSpPr>
          <p:spPr>
            <a:xfrm>
              <a:off x="-10937220" y="487913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1" name="Ellipse 390">
              <a:extLst>
                <a:ext uri="{FF2B5EF4-FFF2-40B4-BE49-F238E27FC236}">
                  <a16:creationId xmlns:a16="http://schemas.microsoft.com/office/drawing/2014/main" id="{1664DECB-B8AE-4292-0AF0-85264E8778F8}"/>
                </a:ext>
              </a:extLst>
            </p:cNvPr>
            <p:cNvSpPr/>
            <p:nvPr/>
          </p:nvSpPr>
          <p:spPr>
            <a:xfrm>
              <a:off x="-10788106" y="487913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2" name="Ellipse 391">
              <a:extLst>
                <a:ext uri="{FF2B5EF4-FFF2-40B4-BE49-F238E27FC236}">
                  <a16:creationId xmlns:a16="http://schemas.microsoft.com/office/drawing/2014/main" id="{87FF123B-F2EC-835E-1EEC-2A00F1EB05A7}"/>
                </a:ext>
              </a:extLst>
            </p:cNvPr>
            <p:cNvSpPr/>
            <p:nvPr/>
          </p:nvSpPr>
          <p:spPr>
            <a:xfrm>
              <a:off x="-10638991" y="487913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3" name="Ellipse 392">
              <a:extLst>
                <a:ext uri="{FF2B5EF4-FFF2-40B4-BE49-F238E27FC236}">
                  <a16:creationId xmlns:a16="http://schemas.microsoft.com/office/drawing/2014/main" id="{48378BE2-7C81-E0B7-711A-85AFDF1575B9}"/>
                </a:ext>
              </a:extLst>
            </p:cNvPr>
            <p:cNvSpPr/>
            <p:nvPr/>
          </p:nvSpPr>
          <p:spPr>
            <a:xfrm>
              <a:off x="-10489796" y="487913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4" name="Ellipse 393">
              <a:extLst>
                <a:ext uri="{FF2B5EF4-FFF2-40B4-BE49-F238E27FC236}">
                  <a16:creationId xmlns:a16="http://schemas.microsoft.com/office/drawing/2014/main" id="{8D27B738-0A10-1137-8875-E938A0925D7C}"/>
                </a:ext>
              </a:extLst>
            </p:cNvPr>
            <p:cNvSpPr/>
            <p:nvPr/>
          </p:nvSpPr>
          <p:spPr>
            <a:xfrm>
              <a:off x="-10340681" y="487913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5" name="Ellipse 394">
              <a:extLst>
                <a:ext uri="{FF2B5EF4-FFF2-40B4-BE49-F238E27FC236}">
                  <a16:creationId xmlns:a16="http://schemas.microsoft.com/office/drawing/2014/main" id="{EA2AC47E-7B37-D610-5D64-C4F2753497FA}"/>
                </a:ext>
              </a:extLst>
            </p:cNvPr>
            <p:cNvSpPr/>
            <p:nvPr/>
          </p:nvSpPr>
          <p:spPr>
            <a:xfrm>
              <a:off x="-10191566" y="487913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6" name="Ellipse 395">
              <a:extLst>
                <a:ext uri="{FF2B5EF4-FFF2-40B4-BE49-F238E27FC236}">
                  <a16:creationId xmlns:a16="http://schemas.microsoft.com/office/drawing/2014/main" id="{7E9D9ABB-AAE7-5273-55F2-A756EFC5FFB5}"/>
                </a:ext>
              </a:extLst>
            </p:cNvPr>
            <p:cNvSpPr/>
            <p:nvPr/>
          </p:nvSpPr>
          <p:spPr>
            <a:xfrm>
              <a:off x="-9071071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7" name="Ellipse 396">
              <a:extLst>
                <a:ext uri="{FF2B5EF4-FFF2-40B4-BE49-F238E27FC236}">
                  <a16:creationId xmlns:a16="http://schemas.microsoft.com/office/drawing/2014/main" id="{E7A30844-3196-A5EE-2D2C-F8BE128603B9}"/>
                </a:ext>
              </a:extLst>
            </p:cNvPr>
            <p:cNvSpPr/>
            <p:nvPr/>
          </p:nvSpPr>
          <p:spPr>
            <a:xfrm>
              <a:off x="-8921957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8" name="Ellipse 397">
              <a:extLst>
                <a:ext uri="{FF2B5EF4-FFF2-40B4-BE49-F238E27FC236}">
                  <a16:creationId xmlns:a16="http://schemas.microsoft.com/office/drawing/2014/main" id="{792CEE21-E394-4FCB-4AFC-BBC33496B947}"/>
                </a:ext>
              </a:extLst>
            </p:cNvPr>
            <p:cNvSpPr/>
            <p:nvPr/>
          </p:nvSpPr>
          <p:spPr>
            <a:xfrm>
              <a:off x="-8772842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99" name="Ellipse 398">
              <a:extLst>
                <a:ext uri="{FF2B5EF4-FFF2-40B4-BE49-F238E27FC236}">
                  <a16:creationId xmlns:a16="http://schemas.microsoft.com/office/drawing/2014/main" id="{EDF00109-252B-D5C0-0F63-99EAD51688E9}"/>
                </a:ext>
              </a:extLst>
            </p:cNvPr>
            <p:cNvSpPr/>
            <p:nvPr/>
          </p:nvSpPr>
          <p:spPr>
            <a:xfrm>
              <a:off x="-8623727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0" name="Ellipse 399">
              <a:extLst>
                <a:ext uri="{FF2B5EF4-FFF2-40B4-BE49-F238E27FC236}">
                  <a16:creationId xmlns:a16="http://schemas.microsoft.com/office/drawing/2014/main" id="{BEC61454-A9E3-7824-277A-069CE37BD1C9}"/>
                </a:ext>
              </a:extLst>
            </p:cNvPr>
            <p:cNvSpPr/>
            <p:nvPr/>
          </p:nvSpPr>
          <p:spPr>
            <a:xfrm>
              <a:off x="-8474532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1" name="Ellipse 400">
              <a:extLst>
                <a:ext uri="{FF2B5EF4-FFF2-40B4-BE49-F238E27FC236}">
                  <a16:creationId xmlns:a16="http://schemas.microsoft.com/office/drawing/2014/main" id="{9BA103E2-E4A4-C94D-FB38-9C54208E0C7F}"/>
                </a:ext>
              </a:extLst>
            </p:cNvPr>
            <p:cNvSpPr/>
            <p:nvPr/>
          </p:nvSpPr>
          <p:spPr>
            <a:xfrm>
              <a:off x="-8325417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2" name="Ellipse 401">
              <a:extLst>
                <a:ext uri="{FF2B5EF4-FFF2-40B4-BE49-F238E27FC236}">
                  <a16:creationId xmlns:a16="http://schemas.microsoft.com/office/drawing/2014/main" id="{2CD9596C-A83E-D893-F96D-422C7660F1F8}"/>
                </a:ext>
              </a:extLst>
            </p:cNvPr>
            <p:cNvSpPr/>
            <p:nvPr/>
          </p:nvSpPr>
          <p:spPr>
            <a:xfrm>
              <a:off x="-8176303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3" name="Ellipse 402">
              <a:extLst>
                <a:ext uri="{FF2B5EF4-FFF2-40B4-BE49-F238E27FC236}">
                  <a16:creationId xmlns:a16="http://schemas.microsoft.com/office/drawing/2014/main" id="{69D6243A-F06A-7CCB-323E-CE142F12FED9}"/>
                </a:ext>
              </a:extLst>
            </p:cNvPr>
            <p:cNvSpPr/>
            <p:nvPr/>
          </p:nvSpPr>
          <p:spPr>
            <a:xfrm>
              <a:off x="-8027188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4" name="Ellipse 403">
              <a:extLst>
                <a:ext uri="{FF2B5EF4-FFF2-40B4-BE49-F238E27FC236}">
                  <a16:creationId xmlns:a16="http://schemas.microsoft.com/office/drawing/2014/main" id="{8C1EDE7D-7E72-1D16-E49A-4CD848C81980}"/>
                </a:ext>
              </a:extLst>
            </p:cNvPr>
            <p:cNvSpPr/>
            <p:nvPr/>
          </p:nvSpPr>
          <p:spPr>
            <a:xfrm>
              <a:off x="-7877993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5" name="Ellipse 404">
              <a:extLst>
                <a:ext uri="{FF2B5EF4-FFF2-40B4-BE49-F238E27FC236}">
                  <a16:creationId xmlns:a16="http://schemas.microsoft.com/office/drawing/2014/main" id="{336BEFEE-EF22-638E-9D48-AC2F8CC49CA5}"/>
                </a:ext>
              </a:extLst>
            </p:cNvPr>
            <p:cNvSpPr/>
            <p:nvPr/>
          </p:nvSpPr>
          <p:spPr>
            <a:xfrm>
              <a:off x="-7728878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6" name="Ellipse 405">
              <a:extLst>
                <a:ext uri="{FF2B5EF4-FFF2-40B4-BE49-F238E27FC236}">
                  <a16:creationId xmlns:a16="http://schemas.microsoft.com/office/drawing/2014/main" id="{3D2A3BEC-9170-243F-4A3A-976D69FF3B46}"/>
                </a:ext>
              </a:extLst>
            </p:cNvPr>
            <p:cNvSpPr/>
            <p:nvPr/>
          </p:nvSpPr>
          <p:spPr>
            <a:xfrm>
              <a:off x="-7579763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7" name="Ellipse 406">
              <a:extLst>
                <a:ext uri="{FF2B5EF4-FFF2-40B4-BE49-F238E27FC236}">
                  <a16:creationId xmlns:a16="http://schemas.microsoft.com/office/drawing/2014/main" id="{92115F27-5F43-E888-D96D-49D72361AB35}"/>
                </a:ext>
              </a:extLst>
            </p:cNvPr>
            <p:cNvSpPr/>
            <p:nvPr/>
          </p:nvSpPr>
          <p:spPr>
            <a:xfrm>
              <a:off x="-7430649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8" name="Ellipse 407">
              <a:extLst>
                <a:ext uri="{FF2B5EF4-FFF2-40B4-BE49-F238E27FC236}">
                  <a16:creationId xmlns:a16="http://schemas.microsoft.com/office/drawing/2014/main" id="{E6FAF469-71AE-81B6-F3E0-964B3D91A25D}"/>
                </a:ext>
              </a:extLst>
            </p:cNvPr>
            <p:cNvSpPr/>
            <p:nvPr/>
          </p:nvSpPr>
          <p:spPr>
            <a:xfrm>
              <a:off x="-7281534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09" name="Ellipse 408">
              <a:extLst>
                <a:ext uri="{FF2B5EF4-FFF2-40B4-BE49-F238E27FC236}">
                  <a16:creationId xmlns:a16="http://schemas.microsoft.com/office/drawing/2014/main" id="{E8320100-C318-42B0-11B7-D00415F3BCB3}"/>
                </a:ext>
              </a:extLst>
            </p:cNvPr>
            <p:cNvSpPr/>
            <p:nvPr/>
          </p:nvSpPr>
          <p:spPr>
            <a:xfrm>
              <a:off x="-9594544" y="4878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0" name="Ellipse 409">
              <a:extLst>
                <a:ext uri="{FF2B5EF4-FFF2-40B4-BE49-F238E27FC236}">
                  <a16:creationId xmlns:a16="http://schemas.microsoft.com/office/drawing/2014/main" id="{D7D9C2AB-76F3-B8B8-B807-2D6DC1BF9528}"/>
                </a:ext>
              </a:extLst>
            </p:cNvPr>
            <p:cNvSpPr/>
            <p:nvPr/>
          </p:nvSpPr>
          <p:spPr>
            <a:xfrm>
              <a:off x="-9445429" y="4878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1" name="Ellipse 410">
              <a:extLst>
                <a:ext uri="{FF2B5EF4-FFF2-40B4-BE49-F238E27FC236}">
                  <a16:creationId xmlns:a16="http://schemas.microsoft.com/office/drawing/2014/main" id="{FFBE4FE4-7F4E-9BF0-44B3-D73733579A5E}"/>
                </a:ext>
              </a:extLst>
            </p:cNvPr>
            <p:cNvSpPr/>
            <p:nvPr/>
          </p:nvSpPr>
          <p:spPr>
            <a:xfrm>
              <a:off x="-9445026" y="694661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2" name="Ellipse 411">
              <a:extLst>
                <a:ext uri="{FF2B5EF4-FFF2-40B4-BE49-F238E27FC236}">
                  <a16:creationId xmlns:a16="http://schemas.microsoft.com/office/drawing/2014/main" id="{54055BC6-A778-B347-02D4-52011265E26D}"/>
                </a:ext>
              </a:extLst>
            </p:cNvPr>
            <p:cNvSpPr/>
            <p:nvPr/>
          </p:nvSpPr>
          <p:spPr>
            <a:xfrm>
              <a:off x="-11683922" y="6946615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3" name="Ellipse 412">
              <a:extLst>
                <a:ext uri="{FF2B5EF4-FFF2-40B4-BE49-F238E27FC236}">
                  <a16:creationId xmlns:a16="http://schemas.microsoft.com/office/drawing/2014/main" id="{E856B603-497A-25E0-C218-79F7F474EB2B}"/>
                </a:ext>
              </a:extLst>
            </p:cNvPr>
            <p:cNvSpPr/>
            <p:nvPr/>
          </p:nvSpPr>
          <p:spPr>
            <a:xfrm>
              <a:off x="-9296234" y="4878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4" name="Ellipse 413">
              <a:extLst>
                <a:ext uri="{FF2B5EF4-FFF2-40B4-BE49-F238E27FC236}">
                  <a16:creationId xmlns:a16="http://schemas.microsoft.com/office/drawing/2014/main" id="{F2AA0CF1-84A0-4E70-2CFA-77B62629578B}"/>
                </a:ext>
              </a:extLst>
            </p:cNvPr>
            <p:cNvSpPr/>
            <p:nvPr/>
          </p:nvSpPr>
          <p:spPr>
            <a:xfrm>
              <a:off x="-9147119" y="4878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5" name="Ellipse 414">
              <a:extLst>
                <a:ext uri="{FF2B5EF4-FFF2-40B4-BE49-F238E27FC236}">
                  <a16:creationId xmlns:a16="http://schemas.microsoft.com/office/drawing/2014/main" id="{B4A54CF2-4839-04E5-EA47-7278C5D3EE5C}"/>
                </a:ext>
              </a:extLst>
            </p:cNvPr>
            <p:cNvSpPr/>
            <p:nvPr/>
          </p:nvSpPr>
          <p:spPr>
            <a:xfrm>
              <a:off x="-6385960" y="68171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6" name="Ellipse 415">
              <a:extLst>
                <a:ext uri="{FF2B5EF4-FFF2-40B4-BE49-F238E27FC236}">
                  <a16:creationId xmlns:a16="http://schemas.microsoft.com/office/drawing/2014/main" id="{D9C958C1-EA92-A76F-37CF-764E905BE55E}"/>
                </a:ext>
              </a:extLst>
            </p:cNvPr>
            <p:cNvSpPr/>
            <p:nvPr/>
          </p:nvSpPr>
          <p:spPr>
            <a:xfrm>
              <a:off x="-6535074" y="68171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7" name="Ellipse 416">
              <a:extLst>
                <a:ext uri="{FF2B5EF4-FFF2-40B4-BE49-F238E27FC236}">
                  <a16:creationId xmlns:a16="http://schemas.microsoft.com/office/drawing/2014/main" id="{9C92F14D-998F-2F95-C1BE-3AAD29DE548E}"/>
                </a:ext>
              </a:extLst>
            </p:cNvPr>
            <p:cNvSpPr/>
            <p:nvPr/>
          </p:nvSpPr>
          <p:spPr>
            <a:xfrm>
              <a:off x="-6684189" y="68171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8" name="Ellipse 417">
              <a:extLst>
                <a:ext uri="{FF2B5EF4-FFF2-40B4-BE49-F238E27FC236}">
                  <a16:creationId xmlns:a16="http://schemas.microsoft.com/office/drawing/2014/main" id="{2C50A1FA-F5FE-5360-3CEB-ADBF83F3B990}"/>
                </a:ext>
              </a:extLst>
            </p:cNvPr>
            <p:cNvSpPr/>
            <p:nvPr/>
          </p:nvSpPr>
          <p:spPr>
            <a:xfrm>
              <a:off x="-6833304" y="68171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19" name="Ellipse 418">
              <a:extLst>
                <a:ext uri="{FF2B5EF4-FFF2-40B4-BE49-F238E27FC236}">
                  <a16:creationId xmlns:a16="http://schemas.microsoft.com/office/drawing/2014/main" id="{AB213699-A146-9B51-7ED8-DADF656045C6}"/>
                </a:ext>
              </a:extLst>
            </p:cNvPr>
            <p:cNvSpPr/>
            <p:nvPr/>
          </p:nvSpPr>
          <p:spPr>
            <a:xfrm>
              <a:off x="-6982499" y="68171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0" name="Ellipse 419">
              <a:extLst>
                <a:ext uri="{FF2B5EF4-FFF2-40B4-BE49-F238E27FC236}">
                  <a16:creationId xmlns:a16="http://schemas.microsoft.com/office/drawing/2014/main" id="{430F8016-CEE7-4921-5AA4-99323BC3C68C}"/>
                </a:ext>
              </a:extLst>
            </p:cNvPr>
            <p:cNvSpPr/>
            <p:nvPr/>
          </p:nvSpPr>
          <p:spPr>
            <a:xfrm>
              <a:off x="-7131614" y="68171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1" name="Ellipse 420">
              <a:extLst>
                <a:ext uri="{FF2B5EF4-FFF2-40B4-BE49-F238E27FC236}">
                  <a16:creationId xmlns:a16="http://schemas.microsoft.com/office/drawing/2014/main" id="{ACCF474A-B30A-BCAC-A7C5-43FBD8582897}"/>
                </a:ext>
              </a:extLst>
            </p:cNvPr>
            <p:cNvSpPr/>
            <p:nvPr/>
          </p:nvSpPr>
          <p:spPr>
            <a:xfrm>
              <a:off x="-7280728" y="68171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2" name="Ellipse 421">
              <a:extLst>
                <a:ext uri="{FF2B5EF4-FFF2-40B4-BE49-F238E27FC236}">
                  <a16:creationId xmlns:a16="http://schemas.microsoft.com/office/drawing/2014/main" id="{F143EA78-0CA2-4A12-51DC-70714970EBF5}"/>
                </a:ext>
              </a:extLst>
            </p:cNvPr>
            <p:cNvSpPr/>
            <p:nvPr/>
          </p:nvSpPr>
          <p:spPr>
            <a:xfrm>
              <a:off x="-7877751" y="6816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3" name="Ellipse 422">
              <a:extLst>
                <a:ext uri="{FF2B5EF4-FFF2-40B4-BE49-F238E27FC236}">
                  <a16:creationId xmlns:a16="http://schemas.microsoft.com/office/drawing/2014/main" id="{0E9AE63A-D429-BC6D-37BE-EB325DD72432}"/>
                </a:ext>
              </a:extLst>
            </p:cNvPr>
            <p:cNvSpPr/>
            <p:nvPr/>
          </p:nvSpPr>
          <p:spPr>
            <a:xfrm>
              <a:off x="-8026866" y="6816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4" name="Ellipse 423">
              <a:extLst>
                <a:ext uri="{FF2B5EF4-FFF2-40B4-BE49-F238E27FC236}">
                  <a16:creationId xmlns:a16="http://schemas.microsoft.com/office/drawing/2014/main" id="{49A3201B-C207-3D9F-66C0-001105266DBC}"/>
                </a:ext>
              </a:extLst>
            </p:cNvPr>
            <p:cNvSpPr/>
            <p:nvPr/>
          </p:nvSpPr>
          <p:spPr>
            <a:xfrm>
              <a:off x="-8176061" y="6816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5" name="Ellipse 424">
              <a:extLst>
                <a:ext uri="{FF2B5EF4-FFF2-40B4-BE49-F238E27FC236}">
                  <a16:creationId xmlns:a16="http://schemas.microsoft.com/office/drawing/2014/main" id="{DA3CC4D8-43FF-D9A9-19F3-ECC871D6875F}"/>
                </a:ext>
              </a:extLst>
            </p:cNvPr>
            <p:cNvSpPr/>
            <p:nvPr/>
          </p:nvSpPr>
          <p:spPr>
            <a:xfrm>
              <a:off x="-8325176" y="6816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6" name="Ellipse 425">
              <a:extLst>
                <a:ext uri="{FF2B5EF4-FFF2-40B4-BE49-F238E27FC236}">
                  <a16:creationId xmlns:a16="http://schemas.microsoft.com/office/drawing/2014/main" id="{DC75A3BB-A8B3-370B-5227-A50FCE06BAA5}"/>
                </a:ext>
              </a:extLst>
            </p:cNvPr>
            <p:cNvSpPr/>
            <p:nvPr/>
          </p:nvSpPr>
          <p:spPr>
            <a:xfrm>
              <a:off x="-11683922" y="462101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7" name="Ellipse 426">
              <a:extLst>
                <a:ext uri="{FF2B5EF4-FFF2-40B4-BE49-F238E27FC236}">
                  <a16:creationId xmlns:a16="http://schemas.microsoft.com/office/drawing/2014/main" id="{30F646ED-2903-E9CE-F5D3-0AC4892492D4}"/>
                </a:ext>
              </a:extLst>
            </p:cNvPr>
            <p:cNvSpPr/>
            <p:nvPr/>
          </p:nvSpPr>
          <p:spPr>
            <a:xfrm>
              <a:off x="-12803611" y="6816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8" name="Ellipse 427">
              <a:extLst>
                <a:ext uri="{FF2B5EF4-FFF2-40B4-BE49-F238E27FC236}">
                  <a16:creationId xmlns:a16="http://schemas.microsoft.com/office/drawing/2014/main" id="{C3D735CE-F899-1834-1BDE-2463884B09B1}"/>
                </a:ext>
              </a:extLst>
            </p:cNvPr>
            <p:cNvSpPr/>
            <p:nvPr/>
          </p:nvSpPr>
          <p:spPr>
            <a:xfrm>
              <a:off x="-12952726" y="6816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29" name="Ellipse 428">
              <a:extLst>
                <a:ext uri="{FF2B5EF4-FFF2-40B4-BE49-F238E27FC236}">
                  <a16:creationId xmlns:a16="http://schemas.microsoft.com/office/drawing/2014/main" id="{5395C3DC-8C45-2770-58C3-B203E2D6E1D3}"/>
                </a:ext>
              </a:extLst>
            </p:cNvPr>
            <p:cNvSpPr/>
            <p:nvPr/>
          </p:nvSpPr>
          <p:spPr>
            <a:xfrm>
              <a:off x="-13101921" y="6816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0" name="Ellipse 429">
              <a:extLst>
                <a:ext uri="{FF2B5EF4-FFF2-40B4-BE49-F238E27FC236}">
                  <a16:creationId xmlns:a16="http://schemas.microsoft.com/office/drawing/2014/main" id="{766E6430-84C5-B9B0-EC73-7F6B4A2D5B08}"/>
                </a:ext>
              </a:extLst>
            </p:cNvPr>
            <p:cNvSpPr/>
            <p:nvPr/>
          </p:nvSpPr>
          <p:spPr>
            <a:xfrm>
              <a:off x="-11683922" y="591303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1" name="Ellipse 430">
              <a:extLst>
                <a:ext uri="{FF2B5EF4-FFF2-40B4-BE49-F238E27FC236}">
                  <a16:creationId xmlns:a16="http://schemas.microsoft.com/office/drawing/2014/main" id="{C2756154-BC14-AF14-32BC-D475C6F2B6D7}"/>
                </a:ext>
              </a:extLst>
            </p:cNvPr>
            <p:cNvSpPr/>
            <p:nvPr/>
          </p:nvSpPr>
          <p:spPr>
            <a:xfrm>
              <a:off x="-13251036" y="6816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2" name="Ellipse 431">
              <a:extLst>
                <a:ext uri="{FF2B5EF4-FFF2-40B4-BE49-F238E27FC236}">
                  <a16:creationId xmlns:a16="http://schemas.microsoft.com/office/drawing/2014/main" id="{7D9C5854-54A3-20CA-EE15-24D66A5672DD}"/>
                </a:ext>
              </a:extLst>
            </p:cNvPr>
            <p:cNvSpPr/>
            <p:nvPr/>
          </p:nvSpPr>
          <p:spPr>
            <a:xfrm>
              <a:off x="-13848058" y="68171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3" name="Ellipse 432">
              <a:extLst>
                <a:ext uri="{FF2B5EF4-FFF2-40B4-BE49-F238E27FC236}">
                  <a16:creationId xmlns:a16="http://schemas.microsoft.com/office/drawing/2014/main" id="{A91099E2-FE70-F875-41E3-A0164856DD09}"/>
                </a:ext>
              </a:extLst>
            </p:cNvPr>
            <p:cNvSpPr/>
            <p:nvPr/>
          </p:nvSpPr>
          <p:spPr>
            <a:xfrm>
              <a:off x="-13997173" y="68171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4" name="Ellipse 433">
              <a:extLst>
                <a:ext uri="{FF2B5EF4-FFF2-40B4-BE49-F238E27FC236}">
                  <a16:creationId xmlns:a16="http://schemas.microsoft.com/office/drawing/2014/main" id="{14148BE9-1A6C-38D3-9B4B-BD713C9CF037}"/>
                </a:ext>
              </a:extLst>
            </p:cNvPr>
            <p:cNvSpPr/>
            <p:nvPr/>
          </p:nvSpPr>
          <p:spPr>
            <a:xfrm>
              <a:off x="-14146368" y="68171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5" name="Ellipse 434">
              <a:extLst>
                <a:ext uri="{FF2B5EF4-FFF2-40B4-BE49-F238E27FC236}">
                  <a16:creationId xmlns:a16="http://schemas.microsoft.com/office/drawing/2014/main" id="{72CBE808-8FFE-F27D-6E3D-FA1A9823995D}"/>
                </a:ext>
              </a:extLst>
            </p:cNvPr>
            <p:cNvSpPr/>
            <p:nvPr/>
          </p:nvSpPr>
          <p:spPr>
            <a:xfrm>
              <a:off x="-14295483" y="68171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6" name="Ellipse 435">
              <a:extLst>
                <a:ext uri="{FF2B5EF4-FFF2-40B4-BE49-F238E27FC236}">
                  <a16:creationId xmlns:a16="http://schemas.microsoft.com/office/drawing/2014/main" id="{B05EA1A2-EA16-C5E2-87B5-0EE2E4B29081}"/>
                </a:ext>
              </a:extLst>
            </p:cNvPr>
            <p:cNvSpPr/>
            <p:nvPr/>
          </p:nvSpPr>
          <p:spPr>
            <a:xfrm>
              <a:off x="-14444598" y="68171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7" name="Ellipse 436">
              <a:extLst>
                <a:ext uri="{FF2B5EF4-FFF2-40B4-BE49-F238E27FC236}">
                  <a16:creationId xmlns:a16="http://schemas.microsoft.com/office/drawing/2014/main" id="{4EFCD380-8404-BC36-C210-0257B7162E96}"/>
                </a:ext>
              </a:extLst>
            </p:cNvPr>
            <p:cNvSpPr/>
            <p:nvPr/>
          </p:nvSpPr>
          <p:spPr>
            <a:xfrm>
              <a:off x="-14593712" y="68171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8" name="Ellipse 437">
              <a:extLst>
                <a:ext uri="{FF2B5EF4-FFF2-40B4-BE49-F238E27FC236}">
                  <a16:creationId xmlns:a16="http://schemas.microsoft.com/office/drawing/2014/main" id="{39A15AD7-090C-F120-6EEB-F12186B55327}"/>
                </a:ext>
              </a:extLst>
            </p:cNvPr>
            <p:cNvSpPr/>
            <p:nvPr/>
          </p:nvSpPr>
          <p:spPr>
            <a:xfrm>
              <a:off x="-14742827" y="681715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39" name="Ellipse 438">
              <a:extLst>
                <a:ext uri="{FF2B5EF4-FFF2-40B4-BE49-F238E27FC236}">
                  <a16:creationId xmlns:a16="http://schemas.microsoft.com/office/drawing/2014/main" id="{B35CED17-BDDE-2782-E87A-DF066297543D}"/>
                </a:ext>
              </a:extLst>
            </p:cNvPr>
            <p:cNvSpPr/>
            <p:nvPr/>
          </p:nvSpPr>
          <p:spPr>
            <a:xfrm>
              <a:off x="-6311040" y="668818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0" name="Ellipse 439">
              <a:extLst>
                <a:ext uri="{FF2B5EF4-FFF2-40B4-BE49-F238E27FC236}">
                  <a16:creationId xmlns:a16="http://schemas.microsoft.com/office/drawing/2014/main" id="{484FC594-8D4A-3502-DD63-7FF5FF0FDB3F}"/>
                </a:ext>
              </a:extLst>
            </p:cNvPr>
            <p:cNvSpPr/>
            <p:nvPr/>
          </p:nvSpPr>
          <p:spPr>
            <a:xfrm>
              <a:off x="-7355809" y="668818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1" name="Ellipse 440">
              <a:extLst>
                <a:ext uri="{FF2B5EF4-FFF2-40B4-BE49-F238E27FC236}">
                  <a16:creationId xmlns:a16="http://schemas.microsoft.com/office/drawing/2014/main" id="{BA5D3E8A-9B8C-78DF-8689-C23034E52206}"/>
                </a:ext>
              </a:extLst>
            </p:cNvPr>
            <p:cNvSpPr/>
            <p:nvPr/>
          </p:nvSpPr>
          <p:spPr>
            <a:xfrm>
              <a:off x="-9147119" y="668882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2" name="Ellipse 441">
              <a:extLst>
                <a:ext uri="{FF2B5EF4-FFF2-40B4-BE49-F238E27FC236}">
                  <a16:creationId xmlns:a16="http://schemas.microsoft.com/office/drawing/2014/main" id="{2CD4F2D3-B66E-8ED6-F187-D9EA18C78F35}"/>
                </a:ext>
              </a:extLst>
            </p:cNvPr>
            <p:cNvSpPr/>
            <p:nvPr/>
          </p:nvSpPr>
          <p:spPr>
            <a:xfrm>
              <a:off x="-9296234" y="668882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3" name="Ellipse 442">
              <a:extLst>
                <a:ext uri="{FF2B5EF4-FFF2-40B4-BE49-F238E27FC236}">
                  <a16:creationId xmlns:a16="http://schemas.microsoft.com/office/drawing/2014/main" id="{00CD897B-9E47-2207-575E-A0081A9C2CD6}"/>
                </a:ext>
              </a:extLst>
            </p:cNvPr>
            <p:cNvSpPr/>
            <p:nvPr/>
          </p:nvSpPr>
          <p:spPr>
            <a:xfrm>
              <a:off x="-9445429" y="668882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4" name="Ellipse 443">
              <a:extLst>
                <a:ext uri="{FF2B5EF4-FFF2-40B4-BE49-F238E27FC236}">
                  <a16:creationId xmlns:a16="http://schemas.microsoft.com/office/drawing/2014/main" id="{6DEDAE71-5A79-2968-1205-1BCD066F263A}"/>
                </a:ext>
              </a:extLst>
            </p:cNvPr>
            <p:cNvSpPr/>
            <p:nvPr/>
          </p:nvSpPr>
          <p:spPr>
            <a:xfrm>
              <a:off x="-9594544" y="668882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5" name="Ellipse 444">
              <a:extLst>
                <a:ext uri="{FF2B5EF4-FFF2-40B4-BE49-F238E27FC236}">
                  <a16:creationId xmlns:a16="http://schemas.microsoft.com/office/drawing/2014/main" id="{B748B84D-2E32-13E0-9C0C-6C0E44600CEA}"/>
                </a:ext>
              </a:extLst>
            </p:cNvPr>
            <p:cNvSpPr/>
            <p:nvPr/>
          </p:nvSpPr>
          <p:spPr>
            <a:xfrm>
              <a:off x="-9445026" y="5913034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6" name="Ellipse 445">
              <a:extLst>
                <a:ext uri="{FF2B5EF4-FFF2-40B4-BE49-F238E27FC236}">
                  <a16:creationId xmlns:a16="http://schemas.microsoft.com/office/drawing/2014/main" id="{9B45C576-4F8E-7AF5-B5FF-9E4CD58D7859}"/>
                </a:ext>
              </a:extLst>
            </p:cNvPr>
            <p:cNvSpPr/>
            <p:nvPr/>
          </p:nvSpPr>
          <p:spPr>
            <a:xfrm>
              <a:off x="-10191566" y="668858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7" name="Ellipse 446">
              <a:extLst>
                <a:ext uri="{FF2B5EF4-FFF2-40B4-BE49-F238E27FC236}">
                  <a16:creationId xmlns:a16="http://schemas.microsoft.com/office/drawing/2014/main" id="{9F438C94-13F2-690F-C081-855529CEC54B}"/>
                </a:ext>
              </a:extLst>
            </p:cNvPr>
            <p:cNvSpPr/>
            <p:nvPr/>
          </p:nvSpPr>
          <p:spPr>
            <a:xfrm>
              <a:off x="-10340681" y="668858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8" name="Ellipse 447">
              <a:extLst>
                <a:ext uri="{FF2B5EF4-FFF2-40B4-BE49-F238E27FC236}">
                  <a16:creationId xmlns:a16="http://schemas.microsoft.com/office/drawing/2014/main" id="{89BC03A6-BF1F-DFEB-127B-58592C512679}"/>
                </a:ext>
              </a:extLst>
            </p:cNvPr>
            <p:cNvSpPr/>
            <p:nvPr/>
          </p:nvSpPr>
          <p:spPr>
            <a:xfrm>
              <a:off x="-10489796" y="668858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49" name="Ellipse 448">
              <a:extLst>
                <a:ext uri="{FF2B5EF4-FFF2-40B4-BE49-F238E27FC236}">
                  <a16:creationId xmlns:a16="http://schemas.microsoft.com/office/drawing/2014/main" id="{AF511DB6-7916-771C-3748-93E1656E2C7D}"/>
                </a:ext>
              </a:extLst>
            </p:cNvPr>
            <p:cNvSpPr/>
            <p:nvPr/>
          </p:nvSpPr>
          <p:spPr>
            <a:xfrm>
              <a:off x="-10638991" y="668858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0" name="Ellipse 449">
              <a:extLst>
                <a:ext uri="{FF2B5EF4-FFF2-40B4-BE49-F238E27FC236}">
                  <a16:creationId xmlns:a16="http://schemas.microsoft.com/office/drawing/2014/main" id="{5A84250B-3707-7777-52FF-FF3549ADD48A}"/>
                </a:ext>
              </a:extLst>
            </p:cNvPr>
            <p:cNvSpPr/>
            <p:nvPr/>
          </p:nvSpPr>
          <p:spPr>
            <a:xfrm>
              <a:off x="-10788106" y="668858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1" name="Ellipse 450">
              <a:extLst>
                <a:ext uri="{FF2B5EF4-FFF2-40B4-BE49-F238E27FC236}">
                  <a16:creationId xmlns:a16="http://schemas.microsoft.com/office/drawing/2014/main" id="{45515721-2324-70EB-CF70-00CEA3A57016}"/>
                </a:ext>
              </a:extLst>
            </p:cNvPr>
            <p:cNvSpPr/>
            <p:nvPr/>
          </p:nvSpPr>
          <p:spPr>
            <a:xfrm>
              <a:off x="-10937220" y="668858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2" name="Ellipse 451">
              <a:extLst>
                <a:ext uri="{FF2B5EF4-FFF2-40B4-BE49-F238E27FC236}">
                  <a16:creationId xmlns:a16="http://schemas.microsoft.com/office/drawing/2014/main" id="{6E7BF975-E45F-F1CF-5C9E-9A3CC945EF93}"/>
                </a:ext>
              </a:extLst>
            </p:cNvPr>
            <p:cNvSpPr/>
            <p:nvPr/>
          </p:nvSpPr>
          <p:spPr>
            <a:xfrm>
              <a:off x="-11534243" y="6688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3" name="Ellipse 452">
              <a:extLst>
                <a:ext uri="{FF2B5EF4-FFF2-40B4-BE49-F238E27FC236}">
                  <a16:creationId xmlns:a16="http://schemas.microsoft.com/office/drawing/2014/main" id="{C1305161-7AB9-2EB7-66E6-17163CF24403}"/>
                </a:ext>
              </a:extLst>
            </p:cNvPr>
            <p:cNvSpPr/>
            <p:nvPr/>
          </p:nvSpPr>
          <p:spPr>
            <a:xfrm>
              <a:off x="-11683438" y="6688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4" name="Ellipse 453">
              <a:extLst>
                <a:ext uri="{FF2B5EF4-FFF2-40B4-BE49-F238E27FC236}">
                  <a16:creationId xmlns:a16="http://schemas.microsoft.com/office/drawing/2014/main" id="{3C56D0C1-36C9-9496-15F2-EE5EE3F42005}"/>
                </a:ext>
              </a:extLst>
            </p:cNvPr>
            <p:cNvSpPr/>
            <p:nvPr/>
          </p:nvSpPr>
          <p:spPr>
            <a:xfrm>
              <a:off x="-11832553" y="6688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5" name="Ellipse 454">
              <a:extLst>
                <a:ext uri="{FF2B5EF4-FFF2-40B4-BE49-F238E27FC236}">
                  <a16:creationId xmlns:a16="http://schemas.microsoft.com/office/drawing/2014/main" id="{8CE98F2D-F19D-C02C-5908-C48EC19C0944}"/>
                </a:ext>
              </a:extLst>
            </p:cNvPr>
            <p:cNvSpPr/>
            <p:nvPr/>
          </p:nvSpPr>
          <p:spPr>
            <a:xfrm>
              <a:off x="-11981668" y="6688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6" name="Ellipse 455">
              <a:extLst>
                <a:ext uri="{FF2B5EF4-FFF2-40B4-BE49-F238E27FC236}">
                  <a16:creationId xmlns:a16="http://schemas.microsoft.com/office/drawing/2014/main" id="{6E8A07BD-EA76-4CAB-93C8-28B6E30F4361}"/>
                </a:ext>
              </a:extLst>
            </p:cNvPr>
            <p:cNvSpPr/>
            <p:nvPr/>
          </p:nvSpPr>
          <p:spPr>
            <a:xfrm>
              <a:off x="-14817908" y="798019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7" name="Ellipse 456">
              <a:extLst>
                <a:ext uri="{FF2B5EF4-FFF2-40B4-BE49-F238E27FC236}">
                  <a16:creationId xmlns:a16="http://schemas.microsoft.com/office/drawing/2014/main" id="{9579CD3A-8794-9EE6-1A4D-9ED9AC28336F}"/>
                </a:ext>
              </a:extLst>
            </p:cNvPr>
            <p:cNvSpPr/>
            <p:nvPr/>
          </p:nvSpPr>
          <p:spPr>
            <a:xfrm>
              <a:off x="-13773139" y="668818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8" name="Ellipse 457">
              <a:extLst>
                <a:ext uri="{FF2B5EF4-FFF2-40B4-BE49-F238E27FC236}">
                  <a16:creationId xmlns:a16="http://schemas.microsoft.com/office/drawing/2014/main" id="{B4BEAB50-51F8-2DCD-9BF1-431141497025}"/>
                </a:ext>
              </a:extLst>
            </p:cNvPr>
            <p:cNvSpPr/>
            <p:nvPr/>
          </p:nvSpPr>
          <p:spPr>
            <a:xfrm>
              <a:off x="-14817908" y="6688180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59" name="Ellipse 458">
              <a:extLst>
                <a:ext uri="{FF2B5EF4-FFF2-40B4-BE49-F238E27FC236}">
                  <a16:creationId xmlns:a16="http://schemas.microsoft.com/office/drawing/2014/main" id="{D8725A33-BFC8-C27F-60D6-DFC2D251867F}"/>
                </a:ext>
              </a:extLst>
            </p:cNvPr>
            <p:cNvSpPr/>
            <p:nvPr/>
          </p:nvSpPr>
          <p:spPr>
            <a:xfrm>
              <a:off x="-8401223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0" name="Ellipse 459">
              <a:extLst>
                <a:ext uri="{FF2B5EF4-FFF2-40B4-BE49-F238E27FC236}">
                  <a16:creationId xmlns:a16="http://schemas.microsoft.com/office/drawing/2014/main" id="{3C60675F-63F1-B6EE-ACAC-7487776FC146}"/>
                </a:ext>
              </a:extLst>
            </p:cNvPr>
            <p:cNvSpPr/>
            <p:nvPr/>
          </p:nvSpPr>
          <p:spPr>
            <a:xfrm>
              <a:off x="-8550338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1" name="Ellipse 460">
              <a:extLst>
                <a:ext uri="{FF2B5EF4-FFF2-40B4-BE49-F238E27FC236}">
                  <a16:creationId xmlns:a16="http://schemas.microsoft.com/office/drawing/2014/main" id="{9C578566-A2E0-AD65-4B18-1CC29D79F6AF}"/>
                </a:ext>
              </a:extLst>
            </p:cNvPr>
            <p:cNvSpPr/>
            <p:nvPr/>
          </p:nvSpPr>
          <p:spPr>
            <a:xfrm>
              <a:off x="-8699453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2" name="Ellipse 461">
              <a:extLst>
                <a:ext uri="{FF2B5EF4-FFF2-40B4-BE49-F238E27FC236}">
                  <a16:creationId xmlns:a16="http://schemas.microsoft.com/office/drawing/2014/main" id="{FD5DB116-DCDA-1D00-3DD3-EF5AD865C979}"/>
                </a:ext>
              </a:extLst>
            </p:cNvPr>
            <p:cNvSpPr/>
            <p:nvPr/>
          </p:nvSpPr>
          <p:spPr>
            <a:xfrm>
              <a:off x="-8848567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3" name="Ellipse 462">
              <a:extLst>
                <a:ext uri="{FF2B5EF4-FFF2-40B4-BE49-F238E27FC236}">
                  <a16:creationId xmlns:a16="http://schemas.microsoft.com/office/drawing/2014/main" id="{475F96A6-8209-FE34-0110-1DFD899D6D9A}"/>
                </a:ext>
              </a:extLst>
            </p:cNvPr>
            <p:cNvSpPr/>
            <p:nvPr/>
          </p:nvSpPr>
          <p:spPr>
            <a:xfrm>
              <a:off x="-8997763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4" name="Ellipse 463">
              <a:extLst>
                <a:ext uri="{FF2B5EF4-FFF2-40B4-BE49-F238E27FC236}">
                  <a16:creationId xmlns:a16="http://schemas.microsoft.com/office/drawing/2014/main" id="{953DBF95-0A2B-E734-5308-959E3A0C0101}"/>
                </a:ext>
              </a:extLst>
            </p:cNvPr>
            <p:cNvSpPr/>
            <p:nvPr/>
          </p:nvSpPr>
          <p:spPr>
            <a:xfrm>
              <a:off x="-9146877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5" name="Ellipse 464">
              <a:extLst>
                <a:ext uri="{FF2B5EF4-FFF2-40B4-BE49-F238E27FC236}">
                  <a16:creationId xmlns:a16="http://schemas.microsoft.com/office/drawing/2014/main" id="{8E5AD90B-F948-EC20-A684-79FDC10B21ED}"/>
                </a:ext>
              </a:extLst>
            </p:cNvPr>
            <p:cNvSpPr/>
            <p:nvPr/>
          </p:nvSpPr>
          <p:spPr>
            <a:xfrm>
              <a:off x="-9295992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6" name="Ellipse 465">
              <a:extLst>
                <a:ext uri="{FF2B5EF4-FFF2-40B4-BE49-F238E27FC236}">
                  <a16:creationId xmlns:a16="http://schemas.microsoft.com/office/drawing/2014/main" id="{F539A7A5-0308-ADA0-ED28-2C4F6FFBDD68}"/>
                </a:ext>
              </a:extLst>
            </p:cNvPr>
            <p:cNvSpPr/>
            <p:nvPr/>
          </p:nvSpPr>
          <p:spPr>
            <a:xfrm>
              <a:off x="-9445107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7" name="Ellipse 466">
              <a:extLst>
                <a:ext uri="{FF2B5EF4-FFF2-40B4-BE49-F238E27FC236}">
                  <a16:creationId xmlns:a16="http://schemas.microsoft.com/office/drawing/2014/main" id="{C67C19DD-3DE8-C1BE-282C-98CFB9786C9C}"/>
                </a:ext>
              </a:extLst>
            </p:cNvPr>
            <p:cNvSpPr/>
            <p:nvPr/>
          </p:nvSpPr>
          <p:spPr>
            <a:xfrm>
              <a:off x="-14444598" y="60426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8" name="Ellipse 467">
              <a:extLst>
                <a:ext uri="{FF2B5EF4-FFF2-40B4-BE49-F238E27FC236}">
                  <a16:creationId xmlns:a16="http://schemas.microsoft.com/office/drawing/2014/main" id="{5FC7A77B-D377-AA13-79C7-6C571EA0EA97}"/>
                </a:ext>
              </a:extLst>
            </p:cNvPr>
            <p:cNvSpPr/>
            <p:nvPr/>
          </p:nvSpPr>
          <p:spPr>
            <a:xfrm>
              <a:off x="-14295483" y="60426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69" name="Ellipse 468">
              <a:extLst>
                <a:ext uri="{FF2B5EF4-FFF2-40B4-BE49-F238E27FC236}">
                  <a16:creationId xmlns:a16="http://schemas.microsoft.com/office/drawing/2014/main" id="{851D8AE0-C984-CAB3-2DDD-8112F5815082}"/>
                </a:ext>
              </a:extLst>
            </p:cNvPr>
            <p:cNvSpPr/>
            <p:nvPr/>
          </p:nvSpPr>
          <p:spPr>
            <a:xfrm>
              <a:off x="-14146368" y="60426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0" name="Ellipse 469">
              <a:extLst>
                <a:ext uri="{FF2B5EF4-FFF2-40B4-BE49-F238E27FC236}">
                  <a16:creationId xmlns:a16="http://schemas.microsoft.com/office/drawing/2014/main" id="{C935E099-7ABE-686E-9D70-629987897CE0}"/>
                </a:ext>
              </a:extLst>
            </p:cNvPr>
            <p:cNvSpPr/>
            <p:nvPr/>
          </p:nvSpPr>
          <p:spPr>
            <a:xfrm>
              <a:off x="-13997173" y="60426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1" name="Ellipse 470">
              <a:extLst>
                <a:ext uri="{FF2B5EF4-FFF2-40B4-BE49-F238E27FC236}">
                  <a16:creationId xmlns:a16="http://schemas.microsoft.com/office/drawing/2014/main" id="{0D2B02DE-84B1-A7ED-86DD-60FF0334F5A5}"/>
                </a:ext>
              </a:extLst>
            </p:cNvPr>
            <p:cNvSpPr/>
            <p:nvPr/>
          </p:nvSpPr>
          <p:spPr>
            <a:xfrm>
              <a:off x="-13848058" y="60426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2" name="Ellipse 471">
              <a:extLst>
                <a:ext uri="{FF2B5EF4-FFF2-40B4-BE49-F238E27FC236}">
                  <a16:creationId xmlns:a16="http://schemas.microsoft.com/office/drawing/2014/main" id="{F8C44FBE-61A0-4155-0C9D-47EA2D85761E}"/>
                </a:ext>
              </a:extLst>
            </p:cNvPr>
            <p:cNvSpPr/>
            <p:nvPr/>
          </p:nvSpPr>
          <p:spPr>
            <a:xfrm>
              <a:off x="-13773139" y="798019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3" name="Ellipse 472">
              <a:extLst>
                <a:ext uri="{FF2B5EF4-FFF2-40B4-BE49-F238E27FC236}">
                  <a16:creationId xmlns:a16="http://schemas.microsoft.com/office/drawing/2014/main" id="{E320C244-E3F1-DEA7-3A8F-40528EC1BB28}"/>
                </a:ext>
              </a:extLst>
            </p:cNvPr>
            <p:cNvSpPr/>
            <p:nvPr/>
          </p:nvSpPr>
          <p:spPr>
            <a:xfrm>
              <a:off x="-11981668" y="79808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4" name="Ellipse 473">
              <a:extLst>
                <a:ext uri="{FF2B5EF4-FFF2-40B4-BE49-F238E27FC236}">
                  <a16:creationId xmlns:a16="http://schemas.microsoft.com/office/drawing/2014/main" id="{85E48093-9EB5-5700-8D06-992085F109D2}"/>
                </a:ext>
              </a:extLst>
            </p:cNvPr>
            <p:cNvSpPr/>
            <p:nvPr/>
          </p:nvSpPr>
          <p:spPr>
            <a:xfrm>
              <a:off x="-12876759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5" name="Ellipse 474">
              <a:extLst>
                <a:ext uri="{FF2B5EF4-FFF2-40B4-BE49-F238E27FC236}">
                  <a16:creationId xmlns:a16="http://schemas.microsoft.com/office/drawing/2014/main" id="{687535CA-6407-C883-244B-5691F8EF1E0A}"/>
                </a:ext>
              </a:extLst>
            </p:cNvPr>
            <p:cNvSpPr/>
            <p:nvPr/>
          </p:nvSpPr>
          <p:spPr>
            <a:xfrm>
              <a:off x="-13251036" y="604281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6" name="Ellipse 475">
              <a:extLst>
                <a:ext uri="{FF2B5EF4-FFF2-40B4-BE49-F238E27FC236}">
                  <a16:creationId xmlns:a16="http://schemas.microsoft.com/office/drawing/2014/main" id="{B504C495-04CE-F0EB-343C-7C047C3AC88D}"/>
                </a:ext>
              </a:extLst>
            </p:cNvPr>
            <p:cNvSpPr/>
            <p:nvPr/>
          </p:nvSpPr>
          <p:spPr>
            <a:xfrm>
              <a:off x="-13101921" y="604281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7" name="Ellipse 476">
              <a:extLst>
                <a:ext uri="{FF2B5EF4-FFF2-40B4-BE49-F238E27FC236}">
                  <a16:creationId xmlns:a16="http://schemas.microsoft.com/office/drawing/2014/main" id="{FF847DCB-2640-419D-E855-655CB3D6AAFA}"/>
                </a:ext>
              </a:extLst>
            </p:cNvPr>
            <p:cNvSpPr/>
            <p:nvPr/>
          </p:nvSpPr>
          <p:spPr>
            <a:xfrm>
              <a:off x="-12952806" y="604281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8" name="Ellipse 477">
              <a:extLst>
                <a:ext uri="{FF2B5EF4-FFF2-40B4-BE49-F238E27FC236}">
                  <a16:creationId xmlns:a16="http://schemas.microsoft.com/office/drawing/2014/main" id="{2590AC1A-AA40-9988-E1D8-9C8ECD4A3F75}"/>
                </a:ext>
              </a:extLst>
            </p:cNvPr>
            <p:cNvSpPr/>
            <p:nvPr/>
          </p:nvSpPr>
          <p:spPr>
            <a:xfrm>
              <a:off x="-12803611" y="604281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79" name="Ellipse 478">
              <a:extLst>
                <a:ext uri="{FF2B5EF4-FFF2-40B4-BE49-F238E27FC236}">
                  <a16:creationId xmlns:a16="http://schemas.microsoft.com/office/drawing/2014/main" id="{5913CF92-E952-5449-7318-810BDA733F03}"/>
                </a:ext>
              </a:extLst>
            </p:cNvPr>
            <p:cNvSpPr/>
            <p:nvPr/>
          </p:nvSpPr>
          <p:spPr>
            <a:xfrm>
              <a:off x="-12727563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0" name="Ellipse 479">
              <a:extLst>
                <a:ext uri="{FF2B5EF4-FFF2-40B4-BE49-F238E27FC236}">
                  <a16:creationId xmlns:a16="http://schemas.microsoft.com/office/drawing/2014/main" id="{C73EC018-D1A7-2158-9367-A0BEFD72F593}"/>
                </a:ext>
              </a:extLst>
            </p:cNvPr>
            <p:cNvSpPr/>
            <p:nvPr/>
          </p:nvSpPr>
          <p:spPr>
            <a:xfrm>
              <a:off x="-13101921" y="475087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1" name="Ellipse 480">
              <a:extLst>
                <a:ext uri="{FF2B5EF4-FFF2-40B4-BE49-F238E27FC236}">
                  <a16:creationId xmlns:a16="http://schemas.microsoft.com/office/drawing/2014/main" id="{2F085C50-1F21-9C70-F018-0CECCAD95280}"/>
                </a:ext>
              </a:extLst>
            </p:cNvPr>
            <p:cNvSpPr/>
            <p:nvPr/>
          </p:nvSpPr>
          <p:spPr>
            <a:xfrm>
              <a:off x="-11832553" y="79808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2" name="Ellipse 481">
              <a:extLst>
                <a:ext uri="{FF2B5EF4-FFF2-40B4-BE49-F238E27FC236}">
                  <a16:creationId xmlns:a16="http://schemas.microsoft.com/office/drawing/2014/main" id="{A4883E4D-4CA6-3D61-0C40-077377F7DB46}"/>
                </a:ext>
              </a:extLst>
            </p:cNvPr>
            <p:cNvSpPr/>
            <p:nvPr/>
          </p:nvSpPr>
          <p:spPr>
            <a:xfrm>
              <a:off x="-11683922" y="8496987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3" name="Ellipse 482">
              <a:extLst>
                <a:ext uri="{FF2B5EF4-FFF2-40B4-BE49-F238E27FC236}">
                  <a16:creationId xmlns:a16="http://schemas.microsoft.com/office/drawing/2014/main" id="{CABE6EB1-1CF5-0D8F-4028-3D3F9B0D6857}"/>
                </a:ext>
              </a:extLst>
            </p:cNvPr>
            <p:cNvSpPr/>
            <p:nvPr/>
          </p:nvSpPr>
          <p:spPr>
            <a:xfrm>
              <a:off x="-11683438" y="79808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4" name="Ellipse 483">
              <a:extLst>
                <a:ext uri="{FF2B5EF4-FFF2-40B4-BE49-F238E27FC236}">
                  <a16:creationId xmlns:a16="http://schemas.microsoft.com/office/drawing/2014/main" id="{B96CCCC8-1B20-4F75-5A49-AD4FD646072B}"/>
                </a:ext>
              </a:extLst>
            </p:cNvPr>
            <p:cNvSpPr/>
            <p:nvPr/>
          </p:nvSpPr>
          <p:spPr>
            <a:xfrm>
              <a:off x="-11534243" y="79808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5" name="Ellipse 484">
              <a:extLst>
                <a:ext uri="{FF2B5EF4-FFF2-40B4-BE49-F238E27FC236}">
                  <a16:creationId xmlns:a16="http://schemas.microsoft.com/office/drawing/2014/main" id="{C05EDADE-751D-472C-0BB8-791152C39B44}"/>
                </a:ext>
              </a:extLst>
            </p:cNvPr>
            <p:cNvSpPr/>
            <p:nvPr/>
          </p:nvSpPr>
          <p:spPr>
            <a:xfrm>
              <a:off x="-10937220" y="798060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6" name="Ellipse 485">
              <a:extLst>
                <a:ext uri="{FF2B5EF4-FFF2-40B4-BE49-F238E27FC236}">
                  <a16:creationId xmlns:a16="http://schemas.microsoft.com/office/drawing/2014/main" id="{9ECBAA6C-8C78-650F-F2FB-5D3C095F23A4}"/>
                </a:ext>
              </a:extLst>
            </p:cNvPr>
            <p:cNvSpPr/>
            <p:nvPr/>
          </p:nvSpPr>
          <p:spPr>
            <a:xfrm>
              <a:off x="-10788106" y="798060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7" name="Ellipse 486">
              <a:extLst>
                <a:ext uri="{FF2B5EF4-FFF2-40B4-BE49-F238E27FC236}">
                  <a16:creationId xmlns:a16="http://schemas.microsoft.com/office/drawing/2014/main" id="{CDAE824B-C785-CDF9-5EC7-5B83B5FD59BF}"/>
                </a:ext>
              </a:extLst>
            </p:cNvPr>
            <p:cNvSpPr/>
            <p:nvPr/>
          </p:nvSpPr>
          <p:spPr>
            <a:xfrm>
              <a:off x="-10638991" y="798060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C3E033FC-8921-5501-3666-33F08B2154DC}"/>
                </a:ext>
              </a:extLst>
            </p:cNvPr>
            <p:cNvSpPr/>
            <p:nvPr/>
          </p:nvSpPr>
          <p:spPr>
            <a:xfrm>
              <a:off x="-10489796" y="798060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B51CB69C-0629-2614-CC4B-FA5DEFF9DC1F}"/>
                </a:ext>
              </a:extLst>
            </p:cNvPr>
            <p:cNvSpPr/>
            <p:nvPr/>
          </p:nvSpPr>
          <p:spPr>
            <a:xfrm>
              <a:off x="-10340681" y="798060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0" name="Ellipse 489">
              <a:extLst>
                <a:ext uri="{FF2B5EF4-FFF2-40B4-BE49-F238E27FC236}">
                  <a16:creationId xmlns:a16="http://schemas.microsoft.com/office/drawing/2014/main" id="{E34CE81C-81BA-DF10-6CD2-9BA34A9189F0}"/>
                </a:ext>
              </a:extLst>
            </p:cNvPr>
            <p:cNvSpPr/>
            <p:nvPr/>
          </p:nvSpPr>
          <p:spPr>
            <a:xfrm>
              <a:off x="-12578449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1" name="Ellipse 490">
              <a:extLst>
                <a:ext uri="{FF2B5EF4-FFF2-40B4-BE49-F238E27FC236}">
                  <a16:creationId xmlns:a16="http://schemas.microsoft.com/office/drawing/2014/main" id="{067DE9A8-E0A3-596D-1340-FFDEC9758AB5}"/>
                </a:ext>
              </a:extLst>
            </p:cNvPr>
            <p:cNvSpPr/>
            <p:nvPr/>
          </p:nvSpPr>
          <p:spPr>
            <a:xfrm>
              <a:off x="-12429334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2" name="Ellipse 491">
              <a:extLst>
                <a:ext uri="{FF2B5EF4-FFF2-40B4-BE49-F238E27FC236}">
                  <a16:creationId xmlns:a16="http://schemas.microsoft.com/office/drawing/2014/main" id="{F8C8E4F5-4261-F2CD-69E2-DD1402497EC9}"/>
                </a:ext>
              </a:extLst>
            </p:cNvPr>
            <p:cNvSpPr/>
            <p:nvPr/>
          </p:nvSpPr>
          <p:spPr>
            <a:xfrm>
              <a:off x="-8252109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3" name="Ellipse 492">
              <a:extLst>
                <a:ext uri="{FF2B5EF4-FFF2-40B4-BE49-F238E27FC236}">
                  <a16:creationId xmlns:a16="http://schemas.microsoft.com/office/drawing/2014/main" id="{CC97FAC6-A98F-CAE9-BC98-FA2F947325F7}"/>
                </a:ext>
              </a:extLst>
            </p:cNvPr>
            <p:cNvSpPr/>
            <p:nvPr/>
          </p:nvSpPr>
          <p:spPr>
            <a:xfrm>
              <a:off x="-8401223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4" name="Ellipse 493">
              <a:extLst>
                <a:ext uri="{FF2B5EF4-FFF2-40B4-BE49-F238E27FC236}">
                  <a16:creationId xmlns:a16="http://schemas.microsoft.com/office/drawing/2014/main" id="{AC5FCA2A-77B6-67E0-8AE0-52DC599C642A}"/>
                </a:ext>
              </a:extLst>
            </p:cNvPr>
            <p:cNvSpPr/>
            <p:nvPr/>
          </p:nvSpPr>
          <p:spPr>
            <a:xfrm>
              <a:off x="-8550338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5" name="Ellipse 494">
              <a:extLst>
                <a:ext uri="{FF2B5EF4-FFF2-40B4-BE49-F238E27FC236}">
                  <a16:creationId xmlns:a16="http://schemas.microsoft.com/office/drawing/2014/main" id="{08B454F4-8612-5E89-AD14-BD4B6841C74D}"/>
                </a:ext>
              </a:extLst>
            </p:cNvPr>
            <p:cNvSpPr/>
            <p:nvPr/>
          </p:nvSpPr>
          <p:spPr>
            <a:xfrm>
              <a:off x="-8699453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6" name="Ellipse 495">
              <a:extLst>
                <a:ext uri="{FF2B5EF4-FFF2-40B4-BE49-F238E27FC236}">
                  <a16:creationId xmlns:a16="http://schemas.microsoft.com/office/drawing/2014/main" id="{8012C0DF-FB8F-BE15-772F-CEE0A6186B8E}"/>
                </a:ext>
              </a:extLst>
            </p:cNvPr>
            <p:cNvSpPr/>
            <p:nvPr/>
          </p:nvSpPr>
          <p:spPr>
            <a:xfrm>
              <a:off x="-8848567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7" name="Ellipse 496">
              <a:extLst>
                <a:ext uri="{FF2B5EF4-FFF2-40B4-BE49-F238E27FC236}">
                  <a16:creationId xmlns:a16="http://schemas.microsoft.com/office/drawing/2014/main" id="{AB836C6E-2FF9-06C4-A328-F5D409605737}"/>
                </a:ext>
              </a:extLst>
            </p:cNvPr>
            <p:cNvSpPr/>
            <p:nvPr/>
          </p:nvSpPr>
          <p:spPr>
            <a:xfrm>
              <a:off x="-8997763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8" name="Ellipse 497">
              <a:extLst>
                <a:ext uri="{FF2B5EF4-FFF2-40B4-BE49-F238E27FC236}">
                  <a16:creationId xmlns:a16="http://schemas.microsoft.com/office/drawing/2014/main" id="{2798116F-45AE-D8A1-0BCE-EEC0E0CF3A10}"/>
                </a:ext>
              </a:extLst>
            </p:cNvPr>
            <p:cNvSpPr/>
            <p:nvPr/>
          </p:nvSpPr>
          <p:spPr>
            <a:xfrm>
              <a:off x="-9146877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99" name="Ellipse 498">
              <a:extLst>
                <a:ext uri="{FF2B5EF4-FFF2-40B4-BE49-F238E27FC236}">
                  <a16:creationId xmlns:a16="http://schemas.microsoft.com/office/drawing/2014/main" id="{BAA45FC1-64A7-EDF0-6F7D-BF055942545F}"/>
                </a:ext>
              </a:extLst>
            </p:cNvPr>
            <p:cNvSpPr/>
            <p:nvPr/>
          </p:nvSpPr>
          <p:spPr>
            <a:xfrm>
              <a:off x="-9295992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0" name="Ellipse 499">
              <a:extLst>
                <a:ext uri="{FF2B5EF4-FFF2-40B4-BE49-F238E27FC236}">
                  <a16:creationId xmlns:a16="http://schemas.microsoft.com/office/drawing/2014/main" id="{BF5A9E4D-DD3A-CB05-A41D-854134C5E936}"/>
                </a:ext>
              </a:extLst>
            </p:cNvPr>
            <p:cNvSpPr/>
            <p:nvPr/>
          </p:nvSpPr>
          <p:spPr>
            <a:xfrm>
              <a:off x="-9445107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1" name="Ellipse 500">
              <a:extLst>
                <a:ext uri="{FF2B5EF4-FFF2-40B4-BE49-F238E27FC236}">
                  <a16:creationId xmlns:a16="http://schemas.microsoft.com/office/drawing/2014/main" id="{C62C03AB-ED36-75E3-2945-4815600CD6BF}"/>
                </a:ext>
              </a:extLst>
            </p:cNvPr>
            <p:cNvSpPr/>
            <p:nvPr/>
          </p:nvSpPr>
          <p:spPr>
            <a:xfrm>
              <a:off x="-9594302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2" name="Ellipse 501">
              <a:extLst>
                <a:ext uri="{FF2B5EF4-FFF2-40B4-BE49-F238E27FC236}">
                  <a16:creationId xmlns:a16="http://schemas.microsoft.com/office/drawing/2014/main" id="{50D571C7-43AD-E96F-E154-FCDDC26B8680}"/>
                </a:ext>
              </a:extLst>
            </p:cNvPr>
            <p:cNvSpPr/>
            <p:nvPr/>
          </p:nvSpPr>
          <p:spPr>
            <a:xfrm>
              <a:off x="-12057715" y="836793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3" name="Ellipse 502">
              <a:extLst>
                <a:ext uri="{FF2B5EF4-FFF2-40B4-BE49-F238E27FC236}">
                  <a16:creationId xmlns:a16="http://schemas.microsoft.com/office/drawing/2014/main" id="{38EA7383-429D-ED7D-B878-E792BA559E54}"/>
                </a:ext>
              </a:extLst>
            </p:cNvPr>
            <p:cNvSpPr/>
            <p:nvPr/>
          </p:nvSpPr>
          <p:spPr>
            <a:xfrm>
              <a:off x="-9743417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4" name="Ellipse 503">
              <a:extLst>
                <a:ext uri="{FF2B5EF4-FFF2-40B4-BE49-F238E27FC236}">
                  <a16:creationId xmlns:a16="http://schemas.microsoft.com/office/drawing/2014/main" id="{3E114FBB-BC7D-1505-CFCE-7DCAA49B8B66}"/>
                </a:ext>
              </a:extLst>
            </p:cNvPr>
            <p:cNvSpPr/>
            <p:nvPr/>
          </p:nvSpPr>
          <p:spPr>
            <a:xfrm>
              <a:off x="-9892531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5" name="Ellipse 504">
              <a:extLst>
                <a:ext uri="{FF2B5EF4-FFF2-40B4-BE49-F238E27FC236}">
                  <a16:creationId xmlns:a16="http://schemas.microsoft.com/office/drawing/2014/main" id="{7BC83F7B-9C81-26D3-E365-401C63E42510}"/>
                </a:ext>
              </a:extLst>
            </p:cNvPr>
            <p:cNvSpPr/>
            <p:nvPr/>
          </p:nvSpPr>
          <p:spPr>
            <a:xfrm>
              <a:off x="-10041646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6" name="Ellipse 505">
              <a:extLst>
                <a:ext uri="{FF2B5EF4-FFF2-40B4-BE49-F238E27FC236}">
                  <a16:creationId xmlns:a16="http://schemas.microsoft.com/office/drawing/2014/main" id="{E420350F-1089-1657-EF6D-B9BE0454783F}"/>
                </a:ext>
              </a:extLst>
            </p:cNvPr>
            <p:cNvSpPr/>
            <p:nvPr/>
          </p:nvSpPr>
          <p:spPr>
            <a:xfrm>
              <a:off x="-9445026" y="82385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7" name="Ellipse 506">
              <a:extLst>
                <a:ext uri="{FF2B5EF4-FFF2-40B4-BE49-F238E27FC236}">
                  <a16:creationId xmlns:a16="http://schemas.microsoft.com/office/drawing/2014/main" id="{E631E8CC-1E8F-67DF-A29F-C017C020C0E9}"/>
                </a:ext>
              </a:extLst>
            </p:cNvPr>
            <p:cNvSpPr/>
            <p:nvPr/>
          </p:nvSpPr>
          <p:spPr>
            <a:xfrm>
              <a:off x="-10191566" y="798060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8" name="Ellipse 507">
              <a:extLst>
                <a:ext uri="{FF2B5EF4-FFF2-40B4-BE49-F238E27FC236}">
                  <a16:creationId xmlns:a16="http://schemas.microsoft.com/office/drawing/2014/main" id="{EE4D778E-44C9-CE8D-5AC9-768BB5EC6815}"/>
                </a:ext>
              </a:extLst>
            </p:cNvPr>
            <p:cNvSpPr/>
            <p:nvPr/>
          </p:nvSpPr>
          <p:spPr>
            <a:xfrm>
              <a:off x="-8325176" y="6042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09" name="Ellipse 508">
              <a:extLst>
                <a:ext uri="{FF2B5EF4-FFF2-40B4-BE49-F238E27FC236}">
                  <a16:creationId xmlns:a16="http://schemas.microsoft.com/office/drawing/2014/main" id="{62DE719D-C5BC-2F7C-CFC6-F12532761E8A}"/>
                </a:ext>
              </a:extLst>
            </p:cNvPr>
            <p:cNvSpPr/>
            <p:nvPr/>
          </p:nvSpPr>
          <p:spPr>
            <a:xfrm>
              <a:off x="-8176061" y="6042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0" name="Ellipse 509">
              <a:extLst>
                <a:ext uri="{FF2B5EF4-FFF2-40B4-BE49-F238E27FC236}">
                  <a16:creationId xmlns:a16="http://schemas.microsoft.com/office/drawing/2014/main" id="{415D5E59-F212-7DC8-A46B-BFDA5C000E45}"/>
                </a:ext>
              </a:extLst>
            </p:cNvPr>
            <p:cNvSpPr/>
            <p:nvPr/>
          </p:nvSpPr>
          <p:spPr>
            <a:xfrm>
              <a:off x="-8026866" y="6042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1" name="Ellipse 510">
              <a:extLst>
                <a:ext uri="{FF2B5EF4-FFF2-40B4-BE49-F238E27FC236}">
                  <a16:creationId xmlns:a16="http://schemas.microsoft.com/office/drawing/2014/main" id="{15335FD8-AD32-E4B4-C650-C2BF532530B1}"/>
                </a:ext>
              </a:extLst>
            </p:cNvPr>
            <p:cNvSpPr/>
            <p:nvPr/>
          </p:nvSpPr>
          <p:spPr>
            <a:xfrm>
              <a:off x="-7877751" y="6042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2" name="Ellipse 511">
              <a:extLst>
                <a:ext uri="{FF2B5EF4-FFF2-40B4-BE49-F238E27FC236}">
                  <a16:creationId xmlns:a16="http://schemas.microsoft.com/office/drawing/2014/main" id="{60D22A84-B593-B068-1A6E-D45158E38C49}"/>
                </a:ext>
              </a:extLst>
            </p:cNvPr>
            <p:cNvSpPr/>
            <p:nvPr/>
          </p:nvSpPr>
          <p:spPr>
            <a:xfrm>
              <a:off x="-9594544" y="79808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3" name="Ellipse 512">
              <a:extLst>
                <a:ext uri="{FF2B5EF4-FFF2-40B4-BE49-F238E27FC236}">
                  <a16:creationId xmlns:a16="http://schemas.microsoft.com/office/drawing/2014/main" id="{20F40E57-98C5-C1E1-C795-BC50FF26FAF1}"/>
                </a:ext>
              </a:extLst>
            </p:cNvPr>
            <p:cNvSpPr/>
            <p:nvPr/>
          </p:nvSpPr>
          <p:spPr>
            <a:xfrm>
              <a:off x="-9445429" y="79808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4" name="Ellipse 513">
              <a:extLst>
                <a:ext uri="{FF2B5EF4-FFF2-40B4-BE49-F238E27FC236}">
                  <a16:creationId xmlns:a16="http://schemas.microsoft.com/office/drawing/2014/main" id="{C5CA12F9-179B-3B23-74D6-02189E96E318}"/>
                </a:ext>
              </a:extLst>
            </p:cNvPr>
            <p:cNvSpPr/>
            <p:nvPr/>
          </p:nvSpPr>
          <p:spPr>
            <a:xfrm>
              <a:off x="-11087141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5" name="Ellipse 514">
              <a:extLst>
                <a:ext uri="{FF2B5EF4-FFF2-40B4-BE49-F238E27FC236}">
                  <a16:creationId xmlns:a16="http://schemas.microsoft.com/office/drawing/2014/main" id="{9F1E3214-FD85-1151-9E96-21B56A5C09CC}"/>
                </a:ext>
              </a:extLst>
            </p:cNvPr>
            <p:cNvSpPr/>
            <p:nvPr/>
          </p:nvSpPr>
          <p:spPr>
            <a:xfrm>
              <a:off x="-7280728" y="60426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6" name="Ellipse 515">
              <a:extLst>
                <a:ext uri="{FF2B5EF4-FFF2-40B4-BE49-F238E27FC236}">
                  <a16:creationId xmlns:a16="http://schemas.microsoft.com/office/drawing/2014/main" id="{996E8390-BF80-A7E6-4497-D25C8E8882FA}"/>
                </a:ext>
              </a:extLst>
            </p:cNvPr>
            <p:cNvSpPr/>
            <p:nvPr/>
          </p:nvSpPr>
          <p:spPr>
            <a:xfrm>
              <a:off x="-7131614" y="60426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7" name="Ellipse 516">
              <a:extLst>
                <a:ext uri="{FF2B5EF4-FFF2-40B4-BE49-F238E27FC236}">
                  <a16:creationId xmlns:a16="http://schemas.microsoft.com/office/drawing/2014/main" id="{63E8C7EB-4C58-4745-0ADA-AC45F1B1607B}"/>
                </a:ext>
              </a:extLst>
            </p:cNvPr>
            <p:cNvSpPr/>
            <p:nvPr/>
          </p:nvSpPr>
          <p:spPr>
            <a:xfrm>
              <a:off x="-6982499" y="60426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8" name="Ellipse 517">
              <a:extLst>
                <a:ext uri="{FF2B5EF4-FFF2-40B4-BE49-F238E27FC236}">
                  <a16:creationId xmlns:a16="http://schemas.microsoft.com/office/drawing/2014/main" id="{4078D270-A268-C233-6853-7D0B87EB8859}"/>
                </a:ext>
              </a:extLst>
            </p:cNvPr>
            <p:cNvSpPr/>
            <p:nvPr/>
          </p:nvSpPr>
          <p:spPr>
            <a:xfrm>
              <a:off x="-6833304" y="60426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19" name="Ellipse 518">
              <a:extLst>
                <a:ext uri="{FF2B5EF4-FFF2-40B4-BE49-F238E27FC236}">
                  <a16:creationId xmlns:a16="http://schemas.microsoft.com/office/drawing/2014/main" id="{D6A14693-BE27-D256-B5E3-EAFE7E8592B7}"/>
                </a:ext>
              </a:extLst>
            </p:cNvPr>
            <p:cNvSpPr/>
            <p:nvPr/>
          </p:nvSpPr>
          <p:spPr>
            <a:xfrm>
              <a:off x="-6684189" y="60426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0" name="Ellipse 519">
              <a:extLst>
                <a:ext uri="{FF2B5EF4-FFF2-40B4-BE49-F238E27FC236}">
                  <a16:creationId xmlns:a16="http://schemas.microsoft.com/office/drawing/2014/main" id="{1B53D195-4B29-3CB6-40B6-77A1082739A1}"/>
                </a:ext>
              </a:extLst>
            </p:cNvPr>
            <p:cNvSpPr/>
            <p:nvPr/>
          </p:nvSpPr>
          <p:spPr>
            <a:xfrm>
              <a:off x="-6535074" y="60426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1" name="Ellipse 520">
              <a:extLst>
                <a:ext uri="{FF2B5EF4-FFF2-40B4-BE49-F238E27FC236}">
                  <a16:creationId xmlns:a16="http://schemas.microsoft.com/office/drawing/2014/main" id="{41EC87DA-F559-3657-A68D-286FF03A3893}"/>
                </a:ext>
              </a:extLst>
            </p:cNvPr>
            <p:cNvSpPr/>
            <p:nvPr/>
          </p:nvSpPr>
          <p:spPr>
            <a:xfrm>
              <a:off x="-6385960" y="604265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2" name="Ellipse 521">
              <a:extLst>
                <a:ext uri="{FF2B5EF4-FFF2-40B4-BE49-F238E27FC236}">
                  <a16:creationId xmlns:a16="http://schemas.microsoft.com/office/drawing/2014/main" id="{41933815-1AF6-D635-D1FF-398604EB6A31}"/>
                </a:ext>
              </a:extLst>
            </p:cNvPr>
            <p:cNvSpPr/>
            <p:nvPr/>
          </p:nvSpPr>
          <p:spPr>
            <a:xfrm>
              <a:off x="-11236255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3" name="Ellipse 522">
              <a:extLst>
                <a:ext uri="{FF2B5EF4-FFF2-40B4-BE49-F238E27FC236}">
                  <a16:creationId xmlns:a16="http://schemas.microsoft.com/office/drawing/2014/main" id="{0EE35E01-8664-3E20-8A9B-5505F8CD3681}"/>
                </a:ext>
              </a:extLst>
            </p:cNvPr>
            <p:cNvSpPr/>
            <p:nvPr/>
          </p:nvSpPr>
          <p:spPr>
            <a:xfrm>
              <a:off x="-11385370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4" name="Ellipse 523">
              <a:extLst>
                <a:ext uri="{FF2B5EF4-FFF2-40B4-BE49-F238E27FC236}">
                  <a16:creationId xmlns:a16="http://schemas.microsoft.com/office/drawing/2014/main" id="{EBDEF8BE-3E17-66DF-9A98-65A64BC9EEA5}"/>
                </a:ext>
              </a:extLst>
            </p:cNvPr>
            <p:cNvSpPr/>
            <p:nvPr/>
          </p:nvSpPr>
          <p:spPr>
            <a:xfrm>
              <a:off x="-11534565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5" name="Ellipse 524">
              <a:extLst>
                <a:ext uri="{FF2B5EF4-FFF2-40B4-BE49-F238E27FC236}">
                  <a16:creationId xmlns:a16="http://schemas.microsoft.com/office/drawing/2014/main" id="{E490669E-68C3-B770-EAC5-491381FC09AC}"/>
                </a:ext>
              </a:extLst>
            </p:cNvPr>
            <p:cNvSpPr/>
            <p:nvPr/>
          </p:nvSpPr>
          <p:spPr>
            <a:xfrm>
              <a:off x="-11683680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6" name="Ellipse 525">
              <a:extLst>
                <a:ext uri="{FF2B5EF4-FFF2-40B4-BE49-F238E27FC236}">
                  <a16:creationId xmlns:a16="http://schemas.microsoft.com/office/drawing/2014/main" id="{4B8D39C5-83FE-7DA8-36E9-A98CB3DF247C}"/>
                </a:ext>
              </a:extLst>
            </p:cNvPr>
            <p:cNvSpPr/>
            <p:nvPr/>
          </p:nvSpPr>
          <p:spPr>
            <a:xfrm>
              <a:off x="-11832795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7" name="Ellipse 526">
              <a:extLst>
                <a:ext uri="{FF2B5EF4-FFF2-40B4-BE49-F238E27FC236}">
                  <a16:creationId xmlns:a16="http://schemas.microsoft.com/office/drawing/2014/main" id="{F4D1FAB5-92D2-4814-655F-60DE2376FB61}"/>
                </a:ext>
              </a:extLst>
            </p:cNvPr>
            <p:cNvSpPr/>
            <p:nvPr/>
          </p:nvSpPr>
          <p:spPr>
            <a:xfrm>
              <a:off x="-11981909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8" name="Ellipse 527">
              <a:extLst>
                <a:ext uri="{FF2B5EF4-FFF2-40B4-BE49-F238E27FC236}">
                  <a16:creationId xmlns:a16="http://schemas.microsoft.com/office/drawing/2014/main" id="{AA3A630E-8058-B5DF-9E1F-B96F006F15C8}"/>
                </a:ext>
              </a:extLst>
            </p:cNvPr>
            <p:cNvSpPr/>
            <p:nvPr/>
          </p:nvSpPr>
          <p:spPr>
            <a:xfrm>
              <a:off x="-12131024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29" name="Ellipse 528">
              <a:extLst>
                <a:ext uri="{FF2B5EF4-FFF2-40B4-BE49-F238E27FC236}">
                  <a16:creationId xmlns:a16="http://schemas.microsoft.com/office/drawing/2014/main" id="{0A33D22B-2D54-F299-E366-8DC01018618E}"/>
                </a:ext>
              </a:extLst>
            </p:cNvPr>
            <p:cNvSpPr/>
            <p:nvPr/>
          </p:nvSpPr>
          <p:spPr>
            <a:xfrm>
              <a:off x="-12280219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0" name="Ellipse 529">
              <a:extLst>
                <a:ext uri="{FF2B5EF4-FFF2-40B4-BE49-F238E27FC236}">
                  <a16:creationId xmlns:a16="http://schemas.microsoft.com/office/drawing/2014/main" id="{96D975BE-6E58-1F16-C02E-5BC5B603E57E}"/>
                </a:ext>
              </a:extLst>
            </p:cNvPr>
            <p:cNvSpPr/>
            <p:nvPr/>
          </p:nvSpPr>
          <p:spPr>
            <a:xfrm>
              <a:off x="-13773139" y="617138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1" name="Ellipse 530">
              <a:extLst>
                <a:ext uri="{FF2B5EF4-FFF2-40B4-BE49-F238E27FC236}">
                  <a16:creationId xmlns:a16="http://schemas.microsoft.com/office/drawing/2014/main" id="{E0476E86-FFB6-7A48-F7DC-902D4E30A81D}"/>
                </a:ext>
              </a:extLst>
            </p:cNvPr>
            <p:cNvSpPr/>
            <p:nvPr/>
          </p:nvSpPr>
          <p:spPr>
            <a:xfrm>
              <a:off x="-12429334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2" name="Ellipse 531">
              <a:extLst>
                <a:ext uri="{FF2B5EF4-FFF2-40B4-BE49-F238E27FC236}">
                  <a16:creationId xmlns:a16="http://schemas.microsoft.com/office/drawing/2014/main" id="{2B4C686A-5A6A-AAB8-7222-1B557F9E1DDB}"/>
                </a:ext>
              </a:extLst>
            </p:cNvPr>
            <p:cNvSpPr/>
            <p:nvPr/>
          </p:nvSpPr>
          <p:spPr>
            <a:xfrm>
              <a:off x="-12578449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3" name="Ellipse 532">
              <a:extLst>
                <a:ext uri="{FF2B5EF4-FFF2-40B4-BE49-F238E27FC236}">
                  <a16:creationId xmlns:a16="http://schemas.microsoft.com/office/drawing/2014/main" id="{A50B7F03-18ED-5C50-C1C5-0D49C34FCD81}"/>
                </a:ext>
              </a:extLst>
            </p:cNvPr>
            <p:cNvSpPr/>
            <p:nvPr/>
          </p:nvSpPr>
          <p:spPr>
            <a:xfrm>
              <a:off x="-12727563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4" name="Ellipse 533">
              <a:extLst>
                <a:ext uri="{FF2B5EF4-FFF2-40B4-BE49-F238E27FC236}">
                  <a16:creationId xmlns:a16="http://schemas.microsoft.com/office/drawing/2014/main" id="{6A54EC44-FF28-0E36-1DF8-B4405C1FCC09}"/>
                </a:ext>
              </a:extLst>
            </p:cNvPr>
            <p:cNvSpPr/>
            <p:nvPr/>
          </p:nvSpPr>
          <p:spPr>
            <a:xfrm>
              <a:off x="-12876759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5" name="Ellipse 534">
              <a:extLst>
                <a:ext uri="{FF2B5EF4-FFF2-40B4-BE49-F238E27FC236}">
                  <a16:creationId xmlns:a16="http://schemas.microsoft.com/office/drawing/2014/main" id="{46EEA96C-C015-FEE8-1609-6D3938BBF907}"/>
                </a:ext>
              </a:extLst>
            </p:cNvPr>
            <p:cNvSpPr/>
            <p:nvPr/>
          </p:nvSpPr>
          <p:spPr>
            <a:xfrm>
              <a:off x="-12280219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6" name="Ellipse 535">
              <a:extLst>
                <a:ext uri="{FF2B5EF4-FFF2-40B4-BE49-F238E27FC236}">
                  <a16:creationId xmlns:a16="http://schemas.microsoft.com/office/drawing/2014/main" id="{E633AD7B-5618-EAD9-9840-0FB358EC2730}"/>
                </a:ext>
              </a:extLst>
            </p:cNvPr>
            <p:cNvSpPr/>
            <p:nvPr/>
          </p:nvSpPr>
          <p:spPr>
            <a:xfrm>
              <a:off x="-12131024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7" name="Ellipse 536">
              <a:extLst>
                <a:ext uri="{FF2B5EF4-FFF2-40B4-BE49-F238E27FC236}">
                  <a16:creationId xmlns:a16="http://schemas.microsoft.com/office/drawing/2014/main" id="{8FF51E78-EF2F-5DF2-78AB-C47F16DAB4E2}"/>
                </a:ext>
              </a:extLst>
            </p:cNvPr>
            <p:cNvSpPr/>
            <p:nvPr/>
          </p:nvSpPr>
          <p:spPr>
            <a:xfrm>
              <a:off x="-9296234" y="79808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8" name="Ellipse 537">
              <a:extLst>
                <a:ext uri="{FF2B5EF4-FFF2-40B4-BE49-F238E27FC236}">
                  <a16:creationId xmlns:a16="http://schemas.microsoft.com/office/drawing/2014/main" id="{B9080F4E-8205-8F92-F671-CB8F201EC6E9}"/>
                </a:ext>
              </a:extLst>
            </p:cNvPr>
            <p:cNvSpPr/>
            <p:nvPr/>
          </p:nvSpPr>
          <p:spPr>
            <a:xfrm>
              <a:off x="-9147119" y="798084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39" name="Ellipse 538">
              <a:extLst>
                <a:ext uri="{FF2B5EF4-FFF2-40B4-BE49-F238E27FC236}">
                  <a16:creationId xmlns:a16="http://schemas.microsoft.com/office/drawing/2014/main" id="{1CDE0826-4FF6-AEA6-9284-82E239C06C6F}"/>
                </a:ext>
              </a:extLst>
            </p:cNvPr>
            <p:cNvSpPr/>
            <p:nvPr/>
          </p:nvSpPr>
          <p:spPr>
            <a:xfrm>
              <a:off x="-13101921" y="810893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0" name="Ellipse 539">
              <a:extLst>
                <a:ext uri="{FF2B5EF4-FFF2-40B4-BE49-F238E27FC236}">
                  <a16:creationId xmlns:a16="http://schemas.microsoft.com/office/drawing/2014/main" id="{555088F5-16F8-78B0-EFE1-56C53C3A03A5}"/>
                </a:ext>
              </a:extLst>
            </p:cNvPr>
            <p:cNvSpPr/>
            <p:nvPr/>
          </p:nvSpPr>
          <p:spPr>
            <a:xfrm>
              <a:off x="-12952726" y="810893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1" name="Ellipse 540">
              <a:extLst>
                <a:ext uri="{FF2B5EF4-FFF2-40B4-BE49-F238E27FC236}">
                  <a16:creationId xmlns:a16="http://schemas.microsoft.com/office/drawing/2014/main" id="{4759C073-9A75-FC5D-BAA3-8BA22158CCAD}"/>
                </a:ext>
              </a:extLst>
            </p:cNvPr>
            <p:cNvSpPr/>
            <p:nvPr/>
          </p:nvSpPr>
          <p:spPr>
            <a:xfrm>
              <a:off x="-12803611" y="810893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2" name="Ellipse 541">
              <a:extLst>
                <a:ext uri="{FF2B5EF4-FFF2-40B4-BE49-F238E27FC236}">
                  <a16:creationId xmlns:a16="http://schemas.microsoft.com/office/drawing/2014/main" id="{FF1CD471-42EC-A3FF-0AF4-18CD799E83DF}"/>
                </a:ext>
              </a:extLst>
            </p:cNvPr>
            <p:cNvSpPr/>
            <p:nvPr/>
          </p:nvSpPr>
          <p:spPr>
            <a:xfrm>
              <a:off x="-11981668" y="6170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3" name="Ellipse 542">
              <a:extLst>
                <a:ext uri="{FF2B5EF4-FFF2-40B4-BE49-F238E27FC236}">
                  <a16:creationId xmlns:a16="http://schemas.microsoft.com/office/drawing/2014/main" id="{9104CE42-A061-CA14-6995-D3EFFBCE218F}"/>
                </a:ext>
              </a:extLst>
            </p:cNvPr>
            <p:cNvSpPr/>
            <p:nvPr/>
          </p:nvSpPr>
          <p:spPr>
            <a:xfrm>
              <a:off x="-11832553" y="6170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4" name="Ellipse 543">
              <a:extLst>
                <a:ext uri="{FF2B5EF4-FFF2-40B4-BE49-F238E27FC236}">
                  <a16:creationId xmlns:a16="http://schemas.microsoft.com/office/drawing/2014/main" id="{F6662BDB-CB9C-0F22-B16A-965723AA514B}"/>
                </a:ext>
              </a:extLst>
            </p:cNvPr>
            <p:cNvSpPr/>
            <p:nvPr/>
          </p:nvSpPr>
          <p:spPr>
            <a:xfrm>
              <a:off x="-11683358" y="6170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5" name="Ellipse 544">
              <a:extLst>
                <a:ext uri="{FF2B5EF4-FFF2-40B4-BE49-F238E27FC236}">
                  <a16:creationId xmlns:a16="http://schemas.microsoft.com/office/drawing/2014/main" id="{FDC3A81A-8791-1543-F1B4-575C907BF7AC}"/>
                </a:ext>
              </a:extLst>
            </p:cNvPr>
            <p:cNvSpPr/>
            <p:nvPr/>
          </p:nvSpPr>
          <p:spPr>
            <a:xfrm>
              <a:off x="-11534243" y="6170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6" name="Ellipse 545">
              <a:extLst>
                <a:ext uri="{FF2B5EF4-FFF2-40B4-BE49-F238E27FC236}">
                  <a16:creationId xmlns:a16="http://schemas.microsoft.com/office/drawing/2014/main" id="{1C8CFBA2-65AA-19E7-9103-0D6A2C7ACAED}"/>
                </a:ext>
              </a:extLst>
            </p:cNvPr>
            <p:cNvSpPr/>
            <p:nvPr/>
          </p:nvSpPr>
          <p:spPr>
            <a:xfrm>
              <a:off x="-11981909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7" name="Ellipse 546">
              <a:extLst>
                <a:ext uri="{FF2B5EF4-FFF2-40B4-BE49-F238E27FC236}">
                  <a16:creationId xmlns:a16="http://schemas.microsoft.com/office/drawing/2014/main" id="{486714E9-7FEA-D3A2-BE25-C75FC4C591E7}"/>
                </a:ext>
              </a:extLst>
            </p:cNvPr>
            <p:cNvSpPr/>
            <p:nvPr/>
          </p:nvSpPr>
          <p:spPr>
            <a:xfrm>
              <a:off x="-11832795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8" name="Ellipse 547">
              <a:extLst>
                <a:ext uri="{FF2B5EF4-FFF2-40B4-BE49-F238E27FC236}">
                  <a16:creationId xmlns:a16="http://schemas.microsoft.com/office/drawing/2014/main" id="{E30635FA-80ED-CE0E-3554-74E947770AF5}"/>
                </a:ext>
              </a:extLst>
            </p:cNvPr>
            <p:cNvSpPr/>
            <p:nvPr/>
          </p:nvSpPr>
          <p:spPr>
            <a:xfrm>
              <a:off x="-11683680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49" name="Ellipse 548">
              <a:extLst>
                <a:ext uri="{FF2B5EF4-FFF2-40B4-BE49-F238E27FC236}">
                  <a16:creationId xmlns:a16="http://schemas.microsoft.com/office/drawing/2014/main" id="{512E6012-4704-F1AF-7BE0-0308CA39578B}"/>
                </a:ext>
              </a:extLst>
            </p:cNvPr>
            <p:cNvSpPr/>
            <p:nvPr/>
          </p:nvSpPr>
          <p:spPr>
            <a:xfrm>
              <a:off x="-10937220" y="617114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0" name="Ellipse 549">
              <a:extLst>
                <a:ext uri="{FF2B5EF4-FFF2-40B4-BE49-F238E27FC236}">
                  <a16:creationId xmlns:a16="http://schemas.microsoft.com/office/drawing/2014/main" id="{FEA7ADC0-74C0-168A-7A80-C20D321945C5}"/>
                </a:ext>
              </a:extLst>
            </p:cNvPr>
            <p:cNvSpPr/>
            <p:nvPr/>
          </p:nvSpPr>
          <p:spPr>
            <a:xfrm>
              <a:off x="-10788106" y="617114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1" name="Ellipse 550">
              <a:extLst>
                <a:ext uri="{FF2B5EF4-FFF2-40B4-BE49-F238E27FC236}">
                  <a16:creationId xmlns:a16="http://schemas.microsoft.com/office/drawing/2014/main" id="{DEEEC5D3-8BF9-CCCC-4DE7-073896C11EA5}"/>
                </a:ext>
              </a:extLst>
            </p:cNvPr>
            <p:cNvSpPr/>
            <p:nvPr/>
          </p:nvSpPr>
          <p:spPr>
            <a:xfrm>
              <a:off x="-10638991" y="617114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2" name="Ellipse 551">
              <a:extLst>
                <a:ext uri="{FF2B5EF4-FFF2-40B4-BE49-F238E27FC236}">
                  <a16:creationId xmlns:a16="http://schemas.microsoft.com/office/drawing/2014/main" id="{7A80C38E-6A1D-2937-A407-20AF132BE217}"/>
                </a:ext>
              </a:extLst>
            </p:cNvPr>
            <p:cNvSpPr/>
            <p:nvPr/>
          </p:nvSpPr>
          <p:spPr>
            <a:xfrm>
              <a:off x="-10489796" y="617114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3" name="Ellipse 552">
              <a:extLst>
                <a:ext uri="{FF2B5EF4-FFF2-40B4-BE49-F238E27FC236}">
                  <a16:creationId xmlns:a16="http://schemas.microsoft.com/office/drawing/2014/main" id="{0EF29EE3-87E3-83E8-DF7C-9EBD5FD8007D}"/>
                </a:ext>
              </a:extLst>
            </p:cNvPr>
            <p:cNvSpPr/>
            <p:nvPr/>
          </p:nvSpPr>
          <p:spPr>
            <a:xfrm>
              <a:off x="-10340681" y="617114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4" name="Ellipse 553">
              <a:extLst>
                <a:ext uri="{FF2B5EF4-FFF2-40B4-BE49-F238E27FC236}">
                  <a16:creationId xmlns:a16="http://schemas.microsoft.com/office/drawing/2014/main" id="{BA747D60-8B3C-73FF-DEE6-12B94F0675C8}"/>
                </a:ext>
              </a:extLst>
            </p:cNvPr>
            <p:cNvSpPr/>
            <p:nvPr/>
          </p:nvSpPr>
          <p:spPr>
            <a:xfrm>
              <a:off x="-10191566" y="617114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5" name="Ellipse 554">
              <a:extLst>
                <a:ext uri="{FF2B5EF4-FFF2-40B4-BE49-F238E27FC236}">
                  <a16:creationId xmlns:a16="http://schemas.microsoft.com/office/drawing/2014/main" id="{4A541E6F-7F4F-C8CB-993F-EF823F33A04D}"/>
                </a:ext>
              </a:extLst>
            </p:cNvPr>
            <p:cNvSpPr/>
            <p:nvPr/>
          </p:nvSpPr>
          <p:spPr>
            <a:xfrm>
              <a:off x="-11534565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6" name="Ellipse 555">
              <a:extLst>
                <a:ext uri="{FF2B5EF4-FFF2-40B4-BE49-F238E27FC236}">
                  <a16:creationId xmlns:a16="http://schemas.microsoft.com/office/drawing/2014/main" id="{FEB39E24-3061-19C1-256B-5481CD32F310}"/>
                </a:ext>
              </a:extLst>
            </p:cNvPr>
            <p:cNvSpPr/>
            <p:nvPr/>
          </p:nvSpPr>
          <p:spPr>
            <a:xfrm>
              <a:off x="-11385370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7" name="Ellipse 556">
              <a:extLst>
                <a:ext uri="{FF2B5EF4-FFF2-40B4-BE49-F238E27FC236}">
                  <a16:creationId xmlns:a16="http://schemas.microsoft.com/office/drawing/2014/main" id="{E5F7CB6A-FB0E-47A1-0812-ADA82B7F3AA3}"/>
                </a:ext>
              </a:extLst>
            </p:cNvPr>
            <p:cNvSpPr/>
            <p:nvPr/>
          </p:nvSpPr>
          <p:spPr>
            <a:xfrm>
              <a:off x="-11236255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8" name="Ellipse 557">
              <a:extLst>
                <a:ext uri="{FF2B5EF4-FFF2-40B4-BE49-F238E27FC236}">
                  <a16:creationId xmlns:a16="http://schemas.microsoft.com/office/drawing/2014/main" id="{D1714D3F-2124-E512-1BE4-84C361B3E642}"/>
                </a:ext>
              </a:extLst>
            </p:cNvPr>
            <p:cNvSpPr/>
            <p:nvPr/>
          </p:nvSpPr>
          <p:spPr>
            <a:xfrm>
              <a:off x="-11087141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59" name="Ellipse 558">
              <a:extLst>
                <a:ext uri="{FF2B5EF4-FFF2-40B4-BE49-F238E27FC236}">
                  <a16:creationId xmlns:a16="http://schemas.microsoft.com/office/drawing/2014/main" id="{C1D2F92F-A916-80C5-B496-4A2BB17A879D}"/>
                </a:ext>
              </a:extLst>
            </p:cNvPr>
            <p:cNvSpPr/>
            <p:nvPr/>
          </p:nvSpPr>
          <p:spPr>
            <a:xfrm>
              <a:off x="-9445429" y="6170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0" name="Ellipse 559">
              <a:extLst>
                <a:ext uri="{FF2B5EF4-FFF2-40B4-BE49-F238E27FC236}">
                  <a16:creationId xmlns:a16="http://schemas.microsoft.com/office/drawing/2014/main" id="{BD0CD8F3-D92A-3BD3-56E5-2CF3F70E2688}"/>
                </a:ext>
              </a:extLst>
            </p:cNvPr>
            <p:cNvSpPr/>
            <p:nvPr/>
          </p:nvSpPr>
          <p:spPr>
            <a:xfrm>
              <a:off x="-9296234" y="6170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1" name="Ellipse 560">
              <a:extLst>
                <a:ext uri="{FF2B5EF4-FFF2-40B4-BE49-F238E27FC236}">
                  <a16:creationId xmlns:a16="http://schemas.microsoft.com/office/drawing/2014/main" id="{C08DE7D4-6377-1AAC-EC47-85DE327434E1}"/>
                </a:ext>
              </a:extLst>
            </p:cNvPr>
            <p:cNvSpPr/>
            <p:nvPr/>
          </p:nvSpPr>
          <p:spPr>
            <a:xfrm>
              <a:off x="-9147119" y="6170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2" name="Ellipse 561">
              <a:extLst>
                <a:ext uri="{FF2B5EF4-FFF2-40B4-BE49-F238E27FC236}">
                  <a16:creationId xmlns:a16="http://schemas.microsoft.com/office/drawing/2014/main" id="{9F755946-B9B3-46B4-A000-5B80B83E73A9}"/>
                </a:ext>
              </a:extLst>
            </p:cNvPr>
            <p:cNvSpPr/>
            <p:nvPr/>
          </p:nvSpPr>
          <p:spPr>
            <a:xfrm>
              <a:off x="-10041646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3" name="Ellipse 562">
              <a:extLst>
                <a:ext uri="{FF2B5EF4-FFF2-40B4-BE49-F238E27FC236}">
                  <a16:creationId xmlns:a16="http://schemas.microsoft.com/office/drawing/2014/main" id="{8027DD67-88B3-7D39-84A1-8CAE896407CA}"/>
                </a:ext>
              </a:extLst>
            </p:cNvPr>
            <p:cNvSpPr/>
            <p:nvPr/>
          </p:nvSpPr>
          <p:spPr>
            <a:xfrm>
              <a:off x="-9892531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4" name="Ellipse 563">
              <a:extLst>
                <a:ext uri="{FF2B5EF4-FFF2-40B4-BE49-F238E27FC236}">
                  <a16:creationId xmlns:a16="http://schemas.microsoft.com/office/drawing/2014/main" id="{32C0017E-AA4A-1029-3813-6EAB45F717E0}"/>
                </a:ext>
              </a:extLst>
            </p:cNvPr>
            <p:cNvSpPr/>
            <p:nvPr/>
          </p:nvSpPr>
          <p:spPr>
            <a:xfrm>
              <a:off x="-9743417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5" name="Ellipse 564">
              <a:extLst>
                <a:ext uri="{FF2B5EF4-FFF2-40B4-BE49-F238E27FC236}">
                  <a16:creationId xmlns:a16="http://schemas.microsoft.com/office/drawing/2014/main" id="{2A70E135-FCFA-CB55-D7D0-3B40ED5060AA}"/>
                </a:ext>
              </a:extLst>
            </p:cNvPr>
            <p:cNvSpPr/>
            <p:nvPr/>
          </p:nvSpPr>
          <p:spPr>
            <a:xfrm>
              <a:off x="-11683922" y="8238552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6" name="Ellipse 565">
              <a:extLst>
                <a:ext uri="{FF2B5EF4-FFF2-40B4-BE49-F238E27FC236}">
                  <a16:creationId xmlns:a16="http://schemas.microsoft.com/office/drawing/2014/main" id="{5FE7FFD0-5FC6-8DBE-6D98-6886E103DAE8}"/>
                </a:ext>
              </a:extLst>
            </p:cNvPr>
            <p:cNvSpPr/>
            <p:nvPr/>
          </p:nvSpPr>
          <p:spPr>
            <a:xfrm>
              <a:off x="-9594302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7" name="Ellipse 566">
              <a:extLst>
                <a:ext uri="{FF2B5EF4-FFF2-40B4-BE49-F238E27FC236}">
                  <a16:creationId xmlns:a16="http://schemas.microsoft.com/office/drawing/2014/main" id="{E3F1ACA2-1C28-36B6-24ED-0995D989880E}"/>
                </a:ext>
              </a:extLst>
            </p:cNvPr>
            <p:cNvSpPr/>
            <p:nvPr/>
          </p:nvSpPr>
          <p:spPr>
            <a:xfrm>
              <a:off x="-6311040" y="617138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8" name="Ellipse 567">
              <a:extLst>
                <a:ext uri="{FF2B5EF4-FFF2-40B4-BE49-F238E27FC236}">
                  <a16:creationId xmlns:a16="http://schemas.microsoft.com/office/drawing/2014/main" id="{E888E840-D963-3D97-2B40-4EC72D23B95F}"/>
                </a:ext>
              </a:extLst>
            </p:cNvPr>
            <p:cNvSpPr/>
            <p:nvPr/>
          </p:nvSpPr>
          <p:spPr>
            <a:xfrm>
              <a:off x="-7355809" y="6171389"/>
              <a:ext cx="74275" cy="74276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69" name="Ellipse 568">
              <a:extLst>
                <a:ext uri="{FF2B5EF4-FFF2-40B4-BE49-F238E27FC236}">
                  <a16:creationId xmlns:a16="http://schemas.microsoft.com/office/drawing/2014/main" id="{5DA02C58-49E2-4273-75D4-8457D9B6F636}"/>
                </a:ext>
              </a:extLst>
            </p:cNvPr>
            <p:cNvSpPr/>
            <p:nvPr/>
          </p:nvSpPr>
          <p:spPr>
            <a:xfrm>
              <a:off x="-12280542" y="823887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0" name="Ellipse 569">
              <a:extLst>
                <a:ext uri="{FF2B5EF4-FFF2-40B4-BE49-F238E27FC236}">
                  <a16:creationId xmlns:a16="http://schemas.microsoft.com/office/drawing/2014/main" id="{A535DB9D-4C62-B95A-55A8-1159D9499508}"/>
                </a:ext>
              </a:extLst>
            </p:cNvPr>
            <p:cNvSpPr/>
            <p:nvPr/>
          </p:nvSpPr>
          <p:spPr>
            <a:xfrm>
              <a:off x="-7803234" y="61716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1" name="Ellipse 570">
              <a:extLst>
                <a:ext uri="{FF2B5EF4-FFF2-40B4-BE49-F238E27FC236}">
                  <a16:creationId xmlns:a16="http://schemas.microsoft.com/office/drawing/2014/main" id="{53F08796-1980-C213-3F3A-B8E7B9117DF3}"/>
                </a:ext>
              </a:extLst>
            </p:cNvPr>
            <p:cNvSpPr/>
            <p:nvPr/>
          </p:nvSpPr>
          <p:spPr>
            <a:xfrm>
              <a:off x="-7654119" y="61716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2" name="Ellipse 571">
              <a:extLst>
                <a:ext uri="{FF2B5EF4-FFF2-40B4-BE49-F238E27FC236}">
                  <a16:creationId xmlns:a16="http://schemas.microsoft.com/office/drawing/2014/main" id="{E2A304B6-631D-BA92-F0CE-E272CEF6B491}"/>
                </a:ext>
              </a:extLst>
            </p:cNvPr>
            <p:cNvSpPr/>
            <p:nvPr/>
          </p:nvSpPr>
          <p:spPr>
            <a:xfrm>
              <a:off x="-7505005" y="61716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3" name="Ellipse 572">
              <a:extLst>
                <a:ext uri="{FF2B5EF4-FFF2-40B4-BE49-F238E27FC236}">
                  <a16:creationId xmlns:a16="http://schemas.microsoft.com/office/drawing/2014/main" id="{A9CF86CE-5667-72CD-0A62-847E2BFCE780}"/>
                </a:ext>
              </a:extLst>
            </p:cNvPr>
            <p:cNvSpPr/>
            <p:nvPr/>
          </p:nvSpPr>
          <p:spPr>
            <a:xfrm>
              <a:off x="-12131346" y="823887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4" name="Ellipse 573">
              <a:extLst>
                <a:ext uri="{FF2B5EF4-FFF2-40B4-BE49-F238E27FC236}">
                  <a16:creationId xmlns:a16="http://schemas.microsoft.com/office/drawing/2014/main" id="{75466483-D053-C353-57FE-33F58C5632E5}"/>
                </a:ext>
              </a:extLst>
            </p:cNvPr>
            <p:cNvSpPr/>
            <p:nvPr/>
          </p:nvSpPr>
          <p:spPr>
            <a:xfrm>
              <a:off x="-7206292" y="61714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5" name="Ellipse 574">
              <a:extLst>
                <a:ext uri="{FF2B5EF4-FFF2-40B4-BE49-F238E27FC236}">
                  <a16:creationId xmlns:a16="http://schemas.microsoft.com/office/drawing/2014/main" id="{14124295-0D4E-A728-57D2-DE85AEE4EE75}"/>
                </a:ext>
              </a:extLst>
            </p:cNvPr>
            <p:cNvSpPr/>
            <p:nvPr/>
          </p:nvSpPr>
          <p:spPr>
            <a:xfrm>
              <a:off x="-7057097" y="61714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6" name="Ellipse 575">
              <a:extLst>
                <a:ext uri="{FF2B5EF4-FFF2-40B4-BE49-F238E27FC236}">
                  <a16:creationId xmlns:a16="http://schemas.microsoft.com/office/drawing/2014/main" id="{603E1B12-D25C-27A6-DAB1-451565E5E8A8}"/>
                </a:ext>
              </a:extLst>
            </p:cNvPr>
            <p:cNvSpPr/>
            <p:nvPr/>
          </p:nvSpPr>
          <p:spPr>
            <a:xfrm>
              <a:off x="-6907982" y="61714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7" name="Ellipse 576">
              <a:extLst>
                <a:ext uri="{FF2B5EF4-FFF2-40B4-BE49-F238E27FC236}">
                  <a16:creationId xmlns:a16="http://schemas.microsoft.com/office/drawing/2014/main" id="{46029C0C-1563-ECA0-57D9-7CBAF76D9DE8}"/>
                </a:ext>
              </a:extLst>
            </p:cNvPr>
            <p:cNvSpPr/>
            <p:nvPr/>
          </p:nvSpPr>
          <p:spPr>
            <a:xfrm>
              <a:off x="-6758464" y="61714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8" name="Ellipse 577">
              <a:extLst>
                <a:ext uri="{FF2B5EF4-FFF2-40B4-BE49-F238E27FC236}">
                  <a16:creationId xmlns:a16="http://schemas.microsoft.com/office/drawing/2014/main" id="{3ED00C54-9D80-5646-AE43-7EFAA03F306B}"/>
                </a:ext>
              </a:extLst>
            </p:cNvPr>
            <p:cNvSpPr/>
            <p:nvPr/>
          </p:nvSpPr>
          <p:spPr>
            <a:xfrm>
              <a:off x="-6609350" y="61714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79" name="Ellipse 578">
              <a:extLst>
                <a:ext uri="{FF2B5EF4-FFF2-40B4-BE49-F238E27FC236}">
                  <a16:creationId xmlns:a16="http://schemas.microsoft.com/office/drawing/2014/main" id="{6B2F944E-AF6F-AA2D-20B2-5A2B71C57672}"/>
                </a:ext>
              </a:extLst>
            </p:cNvPr>
            <p:cNvSpPr/>
            <p:nvPr/>
          </p:nvSpPr>
          <p:spPr>
            <a:xfrm>
              <a:off x="-6460235" y="61714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0" name="Ellipse 579">
              <a:extLst>
                <a:ext uri="{FF2B5EF4-FFF2-40B4-BE49-F238E27FC236}">
                  <a16:creationId xmlns:a16="http://schemas.microsoft.com/office/drawing/2014/main" id="{D4BE3EAD-6AEA-FE6B-058A-96859BBCE94F}"/>
                </a:ext>
              </a:extLst>
            </p:cNvPr>
            <p:cNvSpPr/>
            <p:nvPr/>
          </p:nvSpPr>
          <p:spPr>
            <a:xfrm>
              <a:off x="-11982232" y="823887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1" name="Ellipse 580">
              <a:extLst>
                <a:ext uri="{FF2B5EF4-FFF2-40B4-BE49-F238E27FC236}">
                  <a16:creationId xmlns:a16="http://schemas.microsoft.com/office/drawing/2014/main" id="{47846596-839A-CECD-DB64-59F6E50D7AF2}"/>
                </a:ext>
              </a:extLst>
            </p:cNvPr>
            <p:cNvSpPr/>
            <p:nvPr/>
          </p:nvSpPr>
          <p:spPr>
            <a:xfrm>
              <a:off x="-6161522" y="61716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2" name="Ellipse 581">
              <a:extLst>
                <a:ext uri="{FF2B5EF4-FFF2-40B4-BE49-F238E27FC236}">
                  <a16:creationId xmlns:a16="http://schemas.microsoft.com/office/drawing/2014/main" id="{419F7CD1-2FED-20C0-213B-166331AB317F}"/>
                </a:ext>
              </a:extLst>
            </p:cNvPr>
            <p:cNvSpPr/>
            <p:nvPr/>
          </p:nvSpPr>
          <p:spPr>
            <a:xfrm>
              <a:off x="-6012408" y="61716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3" name="Ellipse 582">
              <a:extLst>
                <a:ext uri="{FF2B5EF4-FFF2-40B4-BE49-F238E27FC236}">
                  <a16:creationId xmlns:a16="http://schemas.microsoft.com/office/drawing/2014/main" id="{3D0E849F-0B10-BB34-5E57-010515084C59}"/>
                </a:ext>
              </a:extLst>
            </p:cNvPr>
            <p:cNvSpPr/>
            <p:nvPr/>
          </p:nvSpPr>
          <p:spPr>
            <a:xfrm>
              <a:off x="-5863293" y="61716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4" name="Ellipse 583">
              <a:extLst>
                <a:ext uri="{FF2B5EF4-FFF2-40B4-BE49-F238E27FC236}">
                  <a16:creationId xmlns:a16="http://schemas.microsoft.com/office/drawing/2014/main" id="{93830396-73AF-4AF8-D2E3-0E0C2277594D}"/>
                </a:ext>
              </a:extLst>
            </p:cNvPr>
            <p:cNvSpPr/>
            <p:nvPr/>
          </p:nvSpPr>
          <p:spPr>
            <a:xfrm>
              <a:off x="-12430140" y="823887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5" name="Ellipse 584">
              <a:extLst>
                <a:ext uri="{FF2B5EF4-FFF2-40B4-BE49-F238E27FC236}">
                  <a16:creationId xmlns:a16="http://schemas.microsoft.com/office/drawing/2014/main" id="{CC2AC793-3B49-B0E9-AE31-08F6EC9C2A79}"/>
                </a:ext>
              </a:extLst>
            </p:cNvPr>
            <p:cNvSpPr/>
            <p:nvPr/>
          </p:nvSpPr>
          <p:spPr>
            <a:xfrm>
              <a:off x="-14444517" y="630076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6" name="Ellipse 585">
              <a:extLst>
                <a:ext uri="{FF2B5EF4-FFF2-40B4-BE49-F238E27FC236}">
                  <a16:creationId xmlns:a16="http://schemas.microsoft.com/office/drawing/2014/main" id="{C2090E92-4A5E-FA64-B973-21A8BFD18963}"/>
                </a:ext>
              </a:extLst>
            </p:cNvPr>
            <p:cNvSpPr/>
            <p:nvPr/>
          </p:nvSpPr>
          <p:spPr>
            <a:xfrm>
              <a:off x="-14295403" y="630076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7" name="Ellipse 586">
              <a:extLst>
                <a:ext uri="{FF2B5EF4-FFF2-40B4-BE49-F238E27FC236}">
                  <a16:creationId xmlns:a16="http://schemas.microsoft.com/office/drawing/2014/main" id="{ECB6B25A-1971-C2EF-3073-531DC2D78E84}"/>
                </a:ext>
              </a:extLst>
            </p:cNvPr>
            <p:cNvSpPr/>
            <p:nvPr/>
          </p:nvSpPr>
          <p:spPr>
            <a:xfrm>
              <a:off x="-14146288" y="630076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8" name="Ellipse 587">
              <a:extLst>
                <a:ext uri="{FF2B5EF4-FFF2-40B4-BE49-F238E27FC236}">
                  <a16:creationId xmlns:a16="http://schemas.microsoft.com/office/drawing/2014/main" id="{870D0600-E923-A66C-F57B-6E61CE190A4E}"/>
                </a:ext>
              </a:extLst>
            </p:cNvPr>
            <p:cNvSpPr/>
            <p:nvPr/>
          </p:nvSpPr>
          <p:spPr>
            <a:xfrm>
              <a:off x="-9668900" y="810965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89" name="Ellipse 588">
              <a:extLst>
                <a:ext uri="{FF2B5EF4-FFF2-40B4-BE49-F238E27FC236}">
                  <a16:creationId xmlns:a16="http://schemas.microsoft.com/office/drawing/2014/main" id="{BE8B022E-D3F2-EF92-207D-B3E1D4A83DAC}"/>
                </a:ext>
              </a:extLst>
            </p:cNvPr>
            <p:cNvSpPr/>
            <p:nvPr/>
          </p:nvSpPr>
          <p:spPr>
            <a:xfrm>
              <a:off x="-13847495" y="630068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0" name="Ellipse 589">
              <a:extLst>
                <a:ext uri="{FF2B5EF4-FFF2-40B4-BE49-F238E27FC236}">
                  <a16:creationId xmlns:a16="http://schemas.microsoft.com/office/drawing/2014/main" id="{F478A16E-EDEC-9E6B-B1B8-55CFF432B7A9}"/>
                </a:ext>
              </a:extLst>
            </p:cNvPr>
            <p:cNvSpPr/>
            <p:nvPr/>
          </p:nvSpPr>
          <p:spPr>
            <a:xfrm>
              <a:off x="-13698219" y="630117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1" name="Ellipse 590">
              <a:extLst>
                <a:ext uri="{FF2B5EF4-FFF2-40B4-BE49-F238E27FC236}">
                  <a16:creationId xmlns:a16="http://schemas.microsoft.com/office/drawing/2014/main" id="{9EEA53E8-92D7-0BA3-B5A1-2875F6795879}"/>
                </a:ext>
              </a:extLst>
            </p:cNvPr>
            <p:cNvSpPr/>
            <p:nvPr/>
          </p:nvSpPr>
          <p:spPr>
            <a:xfrm>
              <a:off x="-13549104" y="630117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2" name="Ellipse 591">
              <a:extLst>
                <a:ext uri="{FF2B5EF4-FFF2-40B4-BE49-F238E27FC236}">
                  <a16:creationId xmlns:a16="http://schemas.microsoft.com/office/drawing/2014/main" id="{2A4C57E3-EBA2-AC7C-D9C9-CB7C7B020A88}"/>
                </a:ext>
              </a:extLst>
            </p:cNvPr>
            <p:cNvSpPr/>
            <p:nvPr/>
          </p:nvSpPr>
          <p:spPr>
            <a:xfrm>
              <a:off x="-13399989" y="630117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3" name="Ellipse 592">
              <a:extLst>
                <a:ext uri="{FF2B5EF4-FFF2-40B4-BE49-F238E27FC236}">
                  <a16:creationId xmlns:a16="http://schemas.microsoft.com/office/drawing/2014/main" id="{7303CBF8-D683-4571-B512-FAF389056908}"/>
                </a:ext>
              </a:extLst>
            </p:cNvPr>
            <p:cNvSpPr/>
            <p:nvPr/>
          </p:nvSpPr>
          <p:spPr>
            <a:xfrm>
              <a:off x="-13250875" y="630117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4" name="Ellipse 593">
              <a:extLst>
                <a:ext uri="{FF2B5EF4-FFF2-40B4-BE49-F238E27FC236}">
                  <a16:creationId xmlns:a16="http://schemas.microsoft.com/office/drawing/2014/main" id="{FD956F98-211C-66FD-9821-F7185BC75BEA}"/>
                </a:ext>
              </a:extLst>
            </p:cNvPr>
            <p:cNvSpPr/>
            <p:nvPr/>
          </p:nvSpPr>
          <p:spPr>
            <a:xfrm>
              <a:off x="-13101196" y="63008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5" name="Ellipse 594">
              <a:extLst>
                <a:ext uri="{FF2B5EF4-FFF2-40B4-BE49-F238E27FC236}">
                  <a16:creationId xmlns:a16="http://schemas.microsoft.com/office/drawing/2014/main" id="{DE96C39C-9611-F316-0F55-7A3BB9F8D462}"/>
                </a:ext>
              </a:extLst>
            </p:cNvPr>
            <p:cNvSpPr/>
            <p:nvPr/>
          </p:nvSpPr>
          <p:spPr>
            <a:xfrm>
              <a:off x="-12952001" y="63008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6" name="Ellipse 595">
              <a:extLst>
                <a:ext uri="{FF2B5EF4-FFF2-40B4-BE49-F238E27FC236}">
                  <a16:creationId xmlns:a16="http://schemas.microsoft.com/office/drawing/2014/main" id="{AAC87F92-6D06-4EDA-7219-75E442E35267}"/>
                </a:ext>
              </a:extLst>
            </p:cNvPr>
            <p:cNvSpPr/>
            <p:nvPr/>
          </p:nvSpPr>
          <p:spPr>
            <a:xfrm>
              <a:off x="-12802886" y="63008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7" name="Ellipse 596">
              <a:extLst>
                <a:ext uri="{FF2B5EF4-FFF2-40B4-BE49-F238E27FC236}">
                  <a16:creationId xmlns:a16="http://schemas.microsoft.com/office/drawing/2014/main" id="{C4211383-CE40-570D-FE4B-1C89593B6D77}"/>
                </a:ext>
              </a:extLst>
            </p:cNvPr>
            <p:cNvSpPr/>
            <p:nvPr/>
          </p:nvSpPr>
          <p:spPr>
            <a:xfrm>
              <a:off x="-12653771" y="63008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8" name="Ellipse 597">
              <a:extLst>
                <a:ext uri="{FF2B5EF4-FFF2-40B4-BE49-F238E27FC236}">
                  <a16:creationId xmlns:a16="http://schemas.microsoft.com/office/drawing/2014/main" id="{2EAC9E91-0EB8-CA64-75DD-050D88D8EF97}"/>
                </a:ext>
              </a:extLst>
            </p:cNvPr>
            <p:cNvSpPr/>
            <p:nvPr/>
          </p:nvSpPr>
          <p:spPr>
            <a:xfrm>
              <a:off x="-12504657" y="63008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99" name="Ellipse 598">
              <a:extLst>
                <a:ext uri="{FF2B5EF4-FFF2-40B4-BE49-F238E27FC236}">
                  <a16:creationId xmlns:a16="http://schemas.microsoft.com/office/drawing/2014/main" id="{C81F3DF2-971E-B74B-267B-3BD67696CC36}"/>
                </a:ext>
              </a:extLst>
            </p:cNvPr>
            <p:cNvSpPr/>
            <p:nvPr/>
          </p:nvSpPr>
          <p:spPr>
            <a:xfrm>
              <a:off x="-12354978" y="63009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0" name="Ellipse 599">
              <a:extLst>
                <a:ext uri="{FF2B5EF4-FFF2-40B4-BE49-F238E27FC236}">
                  <a16:creationId xmlns:a16="http://schemas.microsoft.com/office/drawing/2014/main" id="{BA0312F2-72EC-D274-E3F9-DF1D593A8C0A}"/>
                </a:ext>
              </a:extLst>
            </p:cNvPr>
            <p:cNvSpPr/>
            <p:nvPr/>
          </p:nvSpPr>
          <p:spPr>
            <a:xfrm>
              <a:off x="-12205863" y="63009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1" name="Ellipse 600">
              <a:extLst>
                <a:ext uri="{FF2B5EF4-FFF2-40B4-BE49-F238E27FC236}">
                  <a16:creationId xmlns:a16="http://schemas.microsoft.com/office/drawing/2014/main" id="{01D9B8E4-D751-1AA1-95C8-9DA63B907D26}"/>
                </a:ext>
              </a:extLst>
            </p:cNvPr>
            <p:cNvSpPr/>
            <p:nvPr/>
          </p:nvSpPr>
          <p:spPr>
            <a:xfrm>
              <a:off x="-12056749" y="63009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2" name="Ellipse 601">
              <a:extLst>
                <a:ext uri="{FF2B5EF4-FFF2-40B4-BE49-F238E27FC236}">
                  <a16:creationId xmlns:a16="http://schemas.microsoft.com/office/drawing/2014/main" id="{CDCD887B-CBC9-73C7-69EA-6823D03BAFA6}"/>
                </a:ext>
              </a:extLst>
            </p:cNvPr>
            <p:cNvSpPr/>
            <p:nvPr/>
          </p:nvSpPr>
          <p:spPr>
            <a:xfrm>
              <a:off x="-11907634" y="63009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3" name="Ellipse 602">
              <a:extLst>
                <a:ext uri="{FF2B5EF4-FFF2-40B4-BE49-F238E27FC236}">
                  <a16:creationId xmlns:a16="http://schemas.microsoft.com/office/drawing/2014/main" id="{1AE55E76-E5B3-84EA-7EAE-3D91BD9FAA36}"/>
                </a:ext>
              </a:extLst>
            </p:cNvPr>
            <p:cNvSpPr/>
            <p:nvPr/>
          </p:nvSpPr>
          <p:spPr>
            <a:xfrm>
              <a:off x="-11833117" y="823887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4" name="Ellipse 603">
              <a:extLst>
                <a:ext uri="{FF2B5EF4-FFF2-40B4-BE49-F238E27FC236}">
                  <a16:creationId xmlns:a16="http://schemas.microsoft.com/office/drawing/2014/main" id="{E4636D17-E12A-82E7-48DD-7FFB55D303EF}"/>
                </a:ext>
              </a:extLst>
            </p:cNvPr>
            <p:cNvSpPr/>
            <p:nvPr/>
          </p:nvSpPr>
          <p:spPr>
            <a:xfrm>
              <a:off x="-11534163" y="82391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5" name="Ellipse 604">
              <a:extLst>
                <a:ext uri="{FF2B5EF4-FFF2-40B4-BE49-F238E27FC236}">
                  <a16:creationId xmlns:a16="http://schemas.microsoft.com/office/drawing/2014/main" id="{2A380954-9BA9-FD63-63CD-0E29FC7C489C}"/>
                </a:ext>
              </a:extLst>
            </p:cNvPr>
            <p:cNvSpPr/>
            <p:nvPr/>
          </p:nvSpPr>
          <p:spPr>
            <a:xfrm>
              <a:off x="-11384967" y="82391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6" name="Ellipse 605">
              <a:extLst>
                <a:ext uri="{FF2B5EF4-FFF2-40B4-BE49-F238E27FC236}">
                  <a16:creationId xmlns:a16="http://schemas.microsoft.com/office/drawing/2014/main" id="{7B47171A-C1C5-0117-3A8E-5D0ABBA4A5A2}"/>
                </a:ext>
              </a:extLst>
            </p:cNvPr>
            <p:cNvSpPr/>
            <p:nvPr/>
          </p:nvSpPr>
          <p:spPr>
            <a:xfrm>
              <a:off x="-11235853" y="82391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7" name="Ellipse 606">
              <a:extLst>
                <a:ext uri="{FF2B5EF4-FFF2-40B4-BE49-F238E27FC236}">
                  <a16:creationId xmlns:a16="http://schemas.microsoft.com/office/drawing/2014/main" id="{7B540CB0-5ED8-44ED-1747-4CC9FD6ECE6B}"/>
                </a:ext>
              </a:extLst>
            </p:cNvPr>
            <p:cNvSpPr/>
            <p:nvPr/>
          </p:nvSpPr>
          <p:spPr>
            <a:xfrm>
              <a:off x="-9818014" y="810965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8" name="Ellipse 607">
              <a:extLst>
                <a:ext uri="{FF2B5EF4-FFF2-40B4-BE49-F238E27FC236}">
                  <a16:creationId xmlns:a16="http://schemas.microsoft.com/office/drawing/2014/main" id="{59ADC1E9-4B63-E6AA-3BD2-9F82B747B489}"/>
                </a:ext>
              </a:extLst>
            </p:cNvPr>
            <p:cNvSpPr/>
            <p:nvPr/>
          </p:nvSpPr>
          <p:spPr>
            <a:xfrm>
              <a:off x="-9967129" y="810965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09" name="Ellipse 608">
              <a:extLst>
                <a:ext uri="{FF2B5EF4-FFF2-40B4-BE49-F238E27FC236}">
                  <a16:creationId xmlns:a16="http://schemas.microsoft.com/office/drawing/2014/main" id="{4984E359-0FE9-0170-FF28-F6ED4ED6430B}"/>
                </a:ext>
              </a:extLst>
            </p:cNvPr>
            <p:cNvSpPr/>
            <p:nvPr/>
          </p:nvSpPr>
          <p:spPr>
            <a:xfrm>
              <a:off x="-10116727" y="810949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0" name="Ellipse 609">
              <a:extLst>
                <a:ext uri="{FF2B5EF4-FFF2-40B4-BE49-F238E27FC236}">
                  <a16:creationId xmlns:a16="http://schemas.microsoft.com/office/drawing/2014/main" id="{74D65E7B-8B2C-41C3-F71D-710E63E23334}"/>
                </a:ext>
              </a:extLst>
            </p:cNvPr>
            <p:cNvSpPr/>
            <p:nvPr/>
          </p:nvSpPr>
          <p:spPr>
            <a:xfrm>
              <a:off x="-10265842" y="810949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1" name="Ellipse 610">
              <a:extLst>
                <a:ext uri="{FF2B5EF4-FFF2-40B4-BE49-F238E27FC236}">
                  <a16:creationId xmlns:a16="http://schemas.microsoft.com/office/drawing/2014/main" id="{661D874A-A7F5-ABCF-66C4-ACA5D4E61337}"/>
                </a:ext>
              </a:extLst>
            </p:cNvPr>
            <p:cNvSpPr/>
            <p:nvPr/>
          </p:nvSpPr>
          <p:spPr>
            <a:xfrm>
              <a:off x="-10415037" y="810949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2" name="Ellipse 611">
              <a:extLst>
                <a:ext uri="{FF2B5EF4-FFF2-40B4-BE49-F238E27FC236}">
                  <a16:creationId xmlns:a16="http://schemas.microsoft.com/office/drawing/2014/main" id="{D665A033-39DA-353A-FB9B-8595757915DE}"/>
                </a:ext>
              </a:extLst>
            </p:cNvPr>
            <p:cNvSpPr/>
            <p:nvPr/>
          </p:nvSpPr>
          <p:spPr>
            <a:xfrm>
              <a:off x="-10713589" y="810949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3" name="Ellipse 612">
              <a:extLst>
                <a:ext uri="{FF2B5EF4-FFF2-40B4-BE49-F238E27FC236}">
                  <a16:creationId xmlns:a16="http://schemas.microsoft.com/office/drawing/2014/main" id="{EF434300-6F5C-581E-D763-4FE81D26FC2E}"/>
                </a:ext>
              </a:extLst>
            </p:cNvPr>
            <p:cNvSpPr/>
            <p:nvPr/>
          </p:nvSpPr>
          <p:spPr>
            <a:xfrm>
              <a:off x="-12653771" y="500883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4" name="Ellipse 613">
              <a:extLst>
                <a:ext uri="{FF2B5EF4-FFF2-40B4-BE49-F238E27FC236}">
                  <a16:creationId xmlns:a16="http://schemas.microsoft.com/office/drawing/2014/main" id="{D4E6C19F-788E-6C66-BB4A-F36089691FA4}"/>
                </a:ext>
              </a:extLst>
            </p:cNvPr>
            <p:cNvSpPr/>
            <p:nvPr/>
          </p:nvSpPr>
          <p:spPr>
            <a:xfrm>
              <a:off x="-9743739" y="617114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5" name="Ellipse 614">
              <a:extLst>
                <a:ext uri="{FF2B5EF4-FFF2-40B4-BE49-F238E27FC236}">
                  <a16:creationId xmlns:a16="http://schemas.microsoft.com/office/drawing/2014/main" id="{A08B3356-1D9D-CD06-F8BE-9D7308C2F7FC}"/>
                </a:ext>
              </a:extLst>
            </p:cNvPr>
            <p:cNvSpPr/>
            <p:nvPr/>
          </p:nvSpPr>
          <p:spPr>
            <a:xfrm>
              <a:off x="-9892854" y="617114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6" name="Ellipse 615">
              <a:extLst>
                <a:ext uri="{FF2B5EF4-FFF2-40B4-BE49-F238E27FC236}">
                  <a16:creationId xmlns:a16="http://schemas.microsoft.com/office/drawing/2014/main" id="{EB86B2DF-E841-C8EB-4D4A-602238A2147D}"/>
                </a:ext>
              </a:extLst>
            </p:cNvPr>
            <p:cNvSpPr/>
            <p:nvPr/>
          </p:nvSpPr>
          <p:spPr>
            <a:xfrm>
              <a:off x="-10042049" y="617114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7" name="Ellipse 616">
              <a:extLst>
                <a:ext uri="{FF2B5EF4-FFF2-40B4-BE49-F238E27FC236}">
                  <a16:creationId xmlns:a16="http://schemas.microsoft.com/office/drawing/2014/main" id="{E7F83DFE-5B88-AB06-BA67-E85F0AE7B83C}"/>
                </a:ext>
              </a:extLst>
            </p:cNvPr>
            <p:cNvSpPr/>
            <p:nvPr/>
          </p:nvSpPr>
          <p:spPr>
            <a:xfrm>
              <a:off x="-11086416" y="617122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8" name="Ellipse 617">
              <a:extLst>
                <a:ext uri="{FF2B5EF4-FFF2-40B4-BE49-F238E27FC236}">
                  <a16:creationId xmlns:a16="http://schemas.microsoft.com/office/drawing/2014/main" id="{3760C654-5CDE-2349-098F-72C67A5C5063}"/>
                </a:ext>
              </a:extLst>
            </p:cNvPr>
            <p:cNvSpPr/>
            <p:nvPr/>
          </p:nvSpPr>
          <p:spPr>
            <a:xfrm>
              <a:off x="-11235611" y="617122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19" name="Ellipse 618">
              <a:extLst>
                <a:ext uri="{FF2B5EF4-FFF2-40B4-BE49-F238E27FC236}">
                  <a16:creationId xmlns:a16="http://schemas.microsoft.com/office/drawing/2014/main" id="{B3B2F58A-1A1A-F748-8FB9-B8E60E240B85}"/>
                </a:ext>
              </a:extLst>
            </p:cNvPr>
            <p:cNvSpPr/>
            <p:nvPr/>
          </p:nvSpPr>
          <p:spPr>
            <a:xfrm>
              <a:off x="-11384726" y="617122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0" name="Ellipse 619">
              <a:extLst>
                <a:ext uri="{FF2B5EF4-FFF2-40B4-BE49-F238E27FC236}">
                  <a16:creationId xmlns:a16="http://schemas.microsoft.com/office/drawing/2014/main" id="{B85691CC-2511-B4F7-8200-65517AAC6983}"/>
                </a:ext>
              </a:extLst>
            </p:cNvPr>
            <p:cNvSpPr/>
            <p:nvPr/>
          </p:nvSpPr>
          <p:spPr>
            <a:xfrm>
              <a:off x="-9220992" y="63009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1" name="Ellipse 620">
              <a:extLst>
                <a:ext uri="{FF2B5EF4-FFF2-40B4-BE49-F238E27FC236}">
                  <a16:creationId xmlns:a16="http://schemas.microsoft.com/office/drawing/2014/main" id="{77E2C39C-505C-3F40-0A2C-4AD04F782411}"/>
                </a:ext>
              </a:extLst>
            </p:cNvPr>
            <p:cNvSpPr/>
            <p:nvPr/>
          </p:nvSpPr>
          <p:spPr>
            <a:xfrm>
              <a:off x="-9071877" y="63009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2" name="Ellipse 621">
              <a:extLst>
                <a:ext uri="{FF2B5EF4-FFF2-40B4-BE49-F238E27FC236}">
                  <a16:creationId xmlns:a16="http://schemas.microsoft.com/office/drawing/2014/main" id="{07C91D99-8E3F-3033-E0E7-CB36CC5C432B}"/>
                </a:ext>
              </a:extLst>
            </p:cNvPr>
            <p:cNvSpPr/>
            <p:nvPr/>
          </p:nvSpPr>
          <p:spPr>
            <a:xfrm>
              <a:off x="-8922762" y="63009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3" name="Ellipse 622">
              <a:extLst>
                <a:ext uri="{FF2B5EF4-FFF2-40B4-BE49-F238E27FC236}">
                  <a16:creationId xmlns:a16="http://schemas.microsoft.com/office/drawing/2014/main" id="{08071E3D-BE29-774D-9B38-02E19A74A3AB}"/>
                </a:ext>
              </a:extLst>
            </p:cNvPr>
            <p:cNvSpPr/>
            <p:nvPr/>
          </p:nvSpPr>
          <p:spPr>
            <a:xfrm>
              <a:off x="-8773648" y="630092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4" name="Ellipse 623">
              <a:extLst>
                <a:ext uri="{FF2B5EF4-FFF2-40B4-BE49-F238E27FC236}">
                  <a16:creationId xmlns:a16="http://schemas.microsoft.com/office/drawing/2014/main" id="{5093A73D-2276-CDE7-2590-77225B8F17FA}"/>
                </a:ext>
              </a:extLst>
            </p:cNvPr>
            <p:cNvSpPr/>
            <p:nvPr/>
          </p:nvSpPr>
          <p:spPr>
            <a:xfrm>
              <a:off x="-10862784" y="810949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5" name="Ellipse 624">
              <a:extLst>
                <a:ext uri="{FF2B5EF4-FFF2-40B4-BE49-F238E27FC236}">
                  <a16:creationId xmlns:a16="http://schemas.microsoft.com/office/drawing/2014/main" id="{694C0889-F1AC-9103-B639-0ED1C1624F97}"/>
                </a:ext>
              </a:extLst>
            </p:cNvPr>
            <p:cNvSpPr/>
            <p:nvPr/>
          </p:nvSpPr>
          <p:spPr>
            <a:xfrm>
              <a:off x="-8474854" y="63008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6" name="Ellipse 625">
              <a:extLst>
                <a:ext uri="{FF2B5EF4-FFF2-40B4-BE49-F238E27FC236}">
                  <a16:creationId xmlns:a16="http://schemas.microsoft.com/office/drawing/2014/main" id="{AA7AA8C7-596B-12AE-AED0-9D2C46AD3B54}"/>
                </a:ext>
              </a:extLst>
            </p:cNvPr>
            <p:cNvSpPr/>
            <p:nvPr/>
          </p:nvSpPr>
          <p:spPr>
            <a:xfrm>
              <a:off x="-8325740" y="63008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7" name="Ellipse 626">
              <a:extLst>
                <a:ext uri="{FF2B5EF4-FFF2-40B4-BE49-F238E27FC236}">
                  <a16:creationId xmlns:a16="http://schemas.microsoft.com/office/drawing/2014/main" id="{4A5A35FA-8071-8209-9451-1D21FF0D9A4E}"/>
                </a:ext>
              </a:extLst>
            </p:cNvPr>
            <p:cNvSpPr/>
            <p:nvPr/>
          </p:nvSpPr>
          <p:spPr>
            <a:xfrm>
              <a:off x="-8176625" y="63008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8" name="Ellipse 627">
              <a:extLst>
                <a:ext uri="{FF2B5EF4-FFF2-40B4-BE49-F238E27FC236}">
                  <a16:creationId xmlns:a16="http://schemas.microsoft.com/office/drawing/2014/main" id="{82BF1961-42AB-A607-D9CB-D898BAD6E0E9}"/>
                </a:ext>
              </a:extLst>
            </p:cNvPr>
            <p:cNvSpPr/>
            <p:nvPr/>
          </p:nvSpPr>
          <p:spPr>
            <a:xfrm>
              <a:off x="-8027510" y="63008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29" name="Ellipse 628">
              <a:extLst>
                <a:ext uri="{FF2B5EF4-FFF2-40B4-BE49-F238E27FC236}">
                  <a16:creationId xmlns:a16="http://schemas.microsoft.com/office/drawing/2014/main" id="{1D1490A1-7A07-DD0C-A9C2-921786CD17BA}"/>
                </a:ext>
              </a:extLst>
            </p:cNvPr>
            <p:cNvSpPr/>
            <p:nvPr/>
          </p:nvSpPr>
          <p:spPr>
            <a:xfrm>
              <a:off x="-7877590" y="630109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0" name="Ellipse 629">
              <a:extLst>
                <a:ext uri="{FF2B5EF4-FFF2-40B4-BE49-F238E27FC236}">
                  <a16:creationId xmlns:a16="http://schemas.microsoft.com/office/drawing/2014/main" id="{4B2D24A9-7107-6079-208A-3532EF9F352E}"/>
                </a:ext>
              </a:extLst>
            </p:cNvPr>
            <p:cNvSpPr/>
            <p:nvPr/>
          </p:nvSpPr>
          <p:spPr>
            <a:xfrm>
              <a:off x="-7728475" y="630109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1" name="Ellipse 630">
              <a:extLst>
                <a:ext uri="{FF2B5EF4-FFF2-40B4-BE49-F238E27FC236}">
                  <a16:creationId xmlns:a16="http://schemas.microsoft.com/office/drawing/2014/main" id="{17FD3503-BE23-94FB-54F6-5E9CA3224AA8}"/>
                </a:ext>
              </a:extLst>
            </p:cNvPr>
            <p:cNvSpPr/>
            <p:nvPr/>
          </p:nvSpPr>
          <p:spPr>
            <a:xfrm>
              <a:off x="-7579361" y="630109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2" name="Ellipse 631">
              <a:extLst>
                <a:ext uri="{FF2B5EF4-FFF2-40B4-BE49-F238E27FC236}">
                  <a16:creationId xmlns:a16="http://schemas.microsoft.com/office/drawing/2014/main" id="{69798FD2-13B7-D3F5-B96C-60CDD937BEC3}"/>
                </a:ext>
              </a:extLst>
            </p:cNvPr>
            <p:cNvSpPr/>
            <p:nvPr/>
          </p:nvSpPr>
          <p:spPr>
            <a:xfrm>
              <a:off x="-7430246" y="630109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3" name="Ellipse 632">
              <a:extLst>
                <a:ext uri="{FF2B5EF4-FFF2-40B4-BE49-F238E27FC236}">
                  <a16:creationId xmlns:a16="http://schemas.microsoft.com/office/drawing/2014/main" id="{72D7B023-CA38-256A-CCE1-6ED024656849}"/>
                </a:ext>
              </a:extLst>
            </p:cNvPr>
            <p:cNvSpPr/>
            <p:nvPr/>
          </p:nvSpPr>
          <p:spPr>
            <a:xfrm>
              <a:off x="-7280970" y="630068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4" name="Ellipse 633">
              <a:extLst>
                <a:ext uri="{FF2B5EF4-FFF2-40B4-BE49-F238E27FC236}">
                  <a16:creationId xmlns:a16="http://schemas.microsoft.com/office/drawing/2014/main" id="{82003440-5A2D-E6DD-A416-2FBD355CA9F6}"/>
                </a:ext>
              </a:extLst>
            </p:cNvPr>
            <p:cNvSpPr/>
            <p:nvPr/>
          </p:nvSpPr>
          <p:spPr>
            <a:xfrm>
              <a:off x="-11011899" y="810949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5" name="Ellipse 634">
              <a:extLst>
                <a:ext uri="{FF2B5EF4-FFF2-40B4-BE49-F238E27FC236}">
                  <a16:creationId xmlns:a16="http://schemas.microsoft.com/office/drawing/2014/main" id="{E23B098E-96F5-BFF7-4E7F-7B251829606B}"/>
                </a:ext>
              </a:extLst>
            </p:cNvPr>
            <p:cNvSpPr/>
            <p:nvPr/>
          </p:nvSpPr>
          <p:spPr>
            <a:xfrm>
              <a:off x="-6982418" y="630076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6" name="Ellipse 635">
              <a:extLst>
                <a:ext uri="{FF2B5EF4-FFF2-40B4-BE49-F238E27FC236}">
                  <a16:creationId xmlns:a16="http://schemas.microsoft.com/office/drawing/2014/main" id="{536F2F1B-1C81-DD3C-8935-B850FF5013FE}"/>
                </a:ext>
              </a:extLst>
            </p:cNvPr>
            <p:cNvSpPr/>
            <p:nvPr/>
          </p:nvSpPr>
          <p:spPr>
            <a:xfrm>
              <a:off x="-6833304" y="630076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7" name="Ellipse 636">
              <a:extLst>
                <a:ext uri="{FF2B5EF4-FFF2-40B4-BE49-F238E27FC236}">
                  <a16:creationId xmlns:a16="http://schemas.microsoft.com/office/drawing/2014/main" id="{4E40B818-B102-D61F-BDE3-D727AB32807A}"/>
                </a:ext>
              </a:extLst>
            </p:cNvPr>
            <p:cNvSpPr/>
            <p:nvPr/>
          </p:nvSpPr>
          <p:spPr>
            <a:xfrm>
              <a:off x="-6684189" y="630076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8" name="Ellipse 637">
              <a:extLst>
                <a:ext uri="{FF2B5EF4-FFF2-40B4-BE49-F238E27FC236}">
                  <a16:creationId xmlns:a16="http://schemas.microsoft.com/office/drawing/2014/main" id="{9D6B0459-5FD1-FF1B-AD68-B2381DBB351A}"/>
                </a:ext>
              </a:extLst>
            </p:cNvPr>
            <p:cNvSpPr/>
            <p:nvPr/>
          </p:nvSpPr>
          <p:spPr>
            <a:xfrm>
              <a:off x="-11161497" y="810965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39" name="Ellipse 638">
              <a:extLst>
                <a:ext uri="{FF2B5EF4-FFF2-40B4-BE49-F238E27FC236}">
                  <a16:creationId xmlns:a16="http://schemas.microsoft.com/office/drawing/2014/main" id="{9AF0CBCE-2151-9E5F-E69B-2288A8B67763}"/>
                </a:ext>
              </a:extLst>
            </p:cNvPr>
            <p:cNvSpPr/>
            <p:nvPr/>
          </p:nvSpPr>
          <p:spPr>
            <a:xfrm>
              <a:off x="-6385396" y="630068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0" name="Ellipse 639">
              <a:extLst>
                <a:ext uri="{FF2B5EF4-FFF2-40B4-BE49-F238E27FC236}">
                  <a16:creationId xmlns:a16="http://schemas.microsoft.com/office/drawing/2014/main" id="{EE99A182-8966-CEF3-7CD2-5865A1150039}"/>
                </a:ext>
              </a:extLst>
            </p:cNvPr>
            <p:cNvSpPr/>
            <p:nvPr/>
          </p:nvSpPr>
          <p:spPr>
            <a:xfrm>
              <a:off x="-6236120" y="630117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1" name="Ellipse 640">
              <a:extLst>
                <a:ext uri="{FF2B5EF4-FFF2-40B4-BE49-F238E27FC236}">
                  <a16:creationId xmlns:a16="http://schemas.microsoft.com/office/drawing/2014/main" id="{1AAAC61B-10D1-C645-EDC8-AEDA92647A7A}"/>
                </a:ext>
              </a:extLst>
            </p:cNvPr>
            <p:cNvSpPr/>
            <p:nvPr/>
          </p:nvSpPr>
          <p:spPr>
            <a:xfrm>
              <a:off x="-6087005" y="630117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2" name="Ellipse 641">
              <a:extLst>
                <a:ext uri="{FF2B5EF4-FFF2-40B4-BE49-F238E27FC236}">
                  <a16:creationId xmlns:a16="http://schemas.microsoft.com/office/drawing/2014/main" id="{34309097-C76B-0705-B312-36099778D645}"/>
                </a:ext>
              </a:extLst>
            </p:cNvPr>
            <p:cNvSpPr/>
            <p:nvPr/>
          </p:nvSpPr>
          <p:spPr>
            <a:xfrm>
              <a:off x="-5937810" y="630117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3" name="Ellipse 642">
              <a:extLst>
                <a:ext uri="{FF2B5EF4-FFF2-40B4-BE49-F238E27FC236}">
                  <a16:creationId xmlns:a16="http://schemas.microsoft.com/office/drawing/2014/main" id="{2ACF3287-6B66-A1AE-9C88-8399D861CEFD}"/>
                </a:ext>
              </a:extLst>
            </p:cNvPr>
            <p:cNvSpPr/>
            <p:nvPr/>
          </p:nvSpPr>
          <p:spPr>
            <a:xfrm>
              <a:off x="-5788695" y="630117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4" name="Ellipse 643">
              <a:extLst>
                <a:ext uri="{FF2B5EF4-FFF2-40B4-BE49-F238E27FC236}">
                  <a16:creationId xmlns:a16="http://schemas.microsoft.com/office/drawing/2014/main" id="{AC7E7AD1-AE76-7730-2B51-C711E7B7A219}"/>
                </a:ext>
              </a:extLst>
            </p:cNvPr>
            <p:cNvSpPr/>
            <p:nvPr/>
          </p:nvSpPr>
          <p:spPr>
            <a:xfrm>
              <a:off x="-11310611" y="810965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5" name="Ellipse 644">
              <a:extLst>
                <a:ext uri="{FF2B5EF4-FFF2-40B4-BE49-F238E27FC236}">
                  <a16:creationId xmlns:a16="http://schemas.microsoft.com/office/drawing/2014/main" id="{1B4E4431-BD50-6465-C7CC-41345AAD9EC6}"/>
                </a:ext>
              </a:extLst>
            </p:cNvPr>
            <p:cNvSpPr/>
            <p:nvPr/>
          </p:nvSpPr>
          <p:spPr>
            <a:xfrm>
              <a:off x="-11459726" y="810965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6" name="Ellipse 645">
              <a:extLst>
                <a:ext uri="{FF2B5EF4-FFF2-40B4-BE49-F238E27FC236}">
                  <a16:creationId xmlns:a16="http://schemas.microsoft.com/office/drawing/2014/main" id="{678AE5A4-1A4C-00BF-C476-79AD1057161D}"/>
                </a:ext>
              </a:extLst>
            </p:cNvPr>
            <p:cNvSpPr/>
            <p:nvPr/>
          </p:nvSpPr>
          <p:spPr>
            <a:xfrm>
              <a:off x="-11086738" y="82391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7" name="Ellipse 646">
              <a:extLst>
                <a:ext uri="{FF2B5EF4-FFF2-40B4-BE49-F238E27FC236}">
                  <a16:creationId xmlns:a16="http://schemas.microsoft.com/office/drawing/2014/main" id="{B0A9979E-C31A-7546-12C1-1535CEA3461B}"/>
                </a:ext>
              </a:extLst>
            </p:cNvPr>
            <p:cNvSpPr/>
            <p:nvPr/>
          </p:nvSpPr>
          <p:spPr>
            <a:xfrm>
              <a:off x="-10788025" y="823879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8" name="Ellipse 647">
              <a:extLst>
                <a:ext uri="{FF2B5EF4-FFF2-40B4-BE49-F238E27FC236}">
                  <a16:creationId xmlns:a16="http://schemas.microsoft.com/office/drawing/2014/main" id="{CB17C6E5-46E1-A325-7FA7-B53A1395DA3C}"/>
                </a:ext>
              </a:extLst>
            </p:cNvPr>
            <p:cNvSpPr/>
            <p:nvPr/>
          </p:nvSpPr>
          <p:spPr>
            <a:xfrm>
              <a:off x="-10638910" y="823879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49" name="Ellipse 648">
              <a:extLst>
                <a:ext uri="{FF2B5EF4-FFF2-40B4-BE49-F238E27FC236}">
                  <a16:creationId xmlns:a16="http://schemas.microsoft.com/office/drawing/2014/main" id="{1C47253D-1A3D-17C3-C377-7122EABCEFE7}"/>
                </a:ext>
              </a:extLst>
            </p:cNvPr>
            <p:cNvSpPr/>
            <p:nvPr/>
          </p:nvSpPr>
          <p:spPr>
            <a:xfrm>
              <a:off x="-10489796" y="823879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0" name="Ellipse 649">
              <a:extLst>
                <a:ext uri="{FF2B5EF4-FFF2-40B4-BE49-F238E27FC236}">
                  <a16:creationId xmlns:a16="http://schemas.microsoft.com/office/drawing/2014/main" id="{9D48E90B-7838-5B45-3D99-950091A245F2}"/>
                </a:ext>
              </a:extLst>
            </p:cNvPr>
            <p:cNvSpPr/>
            <p:nvPr/>
          </p:nvSpPr>
          <p:spPr>
            <a:xfrm>
              <a:off x="-13772897" y="642982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1" name="Ellipse 650">
              <a:extLst>
                <a:ext uri="{FF2B5EF4-FFF2-40B4-BE49-F238E27FC236}">
                  <a16:creationId xmlns:a16="http://schemas.microsoft.com/office/drawing/2014/main" id="{138C5E1F-DE04-05A6-4B31-2B573C66CBA3}"/>
                </a:ext>
              </a:extLst>
            </p:cNvPr>
            <p:cNvSpPr/>
            <p:nvPr/>
          </p:nvSpPr>
          <p:spPr>
            <a:xfrm>
              <a:off x="-13623702" y="642982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2" name="Ellipse 651">
              <a:extLst>
                <a:ext uri="{FF2B5EF4-FFF2-40B4-BE49-F238E27FC236}">
                  <a16:creationId xmlns:a16="http://schemas.microsoft.com/office/drawing/2014/main" id="{F45643B5-32D2-8092-D6AA-BDE5A0362F8B}"/>
                </a:ext>
              </a:extLst>
            </p:cNvPr>
            <p:cNvSpPr/>
            <p:nvPr/>
          </p:nvSpPr>
          <p:spPr>
            <a:xfrm>
              <a:off x="-10340681" y="823879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3" name="Ellipse 652">
              <a:extLst>
                <a:ext uri="{FF2B5EF4-FFF2-40B4-BE49-F238E27FC236}">
                  <a16:creationId xmlns:a16="http://schemas.microsoft.com/office/drawing/2014/main" id="{791A951A-BDDE-EDE0-AFAC-D9AFD788F019}"/>
                </a:ext>
              </a:extLst>
            </p:cNvPr>
            <p:cNvSpPr/>
            <p:nvPr/>
          </p:nvSpPr>
          <p:spPr>
            <a:xfrm>
              <a:off x="-13324586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4" name="Ellipse 653">
              <a:extLst>
                <a:ext uri="{FF2B5EF4-FFF2-40B4-BE49-F238E27FC236}">
                  <a16:creationId xmlns:a16="http://schemas.microsoft.com/office/drawing/2014/main" id="{0F132E81-2ADF-6697-6F7D-04E7AF6E4576}"/>
                </a:ext>
              </a:extLst>
            </p:cNvPr>
            <p:cNvSpPr/>
            <p:nvPr/>
          </p:nvSpPr>
          <p:spPr>
            <a:xfrm>
              <a:off x="-10041727" y="82391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5" name="Ellipse 654">
              <a:extLst>
                <a:ext uri="{FF2B5EF4-FFF2-40B4-BE49-F238E27FC236}">
                  <a16:creationId xmlns:a16="http://schemas.microsoft.com/office/drawing/2014/main" id="{608DF616-B49E-5AB8-7EC5-1C576220529A}"/>
                </a:ext>
              </a:extLst>
            </p:cNvPr>
            <p:cNvSpPr/>
            <p:nvPr/>
          </p:nvSpPr>
          <p:spPr>
            <a:xfrm>
              <a:off x="-9892612" y="82391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6" name="Ellipse 655">
              <a:extLst>
                <a:ext uri="{FF2B5EF4-FFF2-40B4-BE49-F238E27FC236}">
                  <a16:creationId xmlns:a16="http://schemas.microsoft.com/office/drawing/2014/main" id="{41436CA3-3C41-B1B8-9834-B957CF11B885}"/>
                </a:ext>
              </a:extLst>
            </p:cNvPr>
            <p:cNvSpPr/>
            <p:nvPr/>
          </p:nvSpPr>
          <p:spPr>
            <a:xfrm>
              <a:off x="-9743497" y="82391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7" name="Ellipse 656">
              <a:extLst>
                <a:ext uri="{FF2B5EF4-FFF2-40B4-BE49-F238E27FC236}">
                  <a16:creationId xmlns:a16="http://schemas.microsoft.com/office/drawing/2014/main" id="{0D318174-BE38-12E9-CBE8-E54F40231BF8}"/>
                </a:ext>
              </a:extLst>
            </p:cNvPr>
            <p:cNvSpPr/>
            <p:nvPr/>
          </p:nvSpPr>
          <p:spPr>
            <a:xfrm>
              <a:off x="-13325392" y="61716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8" name="Ellipse 657">
              <a:extLst>
                <a:ext uri="{FF2B5EF4-FFF2-40B4-BE49-F238E27FC236}">
                  <a16:creationId xmlns:a16="http://schemas.microsoft.com/office/drawing/2014/main" id="{C2129BDD-231D-0611-925C-0AD8C978145E}"/>
                </a:ext>
              </a:extLst>
            </p:cNvPr>
            <p:cNvSpPr/>
            <p:nvPr/>
          </p:nvSpPr>
          <p:spPr>
            <a:xfrm>
              <a:off x="-13474506" y="61716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59" name="Ellipse 658">
              <a:extLst>
                <a:ext uri="{FF2B5EF4-FFF2-40B4-BE49-F238E27FC236}">
                  <a16:creationId xmlns:a16="http://schemas.microsoft.com/office/drawing/2014/main" id="{F953C0B2-9DF9-96EC-0493-0CFC40507AF8}"/>
                </a:ext>
              </a:extLst>
            </p:cNvPr>
            <p:cNvSpPr/>
            <p:nvPr/>
          </p:nvSpPr>
          <p:spPr>
            <a:xfrm>
              <a:off x="-13623621" y="61716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0" name="Ellipse 659">
              <a:extLst>
                <a:ext uri="{FF2B5EF4-FFF2-40B4-BE49-F238E27FC236}">
                  <a16:creationId xmlns:a16="http://schemas.microsoft.com/office/drawing/2014/main" id="{AAC55D56-07CE-2E42-99F6-0CBB94F8245C}"/>
                </a:ext>
              </a:extLst>
            </p:cNvPr>
            <p:cNvSpPr/>
            <p:nvPr/>
          </p:nvSpPr>
          <p:spPr>
            <a:xfrm>
              <a:off x="-13922414" y="61714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1" name="Ellipse 660">
              <a:extLst>
                <a:ext uri="{FF2B5EF4-FFF2-40B4-BE49-F238E27FC236}">
                  <a16:creationId xmlns:a16="http://schemas.microsoft.com/office/drawing/2014/main" id="{CFED0459-0CAC-D48D-4DA9-CBA6BDBDF4FB}"/>
                </a:ext>
              </a:extLst>
            </p:cNvPr>
            <p:cNvSpPr/>
            <p:nvPr/>
          </p:nvSpPr>
          <p:spPr>
            <a:xfrm>
              <a:off x="-14071529" y="61714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2" name="Ellipse 661">
              <a:extLst>
                <a:ext uri="{FF2B5EF4-FFF2-40B4-BE49-F238E27FC236}">
                  <a16:creationId xmlns:a16="http://schemas.microsoft.com/office/drawing/2014/main" id="{043A0A49-F0A4-5E7F-5751-D27BF97ECB10}"/>
                </a:ext>
              </a:extLst>
            </p:cNvPr>
            <p:cNvSpPr/>
            <p:nvPr/>
          </p:nvSpPr>
          <p:spPr>
            <a:xfrm>
              <a:off x="-14220644" y="61714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3" name="Ellipse 662">
              <a:extLst>
                <a:ext uri="{FF2B5EF4-FFF2-40B4-BE49-F238E27FC236}">
                  <a16:creationId xmlns:a16="http://schemas.microsoft.com/office/drawing/2014/main" id="{0738E968-60F8-C816-EC31-88324F5AEE0B}"/>
                </a:ext>
              </a:extLst>
            </p:cNvPr>
            <p:cNvSpPr/>
            <p:nvPr/>
          </p:nvSpPr>
          <p:spPr>
            <a:xfrm>
              <a:off x="-14370161" y="61714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4" name="Ellipse 663">
              <a:extLst>
                <a:ext uri="{FF2B5EF4-FFF2-40B4-BE49-F238E27FC236}">
                  <a16:creationId xmlns:a16="http://schemas.microsoft.com/office/drawing/2014/main" id="{0C9CAFC0-761A-7FBE-4587-ED57DA624F02}"/>
                </a:ext>
              </a:extLst>
            </p:cNvPr>
            <p:cNvSpPr/>
            <p:nvPr/>
          </p:nvSpPr>
          <p:spPr>
            <a:xfrm>
              <a:off x="-14519276" y="61714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5" name="Ellipse 664">
              <a:extLst>
                <a:ext uri="{FF2B5EF4-FFF2-40B4-BE49-F238E27FC236}">
                  <a16:creationId xmlns:a16="http://schemas.microsoft.com/office/drawing/2014/main" id="{38E7AE69-FE5E-BCCD-1F4B-29DFB7F09000}"/>
                </a:ext>
              </a:extLst>
            </p:cNvPr>
            <p:cNvSpPr/>
            <p:nvPr/>
          </p:nvSpPr>
          <p:spPr>
            <a:xfrm>
              <a:off x="-5938132" y="604289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6" name="Ellipse 665">
              <a:extLst>
                <a:ext uri="{FF2B5EF4-FFF2-40B4-BE49-F238E27FC236}">
                  <a16:creationId xmlns:a16="http://schemas.microsoft.com/office/drawing/2014/main" id="{BD7B9592-3431-64D5-FBAE-2CBAB1013A6C}"/>
                </a:ext>
              </a:extLst>
            </p:cNvPr>
            <p:cNvSpPr/>
            <p:nvPr/>
          </p:nvSpPr>
          <p:spPr>
            <a:xfrm>
              <a:off x="-6087247" y="604289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7" name="Ellipse 666">
              <a:extLst>
                <a:ext uri="{FF2B5EF4-FFF2-40B4-BE49-F238E27FC236}">
                  <a16:creationId xmlns:a16="http://schemas.microsoft.com/office/drawing/2014/main" id="{9445DC0D-CA18-2365-DC85-94A109325586}"/>
                </a:ext>
              </a:extLst>
            </p:cNvPr>
            <p:cNvSpPr/>
            <p:nvPr/>
          </p:nvSpPr>
          <p:spPr>
            <a:xfrm>
              <a:off x="-6236362" y="604289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8" name="Ellipse 667">
              <a:extLst>
                <a:ext uri="{FF2B5EF4-FFF2-40B4-BE49-F238E27FC236}">
                  <a16:creationId xmlns:a16="http://schemas.microsoft.com/office/drawing/2014/main" id="{A9056F7E-43B8-F8E8-E4BC-26B5A8F29382}"/>
                </a:ext>
              </a:extLst>
            </p:cNvPr>
            <p:cNvSpPr/>
            <p:nvPr/>
          </p:nvSpPr>
          <p:spPr>
            <a:xfrm>
              <a:off x="-7429924" y="604289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69" name="Ellipse 668">
              <a:extLst>
                <a:ext uri="{FF2B5EF4-FFF2-40B4-BE49-F238E27FC236}">
                  <a16:creationId xmlns:a16="http://schemas.microsoft.com/office/drawing/2014/main" id="{4E76EE40-EDCF-C3F3-09E5-BFD0595DD6BE}"/>
                </a:ext>
              </a:extLst>
            </p:cNvPr>
            <p:cNvSpPr/>
            <p:nvPr/>
          </p:nvSpPr>
          <p:spPr>
            <a:xfrm>
              <a:off x="-7579119" y="604289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0" name="Ellipse 669">
              <a:extLst>
                <a:ext uri="{FF2B5EF4-FFF2-40B4-BE49-F238E27FC236}">
                  <a16:creationId xmlns:a16="http://schemas.microsoft.com/office/drawing/2014/main" id="{617DD221-287D-C41B-6CD7-B361B2160B09}"/>
                </a:ext>
              </a:extLst>
            </p:cNvPr>
            <p:cNvSpPr/>
            <p:nvPr/>
          </p:nvSpPr>
          <p:spPr>
            <a:xfrm>
              <a:off x="-7728234" y="604289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1" name="Ellipse 670">
              <a:extLst>
                <a:ext uri="{FF2B5EF4-FFF2-40B4-BE49-F238E27FC236}">
                  <a16:creationId xmlns:a16="http://schemas.microsoft.com/office/drawing/2014/main" id="{2363EF7B-1BEF-B5C6-0FE1-D268558CA2AA}"/>
                </a:ext>
              </a:extLst>
            </p:cNvPr>
            <p:cNvSpPr/>
            <p:nvPr/>
          </p:nvSpPr>
          <p:spPr>
            <a:xfrm>
              <a:off x="-9743739" y="798092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2" name="Ellipse 671">
              <a:extLst>
                <a:ext uri="{FF2B5EF4-FFF2-40B4-BE49-F238E27FC236}">
                  <a16:creationId xmlns:a16="http://schemas.microsoft.com/office/drawing/2014/main" id="{CE71E129-6F29-4EF6-7793-5EFEAB0FE839}"/>
                </a:ext>
              </a:extLst>
            </p:cNvPr>
            <p:cNvSpPr/>
            <p:nvPr/>
          </p:nvSpPr>
          <p:spPr>
            <a:xfrm>
              <a:off x="-9892934" y="798092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3" name="Ellipse 672">
              <a:extLst>
                <a:ext uri="{FF2B5EF4-FFF2-40B4-BE49-F238E27FC236}">
                  <a16:creationId xmlns:a16="http://schemas.microsoft.com/office/drawing/2014/main" id="{CE8D859B-7CF6-4908-8062-CDBAC659E8FE}"/>
                </a:ext>
              </a:extLst>
            </p:cNvPr>
            <p:cNvSpPr/>
            <p:nvPr/>
          </p:nvSpPr>
          <p:spPr>
            <a:xfrm>
              <a:off x="-10042049" y="798092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4" name="Ellipse 673">
              <a:extLst>
                <a:ext uri="{FF2B5EF4-FFF2-40B4-BE49-F238E27FC236}">
                  <a16:creationId xmlns:a16="http://schemas.microsoft.com/office/drawing/2014/main" id="{E795C9C2-BDA9-6C66-2A09-CA14FE05AE57}"/>
                </a:ext>
              </a:extLst>
            </p:cNvPr>
            <p:cNvSpPr/>
            <p:nvPr/>
          </p:nvSpPr>
          <p:spPr>
            <a:xfrm>
              <a:off x="-9594383" y="823911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5" name="Ellipse 674">
              <a:extLst>
                <a:ext uri="{FF2B5EF4-FFF2-40B4-BE49-F238E27FC236}">
                  <a16:creationId xmlns:a16="http://schemas.microsoft.com/office/drawing/2014/main" id="{E322576D-0A27-D9D0-312C-FAD2D7C02A44}"/>
                </a:ext>
              </a:extLst>
            </p:cNvPr>
            <p:cNvSpPr/>
            <p:nvPr/>
          </p:nvSpPr>
          <p:spPr>
            <a:xfrm>
              <a:off x="-9295509" y="823887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6" name="Ellipse 675">
              <a:extLst>
                <a:ext uri="{FF2B5EF4-FFF2-40B4-BE49-F238E27FC236}">
                  <a16:creationId xmlns:a16="http://schemas.microsoft.com/office/drawing/2014/main" id="{7974E600-251B-D1E7-19BA-5C3E79B43AAA}"/>
                </a:ext>
              </a:extLst>
            </p:cNvPr>
            <p:cNvSpPr/>
            <p:nvPr/>
          </p:nvSpPr>
          <p:spPr>
            <a:xfrm>
              <a:off x="-9146394" y="823887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7" name="Ellipse 676">
              <a:extLst>
                <a:ext uri="{FF2B5EF4-FFF2-40B4-BE49-F238E27FC236}">
                  <a16:creationId xmlns:a16="http://schemas.microsoft.com/office/drawing/2014/main" id="{B3CC626C-F7B6-E919-0D5C-08EF4A1CB265}"/>
                </a:ext>
              </a:extLst>
            </p:cNvPr>
            <p:cNvSpPr/>
            <p:nvPr/>
          </p:nvSpPr>
          <p:spPr>
            <a:xfrm>
              <a:off x="-8997279" y="823887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8" name="Ellipse 677">
              <a:extLst>
                <a:ext uri="{FF2B5EF4-FFF2-40B4-BE49-F238E27FC236}">
                  <a16:creationId xmlns:a16="http://schemas.microsoft.com/office/drawing/2014/main" id="{DA647F8A-0AA3-7670-C93B-BA6DA586FE69}"/>
                </a:ext>
              </a:extLst>
            </p:cNvPr>
            <p:cNvSpPr/>
            <p:nvPr/>
          </p:nvSpPr>
          <p:spPr>
            <a:xfrm>
              <a:off x="-11609807" y="836793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79" name="Ellipse 678">
              <a:extLst>
                <a:ext uri="{FF2B5EF4-FFF2-40B4-BE49-F238E27FC236}">
                  <a16:creationId xmlns:a16="http://schemas.microsoft.com/office/drawing/2014/main" id="{0C998651-147D-62E6-7A10-9B990CEA53C4}"/>
                </a:ext>
              </a:extLst>
            </p:cNvPr>
            <p:cNvSpPr/>
            <p:nvPr/>
          </p:nvSpPr>
          <p:spPr>
            <a:xfrm>
              <a:off x="-11310692" y="836793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0" name="Ellipse 679">
              <a:extLst>
                <a:ext uri="{FF2B5EF4-FFF2-40B4-BE49-F238E27FC236}">
                  <a16:creationId xmlns:a16="http://schemas.microsoft.com/office/drawing/2014/main" id="{1B45A171-92E5-D550-BDF4-3B1B71DE1FF2}"/>
                </a:ext>
              </a:extLst>
            </p:cNvPr>
            <p:cNvSpPr/>
            <p:nvPr/>
          </p:nvSpPr>
          <p:spPr>
            <a:xfrm>
              <a:off x="-9668900" y="604233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1" name="Ellipse 680">
              <a:extLst>
                <a:ext uri="{FF2B5EF4-FFF2-40B4-BE49-F238E27FC236}">
                  <a16:creationId xmlns:a16="http://schemas.microsoft.com/office/drawing/2014/main" id="{59A2F390-F5D6-9BD0-0406-BCCB8F6B2D08}"/>
                </a:ext>
              </a:extLst>
            </p:cNvPr>
            <p:cNvSpPr/>
            <p:nvPr/>
          </p:nvSpPr>
          <p:spPr>
            <a:xfrm>
              <a:off x="-9818014" y="604233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2" name="Ellipse 681">
              <a:extLst>
                <a:ext uri="{FF2B5EF4-FFF2-40B4-BE49-F238E27FC236}">
                  <a16:creationId xmlns:a16="http://schemas.microsoft.com/office/drawing/2014/main" id="{A31BEB65-70D7-2A35-14B7-7C992629F919}"/>
                </a:ext>
              </a:extLst>
            </p:cNvPr>
            <p:cNvSpPr/>
            <p:nvPr/>
          </p:nvSpPr>
          <p:spPr>
            <a:xfrm>
              <a:off x="-9967129" y="604233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3" name="Ellipse 682">
              <a:extLst>
                <a:ext uri="{FF2B5EF4-FFF2-40B4-BE49-F238E27FC236}">
                  <a16:creationId xmlns:a16="http://schemas.microsoft.com/office/drawing/2014/main" id="{6BBC6E64-AE56-C97E-9241-0FD2AF09057A}"/>
                </a:ext>
              </a:extLst>
            </p:cNvPr>
            <p:cNvSpPr/>
            <p:nvPr/>
          </p:nvSpPr>
          <p:spPr>
            <a:xfrm>
              <a:off x="-10116727" y="60424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4" name="Ellipse 683">
              <a:extLst>
                <a:ext uri="{FF2B5EF4-FFF2-40B4-BE49-F238E27FC236}">
                  <a16:creationId xmlns:a16="http://schemas.microsoft.com/office/drawing/2014/main" id="{13ADE331-F5DD-52BB-4309-D8D1D96A3870}"/>
                </a:ext>
              </a:extLst>
            </p:cNvPr>
            <p:cNvSpPr/>
            <p:nvPr/>
          </p:nvSpPr>
          <p:spPr>
            <a:xfrm>
              <a:off x="-10265842" y="60424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5" name="Ellipse 684">
              <a:extLst>
                <a:ext uri="{FF2B5EF4-FFF2-40B4-BE49-F238E27FC236}">
                  <a16:creationId xmlns:a16="http://schemas.microsoft.com/office/drawing/2014/main" id="{8B4BC936-6A79-A191-44D6-0429FC4131CB}"/>
                </a:ext>
              </a:extLst>
            </p:cNvPr>
            <p:cNvSpPr/>
            <p:nvPr/>
          </p:nvSpPr>
          <p:spPr>
            <a:xfrm>
              <a:off x="-10415037" y="60424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6" name="Ellipse 685">
              <a:extLst>
                <a:ext uri="{FF2B5EF4-FFF2-40B4-BE49-F238E27FC236}">
                  <a16:creationId xmlns:a16="http://schemas.microsoft.com/office/drawing/2014/main" id="{1121AECE-A87F-E1B4-6E66-4420792FD616}"/>
                </a:ext>
              </a:extLst>
            </p:cNvPr>
            <p:cNvSpPr/>
            <p:nvPr/>
          </p:nvSpPr>
          <p:spPr>
            <a:xfrm>
              <a:off x="-11161577" y="8367931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7" name="Ellipse 686">
              <a:extLst>
                <a:ext uri="{FF2B5EF4-FFF2-40B4-BE49-F238E27FC236}">
                  <a16:creationId xmlns:a16="http://schemas.microsoft.com/office/drawing/2014/main" id="{AD167087-7FAC-3D9F-29E0-5F864F855A99}"/>
                </a:ext>
              </a:extLst>
            </p:cNvPr>
            <p:cNvSpPr/>
            <p:nvPr/>
          </p:nvSpPr>
          <p:spPr>
            <a:xfrm>
              <a:off x="-10713589" y="60424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8" name="Ellipse 687">
              <a:extLst>
                <a:ext uri="{FF2B5EF4-FFF2-40B4-BE49-F238E27FC236}">
                  <a16:creationId xmlns:a16="http://schemas.microsoft.com/office/drawing/2014/main" id="{CB6DB069-5759-E3BB-D3D3-CAD8832AD5D5}"/>
                </a:ext>
              </a:extLst>
            </p:cNvPr>
            <p:cNvSpPr/>
            <p:nvPr/>
          </p:nvSpPr>
          <p:spPr>
            <a:xfrm>
              <a:off x="-10862784" y="60424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89" name="Ellipse 688">
              <a:extLst>
                <a:ext uri="{FF2B5EF4-FFF2-40B4-BE49-F238E27FC236}">
                  <a16:creationId xmlns:a16="http://schemas.microsoft.com/office/drawing/2014/main" id="{5052ECDA-71EE-1F16-C850-F1A0DDB6BE45}"/>
                </a:ext>
              </a:extLst>
            </p:cNvPr>
            <p:cNvSpPr/>
            <p:nvPr/>
          </p:nvSpPr>
          <p:spPr>
            <a:xfrm>
              <a:off x="-11011899" y="60424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0" name="Ellipse 689">
              <a:extLst>
                <a:ext uri="{FF2B5EF4-FFF2-40B4-BE49-F238E27FC236}">
                  <a16:creationId xmlns:a16="http://schemas.microsoft.com/office/drawing/2014/main" id="{87EC2231-CCC7-57CC-FC4C-461156898BFF}"/>
                </a:ext>
              </a:extLst>
            </p:cNvPr>
            <p:cNvSpPr/>
            <p:nvPr/>
          </p:nvSpPr>
          <p:spPr>
            <a:xfrm>
              <a:off x="-7804201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1" name="Ellipse 690">
              <a:extLst>
                <a:ext uri="{FF2B5EF4-FFF2-40B4-BE49-F238E27FC236}">
                  <a16:creationId xmlns:a16="http://schemas.microsoft.com/office/drawing/2014/main" id="{98355CB4-F703-F633-D0A7-380C60460FDD}"/>
                </a:ext>
              </a:extLst>
            </p:cNvPr>
            <p:cNvSpPr/>
            <p:nvPr/>
          </p:nvSpPr>
          <p:spPr>
            <a:xfrm>
              <a:off x="-11161497" y="604233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2" name="Ellipse 691">
              <a:extLst>
                <a:ext uri="{FF2B5EF4-FFF2-40B4-BE49-F238E27FC236}">
                  <a16:creationId xmlns:a16="http://schemas.microsoft.com/office/drawing/2014/main" id="{4CE7B58A-4231-1134-B523-6C1C913555CE}"/>
                </a:ext>
              </a:extLst>
            </p:cNvPr>
            <p:cNvSpPr/>
            <p:nvPr/>
          </p:nvSpPr>
          <p:spPr>
            <a:xfrm>
              <a:off x="-7505085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3" name="Ellipse 692">
              <a:extLst>
                <a:ext uri="{FF2B5EF4-FFF2-40B4-BE49-F238E27FC236}">
                  <a16:creationId xmlns:a16="http://schemas.microsoft.com/office/drawing/2014/main" id="{A2C0E2F9-16BD-51E1-CB91-B9CA2F80A462}"/>
                </a:ext>
              </a:extLst>
            </p:cNvPr>
            <p:cNvSpPr/>
            <p:nvPr/>
          </p:nvSpPr>
          <p:spPr>
            <a:xfrm>
              <a:off x="-7355890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4" name="Ellipse 693">
              <a:extLst>
                <a:ext uri="{FF2B5EF4-FFF2-40B4-BE49-F238E27FC236}">
                  <a16:creationId xmlns:a16="http://schemas.microsoft.com/office/drawing/2014/main" id="{9781E0BF-396F-DEF5-3574-D823942B5626}"/>
                </a:ext>
              </a:extLst>
            </p:cNvPr>
            <p:cNvSpPr/>
            <p:nvPr/>
          </p:nvSpPr>
          <p:spPr>
            <a:xfrm>
              <a:off x="-11310611" y="604233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5" name="Ellipse 694">
              <a:extLst>
                <a:ext uri="{FF2B5EF4-FFF2-40B4-BE49-F238E27FC236}">
                  <a16:creationId xmlns:a16="http://schemas.microsoft.com/office/drawing/2014/main" id="{C4EC83C1-C534-1864-1610-450B159FBA31}"/>
                </a:ext>
              </a:extLst>
            </p:cNvPr>
            <p:cNvSpPr/>
            <p:nvPr/>
          </p:nvSpPr>
          <p:spPr>
            <a:xfrm>
              <a:off x="-11459726" y="604233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6" name="Ellipse 695">
              <a:extLst>
                <a:ext uri="{FF2B5EF4-FFF2-40B4-BE49-F238E27FC236}">
                  <a16:creationId xmlns:a16="http://schemas.microsoft.com/office/drawing/2014/main" id="{5F45B6CA-899C-97EA-4E31-2F4AC7D8FDE5}"/>
                </a:ext>
              </a:extLst>
            </p:cNvPr>
            <p:cNvSpPr/>
            <p:nvPr/>
          </p:nvSpPr>
          <p:spPr>
            <a:xfrm>
              <a:off x="-9967210" y="836785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7" name="Ellipse 696">
              <a:extLst>
                <a:ext uri="{FF2B5EF4-FFF2-40B4-BE49-F238E27FC236}">
                  <a16:creationId xmlns:a16="http://schemas.microsoft.com/office/drawing/2014/main" id="{46ECDD23-F212-C0B9-406E-C56DFDD48D4E}"/>
                </a:ext>
              </a:extLst>
            </p:cNvPr>
            <p:cNvSpPr/>
            <p:nvPr/>
          </p:nvSpPr>
          <p:spPr>
            <a:xfrm>
              <a:off x="-9818095" y="836785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8" name="Ellipse 697">
              <a:extLst>
                <a:ext uri="{FF2B5EF4-FFF2-40B4-BE49-F238E27FC236}">
                  <a16:creationId xmlns:a16="http://schemas.microsoft.com/office/drawing/2014/main" id="{B4A23FC7-C718-C3D8-188B-0C450C671524}"/>
                </a:ext>
              </a:extLst>
            </p:cNvPr>
            <p:cNvSpPr/>
            <p:nvPr/>
          </p:nvSpPr>
          <p:spPr>
            <a:xfrm>
              <a:off x="-11086416" y="798092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99" name="Ellipse 698">
              <a:extLst>
                <a:ext uri="{FF2B5EF4-FFF2-40B4-BE49-F238E27FC236}">
                  <a16:creationId xmlns:a16="http://schemas.microsoft.com/office/drawing/2014/main" id="{F84E6D5B-9302-1035-398A-9C2830A466FB}"/>
                </a:ext>
              </a:extLst>
            </p:cNvPr>
            <p:cNvSpPr/>
            <p:nvPr/>
          </p:nvSpPr>
          <p:spPr>
            <a:xfrm>
              <a:off x="-11235611" y="798092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0" name="Ellipse 699">
              <a:extLst>
                <a:ext uri="{FF2B5EF4-FFF2-40B4-BE49-F238E27FC236}">
                  <a16:creationId xmlns:a16="http://schemas.microsoft.com/office/drawing/2014/main" id="{74185DCC-2EC1-49F8-A517-5B0F3372ACB9}"/>
                </a:ext>
              </a:extLst>
            </p:cNvPr>
            <p:cNvSpPr/>
            <p:nvPr/>
          </p:nvSpPr>
          <p:spPr>
            <a:xfrm>
              <a:off x="-6310718" y="642982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1" name="Ellipse 700">
              <a:extLst>
                <a:ext uri="{FF2B5EF4-FFF2-40B4-BE49-F238E27FC236}">
                  <a16:creationId xmlns:a16="http://schemas.microsoft.com/office/drawing/2014/main" id="{E9129AAD-D5F5-FECF-3917-B91C20BD2F36}"/>
                </a:ext>
              </a:extLst>
            </p:cNvPr>
            <p:cNvSpPr/>
            <p:nvPr/>
          </p:nvSpPr>
          <p:spPr>
            <a:xfrm>
              <a:off x="-6161603" y="642982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2" name="Ellipse 701">
              <a:extLst>
                <a:ext uri="{FF2B5EF4-FFF2-40B4-BE49-F238E27FC236}">
                  <a16:creationId xmlns:a16="http://schemas.microsoft.com/office/drawing/2014/main" id="{C8496D8A-E8EA-63AF-86BD-F0308F280765}"/>
                </a:ext>
              </a:extLst>
            </p:cNvPr>
            <p:cNvSpPr/>
            <p:nvPr/>
          </p:nvSpPr>
          <p:spPr>
            <a:xfrm>
              <a:off x="-11384726" y="798092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3" name="Ellipse 702">
              <a:extLst>
                <a:ext uri="{FF2B5EF4-FFF2-40B4-BE49-F238E27FC236}">
                  <a16:creationId xmlns:a16="http://schemas.microsoft.com/office/drawing/2014/main" id="{4E5AA5BB-C430-4E49-41AF-90E0A5542951}"/>
                </a:ext>
              </a:extLst>
            </p:cNvPr>
            <p:cNvSpPr/>
            <p:nvPr/>
          </p:nvSpPr>
          <p:spPr>
            <a:xfrm>
              <a:off x="-5862487" y="642990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4" name="Ellipse 703">
              <a:extLst>
                <a:ext uri="{FF2B5EF4-FFF2-40B4-BE49-F238E27FC236}">
                  <a16:creationId xmlns:a16="http://schemas.microsoft.com/office/drawing/2014/main" id="{BC8ACAD4-5788-5BAD-AF2F-1E8D86B653D3}"/>
                </a:ext>
              </a:extLst>
            </p:cNvPr>
            <p:cNvSpPr/>
            <p:nvPr/>
          </p:nvSpPr>
          <p:spPr>
            <a:xfrm>
              <a:off x="-14743069" y="655936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5" name="Ellipse 704">
              <a:extLst>
                <a:ext uri="{FF2B5EF4-FFF2-40B4-BE49-F238E27FC236}">
                  <a16:creationId xmlns:a16="http://schemas.microsoft.com/office/drawing/2014/main" id="{B0C7C0D0-5A7A-3E68-FAAE-088AFDF3E77B}"/>
                </a:ext>
              </a:extLst>
            </p:cNvPr>
            <p:cNvSpPr/>
            <p:nvPr/>
          </p:nvSpPr>
          <p:spPr>
            <a:xfrm>
              <a:off x="-9518979" y="836785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6" name="Ellipse 705">
              <a:extLst>
                <a:ext uri="{FF2B5EF4-FFF2-40B4-BE49-F238E27FC236}">
                  <a16:creationId xmlns:a16="http://schemas.microsoft.com/office/drawing/2014/main" id="{CEF6885F-0A8F-099A-9948-55EB4D407953}"/>
                </a:ext>
              </a:extLst>
            </p:cNvPr>
            <p:cNvSpPr/>
            <p:nvPr/>
          </p:nvSpPr>
          <p:spPr>
            <a:xfrm>
              <a:off x="-14444517" y="65589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7" name="Ellipse 706">
              <a:extLst>
                <a:ext uri="{FF2B5EF4-FFF2-40B4-BE49-F238E27FC236}">
                  <a16:creationId xmlns:a16="http://schemas.microsoft.com/office/drawing/2014/main" id="{1044C788-4C62-10CC-8041-03945944D850}"/>
                </a:ext>
              </a:extLst>
            </p:cNvPr>
            <p:cNvSpPr/>
            <p:nvPr/>
          </p:nvSpPr>
          <p:spPr>
            <a:xfrm>
              <a:off x="-14295403" y="65589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8" name="Ellipse 707">
              <a:extLst>
                <a:ext uri="{FF2B5EF4-FFF2-40B4-BE49-F238E27FC236}">
                  <a16:creationId xmlns:a16="http://schemas.microsoft.com/office/drawing/2014/main" id="{32018EB4-4D38-5CB7-F6A5-39886F98767A}"/>
                </a:ext>
              </a:extLst>
            </p:cNvPr>
            <p:cNvSpPr/>
            <p:nvPr/>
          </p:nvSpPr>
          <p:spPr>
            <a:xfrm>
              <a:off x="-14146288" y="65589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09" name="Ellipse 708">
              <a:extLst>
                <a:ext uri="{FF2B5EF4-FFF2-40B4-BE49-F238E27FC236}">
                  <a16:creationId xmlns:a16="http://schemas.microsoft.com/office/drawing/2014/main" id="{4F2CDBEC-7B37-3367-65F1-48AD3ED67A02}"/>
                </a:ext>
              </a:extLst>
            </p:cNvPr>
            <p:cNvSpPr/>
            <p:nvPr/>
          </p:nvSpPr>
          <p:spPr>
            <a:xfrm>
              <a:off x="-11833117" y="849706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0" name="Ellipse 709">
              <a:extLst>
                <a:ext uri="{FF2B5EF4-FFF2-40B4-BE49-F238E27FC236}">
                  <a16:creationId xmlns:a16="http://schemas.microsoft.com/office/drawing/2014/main" id="{8B4A4B3D-F751-ACF7-C1B3-B0AEA73A1808}"/>
                </a:ext>
              </a:extLst>
            </p:cNvPr>
            <p:cNvSpPr/>
            <p:nvPr/>
          </p:nvSpPr>
          <p:spPr>
            <a:xfrm>
              <a:off x="-13847495" y="655936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1" name="Ellipse 710">
              <a:extLst>
                <a:ext uri="{FF2B5EF4-FFF2-40B4-BE49-F238E27FC236}">
                  <a16:creationId xmlns:a16="http://schemas.microsoft.com/office/drawing/2014/main" id="{BFF52488-56AB-0D20-8D01-475B680931E6}"/>
                </a:ext>
              </a:extLst>
            </p:cNvPr>
            <p:cNvSpPr/>
            <p:nvPr/>
          </p:nvSpPr>
          <p:spPr>
            <a:xfrm>
              <a:off x="-13698219" y="65588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2" name="Ellipse 711">
              <a:extLst>
                <a:ext uri="{FF2B5EF4-FFF2-40B4-BE49-F238E27FC236}">
                  <a16:creationId xmlns:a16="http://schemas.microsoft.com/office/drawing/2014/main" id="{FFD93D85-D22F-25F6-1F12-44B887FFD812}"/>
                </a:ext>
              </a:extLst>
            </p:cNvPr>
            <p:cNvSpPr/>
            <p:nvPr/>
          </p:nvSpPr>
          <p:spPr>
            <a:xfrm>
              <a:off x="-13549104" y="65588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3" name="Ellipse 712">
              <a:extLst>
                <a:ext uri="{FF2B5EF4-FFF2-40B4-BE49-F238E27FC236}">
                  <a16:creationId xmlns:a16="http://schemas.microsoft.com/office/drawing/2014/main" id="{0599BC60-9FC0-A215-5664-F240C2FF1717}"/>
                </a:ext>
              </a:extLst>
            </p:cNvPr>
            <p:cNvSpPr/>
            <p:nvPr/>
          </p:nvSpPr>
          <p:spPr>
            <a:xfrm>
              <a:off x="-13399989" y="65588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4" name="Ellipse 713">
              <a:extLst>
                <a:ext uri="{FF2B5EF4-FFF2-40B4-BE49-F238E27FC236}">
                  <a16:creationId xmlns:a16="http://schemas.microsoft.com/office/drawing/2014/main" id="{B400841E-67D0-A649-12B5-4E17789E1877}"/>
                </a:ext>
              </a:extLst>
            </p:cNvPr>
            <p:cNvSpPr/>
            <p:nvPr/>
          </p:nvSpPr>
          <p:spPr>
            <a:xfrm>
              <a:off x="-13250875" y="65588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5" name="Ellipse 714">
              <a:extLst>
                <a:ext uri="{FF2B5EF4-FFF2-40B4-BE49-F238E27FC236}">
                  <a16:creationId xmlns:a16="http://schemas.microsoft.com/office/drawing/2014/main" id="{9220171C-C7CC-69B5-4399-9B87FC6D0D79}"/>
                </a:ext>
              </a:extLst>
            </p:cNvPr>
            <p:cNvSpPr/>
            <p:nvPr/>
          </p:nvSpPr>
          <p:spPr>
            <a:xfrm>
              <a:off x="-13101196" y="655912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6" name="Ellipse 715">
              <a:extLst>
                <a:ext uri="{FF2B5EF4-FFF2-40B4-BE49-F238E27FC236}">
                  <a16:creationId xmlns:a16="http://schemas.microsoft.com/office/drawing/2014/main" id="{8623434F-739D-D299-11BB-B0988107F5F9}"/>
                </a:ext>
              </a:extLst>
            </p:cNvPr>
            <p:cNvSpPr/>
            <p:nvPr/>
          </p:nvSpPr>
          <p:spPr>
            <a:xfrm>
              <a:off x="-12952001" y="655912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7" name="Ellipse 716">
              <a:extLst>
                <a:ext uri="{FF2B5EF4-FFF2-40B4-BE49-F238E27FC236}">
                  <a16:creationId xmlns:a16="http://schemas.microsoft.com/office/drawing/2014/main" id="{17A388A4-A36A-90CD-6498-F670FBB06C5C}"/>
                </a:ext>
              </a:extLst>
            </p:cNvPr>
            <p:cNvSpPr/>
            <p:nvPr/>
          </p:nvSpPr>
          <p:spPr>
            <a:xfrm>
              <a:off x="-12802886" y="655912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8" name="Ellipse 717">
              <a:extLst>
                <a:ext uri="{FF2B5EF4-FFF2-40B4-BE49-F238E27FC236}">
                  <a16:creationId xmlns:a16="http://schemas.microsoft.com/office/drawing/2014/main" id="{8AEE5059-1425-A995-8BC8-81B61C6DBBAB}"/>
                </a:ext>
              </a:extLst>
            </p:cNvPr>
            <p:cNvSpPr/>
            <p:nvPr/>
          </p:nvSpPr>
          <p:spPr>
            <a:xfrm>
              <a:off x="-12653771" y="655912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19" name="Ellipse 718">
              <a:extLst>
                <a:ext uri="{FF2B5EF4-FFF2-40B4-BE49-F238E27FC236}">
                  <a16:creationId xmlns:a16="http://schemas.microsoft.com/office/drawing/2014/main" id="{54FB3CAA-439F-F5C0-A794-74D93C9EA912}"/>
                </a:ext>
              </a:extLst>
            </p:cNvPr>
            <p:cNvSpPr/>
            <p:nvPr/>
          </p:nvSpPr>
          <p:spPr>
            <a:xfrm>
              <a:off x="-11534163" y="84969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0" name="Ellipse 719">
              <a:extLst>
                <a:ext uri="{FF2B5EF4-FFF2-40B4-BE49-F238E27FC236}">
                  <a16:creationId xmlns:a16="http://schemas.microsoft.com/office/drawing/2014/main" id="{669E89AB-E69A-9BCE-6ECC-E347B6DD88C3}"/>
                </a:ext>
              </a:extLst>
            </p:cNvPr>
            <p:cNvSpPr/>
            <p:nvPr/>
          </p:nvSpPr>
          <p:spPr>
            <a:xfrm>
              <a:off x="-12354978" y="655904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1" name="Ellipse 720">
              <a:extLst>
                <a:ext uri="{FF2B5EF4-FFF2-40B4-BE49-F238E27FC236}">
                  <a16:creationId xmlns:a16="http://schemas.microsoft.com/office/drawing/2014/main" id="{F7EDDCB8-57E7-0E45-38A3-A07549D46FB5}"/>
                </a:ext>
              </a:extLst>
            </p:cNvPr>
            <p:cNvSpPr/>
            <p:nvPr/>
          </p:nvSpPr>
          <p:spPr>
            <a:xfrm>
              <a:off x="-12205863" y="655904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2" name="Ellipse 721">
              <a:extLst>
                <a:ext uri="{FF2B5EF4-FFF2-40B4-BE49-F238E27FC236}">
                  <a16:creationId xmlns:a16="http://schemas.microsoft.com/office/drawing/2014/main" id="{5DA3180C-2E88-0D9E-C796-577A7FE314B5}"/>
                </a:ext>
              </a:extLst>
            </p:cNvPr>
            <p:cNvSpPr/>
            <p:nvPr/>
          </p:nvSpPr>
          <p:spPr>
            <a:xfrm>
              <a:off x="-11384967" y="84969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3" name="Ellipse 722">
              <a:extLst>
                <a:ext uri="{FF2B5EF4-FFF2-40B4-BE49-F238E27FC236}">
                  <a16:creationId xmlns:a16="http://schemas.microsoft.com/office/drawing/2014/main" id="{DE625705-CF61-5F8E-84FC-21D1E78582A1}"/>
                </a:ext>
              </a:extLst>
            </p:cNvPr>
            <p:cNvSpPr/>
            <p:nvPr/>
          </p:nvSpPr>
          <p:spPr>
            <a:xfrm>
              <a:off x="-11907634" y="655904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4" name="Ellipse 723">
              <a:extLst>
                <a:ext uri="{FF2B5EF4-FFF2-40B4-BE49-F238E27FC236}">
                  <a16:creationId xmlns:a16="http://schemas.microsoft.com/office/drawing/2014/main" id="{8633F0F1-CB14-5859-599E-AE98A5ABFB5C}"/>
                </a:ext>
              </a:extLst>
            </p:cNvPr>
            <p:cNvSpPr/>
            <p:nvPr/>
          </p:nvSpPr>
          <p:spPr>
            <a:xfrm>
              <a:off x="-11235853" y="84969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5" name="Ellipse 724">
              <a:extLst>
                <a:ext uri="{FF2B5EF4-FFF2-40B4-BE49-F238E27FC236}">
                  <a16:creationId xmlns:a16="http://schemas.microsoft.com/office/drawing/2014/main" id="{2A93B5FA-38FE-47F5-31A0-C12F769EAD06}"/>
                </a:ext>
              </a:extLst>
            </p:cNvPr>
            <p:cNvSpPr/>
            <p:nvPr/>
          </p:nvSpPr>
          <p:spPr>
            <a:xfrm>
              <a:off x="-13400231" y="604289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6" name="Ellipse 725">
              <a:extLst>
                <a:ext uri="{FF2B5EF4-FFF2-40B4-BE49-F238E27FC236}">
                  <a16:creationId xmlns:a16="http://schemas.microsoft.com/office/drawing/2014/main" id="{568A1E66-B9E8-BF52-F20B-9432B88C647B}"/>
                </a:ext>
              </a:extLst>
            </p:cNvPr>
            <p:cNvSpPr/>
            <p:nvPr/>
          </p:nvSpPr>
          <p:spPr>
            <a:xfrm>
              <a:off x="-13324586" y="5137888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7" name="Ellipse 726">
              <a:extLst>
                <a:ext uri="{FF2B5EF4-FFF2-40B4-BE49-F238E27FC236}">
                  <a16:creationId xmlns:a16="http://schemas.microsoft.com/office/drawing/2014/main" id="{25817F03-BA73-0623-4019-1DE7E312AB97}"/>
                </a:ext>
              </a:extLst>
            </p:cNvPr>
            <p:cNvSpPr/>
            <p:nvPr/>
          </p:nvSpPr>
          <p:spPr>
            <a:xfrm>
              <a:off x="-13549426" y="604289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8" name="Ellipse 727">
              <a:extLst>
                <a:ext uri="{FF2B5EF4-FFF2-40B4-BE49-F238E27FC236}">
                  <a16:creationId xmlns:a16="http://schemas.microsoft.com/office/drawing/2014/main" id="{0848A071-BB79-78A2-94E9-55A3EC749817}"/>
                </a:ext>
              </a:extLst>
            </p:cNvPr>
            <p:cNvSpPr/>
            <p:nvPr/>
          </p:nvSpPr>
          <p:spPr>
            <a:xfrm>
              <a:off x="-13623702" y="51378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29" name="Ellipse 728">
              <a:extLst>
                <a:ext uri="{FF2B5EF4-FFF2-40B4-BE49-F238E27FC236}">
                  <a16:creationId xmlns:a16="http://schemas.microsoft.com/office/drawing/2014/main" id="{456DB0ED-67B4-1293-9572-E28F3FC3B916}"/>
                </a:ext>
              </a:extLst>
            </p:cNvPr>
            <p:cNvSpPr/>
            <p:nvPr/>
          </p:nvSpPr>
          <p:spPr>
            <a:xfrm>
              <a:off x="-13772897" y="513780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0" name="Ellipse 729">
              <a:extLst>
                <a:ext uri="{FF2B5EF4-FFF2-40B4-BE49-F238E27FC236}">
                  <a16:creationId xmlns:a16="http://schemas.microsoft.com/office/drawing/2014/main" id="{7DF3F16B-3FF6-8DF2-F754-160650E8FC2B}"/>
                </a:ext>
              </a:extLst>
            </p:cNvPr>
            <p:cNvSpPr/>
            <p:nvPr/>
          </p:nvSpPr>
          <p:spPr>
            <a:xfrm>
              <a:off x="-13325392" y="798027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1" name="Ellipse 730">
              <a:extLst>
                <a:ext uri="{FF2B5EF4-FFF2-40B4-BE49-F238E27FC236}">
                  <a16:creationId xmlns:a16="http://schemas.microsoft.com/office/drawing/2014/main" id="{B9BB9963-A700-1032-C478-E3E04928A243}"/>
                </a:ext>
              </a:extLst>
            </p:cNvPr>
            <p:cNvSpPr/>
            <p:nvPr/>
          </p:nvSpPr>
          <p:spPr>
            <a:xfrm>
              <a:off x="-13474506" y="798027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2" name="Ellipse 731">
              <a:extLst>
                <a:ext uri="{FF2B5EF4-FFF2-40B4-BE49-F238E27FC236}">
                  <a16:creationId xmlns:a16="http://schemas.microsoft.com/office/drawing/2014/main" id="{F79202E5-F5BD-82C3-B6DF-FE38FCFCCAAD}"/>
                </a:ext>
              </a:extLst>
            </p:cNvPr>
            <p:cNvSpPr/>
            <p:nvPr/>
          </p:nvSpPr>
          <p:spPr>
            <a:xfrm>
              <a:off x="-13623621" y="798027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3" name="Ellipse 732">
              <a:extLst>
                <a:ext uri="{FF2B5EF4-FFF2-40B4-BE49-F238E27FC236}">
                  <a16:creationId xmlns:a16="http://schemas.microsoft.com/office/drawing/2014/main" id="{7CBE2BBC-CD4A-719E-98EC-5E4CC87BE57C}"/>
                </a:ext>
              </a:extLst>
            </p:cNvPr>
            <p:cNvSpPr/>
            <p:nvPr/>
          </p:nvSpPr>
          <p:spPr>
            <a:xfrm>
              <a:off x="-8773648" y="500891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4" name="Ellipse 733">
              <a:extLst>
                <a:ext uri="{FF2B5EF4-FFF2-40B4-BE49-F238E27FC236}">
                  <a16:creationId xmlns:a16="http://schemas.microsoft.com/office/drawing/2014/main" id="{81C1A7C4-76BC-6BAE-F0B1-DCF9C2C4C6B8}"/>
                </a:ext>
              </a:extLst>
            </p:cNvPr>
            <p:cNvSpPr/>
            <p:nvPr/>
          </p:nvSpPr>
          <p:spPr>
            <a:xfrm>
              <a:off x="-8922762" y="500891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5" name="Ellipse 734">
              <a:extLst>
                <a:ext uri="{FF2B5EF4-FFF2-40B4-BE49-F238E27FC236}">
                  <a16:creationId xmlns:a16="http://schemas.microsoft.com/office/drawing/2014/main" id="{6B4A9624-1E9A-2960-7F8D-8F06AF5AFBF6}"/>
                </a:ext>
              </a:extLst>
            </p:cNvPr>
            <p:cNvSpPr/>
            <p:nvPr/>
          </p:nvSpPr>
          <p:spPr>
            <a:xfrm>
              <a:off x="-9071877" y="500891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6" name="Ellipse 735">
              <a:extLst>
                <a:ext uri="{FF2B5EF4-FFF2-40B4-BE49-F238E27FC236}">
                  <a16:creationId xmlns:a16="http://schemas.microsoft.com/office/drawing/2014/main" id="{6918955A-CA97-5881-95AF-B6B1B45C4404}"/>
                </a:ext>
              </a:extLst>
            </p:cNvPr>
            <p:cNvSpPr/>
            <p:nvPr/>
          </p:nvSpPr>
          <p:spPr>
            <a:xfrm>
              <a:off x="-9220992" y="500891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7" name="Ellipse 736">
              <a:extLst>
                <a:ext uri="{FF2B5EF4-FFF2-40B4-BE49-F238E27FC236}">
                  <a16:creationId xmlns:a16="http://schemas.microsoft.com/office/drawing/2014/main" id="{3B5497BB-BD5E-32B2-E431-EF3F226DAC44}"/>
                </a:ext>
              </a:extLst>
            </p:cNvPr>
            <p:cNvSpPr/>
            <p:nvPr/>
          </p:nvSpPr>
          <p:spPr>
            <a:xfrm>
              <a:off x="-11907634" y="500891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8" name="Ellipse 737">
              <a:extLst>
                <a:ext uri="{FF2B5EF4-FFF2-40B4-BE49-F238E27FC236}">
                  <a16:creationId xmlns:a16="http://schemas.microsoft.com/office/drawing/2014/main" id="{2F0D9CBC-DB69-CE62-3DC8-6A5F251BF5CF}"/>
                </a:ext>
              </a:extLst>
            </p:cNvPr>
            <p:cNvSpPr/>
            <p:nvPr/>
          </p:nvSpPr>
          <p:spPr>
            <a:xfrm>
              <a:off x="-12056749" y="500891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39" name="Ellipse 738">
              <a:extLst>
                <a:ext uri="{FF2B5EF4-FFF2-40B4-BE49-F238E27FC236}">
                  <a16:creationId xmlns:a16="http://schemas.microsoft.com/office/drawing/2014/main" id="{2D022251-BFC9-5909-B5F4-A3E106B6DDF4}"/>
                </a:ext>
              </a:extLst>
            </p:cNvPr>
            <p:cNvSpPr/>
            <p:nvPr/>
          </p:nvSpPr>
          <p:spPr>
            <a:xfrm>
              <a:off x="-12205863" y="500891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0" name="Ellipse 739">
              <a:extLst>
                <a:ext uri="{FF2B5EF4-FFF2-40B4-BE49-F238E27FC236}">
                  <a16:creationId xmlns:a16="http://schemas.microsoft.com/office/drawing/2014/main" id="{3E1E7FC1-4FC9-69BC-4997-40DBA2E903AE}"/>
                </a:ext>
              </a:extLst>
            </p:cNvPr>
            <p:cNvSpPr/>
            <p:nvPr/>
          </p:nvSpPr>
          <p:spPr>
            <a:xfrm>
              <a:off x="-12354978" y="500891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1" name="Ellipse 740">
              <a:extLst>
                <a:ext uri="{FF2B5EF4-FFF2-40B4-BE49-F238E27FC236}">
                  <a16:creationId xmlns:a16="http://schemas.microsoft.com/office/drawing/2014/main" id="{AA3F28AC-2FC1-4836-32F6-BB65D1796532}"/>
                </a:ext>
              </a:extLst>
            </p:cNvPr>
            <p:cNvSpPr/>
            <p:nvPr/>
          </p:nvSpPr>
          <p:spPr>
            <a:xfrm>
              <a:off x="-9220992" y="655904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2" name="Ellipse 741">
              <a:extLst>
                <a:ext uri="{FF2B5EF4-FFF2-40B4-BE49-F238E27FC236}">
                  <a16:creationId xmlns:a16="http://schemas.microsoft.com/office/drawing/2014/main" id="{E8F46E75-152B-2534-421C-0CDFE4465BE8}"/>
                </a:ext>
              </a:extLst>
            </p:cNvPr>
            <p:cNvSpPr/>
            <p:nvPr/>
          </p:nvSpPr>
          <p:spPr>
            <a:xfrm>
              <a:off x="-9071877" y="655904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3" name="Ellipse 742">
              <a:extLst>
                <a:ext uri="{FF2B5EF4-FFF2-40B4-BE49-F238E27FC236}">
                  <a16:creationId xmlns:a16="http://schemas.microsoft.com/office/drawing/2014/main" id="{386E2DE4-AB2D-157F-CC1D-8B67D1A45953}"/>
                </a:ext>
              </a:extLst>
            </p:cNvPr>
            <p:cNvSpPr/>
            <p:nvPr/>
          </p:nvSpPr>
          <p:spPr>
            <a:xfrm>
              <a:off x="-8922762" y="655904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4" name="Ellipse 743">
              <a:extLst>
                <a:ext uri="{FF2B5EF4-FFF2-40B4-BE49-F238E27FC236}">
                  <a16:creationId xmlns:a16="http://schemas.microsoft.com/office/drawing/2014/main" id="{3FC4A62E-5CC8-9F98-C1A0-18F84CFA0C7A}"/>
                </a:ext>
              </a:extLst>
            </p:cNvPr>
            <p:cNvSpPr/>
            <p:nvPr/>
          </p:nvSpPr>
          <p:spPr>
            <a:xfrm>
              <a:off x="-8773648" y="655904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5" name="Ellipse 744">
              <a:extLst>
                <a:ext uri="{FF2B5EF4-FFF2-40B4-BE49-F238E27FC236}">
                  <a16:creationId xmlns:a16="http://schemas.microsoft.com/office/drawing/2014/main" id="{89FFDABE-DAFA-8C96-2AE8-3A3DD609C03B}"/>
                </a:ext>
              </a:extLst>
            </p:cNvPr>
            <p:cNvSpPr/>
            <p:nvPr/>
          </p:nvSpPr>
          <p:spPr>
            <a:xfrm>
              <a:off x="-8623969" y="655912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6" name="Ellipse 745">
              <a:extLst>
                <a:ext uri="{FF2B5EF4-FFF2-40B4-BE49-F238E27FC236}">
                  <a16:creationId xmlns:a16="http://schemas.microsoft.com/office/drawing/2014/main" id="{3569CC7D-4B35-0458-BC8F-D0B19C09C6F2}"/>
                </a:ext>
              </a:extLst>
            </p:cNvPr>
            <p:cNvSpPr/>
            <p:nvPr/>
          </p:nvSpPr>
          <p:spPr>
            <a:xfrm>
              <a:off x="-8474854" y="655912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7" name="Ellipse 746">
              <a:extLst>
                <a:ext uri="{FF2B5EF4-FFF2-40B4-BE49-F238E27FC236}">
                  <a16:creationId xmlns:a16="http://schemas.microsoft.com/office/drawing/2014/main" id="{B63D08F8-7535-E555-EECB-7198FE092151}"/>
                </a:ext>
              </a:extLst>
            </p:cNvPr>
            <p:cNvSpPr/>
            <p:nvPr/>
          </p:nvSpPr>
          <p:spPr>
            <a:xfrm>
              <a:off x="-8325740" y="655912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8" name="Ellipse 747">
              <a:extLst>
                <a:ext uri="{FF2B5EF4-FFF2-40B4-BE49-F238E27FC236}">
                  <a16:creationId xmlns:a16="http://schemas.microsoft.com/office/drawing/2014/main" id="{C0F8D00E-6441-567F-6387-1C207C215834}"/>
                </a:ext>
              </a:extLst>
            </p:cNvPr>
            <p:cNvSpPr/>
            <p:nvPr/>
          </p:nvSpPr>
          <p:spPr>
            <a:xfrm>
              <a:off x="-8176625" y="655912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49" name="Ellipse 748">
              <a:extLst>
                <a:ext uri="{FF2B5EF4-FFF2-40B4-BE49-F238E27FC236}">
                  <a16:creationId xmlns:a16="http://schemas.microsoft.com/office/drawing/2014/main" id="{1BB3B4BA-1DE2-A1A2-DB19-E93D67CFF018}"/>
                </a:ext>
              </a:extLst>
            </p:cNvPr>
            <p:cNvSpPr/>
            <p:nvPr/>
          </p:nvSpPr>
          <p:spPr>
            <a:xfrm>
              <a:off x="-8027510" y="655912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0" name="Ellipse 749">
              <a:extLst>
                <a:ext uri="{FF2B5EF4-FFF2-40B4-BE49-F238E27FC236}">
                  <a16:creationId xmlns:a16="http://schemas.microsoft.com/office/drawing/2014/main" id="{722A292D-2963-0842-B478-05557565E32E}"/>
                </a:ext>
              </a:extLst>
            </p:cNvPr>
            <p:cNvSpPr/>
            <p:nvPr/>
          </p:nvSpPr>
          <p:spPr>
            <a:xfrm>
              <a:off x="-7877590" y="65588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1" name="Ellipse 750">
              <a:extLst>
                <a:ext uri="{FF2B5EF4-FFF2-40B4-BE49-F238E27FC236}">
                  <a16:creationId xmlns:a16="http://schemas.microsoft.com/office/drawing/2014/main" id="{1DFBF8CA-CBE3-326D-5058-4F3CDEE6E59C}"/>
                </a:ext>
              </a:extLst>
            </p:cNvPr>
            <p:cNvSpPr/>
            <p:nvPr/>
          </p:nvSpPr>
          <p:spPr>
            <a:xfrm>
              <a:off x="-7728475" y="65588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2" name="Ellipse 751">
              <a:extLst>
                <a:ext uri="{FF2B5EF4-FFF2-40B4-BE49-F238E27FC236}">
                  <a16:creationId xmlns:a16="http://schemas.microsoft.com/office/drawing/2014/main" id="{F9FE185A-C4B4-A550-9A01-8B2D266D5A1B}"/>
                </a:ext>
              </a:extLst>
            </p:cNvPr>
            <p:cNvSpPr/>
            <p:nvPr/>
          </p:nvSpPr>
          <p:spPr>
            <a:xfrm>
              <a:off x="-7579361" y="65588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3" name="Ellipse 752">
              <a:extLst>
                <a:ext uri="{FF2B5EF4-FFF2-40B4-BE49-F238E27FC236}">
                  <a16:creationId xmlns:a16="http://schemas.microsoft.com/office/drawing/2014/main" id="{B5B4DAE4-1382-8CC2-AAEC-3E972EEE3CB5}"/>
                </a:ext>
              </a:extLst>
            </p:cNvPr>
            <p:cNvSpPr/>
            <p:nvPr/>
          </p:nvSpPr>
          <p:spPr>
            <a:xfrm>
              <a:off x="-7430246" y="65588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4" name="Ellipse 753">
              <a:extLst>
                <a:ext uri="{FF2B5EF4-FFF2-40B4-BE49-F238E27FC236}">
                  <a16:creationId xmlns:a16="http://schemas.microsoft.com/office/drawing/2014/main" id="{EC9E128D-B318-D900-7E97-1D106B7428EA}"/>
                </a:ext>
              </a:extLst>
            </p:cNvPr>
            <p:cNvSpPr/>
            <p:nvPr/>
          </p:nvSpPr>
          <p:spPr>
            <a:xfrm>
              <a:off x="-7280970" y="655936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5" name="Ellipse 754">
              <a:extLst>
                <a:ext uri="{FF2B5EF4-FFF2-40B4-BE49-F238E27FC236}">
                  <a16:creationId xmlns:a16="http://schemas.microsoft.com/office/drawing/2014/main" id="{AD84AE3A-3E83-1C78-0714-719987C688F5}"/>
                </a:ext>
              </a:extLst>
            </p:cNvPr>
            <p:cNvSpPr/>
            <p:nvPr/>
          </p:nvSpPr>
          <p:spPr>
            <a:xfrm>
              <a:off x="-13698541" y="604289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6" name="Ellipse 755">
              <a:extLst>
                <a:ext uri="{FF2B5EF4-FFF2-40B4-BE49-F238E27FC236}">
                  <a16:creationId xmlns:a16="http://schemas.microsoft.com/office/drawing/2014/main" id="{3FA84D5E-FEED-45AB-7729-8BAB977A2796}"/>
                </a:ext>
              </a:extLst>
            </p:cNvPr>
            <p:cNvSpPr/>
            <p:nvPr/>
          </p:nvSpPr>
          <p:spPr>
            <a:xfrm>
              <a:off x="-6982418" y="65589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7" name="Ellipse 756">
              <a:extLst>
                <a:ext uri="{FF2B5EF4-FFF2-40B4-BE49-F238E27FC236}">
                  <a16:creationId xmlns:a16="http://schemas.microsoft.com/office/drawing/2014/main" id="{67817F8F-ED49-1898-066F-11065F2C5D7F}"/>
                </a:ext>
              </a:extLst>
            </p:cNvPr>
            <p:cNvSpPr/>
            <p:nvPr/>
          </p:nvSpPr>
          <p:spPr>
            <a:xfrm>
              <a:off x="-6833304" y="65589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8" name="Ellipse 757">
              <a:extLst>
                <a:ext uri="{FF2B5EF4-FFF2-40B4-BE49-F238E27FC236}">
                  <a16:creationId xmlns:a16="http://schemas.microsoft.com/office/drawing/2014/main" id="{C0C9E508-C26E-37CA-51A0-FE008850A65B}"/>
                </a:ext>
              </a:extLst>
            </p:cNvPr>
            <p:cNvSpPr/>
            <p:nvPr/>
          </p:nvSpPr>
          <p:spPr>
            <a:xfrm>
              <a:off x="-6684189" y="655896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59" name="Ellipse 758">
              <a:extLst>
                <a:ext uri="{FF2B5EF4-FFF2-40B4-BE49-F238E27FC236}">
                  <a16:creationId xmlns:a16="http://schemas.microsoft.com/office/drawing/2014/main" id="{70687DC7-FCCF-E45F-3266-657EC40C9CC3}"/>
                </a:ext>
              </a:extLst>
            </p:cNvPr>
            <p:cNvSpPr/>
            <p:nvPr/>
          </p:nvSpPr>
          <p:spPr>
            <a:xfrm>
              <a:off x="-13922414" y="798043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0" name="Ellipse 759">
              <a:extLst>
                <a:ext uri="{FF2B5EF4-FFF2-40B4-BE49-F238E27FC236}">
                  <a16:creationId xmlns:a16="http://schemas.microsoft.com/office/drawing/2014/main" id="{1A665F66-94BB-51FA-0A8B-2625A2C1FCBE}"/>
                </a:ext>
              </a:extLst>
            </p:cNvPr>
            <p:cNvSpPr/>
            <p:nvPr/>
          </p:nvSpPr>
          <p:spPr>
            <a:xfrm>
              <a:off x="-6385396" y="655936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1" name="Ellipse 760">
              <a:extLst>
                <a:ext uri="{FF2B5EF4-FFF2-40B4-BE49-F238E27FC236}">
                  <a16:creationId xmlns:a16="http://schemas.microsoft.com/office/drawing/2014/main" id="{C28EF9CD-49FF-33E2-5978-9EB50C3607B7}"/>
                </a:ext>
              </a:extLst>
            </p:cNvPr>
            <p:cNvSpPr/>
            <p:nvPr/>
          </p:nvSpPr>
          <p:spPr>
            <a:xfrm>
              <a:off x="-6236120" y="65588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2" name="Ellipse 761">
              <a:extLst>
                <a:ext uri="{FF2B5EF4-FFF2-40B4-BE49-F238E27FC236}">
                  <a16:creationId xmlns:a16="http://schemas.microsoft.com/office/drawing/2014/main" id="{FB064717-55E5-DD6E-8C78-E4D30E00078C}"/>
                </a:ext>
              </a:extLst>
            </p:cNvPr>
            <p:cNvSpPr/>
            <p:nvPr/>
          </p:nvSpPr>
          <p:spPr>
            <a:xfrm>
              <a:off x="-6087005" y="65588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3" name="Ellipse 762">
              <a:extLst>
                <a:ext uri="{FF2B5EF4-FFF2-40B4-BE49-F238E27FC236}">
                  <a16:creationId xmlns:a16="http://schemas.microsoft.com/office/drawing/2014/main" id="{E468C3F9-E942-534E-EF6B-FA4003C05FBA}"/>
                </a:ext>
              </a:extLst>
            </p:cNvPr>
            <p:cNvSpPr/>
            <p:nvPr/>
          </p:nvSpPr>
          <p:spPr>
            <a:xfrm>
              <a:off x="-5937810" y="65588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4" name="Ellipse 763">
              <a:extLst>
                <a:ext uri="{FF2B5EF4-FFF2-40B4-BE49-F238E27FC236}">
                  <a16:creationId xmlns:a16="http://schemas.microsoft.com/office/drawing/2014/main" id="{BEBB9D03-8B89-CBEF-5EC5-3C49E9C41F76}"/>
                </a:ext>
              </a:extLst>
            </p:cNvPr>
            <p:cNvSpPr/>
            <p:nvPr/>
          </p:nvSpPr>
          <p:spPr>
            <a:xfrm>
              <a:off x="-14146288" y="526702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5" name="Ellipse 764">
              <a:extLst>
                <a:ext uri="{FF2B5EF4-FFF2-40B4-BE49-F238E27FC236}">
                  <a16:creationId xmlns:a16="http://schemas.microsoft.com/office/drawing/2014/main" id="{1EBA3D2B-3E3E-7FB6-5D16-0C477F640012}"/>
                </a:ext>
              </a:extLst>
            </p:cNvPr>
            <p:cNvSpPr/>
            <p:nvPr/>
          </p:nvSpPr>
          <p:spPr>
            <a:xfrm>
              <a:off x="-14668391" y="668842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6" name="Ellipse 765">
              <a:extLst>
                <a:ext uri="{FF2B5EF4-FFF2-40B4-BE49-F238E27FC236}">
                  <a16:creationId xmlns:a16="http://schemas.microsoft.com/office/drawing/2014/main" id="{0D781886-02E7-5A28-9443-13036F3D62DC}"/>
                </a:ext>
              </a:extLst>
            </p:cNvPr>
            <p:cNvSpPr/>
            <p:nvPr/>
          </p:nvSpPr>
          <p:spPr>
            <a:xfrm>
              <a:off x="-14519276" y="668842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7" name="Ellipse 766">
              <a:extLst>
                <a:ext uri="{FF2B5EF4-FFF2-40B4-BE49-F238E27FC236}">
                  <a16:creationId xmlns:a16="http://schemas.microsoft.com/office/drawing/2014/main" id="{2377E947-B678-1FAD-901A-5D70526D9C79}"/>
                </a:ext>
              </a:extLst>
            </p:cNvPr>
            <p:cNvSpPr/>
            <p:nvPr/>
          </p:nvSpPr>
          <p:spPr>
            <a:xfrm>
              <a:off x="-14370161" y="668842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8" name="Ellipse 767">
              <a:extLst>
                <a:ext uri="{FF2B5EF4-FFF2-40B4-BE49-F238E27FC236}">
                  <a16:creationId xmlns:a16="http://schemas.microsoft.com/office/drawing/2014/main" id="{D54662B3-148C-2441-0A14-FFFA45F7803E}"/>
                </a:ext>
              </a:extLst>
            </p:cNvPr>
            <p:cNvSpPr/>
            <p:nvPr/>
          </p:nvSpPr>
          <p:spPr>
            <a:xfrm>
              <a:off x="-14220644" y="668842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69" name="Ellipse 768">
              <a:extLst>
                <a:ext uri="{FF2B5EF4-FFF2-40B4-BE49-F238E27FC236}">
                  <a16:creationId xmlns:a16="http://schemas.microsoft.com/office/drawing/2014/main" id="{1E111879-9D38-C69A-80B5-AA368711D108}"/>
                </a:ext>
              </a:extLst>
            </p:cNvPr>
            <p:cNvSpPr/>
            <p:nvPr/>
          </p:nvSpPr>
          <p:spPr>
            <a:xfrm>
              <a:off x="-14071529" y="798043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0" name="Ellipse 769">
              <a:extLst>
                <a:ext uri="{FF2B5EF4-FFF2-40B4-BE49-F238E27FC236}">
                  <a16:creationId xmlns:a16="http://schemas.microsoft.com/office/drawing/2014/main" id="{B2285805-B027-7F7A-F7F5-F68D2AE02810}"/>
                </a:ext>
              </a:extLst>
            </p:cNvPr>
            <p:cNvSpPr/>
            <p:nvPr/>
          </p:nvSpPr>
          <p:spPr>
            <a:xfrm>
              <a:off x="-13922414" y="668842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1" name="Ellipse 770">
              <a:extLst>
                <a:ext uri="{FF2B5EF4-FFF2-40B4-BE49-F238E27FC236}">
                  <a16:creationId xmlns:a16="http://schemas.microsoft.com/office/drawing/2014/main" id="{5A385BF5-CDD2-463D-3E3B-EFAAE3E42B2B}"/>
                </a:ext>
              </a:extLst>
            </p:cNvPr>
            <p:cNvSpPr/>
            <p:nvPr/>
          </p:nvSpPr>
          <p:spPr>
            <a:xfrm>
              <a:off x="-11086738" y="84969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2" name="Ellipse 771">
              <a:extLst>
                <a:ext uri="{FF2B5EF4-FFF2-40B4-BE49-F238E27FC236}">
                  <a16:creationId xmlns:a16="http://schemas.microsoft.com/office/drawing/2014/main" id="{867C0276-08B9-00F5-37E6-75A06F2467FE}"/>
                </a:ext>
              </a:extLst>
            </p:cNvPr>
            <p:cNvSpPr/>
            <p:nvPr/>
          </p:nvSpPr>
          <p:spPr>
            <a:xfrm>
              <a:off x="-13623621" y="668834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3" name="Ellipse 772">
              <a:extLst>
                <a:ext uri="{FF2B5EF4-FFF2-40B4-BE49-F238E27FC236}">
                  <a16:creationId xmlns:a16="http://schemas.microsoft.com/office/drawing/2014/main" id="{1D842930-B354-5070-2CFE-C6A00A45BB0F}"/>
                </a:ext>
              </a:extLst>
            </p:cNvPr>
            <p:cNvSpPr/>
            <p:nvPr/>
          </p:nvSpPr>
          <p:spPr>
            <a:xfrm>
              <a:off x="-13474506" y="668834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4" name="Ellipse 773">
              <a:extLst>
                <a:ext uri="{FF2B5EF4-FFF2-40B4-BE49-F238E27FC236}">
                  <a16:creationId xmlns:a16="http://schemas.microsoft.com/office/drawing/2014/main" id="{75D34B6B-B317-74DB-E7A8-6F027D132D4A}"/>
                </a:ext>
              </a:extLst>
            </p:cNvPr>
            <p:cNvSpPr/>
            <p:nvPr/>
          </p:nvSpPr>
          <p:spPr>
            <a:xfrm>
              <a:off x="-13325392" y="668834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5" name="Ellipse 774">
              <a:extLst>
                <a:ext uri="{FF2B5EF4-FFF2-40B4-BE49-F238E27FC236}">
                  <a16:creationId xmlns:a16="http://schemas.microsoft.com/office/drawing/2014/main" id="{9BC551D6-C32C-689C-62E9-33CD34A58263}"/>
                </a:ext>
              </a:extLst>
            </p:cNvPr>
            <p:cNvSpPr/>
            <p:nvPr/>
          </p:nvSpPr>
          <p:spPr>
            <a:xfrm>
              <a:off x="-14220644" y="798043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6" name="Ellipse 775">
              <a:extLst>
                <a:ext uri="{FF2B5EF4-FFF2-40B4-BE49-F238E27FC236}">
                  <a16:creationId xmlns:a16="http://schemas.microsoft.com/office/drawing/2014/main" id="{87A7C25C-26C5-B3EA-F01F-327D18E321ED}"/>
                </a:ext>
              </a:extLst>
            </p:cNvPr>
            <p:cNvSpPr/>
            <p:nvPr/>
          </p:nvSpPr>
          <p:spPr>
            <a:xfrm>
              <a:off x="-14370161" y="798043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7" name="Ellipse 776">
              <a:extLst>
                <a:ext uri="{FF2B5EF4-FFF2-40B4-BE49-F238E27FC236}">
                  <a16:creationId xmlns:a16="http://schemas.microsoft.com/office/drawing/2014/main" id="{9981995A-7519-D5F7-2535-F17EF31BA9AD}"/>
                </a:ext>
              </a:extLst>
            </p:cNvPr>
            <p:cNvSpPr/>
            <p:nvPr/>
          </p:nvSpPr>
          <p:spPr>
            <a:xfrm>
              <a:off x="-14519276" y="798043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8" name="Ellipse 777">
              <a:extLst>
                <a:ext uri="{FF2B5EF4-FFF2-40B4-BE49-F238E27FC236}">
                  <a16:creationId xmlns:a16="http://schemas.microsoft.com/office/drawing/2014/main" id="{CB161271-B47E-7F22-D644-16B1D5FF6780}"/>
                </a:ext>
              </a:extLst>
            </p:cNvPr>
            <p:cNvSpPr/>
            <p:nvPr/>
          </p:nvSpPr>
          <p:spPr>
            <a:xfrm>
              <a:off x="-14668391" y="798043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79" name="Ellipse 778">
              <a:extLst>
                <a:ext uri="{FF2B5EF4-FFF2-40B4-BE49-F238E27FC236}">
                  <a16:creationId xmlns:a16="http://schemas.microsoft.com/office/drawing/2014/main" id="{6F6E7F15-C156-F87E-F8C3-9A49F14C4F8F}"/>
                </a:ext>
              </a:extLst>
            </p:cNvPr>
            <p:cNvSpPr/>
            <p:nvPr/>
          </p:nvSpPr>
          <p:spPr>
            <a:xfrm>
              <a:off x="-13847495" y="526734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0" name="Ellipse 779">
              <a:extLst>
                <a:ext uri="{FF2B5EF4-FFF2-40B4-BE49-F238E27FC236}">
                  <a16:creationId xmlns:a16="http://schemas.microsoft.com/office/drawing/2014/main" id="{F4DB08B4-96F1-AAA9-2B69-C52AC2FEF033}"/>
                </a:ext>
              </a:extLst>
            </p:cNvPr>
            <p:cNvSpPr/>
            <p:nvPr/>
          </p:nvSpPr>
          <p:spPr>
            <a:xfrm>
              <a:off x="-14967103" y="798027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1" name="Ellipse 780">
              <a:extLst>
                <a:ext uri="{FF2B5EF4-FFF2-40B4-BE49-F238E27FC236}">
                  <a16:creationId xmlns:a16="http://schemas.microsoft.com/office/drawing/2014/main" id="{94192198-455A-7D72-74E3-A24869CF40E2}"/>
                </a:ext>
              </a:extLst>
            </p:cNvPr>
            <p:cNvSpPr/>
            <p:nvPr/>
          </p:nvSpPr>
          <p:spPr>
            <a:xfrm>
              <a:off x="-15116218" y="798027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2" name="Ellipse 781">
              <a:extLst>
                <a:ext uri="{FF2B5EF4-FFF2-40B4-BE49-F238E27FC236}">
                  <a16:creationId xmlns:a16="http://schemas.microsoft.com/office/drawing/2014/main" id="{BA81A24D-4E5D-837D-5164-E5E8A0269661}"/>
                </a:ext>
              </a:extLst>
            </p:cNvPr>
            <p:cNvSpPr/>
            <p:nvPr/>
          </p:nvSpPr>
          <p:spPr>
            <a:xfrm>
              <a:off x="-7579361" y="785089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3" name="Ellipse 782">
              <a:extLst>
                <a:ext uri="{FF2B5EF4-FFF2-40B4-BE49-F238E27FC236}">
                  <a16:creationId xmlns:a16="http://schemas.microsoft.com/office/drawing/2014/main" id="{2159F6B4-0832-37B7-8AC9-100116995D0B}"/>
                </a:ext>
              </a:extLst>
            </p:cNvPr>
            <p:cNvSpPr/>
            <p:nvPr/>
          </p:nvSpPr>
          <p:spPr>
            <a:xfrm>
              <a:off x="-13698219" y="526686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4" name="Ellipse 783">
              <a:extLst>
                <a:ext uri="{FF2B5EF4-FFF2-40B4-BE49-F238E27FC236}">
                  <a16:creationId xmlns:a16="http://schemas.microsoft.com/office/drawing/2014/main" id="{DF86B0B2-8564-7486-46CC-E7316C10DAC3}"/>
                </a:ext>
              </a:extLst>
            </p:cNvPr>
            <p:cNvSpPr/>
            <p:nvPr/>
          </p:nvSpPr>
          <p:spPr>
            <a:xfrm>
              <a:off x="-8101947" y="59130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5" name="Ellipse 784">
              <a:extLst>
                <a:ext uri="{FF2B5EF4-FFF2-40B4-BE49-F238E27FC236}">
                  <a16:creationId xmlns:a16="http://schemas.microsoft.com/office/drawing/2014/main" id="{BAA14BD5-3FEF-0B77-1C73-961C2CE342CD}"/>
                </a:ext>
              </a:extLst>
            </p:cNvPr>
            <p:cNvSpPr/>
            <p:nvPr/>
          </p:nvSpPr>
          <p:spPr>
            <a:xfrm>
              <a:off x="-8251142" y="59130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6" name="Ellipse 785">
              <a:extLst>
                <a:ext uri="{FF2B5EF4-FFF2-40B4-BE49-F238E27FC236}">
                  <a16:creationId xmlns:a16="http://schemas.microsoft.com/office/drawing/2014/main" id="{D5EDAF89-672C-D370-0B99-651F11322DB8}"/>
                </a:ext>
              </a:extLst>
            </p:cNvPr>
            <p:cNvSpPr/>
            <p:nvPr/>
          </p:nvSpPr>
          <p:spPr>
            <a:xfrm>
              <a:off x="-8400257" y="59130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7" name="Ellipse 786">
              <a:extLst>
                <a:ext uri="{FF2B5EF4-FFF2-40B4-BE49-F238E27FC236}">
                  <a16:creationId xmlns:a16="http://schemas.microsoft.com/office/drawing/2014/main" id="{4E26E17A-78DC-243C-B2FF-03DAF3E9F060}"/>
                </a:ext>
              </a:extLst>
            </p:cNvPr>
            <p:cNvSpPr/>
            <p:nvPr/>
          </p:nvSpPr>
          <p:spPr>
            <a:xfrm>
              <a:off x="-11384726" y="668890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8" name="Ellipse 787">
              <a:extLst>
                <a:ext uri="{FF2B5EF4-FFF2-40B4-BE49-F238E27FC236}">
                  <a16:creationId xmlns:a16="http://schemas.microsoft.com/office/drawing/2014/main" id="{AE464C36-9859-AAEB-BF8D-E732DDFA9498}"/>
                </a:ext>
              </a:extLst>
            </p:cNvPr>
            <p:cNvSpPr/>
            <p:nvPr/>
          </p:nvSpPr>
          <p:spPr>
            <a:xfrm>
              <a:off x="-11235611" y="668890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89" name="Ellipse 788">
              <a:extLst>
                <a:ext uri="{FF2B5EF4-FFF2-40B4-BE49-F238E27FC236}">
                  <a16:creationId xmlns:a16="http://schemas.microsoft.com/office/drawing/2014/main" id="{0099663C-D717-C4E5-59DC-375424379A11}"/>
                </a:ext>
              </a:extLst>
            </p:cNvPr>
            <p:cNvSpPr/>
            <p:nvPr/>
          </p:nvSpPr>
          <p:spPr>
            <a:xfrm>
              <a:off x="-11086416" y="668890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0" name="Ellipse 789">
              <a:extLst>
                <a:ext uri="{FF2B5EF4-FFF2-40B4-BE49-F238E27FC236}">
                  <a16:creationId xmlns:a16="http://schemas.microsoft.com/office/drawing/2014/main" id="{DA9E9C52-312E-9C83-E701-B79962748E64}"/>
                </a:ext>
              </a:extLst>
            </p:cNvPr>
            <p:cNvSpPr/>
            <p:nvPr/>
          </p:nvSpPr>
          <p:spPr>
            <a:xfrm>
              <a:off x="-8549371" y="59130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1" name="Ellipse 790">
              <a:extLst>
                <a:ext uri="{FF2B5EF4-FFF2-40B4-BE49-F238E27FC236}">
                  <a16:creationId xmlns:a16="http://schemas.microsoft.com/office/drawing/2014/main" id="{629FA65D-B9BC-C64A-7A16-A3D2332CB44C}"/>
                </a:ext>
              </a:extLst>
            </p:cNvPr>
            <p:cNvSpPr/>
            <p:nvPr/>
          </p:nvSpPr>
          <p:spPr>
            <a:xfrm>
              <a:off x="-8698486" y="59130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2" name="Ellipse 791">
              <a:extLst>
                <a:ext uri="{FF2B5EF4-FFF2-40B4-BE49-F238E27FC236}">
                  <a16:creationId xmlns:a16="http://schemas.microsoft.com/office/drawing/2014/main" id="{D5C3272C-20C0-E435-C6F4-E38F5A00CF8A}"/>
                </a:ext>
              </a:extLst>
            </p:cNvPr>
            <p:cNvSpPr/>
            <p:nvPr/>
          </p:nvSpPr>
          <p:spPr>
            <a:xfrm>
              <a:off x="-8848165" y="591311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3" name="Ellipse 792">
              <a:extLst>
                <a:ext uri="{FF2B5EF4-FFF2-40B4-BE49-F238E27FC236}">
                  <a16:creationId xmlns:a16="http://schemas.microsoft.com/office/drawing/2014/main" id="{E68B2627-7A7A-A500-257B-25D07B899C07}"/>
                </a:ext>
              </a:extLst>
            </p:cNvPr>
            <p:cNvSpPr/>
            <p:nvPr/>
          </p:nvSpPr>
          <p:spPr>
            <a:xfrm>
              <a:off x="-8997279" y="591311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4" name="Ellipse 793">
              <a:extLst>
                <a:ext uri="{FF2B5EF4-FFF2-40B4-BE49-F238E27FC236}">
                  <a16:creationId xmlns:a16="http://schemas.microsoft.com/office/drawing/2014/main" id="{3A6B32EB-D409-AE2D-0696-BE320A21E8DD}"/>
                </a:ext>
              </a:extLst>
            </p:cNvPr>
            <p:cNvSpPr/>
            <p:nvPr/>
          </p:nvSpPr>
          <p:spPr>
            <a:xfrm>
              <a:off x="-9146394" y="591311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5" name="Ellipse 794">
              <a:extLst>
                <a:ext uri="{FF2B5EF4-FFF2-40B4-BE49-F238E27FC236}">
                  <a16:creationId xmlns:a16="http://schemas.microsoft.com/office/drawing/2014/main" id="{B7DBBF3D-3CD7-B466-8254-AC39F6EA896F}"/>
                </a:ext>
              </a:extLst>
            </p:cNvPr>
            <p:cNvSpPr/>
            <p:nvPr/>
          </p:nvSpPr>
          <p:spPr>
            <a:xfrm>
              <a:off x="-9295509" y="591311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6" name="Ellipse 795">
              <a:extLst>
                <a:ext uri="{FF2B5EF4-FFF2-40B4-BE49-F238E27FC236}">
                  <a16:creationId xmlns:a16="http://schemas.microsoft.com/office/drawing/2014/main" id="{4D1BAECD-326A-4755-3B76-D2EF18065C89}"/>
                </a:ext>
              </a:extLst>
            </p:cNvPr>
            <p:cNvSpPr/>
            <p:nvPr/>
          </p:nvSpPr>
          <p:spPr>
            <a:xfrm>
              <a:off x="-10042049" y="668890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7" name="Ellipse 796">
              <a:extLst>
                <a:ext uri="{FF2B5EF4-FFF2-40B4-BE49-F238E27FC236}">
                  <a16:creationId xmlns:a16="http://schemas.microsoft.com/office/drawing/2014/main" id="{57DF8C41-5F99-ACBB-1665-9B757B30D974}"/>
                </a:ext>
              </a:extLst>
            </p:cNvPr>
            <p:cNvSpPr/>
            <p:nvPr/>
          </p:nvSpPr>
          <p:spPr>
            <a:xfrm>
              <a:off x="-9892934" y="668890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8" name="Ellipse 797">
              <a:extLst>
                <a:ext uri="{FF2B5EF4-FFF2-40B4-BE49-F238E27FC236}">
                  <a16:creationId xmlns:a16="http://schemas.microsoft.com/office/drawing/2014/main" id="{3E75D80B-7DCE-360F-9BF0-3CD235775103}"/>
                </a:ext>
              </a:extLst>
            </p:cNvPr>
            <p:cNvSpPr/>
            <p:nvPr/>
          </p:nvSpPr>
          <p:spPr>
            <a:xfrm>
              <a:off x="-9743739" y="668890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99" name="Ellipse 798">
              <a:extLst>
                <a:ext uri="{FF2B5EF4-FFF2-40B4-BE49-F238E27FC236}">
                  <a16:creationId xmlns:a16="http://schemas.microsoft.com/office/drawing/2014/main" id="{19E0547A-3291-321F-B547-83D0190633D4}"/>
                </a:ext>
              </a:extLst>
            </p:cNvPr>
            <p:cNvSpPr/>
            <p:nvPr/>
          </p:nvSpPr>
          <p:spPr>
            <a:xfrm>
              <a:off x="-9594383" y="591287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0" name="Ellipse 799">
              <a:extLst>
                <a:ext uri="{FF2B5EF4-FFF2-40B4-BE49-F238E27FC236}">
                  <a16:creationId xmlns:a16="http://schemas.microsoft.com/office/drawing/2014/main" id="{1F42FF71-4653-9F98-B3B7-B58BFBAAEF2F}"/>
                </a:ext>
              </a:extLst>
            </p:cNvPr>
            <p:cNvSpPr/>
            <p:nvPr/>
          </p:nvSpPr>
          <p:spPr>
            <a:xfrm>
              <a:off x="-9743497" y="591287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1" name="Ellipse 800">
              <a:extLst>
                <a:ext uri="{FF2B5EF4-FFF2-40B4-BE49-F238E27FC236}">
                  <a16:creationId xmlns:a16="http://schemas.microsoft.com/office/drawing/2014/main" id="{DD7C92C0-5019-767D-62FA-DFCC0ED73F26}"/>
                </a:ext>
              </a:extLst>
            </p:cNvPr>
            <p:cNvSpPr/>
            <p:nvPr/>
          </p:nvSpPr>
          <p:spPr>
            <a:xfrm>
              <a:off x="-9892612" y="591287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2" name="Ellipse 801">
              <a:extLst>
                <a:ext uri="{FF2B5EF4-FFF2-40B4-BE49-F238E27FC236}">
                  <a16:creationId xmlns:a16="http://schemas.microsoft.com/office/drawing/2014/main" id="{93DC4C0E-6737-0C87-419C-D8C6CFBE511E}"/>
                </a:ext>
              </a:extLst>
            </p:cNvPr>
            <p:cNvSpPr/>
            <p:nvPr/>
          </p:nvSpPr>
          <p:spPr>
            <a:xfrm>
              <a:off x="-10041727" y="591287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3" name="Ellipse 802">
              <a:extLst>
                <a:ext uri="{FF2B5EF4-FFF2-40B4-BE49-F238E27FC236}">
                  <a16:creationId xmlns:a16="http://schemas.microsoft.com/office/drawing/2014/main" id="{625DDBF4-B84C-3030-381A-716AF9EE528C}"/>
                </a:ext>
              </a:extLst>
            </p:cNvPr>
            <p:cNvSpPr/>
            <p:nvPr/>
          </p:nvSpPr>
          <p:spPr>
            <a:xfrm>
              <a:off x="-7728475" y="785089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4" name="Ellipse 803">
              <a:extLst>
                <a:ext uri="{FF2B5EF4-FFF2-40B4-BE49-F238E27FC236}">
                  <a16:creationId xmlns:a16="http://schemas.microsoft.com/office/drawing/2014/main" id="{AA524CF5-44A0-6D62-6079-025BA061184B}"/>
                </a:ext>
              </a:extLst>
            </p:cNvPr>
            <p:cNvSpPr/>
            <p:nvPr/>
          </p:nvSpPr>
          <p:spPr>
            <a:xfrm>
              <a:off x="-7877590" y="785089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5" name="Ellipse 804">
              <a:extLst>
                <a:ext uri="{FF2B5EF4-FFF2-40B4-BE49-F238E27FC236}">
                  <a16:creationId xmlns:a16="http://schemas.microsoft.com/office/drawing/2014/main" id="{62BBADEE-1150-1C92-6A47-D40955EC2004}"/>
                </a:ext>
              </a:extLst>
            </p:cNvPr>
            <p:cNvSpPr/>
            <p:nvPr/>
          </p:nvSpPr>
          <p:spPr>
            <a:xfrm>
              <a:off x="-8027510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6" name="Ellipse 805">
              <a:extLst>
                <a:ext uri="{FF2B5EF4-FFF2-40B4-BE49-F238E27FC236}">
                  <a16:creationId xmlns:a16="http://schemas.microsoft.com/office/drawing/2014/main" id="{CDB93A13-3E52-3110-3C40-708C0867A094}"/>
                </a:ext>
              </a:extLst>
            </p:cNvPr>
            <p:cNvSpPr/>
            <p:nvPr/>
          </p:nvSpPr>
          <p:spPr>
            <a:xfrm>
              <a:off x="-8176625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7" name="Ellipse 806">
              <a:extLst>
                <a:ext uri="{FF2B5EF4-FFF2-40B4-BE49-F238E27FC236}">
                  <a16:creationId xmlns:a16="http://schemas.microsoft.com/office/drawing/2014/main" id="{D98B1768-7598-BDBB-9CB7-607E284979E1}"/>
                </a:ext>
              </a:extLst>
            </p:cNvPr>
            <p:cNvSpPr/>
            <p:nvPr/>
          </p:nvSpPr>
          <p:spPr>
            <a:xfrm>
              <a:off x="-8325740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8" name="Ellipse 807">
              <a:extLst>
                <a:ext uri="{FF2B5EF4-FFF2-40B4-BE49-F238E27FC236}">
                  <a16:creationId xmlns:a16="http://schemas.microsoft.com/office/drawing/2014/main" id="{786EDF4E-4084-D692-5094-A28CDCCD3574}"/>
                </a:ext>
              </a:extLst>
            </p:cNvPr>
            <p:cNvSpPr/>
            <p:nvPr/>
          </p:nvSpPr>
          <p:spPr>
            <a:xfrm>
              <a:off x="-8474854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09" name="Ellipse 808">
              <a:extLst>
                <a:ext uri="{FF2B5EF4-FFF2-40B4-BE49-F238E27FC236}">
                  <a16:creationId xmlns:a16="http://schemas.microsoft.com/office/drawing/2014/main" id="{8DB72D51-0167-E51E-CCA3-2C3530F622EB}"/>
                </a:ext>
              </a:extLst>
            </p:cNvPr>
            <p:cNvSpPr/>
            <p:nvPr/>
          </p:nvSpPr>
          <p:spPr>
            <a:xfrm>
              <a:off x="-8623969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0" name="Ellipse 809">
              <a:extLst>
                <a:ext uri="{FF2B5EF4-FFF2-40B4-BE49-F238E27FC236}">
                  <a16:creationId xmlns:a16="http://schemas.microsoft.com/office/drawing/2014/main" id="{EC9C97C5-603C-3F41-2EF7-E0920A66779B}"/>
                </a:ext>
              </a:extLst>
            </p:cNvPr>
            <p:cNvSpPr/>
            <p:nvPr/>
          </p:nvSpPr>
          <p:spPr>
            <a:xfrm>
              <a:off x="-8773648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1" name="Ellipse 810">
              <a:extLst>
                <a:ext uri="{FF2B5EF4-FFF2-40B4-BE49-F238E27FC236}">
                  <a16:creationId xmlns:a16="http://schemas.microsoft.com/office/drawing/2014/main" id="{0F60410D-6A33-5176-937B-EF48394E4C7D}"/>
                </a:ext>
              </a:extLst>
            </p:cNvPr>
            <p:cNvSpPr/>
            <p:nvPr/>
          </p:nvSpPr>
          <p:spPr>
            <a:xfrm>
              <a:off x="-7803234" y="668834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2" name="Ellipse 811">
              <a:extLst>
                <a:ext uri="{FF2B5EF4-FFF2-40B4-BE49-F238E27FC236}">
                  <a16:creationId xmlns:a16="http://schemas.microsoft.com/office/drawing/2014/main" id="{15E0D4BE-80F8-BFDB-B040-2AFC67E83752}"/>
                </a:ext>
              </a:extLst>
            </p:cNvPr>
            <p:cNvSpPr/>
            <p:nvPr/>
          </p:nvSpPr>
          <p:spPr>
            <a:xfrm>
              <a:off x="-7654119" y="668834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3" name="Ellipse 812">
              <a:extLst>
                <a:ext uri="{FF2B5EF4-FFF2-40B4-BE49-F238E27FC236}">
                  <a16:creationId xmlns:a16="http://schemas.microsoft.com/office/drawing/2014/main" id="{5BBAB857-F0A6-584E-DAC5-F20B77304E53}"/>
                </a:ext>
              </a:extLst>
            </p:cNvPr>
            <p:cNvSpPr/>
            <p:nvPr/>
          </p:nvSpPr>
          <p:spPr>
            <a:xfrm>
              <a:off x="-7505005" y="668834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4" name="Ellipse 813">
              <a:extLst>
                <a:ext uri="{FF2B5EF4-FFF2-40B4-BE49-F238E27FC236}">
                  <a16:creationId xmlns:a16="http://schemas.microsoft.com/office/drawing/2014/main" id="{A925FFF0-FBA6-FF38-F4DE-D5A394B2DCBB}"/>
                </a:ext>
              </a:extLst>
            </p:cNvPr>
            <p:cNvSpPr/>
            <p:nvPr/>
          </p:nvSpPr>
          <p:spPr>
            <a:xfrm>
              <a:off x="-10788025" y="84969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5" name="Ellipse 814">
              <a:extLst>
                <a:ext uri="{FF2B5EF4-FFF2-40B4-BE49-F238E27FC236}">
                  <a16:creationId xmlns:a16="http://schemas.microsoft.com/office/drawing/2014/main" id="{51A63F20-5C99-D049-6FCA-7F4DC886F326}"/>
                </a:ext>
              </a:extLst>
            </p:cNvPr>
            <p:cNvSpPr/>
            <p:nvPr/>
          </p:nvSpPr>
          <p:spPr>
            <a:xfrm>
              <a:off x="-7206292" y="668842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6" name="Ellipse 815">
              <a:extLst>
                <a:ext uri="{FF2B5EF4-FFF2-40B4-BE49-F238E27FC236}">
                  <a16:creationId xmlns:a16="http://schemas.microsoft.com/office/drawing/2014/main" id="{EA7A230C-189B-C667-7C4F-3AE5065D094A}"/>
                </a:ext>
              </a:extLst>
            </p:cNvPr>
            <p:cNvSpPr/>
            <p:nvPr/>
          </p:nvSpPr>
          <p:spPr>
            <a:xfrm>
              <a:off x="-7057097" y="668842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7" name="Ellipse 816">
              <a:extLst>
                <a:ext uri="{FF2B5EF4-FFF2-40B4-BE49-F238E27FC236}">
                  <a16:creationId xmlns:a16="http://schemas.microsoft.com/office/drawing/2014/main" id="{2CA7CC78-D616-CDBA-9D3C-E00C28273F72}"/>
                </a:ext>
              </a:extLst>
            </p:cNvPr>
            <p:cNvSpPr/>
            <p:nvPr/>
          </p:nvSpPr>
          <p:spPr>
            <a:xfrm>
              <a:off x="-6907982" y="668842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8" name="Ellipse 817">
              <a:extLst>
                <a:ext uri="{FF2B5EF4-FFF2-40B4-BE49-F238E27FC236}">
                  <a16:creationId xmlns:a16="http://schemas.microsoft.com/office/drawing/2014/main" id="{91D44E06-7621-E386-D6BF-F2710505AF7A}"/>
                </a:ext>
              </a:extLst>
            </p:cNvPr>
            <p:cNvSpPr/>
            <p:nvPr/>
          </p:nvSpPr>
          <p:spPr>
            <a:xfrm>
              <a:off x="-6758464" y="668842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19" name="Ellipse 818">
              <a:extLst>
                <a:ext uri="{FF2B5EF4-FFF2-40B4-BE49-F238E27FC236}">
                  <a16:creationId xmlns:a16="http://schemas.microsoft.com/office/drawing/2014/main" id="{399D1582-11FC-8905-2D83-257FE81ED56E}"/>
                </a:ext>
              </a:extLst>
            </p:cNvPr>
            <p:cNvSpPr/>
            <p:nvPr/>
          </p:nvSpPr>
          <p:spPr>
            <a:xfrm>
              <a:off x="-6609350" y="668842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0" name="Ellipse 819">
              <a:extLst>
                <a:ext uri="{FF2B5EF4-FFF2-40B4-BE49-F238E27FC236}">
                  <a16:creationId xmlns:a16="http://schemas.microsoft.com/office/drawing/2014/main" id="{8B79E80F-0F1D-6CA3-5A25-A909CF862B58}"/>
                </a:ext>
              </a:extLst>
            </p:cNvPr>
            <p:cNvSpPr/>
            <p:nvPr/>
          </p:nvSpPr>
          <p:spPr>
            <a:xfrm>
              <a:off x="-6460235" y="668842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1" name="Ellipse 820">
              <a:extLst>
                <a:ext uri="{FF2B5EF4-FFF2-40B4-BE49-F238E27FC236}">
                  <a16:creationId xmlns:a16="http://schemas.microsoft.com/office/drawing/2014/main" id="{D0A63CF7-C5F3-E280-735A-2E6B94085F3B}"/>
                </a:ext>
              </a:extLst>
            </p:cNvPr>
            <p:cNvSpPr/>
            <p:nvPr/>
          </p:nvSpPr>
          <p:spPr>
            <a:xfrm>
              <a:off x="-10340681" y="591303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2" name="Ellipse 821">
              <a:extLst>
                <a:ext uri="{FF2B5EF4-FFF2-40B4-BE49-F238E27FC236}">
                  <a16:creationId xmlns:a16="http://schemas.microsoft.com/office/drawing/2014/main" id="{88E6FAE5-5646-D349-83CD-D62D741CC75B}"/>
                </a:ext>
              </a:extLst>
            </p:cNvPr>
            <p:cNvSpPr/>
            <p:nvPr/>
          </p:nvSpPr>
          <p:spPr>
            <a:xfrm>
              <a:off x="-6161522" y="668834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3" name="Ellipse 822">
              <a:extLst>
                <a:ext uri="{FF2B5EF4-FFF2-40B4-BE49-F238E27FC236}">
                  <a16:creationId xmlns:a16="http://schemas.microsoft.com/office/drawing/2014/main" id="{70DEA912-1B01-C6CA-E958-6CF145006991}"/>
                </a:ext>
              </a:extLst>
            </p:cNvPr>
            <p:cNvSpPr/>
            <p:nvPr/>
          </p:nvSpPr>
          <p:spPr>
            <a:xfrm>
              <a:off x="-6012408" y="668834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4" name="Ellipse 823">
              <a:extLst>
                <a:ext uri="{FF2B5EF4-FFF2-40B4-BE49-F238E27FC236}">
                  <a16:creationId xmlns:a16="http://schemas.microsoft.com/office/drawing/2014/main" id="{4E3D3022-3CB2-5DFA-4308-48410DC7939C}"/>
                </a:ext>
              </a:extLst>
            </p:cNvPr>
            <p:cNvSpPr/>
            <p:nvPr/>
          </p:nvSpPr>
          <p:spPr>
            <a:xfrm>
              <a:off x="-14892103" y="6817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5" name="Ellipse 824">
              <a:extLst>
                <a:ext uri="{FF2B5EF4-FFF2-40B4-BE49-F238E27FC236}">
                  <a16:creationId xmlns:a16="http://schemas.microsoft.com/office/drawing/2014/main" id="{4ADC91F6-1E72-A445-784C-4B14711E3781}"/>
                </a:ext>
              </a:extLst>
            </p:cNvPr>
            <p:cNvSpPr/>
            <p:nvPr/>
          </p:nvSpPr>
          <p:spPr>
            <a:xfrm>
              <a:off x="-10489796" y="591303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6" name="Ellipse 825">
              <a:extLst>
                <a:ext uri="{FF2B5EF4-FFF2-40B4-BE49-F238E27FC236}">
                  <a16:creationId xmlns:a16="http://schemas.microsoft.com/office/drawing/2014/main" id="{D07417D1-80B0-3C6B-745E-0D4C074BED9C}"/>
                </a:ext>
              </a:extLst>
            </p:cNvPr>
            <p:cNvSpPr/>
            <p:nvPr/>
          </p:nvSpPr>
          <p:spPr>
            <a:xfrm>
              <a:off x="-10638910" y="591303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7" name="Ellipse 826">
              <a:extLst>
                <a:ext uri="{FF2B5EF4-FFF2-40B4-BE49-F238E27FC236}">
                  <a16:creationId xmlns:a16="http://schemas.microsoft.com/office/drawing/2014/main" id="{41366BF2-3557-AB90-6117-B64F83787B33}"/>
                </a:ext>
              </a:extLst>
            </p:cNvPr>
            <p:cNvSpPr/>
            <p:nvPr/>
          </p:nvSpPr>
          <p:spPr>
            <a:xfrm>
              <a:off x="-10788025" y="591303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8" name="Ellipse 827">
              <a:extLst>
                <a:ext uri="{FF2B5EF4-FFF2-40B4-BE49-F238E27FC236}">
                  <a16:creationId xmlns:a16="http://schemas.microsoft.com/office/drawing/2014/main" id="{03714FDB-04EF-9FB4-D281-5B2EB33160B9}"/>
                </a:ext>
              </a:extLst>
            </p:cNvPr>
            <p:cNvSpPr/>
            <p:nvPr/>
          </p:nvSpPr>
          <p:spPr>
            <a:xfrm>
              <a:off x="-10638910" y="84969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29" name="Ellipse 828">
              <a:extLst>
                <a:ext uri="{FF2B5EF4-FFF2-40B4-BE49-F238E27FC236}">
                  <a16:creationId xmlns:a16="http://schemas.microsoft.com/office/drawing/2014/main" id="{9DC6D92B-995F-6C43-FE0E-8F97FD8808AF}"/>
                </a:ext>
              </a:extLst>
            </p:cNvPr>
            <p:cNvSpPr/>
            <p:nvPr/>
          </p:nvSpPr>
          <p:spPr>
            <a:xfrm>
              <a:off x="-11086738" y="591287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0" name="Ellipse 829">
              <a:extLst>
                <a:ext uri="{FF2B5EF4-FFF2-40B4-BE49-F238E27FC236}">
                  <a16:creationId xmlns:a16="http://schemas.microsoft.com/office/drawing/2014/main" id="{F4F22C7A-FBB0-AC39-65B2-0AFDEFDE3D83}"/>
                </a:ext>
              </a:extLst>
            </p:cNvPr>
            <p:cNvSpPr/>
            <p:nvPr/>
          </p:nvSpPr>
          <p:spPr>
            <a:xfrm>
              <a:off x="-11235853" y="591287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1" name="Ellipse 830">
              <a:extLst>
                <a:ext uri="{FF2B5EF4-FFF2-40B4-BE49-F238E27FC236}">
                  <a16:creationId xmlns:a16="http://schemas.microsoft.com/office/drawing/2014/main" id="{287311F9-339F-E61C-4128-70A0B5359F34}"/>
                </a:ext>
              </a:extLst>
            </p:cNvPr>
            <p:cNvSpPr/>
            <p:nvPr/>
          </p:nvSpPr>
          <p:spPr>
            <a:xfrm>
              <a:off x="-11384967" y="591287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2" name="Ellipse 831">
              <a:extLst>
                <a:ext uri="{FF2B5EF4-FFF2-40B4-BE49-F238E27FC236}">
                  <a16:creationId xmlns:a16="http://schemas.microsoft.com/office/drawing/2014/main" id="{301D8D57-F9BF-18C9-5025-DE6927B120C1}"/>
                </a:ext>
              </a:extLst>
            </p:cNvPr>
            <p:cNvSpPr/>
            <p:nvPr/>
          </p:nvSpPr>
          <p:spPr>
            <a:xfrm>
              <a:off x="-13698541" y="6817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3" name="Ellipse 832">
              <a:extLst>
                <a:ext uri="{FF2B5EF4-FFF2-40B4-BE49-F238E27FC236}">
                  <a16:creationId xmlns:a16="http://schemas.microsoft.com/office/drawing/2014/main" id="{4539B953-247B-8A86-30EE-3AB396BCF7CD}"/>
                </a:ext>
              </a:extLst>
            </p:cNvPr>
            <p:cNvSpPr/>
            <p:nvPr/>
          </p:nvSpPr>
          <p:spPr>
            <a:xfrm>
              <a:off x="-13549426" y="6817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4" name="Ellipse 833">
              <a:extLst>
                <a:ext uri="{FF2B5EF4-FFF2-40B4-BE49-F238E27FC236}">
                  <a16:creationId xmlns:a16="http://schemas.microsoft.com/office/drawing/2014/main" id="{CE2B2683-03F5-49CE-9F3C-D59BADF3C37E}"/>
                </a:ext>
              </a:extLst>
            </p:cNvPr>
            <p:cNvSpPr/>
            <p:nvPr/>
          </p:nvSpPr>
          <p:spPr>
            <a:xfrm>
              <a:off x="-13400231" y="6817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5" name="Ellipse 834">
              <a:extLst>
                <a:ext uri="{FF2B5EF4-FFF2-40B4-BE49-F238E27FC236}">
                  <a16:creationId xmlns:a16="http://schemas.microsoft.com/office/drawing/2014/main" id="{E0F292EE-501D-DB6A-3035-E1EA54B49552}"/>
                </a:ext>
              </a:extLst>
            </p:cNvPr>
            <p:cNvSpPr/>
            <p:nvPr/>
          </p:nvSpPr>
          <p:spPr>
            <a:xfrm>
              <a:off x="-11534163" y="591287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6" name="Ellipse 835">
              <a:extLst>
                <a:ext uri="{FF2B5EF4-FFF2-40B4-BE49-F238E27FC236}">
                  <a16:creationId xmlns:a16="http://schemas.microsoft.com/office/drawing/2014/main" id="{F3F48913-918A-2119-01B2-33CC1F50D420}"/>
                </a:ext>
              </a:extLst>
            </p:cNvPr>
            <p:cNvSpPr/>
            <p:nvPr/>
          </p:nvSpPr>
          <p:spPr>
            <a:xfrm>
              <a:off x="-11833117" y="591311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7" name="Ellipse 836">
              <a:extLst>
                <a:ext uri="{FF2B5EF4-FFF2-40B4-BE49-F238E27FC236}">
                  <a16:creationId xmlns:a16="http://schemas.microsoft.com/office/drawing/2014/main" id="{94CB977A-EE67-94DB-3272-6264ED2B4AC9}"/>
                </a:ext>
              </a:extLst>
            </p:cNvPr>
            <p:cNvSpPr/>
            <p:nvPr/>
          </p:nvSpPr>
          <p:spPr>
            <a:xfrm>
              <a:off x="-11982232" y="591311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8" name="Ellipse 837">
              <a:extLst>
                <a:ext uri="{FF2B5EF4-FFF2-40B4-BE49-F238E27FC236}">
                  <a16:creationId xmlns:a16="http://schemas.microsoft.com/office/drawing/2014/main" id="{028AC6B6-464D-4D48-D96B-57B3A35A2ABB}"/>
                </a:ext>
              </a:extLst>
            </p:cNvPr>
            <p:cNvSpPr/>
            <p:nvPr/>
          </p:nvSpPr>
          <p:spPr>
            <a:xfrm>
              <a:off x="-12131346" y="591311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39" name="Ellipse 838">
              <a:extLst>
                <a:ext uri="{FF2B5EF4-FFF2-40B4-BE49-F238E27FC236}">
                  <a16:creationId xmlns:a16="http://schemas.microsoft.com/office/drawing/2014/main" id="{415716B1-E0E6-8609-958E-E815F89D488D}"/>
                </a:ext>
              </a:extLst>
            </p:cNvPr>
            <p:cNvSpPr/>
            <p:nvPr/>
          </p:nvSpPr>
          <p:spPr>
            <a:xfrm>
              <a:off x="-8922762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0" name="Ellipse 839">
              <a:extLst>
                <a:ext uri="{FF2B5EF4-FFF2-40B4-BE49-F238E27FC236}">
                  <a16:creationId xmlns:a16="http://schemas.microsoft.com/office/drawing/2014/main" id="{A5582E94-427A-F210-6B8D-D16BAA4E84CB}"/>
                </a:ext>
              </a:extLst>
            </p:cNvPr>
            <p:cNvSpPr/>
            <p:nvPr/>
          </p:nvSpPr>
          <p:spPr>
            <a:xfrm>
              <a:off x="-9071877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1" name="Ellipse 840">
              <a:extLst>
                <a:ext uri="{FF2B5EF4-FFF2-40B4-BE49-F238E27FC236}">
                  <a16:creationId xmlns:a16="http://schemas.microsoft.com/office/drawing/2014/main" id="{F2EE922F-3B6A-8BEF-3C94-FF1B6803EAE3}"/>
                </a:ext>
              </a:extLst>
            </p:cNvPr>
            <p:cNvSpPr/>
            <p:nvPr/>
          </p:nvSpPr>
          <p:spPr>
            <a:xfrm>
              <a:off x="-9220992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2" name="Ellipse 841">
              <a:extLst>
                <a:ext uri="{FF2B5EF4-FFF2-40B4-BE49-F238E27FC236}">
                  <a16:creationId xmlns:a16="http://schemas.microsoft.com/office/drawing/2014/main" id="{DF9766F4-6777-5E75-6681-D1526C8D1767}"/>
                </a:ext>
              </a:extLst>
            </p:cNvPr>
            <p:cNvSpPr/>
            <p:nvPr/>
          </p:nvSpPr>
          <p:spPr>
            <a:xfrm>
              <a:off x="-9967210" y="449187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3" name="Ellipse 842">
              <a:extLst>
                <a:ext uri="{FF2B5EF4-FFF2-40B4-BE49-F238E27FC236}">
                  <a16:creationId xmlns:a16="http://schemas.microsoft.com/office/drawing/2014/main" id="{B059F59E-4A8B-E804-1C6A-BA1C4513B7E9}"/>
                </a:ext>
              </a:extLst>
            </p:cNvPr>
            <p:cNvSpPr/>
            <p:nvPr/>
          </p:nvSpPr>
          <p:spPr>
            <a:xfrm>
              <a:off x="-9818095" y="449187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4" name="Ellipse 843">
              <a:extLst>
                <a:ext uri="{FF2B5EF4-FFF2-40B4-BE49-F238E27FC236}">
                  <a16:creationId xmlns:a16="http://schemas.microsoft.com/office/drawing/2014/main" id="{60CE89D0-9948-968D-79DE-D1420BAF347B}"/>
                </a:ext>
              </a:extLst>
            </p:cNvPr>
            <p:cNvSpPr/>
            <p:nvPr/>
          </p:nvSpPr>
          <p:spPr>
            <a:xfrm>
              <a:off x="-11982232" y="462109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5" name="Ellipse 844">
              <a:extLst>
                <a:ext uri="{FF2B5EF4-FFF2-40B4-BE49-F238E27FC236}">
                  <a16:creationId xmlns:a16="http://schemas.microsoft.com/office/drawing/2014/main" id="{64F1F028-1187-BD99-1377-543E3710B63F}"/>
                </a:ext>
              </a:extLst>
            </p:cNvPr>
            <p:cNvSpPr/>
            <p:nvPr/>
          </p:nvSpPr>
          <p:spPr>
            <a:xfrm>
              <a:off x="-11833117" y="462109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6" name="Ellipse 845">
              <a:extLst>
                <a:ext uri="{FF2B5EF4-FFF2-40B4-BE49-F238E27FC236}">
                  <a16:creationId xmlns:a16="http://schemas.microsoft.com/office/drawing/2014/main" id="{9608E355-B68B-E04A-307D-3E0F53D5BFF3}"/>
                </a:ext>
              </a:extLst>
            </p:cNvPr>
            <p:cNvSpPr/>
            <p:nvPr/>
          </p:nvSpPr>
          <p:spPr>
            <a:xfrm>
              <a:off x="-12280542" y="591311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7" name="Ellipse 846">
              <a:extLst>
                <a:ext uri="{FF2B5EF4-FFF2-40B4-BE49-F238E27FC236}">
                  <a16:creationId xmlns:a16="http://schemas.microsoft.com/office/drawing/2014/main" id="{120195C5-F133-9360-8276-ADA9CFFF46D4}"/>
                </a:ext>
              </a:extLst>
            </p:cNvPr>
            <p:cNvSpPr/>
            <p:nvPr/>
          </p:nvSpPr>
          <p:spPr>
            <a:xfrm>
              <a:off x="-11459726" y="681763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8" name="Ellipse 847">
              <a:extLst>
                <a:ext uri="{FF2B5EF4-FFF2-40B4-BE49-F238E27FC236}">
                  <a16:creationId xmlns:a16="http://schemas.microsoft.com/office/drawing/2014/main" id="{B7AD9092-B83F-5BAD-94A8-9194ED98AC85}"/>
                </a:ext>
              </a:extLst>
            </p:cNvPr>
            <p:cNvSpPr/>
            <p:nvPr/>
          </p:nvSpPr>
          <p:spPr>
            <a:xfrm>
              <a:off x="-11310611" y="681763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49" name="Ellipse 848">
              <a:extLst>
                <a:ext uri="{FF2B5EF4-FFF2-40B4-BE49-F238E27FC236}">
                  <a16:creationId xmlns:a16="http://schemas.microsoft.com/office/drawing/2014/main" id="{E6175DA0-4260-06F0-5F0A-E1027FA87125}"/>
                </a:ext>
              </a:extLst>
            </p:cNvPr>
            <p:cNvSpPr/>
            <p:nvPr/>
          </p:nvSpPr>
          <p:spPr>
            <a:xfrm>
              <a:off x="-11161497" y="681763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0" name="Ellipse 849">
              <a:extLst>
                <a:ext uri="{FF2B5EF4-FFF2-40B4-BE49-F238E27FC236}">
                  <a16:creationId xmlns:a16="http://schemas.microsoft.com/office/drawing/2014/main" id="{7CF22BC9-D335-90DE-9145-EB9F9407A39A}"/>
                </a:ext>
              </a:extLst>
            </p:cNvPr>
            <p:cNvSpPr/>
            <p:nvPr/>
          </p:nvSpPr>
          <p:spPr>
            <a:xfrm>
              <a:off x="-11011899" y="681747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1" name="Ellipse 850">
              <a:extLst>
                <a:ext uri="{FF2B5EF4-FFF2-40B4-BE49-F238E27FC236}">
                  <a16:creationId xmlns:a16="http://schemas.microsoft.com/office/drawing/2014/main" id="{C0D376CB-9AE4-C2AA-2A8A-3BFEF02193B3}"/>
                </a:ext>
              </a:extLst>
            </p:cNvPr>
            <p:cNvSpPr/>
            <p:nvPr/>
          </p:nvSpPr>
          <p:spPr>
            <a:xfrm>
              <a:off x="-10862784" y="681747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2" name="Ellipse 851">
              <a:extLst>
                <a:ext uri="{FF2B5EF4-FFF2-40B4-BE49-F238E27FC236}">
                  <a16:creationId xmlns:a16="http://schemas.microsoft.com/office/drawing/2014/main" id="{F410BD36-B95A-BD5C-8474-E58FD7573F84}"/>
                </a:ext>
              </a:extLst>
            </p:cNvPr>
            <p:cNvSpPr/>
            <p:nvPr/>
          </p:nvSpPr>
          <p:spPr>
            <a:xfrm>
              <a:off x="-10713589" y="681747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3" name="Ellipse 852">
              <a:extLst>
                <a:ext uri="{FF2B5EF4-FFF2-40B4-BE49-F238E27FC236}">
                  <a16:creationId xmlns:a16="http://schemas.microsoft.com/office/drawing/2014/main" id="{064E95A3-1358-FF19-0558-E02AE64CD40F}"/>
                </a:ext>
              </a:extLst>
            </p:cNvPr>
            <p:cNvSpPr/>
            <p:nvPr/>
          </p:nvSpPr>
          <p:spPr>
            <a:xfrm>
              <a:off x="-11534163" y="462085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4" name="Ellipse 853">
              <a:extLst>
                <a:ext uri="{FF2B5EF4-FFF2-40B4-BE49-F238E27FC236}">
                  <a16:creationId xmlns:a16="http://schemas.microsoft.com/office/drawing/2014/main" id="{308EBC0C-90C8-103F-93F9-E4C32339D3D8}"/>
                </a:ext>
              </a:extLst>
            </p:cNvPr>
            <p:cNvSpPr/>
            <p:nvPr/>
          </p:nvSpPr>
          <p:spPr>
            <a:xfrm>
              <a:off x="-10415037" y="681747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5" name="Ellipse 854">
              <a:extLst>
                <a:ext uri="{FF2B5EF4-FFF2-40B4-BE49-F238E27FC236}">
                  <a16:creationId xmlns:a16="http://schemas.microsoft.com/office/drawing/2014/main" id="{FA64A96D-B56D-D30A-4D6F-D84A07DF0431}"/>
                </a:ext>
              </a:extLst>
            </p:cNvPr>
            <p:cNvSpPr/>
            <p:nvPr/>
          </p:nvSpPr>
          <p:spPr>
            <a:xfrm>
              <a:off x="-10265842" y="681747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6" name="Ellipse 855">
              <a:extLst>
                <a:ext uri="{FF2B5EF4-FFF2-40B4-BE49-F238E27FC236}">
                  <a16:creationId xmlns:a16="http://schemas.microsoft.com/office/drawing/2014/main" id="{BC3FD0E1-F116-2A06-7489-D986DC2195FF}"/>
                </a:ext>
              </a:extLst>
            </p:cNvPr>
            <p:cNvSpPr/>
            <p:nvPr/>
          </p:nvSpPr>
          <p:spPr>
            <a:xfrm>
              <a:off x="-10116727" y="681747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7" name="Ellipse 856">
              <a:extLst>
                <a:ext uri="{FF2B5EF4-FFF2-40B4-BE49-F238E27FC236}">
                  <a16:creationId xmlns:a16="http://schemas.microsoft.com/office/drawing/2014/main" id="{7495DC15-A894-68C6-8B9B-5B6BB70D59C7}"/>
                </a:ext>
              </a:extLst>
            </p:cNvPr>
            <p:cNvSpPr/>
            <p:nvPr/>
          </p:nvSpPr>
          <p:spPr>
            <a:xfrm>
              <a:off x="-9967129" y="681763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8" name="Ellipse 857">
              <a:extLst>
                <a:ext uri="{FF2B5EF4-FFF2-40B4-BE49-F238E27FC236}">
                  <a16:creationId xmlns:a16="http://schemas.microsoft.com/office/drawing/2014/main" id="{98AB4F4A-2F48-9AF9-A10A-C9522702BBFC}"/>
                </a:ext>
              </a:extLst>
            </p:cNvPr>
            <p:cNvSpPr/>
            <p:nvPr/>
          </p:nvSpPr>
          <p:spPr>
            <a:xfrm>
              <a:off x="-9818014" y="681763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59" name="Ellipse 858">
              <a:extLst>
                <a:ext uri="{FF2B5EF4-FFF2-40B4-BE49-F238E27FC236}">
                  <a16:creationId xmlns:a16="http://schemas.microsoft.com/office/drawing/2014/main" id="{F4DAE3D6-563E-3120-28BC-57457BC47450}"/>
                </a:ext>
              </a:extLst>
            </p:cNvPr>
            <p:cNvSpPr/>
            <p:nvPr/>
          </p:nvSpPr>
          <p:spPr>
            <a:xfrm>
              <a:off x="-9668900" y="681763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0" name="Ellipse 859">
              <a:extLst>
                <a:ext uri="{FF2B5EF4-FFF2-40B4-BE49-F238E27FC236}">
                  <a16:creationId xmlns:a16="http://schemas.microsoft.com/office/drawing/2014/main" id="{0035AA09-58FE-9AD6-FA66-356DFD4BA54B}"/>
                </a:ext>
              </a:extLst>
            </p:cNvPr>
            <p:cNvSpPr/>
            <p:nvPr/>
          </p:nvSpPr>
          <p:spPr>
            <a:xfrm>
              <a:off x="-11384967" y="462085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1" name="Ellipse 860">
              <a:extLst>
                <a:ext uri="{FF2B5EF4-FFF2-40B4-BE49-F238E27FC236}">
                  <a16:creationId xmlns:a16="http://schemas.microsoft.com/office/drawing/2014/main" id="{24A31E48-5A79-EEF5-9A3D-2521C08B58CF}"/>
                </a:ext>
              </a:extLst>
            </p:cNvPr>
            <p:cNvSpPr/>
            <p:nvPr/>
          </p:nvSpPr>
          <p:spPr>
            <a:xfrm>
              <a:off x="-11235853" y="462085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2" name="Ellipse 861">
              <a:extLst>
                <a:ext uri="{FF2B5EF4-FFF2-40B4-BE49-F238E27FC236}">
                  <a16:creationId xmlns:a16="http://schemas.microsoft.com/office/drawing/2014/main" id="{493EA46A-41BA-2E95-A6FC-D32C10CF55D7}"/>
                </a:ext>
              </a:extLst>
            </p:cNvPr>
            <p:cNvSpPr/>
            <p:nvPr/>
          </p:nvSpPr>
          <p:spPr>
            <a:xfrm>
              <a:off x="-11086738" y="462085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3" name="Ellipse 862">
              <a:extLst>
                <a:ext uri="{FF2B5EF4-FFF2-40B4-BE49-F238E27FC236}">
                  <a16:creationId xmlns:a16="http://schemas.microsoft.com/office/drawing/2014/main" id="{2280D5A4-E723-6CB3-6E83-18846C77B884}"/>
                </a:ext>
              </a:extLst>
            </p:cNvPr>
            <p:cNvSpPr/>
            <p:nvPr/>
          </p:nvSpPr>
          <p:spPr>
            <a:xfrm>
              <a:off x="-10788025" y="46210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4" name="Ellipse 863">
              <a:extLst>
                <a:ext uri="{FF2B5EF4-FFF2-40B4-BE49-F238E27FC236}">
                  <a16:creationId xmlns:a16="http://schemas.microsoft.com/office/drawing/2014/main" id="{FC9B8A5A-5FE1-4202-F893-9A961E60C646}"/>
                </a:ext>
              </a:extLst>
            </p:cNvPr>
            <p:cNvSpPr/>
            <p:nvPr/>
          </p:nvSpPr>
          <p:spPr>
            <a:xfrm>
              <a:off x="-10638910" y="46210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5" name="Ellipse 864">
              <a:extLst>
                <a:ext uri="{FF2B5EF4-FFF2-40B4-BE49-F238E27FC236}">
                  <a16:creationId xmlns:a16="http://schemas.microsoft.com/office/drawing/2014/main" id="{B1D5CA53-F6A9-4D81-472B-6153DC5C5400}"/>
                </a:ext>
              </a:extLst>
            </p:cNvPr>
            <p:cNvSpPr/>
            <p:nvPr/>
          </p:nvSpPr>
          <p:spPr>
            <a:xfrm>
              <a:off x="-10489796" y="46210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6" name="Ellipse 865">
              <a:extLst>
                <a:ext uri="{FF2B5EF4-FFF2-40B4-BE49-F238E27FC236}">
                  <a16:creationId xmlns:a16="http://schemas.microsoft.com/office/drawing/2014/main" id="{4A7D30A5-0D72-D3AC-CC06-CD6AE7332F1E}"/>
                </a:ext>
              </a:extLst>
            </p:cNvPr>
            <p:cNvSpPr/>
            <p:nvPr/>
          </p:nvSpPr>
          <p:spPr>
            <a:xfrm>
              <a:off x="-10340681" y="462101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7" name="Ellipse 866">
              <a:extLst>
                <a:ext uri="{FF2B5EF4-FFF2-40B4-BE49-F238E27FC236}">
                  <a16:creationId xmlns:a16="http://schemas.microsoft.com/office/drawing/2014/main" id="{F147C89C-3F06-2530-BFC8-8DAA3733CA48}"/>
                </a:ext>
              </a:extLst>
            </p:cNvPr>
            <p:cNvSpPr/>
            <p:nvPr/>
          </p:nvSpPr>
          <p:spPr>
            <a:xfrm>
              <a:off x="-11907634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8" name="Ellipse 867">
              <a:extLst>
                <a:ext uri="{FF2B5EF4-FFF2-40B4-BE49-F238E27FC236}">
                  <a16:creationId xmlns:a16="http://schemas.microsoft.com/office/drawing/2014/main" id="{08A93ECD-94CB-5BCE-BFBB-8D51C84BEA42}"/>
                </a:ext>
              </a:extLst>
            </p:cNvPr>
            <p:cNvSpPr/>
            <p:nvPr/>
          </p:nvSpPr>
          <p:spPr>
            <a:xfrm>
              <a:off x="-12430140" y="59130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69" name="Ellipse 868">
              <a:extLst>
                <a:ext uri="{FF2B5EF4-FFF2-40B4-BE49-F238E27FC236}">
                  <a16:creationId xmlns:a16="http://schemas.microsoft.com/office/drawing/2014/main" id="{B14613B4-D547-2BA1-61EF-9348A247101E}"/>
                </a:ext>
              </a:extLst>
            </p:cNvPr>
            <p:cNvSpPr/>
            <p:nvPr/>
          </p:nvSpPr>
          <p:spPr>
            <a:xfrm>
              <a:off x="-12579254" y="59130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0" name="Ellipse 869">
              <a:extLst>
                <a:ext uri="{FF2B5EF4-FFF2-40B4-BE49-F238E27FC236}">
                  <a16:creationId xmlns:a16="http://schemas.microsoft.com/office/drawing/2014/main" id="{D51B6D4D-A244-E097-417E-8219BE327841}"/>
                </a:ext>
              </a:extLst>
            </p:cNvPr>
            <p:cNvSpPr/>
            <p:nvPr/>
          </p:nvSpPr>
          <p:spPr>
            <a:xfrm>
              <a:off x="-12728369" y="59130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1" name="Ellipse 870">
              <a:extLst>
                <a:ext uri="{FF2B5EF4-FFF2-40B4-BE49-F238E27FC236}">
                  <a16:creationId xmlns:a16="http://schemas.microsoft.com/office/drawing/2014/main" id="{52AC62DC-B6CC-61E8-3E4B-3C5F62620419}"/>
                </a:ext>
              </a:extLst>
            </p:cNvPr>
            <p:cNvSpPr/>
            <p:nvPr/>
          </p:nvSpPr>
          <p:spPr>
            <a:xfrm>
              <a:off x="-12877564" y="59130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2" name="Ellipse 871">
              <a:extLst>
                <a:ext uri="{FF2B5EF4-FFF2-40B4-BE49-F238E27FC236}">
                  <a16:creationId xmlns:a16="http://schemas.microsoft.com/office/drawing/2014/main" id="{6C89B970-CC86-5456-1FC3-A9C79BAF9786}"/>
                </a:ext>
              </a:extLst>
            </p:cNvPr>
            <p:cNvSpPr/>
            <p:nvPr/>
          </p:nvSpPr>
          <p:spPr>
            <a:xfrm>
              <a:off x="-7728234" y="6817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3" name="Ellipse 872">
              <a:extLst>
                <a:ext uri="{FF2B5EF4-FFF2-40B4-BE49-F238E27FC236}">
                  <a16:creationId xmlns:a16="http://schemas.microsoft.com/office/drawing/2014/main" id="{FBE2FA8F-1ADA-47C9-C359-BB214DF37B4E}"/>
                </a:ext>
              </a:extLst>
            </p:cNvPr>
            <p:cNvSpPr/>
            <p:nvPr/>
          </p:nvSpPr>
          <p:spPr>
            <a:xfrm>
              <a:off x="-7579038" y="6817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4" name="Ellipse 873">
              <a:extLst>
                <a:ext uri="{FF2B5EF4-FFF2-40B4-BE49-F238E27FC236}">
                  <a16:creationId xmlns:a16="http://schemas.microsoft.com/office/drawing/2014/main" id="{DC2B334E-F5D2-C6BE-5030-88D23925828E}"/>
                </a:ext>
              </a:extLst>
            </p:cNvPr>
            <p:cNvSpPr/>
            <p:nvPr/>
          </p:nvSpPr>
          <p:spPr>
            <a:xfrm>
              <a:off x="-7429924" y="6817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5" name="Ellipse 874">
              <a:extLst>
                <a:ext uri="{FF2B5EF4-FFF2-40B4-BE49-F238E27FC236}">
                  <a16:creationId xmlns:a16="http://schemas.microsoft.com/office/drawing/2014/main" id="{C487D49A-1B32-9391-DC47-37859D35B945}"/>
                </a:ext>
              </a:extLst>
            </p:cNvPr>
            <p:cNvSpPr/>
            <p:nvPr/>
          </p:nvSpPr>
          <p:spPr>
            <a:xfrm>
              <a:off x="-13026679" y="591303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6" name="Ellipse 875">
              <a:extLst>
                <a:ext uri="{FF2B5EF4-FFF2-40B4-BE49-F238E27FC236}">
                  <a16:creationId xmlns:a16="http://schemas.microsoft.com/office/drawing/2014/main" id="{D8EDB9F1-ED91-18E8-53C0-2A2109EDA039}"/>
                </a:ext>
              </a:extLst>
            </p:cNvPr>
            <p:cNvSpPr/>
            <p:nvPr/>
          </p:nvSpPr>
          <p:spPr>
            <a:xfrm>
              <a:off x="-13549104" y="526686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7" name="Ellipse 876">
              <a:extLst>
                <a:ext uri="{FF2B5EF4-FFF2-40B4-BE49-F238E27FC236}">
                  <a16:creationId xmlns:a16="http://schemas.microsoft.com/office/drawing/2014/main" id="{4AFFDDC9-9EE0-7474-CB71-472C9551400D}"/>
                </a:ext>
              </a:extLst>
            </p:cNvPr>
            <p:cNvSpPr/>
            <p:nvPr/>
          </p:nvSpPr>
          <p:spPr>
            <a:xfrm>
              <a:off x="-13399989" y="526686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8" name="Ellipse 877">
              <a:extLst>
                <a:ext uri="{FF2B5EF4-FFF2-40B4-BE49-F238E27FC236}">
                  <a16:creationId xmlns:a16="http://schemas.microsoft.com/office/drawing/2014/main" id="{35946661-6684-38BD-BF22-23BE740CDDA8}"/>
                </a:ext>
              </a:extLst>
            </p:cNvPr>
            <p:cNvSpPr/>
            <p:nvPr/>
          </p:nvSpPr>
          <p:spPr>
            <a:xfrm>
              <a:off x="-13250875" y="526686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79" name="Ellipse 878">
              <a:extLst>
                <a:ext uri="{FF2B5EF4-FFF2-40B4-BE49-F238E27FC236}">
                  <a16:creationId xmlns:a16="http://schemas.microsoft.com/office/drawing/2014/main" id="{DBD28646-ECE0-B8F0-7975-71F98ECB6615}"/>
                </a:ext>
              </a:extLst>
            </p:cNvPr>
            <p:cNvSpPr/>
            <p:nvPr/>
          </p:nvSpPr>
          <p:spPr>
            <a:xfrm>
              <a:off x="-13101196" y="526710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0" name="Ellipse 879">
              <a:extLst>
                <a:ext uri="{FF2B5EF4-FFF2-40B4-BE49-F238E27FC236}">
                  <a16:creationId xmlns:a16="http://schemas.microsoft.com/office/drawing/2014/main" id="{F0CF8066-03DD-F0FE-985C-D7664B673F1D}"/>
                </a:ext>
              </a:extLst>
            </p:cNvPr>
            <p:cNvSpPr/>
            <p:nvPr/>
          </p:nvSpPr>
          <p:spPr>
            <a:xfrm>
              <a:off x="-12952001" y="526710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1" name="Ellipse 880">
              <a:extLst>
                <a:ext uri="{FF2B5EF4-FFF2-40B4-BE49-F238E27FC236}">
                  <a16:creationId xmlns:a16="http://schemas.microsoft.com/office/drawing/2014/main" id="{413A2E91-35BE-9999-725D-CE82E93754BB}"/>
                </a:ext>
              </a:extLst>
            </p:cNvPr>
            <p:cNvSpPr/>
            <p:nvPr/>
          </p:nvSpPr>
          <p:spPr>
            <a:xfrm>
              <a:off x="-12802886" y="526710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2" name="Ellipse 881">
              <a:extLst>
                <a:ext uri="{FF2B5EF4-FFF2-40B4-BE49-F238E27FC236}">
                  <a16:creationId xmlns:a16="http://schemas.microsoft.com/office/drawing/2014/main" id="{A747D53F-8983-730F-3DE4-2B48B4B14D3D}"/>
                </a:ext>
              </a:extLst>
            </p:cNvPr>
            <p:cNvSpPr/>
            <p:nvPr/>
          </p:nvSpPr>
          <p:spPr>
            <a:xfrm>
              <a:off x="-6236362" y="68171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3" name="Ellipse 882">
              <a:extLst>
                <a:ext uri="{FF2B5EF4-FFF2-40B4-BE49-F238E27FC236}">
                  <a16:creationId xmlns:a16="http://schemas.microsoft.com/office/drawing/2014/main" id="{11C1B75A-8E78-904E-C404-61ED5E7AC04E}"/>
                </a:ext>
              </a:extLst>
            </p:cNvPr>
            <p:cNvSpPr/>
            <p:nvPr/>
          </p:nvSpPr>
          <p:spPr>
            <a:xfrm>
              <a:off x="-12504657" y="500883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4" name="Ellipse 883">
              <a:extLst>
                <a:ext uri="{FF2B5EF4-FFF2-40B4-BE49-F238E27FC236}">
                  <a16:creationId xmlns:a16="http://schemas.microsoft.com/office/drawing/2014/main" id="{5CE27E4D-39AA-7EFE-5D21-99422A6BCCC0}"/>
                </a:ext>
              </a:extLst>
            </p:cNvPr>
            <p:cNvSpPr/>
            <p:nvPr/>
          </p:nvSpPr>
          <p:spPr>
            <a:xfrm>
              <a:off x="-12056749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5" name="Ellipse 884">
              <a:extLst>
                <a:ext uri="{FF2B5EF4-FFF2-40B4-BE49-F238E27FC236}">
                  <a16:creationId xmlns:a16="http://schemas.microsoft.com/office/drawing/2014/main" id="{DF736656-EFF8-87B9-D48F-F18F6A699332}"/>
                </a:ext>
              </a:extLst>
            </p:cNvPr>
            <p:cNvSpPr/>
            <p:nvPr/>
          </p:nvSpPr>
          <p:spPr>
            <a:xfrm>
              <a:off x="-12802886" y="500883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6" name="Ellipse 885">
              <a:extLst>
                <a:ext uri="{FF2B5EF4-FFF2-40B4-BE49-F238E27FC236}">
                  <a16:creationId xmlns:a16="http://schemas.microsoft.com/office/drawing/2014/main" id="{871297EC-9265-FFC8-3041-B505C8E9C4B6}"/>
                </a:ext>
              </a:extLst>
            </p:cNvPr>
            <p:cNvSpPr/>
            <p:nvPr/>
          </p:nvSpPr>
          <p:spPr>
            <a:xfrm>
              <a:off x="-12952001" y="500883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7" name="Ellipse 886">
              <a:extLst>
                <a:ext uri="{FF2B5EF4-FFF2-40B4-BE49-F238E27FC236}">
                  <a16:creationId xmlns:a16="http://schemas.microsoft.com/office/drawing/2014/main" id="{C436767E-05D5-33AB-B1D3-95BC85F9F0ED}"/>
                </a:ext>
              </a:extLst>
            </p:cNvPr>
            <p:cNvSpPr/>
            <p:nvPr/>
          </p:nvSpPr>
          <p:spPr>
            <a:xfrm>
              <a:off x="-13101196" y="500883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8" name="Ellipse 887">
              <a:extLst>
                <a:ext uri="{FF2B5EF4-FFF2-40B4-BE49-F238E27FC236}">
                  <a16:creationId xmlns:a16="http://schemas.microsoft.com/office/drawing/2014/main" id="{6F890A7A-BB1E-9F76-1A2A-B46A36FBE644}"/>
                </a:ext>
              </a:extLst>
            </p:cNvPr>
            <p:cNvSpPr/>
            <p:nvPr/>
          </p:nvSpPr>
          <p:spPr>
            <a:xfrm>
              <a:off x="-13250875" y="500915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89" name="Ellipse 888">
              <a:extLst>
                <a:ext uri="{FF2B5EF4-FFF2-40B4-BE49-F238E27FC236}">
                  <a16:creationId xmlns:a16="http://schemas.microsoft.com/office/drawing/2014/main" id="{E5DC4505-D498-5399-5825-E3CB2FD8C8BF}"/>
                </a:ext>
              </a:extLst>
            </p:cNvPr>
            <p:cNvSpPr/>
            <p:nvPr/>
          </p:nvSpPr>
          <p:spPr>
            <a:xfrm>
              <a:off x="-13399989" y="500915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0" name="Ellipse 889">
              <a:extLst>
                <a:ext uri="{FF2B5EF4-FFF2-40B4-BE49-F238E27FC236}">
                  <a16:creationId xmlns:a16="http://schemas.microsoft.com/office/drawing/2014/main" id="{7638A008-DC86-04A5-CDD0-142855BD22F7}"/>
                </a:ext>
              </a:extLst>
            </p:cNvPr>
            <p:cNvSpPr/>
            <p:nvPr/>
          </p:nvSpPr>
          <p:spPr>
            <a:xfrm>
              <a:off x="-13549104" y="500915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1" name="Ellipse 890">
              <a:extLst>
                <a:ext uri="{FF2B5EF4-FFF2-40B4-BE49-F238E27FC236}">
                  <a16:creationId xmlns:a16="http://schemas.microsoft.com/office/drawing/2014/main" id="{745324F4-2FAC-4D37-DFC3-D8482E9D4D83}"/>
                </a:ext>
              </a:extLst>
            </p:cNvPr>
            <p:cNvSpPr/>
            <p:nvPr/>
          </p:nvSpPr>
          <p:spPr>
            <a:xfrm>
              <a:off x="-13698219" y="500915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2" name="Ellipse 891">
              <a:extLst>
                <a:ext uri="{FF2B5EF4-FFF2-40B4-BE49-F238E27FC236}">
                  <a16:creationId xmlns:a16="http://schemas.microsoft.com/office/drawing/2014/main" id="{1B573D20-EEEC-18CC-5F1A-E3C4CDF527FF}"/>
                </a:ext>
              </a:extLst>
            </p:cNvPr>
            <p:cNvSpPr/>
            <p:nvPr/>
          </p:nvSpPr>
          <p:spPr>
            <a:xfrm>
              <a:off x="-13847495" y="500867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3" name="Ellipse 892">
              <a:extLst>
                <a:ext uri="{FF2B5EF4-FFF2-40B4-BE49-F238E27FC236}">
                  <a16:creationId xmlns:a16="http://schemas.microsoft.com/office/drawing/2014/main" id="{305E2102-C7CD-EE40-AA34-41E5556CD90D}"/>
                </a:ext>
              </a:extLst>
            </p:cNvPr>
            <p:cNvSpPr/>
            <p:nvPr/>
          </p:nvSpPr>
          <p:spPr>
            <a:xfrm>
              <a:off x="-12205863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4" name="Ellipse 893">
              <a:extLst>
                <a:ext uri="{FF2B5EF4-FFF2-40B4-BE49-F238E27FC236}">
                  <a16:creationId xmlns:a16="http://schemas.microsoft.com/office/drawing/2014/main" id="{89D730A2-00F3-5924-00A7-6846C56DE378}"/>
                </a:ext>
              </a:extLst>
            </p:cNvPr>
            <p:cNvSpPr/>
            <p:nvPr/>
          </p:nvSpPr>
          <p:spPr>
            <a:xfrm>
              <a:off x="-12354978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5" name="Ellipse 894">
              <a:extLst>
                <a:ext uri="{FF2B5EF4-FFF2-40B4-BE49-F238E27FC236}">
                  <a16:creationId xmlns:a16="http://schemas.microsoft.com/office/drawing/2014/main" id="{1A7055FF-CC33-1335-CC79-BE4F0731D2BC}"/>
                </a:ext>
              </a:extLst>
            </p:cNvPr>
            <p:cNvSpPr/>
            <p:nvPr/>
          </p:nvSpPr>
          <p:spPr>
            <a:xfrm>
              <a:off x="-12653771" y="526710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6" name="Ellipse 895">
              <a:extLst>
                <a:ext uri="{FF2B5EF4-FFF2-40B4-BE49-F238E27FC236}">
                  <a16:creationId xmlns:a16="http://schemas.microsoft.com/office/drawing/2014/main" id="{5F22657C-66A7-F721-2104-61ECFD3C6A14}"/>
                </a:ext>
              </a:extLst>
            </p:cNvPr>
            <p:cNvSpPr/>
            <p:nvPr/>
          </p:nvSpPr>
          <p:spPr>
            <a:xfrm>
              <a:off x="-10489796" y="84969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7" name="Ellipse 896">
              <a:extLst>
                <a:ext uri="{FF2B5EF4-FFF2-40B4-BE49-F238E27FC236}">
                  <a16:creationId xmlns:a16="http://schemas.microsoft.com/office/drawing/2014/main" id="{3AD3E151-E85D-0A48-FF9D-0B99DA3EF369}"/>
                </a:ext>
              </a:extLst>
            </p:cNvPr>
            <p:cNvSpPr/>
            <p:nvPr/>
          </p:nvSpPr>
          <p:spPr>
            <a:xfrm>
              <a:off x="-13026679" y="69469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8" name="Ellipse 897">
              <a:extLst>
                <a:ext uri="{FF2B5EF4-FFF2-40B4-BE49-F238E27FC236}">
                  <a16:creationId xmlns:a16="http://schemas.microsoft.com/office/drawing/2014/main" id="{4016B42D-2F39-2ED9-A7F3-3D74D9CF0B8E}"/>
                </a:ext>
              </a:extLst>
            </p:cNvPr>
            <p:cNvSpPr/>
            <p:nvPr/>
          </p:nvSpPr>
          <p:spPr>
            <a:xfrm>
              <a:off x="-12877564" y="69469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99" name="Ellipse 898">
              <a:extLst>
                <a:ext uri="{FF2B5EF4-FFF2-40B4-BE49-F238E27FC236}">
                  <a16:creationId xmlns:a16="http://schemas.microsoft.com/office/drawing/2014/main" id="{2D91055B-271C-57D3-BD8E-72BA536E54E0}"/>
                </a:ext>
              </a:extLst>
            </p:cNvPr>
            <p:cNvSpPr/>
            <p:nvPr/>
          </p:nvSpPr>
          <p:spPr>
            <a:xfrm>
              <a:off x="-12728369" y="69469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0" name="Ellipse 899">
              <a:extLst>
                <a:ext uri="{FF2B5EF4-FFF2-40B4-BE49-F238E27FC236}">
                  <a16:creationId xmlns:a16="http://schemas.microsoft.com/office/drawing/2014/main" id="{49DAF26F-EA69-7648-AB30-03FAE41FFC70}"/>
                </a:ext>
              </a:extLst>
            </p:cNvPr>
            <p:cNvSpPr/>
            <p:nvPr/>
          </p:nvSpPr>
          <p:spPr>
            <a:xfrm>
              <a:off x="-12579254" y="69469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1" name="Ellipse 900">
              <a:extLst>
                <a:ext uri="{FF2B5EF4-FFF2-40B4-BE49-F238E27FC236}">
                  <a16:creationId xmlns:a16="http://schemas.microsoft.com/office/drawing/2014/main" id="{90A95D81-6706-8825-B511-7F8B8D7E83EA}"/>
                </a:ext>
              </a:extLst>
            </p:cNvPr>
            <p:cNvSpPr/>
            <p:nvPr/>
          </p:nvSpPr>
          <p:spPr>
            <a:xfrm>
              <a:off x="-12430140" y="69469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2" name="Ellipse 901">
              <a:extLst>
                <a:ext uri="{FF2B5EF4-FFF2-40B4-BE49-F238E27FC236}">
                  <a16:creationId xmlns:a16="http://schemas.microsoft.com/office/drawing/2014/main" id="{2A701222-CEE5-4914-C5D8-D1E307738DA1}"/>
                </a:ext>
              </a:extLst>
            </p:cNvPr>
            <p:cNvSpPr/>
            <p:nvPr/>
          </p:nvSpPr>
          <p:spPr>
            <a:xfrm>
              <a:off x="-12280542" y="694685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3" name="Ellipse 902">
              <a:extLst>
                <a:ext uri="{FF2B5EF4-FFF2-40B4-BE49-F238E27FC236}">
                  <a16:creationId xmlns:a16="http://schemas.microsoft.com/office/drawing/2014/main" id="{2B8B0D88-9B1F-F870-8BF7-707AB2D7ED49}"/>
                </a:ext>
              </a:extLst>
            </p:cNvPr>
            <p:cNvSpPr/>
            <p:nvPr/>
          </p:nvSpPr>
          <p:spPr>
            <a:xfrm>
              <a:off x="-12131346" y="694685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4" name="Ellipse 903">
              <a:extLst>
                <a:ext uri="{FF2B5EF4-FFF2-40B4-BE49-F238E27FC236}">
                  <a16:creationId xmlns:a16="http://schemas.microsoft.com/office/drawing/2014/main" id="{BBA895BC-A32A-F8D4-47EF-47DEADDB4CE2}"/>
                </a:ext>
              </a:extLst>
            </p:cNvPr>
            <p:cNvSpPr/>
            <p:nvPr/>
          </p:nvSpPr>
          <p:spPr>
            <a:xfrm>
              <a:off x="-11982232" y="694685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5" name="Ellipse 904">
              <a:extLst>
                <a:ext uri="{FF2B5EF4-FFF2-40B4-BE49-F238E27FC236}">
                  <a16:creationId xmlns:a16="http://schemas.microsoft.com/office/drawing/2014/main" id="{11754178-2B5A-AD06-7B24-58AA01A29E5B}"/>
                </a:ext>
              </a:extLst>
            </p:cNvPr>
            <p:cNvSpPr/>
            <p:nvPr/>
          </p:nvSpPr>
          <p:spPr>
            <a:xfrm>
              <a:off x="-11833117" y="694685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6" name="Ellipse 905">
              <a:extLst>
                <a:ext uri="{FF2B5EF4-FFF2-40B4-BE49-F238E27FC236}">
                  <a16:creationId xmlns:a16="http://schemas.microsoft.com/office/drawing/2014/main" id="{5F361751-5F71-75C2-2ADD-0DB4F7811B80}"/>
                </a:ext>
              </a:extLst>
            </p:cNvPr>
            <p:cNvSpPr/>
            <p:nvPr/>
          </p:nvSpPr>
          <p:spPr>
            <a:xfrm>
              <a:off x="-12354978" y="526702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7" name="Ellipse 906">
              <a:extLst>
                <a:ext uri="{FF2B5EF4-FFF2-40B4-BE49-F238E27FC236}">
                  <a16:creationId xmlns:a16="http://schemas.microsoft.com/office/drawing/2014/main" id="{67A97413-A506-E6C0-B8D8-63197EE05614}"/>
                </a:ext>
              </a:extLst>
            </p:cNvPr>
            <p:cNvSpPr/>
            <p:nvPr/>
          </p:nvSpPr>
          <p:spPr>
            <a:xfrm>
              <a:off x="-11534163" y="694709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8" name="Ellipse 907">
              <a:extLst>
                <a:ext uri="{FF2B5EF4-FFF2-40B4-BE49-F238E27FC236}">
                  <a16:creationId xmlns:a16="http://schemas.microsoft.com/office/drawing/2014/main" id="{B5E53DA6-B29D-6F40-FB88-EA4ED16A3F35}"/>
                </a:ext>
              </a:extLst>
            </p:cNvPr>
            <p:cNvSpPr/>
            <p:nvPr/>
          </p:nvSpPr>
          <p:spPr>
            <a:xfrm>
              <a:off x="-11384967" y="694709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09" name="Ellipse 908">
              <a:extLst>
                <a:ext uri="{FF2B5EF4-FFF2-40B4-BE49-F238E27FC236}">
                  <a16:creationId xmlns:a16="http://schemas.microsoft.com/office/drawing/2014/main" id="{D184B6C8-52A4-A889-51DD-0B5FAB7DADD7}"/>
                </a:ext>
              </a:extLst>
            </p:cNvPr>
            <p:cNvSpPr/>
            <p:nvPr/>
          </p:nvSpPr>
          <p:spPr>
            <a:xfrm>
              <a:off x="-11235853" y="694709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0" name="Ellipse 909">
              <a:extLst>
                <a:ext uri="{FF2B5EF4-FFF2-40B4-BE49-F238E27FC236}">
                  <a16:creationId xmlns:a16="http://schemas.microsoft.com/office/drawing/2014/main" id="{B034937C-A05B-051C-5639-C176F5B3D909}"/>
                </a:ext>
              </a:extLst>
            </p:cNvPr>
            <p:cNvSpPr/>
            <p:nvPr/>
          </p:nvSpPr>
          <p:spPr>
            <a:xfrm>
              <a:off x="-11086738" y="694709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1" name="Ellipse 910">
              <a:extLst>
                <a:ext uri="{FF2B5EF4-FFF2-40B4-BE49-F238E27FC236}">
                  <a16:creationId xmlns:a16="http://schemas.microsoft.com/office/drawing/2014/main" id="{20535800-A8B1-7754-4613-A1492DFFFDEC}"/>
                </a:ext>
              </a:extLst>
            </p:cNvPr>
            <p:cNvSpPr/>
            <p:nvPr/>
          </p:nvSpPr>
          <p:spPr>
            <a:xfrm>
              <a:off x="-12653771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2" name="Ellipse 911">
              <a:extLst>
                <a:ext uri="{FF2B5EF4-FFF2-40B4-BE49-F238E27FC236}">
                  <a16:creationId xmlns:a16="http://schemas.microsoft.com/office/drawing/2014/main" id="{901A94E4-78A6-E5F6-1FA1-B98DA691BC56}"/>
                </a:ext>
              </a:extLst>
            </p:cNvPr>
            <p:cNvSpPr/>
            <p:nvPr/>
          </p:nvSpPr>
          <p:spPr>
            <a:xfrm>
              <a:off x="-10788025" y="694677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3" name="Ellipse 912">
              <a:extLst>
                <a:ext uri="{FF2B5EF4-FFF2-40B4-BE49-F238E27FC236}">
                  <a16:creationId xmlns:a16="http://schemas.microsoft.com/office/drawing/2014/main" id="{F07AD3DD-1AC6-6B5C-96D6-710F912C2DAC}"/>
                </a:ext>
              </a:extLst>
            </p:cNvPr>
            <p:cNvSpPr/>
            <p:nvPr/>
          </p:nvSpPr>
          <p:spPr>
            <a:xfrm>
              <a:off x="-10638910" y="694677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4" name="Ellipse 913">
              <a:extLst>
                <a:ext uri="{FF2B5EF4-FFF2-40B4-BE49-F238E27FC236}">
                  <a16:creationId xmlns:a16="http://schemas.microsoft.com/office/drawing/2014/main" id="{EF97F74B-2F7D-1F37-451B-68434F8BFE15}"/>
                </a:ext>
              </a:extLst>
            </p:cNvPr>
            <p:cNvSpPr/>
            <p:nvPr/>
          </p:nvSpPr>
          <p:spPr>
            <a:xfrm>
              <a:off x="-10489796" y="694677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5" name="Ellipse 914">
              <a:extLst>
                <a:ext uri="{FF2B5EF4-FFF2-40B4-BE49-F238E27FC236}">
                  <a16:creationId xmlns:a16="http://schemas.microsoft.com/office/drawing/2014/main" id="{471E46D2-50BF-4E6D-C0D9-F97D37AA751E}"/>
                </a:ext>
              </a:extLst>
            </p:cNvPr>
            <p:cNvSpPr/>
            <p:nvPr/>
          </p:nvSpPr>
          <p:spPr>
            <a:xfrm>
              <a:off x="-10340681" y="694677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6" name="Ellipse 915">
              <a:extLst>
                <a:ext uri="{FF2B5EF4-FFF2-40B4-BE49-F238E27FC236}">
                  <a16:creationId xmlns:a16="http://schemas.microsoft.com/office/drawing/2014/main" id="{72CB106F-12E2-A578-8F45-1BAAAE00CB1E}"/>
                </a:ext>
              </a:extLst>
            </p:cNvPr>
            <p:cNvSpPr/>
            <p:nvPr/>
          </p:nvSpPr>
          <p:spPr>
            <a:xfrm>
              <a:off x="-12802886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7" name="Ellipse 916">
              <a:extLst>
                <a:ext uri="{FF2B5EF4-FFF2-40B4-BE49-F238E27FC236}">
                  <a16:creationId xmlns:a16="http://schemas.microsoft.com/office/drawing/2014/main" id="{59D2FE0B-FE52-0746-F2BC-9BC0FCF2F519}"/>
                </a:ext>
              </a:extLst>
            </p:cNvPr>
            <p:cNvSpPr/>
            <p:nvPr/>
          </p:nvSpPr>
          <p:spPr>
            <a:xfrm>
              <a:off x="-10041727" y="694709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8" name="Ellipse 917">
              <a:extLst>
                <a:ext uri="{FF2B5EF4-FFF2-40B4-BE49-F238E27FC236}">
                  <a16:creationId xmlns:a16="http://schemas.microsoft.com/office/drawing/2014/main" id="{90315ADF-B5FC-B58F-3106-D1881B428F00}"/>
                </a:ext>
              </a:extLst>
            </p:cNvPr>
            <p:cNvSpPr/>
            <p:nvPr/>
          </p:nvSpPr>
          <p:spPr>
            <a:xfrm>
              <a:off x="-9892612" y="694709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19" name="Ellipse 918">
              <a:extLst>
                <a:ext uri="{FF2B5EF4-FFF2-40B4-BE49-F238E27FC236}">
                  <a16:creationId xmlns:a16="http://schemas.microsoft.com/office/drawing/2014/main" id="{67CE1B88-537A-A9C4-E014-A2E4D6CC4EED}"/>
                </a:ext>
              </a:extLst>
            </p:cNvPr>
            <p:cNvSpPr/>
            <p:nvPr/>
          </p:nvSpPr>
          <p:spPr>
            <a:xfrm>
              <a:off x="-9743497" y="694709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0" name="Ellipse 919">
              <a:extLst>
                <a:ext uri="{FF2B5EF4-FFF2-40B4-BE49-F238E27FC236}">
                  <a16:creationId xmlns:a16="http://schemas.microsoft.com/office/drawing/2014/main" id="{A5EAD40B-3884-943B-BCD2-14CA7CCDA061}"/>
                </a:ext>
              </a:extLst>
            </p:cNvPr>
            <p:cNvSpPr/>
            <p:nvPr/>
          </p:nvSpPr>
          <p:spPr>
            <a:xfrm>
              <a:off x="-9594383" y="694709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1" name="Ellipse 920">
              <a:extLst>
                <a:ext uri="{FF2B5EF4-FFF2-40B4-BE49-F238E27FC236}">
                  <a16:creationId xmlns:a16="http://schemas.microsoft.com/office/drawing/2014/main" id="{9A3F88F5-5454-8BA8-75A0-D3CC6C8544B8}"/>
                </a:ext>
              </a:extLst>
            </p:cNvPr>
            <p:cNvSpPr/>
            <p:nvPr/>
          </p:nvSpPr>
          <p:spPr>
            <a:xfrm>
              <a:off x="-10340681" y="8496987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2" name="Ellipse 921">
              <a:extLst>
                <a:ext uri="{FF2B5EF4-FFF2-40B4-BE49-F238E27FC236}">
                  <a16:creationId xmlns:a16="http://schemas.microsoft.com/office/drawing/2014/main" id="{7096DF83-6677-07CB-0E1C-A55EBF57CD56}"/>
                </a:ext>
              </a:extLst>
            </p:cNvPr>
            <p:cNvSpPr/>
            <p:nvPr/>
          </p:nvSpPr>
          <p:spPr>
            <a:xfrm>
              <a:off x="-9295509" y="694685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3" name="Ellipse 922">
              <a:extLst>
                <a:ext uri="{FF2B5EF4-FFF2-40B4-BE49-F238E27FC236}">
                  <a16:creationId xmlns:a16="http://schemas.microsoft.com/office/drawing/2014/main" id="{360893AA-B314-9258-8F66-7F0FBAD4F118}"/>
                </a:ext>
              </a:extLst>
            </p:cNvPr>
            <p:cNvSpPr/>
            <p:nvPr/>
          </p:nvSpPr>
          <p:spPr>
            <a:xfrm>
              <a:off x="-9146394" y="694685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4" name="Ellipse 923">
              <a:extLst>
                <a:ext uri="{FF2B5EF4-FFF2-40B4-BE49-F238E27FC236}">
                  <a16:creationId xmlns:a16="http://schemas.microsoft.com/office/drawing/2014/main" id="{759F364D-9BCF-22AB-0869-0985DED0F62F}"/>
                </a:ext>
              </a:extLst>
            </p:cNvPr>
            <p:cNvSpPr/>
            <p:nvPr/>
          </p:nvSpPr>
          <p:spPr>
            <a:xfrm>
              <a:off x="-8997279" y="694685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5" name="Ellipse 924">
              <a:extLst>
                <a:ext uri="{FF2B5EF4-FFF2-40B4-BE49-F238E27FC236}">
                  <a16:creationId xmlns:a16="http://schemas.microsoft.com/office/drawing/2014/main" id="{3D80E81C-BDBB-2085-F9D4-4B6F891F3CEF}"/>
                </a:ext>
              </a:extLst>
            </p:cNvPr>
            <p:cNvSpPr/>
            <p:nvPr/>
          </p:nvSpPr>
          <p:spPr>
            <a:xfrm>
              <a:off x="-8848165" y="694685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6" name="Ellipse 925">
              <a:extLst>
                <a:ext uri="{FF2B5EF4-FFF2-40B4-BE49-F238E27FC236}">
                  <a16:creationId xmlns:a16="http://schemas.microsoft.com/office/drawing/2014/main" id="{E1BF259C-0E35-9F8C-BD59-7D14B013D035}"/>
                </a:ext>
              </a:extLst>
            </p:cNvPr>
            <p:cNvSpPr/>
            <p:nvPr/>
          </p:nvSpPr>
          <p:spPr>
            <a:xfrm>
              <a:off x="-8698486" y="69469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7" name="Ellipse 926">
              <a:extLst>
                <a:ext uri="{FF2B5EF4-FFF2-40B4-BE49-F238E27FC236}">
                  <a16:creationId xmlns:a16="http://schemas.microsoft.com/office/drawing/2014/main" id="{AC2DF284-AD67-AC5C-1D13-7456F6B247BB}"/>
                </a:ext>
              </a:extLst>
            </p:cNvPr>
            <p:cNvSpPr/>
            <p:nvPr/>
          </p:nvSpPr>
          <p:spPr>
            <a:xfrm>
              <a:off x="-8549371" y="69469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8" name="Ellipse 927">
              <a:extLst>
                <a:ext uri="{FF2B5EF4-FFF2-40B4-BE49-F238E27FC236}">
                  <a16:creationId xmlns:a16="http://schemas.microsoft.com/office/drawing/2014/main" id="{BAAE0CA5-F91D-5713-A4A8-73E044B2CD15}"/>
                </a:ext>
              </a:extLst>
            </p:cNvPr>
            <p:cNvSpPr/>
            <p:nvPr/>
          </p:nvSpPr>
          <p:spPr>
            <a:xfrm>
              <a:off x="-8400257" y="69469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29" name="Ellipse 928">
              <a:extLst>
                <a:ext uri="{FF2B5EF4-FFF2-40B4-BE49-F238E27FC236}">
                  <a16:creationId xmlns:a16="http://schemas.microsoft.com/office/drawing/2014/main" id="{A6C29D05-88AF-99BC-5B34-1BAFAE5AEA36}"/>
                </a:ext>
              </a:extLst>
            </p:cNvPr>
            <p:cNvSpPr/>
            <p:nvPr/>
          </p:nvSpPr>
          <p:spPr>
            <a:xfrm>
              <a:off x="-8251142" y="69469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0" name="Ellipse 929">
              <a:extLst>
                <a:ext uri="{FF2B5EF4-FFF2-40B4-BE49-F238E27FC236}">
                  <a16:creationId xmlns:a16="http://schemas.microsoft.com/office/drawing/2014/main" id="{D3D3200F-5F28-FE3E-2D4C-956BAE388375}"/>
                </a:ext>
              </a:extLst>
            </p:cNvPr>
            <p:cNvSpPr/>
            <p:nvPr/>
          </p:nvSpPr>
          <p:spPr>
            <a:xfrm>
              <a:off x="-8101947" y="694693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1" name="Ellipse 930">
              <a:extLst>
                <a:ext uri="{FF2B5EF4-FFF2-40B4-BE49-F238E27FC236}">
                  <a16:creationId xmlns:a16="http://schemas.microsoft.com/office/drawing/2014/main" id="{E3BA62BE-E45F-C045-BB93-E60A5C8789DB}"/>
                </a:ext>
              </a:extLst>
            </p:cNvPr>
            <p:cNvSpPr/>
            <p:nvPr/>
          </p:nvSpPr>
          <p:spPr>
            <a:xfrm>
              <a:off x="-10041727" y="84969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2" name="Ellipse 931">
              <a:extLst>
                <a:ext uri="{FF2B5EF4-FFF2-40B4-BE49-F238E27FC236}">
                  <a16:creationId xmlns:a16="http://schemas.microsoft.com/office/drawing/2014/main" id="{3555057C-B071-4469-1263-2E0043C13BCF}"/>
                </a:ext>
              </a:extLst>
            </p:cNvPr>
            <p:cNvSpPr/>
            <p:nvPr/>
          </p:nvSpPr>
          <p:spPr>
            <a:xfrm>
              <a:off x="-9892612" y="84969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3" name="Ellipse 932">
              <a:extLst>
                <a:ext uri="{FF2B5EF4-FFF2-40B4-BE49-F238E27FC236}">
                  <a16:creationId xmlns:a16="http://schemas.microsoft.com/office/drawing/2014/main" id="{645169F1-DF2A-A41B-1479-2642FE938B21}"/>
                </a:ext>
              </a:extLst>
            </p:cNvPr>
            <p:cNvSpPr/>
            <p:nvPr/>
          </p:nvSpPr>
          <p:spPr>
            <a:xfrm>
              <a:off x="-9743739" y="487921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4" name="Ellipse 933">
              <a:extLst>
                <a:ext uri="{FF2B5EF4-FFF2-40B4-BE49-F238E27FC236}">
                  <a16:creationId xmlns:a16="http://schemas.microsoft.com/office/drawing/2014/main" id="{065098DB-A588-BDD0-6681-FAA2982C81C8}"/>
                </a:ext>
              </a:extLst>
            </p:cNvPr>
            <p:cNvSpPr/>
            <p:nvPr/>
          </p:nvSpPr>
          <p:spPr>
            <a:xfrm>
              <a:off x="-9892854" y="487921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5" name="Ellipse 934">
              <a:extLst>
                <a:ext uri="{FF2B5EF4-FFF2-40B4-BE49-F238E27FC236}">
                  <a16:creationId xmlns:a16="http://schemas.microsoft.com/office/drawing/2014/main" id="{A9159435-8611-E5CB-F765-32B17DC4688C}"/>
                </a:ext>
              </a:extLst>
            </p:cNvPr>
            <p:cNvSpPr/>
            <p:nvPr/>
          </p:nvSpPr>
          <p:spPr>
            <a:xfrm>
              <a:off x="-10042049" y="487921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6" name="Ellipse 935">
              <a:extLst>
                <a:ext uri="{FF2B5EF4-FFF2-40B4-BE49-F238E27FC236}">
                  <a16:creationId xmlns:a16="http://schemas.microsoft.com/office/drawing/2014/main" id="{B32BED22-474D-7A40-9815-1DDB730A1B74}"/>
                </a:ext>
              </a:extLst>
            </p:cNvPr>
            <p:cNvSpPr/>
            <p:nvPr/>
          </p:nvSpPr>
          <p:spPr>
            <a:xfrm>
              <a:off x="-12205863" y="526702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7" name="Ellipse 936">
              <a:extLst>
                <a:ext uri="{FF2B5EF4-FFF2-40B4-BE49-F238E27FC236}">
                  <a16:creationId xmlns:a16="http://schemas.microsoft.com/office/drawing/2014/main" id="{6F08B3E5-6AE5-ECA6-8572-9969D6EE83F5}"/>
                </a:ext>
              </a:extLst>
            </p:cNvPr>
            <p:cNvSpPr/>
            <p:nvPr/>
          </p:nvSpPr>
          <p:spPr>
            <a:xfrm>
              <a:off x="-12056749" y="526702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8" name="Ellipse 937">
              <a:extLst>
                <a:ext uri="{FF2B5EF4-FFF2-40B4-BE49-F238E27FC236}">
                  <a16:creationId xmlns:a16="http://schemas.microsoft.com/office/drawing/2014/main" id="{2786D693-C5D4-6E5C-7930-52A78149BC7B}"/>
                </a:ext>
              </a:extLst>
            </p:cNvPr>
            <p:cNvSpPr/>
            <p:nvPr/>
          </p:nvSpPr>
          <p:spPr>
            <a:xfrm>
              <a:off x="-9518979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39" name="Ellipse 938">
              <a:extLst>
                <a:ext uri="{FF2B5EF4-FFF2-40B4-BE49-F238E27FC236}">
                  <a16:creationId xmlns:a16="http://schemas.microsoft.com/office/drawing/2014/main" id="{76B63CAE-B923-0DB4-E13F-E2F9B90540B7}"/>
                </a:ext>
              </a:extLst>
            </p:cNvPr>
            <p:cNvSpPr/>
            <p:nvPr/>
          </p:nvSpPr>
          <p:spPr>
            <a:xfrm>
              <a:off x="-9743497" y="84969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0" name="Ellipse 939">
              <a:extLst>
                <a:ext uri="{FF2B5EF4-FFF2-40B4-BE49-F238E27FC236}">
                  <a16:creationId xmlns:a16="http://schemas.microsoft.com/office/drawing/2014/main" id="{728DF161-54DC-D85E-7603-20FD34F8D5CC}"/>
                </a:ext>
              </a:extLst>
            </p:cNvPr>
            <p:cNvSpPr/>
            <p:nvPr/>
          </p:nvSpPr>
          <p:spPr>
            <a:xfrm>
              <a:off x="-9818095" y="578381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1" name="Ellipse 940">
              <a:extLst>
                <a:ext uri="{FF2B5EF4-FFF2-40B4-BE49-F238E27FC236}">
                  <a16:creationId xmlns:a16="http://schemas.microsoft.com/office/drawing/2014/main" id="{9662C974-6857-9CD9-F464-8F4AD38A4A0F}"/>
                </a:ext>
              </a:extLst>
            </p:cNvPr>
            <p:cNvSpPr/>
            <p:nvPr/>
          </p:nvSpPr>
          <p:spPr>
            <a:xfrm>
              <a:off x="-9967210" y="578381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2" name="Ellipse 941">
              <a:extLst>
                <a:ext uri="{FF2B5EF4-FFF2-40B4-BE49-F238E27FC236}">
                  <a16:creationId xmlns:a16="http://schemas.microsoft.com/office/drawing/2014/main" id="{E65E036E-3B4D-D157-2C0F-12E6343CD6F8}"/>
                </a:ext>
              </a:extLst>
            </p:cNvPr>
            <p:cNvSpPr/>
            <p:nvPr/>
          </p:nvSpPr>
          <p:spPr>
            <a:xfrm>
              <a:off x="-11086416" y="487921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3" name="Ellipse 942">
              <a:extLst>
                <a:ext uri="{FF2B5EF4-FFF2-40B4-BE49-F238E27FC236}">
                  <a16:creationId xmlns:a16="http://schemas.microsoft.com/office/drawing/2014/main" id="{A1FA112F-EE07-616A-1610-5312EB5B6248}"/>
                </a:ext>
              </a:extLst>
            </p:cNvPr>
            <p:cNvSpPr/>
            <p:nvPr/>
          </p:nvSpPr>
          <p:spPr>
            <a:xfrm>
              <a:off x="-9594383" y="84969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4" name="Ellipse 943">
              <a:extLst>
                <a:ext uri="{FF2B5EF4-FFF2-40B4-BE49-F238E27FC236}">
                  <a16:creationId xmlns:a16="http://schemas.microsoft.com/office/drawing/2014/main" id="{AAAC4EF5-9ECC-9E28-04AB-FCFFBE35427C}"/>
                </a:ext>
              </a:extLst>
            </p:cNvPr>
            <p:cNvSpPr/>
            <p:nvPr/>
          </p:nvSpPr>
          <p:spPr>
            <a:xfrm>
              <a:off x="-9295509" y="849706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5" name="Ellipse 944">
              <a:extLst>
                <a:ext uri="{FF2B5EF4-FFF2-40B4-BE49-F238E27FC236}">
                  <a16:creationId xmlns:a16="http://schemas.microsoft.com/office/drawing/2014/main" id="{D7DC6082-62EA-120E-474A-6F5DB0E28140}"/>
                </a:ext>
              </a:extLst>
            </p:cNvPr>
            <p:cNvSpPr/>
            <p:nvPr/>
          </p:nvSpPr>
          <p:spPr>
            <a:xfrm>
              <a:off x="-11459726" y="862628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6" name="Ellipse 945">
              <a:extLst>
                <a:ext uri="{FF2B5EF4-FFF2-40B4-BE49-F238E27FC236}">
                  <a16:creationId xmlns:a16="http://schemas.microsoft.com/office/drawing/2014/main" id="{EA78AB80-2607-83E2-0811-7D08D1A26733}"/>
                </a:ext>
              </a:extLst>
            </p:cNvPr>
            <p:cNvSpPr/>
            <p:nvPr/>
          </p:nvSpPr>
          <p:spPr>
            <a:xfrm>
              <a:off x="-11907634" y="526702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7" name="Ellipse 946">
              <a:extLst>
                <a:ext uri="{FF2B5EF4-FFF2-40B4-BE49-F238E27FC236}">
                  <a16:creationId xmlns:a16="http://schemas.microsoft.com/office/drawing/2014/main" id="{D8546515-D814-9F32-33E9-C2D1FE65D380}"/>
                </a:ext>
              </a:extLst>
            </p:cNvPr>
            <p:cNvSpPr/>
            <p:nvPr/>
          </p:nvSpPr>
          <p:spPr>
            <a:xfrm>
              <a:off x="-12952001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8" name="Ellipse 947">
              <a:extLst>
                <a:ext uri="{FF2B5EF4-FFF2-40B4-BE49-F238E27FC236}">
                  <a16:creationId xmlns:a16="http://schemas.microsoft.com/office/drawing/2014/main" id="{D877FE93-A31E-CA8E-3E32-B09C930D385E}"/>
                </a:ext>
              </a:extLst>
            </p:cNvPr>
            <p:cNvSpPr/>
            <p:nvPr/>
          </p:nvSpPr>
          <p:spPr>
            <a:xfrm>
              <a:off x="-13101196" y="785105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49" name="Ellipse 948">
              <a:extLst>
                <a:ext uri="{FF2B5EF4-FFF2-40B4-BE49-F238E27FC236}">
                  <a16:creationId xmlns:a16="http://schemas.microsoft.com/office/drawing/2014/main" id="{1CE74CD3-BAD4-9162-FB4A-845C756FA406}"/>
                </a:ext>
              </a:extLst>
            </p:cNvPr>
            <p:cNvSpPr/>
            <p:nvPr/>
          </p:nvSpPr>
          <p:spPr>
            <a:xfrm>
              <a:off x="-13250875" y="785089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0" name="Ellipse 949">
              <a:extLst>
                <a:ext uri="{FF2B5EF4-FFF2-40B4-BE49-F238E27FC236}">
                  <a16:creationId xmlns:a16="http://schemas.microsoft.com/office/drawing/2014/main" id="{A77FD149-1BDF-7825-D2D2-DD7453F8A0D6}"/>
                </a:ext>
              </a:extLst>
            </p:cNvPr>
            <p:cNvSpPr/>
            <p:nvPr/>
          </p:nvSpPr>
          <p:spPr>
            <a:xfrm>
              <a:off x="-13399989" y="785089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1" name="Ellipse 950">
              <a:extLst>
                <a:ext uri="{FF2B5EF4-FFF2-40B4-BE49-F238E27FC236}">
                  <a16:creationId xmlns:a16="http://schemas.microsoft.com/office/drawing/2014/main" id="{1E2EE8B7-F14F-C96F-10F9-2530FFA69706}"/>
                </a:ext>
              </a:extLst>
            </p:cNvPr>
            <p:cNvSpPr/>
            <p:nvPr/>
          </p:nvSpPr>
          <p:spPr>
            <a:xfrm>
              <a:off x="-13549104" y="785089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2" name="Ellipse 951">
              <a:extLst>
                <a:ext uri="{FF2B5EF4-FFF2-40B4-BE49-F238E27FC236}">
                  <a16:creationId xmlns:a16="http://schemas.microsoft.com/office/drawing/2014/main" id="{F8F07091-B3A2-338E-FD7D-B08CF668F543}"/>
                </a:ext>
              </a:extLst>
            </p:cNvPr>
            <p:cNvSpPr/>
            <p:nvPr/>
          </p:nvSpPr>
          <p:spPr>
            <a:xfrm>
              <a:off x="-11310611" y="862628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3" name="Ellipse 952">
              <a:extLst>
                <a:ext uri="{FF2B5EF4-FFF2-40B4-BE49-F238E27FC236}">
                  <a16:creationId xmlns:a16="http://schemas.microsoft.com/office/drawing/2014/main" id="{4F42B8DD-9C03-460F-A375-53BF5E7B6507}"/>
                </a:ext>
              </a:extLst>
            </p:cNvPr>
            <p:cNvSpPr/>
            <p:nvPr/>
          </p:nvSpPr>
          <p:spPr>
            <a:xfrm>
              <a:off x="-11161497" y="862628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4" name="Ellipse 953">
              <a:extLst>
                <a:ext uri="{FF2B5EF4-FFF2-40B4-BE49-F238E27FC236}">
                  <a16:creationId xmlns:a16="http://schemas.microsoft.com/office/drawing/2014/main" id="{DEBBA230-2278-FC1D-ABB7-3B08A9F2BA7D}"/>
                </a:ext>
              </a:extLst>
            </p:cNvPr>
            <p:cNvSpPr/>
            <p:nvPr/>
          </p:nvSpPr>
          <p:spPr>
            <a:xfrm>
              <a:off x="-11161577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5" name="Ellipse 954">
              <a:extLst>
                <a:ext uri="{FF2B5EF4-FFF2-40B4-BE49-F238E27FC236}">
                  <a16:creationId xmlns:a16="http://schemas.microsoft.com/office/drawing/2014/main" id="{219DBD2C-0C4A-8A58-9BEB-0D97FE9E157D}"/>
                </a:ext>
              </a:extLst>
            </p:cNvPr>
            <p:cNvSpPr/>
            <p:nvPr/>
          </p:nvSpPr>
          <p:spPr>
            <a:xfrm>
              <a:off x="-11310692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6" name="Ellipse 955">
              <a:extLst>
                <a:ext uri="{FF2B5EF4-FFF2-40B4-BE49-F238E27FC236}">
                  <a16:creationId xmlns:a16="http://schemas.microsoft.com/office/drawing/2014/main" id="{26C40257-3170-3E2C-1029-E59EF7BC11B2}"/>
                </a:ext>
              </a:extLst>
            </p:cNvPr>
            <p:cNvSpPr/>
            <p:nvPr/>
          </p:nvSpPr>
          <p:spPr>
            <a:xfrm>
              <a:off x="-11011899" y="862644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7" name="Ellipse 956">
              <a:extLst>
                <a:ext uri="{FF2B5EF4-FFF2-40B4-BE49-F238E27FC236}">
                  <a16:creationId xmlns:a16="http://schemas.microsoft.com/office/drawing/2014/main" id="{D227E347-B009-4424-5FFB-AF082D7515AA}"/>
                </a:ext>
              </a:extLst>
            </p:cNvPr>
            <p:cNvSpPr/>
            <p:nvPr/>
          </p:nvSpPr>
          <p:spPr>
            <a:xfrm>
              <a:off x="-11609807" y="5783896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8" name="Ellipse 957">
              <a:extLst>
                <a:ext uri="{FF2B5EF4-FFF2-40B4-BE49-F238E27FC236}">
                  <a16:creationId xmlns:a16="http://schemas.microsoft.com/office/drawing/2014/main" id="{AA9F1F60-2E13-5735-21B4-622B90ACEF50}"/>
                </a:ext>
              </a:extLst>
            </p:cNvPr>
            <p:cNvSpPr/>
            <p:nvPr/>
          </p:nvSpPr>
          <p:spPr>
            <a:xfrm>
              <a:off x="-9220992" y="526702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59" name="Ellipse 958">
              <a:extLst>
                <a:ext uri="{FF2B5EF4-FFF2-40B4-BE49-F238E27FC236}">
                  <a16:creationId xmlns:a16="http://schemas.microsoft.com/office/drawing/2014/main" id="{BE148E9E-FBB2-028D-02E6-4B7FEE7799E3}"/>
                </a:ext>
              </a:extLst>
            </p:cNvPr>
            <p:cNvSpPr/>
            <p:nvPr/>
          </p:nvSpPr>
          <p:spPr>
            <a:xfrm>
              <a:off x="-9071877" y="526702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0" name="Ellipse 959">
              <a:extLst>
                <a:ext uri="{FF2B5EF4-FFF2-40B4-BE49-F238E27FC236}">
                  <a16:creationId xmlns:a16="http://schemas.microsoft.com/office/drawing/2014/main" id="{687113B0-BD7F-DB19-4210-8F919CC3FB29}"/>
                </a:ext>
              </a:extLst>
            </p:cNvPr>
            <p:cNvSpPr/>
            <p:nvPr/>
          </p:nvSpPr>
          <p:spPr>
            <a:xfrm>
              <a:off x="-10862784" y="862644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1" name="Ellipse 960">
              <a:extLst>
                <a:ext uri="{FF2B5EF4-FFF2-40B4-BE49-F238E27FC236}">
                  <a16:creationId xmlns:a16="http://schemas.microsoft.com/office/drawing/2014/main" id="{70927A68-55BB-F503-B949-BA6D8037965B}"/>
                </a:ext>
              </a:extLst>
            </p:cNvPr>
            <p:cNvSpPr/>
            <p:nvPr/>
          </p:nvSpPr>
          <p:spPr>
            <a:xfrm>
              <a:off x="-10713589" y="862644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2" name="Ellipse 961">
              <a:extLst>
                <a:ext uri="{FF2B5EF4-FFF2-40B4-BE49-F238E27FC236}">
                  <a16:creationId xmlns:a16="http://schemas.microsoft.com/office/drawing/2014/main" id="{2741A52D-D228-5FAD-CDF8-A098BC348182}"/>
                </a:ext>
              </a:extLst>
            </p:cNvPr>
            <p:cNvSpPr/>
            <p:nvPr/>
          </p:nvSpPr>
          <p:spPr>
            <a:xfrm>
              <a:off x="-10415037" y="862644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3" name="Ellipse 962">
              <a:extLst>
                <a:ext uri="{FF2B5EF4-FFF2-40B4-BE49-F238E27FC236}">
                  <a16:creationId xmlns:a16="http://schemas.microsoft.com/office/drawing/2014/main" id="{AF38EE96-E99D-9121-67DD-099F011B593B}"/>
                </a:ext>
              </a:extLst>
            </p:cNvPr>
            <p:cNvSpPr/>
            <p:nvPr/>
          </p:nvSpPr>
          <p:spPr>
            <a:xfrm>
              <a:off x="-8922762" y="526702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4" name="Ellipse 963">
              <a:extLst>
                <a:ext uri="{FF2B5EF4-FFF2-40B4-BE49-F238E27FC236}">
                  <a16:creationId xmlns:a16="http://schemas.microsoft.com/office/drawing/2014/main" id="{7DCDAD00-162C-0F03-9956-4052D597231E}"/>
                </a:ext>
              </a:extLst>
            </p:cNvPr>
            <p:cNvSpPr/>
            <p:nvPr/>
          </p:nvSpPr>
          <p:spPr>
            <a:xfrm>
              <a:off x="-8773648" y="526702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5" name="Ellipse 964">
              <a:extLst>
                <a:ext uri="{FF2B5EF4-FFF2-40B4-BE49-F238E27FC236}">
                  <a16:creationId xmlns:a16="http://schemas.microsoft.com/office/drawing/2014/main" id="{9F6B958F-B453-9575-2AFA-9E64ED7BE19B}"/>
                </a:ext>
              </a:extLst>
            </p:cNvPr>
            <p:cNvSpPr/>
            <p:nvPr/>
          </p:nvSpPr>
          <p:spPr>
            <a:xfrm>
              <a:off x="-11235611" y="487921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6" name="Ellipse 965">
              <a:extLst>
                <a:ext uri="{FF2B5EF4-FFF2-40B4-BE49-F238E27FC236}">
                  <a16:creationId xmlns:a16="http://schemas.microsoft.com/office/drawing/2014/main" id="{5D7AE8EF-15C6-AE1E-2683-89FE1B9E292A}"/>
                </a:ext>
              </a:extLst>
            </p:cNvPr>
            <p:cNvSpPr/>
            <p:nvPr/>
          </p:nvSpPr>
          <p:spPr>
            <a:xfrm>
              <a:off x="-11384726" y="487921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7" name="Ellipse 966">
              <a:extLst>
                <a:ext uri="{FF2B5EF4-FFF2-40B4-BE49-F238E27FC236}">
                  <a16:creationId xmlns:a16="http://schemas.microsoft.com/office/drawing/2014/main" id="{E57B571B-609C-35D1-7CCA-4F6E20CA457E}"/>
                </a:ext>
              </a:extLst>
            </p:cNvPr>
            <p:cNvSpPr/>
            <p:nvPr/>
          </p:nvSpPr>
          <p:spPr>
            <a:xfrm>
              <a:off x="-11609807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8" name="Ellipse 967">
              <a:extLst>
                <a:ext uri="{FF2B5EF4-FFF2-40B4-BE49-F238E27FC236}">
                  <a16:creationId xmlns:a16="http://schemas.microsoft.com/office/drawing/2014/main" id="{FE79A764-2DD8-CEA6-C6C7-3628886A80F3}"/>
                </a:ext>
              </a:extLst>
            </p:cNvPr>
            <p:cNvSpPr/>
            <p:nvPr/>
          </p:nvSpPr>
          <p:spPr>
            <a:xfrm>
              <a:off x="-13698219" y="785089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69" name="Ellipse 968">
              <a:extLst>
                <a:ext uri="{FF2B5EF4-FFF2-40B4-BE49-F238E27FC236}">
                  <a16:creationId xmlns:a16="http://schemas.microsoft.com/office/drawing/2014/main" id="{822D3D70-BACC-122A-3A86-B49EB13318E7}"/>
                </a:ext>
              </a:extLst>
            </p:cNvPr>
            <p:cNvSpPr/>
            <p:nvPr/>
          </p:nvSpPr>
          <p:spPr>
            <a:xfrm>
              <a:off x="-11310692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0" name="Ellipse 969">
              <a:extLst>
                <a:ext uri="{FF2B5EF4-FFF2-40B4-BE49-F238E27FC236}">
                  <a16:creationId xmlns:a16="http://schemas.microsoft.com/office/drawing/2014/main" id="{43D79B4E-DB83-CA2C-26D8-4FFBDE5AE003}"/>
                </a:ext>
              </a:extLst>
            </p:cNvPr>
            <p:cNvSpPr/>
            <p:nvPr/>
          </p:nvSpPr>
          <p:spPr>
            <a:xfrm>
              <a:off x="-11161577" y="7075914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1" name="Ellipse 970">
              <a:extLst>
                <a:ext uri="{FF2B5EF4-FFF2-40B4-BE49-F238E27FC236}">
                  <a16:creationId xmlns:a16="http://schemas.microsoft.com/office/drawing/2014/main" id="{A5D5BBB4-7175-C092-BF51-ABD2ECE45948}"/>
                </a:ext>
              </a:extLst>
            </p:cNvPr>
            <p:cNvSpPr/>
            <p:nvPr/>
          </p:nvSpPr>
          <p:spPr>
            <a:xfrm>
              <a:off x="-13847495" y="785138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2" name="Ellipse 971">
              <a:extLst>
                <a:ext uri="{FF2B5EF4-FFF2-40B4-BE49-F238E27FC236}">
                  <a16:creationId xmlns:a16="http://schemas.microsoft.com/office/drawing/2014/main" id="{7F9A5120-A2B7-E2ED-C104-0D76D32DF3E7}"/>
                </a:ext>
              </a:extLst>
            </p:cNvPr>
            <p:cNvSpPr/>
            <p:nvPr/>
          </p:nvSpPr>
          <p:spPr>
            <a:xfrm>
              <a:off x="-14146288" y="785097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3" name="Ellipse 972">
              <a:extLst>
                <a:ext uri="{FF2B5EF4-FFF2-40B4-BE49-F238E27FC236}">
                  <a16:creationId xmlns:a16="http://schemas.microsoft.com/office/drawing/2014/main" id="{58D5A3B9-8D0B-1E12-D1A8-3A56888475BB}"/>
                </a:ext>
              </a:extLst>
            </p:cNvPr>
            <p:cNvSpPr/>
            <p:nvPr/>
          </p:nvSpPr>
          <p:spPr>
            <a:xfrm>
              <a:off x="-14295403" y="785097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4" name="Ellipse 973">
              <a:extLst>
                <a:ext uri="{FF2B5EF4-FFF2-40B4-BE49-F238E27FC236}">
                  <a16:creationId xmlns:a16="http://schemas.microsoft.com/office/drawing/2014/main" id="{A6595DFA-0A8C-F809-3A36-A65E8F9CFCFB}"/>
                </a:ext>
              </a:extLst>
            </p:cNvPr>
            <p:cNvSpPr/>
            <p:nvPr/>
          </p:nvSpPr>
          <p:spPr>
            <a:xfrm>
              <a:off x="-14444517" y="785097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5" name="Ellipse 974">
              <a:extLst>
                <a:ext uri="{FF2B5EF4-FFF2-40B4-BE49-F238E27FC236}">
                  <a16:creationId xmlns:a16="http://schemas.microsoft.com/office/drawing/2014/main" id="{40237283-52ED-6BD7-B25C-6C209DCC9449}"/>
                </a:ext>
              </a:extLst>
            </p:cNvPr>
            <p:cNvSpPr/>
            <p:nvPr/>
          </p:nvSpPr>
          <p:spPr>
            <a:xfrm>
              <a:off x="-14743069" y="785138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6" name="Ellipse 975">
              <a:extLst>
                <a:ext uri="{FF2B5EF4-FFF2-40B4-BE49-F238E27FC236}">
                  <a16:creationId xmlns:a16="http://schemas.microsoft.com/office/drawing/2014/main" id="{BCC03D20-7A37-5283-7AB2-AA919243FE79}"/>
                </a:ext>
              </a:extLst>
            </p:cNvPr>
            <p:cNvSpPr/>
            <p:nvPr/>
          </p:nvSpPr>
          <p:spPr>
            <a:xfrm>
              <a:off x="-14892345" y="785089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7" name="Ellipse 976">
              <a:extLst>
                <a:ext uri="{FF2B5EF4-FFF2-40B4-BE49-F238E27FC236}">
                  <a16:creationId xmlns:a16="http://schemas.microsoft.com/office/drawing/2014/main" id="{0960E8C4-E49D-D67A-1155-9E48476ABCB2}"/>
                </a:ext>
              </a:extLst>
            </p:cNvPr>
            <p:cNvSpPr/>
            <p:nvPr/>
          </p:nvSpPr>
          <p:spPr>
            <a:xfrm>
              <a:off x="-15041459" y="785089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8" name="Ellipse 977">
              <a:extLst>
                <a:ext uri="{FF2B5EF4-FFF2-40B4-BE49-F238E27FC236}">
                  <a16:creationId xmlns:a16="http://schemas.microsoft.com/office/drawing/2014/main" id="{D4A79422-06CB-B958-C859-8844FB70FF7C}"/>
                </a:ext>
              </a:extLst>
            </p:cNvPr>
            <p:cNvSpPr/>
            <p:nvPr/>
          </p:nvSpPr>
          <p:spPr>
            <a:xfrm>
              <a:off x="-9967210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79" name="Ellipse 978">
              <a:extLst>
                <a:ext uri="{FF2B5EF4-FFF2-40B4-BE49-F238E27FC236}">
                  <a16:creationId xmlns:a16="http://schemas.microsoft.com/office/drawing/2014/main" id="{940B35CA-4412-BE20-1D9C-846067FA6534}"/>
                </a:ext>
              </a:extLst>
            </p:cNvPr>
            <p:cNvSpPr/>
            <p:nvPr/>
          </p:nvSpPr>
          <p:spPr>
            <a:xfrm>
              <a:off x="-9818095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0" name="Ellipse 979">
              <a:extLst>
                <a:ext uri="{FF2B5EF4-FFF2-40B4-BE49-F238E27FC236}">
                  <a16:creationId xmlns:a16="http://schemas.microsoft.com/office/drawing/2014/main" id="{86BCB1A4-4C02-BA94-01FE-078119FAA9CF}"/>
                </a:ext>
              </a:extLst>
            </p:cNvPr>
            <p:cNvSpPr/>
            <p:nvPr/>
          </p:nvSpPr>
          <p:spPr>
            <a:xfrm>
              <a:off x="-15190655" y="785089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1" name="Ellipse 980">
              <a:extLst>
                <a:ext uri="{FF2B5EF4-FFF2-40B4-BE49-F238E27FC236}">
                  <a16:creationId xmlns:a16="http://schemas.microsoft.com/office/drawing/2014/main" id="{577B4292-0C06-8B46-2909-E46A3F52CFE7}"/>
                </a:ext>
              </a:extLst>
            </p:cNvPr>
            <p:cNvSpPr/>
            <p:nvPr/>
          </p:nvSpPr>
          <p:spPr>
            <a:xfrm>
              <a:off x="-9518979" y="7075833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2" name="Ellipse 981">
              <a:extLst>
                <a:ext uri="{FF2B5EF4-FFF2-40B4-BE49-F238E27FC236}">
                  <a16:creationId xmlns:a16="http://schemas.microsoft.com/office/drawing/2014/main" id="{A2E74FC1-AECE-31FA-BDD3-34E7A252EBB7}"/>
                </a:ext>
              </a:extLst>
            </p:cNvPr>
            <p:cNvSpPr/>
            <p:nvPr/>
          </p:nvSpPr>
          <p:spPr>
            <a:xfrm>
              <a:off x="-8623969" y="526710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3" name="Ellipse 982">
              <a:extLst>
                <a:ext uri="{FF2B5EF4-FFF2-40B4-BE49-F238E27FC236}">
                  <a16:creationId xmlns:a16="http://schemas.microsoft.com/office/drawing/2014/main" id="{0FE814A4-B928-DA2A-3B9B-77C5859EB8A9}"/>
                </a:ext>
              </a:extLst>
            </p:cNvPr>
            <p:cNvSpPr/>
            <p:nvPr/>
          </p:nvSpPr>
          <p:spPr>
            <a:xfrm>
              <a:off x="-8474854" y="526710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4" name="Ellipse 983">
              <a:extLst>
                <a:ext uri="{FF2B5EF4-FFF2-40B4-BE49-F238E27FC236}">
                  <a16:creationId xmlns:a16="http://schemas.microsoft.com/office/drawing/2014/main" id="{2E308D66-55E0-C0D8-7D39-B0935E4CADD8}"/>
                </a:ext>
              </a:extLst>
            </p:cNvPr>
            <p:cNvSpPr/>
            <p:nvPr/>
          </p:nvSpPr>
          <p:spPr>
            <a:xfrm>
              <a:off x="-8325740" y="526710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5" name="Ellipse 984">
              <a:extLst>
                <a:ext uri="{FF2B5EF4-FFF2-40B4-BE49-F238E27FC236}">
                  <a16:creationId xmlns:a16="http://schemas.microsoft.com/office/drawing/2014/main" id="{371E66C6-AF69-D1DF-40DE-FBCB2DEF797C}"/>
                </a:ext>
              </a:extLst>
            </p:cNvPr>
            <p:cNvSpPr/>
            <p:nvPr/>
          </p:nvSpPr>
          <p:spPr>
            <a:xfrm>
              <a:off x="-8176625" y="526710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6" name="Ellipse 985">
              <a:extLst>
                <a:ext uri="{FF2B5EF4-FFF2-40B4-BE49-F238E27FC236}">
                  <a16:creationId xmlns:a16="http://schemas.microsoft.com/office/drawing/2014/main" id="{6BD9E968-C51B-5171-FCEE-B0FCC6DB4C7F}"/>
                </a:ext>
              </a:extLst>
            </p:cNvPr>
            <p:cNvSpPr/>
            <p:nvPr/>
          </p:nvSpPr>
          <p:spPr>
            <a:xfrm>
              <a:off x="-8101947" y="565492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7" name="Ellipse 986">
              <a:extLst>
                <a:ext uri="{FF2B5EF4-FFF2-40B4-BE49-F238E27FC236}">
                  <a16:creationId xmlns:a16="http://schemas.microsoft.com/office/drawing/2014/main" id="{CD7E104F-A9CD-3367-DC3A-D05C81318270}"/>
                </a:ext>
              </a:extLst>
            </p:cNvPr>
            <p:cNvSpPr/>
            <p:nvPr/>
          </p:nvSpPr>
          <p:spPr>
            <a:xfrm>
              <a:off x="-8251142" y="565492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8" name="Ellipse 987">
              <a:extLst>
                <a:ext uri="{FF2B5EF4-FFF2-40B4-BE49-F238E27FC236}">
                  <a16:creationId xmlns:a16="http://schemas.microsoft.com/office/drawing/2014/main" id="{02436D12-EB1A-550B-2A72-F260CF14C004}"/>
                </a:ext>
              </a:extLst>
            </p:cNvPr>
            <p:cNvSpPr/>
            <p:nvPr/>
          </p:nvSpPr>
          <p:spPr>
            <a:xfrm>
              <a:off x="-8400257" y="565492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89" name="Ellipse 988">
              <a:extLst>
                <a:ext uri="{FF2B5EF4-FFF2-40B4-BE49-F238E27FC236}">
                  <a16:creationId xmlns:a16="http://schemas.microsoft.com/office/drawing/2014/main" id="{F851D83F-8DF1-134A-BC10-05C7074A3853}"/>
                </a:ext>
              </a:extLst>
            </p:cNvPr>
            <p:cNvSpPr/>
            <p:nvPr/>
          </p:nvSpPr>
          <p:spPr>
            <a:xfrm>
              <a:off x="-8549371" y="565492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0" name="Ellipse 989">
              <a:extLst>
                <a:ext uri="{FF2B5EF4-FFF2-40B4-BE49-F238E27FC236}">
                  <a16:creationId xmlns:a16="http://schemas.microsoft.com/office/drawing/2014/main" id="{1B4399CC-F111-D7B4-AC5D-CCC872C1FB9A}"/>
                </a:ext>
              </a:extLst>
            </p:cNvPr>
            <p:cNvSpPr/>
            <p:nvPr/>
          </p:nvSpPr>
          <p:spPr>
            <a:xfrm>
              <a:off x="-8698486" y="565492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1" name="Ellipse 990">
              <a:extLst>
                <a:ext uri="{FF2B5EF4-FFF2-40B4-BE49-F238E27FC236}">
                  <a16:creationId xmlns:a16="http://schemas.microsoft.com/office/drawing/2014/main" id="{5DFE3FDC-A3F2-A819-C31C-480B4C759B26}"/>
                </a:ext>
              </a:extLst>
            </p:cNvPr>
            <p:cNvSpPr/>
            <p:nvPr/>
          </p:nvSpPr>
          <p:spPr>
            <a:xfrm>
              <a:off x="-8848165" y="56548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2" name="Ellipse 991">
              <a:extLst>
                <a:ext uri="{FF2B5EF4-FFF2-40B4-BE49-F238E27FC236}">
                  <a16:creationId xmlns:a16="http://schemas.microsoft.com/office/drawing/2014/main" id="{94D423DF-0829-0C59-F837-2B3B35907A5A}"/>
                </a:ext>
              </a:extLst>
            </p:cNvPr>
            <p:cNvSpPr/>
            <p:nvPr/>
          </p:nvSpPr>
          <p:spPr>
            <a:xfrm>
              <a:off x="-8997279" y="56548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3" name="Ellipse 992">
              <a:extLst>
                <a:ext uri="{FF2B5EF4-FFF2-40B4-BE49-F238E27FC236}">
                  <a16:creationId xmlns:a16="http://schemas.microsoft.com/office/drawing/2014/main" id="{6A4CE714-7B56-6565-82ED-48140D4B7422}"/>
                </a:ext>
              </a:extLst>
            </p:cNvPr>
            <p:cNvSpPr/>
            <p:nvPr/>
          </p:nvSpPr>
          <p:spPr>
            <a:xfrm>
              <a:off x="-9146394" y="56548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4" name="Ellipse 993">
              <a:extLst>
                <a:ext uri="{FF2B5EF4-FFF2-40B4-BE49-F238E27FC236}">
                  <a16:creationId xmlns:a16="http://schemas.microsoft.com/office/drawing/2014/main" id="{4EA09A80-20A9-9A63-05DF-47567FB90E58}"/>
                </a:ext>
              </a:extLst>
            </p:cNvPr>
            <p:cNvSpPr/>
            <p:nvPr/>
          </p:nvSpPr>
          <p:spPr>
            <a:xfrm>
              <a:off x="-9295509" y="56548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5" name="Ellipse 994">
              <a:extLst>
                <a:ext uri="{FF2B5EF4-FFF2-40B4-BE49-F238E27FC236}">
                  <a16:creationId xmlns:a16="http://schemas.microsoft.com/office/drawing/2014/main" id="{62CE215D-B778-3B2B-C83F-0964EDB04875}"/>
                </a:ext>
              </a:extLst>
            </p:cNvPr>
            <p:cNvSpPr/>
            <p:nvPr/>
          </p:nvSpPr>
          <p:spPr>
            <a:xfrm>
              <a:off x="-9594383" y="565516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6" name="Ellipse 995">
              <a:extLst>
                <a:ext uri="{FF2B5EF4-FFF2-40B4-BE49-F238E27FC236}">
                  <a16:creationId xmlns:a16="http://schemas.microsoft.com/office/drawing/2014/main" id="{C2365B18-F305-CAC4-1F4A-0DCC4FF833EB}"/>
                </a:ext>
              </a:extLst>
            </p:cNvPr>
            <p:cNvSpPr/>
            <p:nvPr/>
          </p:nvSpPr>
          <p:spPr>
            <a:xfrm>
              <a:off x="-9743497" y="565516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7" name="Ellipse 996">
              <a:extLst>
                <a:ext uri="{FF2B5EF4-FFF2-40B4-BE49-F238E27FC236}">
                  <a16:creationId xmlns:a16="http://schemas.microsoft.com/office/drawing/2014/main" id="{B402B35C-7923-9FFC-AF9B-880D2197FC0F}"/>
                </a:ext>
              </a:extLst>
            </p:cNvPr>
            <p:cNvSpPr/>
            <p:nvPr/>
          </p:nvSpPr>
          <p:spPr>
            <a:xfrm>
              <a:off x="-7355890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8" name="Ellipse 997">
              <a:extLst>
                <a:ext uri="{FF2B5EF4-FFF2-40B4-BE49-F238E27FC236}">
                  <a16:creationId xmlns:a16="http://schemas.microsoft.com/office/drawing/2014/main" id="{FAAF13DF-3562-9E30-3783-5B5359E9FB7B}"/>
                </a:ext>
              </a:extLst>
            </p:cNvPr>
            <p:cNvSpPr/>
            <p:nvPr/>
          </p:nvSpPr>
          <p:spPr>
            <a:xfrm>
              <a:off x="-7505085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99" name="Ellipse 998">
              <a:extLst>
                <a:ext uri="{FF2B5EF4-FFF2-40B4-BE49-F238E27FC236}">
                  <a16:creationId xmlns:a16="http://schemas.microsoft.com/office/drawing/2014/main" id="{4C5A0434-175A-AF27-F367-72FEA3E82D0F}"/>
                </a:ext>
              </a:extLst>
            </p:cNvPr>
            <p:cNvSpPr/>
            <p:nvPr/>
          </p:nvSpPr>
          <p:spPr>
            <a:xfrm>
              <a:off x="-7804201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0" name="Ellipse 999">
              <a:extLst>
                <a:ext uri="{FF2B5EF4-FFF2-40B4-BE49-F238E27FC236}">
                  <a16:creationId xmlns:a16="http://schemas.microsoft.com/office/drawing/2014/main" id="{F51F4415-0B8F-680D-53DD-268AEDE6C38D}"/>
                </a:ext>
              </a:extLst>
            </p:cNvPr>
            <p:cNvSpPr/>
            <p:nvPr/>
          </p:nvSpPr>
          <p:spPr>
            <a:xfrm>
              <a:off x="-10041727" y="462093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1" name="Ellipse 1000">
              <a:extLst>
                <a:ext uri="{FF2B5EF4-FFF2-40B4-BE49-F238E27FC236}">
                  <a16:creationId xmlns:a16="http://schemas.microsoft.com/office/drawing/2014/main" id="{2199BD5F-DBFC-74E2-1566-2EAE15AF8BFF}"/>
                </a:ext>
              </a:extLst>
            </p:cNvPr>
            <p:cNvSpPr/>
            <p:nvPr/>
          </p:nvSpPr>
          <p:spPr>
            <a:xfrm>
              <a:off x="-9892612" y="565516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2" name="Ellipse 1001">
              <a:extLst>
                <a:ext uri="{FF2B5EF4-FFF2-40B4-BE49-F238E27FC236}">
                  <a16:creationId xmlns:a16="http://schemas.microsoft.com/office/drawing/2014/main" id="{EB9DCA4A-1F36-CF23-9707-1F0DB11908A6}"/>
                </a:ext>
              </a:extLst>
            </p:cNvPr>
            <p:cNvSpPr/>
            <p:nvPr/>
          </p:nvSpPr>
          <p:spPr>
            <a:xfrm>
              <a:off x="-10041727" y="565516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3" name="Ellipse 1002">
              <a:extLst>
                <a:ext uri="{FF2B5EF4-FFF2-40B4-BE49-F238E27FC236}">
                  <a16:creationId xmlns:a16="http://schemas.microsoft.com/office/drawing/2014/main" id="{A0763D8F-5368-6C1B-CCDE-BCAC35486AAA}"/>
                </a:ext>
              </a:extLst>
            </p:cNvPr>
            <p:cNvSpPr/>
            <p:nvPr/>
          </p:nvSpPr>
          <p:spPr>
            <a:xfrm>
              <a:off x="-10265842" y="862644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4" name="Ellipse 1003">
              <a:extLst>
                <a:ext uri="{FF2B5EF4-FFF2-40B4-BE49-F238E27FC236}">
                  <a16:creationId xmlns:a16="http://schemas.microsoft.com/office/drawing/2014/main" id="{3EEC105A-1A08-7EEF-414D-699C8AA3A4E3}"/>
                </a:ext>
              </a:extLst>
            </p:cNvPr>
            <p:cNvSpPr/>
            <p:nvPr/>
          </p:nvSpPr>
          <p:spPr>
            <a:xfrm>
              <a:off x="-10340681" y="565475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5" name="Ellipse 1004">
              <a:extLst>
                <a:ext uri="{FF2B5EF4-FFF2-40B4-BE49-F238E27FC236}">
                  <a16:creationId xmlns:a16="http://schemas.microsoft.com/office/drawing/2014/main" id="{67A9496F-D726-DD79-F3A4-F93435B4DF95}"/>
                </a:ext>
              </a:extLst>
            </p:cNvPr>
            <p:cNvSpPr/>
            <p:nvPr/>
          </p:nvSpPr>
          <p:spPr>
            <a:xfrm>
              <a:off x="-10489796" y="565475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6" name="Ellipse 1005">
              <a:extLst>
                <a:ext uri="{FF2B5EF4-FFF2-40B4-BE49-F238E27FC236}">
                  <a16:creationId xmlns:a16="http://schemas.microsoft.com/office/drawing/2014/main" id="{6E18824A-0A15-73A7-2AC5-13074343B1FF}"/>
                </a:ext>
              </a:extLst>
            </p:cNvPr>
            <p:cNvSpPr/>
            <p:nvPr/>
          </p:nvSpPr>
          <p:spPr>
            <a:xfrm>
              <a:off x="-10638910" y="565475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7" name="Ellipse 1006">
              <a:extLst>
                <a:ext uri="{FF2B5EF4-FFF2-40B4-BE49-F238E27FC236}">
                  <a16:creationId xmlns:a16="http://schemas.microsoft.com/office/drawing/2014/main" id="{6B3796BD-9A5F-0A4C-7561-E95F0BDEF35B}"/>
                </a:ext>
              </a:extLst>
            </p:cNvPr>
            <p:cNvSpPr/>
            <p:nvPr/>
          </p:nvSpPr>
          <p:spPr>
            <a:xfrm>
              <a:off x="-10788025" y="565475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8" name="Ellipse 1007">
              <a:extLst>
                <a:ext uri="{FF2B5EF4-FFF2-40B4-BE49-F238E27FC236}">
                  <a16:creationId xmlns:a16="http://schemas.microsoft.com/office/drawing/2014/main" id="{B0438F89-4240-67E1-661E-E74CE562DECB}"/>
                </a:ext>
              </a:extLst>
            </p:cNvPr>
            <p:cNvSpPr/>
            <p:nvPr/>
          </p:nvSpPr>
          <p:spPr>
            <a:xfrm>
              <a:off x="-10116727" y="862644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09" name="Ellipse 1008">
              <a:extLst>
                <a:ext uri="{FF2B5EF4-FFF2-40B4-BE49-F238E27FC236}">
                  <a16:creationId xmlns:a16="http://schemas.microsoft.com/office/drawing/2014/main" id="{BB9A977C-849B-0AB9-250B-43A2A86D7050}"/>
                </a:ext>
              </a:extLst>
            </p:cNvPr>
            <p:cNvSpPr/>
            <p:nvPr/>
          </p:nvSpPr>
          <p:spPr>
            <a:xfrm>
              <a:off x="-11086738" y="565516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0" name="Ellipse 1009">
              <a:extLst>
                <a:ext uri="{FF2B5EF4-FFF2-40B4-BE49-F238E27FC236}">
                  <a16:creationId xmlns:a16="http://schemas.microsoft.com/office/drawing/2014/main" id="{06AEDC46-310E-3127-E2AE-728DF95F891F}"/>
                </a:ext>
              </a:extLst>
            </p:cNvPr>
            <p:cNvSpPr/>
            <p:nvPr/>
          </p:nvSpPr>
          <p:spPr>
            <a:xfrm>
              <a:off x="-11235853" y="565516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1" name="Ellipse 1010">
              <a:extLst>
                <a:ext uri="{FF2B5EF4-FFF2-40B4-BE49-F238E27FC236}">
                  <a16:creationId xmlns:a16="http://schemas.microsoft.com/office/drawing/2014/main" id="{D7BEDD3E-E2AA-7FE9-5BBB-BD62B4D4ADFF}"/>
                </a:ext>
              </a:extLst>
            </p:cNvPr>
            <p:cNvSpPr/>
            <p:nvPr/>
          </p:nvSpPr>
          <p:spPr>
            <a:xfrm>
              <a:off x="-11384967" y="565516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2" name="Ellipse 1011">
              <a:extLst>
                <a:ext uri="{FF2B5EF4-FFF2-40B4-BE49-F238E27FC236}">
                  <a16:creationId xmlns:a16="http://schemas.microsoft.com/office/drawing/2014/main" id="{B504D30C-8E8E-1A01-50FC-3CCBA3605E35}"/>
                </a:ext>
              </a:extLst>
            </p:cNvPr>
            <p:cNvSpPr/>
            <p:nvPr/>
          </p:nvSpPr>
          <p:spPr>
            <a:xfrm>
              <a:off x="-11534163" y="565516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3" name="Ellipse 1012">
              <a:extLst>
                <a:ext uri="{FF2B5EF4-FFF2-40B4-BE49-F238E27FC236}">
                  <a16:creationId xmlns:a16="http://schemas.microsoft.com/office/drawing/2014/main" id="{46A3561D-04C6-D80A-98D9-F5A5983B5073}"/>
                </a:ext>
              </a:extLst>
            </p:cNvPr>
            <p:cNvSpPr/>
            <p:nvPr/>
          </p:nvSpPr>
          <p:spPr>
            <a:xfrm>
              <a:off x="-13325392" y="48796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4" name="Ellipse 1013">
              <a:extLst>
                <a:ext uri="{FF2B5EF4-FFF2-40B4-BE49-F238E27FC236}">
                  <a16:creationId xmlns:a16="http://schemas.microsoft.com/office/drawing/2014/main" id="{5D366557-9522-3FC3-BF28-56846F5CE897}"/>
                </a:ext>
              </a:extLst>
            </p:cNvPr>
            <p:cNvSpPr/>
            <p:nvPr/>
          </p:nvSpPr>
          <p:spPr>
            <a:xfrm>
              <a:off x="-13474506" y="48796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5" name="Ellipse 1014">
              <a:extLst>
                <a:ext uri="{FF2B5EF4-FFF2-40B4-BE49-F238E27FC236}">
                  <a16:creationId xmlns:a16="http://schemas.microsoft.com/office/drawing/2014/main" id="{3597A69B-4DCE-0AC2-F65A-0EC5F60AC4CD}"/>
                </a:ext>
              </a:extLst>
            </p:cNvPr>
            <p:cNvSpPr/>
            <p:nvPr/>
          </p:nvSpPr>
          <p:spPr>
            <a:xfrm>
              <a:off x="-13623621" y="4879613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6" name="Ellipse 1015">
              <a:extLst>
                <a:ext uri="{FF2B5EF4-FFF2-40B4-BE49-F238E27FC236}">
                  <a16:creationId xmlns:a16="http://schemas.microsoft.com/office/drawing/2014/main" id="{C20875FA-7ED6-1CFD-0D91-5B4D41C5C36D}"/>
                </a:ext>
              </a:extLst>
            </p:cNvPr>
            <p:cNvSpPr/>
            <p:nvPr/>
          </p:nvSpPr>
          <p:spPr>
            <a:xfrm>
              <a:off x="-11833117" y="56548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7" name="Ellipse 1016">
              <a:extLst>
                <a:ext uri="{FF2B5EF4-FFF2-40B4-BE49-F238E27FC236}">
                  <a16:creationId xmlns:a16="http://schemas.microsoft.com/office/drawing/2014/main" id="{5DFF27E5-DBC1-A0B3-57B3-6100C20B2475}"/>
                </a:ext>
              </a:extLst>
            </p:cNvPr>
            <p:cNvSpPr/>
            <p:nvPr/>
          </p:nvSpPr>
          <p:spPr>
            <a:xfrm>
              <a:off x="-11982232" y="56548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8" name="Ellipse 1017">
              <a:extLst>
                <a:ext uri="{FF2B5EF4-FFF2-40B4-BE49-F238E27FC236}">
                  <a16:creationId xmlns:a16="http://schemas.microsoft.com/office/drawing/2014/main" id="{0F818A00-B3E3-A0CB-5796-39110E5A718D}"/>
                </a:ext>
              </a:extLst>
            </p:cNvPr>
            <p:cNvSpPr/>
            <p:nvPr/>
          </p:nvSpPr>
          <p:spPr>
            <a:xfrm>
              <a:off x="-13026679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19" name="Ellipse 1018">
              <a:extLst>
                <a:ext uri="{FF2B5EF4-FFF2-40B4-BE49-F238E27FC236}">
                  <a16:creationId xmlns:a16="http://schemas.microsoft.com/office/drawing/2014/main" id="{5800B3BC-E858-54FE-619A-067AC42FB9DB}"/>
                </a:ext>
              </a:extLst>
            </p:cNvPr>
            <p:cNvSpPr/>
            <p:nvPr/>
          </p:nvSpPr>
          <p:spPr>
            <a:xfrm>
              <a:off x="-12877564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0" name="Ellipse 1019">
              <a:extLst>
                <a:ext uri="{FF2B5EF4-FFF2-40B4-BE49-F238E27FC236}">
                  <a16:creationId xmlns:a16="http://schemas.microsoft.com/office/drawing/2014/main" id="{C81E92C1-FC43-1F51-1B94-C2B36DE606CB}"/>
                </a:ext>
              </a:extLst>
            </p:cNvPr>
            <p:cNvSpPr/>
            <p:nvPr/>
          </p:nvSpPr>
          <p:spPr>
            <a:xfrm>
              <a:off x="-12728369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1" name="Ellipse 1020">
              <a:extLst>
                <a:ext uri="{FF2B5EF4-FFF2-40B4-BE49-F238E27FC236}">
                  <a16:creationId xmlns:a16="http://schemas.microsoft.com/office/drawing/2014/main" id="{A2BACF56-1B48-BB9D-1C83-4D2870C500E8}"/>
                </a:ext>
              </a:extLst>
            </p:cNvPr>
            <p:cNvSpPr/>
            <p:nvPr/>
          </p:nvSpPr>
          <p:spPr>
            <a:xfrm>
              <a:off x="-12579254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2" name="Ellipse 1021">
              <a:extLst>
                <a:ext uri="{FF2B5EF4-FFF2-40B4-BE49-F238E27FC236}">
                  <a16:creationId xmlns:a16="http://schemas.microsoft.com/office/drawing/2014/main" id="{8EB1AE0E-C073-B630-7177-E66569600D12}"/>
                </a:ext>
              </a:extLst>
            </p:cNvPr>
            <p:cNvSpPr/>
            <p:nvPr/>
          </p:nvSpPr>
          <p:spPr>
            <a:xfrm>
              <a:off x="-12430140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3" name="Ellipse 1022">
              <a:extLst>
                <a:ext uri="{FF2B5EF4-FFF2-40B4-BE49-F238E27FC236}">
                  <a16:creationId xmlns:a16="http://schemas.microsoft.com/office/drawing/2014/main" id="{9684BA15-BCFF-4A04-1908-FBCE84C8B388}"/>
                </a:ext>
              </a:extLst>
            </p:cNvPr>
            <p:cNvSpPr/>
            <p:nvPr/>
          </p:nvSpPr>
          <p:spPr>
            <a:xfrm>
              <a:off x="-12280542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4" name="Ellipse 1023">
              <a:extLst>
                <a:ext uri="{FF2B5EF4-FFF2-40B4-BE49-F238E27FC236}">
                  <a16:creationId xmlns:a16="http://schemas.microsoft.com/office/drawing/2014/main" id="{1743BA00-9437-96BB-A42E-22C1BA6D9603}"/>
                </a:ext>
              </a:extLst>
            </p:cNvPr>
            <p:cNvSpPr/>
            <p:nvPr/>
          </p:nvSpPr>
          <p:spPr>
            <a:xfrm>
              <a:off x="-12131346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5" name="Ellipse 1024">
              <a:extLst>
                <a:ext uri="{FF2B5EF4-FFF2-40B4-BE49-F238E27FC236}">
                  <a16:creationId xmlns:a16="http://schemas.microsoft.com/office/drawing/2014/main" id="{FD2DA225-AA76-30D3-385C-2F9533B68535}"/>
                </a:ext>
              </a:extLst>
            </p:cNvPr>
            <p:cNvSpPr/>
            <p:nvPr/>
          </p:nvSpPr>
          <p:spPr>
            <a:xfrm>
              <a:off x="-11982232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6" name="Ellipse 1025">
              <a:extLst>
                <a:ext uri="{FF2B5EF4-FFF2-40B4-BE49-F238E27FC236}">
                  <a16:creationId xmlns:a16="http://schemas.microsoft.com/office/drawing/2014/main" id="{CC4AC674-FF25-6E50-2048-DCA6E3EFFC7B}"/>
                </a:ext>
              </a:extLst>
            </p:cNvPr>
            <p:cNvSpPr/>
            <p:nvPr/>
          </p:nvSpPr>
          <p:spPr>
            <a:xfrm>
              <a:off x="-11833117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7" name="Ellipse 1026">
              <a:extLst>
                <a:ext uri="{FF2B5EF4-FFF2-40B4-BE49-F238E27FC236}">
                  <a16:creationId xmlns:a16="http://schemas.microsoft.com/office/drawing/2014/main" id="{CA61F080-388B-3EFE-9460-C7E359DF2C4D}"/>
                </a:ext>
              </a:extLst>
            </p:cNvPr>
            <p:cNvSpPr/>
            <p:nvPr/>
          </p:nvSpPr>
          <p:spPr>
            <a:xfrm>
              <a:off x="-12131346" y="56548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8" name="Ellipse 1027">
              <a:extLst>
                <a:ext uri="{FF2B5EF4-FFF2-40B4-BE49-F238E27FC236}">
                  <a16:creationId xmlns:a16="http://schemas.microsoft.com/office/drawing/2014/main" id="{01BF2D10-A696-3626-6A4F-C005E518AB36}"/>
                </a:ext>
              </a:extLst>
            </p:cNvPr>
            <p:cNvSpPr/>
            <p:nvPr/>
          </p:nvSpPr>
          <p:spPr>
            <a:xfrm>
              <a:off x="-11534163" y="720489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29" name="Ellipse 1028">
              <a:extLst>
                <a:ext uri="{FF2B5EF4-FFF2-40B4-BE49-F238E27FC236}">
                  <a16:creationId xmlns:a16="http://schemas.microsoft.com/office/drawing/2014/main" id="{CDA6D895-3750-5FED-506E-860F8DDA7921}"/>
                </a:ext>
              </a:extLst>
            </p:cNvPr>
            <p:cNvSpPr/>
            <p:nvPr/>
          </p:nvSpPr>
          <p:spPr>
            <a:xfrm>
              <a:off x="-11384967" y="720489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0" name="Ellipse 1029">
              <a:extLst>
                <a:ext uri="{FF2B5EF4-FFF2-40B4-BE49-F238E27FC236}">
                  <a16:creationId xmlns:a16="http://schemas.microsoft.com/office/drawing/2014/main" id="{8F885175-3BE7-E25B-6A2A-00B0E66A4900}"/>
                </a:ext>
              </a:extLst>
            </p:cNvPr>
            <p:cNvSpPr/>
            <p:nvPr/>
          </p:nvSpPr>
          <p:spPr>
            <a:xfrm>
              <a:off x="-11235853" y="720489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1" name="Ellipse 1030">
              <a:extLst>
                <a:ext uri="{FF2B5EF4-FFF2-40B4-BE49-F238E27FC236}">
                  <a16:creationId xmlns:a16="http://schemas.microsoft.com/office/drawing/2014/main" id="{2FA25BAF-CF1E-4E42-3D41-BB4D5EC00519}"/>
                </a:ext>
              </a:extLst>
            </p:cNvPr>
            <p:cNvSpPr/>
            <p:nvPr/>
          </p:nvSpPr>
          <p:spPr>
            <a:xfrm>
              <a:off x="-11086738" y="720489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2" name="Ellipse 1031">
              <a:extLst>
                <a:ext uri="{FF2B5EF4-FFF2-40B4-BE49-F238E27FC236}">
                  <a16:creationId xmlns:a16="http://schemas.microsoft.com/office/drawing/2014/main" id="{98AB0CBE-89F6-C071-3722-B4615FB9DC34}"/>
                </a:ext>
              </a:extLst>
            </p:cNvPr>
            <p:cNvSpPr/>
            <p:nvPr/>
          </p:nvSpPr>
          <p:spPr>
            <a:xfrm>
              <a:off x="-12280542" y="565484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3" name="Ellipse 1032">
              <a:extLst>
                <a:ext uri="{FF2B5EF4-FFF2-40B4-BE49-F238E27FC236}">
                  <a16:creationId xmlns:a16="http://schemas.microsoft.com/office/drawing/2014/main" id="{C5E31764-9CA1-7C45-AEFB-25BCD2AE9C87}"/>
                </a:ext>
              </a:extLst>
            </p:cNvPr>
            <p:cNvSpPr/>
            <p:nvPr/>
          </p:nvSpPr>
          <p:spPr>
            <a:xfrm>
              <a:off x="-10788025" y="720497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4" name="Ellipse 1033">
              <a:extLst>
                <a:ext uri="{FF2B5EF4-FFF2-40B4-BE49-F238E27FC236}">
                  <a16:creationId xmlns:a16="http://schemas.microsoft.com/office/drawing/2014/main" id="{32F6F6E8-DBA8-9DF6-86F1-2AF281AD45DE}"/>
                </a:ext>
              </a:extLst>
            </p:cNvPr>
            <p:cNvSpPr/>
            <p:nvPr/>
          </p:nvSpPr>
          <p:spPr>
            <a:xfrm>
              <a:off x="-10638910" y="720497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5" name="Ellipse 1034">
              <a:extLst>
                <a:ext uri="{FF2B5EF4-FFF2-40B4-BE49-F238E27FC236}">
                  <a16:creationId xmlns:a16="http://schemas.microsoft.com/office/drawing/2014/main" id="{EF25EE3E-E6C7-5640-B91B-645F888301AF}"/>
                </a:ext>
              </a:extLst>
            </p:cNvPr>
            <p:cNvSpPr/>
            <p:nvPr/>
          </p:nvSpPr>
          <p:spPr>
            <a:xfrm>
              <a:off x="-10489796" y="720497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6" name="Ellipse 1035">
              <a:extLst>
                <a:ext uri="{FF2B5EF4-FFF2-40B4-BE49-F238E27FC236}">
                  <a16:creationId xmlns:a16="http://schemas.microsoft.com/office/drawing/2014/main" id="{946BB07E-692A-B46B-9413-5F31EEA573A5}"/>
                </a:ext>
              </a:extLst>
            </p:cNvPr>
            <p:cNvSpPr/>
            <p:nvPr/>
          </p:nvSpPr>
          <p:spPr>
            <a:xfrm>
              <a:off x="-10340681" y="720497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7" name="Ellipse 1036">
              <a:extLst>
                <a:ext uri="{FF2B5EF4-FFF2-40B4-BE49-F238E27FC236}">
                  <a16:creationId xmlns:a16="http://schemas.microsoft.com/office/drawing/2014/main" id="{98E8C62A-58F8-A9FB-D55A-F23D75479F8D}"/>
                </a:ext>
              </a:extLst>
            </p:cNvPr>
            <p:cNvSpPr/>
            <p:nvPr/>
          </p:nvSpPr>
          <p:spPr>
            <a:xfrm>
              <a:off x="-12430140" y="565492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8" name="Ellipse 1037">
              <a:extLst>
                <a:ext uri="{FF2B5EF4-FFF2-40B4-BE49-F238E27FC236}">
                  <a16:creationId xmlns:a16="http://schemas.microsoft.com/office/drawing/2014/main" id="{8ECDB786-3FCB-3274-C227-ECB72F862432}"/>
                </a:ext>
              </a:extLst>
            </p:cNvPr>
            <p:cNvSpPr/>
            <p:nvPr/>
          </p:nvSpPr>
          <p:spPr>
            <a:xfrm>
              <a:off x="-10041727" y="720489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39" name="Ellipse 1038">
              <a:extLst>
                <a:ext uri="{FF2B5EF4-FFF2-40B4-BE49-F238E27FC236}">
                  <a16:creationId xmlns:a16="http://schemas.microsoft.com/office/drawing/2014/main" id="{8390D5EC-C406-5595-D89C-5F52E2A0CA53}"/>
                </a:ext>
              </a:extLst>
            </p:cNvPr>
            <p:cNvSpPr/>
            <p:nvPr/>
          </p:nvSpPr>
          <p:spPr>
            <a:xfrm>
              <a:off x="-9892612" y="720489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0" name="Ellipse 1039">
              <a:extLst>
                <a:ext uri="{FF2B5EF4-FFF2-40B4-BE49-F238E27FC236}">
                  <a16:creationId xmlns:a16="http://schemas.microsoft.com/office/drawing/2014/main" id="{755FDB6E-FC47-E791-9D56-F39AC28C48BC}"/>
                </a:ext>
              </a:extLst>
            </p:cNvPr>
            <p:cNvSpPr/>
            <p:nvPr/>
          </p:nvSpPr>
          <p:spPr>
            <a:xfrm>
              <a:off x="-9743497" y="720489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1" name="Ellipse 1040">
              <a:extLst>
                <a:ext uri="{FF2B5EF4-FFF2-40B4-BE49-F238E27FC236}">
                  <a16:creationId xmlns:a16="http://schemas.microsoft.com/office/drawing/2014/main" id="{E52E4739-E88D-DBB2-3600-AD50BD8DA68C}"/>
                </a:ext>
              </a:extLst>
            </p:cNvPr>
            <p:cNvSpPr/>
            <p:nvPr/>
          </p:nvSpPr>
          <p:spPr>
            <a:xfrm>
              <a:off x="-9594383" y="720489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2" name="Ellipse 1041">
              <a:extLst>
                <a:ext uri="{FF2B5EF4-FFF2-40B4-BE49-F238E27FC236}">
                  <a16:creationId xmlns:a16="http://schemas.microsoft.com/office/drawing/2014/main" id="{57C44F31-8D36-0EE8-DCCD-DA13B4372CDB}"/>
                </a:ext>
              </a:extLst>
            </p:cNvPr>
            <p:cNvSpPr/>
            <p:nvPr/>
          </p:nvSpPr>
          <p:spPr>
            <a:xfrm>
              <a:off x="-12579254" y="565492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3" name="Ellipse 1042">
              <a:extLst>
                <a:ext uri="{FF2B5EF4-FFF2-40B4-BE49-F238E27FC236}">
                  <a16:creationId xmlns:a16="http://schemas.microsoft.com/office/drawing/2014/main" id="{65D3357C-6DE1-30C9-D32A-E072DFBEE55D}"/>
                </a:ext>
              </a:extLst>
            </p:cNvPr>
            <p:cNvSpPr/>
            <p:nvPr/>
          </p:nvSpPr>
          <p:spPr>
            <a:xfrm>
              <a:off x="-9295509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4" name="Ellipse 1043">
              <a:extLst>
                <a:ext uri="{FF2B5EF4-FFF2-40B4-BE49-F238E27FC236}">
                  <a16:creationId xmlns:a16="http://schemas.microsoft.com/office/drawing/2014/main" id="{F288CA3A-6354-03EA-D5CD-2F3DD1542527}"/>
                </a:ext>
              </a:extLst>
            </p:cNvPr>
            <p:cNvSpPr/>
            <p:nvPr/>
          </p:nvSpPr>
          <p:spPr>
            <a:xfrm>
              <a:off x="-9146394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5" name="Ellipse 1044">
              <a:extLst>
                <a:ext uri="{FF2B5EF4-FFF2-40B4-BE49-F238E27FC236}">
                  <a16:creationId xmlns:a16="http://schemas.microsoft.com/office/drawing/2014/main" id="{D2E258EF-666D-A860-68DE-EE1E45214EED}"/>
                </a:ext>
              </a:extLst>
            </p:cNvPr>
            <p:cNvSpPr/>
            <p:nvPr/>
          </p:nvSpPr>
          <p:spPr>
            <a:xfrm>
              <a:off x="-8997279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6" name="Ellipse 1045">
              <a:extLst>
                <a:ext uri="{FF2B5EF4-FFF2-40B4-BE49-F238E27FC236}">
                  <a16:creationId xmlns:a16="http://schemas.microsoft.com/office/drawing/2014/main" id="{8EA5E3FC-9E72-29F4-C070-CBF821237DAF}"/>
                </a:ext>
              </a:extLst>
            </p:cNvPr>
            <p:cNvSpPr/>
            <p:nvPr/>
          </p:nvSpPr>
          <p:spPr>
            <a:xfrm>
              <a:off x="-8848165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7" name="Ellipse 1046">
              <a:extLst>
                <a:ext uri="{FF2B5EF4-FFF2-40B4-BE49-F238E27FC236}">
                  <a16:creationId xmlns:a16="http://schemas.microsoft.com/office/drawing/2014/main" id="{1C23B436-B038-5093-3712-619358182C27}"/>
                </a:ext>
              </a:extLst>
            </p:cNvPr>
            <p:cNvSpPr/>
            <p:nvPr/>
          </p:nvSpPr>
          <p:spPr>
            <a:xfrm>
              <a:off x="-8698486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8" name="Ellipse 1047">
              <a:extLst>
                <a:ext uri="{FF2B5EF4-FFF2-40B4-BE49-F238E27FC236}">
                  <a16:creationId xmlns:a16="http://schemas.microsoft.com/office/drawing/2014/main" id="{2719ED7D-5B59-72EC-0950-40C99368580C}"/>
                </a:ext>
              </a:extLst>
            </p:cNvPr>
            <p:cNvSpPr/>
            <p:nvPr/>
          </p:nvSpPr>
          <p:spPr>
            <a:xfrm>
              <a:off x="-8549371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49" name="Ellipse 1048">
              <a:extLst>
                <a:ext uri="{FF2B5EF4-FFF2-40B4-BE49-F238E27FC236}">
                  <a16:creationId xmlns:a16="http://schemas.microsoft.com/office/drawing/2014/main" id="{146CD5BF-1D45-F3C1-18E6-CDC1D650B6A2}"/>
                </a:ext>
              </a:extLst>
            </p:cNvPr>
            <p:cNvSpPr/>
            <p:nvPr/>
          </p:nvSpPr>
          <p:spPr>
            <a:xfrm>
              <a:off x="-8400257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0" name="Ellipse 1049">
              <a:extLst>
                <a:ext uri="{FF2B5EF4-FFF2-40B4-BE49-F238E27FC236}">
                  <a16:creationId xmlns:a16="http://schemas.microsoft.com/office/drawing/2014/main" id="{5A7279EA-00F0-1273-053F-79B73B709BB8}"/>
                </a:ext>
              </a:extLst>
            </p:cNvPr>
            <p:cNvSpPr/>
            <p:nvPr/>
          </p:nvSpPr>
          <p:spPr>
            <a:xfrm>
              <a:off x="-8251142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1" name="Ellipse 1050">
              <a:extLst>
                <a:ext uri="{FF2B5EF4-FFF2-40B4-BE49-F238E27FC236}">
                  <a16:creationId xmlns:a16="http://schemas.microsoft.com/office/drawing/2014/main" id="{0BD8F8C8-FD22-D710-1D0F-1C7379319E82}"/>
                </a:ext>
              </a:extLst>
            </p:cNvPr>
            <p:cNvSpPr/>
            <p:nvPr/>
          </p:nvSpPr>
          <p:spPr>
            <a:xfrm>
              <a:off x="-8101947" y="720505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2" name="Ellipse 1051">
              <a:extLst>
                <a:ext uri="{FF2B5EF4-FFF2-40B4-BE49-F238E27FC236}">
                  <a16:creationId xmlns:a16="http://schemas.microsoft.com/office/drawing/2014/main" id="{1D6A913F-4884-FF7B-E739-FD2FB8010985}"/>
                </a:ext>
              </a:extLst>
            </p:cNvPr>
            <p:cNvSpPr/>
            <p:nvPr/>
          </p:nvSpPr>
          <p:spPr>
            <a:xfrm>
              <a:off x="-12728369" y="565492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3" name="Ellipse 1052">
              <a:extLst>
                <a:ext uri="{FF2B5EF4-FFF2-40B4-BE49-F238E27FC236}">
                  <a16:creationId xmlns:a16="http://schemas.microsoft.com/office/drawing/2014/main" id="{6563CA7D-AB77-87E0-0371-5E498DE001E6}"/>
                </a:ext>
              </a:extLst>
            </p:cNvPr>
            <p:cNvSpPr/>
            <p:nvPr/>
          </p:nvSpPr>
          <p:spPr>
            <a:xfrm>
              <a:off x="-12877564" y="565492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4" name="Ellipse 1053">
              <a:extLst>
                <a:ext uri="{FF2B5EF4-FFF2-40B4-BE49-F238E27FC236}">
                  <a16:creationId xmlns:a16="http://schemas.microsoft.com/office/drawing/2014/main" id="{EFAFBB99-B3B7-47E0-DA13-F9E76F56B451}"/>
                </a:ext>
              </a:extLst>
            </p:cNvPr>
            <p:cNvSpPr/>
            <p:nvPr/>
          </p:nvSpPr>
          <p:spPr>
            <a:xfrm>
              <a:off x="-9668900" y="475031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5" name="Ellipse 1054">
              <a:extLst>
                <a:ext uri="{FF2B5EF4-FFF2-40B4-BE49-F238E27FC236}">
                  <a16:creationId xmlns:a16="http://schemas.microsoft.com/office/drawing/2014/main" id="{8C4F4689-788D-C99A-C340-64E450FF0726}"/>
                </a:ext>
              </a:extLst>
            </p:cNvPr>
            <p:cNvSpPr/>
            <p:nvPr/>
          </p:nvSpPr>
          <p:spPr>
            <a:xfrm>
              <a:off x="-9818014" y="475031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6" name="Ellipse 1055">
              <a:extLst>
                <a:ext uri="{FF2B5EF4-FFF2-40B4-BE49-F238E27FC236}">
                  <a16:creationId xmlns:a16="http://schemas.microsoft.com/office/drawing/2014/main" id="{3F60584E-886E-AA10-342C-99880A8D40A1}"/>
                </a:ext>
              </a:extLst>
            </p:cNvPr>
            <p:cNvSpPr/>
            <p:nvPr/>
          </p:nvSpPr>
          <p:spPr>
            <a:xfrm>
              <a:off x="-9967129" y="475031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7" name="Ellipse 1056">
              <a:extLst>
                <a:ext uri="{FF2B5EF4-FFF2-40B4-BE49-F238E27FC236}">
                  <a16:creationId xmlns:a16="http://schemas.microsoft.com/office/drawing/2014/main" id="{677B5228-5D81-A387-1888-5602EF94F7F0}"/>
                </a:ext>
              </a:extLst>
            </p:cNvPr>
            <p:cNvSpPr/>
            <p:nvPr/>
          </p:nvSpPr>
          <p:spPr>
            <a:xfrm>
              <a:off x="-10116727" y="475047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8" name="Ellipse 1057">
              <a:extLst>
                <a:ext uri="{FF2B5EF4-FFF2-40B4-BE49-F238E27FC236}">
                  <a16:creationId xmlns:a16="http://schemas.microsoft.com/office/drawing/2014/main" id="{904A987B-3372-91D5-FAE9-902FBEA69724}"/>
                </a:ext>
              </a:extLst>
            </p:cNvPr>
            <p:cNvSpPr/>
            <p:nvPr/>
          </p:nvSpPr>
          <p:spPr>
            <a:xfrm>
              <a:off x="-10265842" y="475047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59" name="Ellipse 1058">
              <a:extLst>
                <a:ext uri="{FF2B5EF4-FFF2-40B4-BE49-F238E27FC236}">
                  <a16:creationId xmlns:a16="http://schemas.microsoft.com/office/drawing/2014/main" id="{BEFC6619-CC54-AE9A-F01E-1C6FE4177519}"/>
                </a:ext>
              </a:extLst>
            </p:cNvPr>
            <p:cNvSpPr/>
            <p:nvPr/>
          </p:nvSpPr>
          <p:spPr>
            <a:xfrm>
              <a:off x="-10415037" y="475047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0" name="Ellipse 1059">
              <a:extLst>
                <a:ext uri="{FF2B5EF4-FFF2-40B4-BE49-F238E27FC236}">
                  <a16:creationId xmlns:a16="http://schemas.microsoft.com/office/drawing/2014/main" id="{2028E751-C75D-4E9C-0CDE-4504BE42DA09}"/>
                </a:ext>
              </a:extLst>
            </p:cNvPr>
            <p:cNvSpPr/>
            <p:nvPr/>
          </p:nvSpPr>
          <p:spPr>
            <a:xfrm>
              <a:off x="-13026679" y="565492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1" name="Ellipse 1060">
              <a:extLst>
                <a:ext uri="{FF2B5EF4-FFF2-40B4-BE49-F238E27FC236}">
                  <a16:creationId xmlns:a16="http://schemas.microsoft.com/office/drawing/2014/main" id="{A9C1F29E-3778-828E-A410-A5C8ED6DB660}"/>
                </a:ext>
              </a:extLst>
            </p:cNvPr>
            <p:cNvSpPr/>
            <p:nvPr/>
          </p:nvSpPr>
          <p:spPr>
            <a:xfrm>
              <a:off x="-10713589" y="475047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2" name="Ellipse 1061">
              <a:extLst>
                <a:ext uri="{FF2B5EF4-FFF2-40B4-BE49-F238E27FC236}">
                  <a16:creationId xmlns:a16="http://schemas.microsoft.com/office/drawing/2014/main" id="{FCA32775-0197-3F80-D9A6-F61D60F66682}"/>
                </a:ext>
              </a:extLst>
            </p:cNvPr>
            <p:cNvSpPr/>
            <p:nvPr/>
          </p:nvSpPr>
          <p:spPr>
            <a:xfrm>
              <a:off x="-10862784" y="475047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3" name="Ellipse 1062">
              <a:extLst>
                <a:ext uri="{FF2B5EF4-FFF2-40B4-BE49-F238E27FC236}">
                  <a16:creationId xmlns:a16="http://schemas.microsoft.com/office/drawing/2014/main" id="{8EB2FB50-36C3-8BD4-AEB1-E1B5CDCB1AB9}"/>
                </a:ext>
              </a:extLst>
            </p:cNvPr>
            <p:cNvSpPr/>
            <p:nvPr/>
          </p:nvSpPr>
          <p:spPr>
            <a:xfrm>
              <a:off x="-15190332" y="733491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4" name="Ellipse 1063">
              <a:extLst>
                <a:ext uri="{FF2B5EF4-FFF2-40B4-BE49-F238E27FC236}">
                  <a16:creationId xmlns:a16="http://schemas.microsoft.com/office/drawing/2014/main" id="{A8BDC725-0364-0117-2751-F22745FE20C3}"/>
                </a:ext>
              </a:extLst>
            </p:cNvPr>
            <p:cNvSpPr/>
            <p:nvPr/>
          </p:nvSpPr>
          <p:spPr>
            <a:xfrm>
              <a:off x="-15041218" y="733491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5" name="Ellipse 1064">
              <a:extLst>
                <a:ext uri="{FF2B5EF4-FFF2-40B4-BE49-F238E27FC236}">
                  <a16:creationId xmlns:a16="http://schemas.microsoft.com/office/drawing/2014/main" id="{D9352E27-1650-13F4-101E-5BB72FF51966}"/>
                </a:ext>
              </a:extLst>
            </p:cNvPr>
            <p:cNvSpPr/>
            <p:nvPr/>
          </p:nvSpPr>
          <p:spPr>
            <a:xfrm>
              <a:off x="-14892103" y="733491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6" name="Ellipse 1065">
              <a:extLst>
                <a:ext uri="{FF2B5EF4-FFF2-40B4-BE49-F238E27FC236}">
                  <a16:creationId xmlns:a16="http://schemas.microsoft.com/office/drawing/2014/main" id="{9EECF940-4352-F744-63CC-B21CD3542D0C}"/>
                </a:ext>
              </a:extLst>
            </p:cNvPr>
            <p:cNvSpPr/>
            <p:nvPr/>
          </p:nvSpPr>
          <p:spPr>
            <a:xfrm>
              <a:off x="-14220644" y="539640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7" name="Ellipse 1066">
              <a:extLst>
                <a:ext uri="{FF2B5EF4-FFF2-40B4-BE49-F238E27FC236}">
                  <a16:creationId xmlns:a16="http://schemas.microsoft.com/office/drawing/2014/main" id="{EED2E9F7-961C-F308-AC89-3AFE413E7322}"/>
                </a:ext>
              </a:extLst>
            </p:cNvPr>
            <p:cNvSpPr/>
            <p:nvPr/>
          </p:nvSpPr>
          <p:spPr>
            <a:xfrm>
              <a:off x="-14071529" y="539640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8" name="Ellipse 1067">
              <a:extLst>
                <a:ext uri="{FF2B5EF4-FFF2-40B4-BE49-F238E27FC236}">
                  <a16:creationId xmlns:a16="http://schemas.microsoft.com/office/drawing/2014/main" id="{1CF80B4A-1D16-B1D0-B5C8-93D16E05E6AF}"/>
                </a:ext>
              </a:extLst>
            </p:cNvPr>
            <p:cNvSpPr/>
            <p:nvPr/>
          </p:nvSpPr>
          <p:spPr>
            <a:xfrm>
              <a:off x="-13922414" y="539640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69" name="Ellipse 1068">
              <a:extLst>
                <a:ext uri="{FF2B5EF4-FFF2-40B4-BE49-F238E27FC236}">
                  <a16:creationId xmlns:a16="http://schemas.microsoft.com/office/drawing/2014/main" id="{44BD15F5-F3D7-95A6-7F2F-3B8BC40DFCA9}"/>
                </a:ext>
              </a:extLst>
            </p:cNvPr>
            <p:cNvSpPr/>
            <p:nvPr/>
          </p:nvSpPr>
          <p:spPr>
            <a:xfrm>
              <a:off x="-13623621" y="539632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0" name="Ellipse 1069">
              <a:extLst>
                <a:ext uri="{FF2B5EF4-FFF2-40B4-BE49-F238E27FC236}">
                  <a16:creationId xmlns:a16="http://schemas.microsoft.com/office/drawing/2014/main" id="{3A588510-5141-E947-D7B4-3A7423164E25}"/>
                </a:ext>
              </a:extLst>
            </p:cNvPr>
            <p:cNvSpPr/>
            <p:nvPr/>
          </p:nvSpPr>
          <p:spPr>
            <a:xfrm>
              <a:off x="-13474506" y="539632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1" name="Ellipse 1070">
              <a:extLst>
                <a:ext uri="{FF2B5EF4-FFF2-40B4-BE49-F238E27FC236}">
                  <a16:creationId xmlns:a16="http://schemas.microsoft.com/office/drawing/2014/main" id="{FA991FE7-41A6-43FD-4EF7-EAAE410AD308}"/>
                </a:ext>
              </a:extLst>
            </p:cNvPr>
            <p:cNvSpPr/>
            <p:nvPr/>
          </p:nvSpPr>
          <p:spPr>
            <a:xfrm>
              <a:off x="-13325392" y="5396324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2" name="Ellipse 1071">
              <a:extLst>
                <a:ext uri="{FF2B5EF4-FFF2-40B4-BE49-F238E27FC236}">
                  <a16:creationId xmlns:a16="http://schemas.microsoft.com/office/drawing/2014/main" id="{888D0DCD-86BE-BECF-F099-5BD80AA40982}"/>
                </a:ext>
              </a:extLst>
            </p:cNvPr>
            <p:cNvSpPr/>
            <p:nvPr/>
          </p:nvSpPr>
          <p:spPr>
            <a:xfrm>
              <a:off x="-9967129" y="862628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3" name="Ellipse 1072">
              <a:extLst>
                <a:ext uri="{FF2B5EF4-FFF2-40B4-BE49-F238E27FC236}">
                  <a16:creationId xmlns:a16="http://schemas.microsoft.com/office/drawing/2014/main" id="{5E227ACE-C4B0-20B7-748C-61AB5F780D58}"/>
                </a:ext>
              </a:extLst>
            </p:cNvPr>
            <p:cNvSpPr/>
            <p:nvPr/>
          </p:nvSpPr>
          <p:spPr>
            <a:xfrm>
              <a:off x="-13698541" y="733491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4" name="Ellipse 1073">
              <a:extLst>
                <a:ext uri="{FF2B5EF4-FFF2-40B4-BE49-F238E27FC236}">
                  <a16:creationId xmlns:a16="http://schemas.microsoft.com/office/drawing/2014/main" id="{3F00EF04-06DE-AD47-6861-74F5125D2C3A}"/>
                </a:ext>
              </a:extLst>
            </p:cNvPr>
            <p:cNvSpPr/>
            <p:nvPr/>
          </p:nvSpPr>
          <p:spPr>
            <a:xfrm>
              <a:off x="-13549426" y="733491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5" name="Ellipse 1074">
              <a:extLst>
                <a:ext uri="{FF2B5EF4-FFF2-40B4-BE49-F238E27FC236}">
                  <a16:creationId xmlns:a16="http://schemas.microsoft.com/office/drawing/2014/main" id="{53209622-B463-E342-BBC5-37FF35304B0D}"/>
                </a:ext>
              </a:extLst>
            </p:cNvPr>
            <p:cNvSpPr/>
            <p:nvPr/>
          </p:nvSpPr>
          <p:spPr>
            <a:xfrm>
              <a:off x="-13400231" y="733491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6" name="Ellipse 1075">
              <a:extLst>
                <a:ext uri="{FF2B5EF4-FFF2-40B4-BE49-F238E27FC236}">
                  <a16:creationId xmlns:a16="http://schemas.microsoft.com/office/drawing/2014/main" id="{22EE4BC1-4689-CCD8-DF98-1D5ECD23A4E9}"/>
                </a:ext>
              </a:extLst>
            </p:cNvPr>
            <p:cNvSpPr/>
            <p:nvPr/>
          </p:nvSpPr>
          <p:spPr>
            <a:xfrm>
              <a:off x="-9818014" y="862628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7" name="Ellipse 1076">
              <a:extLst>
                <a:ext uri="{FF2B5EF4-FFF2-40B4-BE49-F238E27FC236}">
                  <a16:creationId xmlns:a16="http://schemas.microsoft.com/office/drawing/2014/main" id="{3F8DAA27-5516-4A59-52DF-FD18D11A7D39}"/>
                </a:ext>
              </a:extLst>
            </p:cNvPr>
            <p:cNvSpPr/>
            <p:nvPr/>
          </p:nvSpPr>
          <p:spPr>
            <a:xfrm>
              <a:off x="-7579038" y="552521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8" name="Ellipse 1077">
              <a:extLst>
                <a:ext uri="{FF2B5EF4-FFF2-40B4-BE49-F238E27FC236}">
                  <a16:creationId xmlns:a16="http://schemas.microsoft.com/office/drawing/2014/main" id="{00CDF052-C688-D7F3-C28A-00AEF33256DF}"/>
                </a:ext>
              </a:extLst>
            </p:cNvPr>
            <p:cNvSpPr/>
            <p:nvPr/>
          </p:nvSpPr>
          <p:spPr>
            <a:xfrm>
              <a:off x="-7728234" y="552521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79" name="Ellipse 1078">
              <a:extLst>
                <a:ext uri="{FF2B5EF4-FFF2-40B4-BE49-F238E27FC236}">
                  <a16:creationId xmlns:a16="http://schemas.microsoft.com/office/drawing/2014/main" id="{8F0D0E81-1850-08D5-E44B-488555DA49EE}"/>
                </a:ext>
              </a:extLst>
            </p:cNvPr>
            <p:cNvSpPr/>
            <p:nvPr/>
          </p:nvSpPr>
          <p:spPr>
            <a:xfrm>
              <a:off x="-9668900" y="862628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0" name="Ellipse 1079">
              <a:extLst>
                <a:ext uri="{FF2B5EF4-FFF2-40B4-BE49-F238E27FC236}">
                  <a16:creationId xmlns:a16="http://schemas.microsoft.com/office/drawing/2014/main" id="{B0B320E5-66CC-D086-6E90-DE05B7A24F03}"/>
                </a:ext>
              </a:extLst>
            </p:cNvPr>
            <p:cNvSpPr/>
            <p:nvPr/>
          </p:nvSpPr>
          <p:spPr>
            <a:xfrm>
              <a:off x="-11384726" y="87551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1" name="Ellipse 1080">
              <a:extLst>
                <a:ext uri="{FF2B5EF4-FFF2-40B4-BE49-F238E27FC236}">
                  <a16:creationId xmlns:a16="http://schemas.microsoft.com/office/drawing/2014/main" id="{E4602C8E-CB59-A37C-D9CE-C098B0CE389B}"/>
                </a:ext>
              </a:extLst>
            </p:cNvPr>
            <p:cNvSpPr/>
            <p:nvPr/>
          </p:nvSpPr>
          <p:spPr>
            <a:xfrm>
              <a:off x="-11235611" y="87551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2" name="Ellipse 1081">
              <a:extLst>
                <a:ext uri="{FF2B5EF4-FFF2-40B4-BE49-F238E27FC236}">
                  <a16:creationId xmlns:a16="http://schemas.microsoft.com/office/drawing/2014/main" id="{E585F2F7-D503-0A97-9FBE-4AD0C9B298BC}"/>
                </a:ext>
              </a:extLst>
            </p:cNvPr>
            <p:cNvSpPr/>
            <p:nvPr/>
          </p:nvSpPr>
          <p:spPr>
            <a:xfrm>
              <a:off x="-11086416" y="87551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3" name="Ellipse 1082">
              <a:extLst>
                <a:ext uri="{FF2B5EF4-FFF2-40B4-BE49-F238E27FC236}">
                  <a16:creationId xmlns:a16="http://schemas.microsoft.com/office/drawing/2014/main" id="{557451D0-119B-234A-3B92-54B487D361CB}"/>
                </a:ext>
              </a:extLst>
            </p:cNvPr>
            <p:cNvSpPr/>
            <p:nvPr/>
          </p:nvSpPr>
          <p:spPr>
            <a:xfrm>
              <a:off x="-9668900" y="552562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4" name="Ellipse 1083">
              <a:extLst>
                <a:ext uri="{FF2B5EF4-FFF2-40B4-BE49-F238E27FC236}">
                  <a16:creationId xmlns:a16="http://schemas.microsoft.com/office/drawing/2014/main" id="{34ED5F70-AA8F-F1F1-2FAE-762B5972C3D7}"/>
                </a:ext>
              </a:extLst>
            </p:cNvPr>
            <p:cNvSpPr/>
            <p:nvPr/>
          </p:nvSpPr>
          <p:spPr>
            <a:xfrm>
              <a:off x="-9818014" y="552562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5" name="Ellipse 1084">
              <a:extLst>
                <a:ext uri="{FF2B5EF4-FFF2-40B4-BE49-F238E27FC236}">
                  <a16:creationId xmlns:a16="http://schemas.microsoft.com/office/drawing/2014/main" id="{CF04530F-9597-87EB-7801-16871BB78DE3}"/>
                </a:ext>
              </a:extLst>
            </p:cNvPr>
            <p:cNvSpPr/>
            <p:nvPr/>
          </p:nvSpPr>
          <p:spPr>
            <a:xfrm>
              <a:off x="-9967129" y="552562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6" name="Ellipse 1085">
              <a:extLst>
                <a:ext uri="{FF2B5EF4-FFF2-40B4-BE49-F238E27FC236}">
                  <a16:creationId xmlns:a16="http://schemas.microsoft.com/office/drawing/2014/main" id="{BF8DEDCA-E392-A3BE-DB02-72B1CFFDE331}"/>
                </a:ext>
              </a:extLst>
            </p:cNvPr>
            <p:cNvSpPr/>
            <p:nvPr/>
          </p:nvSpPr>
          <p:spPr>
            <a:xfrm>
              <a:off x="-10116727" y="552546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7" name="Ellipse 1086">
              <a:extLst>
                <a:ext uri="{FF2B5EF4-FFF2-40B4-BE49-F238E27FC236}">
                  <a16:creationId xmlns:a16="http://schemas.microsoft.com/office/drawing/2014/main" id="{8C14DFF3-3E9B-975F-7E23-FF8784F2B716}"/>
                </a:ext>
              </a:extLst>
            </p:cNvPr>
            <p:cNvSpPr/>
            <p:nvPr/>
          </p:nvSpPr>
          <p:spPr>
            <a:xfrm>
              <a:off x="-10265842" y="552546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8" name="Ellipse 1087">
              <a:extLst>
                <a:ext uri="{FF2B5EF4-FFF2-40B4-BE49-F238E27FC236}">
                  <a16:creationId xmlns:a16="http://schemas.microsoft.com/office/drawing/2014/main" id="{BD571482-165D-F228-9222-9E92DAAD4B9B}"/>
                </a:ext>
              </a:extLst>
            </p:cNvPr>
            <p:cNvSpPr/>
            <p:nvPr/>
          </p:nvSpPr>
          <p:spPr>
            <a:xfrm>
              <a:off x="-11459726" y="73342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89" name="Ellipse 1088">
              <a:extLst>
                <a:ext uri="{FF2B5EF4-FFF2-40B4-BE49-F238E27FC236}">
                  <a16:creationId xmlns:a16="http://schemas.microsoft.com/office/drawing/2014/main" id="{F850D1E1-602F-BD1A-2E9B-B1744483E484}"/>
                </a:ext>
              </a:extLst>
            </p:cNvPr>
            <p:cNvSpPr/>
            <p:nvPr/>
          </p:nvSpPr>
          <p:spPr>
            <a:xfrm>
              <a:off x="-11310611" y="73342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0" name="Ellipse 1089">
              <a:extLst>
                <a:ext uri="{FF2B5EF4-FFF2-40B4-BE49-F238E27FC236}">
                  <a16:creationId xmlns:a16="http://schemas.microsoft.com/office/drawing/2014/main" id="{A770E13A-06D6-F4E5-BEAA-23B524B1BC6F}"/>
                </a:ext>
              </a:extLst>
            </p:cNvPr>
            <p:cNvSpPr/>
            <p:nvPr/>
          </p:nvSpPr>
          <p:spPr>
            <a:xfrm>
              <a:off x="-11161497" y="73342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1" name="Ellipse 1090">
              <a:extLst>
                <a:ext uri="{FF2B5EF4-FFF2-40B4-BE49-F238E27FC236}">
                  <a16:creationId xmlns:a16="http://schemas.microsoft.com/office/drawing/2014/main" id="{E18A9292-A655-307B-1C97-90B858A0093D}"/>
                </a:ext>
              </a:extLst>
            </p:cNvPr>
            <p:cNvSpPr/>
            <p:nvPr/>
          </p:nvSpPr>
          <p:spPr>
            <a:xfrm>
              <a:off x="-11011899" y="73344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2" name="Ellipse 1091">
              <a:extLst>
                <a:ext uri="{FF2B5EF4-FFF2-40B4-BE49-F238E27FC236}">
                  <a16:creationId xmlns:a16="http://schemas.microsoft.com/office/drawing/2014/main" id="{804B14B7-4E41-E463-DE13-9811AED02FCF}"/>
                </a:ext>
              </a:extLst>
            </p:cNvPr>
            <p:cNvSpPr/>
            <p:nvPr/>
          </p:nvSpPr>
          <p:spPr>
            <a:xfrm>
              <a:off x="-10862784" y="73344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3" name="Ellipse 1092">
              <a:extLst>
                <a:ext uri="{FF2B5EF4-FFF2-40B4-BE49-F238E27FC236}">
                  <a16:creationId xmlns:a16="http://schemas.microsoft.com/office/drawing/2014/main" id="{A66048BD-FF3A-03F1-969F-041850D86930}"/>
                </a:ext>
              </a:extLst>
            </p:cNvPr>
            <p:cNvSpPr/>
            <p:nvPr/>
          </p:nvSpPr>
          <p:spPr>
            <a:xfrm>
              <a:off x="-10713589" y="73344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4" name="Ellipse 1093">
              <a:extLst>
                <a:ext uri="{FF2B5EF4-FFF2-40B4-BE49-F238E27FC236}">
                  <a16:creationId xmlns:a16="http://schemas.microsoft.com/office/drawing/2014/main" id="{F8DAE9B4-B328-764A-E9DF-D68D3C9DC01E}"/>
                </a:ext>
              </a:extLst>
            </p:cNvPr>
            <p:cNvSpPr/>
            <p:nvPr/>
          </p:nvSpPr>
          <p:spPr>
            <a:xfrm>
              <a:off x="-10415037" y="552546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5" name="Ellipse 1094">
              <a:extLst>
                <a:ext uri="{FF2B5EF4-FFF2-40B4-BE49-F238E27FC236}">
                  <a16:creationId xmlns:a16="http://schemas.microsoft.com/office/drawing/2014/main" id="{565DEF54-CD5B-0DD7-48B4-C862C2C3FF09}"/>
                </a:ext>
              </a:extLst>
            </p:cNvPr>
            <p:cNvSpPr/>
            <p:nvPr/>
          </p:nvSpPr>
          <p:spPr>
            <a:xfrm>
              <a:off x="-10415037" y="73344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6" name="Ellipse 1095">
              <a:extLst>
                <a:ext uri="{FF2B5EF4-FFF2-40B4-BE49-F238E27FC236}">
                  <a16:creationId xmlns:a16="http://schemas.microsoft.com/office/drawing/2014/main" id="{69FEFC37-A0F5-2F09-A8B6-F5C6551AD6A0}"/>
                </a:ext>
              </a:extLst>
            </p:cNvPr>
            <p:cNvSpPr/>
            <p:nvPr/>
          </p:nvSpPr>
          <p:spPr>
            <a:xfrm>
              <a:off x="-10265842" y="73344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7" name="Ellipse 1096">
              <a:extLst>
                <a:ext uri="{FF2B5EF4-FFF2-40B4-BE49-F238E27FC236}">
                  <a16:creationId xmlns:a16="http://schemas.microsoft.com/office/drawing/2014/main" id="{90ECBE19-08E6-A863-92C9-D198D64FD1F7}"/>
                </a:ext>
              </a:extLst>
            </p:cNvPr>
            <p:cNvSpPr/>
            <p:nvPr/>
          </p:nvSpPr>
          <p:spPr>
            <a:xfrm>
              <a:off x="-10116727" y="7334430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8" name="Ellipse 1097">
              <a:extLst>
                <a:ext uri="{FF2B5EF4-FFF2-40B4-BE49-F238E27FC236}">
                  <a16:creationId xmlns:a16="http://schemas.microsoft.com/office/drawing/2014/main" id="{ACF739B9-BE00-E453-426D-F2232C35DC34}"/>
                </a:ext>
              </a:extLst>
            </p:cNvPr>
            <p:cNvSpPr/>
            <p:nvPr/>
          </p:nvSpPr>
          <p:spPr>
            <a:xfrm>
              <a:off x="-9967129" y="73342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099" name="Ellipse 1098">
              <a:extLst>
                <a:ext uri="{FF2B5EF4-FFF2-40B4-BE49-F238E27FC236}">
                  <a16:creationId xmlns:a16="http://schemas.microsoft.com/office/drawing/2014/main" id="{5F7701CF-4C9B-6592-D243-0E05C925F768}"/>
                </a:ext>
              </a:extLst>
            </p:cNvPr>
            <p:cNvSpPr/>
            <p:nvPr/>
          </p:nvSpPr>
          <p:spPr>
            <a:xfrm>
              <a:off x="-9818014" y="73342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0" name="Ellipse 1099">
              <a:extLst>
                <a:ext uri="{FF2B5EF4-FFF2-40B4-BE49-F238E27FC236}">
                  <a16:creationId xmlns:a16="http://schemas.microsoft.com/office/drawing/2014/main" id="{C510CA6D-FE79-8979-B888-8A7BF2BC4BFC}"/>
                </a:ext>
              </a:extLst>
            </p:cNvPr>
            <p:cNvSpPr/>
            <p:nvPr/>
          </p:nvSpPr>
          <p:spPr>
            <a:xfrm>
              <a:off x="-9668900" y="7334269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1" name="Ellipse 1100">
              <a:extLst>
                <a:ext uri="{FF2B5EF4-FFF2-40B4-BE49-F238E27FC236}">
                  <a16:creationId xmlns:a16="http://schemas.microsoft.com/office/drawing/2014/main" id="{565B545C-B1C1-4559-7F93-643363E854B2}"/>
                </a:ext>
              </a:extLst>
            </p:cNvPr>
            <p:cNvSpPr/>
            <p:nvPr/>
          </p:nvSpPr>
          <p:spPr>
            <a:xfrm>
              <a:off x="-10713589" y="552546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2" name="Ellipse 1101">
              <a:extLst>
                <a:ext uri="{FF2B5EF4-FFF2-40B4-BE49-F238E27FC236}">
                  <a16:creationId xmlns:a16="http://schemas.microsoft.com/office/drawing/2014/main" id="{1BAFB00F-E2DB-0D09-985F-AF20CE8AE647}"/>
                </a:ext>
              </a:extLst>
            </p:cNvPr>
            <p:cNvSpPr/>
            <p:nvPr/>
          </p:nvSpPr>
          <p:spPr>
            <a:xfrm>
              <a:off x="-10862784" y="552546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3" name="Ellipse 1102">
              <a:extLst>
                <a:ext uri="{FF2B5EF4-FFF2-40B4-BE49-F238E27FC236}">
                  <a16:creationId xmlns:a16="http://schemas.microsoft.com/office/drawing/2014/main" id="{D54B35BE-5006-2C8B-E195-0B97B8BDF59F}"/>
                </a:ext>
              </a:extLst>
            </p:cNvPr>
            <p:cNvSpPr/>
            <p:nvPr/>
          </p:nvSpPr>
          <p:spPr>
            <a:xfrm>
              <a:off x="-9892612" y="462093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4" name="Ellipse 1103">
              <a:extLst>
                <a:ext uri="{FF2B5EF4-FFF2-40B4-BE49-F238E27FC236}">
                  <a16:creationId xmlns:a16="http://schemas.microsoft.com/office/drawing/2014/main" id="{FE946B17-1C55-E2DC-CCBC-2A47C4705ACA}"/>
                </a:ext>
              </a:extLst>
            </p:cNvPr>
            <p:cNvSpPr/>
            <p:nvPr/>
          </p:nvSpPr>
          <p:spPr>
            <a:xfrm>
              <a:off x="-9743497" y="462093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5" name="Ellipse 1104">
              <a:extLst>
                <a:ext uri="{FF2B5EF4-FFF2-40B4-BE49-F238E27FC236}">
                  <a16:creationId xmlns:a16="http://schemas.microsoft.com/office/drawing/2014/main" id="{3D10B796-9347-2533-081C-59A24F1ACFB4}"/>
                </a:ext>
              </a:extLst>
            </p:cNvPr>
            <p:cNvSpPr/>
            <p:nvPr/>
          </p:nvSpPr>
          <p:spPr>
            <a:xfrm>
              <a:off x="-13324586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6" name="Ellipse 1105">
              <a:extLst>
                <a:ext uri="{FF2B5EF4-FFF2-40B4-BE49-F238E27FC236}">
                  <a16:creationId xmlns:a16="http://schemas.microsoft.com/office/drawing/2014/main" id="{925B9580-09E5-BBBE-2642-49213C2BE1A7}"/>
                </a:ext>
              </a:extLst>
            </p:cNvPr>
            <p:cNvSpPr/>
            <p:nvPr/>
          </p:nvSpPr>
          <p:spPr>
            <a:xfrm>
              <a:off x="-13623702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7" name="Ellipse 1106">
              <a:extLst>
                <a:ext uri="{FF2B5EF4-FFF2-40B4-BE49-F238E27FC236}">
                  <a16:creationId xmlns:a16="http://schemas.microsoft.com/office/drawing/2014/main" id="{F45454F4-1D8C-F91D-EF9D-538ED37D6540}"/>
                </a:ext>
              </a:extLst>
            </p:cNvPr>
            <p:cNvSpPr/>
            <p:nvPr/>
          </p:nvSpPr>
          <p:spPr>
            <a:xfrm>
              <a:off x="-13772897" y="77218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8" name="Ellipse 1107">
              <a:extLst>
                <a:ext uri="{FF2B5EF4-FFF2-40B4-BE49-F238E27FC236}">
                  <a16:creationId xmlns:a16="http://schemas.microsoft.com/office/drawing/2014/main" id="{DDE6D7E0-8E88-9A89-EBF8-88C7D5F53809}"/>
                </a:ext>
              </a:extLst>
            </p:cNvPr>
            <p:cNvSpPr/>
            <p:nvPr/>
          </p:nvSpPr>
          <p:spPr>
            <a:xfrm>
              <a:off x="-14818069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09" name="Ellipse 1108">
              <a:extLst>
                <a:ext uri="{FF2B5EF4-FFF2-40B4-BE49-F238E27FC236}">
                  <a16:creationId xmlns:a16="http://schemas.microsoft.com/office/drawing/2014/main" id="{AEB39F4B-9733-7E3E-1532-26A86C2EA28A}"/>
                </a:ext>
              </a:extLst>
            </p:cNvPr>
            <p:cNvSpPr/>
            <p:nvPr/>
          </p:nvSpPr>
          <p:spPr>
            <a:xfrm>
              <a:off x="-11011899" y="552546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0" name="Ellipse 1109">
              <a:extLst>
                <a:ext uri="{FF2B5EF4-FFF2-40B4-BE49-F238E27FC236}">
                  <a16:creationId xmlns:a16="http://schemas.microsoft.com/office/drawing/2014/main" id="{4D2D0FD0-F316-15C2-7EB0-7989540A40E0}"/>
                </a:ext>
              </a:extLst>
            </p:cNvPr>
            <p:cNvSpPr/>
            <p:nvPr/>
          </p:nvSpPr>
          <p:spPr>
            <a:xfrm>
              <a:off x="-11161497" y="552562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1" name="Ellipse 1110">
              <a:extLst>
                <a:ext uri="{FF2B5EF4-FFF2-40B4-BE49-F238E27FC236}">
                  <a16:creationId xmlns:a16="http://schemas.microsoft.com/office/drawing/2014/main" id="{5BF631D9-A760-8CE9-EA73-EC01839766E3}"/>
                </a:ext>
              </a:extLst>
            </p:cNvPr>
            <p:cNvSpPr/>
            <p:nvPr/>
          </p:nvSpPr>
          <p:spPr>
            <a:xfrm>
              <a:off x="-11310611" y="552562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2" name="Ellipse 1111">
              <a:extLst>
                <a:ext uri="{FF2B5EF4-FFF2-40B4-BE49-F238E27FC236}">
                  <a16:creationId xmlns:a16="http://schemas.microsoft.com/office/drawing/2014/main" id="{AEE4FB42-03F8-046D-72C2-21D16B68F773}"/>
                </a:ext>
              </a:extLst>
            </p:cNvPr>
            <p:cNvSpPr/>
            <p:nvPr/>
          </p:nvSpPr>
          <p:spPr>
            <a:xfrm>
              <a:off x="-11459726" y="552562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3" name="Ellipse 1112">
              <a:extLst>
                <a:ext uri="{FF2B5EF4-FFF2-40B4-BE49-F238E27FC236}">
                  <a16:creationId xmlns:a16="http://schemas.microsoft.com/office/drawing/2014/main" id="{2A5E238C-3499-8473-9EB3-9DF779937BA6}"/>
                </a:ext>
              </a:extLst>
            </p:cNvPr>
            <p:cNvSpPr/>
            <p:nvPr/>
          </p:nvSpPr>
          <p:spPr>
            <a:xfrm>
              <a:off x="-7728234" y="733491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4" name="Ellipse 1113">
              <a:extLst>
                <a:ext uri="{FF2B5EF4-FFF2-40B4-BE49-F238E27FC236}">
                  <a16:creationId xmlns:a16="http://schemas.microsoft.com/office/drawing/2014/main" id="{F3528D2B-4922-F0AA-4332-741C210EAFD7}"/>
                </a:ext>
              </a:extLst>
            </p:cNvPr>
            <p:cNvSpPr/>
            <p:nvPr/>
          </p:nvSpPr>
          <p:spPr>
            <a:xfrm>
              <a:off x="-7579119" y="733491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5" name="Ellipse 1114">
              <a:extLst>
                <a:ext uri="{FF2B5EF4-FFF2-40B4-BE49-F238E27FC236}">
                  <a16:creationId xmlns:a16="http://schemas.microsoft.com/office/drawing/2014/main" id="{5B4C7410-6737-68E4-E285-9201544A1607}"/>
                </a:ext>
              </a:extLst>
            </p:cNvPr>
            <p:cNvSpPr/>
            <p:nvPr/>
          </p:nvSpPr>
          <p:spPr>
            <a:xfrm>
              <a:off x="-7429924" y="733491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6" name="Ellipse 1115">
              <a:extLst>
                <a:ext uri="{FF2B5EF4-FFF2-40B4-BE49-F238E27FC236}">
                  <a16:creationId xmlns:a16="http://schemas.microsoft.com/office/drawing/2014/main" id="{668A6916-8D80-3120-99A9-279CCD7BB4CA}"/>
                </a:ext>
              </a:extLst>
            </p:cNvPr>
            <p:cNvSpPr/>
            <p:nvPr/>
          </p:nvSpPr>
          <p:spPr>
            <a:xfrm>
              <a:off x="-10042049" y="87551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7" name="Ellipse 1116">
              <a:extLst>
                <a:ext uri="{FF2B5EF4-FFF2-40B4-BE49-F238E27FC236}">
                  <a16:creationId xmlns:a16="http://schemas.microsoft.com/office/drawing/2014/main" id="{9956273E-C996-5295-8B0B-3361010CE0A2}"/>
                </a:ext>
              </a:extLst>
            </p:cNvPr>
            <p:cNvSpPr/>
            <p:nvPr/>
          </p:nvSpPr>
          <p:spPr>
            <a:xfrm>
              <a:off x="-9892854" y="87551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8" name="Ellipse 1117">
              <a:extLst>
                <a:ext uri="{FF2B5EF4-FFF2-40B4-BE49-F238E27FC236}">
                  <a16:creationId xmlns:a16="http://schemas.microsoft.com/office/drawing/2014/main" id="{DAC10952-9704-654B-12A9-6A74DC209855}"/>
                </a:ext>
              </a:extLst>
            </p:cNvPr>
            <p:cNvSpPr/>
            <p:nvPr/>
          </p:nvSpPr>
          <p:spPr>
            <a:xfrm>
              <a:off x="-9743739" y="875518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19" name="Ellipse 1118">
              <a:extLst>
                <a:ext uri="{FF2B5EF4-FFF2-40B4-BE49-F238E27FC236}">
                  <a16:creationId xmlns:a16="http://schemas.microsoft.com/office/drawing/2014/main" id="{2521F969-C489-5741-A40C-1E1325E1A389}"/>
                </a:ext>
              </a:extLst>
            </p:cNvPr>
            <p:cNvSpPr/>
            <p:nvPr/>
          </p:nvSpPr>
          <p:spPr>
            <a:xfrm>
              <a:off x="-11161577" y="449196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0" name="Ellipse 1119">
              <a:extLst>
                <a:ext uri="{FF2B5EF4-FFF2-40B4-BE49-F238E27FC236}">
                  <a16:creationId xmlns:a16="http://schemas.microsoft.com/office/drawing/2014/main" id="{4D549CAB-B32F-2E3E-5471-E01F344E6DAC}"/>
                </a:ext>
              </a:extLst>
            </p:cNvPr>
            <p:cNvSpPr/>
            <p:nvPr/>
          </p:nvSpPr>
          <p:spPr>
            <a:xfrm>
              <a:off x="-11310692" y="4491960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1" name="Ellipse 1120">
              <a:extLst>
                <a:ext uri="{FF2B5EF4-FFF2-40B4-BE49-F238E27FC236}">
                  <a16:creationId xmlns:a16="http://schemas.microsoft.com/office/drawing/2014/main" id="{CBEE61B0-00CF-1DF8-E8BD-A58667498ECE}"/>
                </a:ext>
              </a:extLst>
            </p:cNvPr>
            <p:cNvSpPr/>
            <p:nvPr/>
          </p:nvSpPr>
          <p:spPr>
            <a:xfrm>
              <a:off x="-15265413" y="74636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2" name="Ellipse 1121">
              <a:extLst>
                <a:ext uri="{FF2B5EF4-FFF2-40B4-BE49-F238E27FC236}">
                  <a16:creationId xmlns:a16="http://schemas.microsoft.com/office/drawing/2014/main" id="{70DE2EEA-0102-B8C7-C5F2-A501DEC2E990}"/>
                </a:ext>
              </a:extLst>
            </p:cNvPr>
            <p:cNvSpPr/>
            <p:nvPr/>
          </p:nvSpPr>
          <p:spPr>
            <a:xfrm>
              <a:off x="-15116218" y="74636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3" name="Ellipse 1122">
              <a:extLst>
                <a:ext uri="{FF2B5EF4-FFF2-40B4-BE49-F238E27FC236}">
                  <a16:creationId xmlns:a16="http://schemas.microsoft.com/office/drawing/2014/main" id="{CC279D4A-0F60-7175-7BAD-5EFA7DCD1780}"/>
                </a:ext>
              </a:extLst>
            </p:cNvPr>
            <p:cNvSpPr/>
            <p:nvPr/>
          </p:nvSpPr>
          <p:spPr>
            <a:xfrm>
              <a:off x="-14967103" y="74636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4" name="Ellipse 1123">
              <a:extLst>
                <a:ext uri="{FF2B5EF4-FFF2-40B4-BE49-F238E27FC236}">
                  <a16:creationId xmlns:a16="http://schemas.microsoft.com/office/drawing/2014/main" id="{DEF32CCC-38EF-9236-0E81-0C17F78217CE}"/>
                </a:ext>
              </a:extLst>
            </p:cNvPr>
            <p:cNvSpPr/>
            <p:nvPr/>
          </p:nvSpPr>
          <p:spPr>
            <a:xfrm>
              <a:off x="-11609807" y="4491879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5" name="Ellipse 1124">
              <a:extLst>
                <a:ext uri="{FF2B5EF4-FFF2-40B4-BE49-F238E27FC236}">
                  <a16:creationId xmlns:a16="http://schemas.microsoft.com/office/drawing/2014/main" id="{9EDA0733-757C-EA01-ECDD-4513316678AC}"/>
                </a:ext>
              </a:extLst>
            </p:cNvPr>
            <p:cNvSpPr/>
            <p:nvPr/>
          </p:nvSpPr>
          <p:spPr>
            <a:xfrm>
              <a:off x="-14668391" y="746348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6" name="Ellipse 1125">
              <a:extLst>
                <a:ext uri="{FF2B5EF4-FFF2-40B4-BE49-F238E27FC236}">
                  <a16:creationId xmlns:a16="http://schemas.microsoft.com/office/drawing/2014/main" id="{942CF427-1BED-DE68-0E10-06576ABB13BE}"/>
                </a:ext>
              </a:extLst>
            </p:cNvPr>
            <p:cNvSpPr/>
            <p:nvPr/>
          </p:nvSpPr>
          <p:spPr>
            <a:xfrm>
              <a:off x="-14519276" y="746348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7" name="Ellipse 1126">
              <a:extLst>
                <a:ext uri="{FF2B5EF4-FFF2-40B4-BE49-F238E27FC236}">
                  <a16:creationId xmlns:a16="http://schemas.microsoft.com/office/drawing/2014/main" id="{715F28E4-111F-E4E5-F112-136DC98E5928}"/>
                </a:ext>
              </a:extLst>
            </p:cNvPr>
            <p:cNvSpPr/>
            <p:nvPr/>
          </p:nvSpPr>
          <p:spPr>
            <a:xfrm>
              <a:off x="-14370161" y="746348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8" name="Ellipse 1127">
              <a:extLst>
                <a:ext uri="{FF2B5EF4-FFF2-40B4-BE49-F238E27FC236}">
                  <a16:creationId xmlns:a16="http://schemas.microsoft.com/office/drawing/2014/main" id="{5F1B3773-D095-21EA-19C7-332C08290DF6}"/>
                </a:ext>
              </a:extLst>
            </p:cNvPr>
            <p:cNvSpPr/>
            <p:nvPr/>
          </p:nvSpPr>
          <p:spPr>
            <a:xfrm>
              <a:off x="-14220644" y="746348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29" name="Ellipse 1128">
              <a:extLst>
                <a:ext uri="{FF2B5EF4-FFF2-40B4-BE49-F238E27FC236}">
                  <a16:creationId xmlns:a16="http://schemas.microsoft.com/office/drawing/2014/main" id="{F32B94E8-C1D4-1824-E75C-8816A3ADFDB5}"/>
                </a:ext>
              </a:extLst>
            </p:cNvPr>
            <p:cNvSpPr/>
            <p:nvPr/>
          </p:nvSpPr>
          <p:spPr>
            <a:xfrm>
              <a:off x="-14071529" y="746348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0" name="Ellipse 1129">
              <a:extLst>
                <a:ext uri="{FF2B5EF4-FFF2-40B4-BE49-F238E27FC236}">
                  <a16:creationId xmlns:a16="http://schemas.microsoft.com/office/drawing/2014/main" id="{AE52F412-B7EF-B5E7-7B63-837AD307A9E6}"/>
                </a:ext>
              </a:extLst>
            </p:cNvPr>
            <p:cNvSpPr/>
            <p:nvPr/>
          </p:nvSpPr>
          <p:spPr>
            <a:xfrm>
              <a:off x="-13922414" y="746348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1" name="Ellipse 1130">
              <a:extLst>
                <a:ext uri="{FF2B5EF4-FFF2-40B4-BE49-F238E27FC236}">
                  <a16:creationId xmlns:a16="http://schemas.microsoft.com/office/drawing/2014/main" id="{B92FFACB-5F36-4D5F-0D9B-4506A83BF10F}"/>
                </a:ext>
              </a:extLst>
            </p:cNvPr>
            <p:cNvSpPr/>
            <p:nvPr/>
          </p:nvSpPr>
          <p:spPr>
            <a:xfrm>
              <a:off x="-13400231" y="552521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2" name="Ellipse 1131">
              <a:extLst>
                <a:ext uri="{FF2B5EF4-FFF2-40B4-BE49-F238E27FC236}">
                  <a16:creationId xmlns:a16="http://schemas.microsoft.com/office/drawing/2014/main" id="{1B3C8360-6247-ED58-1A84-CEC5D669DB3C}"/>
                </a:ext>
              </a:extLst>
            </p:cNvPr>
            <p:cNvSpPr/>
            <p:nvPr/>
          </p:nvSpPr>
          <p:spPr>
            <a:xfrm>
              <a:off x="-13623621" y="74636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3" name="Ellipse 1132">
              <a:extLst>
                <a:ext uri="{FF2B5EF4-FFF2-40B4-BE49-F238E27FC236}">
                  <a16:creationId xmlns:a16="http://schemas.microsoft.com/office/drawing/2014/main" id="{D89F0B74-14B4-F20B-0DDE-1913D2E79A9E}"/>
                </a:ext>
              </a:extLst>
            </p:cNvPr>
            <p:cNvSpPr/>
            <p:nvPr/>
          </p:nvSpPr>
          <p:spPr>
            <a:xfrm>
              <a:off x="-13474506" y="74636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4" name="Ellipse 1133">
              <a:extLst>
                <a:ext uri="{FF2B5EF4-FFF2-40B4-BE49-F238E27FC236}">
                  <a16:creationId xmlns:a16="http://schemas.microsoft.com/office/drawing/2014/main" id="{661785EB-B736-A16B-5967-EAB89330EF33}"/>
                </a:ext>
              </a:extLst>
            </p:cNvPr>
            <p:cNvSpPr/>
            <p:nvPr/>
          </p:nvSpPr>
          <p:spPr>
            <a:xfrm>
              <a:off x="-13325392" y="74636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5" name="Ellipse 1134">
              <a:extLst>
                <a:ext uri="{FF2B5EF4-FFF2-40B4-BE49-F238E27FC236}">
                  <a16:creationId xmlns:a16="http://schemas.microsoft.com/office/drawing/2014/main" id="{0925CDD6-6A4A-A3BB-B1D5-FCC151FA5DAD}"/>
                </a:ext>
              </a:extLst>
            </p:cNvPr>
            <p:cNvSpPr/>
            <p:nvPr/>
          </p:nvSpPr>
          <p:spPr>
            <a:xfrm>
              <a:off x="-14967184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6" name="Ellipse 1135">
              <a:extLst>
                <a:ext uri="{FF2B5EF4-FFF2-40B4-BE49-F238E27FC236}">
                  <a16:creationId xmlns:a16="http://schemas.microsoft.com/office/drawing/2014/main" id="{FFE7B983-8E60-7F23-468E-EC7A57DADF38}"/>
                </a:ext>
              </a:extLst>
            </p:cNvPr>
            <p:cNvSpPr/>
            <p:nvPr/>
          </p:nvSpPr>
          <p:spPr>
            <a:xfrm>
              <a:off x="-15266299" y="772192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7" name="Ellipse 1136">
              <a:extLst>
                <a:ext uri="{FF2B5EF4-FFF2-40B4-BE49-F238E27FC236}">
                  <a16:creationId xmlns:a16="http://schemas.microsoft.com/office/drawing/2014/main" id="{836FB64B-E6B3-C8A4-97DD-8ECD2CD229BD}"/>
                </a:ext>
              </a:extLst>
            </p:cNvPr>
            <p:cNvSpPr/>
            <p:nvPr/>
          </p:nvSpPr>
          <p:spPr>
            <a:xfrm>
              <a:off x="-6982418" y="75927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8" name="Ellipse 1137">
              <a:extLst>
                <a:ext uri="{FF2B5EF4-FFF2-40B4-BE49-F238E27FC236}">
                  <a16:creationId xmlns:a16="http://schemas.microsoft.com/office/drawing/2014/main" id="{2E4AC325-520A-27F9-311F-5CFDF180273D}"/>
                </a:ext>
              </a:extLst>
            </p:cNvPr>
            <p:cNvSpPr/>
            <p:nvPr/>
          </p:nvSpPr>
          <p:spPr>
            <a:xfrm>
              <a:off x="-7280970" y="7592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39" name="Ellipse 1138">
              <a:extLst>
                <a:ext uri="{FF2B5EF4-FFF2-40B4-BE49-F238E27FC236}">
                  <a16:creationId xmlns:a16="http://schemas.microsoft.com/office/drawing/2014/main" id="{6013FBC1-AAE2-4EB0-6AB3-91155C3BACE9}"/>
                </a:ext>
              </a:extLst>
            </p:cNvPr>
            <p:cNvSpPr/>
            <p:nvPr/>
          </p:nvSpPr>
          <p:spPr>
            <a:xfrm>
              <a:off x="-7430246" y="75931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0" name="Ellipse 1139">
              <a:extLst>
                <a:ext uri="{FF2B5EF4-FFF2-40B4-BE49-F238E27FC236}">
                  <a16:creationId xmlns:a16="http://schemas.microsoft.com/office/drawing/2014/main" id="{6A8D0D38-18A0-8235-D76E-DF42B3C64C01}"/>
                </a:ext>
              </a:extLst>
            </p:cNvPr>
            <p:cNvSpPr/>
            <p:nvPr/>
          </p:nvSpPr>
          <p:spPr>
            <a:xfrm>
              <a:off x="-7579361" y="75931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1" name="Ellipse 1140">
              <a:extLst>
                <a:ext uri="{FF2B5EF4-FFF2-40B4-BE49-F238E27FC236}">
                  <a16:creationId xmlns:a16="http://schemas.microsoft.com/office/drawing/2014/main" id="{8B705606-0B07-3067-5D27-9891855FA85B}"/>
                </a:ext>
              </a:extLst>
            </p:cNvPr>
            <p:cNvSpPr/>
            <p:nvPr/>
          </p:nvSpPr>
          <p:spPr>
            <a:xfrm>
              <a:off x="-7728475" y="75931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2" name="Ellipse 1141">
              <a:extLst>
                <a:ext uri="{FF2B5EF4-FFF2-40B4-BE49-F238E27FC236}">
                  <a16:creationId xmlns:a16="http://schemas.microsoft.com/office/drawing/2014/main" id="{1F535B33-1675-61D3-CD11-76D88BC78B5E}"/>
                </a:ext>
              </a:extLst>
            </p:cNvPr>
            <p:cNvSpPr/>
            <p:nvPr/>
          </p:nvSpPr>
          <p:spPr>
            <a:xfrm>
              <a:off x="-7877590" y="75931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3" name="Ellipse 1142">
              <a:extLst>
                <a:ext uri="{FF2B5EF4-FFF2-40B4-BE49-F238E27FC236}">
                  <a16:creationId xmlns:a16="http://schemas.microsoft.com/office/drawing/2014/main" id="{554EAF65-24C2-1D26-092A-B9D076F4921F}"/>
                </a:ext>
              </a:extLst>
            </p:cNvPr>
            <p:cNvSpPr/>
            <p:nvPr/>
          </p:nvSpPr>
          <p:spPr>
            <a:xfrm>
              <a:off x="-13549426" y="552521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4" name="Ellipse 1143">
              <a:extLst>
                <a:ext uri="{FF2B5EF4-FFF2-40B4-BE49-F238E27FC236}">
                  <a16:creationId xmlns:a16="http://schemas.microsoft.com/office/drawing/2014/main" id="{204CE6E0-37DD-9551-98AC-29B9B85F5C11}"/>
                </a:ext>
              </a:extLst>
            </p:cNvPr>
            <p:cNvSpPr/>
            <p:nvPr/>
          </p:nvSpPr>
          <p:spPr>
            <a:xfrm>
              <a:off x="-13698541" y="552521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5" name="Ellipse 1144">
              <a:extLst>
                <a:ext uri="{FF2B5EF4-FFF2-40B4-BE49-F238E27FC236}">
                  <a16:creationId xmlns:a16="http://schemas.microsoft.com/office/drawing/2014/main" id="{B68FBDDB-FDDC-A346-9F27-2E1855B0420B}"/>
                </a:ext>
              </a:extLst>
            </p:cNvPr>
            <p:cNvSpPr/>
            <p:nvPr/>
          </p:nvSpPr>
          <p:spPr>
            <a:xfrm>
              <a:off x="-10041727" y="436314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6" name="Ellipse 1145">
              <a:extLst>
                <a:ext uri="{FF2B5EF4-FFF2-40B4-BE49-F238E27FC236}">
                  <a16:creationId xmlns:a16="http://schemas.microsoft.com/office/drawing/2014/main" id="{D4827463-27E9-92D9-2EE6-E7473F46B159}"/>
                </a:ext>
              </a:extLst>
            </p:cNvPr>
            <p:cNvSpPr/>
            <p:nvPr/>
          </p:nvSpPr>
          <p:spPr>
            <a:xfrm>
              <a:off x="-10340681" y="43627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7" name="Ellipse 1146">
              <a:extLst>
                <a:ext uri="{FF2B5EF4-FFF2-40B4-BE49-F238E27FC236}">
                  <a16:creationId xmlns:a16="http://schemas.microsoft.com/office/drawing/2014/main" id="{DB706F4C-5AF1-3DB4-5137-AF24EAC27F98}"/>
                </a:ext>
              </a:extLst>
            </p:cNvPr>
            <p:cNvSpPr/>
            <p:nvPr/>
          </p:nvSpPr>
          <p:spPr>
            <a:xfrm>
              <a:off x="-11384726" y="746316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8" name="Ellipse 1147">
              <a:extLst>
                <a:ext uri="{FF2B5EF4-FFF2-40B4-BE49-F238E27FC236}">
                  <a16:creationId xmlns:a16="http://schemas.microsoft.com/office/drawing/2014/main" id="{C2073DF3-FC99-7C31-4751-BDAF3E096FE2}"/>
                </a:ext>
              </a:extLst>
            </p:cNvPr>
            <p:cNvSpPr/>
            <p:nvPr/>
          </p:nvSpPr>
          <p:spPr>
            <a:xfrm>
              <a:off x="-11235611" y="746316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49" name="Ellipse 1148">
              <a:extLst>
                <a:ext uri="{FF2B5EF4-FFF2-40B4-BE49-F238E27FC236}">
                  <a16:creationId xmlns:a16="http://schemas.microsoft.com/office/drawing/2014/main" id="{33B47D66-FF49-2A12-42EB-47EC168EBEE6}"/>
                </a:ext>
              </a:extLst>
            </p:cNvPr>
            <p:cNvSpPr/>
            <p:nvPr/>
          </p:nvSpPr>
          <p:spPr>
            <a:xfrm>
              <a:off x="-11086416" y="746316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0" name="Ellipse 1149">
              <a:extLst>
                <a:ext uri="{FF2B5EF4-FFF2-40B4-BE49-F238E27FC236}">
                  <a16:creationId xmlns:a16="http://schemas.microsoft.com/office/drawing/2014/main" id="{C013AFF1-5EA6-DBF5-319C-10594E4E7C1A}"/>
                </a:ext>
              </a:extLst>
            </p:cNvPr>
            <p:cNvSpPr/>
            <p:nvPr/>
          </p:nvSpPr>
          <p:spPr>
            <a:xfrm>
              <a:off x="-10489796" y="43627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1" name="Ellipse 1150">
              <a:extLst>
                <a:ext uri="{FF2B5EF4-FFF2-40B4-BE49-F238E27FC236}">
                  <a16:creationId xmlns:a16="http://schemas.microsoft.com/office/drawing/2014/main" id="{80B5328F-BDB9-161D-870C-3E50FF68BF97}"/>
                </a:ext>
              </a:extLst>
            </p:cNvPr>
            <p:cNvSpPr/>
            <p:nvPr/>
          </p:nvSpPr>
          <p:spPr>
            <a:xfrm>
              <a:off x="-10638910" y="43627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2" name="Ellipse 1151">
              <a:extLst>
                <a:ext uri="{FF2B5EF4-FFF2-40B4-BE49-F238E27FC236}">
                  <a16:creationId xmlns:a16="http://schemas.microsoft.com/office/drawing/2014/main" id="{001433B7-BD02-710C-26E3-BBF3E0732BAB}"/>
                </a:ext>
              </a:extLst>
            </p:cNvPr>
            <p:cNvSpPr/>
            <p:nvPr/>
          </p:nvSpPr>
          <p:spPr>
            <a:xfrm>
              <a:off x="-14071529" y="6688421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3" name="Ellipse 1152">
              <a:extLst>
                <a:ext uri="{FF2B5EF4-FFF2-40B4-BE49-F238E27FC236}">
                  <a16:creationId xmlns:a16="http://schemas.microsoft.com/office/drawing/2014/main" id="{E77E2303-40F4-376C-629F-1E5251F56990}"/>
                </a:ext>
              </a:extLst>
            </p:cNvPr>
            <p:cNvSpPr/>
            <p:nvPr/>
          </p:nvSpPr>
          <p:spPr>
            <a:xfrm>
              <a:off x="-10788025" y="4362742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4" name="Ellipse 1153">
              <a:extLst>
                <a:ext uri="{FF2B5EF4-FFF2-40B4-BE49-F238E27FC236}">
                  <a16:creationId xmlns:a16="http://schemas.microsoft.com/office/drawing/2014/main" id="{E09799D1-FF14-8A47-E268-88A1BB913D9A}"/>
                </a:ext>
              </a:extLst>
            </p:cNvPr>
            <p:cNvSpPr/>
            <p:nvPr/>
          </p:nvSpPr>
          <p:spPr>
            <a:xfrm>
              <a:off x="-9743739" y="539688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5" name="Ellipse 1154">
              <a:extLst>
                <a:ext uri="{FF2B5EF4-FFF2-40B4-BE49-F238E27FC236}">
                  <a16:creationId xmlns:a16="http://schemas.microsoft.com/office/drawing/2014/main" id="{509EA37F-FD5C-5A3D-04F3-360F189A1F23}"/>
                </a:ext>
              </a:extLst>
            </p:cNvPr>
            <p:cNvSpPr/>
            <p:nvPr/>
          </p:nvSpPr>
          <p:spPr>
            <a:xfrm>
              <a:off x="-9892934" y="539688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6" name="Ellipse 1155">
              <a:extLst>
                <a:ext uri="{FF2B5EF4-FFF2-40B4-BE49-F238E27FC236}">
                  <a16:creationId xmlns:a16="http://schemas.microsoft.com/office/drawing/2014/main" id="{1A458B87-2C6D-EA66-1ACD-9EC97F69C249}"/>
                </a:ext>
              </a:extLst>
            </p:cNvPr>
            <p:cNvSpPr/>
            <p:nvPr/>
          </p:nvSpPr>
          <p:spPr>
            <a:xfrm>
              <a:off x="-10042049" y="746316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7" name="Ellipse 1156">
              <a:extLst>
                <a:ext uri="{FF2B5EF4-FFF2-40B4-BE49-F238E27FC236}">
                  <a16:creationId xmlns:a16="http://schemas.microsoft.com/office/drawing/2014/main" id="{929913BC-823D-A82C-E6D6-383094FAFD1B}"/>
                </a:ext>
              </a:extLst>
            </p:cNvPr>
            <p:cNvSpPr/>
            <p:nvPr/>
          </p:nvSpPr>
          <p:spPr>
            <a:xfrm>
              <a:off x="-9892854" y="746316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8" name="Ellipse 1157">
              <a:extLst>
                <a:ext uri="{FF2B5EF4-FFF2-40B4-BE49-F238E27FC236}">
                  <a16:creationId xmlns:a16="http://schemas.microsoft.com/office/drawing/2014/main" id="{D9AF3D26-4069-626B-91ED-6745C4BB687A}"/>
                </a:ext>
              </a:extLst>
            </p:cNvPr>
            <p:cNvSpPr/>
            <p:nvPr/>
          </p:nvSpPr>
          <p:spPr>
            <a:xfrm>
              <a:off x="-9743739" y="746316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59" name="Ellipse 1158">
              <a:extLst>
                <a:ext uri="{FF2B5EF4-FFF2-40B4-BE49-F238E27FC236}">
                  <a16:creationId xmlns:a16="http://schemas.microsoft.com/office/drawing/2014/main" id="{65D20AAC-4141-2591-6891-69F4401B4873}"/>
                </a:ext>
              </a:extLst>
            </p:cNvPr>
            <p:cNvSpPr/>
            <p:nvPr/>
          </p:nvSpPr>
          <p:spPr>
            <a:xfrm>
              <a:off x="-10042049" y="539688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0" name="Ellipse 1159">
              <a:extLst>
                <a:ext uri="{FF2B5EF4-FFF2-40B4-BE49-F238E27FC236}">
                  <a16:creationId xmlns:a16="http://schemas.microsoft.com/office/drawing/2014/main" id="{7776ED66-3A9A-7FDE-84CB-72DEDF3507B2}"/>
                </a:ext>
              </a:extLst>
            </p:cNvPr>
            <p:cNvSpPr/>
            <p:nvPr/>
          </p:nvSpPr>
          <p:spPr>
            <a:xfrm>
              <a:off x="-11086416" y="539688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1" name="Ellipse 1160">
              <a:extLst>
                <a:ext uri="{FF2B5EF4-FFF2-40B4-BE49-F238E27FC236}">
                  <a16:creationId xmlns:a16="http://schemas.microsoft.com/office/drawing/2014/main" id="{855EA690-DE6F-2106-D47D-B75E8DFB7B09}"/>
                </a:ext>
              </a:extLst>
            </p:cNvPr>
            <p:cNvSpPr/>
            <p:nvPr/>
          </p:nvSpPr>
          <p:spPr>
            <a:xfrm>
              <a:off x="-11235611" y="539688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2" name="Ellipse 1161">
              <a:extLst>
                <a:ext uri="{FF2B5EF4-FFF2-40B4-BE49-F238E27FC236}">
                  <a16:creationId xmlns:a16="http://schemas.microsoft.com/office/drawing/2014/main" id="{2BE7DFC8-F712-4CBD-9CBD-B1D575E82936}"/>
                </a:ext>
              </a:extLst>
            </p:cNvPr>
            <p:cNvSpPr/>
            <p:nvPr/>
          </p:nvSpPr>
          <p:spPr>
            <a:xfrm>
              <a:off x="-11384726" y="539688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3" name="Ellipse 1162">
              <a:extLst>
                <a:ext uri="{FF2B5EF4-FFF2-40B4-BE49-F238E27FC236}">
                  <a16:creationId xmlns:a16="http://schemas.microsoft.com/office/drawing/2014/main" id="{3021D41D-1386-E01F-D465-9BF2D0DFBEEF}"/>
                </a:ext>
              </a:extLst>
            </p:cNvPr>
            <p:cNvSpPr/>
            <p:nvPr/>
          </p:nvSpPr>
          <p:spPr>
            <a:xfrm>
              <a:off x="-8027510" y="759286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4" name="Ellipse 1163">
              <a:extLst>
                <a:ext uri="{FF2B5EF4-FFF2-40B4-BE49-F238E27FC236}">
                  <a16:creationId xmlns:a16="http://schemas.microsoft.com/office/drawing/2014/main" id="{372C9B82-E536-2D99-9697-9FCCB60F5C24}"/>
                </a:ext>
              </a:extLst>
            </p:cNvPr>
            <p:cNvSpPr/>
            <p:nvPr/>
          </p:nvSpPr>
          <p:spPr>
            <a:xfrm>
              <a:off x="-8176625" y="759286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5" name="Ellipse 1164">
              <a:extLst>
                <a:ext uri="{FF2B5EF4-FFF2-40B4-BE49-F238E27FC236}">
                  <a16:creationId xmlns:a16="http://schemas.microsoft.com/office/drawing/2014/main" id="{4080F953-F174-B948-F991-73B1D32810E1}"/>
                </a:ext>
              </a:extLst>
            </p:cNvPr>
            <p:cNvSpPr/>
            <p:nvPr/>
          </p:nvSpPr>
          <p:spPr>
            <a:xfrm>
              <a:off x="-8325740" y="759286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6" name="Ellipse 1165">
              <a:extLst>
                <a:ext uri="{FF2B5EF4-FFF2-40B4-BE49-F238E27FC236}">
                  <a16:creationId xmlns:a16="http://schemas.microsoft.com/office/drawing/2014/main" id="{419B2C90-BF7F-44D7-C1CF-70889E0942DB}"/>
                </a:ext>
              </a:extLst>
            </p:cNvPr>
            <p:cNvSpPr/>
            <p:nvPr/>
          </p:nvSpPr>
          <p:spPr>
            <a:xfrm>
              <a:off x="-8474854" y="759286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7" name="Ellipse 1166">
              <a:extLst>
                <a:ext uri="{FF2B5EF4-FFF2-40B4-BE49-F238E27FC236}">
                  <a16:creationId xmlns:a16="http://schemas.microsoft.com/office/drawing/2014/main" id="{F8352AE9-C957-C9E1-7987-BCA92DEE1235}"/>
                </a:ext>
              </a:extLst>
            </p:cNvPr>
            <p:cNvSpPr/>
            <p:nvPr/>
          </p:nvSpPr>
          <p:spPr>
            <a:xfrm>
              <a:off x="-8773648" y="75929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8" name="Ellipse 1167">
              <a:extLst>
                <a:ext uri="{FF2B5EF4-FFF2-40B4-BE49-F238E27FC236}">
                  <a16:creationId xmlns:a16="http://schemas.microsoft.com/office/drawing/2014/main" id="{AEEDED24-E8FE-4D9B-002C-B22AB38E8012}"/>
                </a:ext>
              </a:extLst>
            </p:cNvPr>
            <p:cNvSpPr/>
            <p:nvPr/>
          </p:nvSpPr>
          <p:spPr>
            <a:xfrm>
              <a:off x="-8922762" y="75929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69" name="Ellipse 1168">
              <a:extLst>
                <a:ext uri="{FF2B5EF4-FFF2-40B4-BE49-F238E27FC236}">
                  <a16:creationId xmlns:a16="http://schemas.microsoft.com/office/drawing/2014/main" id="{55CD4497-EBBD-F43A-35AF-D5700C6E1259}"/>
                </a:ext>
              </a:extLst>
            </p:cNvPr>
            <p:cNvSpPr/>
            <p:nvPr/>
          </p:nvSpPr>
          <p:spPr>
            <a:xfrm>
              <a:off x="-9071877" y="75929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0" name="Ellipse 1169">
              <a:extLst>
                <a:ext uri="{FF2B5EF4-FFF2-40B4-BE49-F238E27FC236}">
                  <a16:creationId xmlns:a16="http://schemas.microsoft.com/office/drawing/2014/main" id="{28B37957-CD4F-0BD0-D81C-6DAF35C93E9F}"/>
                </a:ext>
              </a:extLst>
            </p:cNvPr>
            <p:cNvSpPr/>
            <p:nvPr/>
          </p:nvSpPr>
          <p:spPr>
            <a:xfrm>
              <a:off x="-9220992" y="75929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1" name="Ellipse 1170">
              <a:extLst>
                <a:ext uri="{FF2B5EF4-FFF2-40B4-BE49-F238E27FC236}">
                  <a16:creationId xmlns:a16="http://schemas.microsoft.com/office/drawing/2014/main" id="{9A75B869-A858-D011-B794-260DEB547C9A}"/>
                </a:ext>
              </a:extLst>
            </p:cNvPr>
            <p:cNvSpPr/>
            <p:nvPr/>
          </p:nvSpPr>
          <p:spPr>
            <a:xfrm>
              <a:off x="-7803234" y="74636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2" name="Ellipse 1171">
              <a:extLst>
                <a:ext uri="{FF2B5EF4-FFF2-40B4-BE49-F238E27FC236}">
                  <a16:creationId xmlns:a16="http://schemas.microsoft.com/office/drawing/2014/main" id="{069C0F19-C765-2418-9115-D5F1ADA55604}"/>
                </a:ext>
              </a:extLst>
            </p:cNvPr>
            <p:cNvSpPr/>
            <p:nvPr/>
          </p:nvSpPr>
          <p:spPr>
            <a:xfrm>
              <a:off x="-7654119" y="74636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3" name="Ellipse 1172">
              <a:extLst>
                <a:ext uri="{FF2B5EF4-FFF2-40B4-BE49-F238E27FC236}">
                  <a16:creationId xmlns:a16="http://schemas.microsoft.com/office/drawing/2014/main" id="{83566343-AB3F-00E0-B886-119807AC5FAD}"/>
                </a:ext>
              </a:extLst>
            </p:cNvPr>
            <p:cNvSpPr/>
            <p:nvPr/>
          </p:nvSpPr>
          <p:spPr>
            <a:xfrm>
              <a:off x="-7505005" y="7463648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4" name="Ellipse 1173">
              <a:extLst>
                <a:ext uri="{FF2B5EF4-FFF2-40B4-BE49-F238E27FC236}">
                  <a16:creationId xmlns:a16="http://schemas.microsoft.com/office/drawing/2014/main" id="{64FD8E7C-A0AA-2E8D-EFE8-789FA6E99D26}"/>
                </a:ext>
              </a:extLst>
            </p:cNvPr>
            <p:cNvSpPr/>
            <p:nvPr/>
          </p:nvSpPr>
          <p:spPr>
            <a:xfrm>
              <a:off x="-11086738" y="436314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5" name="Ellipse 1174">
              <a:extLst>
                <a:ext uri="{FF2B5EF4-FFF2-40B4-BE49-F238E27FC236}">
                  <a16:creationId xmlns:a16="http://schemas.microsoft.com/office/drawing/2014/main" id="{AAD48408-1FE4-B1BE-0AA7-C4F105C0AF52}"/>
                </a:ext>
              </a:extLst>
            </p:cNvPr>
            <p:cNvSpPr/>
            <p:nvPr/>
          </p:nvSpPr>
          <p:spPr>
            <a:xfrm>
              <a:off x="-7206292" y="746348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6" name="Ellipse 1175">
              <a:extLst>
                <a:ext uri="{FF2B5EF4-FFF2-40B4-BE49-F238E27FC236}">
                  <a16:creationId xmlns:a16="http://schemas.microsoft.com/office/drawing/2014/main" id="{F047A312-568C-4133-C93E-4FCD96CD2C7A}"/>
                </a:ext>
              </a:extLst>
            </p:cNvPr>
            <p:cNvSpPr/>
            <p:nvPr/>
          </p:nvSpPr>
          <p:spPr>
            <a:xfrm>
              <a:off x="-7057097" y="746348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7" name="Ellipse 1176">
              <a:extLst>
                <a:ext uri="{FF2B5EF4-FFF2-40B4-BE49-F238E27FC236}">
                  <a16:creationId xmlns:a16="http://schemas.microsoft.com/office/drawing/2014/main" id="{F6775256-0D43-2F2F-8CFF-E08330CEBC45}"/>
                </a:ext>
              </a:extLst>
            </p:cNvPr>
            <p:cNvSpPr/>
            <p:nvPr/>
          </p:nvSpPr>
          <p:spPr>
            <a:xfrm>
              <a:off x="-6907982" y="746348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8" name="Ellipse 1177">
              <a:extLst>
                <a:ext uri="{FF2B5EF4-FFF2-40B4-BE49-F238E27FC236}">
                  <a16:creationId xmlns:a16="http://schemas.microsoft.com/office/drawing/2014/main" id="{B2E4047D-ACF1-498E-6BCF-6C7BA2A25E40}"/>
                </a:ext>
              </a:extLst>
            </p:cNvPr>
            <p:cNvSpPr/>
            <p:nvPr/>
          </p:nvSpPr>
          <p:spPr>
            <a:xfrm>
              <a:off x="-6758464" y="7463487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79" name="Ellipse 1178">
              <a:extLst>
                <a:ext uri="{FF2B5EF4-FFF2-40B4-BE49-F238E27FC236}">
                  <a16:creationId xmlns:a16="http://schemas.microsoft.com/office/drawing/2014/main" id="{05D25277-09D0-9190-CE1C-986B6EC8891B}"/>
                </a:ext>
              </a:extLst>
            </p:cNvPr>
            <p:cNvSpPr/>
            <p:nvPr/>
          </p:nvSpPr>
          <p:spPr>
            <a:xfrm>
              <a:off x="-15339769" y="75931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0" name="Ellipse 1179">
              <a:extLst>
                <a:ext uri="{FF2B5EF4-FFF2-40B4-BE49-F238E27FC236}">
                  <a16:creationId xmlns:a16="http://schemas.microsoft.com/office/drawing/2014/main" id="{733EC6DF-D1F4-ECDE-C016-78776AABE99F}"/>
                </a:ext>
              </a:extLst>
            </p:cNvPr>
            <p:cNvSpPr/>
            <p:nvPr/>
          </p:nvSpPr>
          <p:spPr>
            <a:xfrm>
              <a:off x="-15190655" y="75931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1" name="Ellipse 1180">
              <a:extLst>
                <a:ext uri="{FF2B5EF4-FFF2-40B4-BE49-F238E27FC236}">
                  <a16:creationId xmlns:a16="http://schemas.microsoft.com/office/drawing/2014/main" id="{1AB35F65-EF44-C418-CE48-EDD38E89DAF4}"/>
                </a:ext>
              </a:extLst>
            </p:cNvPr>
            <p:cNvSpPr/>
            <p:nvPr/>
          </p:nvSpPr>
          <p:spPr>
            <a:xfrm>
              <a:off x="-15041459" y="75931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2" name="Ellipse 1181">
              <a:extLst>
                <a:ext uri="{FF2B5EF4-FFF2-40B4-BE49-F238E27FC236}">
                  <a16:creationId xmlns:a16="http://schemas.microsoft.com/office/drawing/2014/main" id="{A671941A-7295-7510-11D8-85EFE54CAAB0}"/>
                </a:ext>
              </a:extLst>
            </p:cNvPr>
            <p:cNvSpPr/>
            <p:nvPr/>
          </p:nvSpPr>
          <p:spPr>
            <a:xfrm>
              <a:off x="-14892345" y="75931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3" name="Ellipse 1182">
              <a:extLst>
                <a:ext uri="{FF2B5EF4-FFF2-40B4-BE49-F238E27FC236}">
                  <a16:creationId xmlns:a16="http://schemas.microsoft.com/office/drawing/2014/main" id="{502ECD07-1199-A724-C2C7-E246BDDF890C}"/>
                </a:ext>
              </a:extLst>
            </p:cNvPr>
            <p:cNvSpPr/>
            <p:nvPr/>
          </p:nvSpPr>
          <p:spPr>
            <a:xfrm>
              <a:off x="-14743149" y="7592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4" name="Ellipse 1183">
              <a:extLst>
                <a:ext uri="{FF2B5EF4-FFF2-40B4-BE49-F238E27FC236}">
                  <a16:creationId xmlns:a16="http://schemas.microsoft.com/office/drawing/2014/main" id="{CFFC4BA3-8573-C0ED-13DA-4BBCBEBC7231}"/>
                </a:ext>
              </a:extLst>
            </p:cNvPr>
            <p:cNvSpPr/>
            <p:nvPr/>
          </p:nvSpPr>
          <p:spPr>
            <a:xfrm>
              <a:off x="-9594383" y="462093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5" name="Ellipse 1184">
              <a:extLst>
                <a:ext uri="{FF2B5EF4-FFF2-40B4-BE49-F238E27FC236}">
                  <a16:creationId xmlns:a16="http://schemas.microsoft.com/office/drawing/2014/main" id="{CE2D4D3E-0080-DD9F-3742-56B1E9AF201A}"/>
                </a:ext>
              </a:extLst>
            </p:cNvPr>
            <p:cNvSpPr/>
            <p:nvPr/>
          </p:nvSpPr>
          <p:spPr>
            <a:xfrm>
              <a:off x="-14444517" y="75927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6" name="Ellipse 1185">
              <a:extLst>
                <a:ext uri="{FF2B5EF4-FFF2-40B4-BE49-F238E27FC236}">
                  <a16:creationId xmlns:a16="http://schemas.microsoft.com/office/drawing/2014/main" id="{F6A9240C-B263-1D3D-7720-9A0E9A3F45EB}"/>
                </a:ext>
              </a:extLst>
            </p:cNvPr>
            <p:cNvSpPr/>
            <p:nvPr/>
          </p:nvSpPr>
          <p:spPr>
            <a:xfrm>
              <a:off x="-14295403" y="75927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7" name="Ellipse 1186">
              <a:extLst>
                <a:ext uri="{FF2B5EF4-FFF2-40B4-BE49-F238E27FC236}">
                  <a16:creationId xmlns:a16="http://schemas.microsoft.com/office/drawing/2014/main" id="{42782E6E-37E3-A557-0470-BE0A90FCC391}"/>
                </a:ext>
              </a:extLst>
            </p:cNvPr>
            <p:cNvSpPr/>
            <p:nvPr/>
          </p:nvSpPr>
          <p:spPr>
            <a:xfrm>
              <a:off x="-14146288" y="7592785"/>
              <a:ext cx="74114" cy="74114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8" name="Ellipse 1187">
              <a:extLst>
                <a:ext uri="{FF2B5EF4-FFF2-40B4-BE49-F238E27FC236}">
                  <a16:creationId xmlns:a16="http://schemas.microsoft.com/office/drawing/2014/main" id="{BB59C825-52CF-762F-1F12-192F73361074}"/>
                </a:ext>
              </a:extLst>
            </p:cNvPr>
            <p:cNvSpPr/>
            <p:nvPr/>
          </p:nvSpPr>
          <p:spPr>
            <a:xfrm>
              <a:off x="-11235853" y="436314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89" name="Ellipse 1188">
              <a:extLst>
                <a:ext uri="{FF2B5EF4-FFF2-40B4-BE49-F238E27FC236}">
                  <a16:creationId xmlns:a16="http://schemas.microsoft.com/office/drawing/2014/main" id="{057204B0-C2D4-6EC1-3128-ECB01C4039A3}"/>
                </a:ext>
              </a:extLst>
            </p:cNvPr>
            <p:cNvSpPr/>
            <p:nvPr/>
          </p:nvSpPr>
          <p:spPr>
            <a:xfrm>
              <a:off x="-13847495" y="759262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0" name="Ellipse 1189">
              <a:extLst>
                <a:ext uri="{FF2B5EF4-FFF2-40B4-BE49-F238E27FC236}">
                  <a16:creationId xmlns:a16="http://schemas.microsoft.com/office/drawing/2014/main" id="{253664A6-E18E-DA97-5066-0FF7977CACD7}"/>
                </a:ext>
              </a:extLst>
            </p:cNvPr>
            <p:cNvSpPr/>
            <p:nvPr/>
          </p:nvSpPr>
          <p:spPr>
            <a:xfrm>
              <a:off x="-13698219" y="75931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1" name="Ellipse 1190">
              <a:extLst>
                <a:ext uri="{FF2B5EF4-FFF2-40B4-BE49-F238E27FC236}">
                  <a16:creationId xmlns:a16="http://schemas.microsoft.com/office/drawing/2014/main" id="{3B2BCEAC-AC41-0BFE-5E13-066C4995A474}"/>
                </a:ext>
              </a:extLst>
            </p:cNvPr>
            <p:cNvSpPr/>
            <p:nvPr/>
          </p:nvSpPr>
          <p:spPr>
            <a:xfrm>
              <a:off x="-13549104" y="75931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2" name="Ellipse 1191">
              <a:extLst>
                <a:ext uri="{FF2B5EF4-FFF2-40B4-BE49-F238E27FC236}">
                  <a16:creationId xmlns:a16="http://schemas.microsoft.com/office/drawing/2014/main" id="{987D46C5-FA35-8D27-6FA1-7420E4F3A5B8}"/>
                </a:ext>
              </a:extLst>
            </p:cNvPr>
            <p:cNvSpPr/>
            <p:nvPr/>
          </p:nvSpPr>
          <p:spPr>
            <a:xfrm>
              <a:off x="-13399989" y="75931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3" name="Ellipse 1192">
              <a:extLst>
                <a:ext uri="{FF2B5EF4-FFF2-40B4-BE49-F238E27FC236}">
                  <a16:creationId xmlns:a16="http://schemas.microsoft.com/office/drawing/2014/main" id="{DA520C1A-E8B7-4322-6C43-7C45A1C12520}"/>
                </a:ext>
              </a:extLst>
            </p:cNvPr>
            <p:cNvSpPr/>
            <p:nvPr/>
          </p:nvSpPr>
          <p:spPr>
            <a:xfrm>
              <a:off x="-13250875" y="759310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4" name="Ellipse 1193">
              <a:extLst>
                <a:ext uri="{FF2B5EF4-FFF2-40B4-BE49-F238E27FC236}">
                  <a16:creationId xmlns:a16="http://schemas.microsoft.com/office/drawing/2014/main" id="{ABA65879-F865-2A4D-C131-1178C77EE28C}"/>
                </a:ext>
              </a:extLst>
            </p:cNvPr>
            <p:cNvSpPr/>
            <p:nvPr/>
          </p:nvSpPr>
          <p:spPr>
            <a:xfrm>
              <a:off x="-13101196" y="759286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5" name="Ellipse 1194">
              <a:extLst>
                <a:ext uri="{FF2B5EF4-FFF2-40B4-BE49-F238E27FC236}">
                  <a16:creationId xmlns:a16="http://schemas.microsoft.com/office/drawing/2014/main" id="{7986A88E-0030-5872-2828-41B452D45B1F}"/>
                </a:ext>
              </a:extLst>
            </p:cNvPr>
            <p:cNvSpPr/>
            <p:nvPr/>
          </p:nvSpPr>
          <p:spPr>
            <a:xfrm>
              <a:off x="-12952001" y="759286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6" name="Ellipse 1195">
              <a:extLst>
                <a:ext uri="{FF2B5EF4-FFF2-40B4-BE49-F238E27FC236}">
                  <a16:creationId xmlns:a16="http://schemas.microsoft.com/office/drawing/2014/main" id="{2B284393-2623-6767-7CE6-483CC4DAB417}"/>
                </a:ext>
              </a:extLst>
            </p:cNvPr>
            <p:cNvSpPr/>
            <p:nvPr/>
          </p:nvSpPr>
          <p:spPr>
            <a:xfrm>
              <a:off x="-12802886" y="759286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7" name="Ellipse 1196">
              <a:extLst>
                <a:ext uri="{FF2B5EF4-FFF2-40B4-BE49-F238E27FC236}">
                  <a16:creationId xmlns:a16="http://schemas.microsoft.com/office/drawing/2014/main" id="{27E26A50-5B37-7576-B160-4FE6B0583510}"/>
                </a:ext>
              </a:extLst>
            </p:cNvPr>
            <p:cNvSpPr/>
            <p:nvPr/>
          </p:nvSpPr>
          <p:spPr>
            <a:xfrm>
              <a:off x="-12653771" y="759286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8" name="Ellipse 1197">
              <a:extLst>
                <a:ext uri="{FF2B5EF4-FFF2-40B4-BE49-F238E27FC236}">
                  <a16:creationId xmlns:a16="http://schemas.microsoft.com/office/drawing/2014/main" id="{E73EF3F5-2E46-FEB3-B8F6-F75D1E67C1C6}"/>
                </a:ext>
              </a:extLst>
            </p:cNvPr>
            <p:cNvSpPr/>
            <p:nvPr/>
          </p:nvSpPr>
          <p:spPr>
            <a:xfrm>
              <a:off x="-12504657" y="759286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199" name="Ellipse 1198">
              <a:extLst>
                <a:ext uri="{FF2B5EF4-FFF2-40B4-BE49-F238E27FC236}">
                  <a16:creationId xmlns:a16="http://schemas.microsoft.com/office/drawing/2014/main" id="{31673B31-92FE-3364-992D-F05110B23261}"/>
                </a:ext>
              </a:extLst>
            </p:cNvPr>
            <p:cNvSpPr/>
            <p:nvPr/>
          </p:nvSpPr>
          <p:spPr>
            <a:xfrm>
              <a:off x="-12354978" y="75929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0" name="Ellipse 1199">
              <a:extLst>
                <a:ext uri="{FF2B5EF4-FFF2-40B4-BE49-F238E27FC236}">
                  <a16:creationId xmlns:a16="http://schemas.microsoft.com/office/drawing/2014/main" id="{77D215CA-BB7E-3441-031B-25F74739CF8A}"/>
                </a:ext>
              </a:extLst>
            </p:cNvPr>
            <p:cNvSpPr/>
            <p:nvPr/>
          </p:nvSpPr>
          <p:spPr>
            <a:xfrm>
              <a:off x="-12205863" y="75929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1" name="Ellipse 1200">
              <a:extLst>
                <a:ext uri="{FF2B5EF4-FFF2-40B4-BE49-F238E27FC236}">
                  <a16:creationId xmlns:a16="http://schemas.microsoft.com/office/drawing/2014/main" id="{6B153E39-69BE-6A2D-15FD-F3F2A22D6E1F}"/>
                </a:ext>
              </a:extLst>
            </p:cNvPr>
            <p:cNvSpPr/>
            <p:nvPr/>
          </p:nvSpPr>
          <p:spPr>
            <a:xfrm>
              <a:off x="-12056749" y="75929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2" name="Ellipse 1201">
              <a:extLst>
                <a:ext uri="{FF2B5EF4-FFF2-40B4-BE49-F238E27FC236}">
                  <a16:creationId xmlns:a16="http://schemas.microsoft.com/office/drawing/2014/main" id="{A099E273-2787-7F8C-1AB7-A93114EF5D72}"/>
                </a:ext>
              </a:extLst>
            </p:cNvPr>
            <p:cNvSpPr/>
            <p:nvPr/>
          </p:nvSpPr>
          <p:spPr>
            <a:xfrm>
              <a:off x="-11907634" y="759294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3" name="Ellipse 1202">
              <a:extLst>
                <a:ext uri="{FF2B5EF4-FFF2-40B4-BE49-F238E27FC236}">
                  <a16:creationId xmlns:a16="http://schemas.microsoft.com/office/drawing/2014/main" id="{5F21A21B-DFC3-D455-D044-92FDE0055DAA}"/>
                </a:ext>
              </a:extLst>
            </p:cNvPr>
            <p:cNvSpPr/>
            <p:nvPr/>
          </p:nvSpPr>
          <p:spPr>
            <a:xfrm>
              <a:off x="-11011899" y="4750476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4" name="Ellipse 1203">
              <a:extLst>
                <a:ext uri="{FF2B5EF4-FFF2-40B4-BE49-F238E27FC236}">
                  <a16:creationId xmlns:a16="http://schemas.microsoft.com/office/drawing/2014/main" id="{C471DA3F-F793-F490-B43D-E064B06D8F12}"/>
                </a:ext>
              </a:extLst>
            </p:cNvPr>
            <p:cNvSpPr/>
            <p:nvPr/>
          </p:nvSpPr>
          <p:spPr>
            <a:xfrm>
              <a:off x="-11161497" y="475031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5" name="Ellipse 1204">
              <a:extLst>
                <a:ext uri="{FF2B5EF4-FFF2-40B4-BE49-F238E27FC236}">
                  <a16:creationId xmlns:a16="http://schemas.microsoft.com/office/drawing/2014/main" id="{85CDB591-897A-704F-0A92-BFEBF461BAF6}"/>
                </a:ext>
              </a:extLst>
            </p:cNvPr>
            <p:cNvSpPr/>
            <p:nvPr/>
          </p:nvSpPr>
          <p:spPr>
            <a:xfrm>
              <a:off x="-11310611" y="475031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6" name="Ellipse 1205">
              <a:extLst>
                <a:ext uri="{FF2B5EF4-FFF2-40B4-BE49-F238E27FC236}">
                  <a16:creationId xmlns:a16="http://schemas.microsoft.com/office/drawing/2014/main" id="{74DEB7F5-01B0-73BD-D12C-FB5D5A240F6D}"/>
                </a:ext>
              </a:extLst>
            </p:cNvPr>
            <p:cNvSpPr/>
            <p:nvPr/>
          </p:nvSpPr>
          <p:spPr>
            <a:xfrm>
              <a:off x="-11459726" y="4750315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7" name="Ellipse 1206">
              <a:extLst>
                <a:ext uri="{FF2B5EF4-FFF2-40B4-BE49-F238E27FC236}">
                  <a16:creationId xmlns:a16="http://schemas.microsoft.com/office/drawing/2014/main" id="{957FBE8D-89B3-B68F-3204-5D7D01D83DA9}"/>
                </a:ext>
              </a:extLst>
            </p:cNvPr>
            <p:cNvSpPr/>
            <p:nvPr/>
          </p:nvSpPr>
          <p:spPr>
            <a:xfrm>
              <a:off x="-13549426" y="475087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8" name="Ellipse 1207">
              <a:extLst>
                <a:ext uri="{FF2B5EF4-FFF2-40B4-BE49-F238E27FC236}">
                  <a16:creationId xmlns:a16="http://schemas.microsoft.com/office/drawing/2014/main" id="{7D927EE0-020D-C251-80E7-0C47DF34CB10}"/>
                </a:ext>
              </a:extLst>
            </p:cNvPr>
            <p:cNvSpPr/>
            <p:nvPr/>
          </p:nvSpPr>
          <p:spPr>
            <a:xfrm>
              <a:off x="-13400231" y="4750879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09" name="Ellipse 1208">
              <a:extLst>
                <a:ext uri="{FF2B5EF4-FFF2-40B4-BE49-F238E27FC236}">
                  <a16:creationId xmlns:a16="http://schemas.microsoft.com/office/drawing/2014/main" id="{EA0C397E-710B-254A-F7B4-4BAE99297048}"/>
                </a:ext>
              </a:extLst>
            </p:cNvPr>
            <p:cNvSpPr/>
            <p:nvPr/>
          </p:nvSpPr>
          <p:spPr>
            <a:xfrm>
              <a:off x="-11384967" y="436314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0" name="Ellipse 1209">
              <a:extLst>
                <a:ext uri="{FF2B5EF4-FFF2-40B4-BE49-F238E27FC236}">
                  <a16:creationId xmlns:a16="http://schemas.microsoft.com/office/drawing/2014/main" id="{D31125C1-A8A3-EEF0-E6A9-2CA406E688EA}"/>
                </a:ext>
              </a:extLst>
            </p:cNvPr>
            <p:cNvSpPr/>
            <p:nvPr/>
          </p:nvSpPr>
          <p:spPr>
            <a:xfrm>
              <a:off x="-12056749" y="6559042"/>
              <a:ext cx="73953" cy="73953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1" name="Ellipse 1210">
              <a:extLst>
                <a:ext uri="{FF2B5EF4-FFF2-40B4-BE49-F238E27FC236}">
                  <a16:creationId xmlns:a16="http://schemas.microsoft.com/office/drawing/2014/main" id="{55AAA6C0-2C5D-0D69-AFB1-43FE4C403F2F}"/>
                </a:ext>
              </a:extLst>
            </p:cNvPr>
            <p:cNvSpPr/>
            <p:nvPr/>
          </p:nvSpPr>
          <p:spPr>
            <a:xfrm>
              <a:off x="-12206508" y="475071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2" name="Ellipse 1211">
              <a:extLst>
                <a:ext uri="{FF2B5EF4-FFF2-40B4-BE49-F238E27FC236}">
                  <a16:creationId xmlns:a16="http://schemas.microsoft.com/office/drawing/2014/main" id="{D4381D36-ED0E-E3EE-F38A-339BC33A5C08}"/>
                </a:ext>
              </a:extLst>
            </p:cNvPr>
            <p:cNvSpPr/>
            <p:nvPr/>
          </p:nvSpPr>
          <p:spPr>
            <a:xfrm>
              <a:off x="-12355623" y="475071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3" name="Ellipse 1212">
              <a:extLst>
                <a:ext uri="{FF2B5EF4-FFF2-40B4-BE49-F238E27FC236}">
                  <a16:creationId xmlns:a16="http://schemas.microsoft.com/office/drawing/2014/main" id="{F835E532-649B-8AAF-E83A-04BB4067A045}"/>
                </a:ext>
              </a:extLst>
            </p:cNvPr>
            <p:cNvSpPr/>
            <p:nvPr/>
          </p:nvSpPr>
          <p:spPr>
            <a:xfrm>
              <a:off x="-12504737" y="475071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4" name="Ellipse 1213">
              <a:extLst>
                <a:ext uri="{FF2B5EF4-FFF2-40B4-BE49-F238E27FC236}">
                  <a16:creationId xmlns:a16="http://schemas.microsoft.com/office/drawing/2014/main" id="{53D208FD-4FD8-10E1-14DC-CF2461A40F65}"/>
                </a:ext>
              </a:extLst>
            </p:cNvPr>
            <p:cNvSpPr/>
            <p:nvPr/>
          </p:nvSpPr>
          <p:spPr>
            <a:xfrm>
              <a:off x="-12057313" y="475071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5" name="Ellipse 1214">
              <a:extLst>
                <a:ext uri="{FF2B5EF4-FFF2-40B4-BE49-F238E27FC236}">
                  <a16:creationId xmlns:a16="http://schemas.microsoft.com/office/drawing/2014/main" id="{BE475C7E-F336-0377-45EE-D3F6BE2E2404}"/>
                </a:ext>
              </a:extLst>
            </p:cNvPr>
            <p:cNvSpPr/>
            <p:nvPr/>
          </p:nvSpPr>
          <p:spPr>
            <a:xfrm>
              <a:off x="-12578288" y="539680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6" name="Ellipse 1215">
              <a:extLst>
                <a:ext uri="{FF2B5EF4-FFF2-40B4-BE49-F238E27FC236}">
                  <a16:creationId xmlns:a16="http://schemas.microsoft.com/office/drawing/2014/main" id="{C20D2E65-F42A-981B-72AC-489933CC146A}"/>
                </a:ext>
              </a:extLst>
            </p:cNvPr>
            <p:cNvSpPr/>
            <p:nvPr/>
          </p:nvSpPr>
          <p:spPr>
            <a:xfrm>
              <a:off x="-12429092" y="539680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7" name="Ellipse 1216">
              <a:extLst>
                <a:ext uri="{FF2B5EF4-FFF2-40B4-BE49-F238E27FC236}">
                  <a16:creationId xmlns:a16="http://schemas.microsoft.com/office/drawing/2014/main" id="{7FA62256-59D5-9602-EEC5-B0D8DDC46F63}"/>
                </a:ext>
              </a:extLst>
            </p:cNvPr>
            <p:cNvSpPr/>
            <p:nvPr/>
          </p:nvSpPr>
          <p:spPr>
            <a:xfrm>
              <a:off x="-11609002" y="475039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8" name="Ellipse 1217">
              <a:extLst>
                <a:ext uri="{FF2B5EF4-FFF2-40B4-BE49-F238E27FC236}">
                  <a16:creationId xmlns:a16="http://schemas.microsoft.com/office/drawing/2014/main" id="{1572EEB3-B582-382F-08F2-53D22D93B18B}"/>
                </a:ext>
              </a:extLst>
            </p:cNvPr>
            <p:cNvSpPr/>
            <p:nvPr/>
          </p:nvSpPr>
          <p:spPr>
            <a:xfrm>
              <a:off x="-13996529" y="759270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19" name="Ellipse 1218">
              <a:extLst>
                <a:ext uri="{FF2B5EF4-FFF2-40B4-BE49-F238E27FC236}">
                  <a16:creationId xmlns:a16="http://schemas.microsoft.com/office/drawing/2014/main" id="{C612728F-2FE7-5751-019D-80E7B90302D7}"/>
                </a:ext>
              </a:extLst>
            </p:cNvPr>
            <p:cNvSpPr/>
            <p:nvPr/>
          </p:nvSpPr>
          <p:spPr>
            <a:xfrm>
              <a:off x="-14593874" y="759270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0" name="Ellipse 1219">
              <a:extLst>
                <a:ext uri="{FF2B5EF4-FFF2-40B4-BE49-F238E27FC236}">
                  <a16:creationId xmlns:a16="http://schemas.microsoft.com/office/drawing/2014/main" id="{0C762C42-EBE4-7845-A0F9-352E2910CE96}"/>
                </a:ext>
              </a:extLst>
            </p:cNvPr>
            <p:cNvSpPr/>
            <p:nvPr/>
          </p:nvSpPr>
          <p:spPr>
            <a:xfrm>
              <a:off x="-7952510" y="746372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1" name="Ellipse 1220">
              <a:extLst>
                <a:ext uri="{FF2B5EF4-FFF2-40B4-BE49-F238E27FC236}">
                  <a16:creationId xmlns:a16="http://schemas.microsoft.com/office/drawing/2014/main" id="{9CFDD41C-C1BB-564A-51D0-47D64D339792}"/>
                </a:ext>
              </a:extLst>
            </p:cNvPr>
            <p:cNvSpPr/>
            <p:nvPr/>
          </p:nvSpPr>
          <p:spPr>
            <a:xfrm>
              <a:off x="-12279978" y="539680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2" name="Ellipse 1221">
              <a:extLst>
                <a:ext uri="{FF2B5EF4-FFF2-40B4-BE49-F238E27FC236}">
                  <a16:creationId xmlns:a16="http://schemas.microsoft.com/office/drawing/2014/main" id="{234E0BBC-441B-548B-C27A-44DC03CDA617}"/>
                </a:ext>
              </a:extLst>
            </p:cNvPr>
            <p:cNvSpPr/>
            <p:nvPr/>
          </p:nvSpPr>
          <p:spPr>
            <a:xfrm>
              <a:off x="-8251706" y="74634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3" name="Ellipse 1222">
              <a:extLst>
                <a:ext uri="{FF2B5EF4-FFF2-40B4-BE49-F238E27FC236}">
                  <a16:creationId xmlns:a16="http://schemas.microsoft.com/office/drawing/2014/main" id="{085C7DA3-70AC-7AB7-DA1C-5CCCF2346622}"/>
                </a:ext>
              </a:extLst>
            </p:cNvPr>
            <p:cNvSpPr/>
            <p:nvPr/>
          </p:nvSpPr>
          <p:spPr>
            <a:xfrm>
              <a:off x="-8400821" y="74634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4" name="Ellipse 1223">
              <a:extLst>
                <a:ext uri="{FF2B5EF4-FFF2-40B4-BE49-F238E27FC236}">
                  <a16:creationId xmlns:a16="http://schemas.microsoft.com/office/drawing/2014/main" id="{1B8FE11C-4EF0-A600-4CB0-91025DEF5270}"/>
                </a:ext>
              </a:extLst>
            </p:cNvPr>
            <p:cNvSpPr/>
            <p:nvPr/>
          </p:nvSpPr>
          <p:spPr>
            <a:xfrm>
              <a:off x="-8624130" y="759286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5" name="Ellipse 1224">
              <a:extLst>
                <a:ext uri="{FF2B5EF4-FFF2-40B4-BE49-F238E27FC236}">
                  <a16:creationId xmlns:a16="http://schemas.microsoft.com/office/drawing/2014/main" id="{B9A421AC-44B6-5C45-5994-173D313ED8B8}"/>
                </a:ext>
              </a:extLst>
            </p:cNvPr>
            <p:cNvSpPr/>
            <p:nvPr/>
          </p:nvSpPr>
          <p:spPr>
            <a:xfrm>
              <a:off x="-8549935" y="74634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6" name="Ellipse 1225">
              <a:extLst>
                <a:ext uri="{FF2B5EF4-FFF2-40B4-BE49-F238E27FC236}">
                  <a16:creationId xmlns:a16="http://schemas.microsoft.com/office/drawing/2014/main" id="{A1BBABC2-7239-26F7-CD15-3E5F522BC1DD}"/>
                </a:ext>
              </a:extLst>
            </p:cNvPr>
            <p:cNvSpPr/>
            <p:nvPr/>
          </p:nvSpPr>
          <p:spPr>
            <a:xfrm>
              <a:off x="-8699131" y="74634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7" name="Ellipse 1226">
              <a:extLst>
                <a:ext uri="{FF2B5EF4-FFF2-40B4-BE49-F238E27FC236}">
                  <a16:creationId xmlns:a16="http://schemas.microsoft.com/office/drawing/2014/main" id="{1E9EF49C-CCD9-AC9A-1613-EF677C2D6F44}"/>
                </a:ext>
              </a:extLst>
            </p:cNvPr>
            <p:cNvSpPr/>
            <p:nvPr/>
          </p:nvSpPr>
          <p:spPr>
            <a:xfrm>
              <a:off x="-8848245" y="74634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8" name="Ellipse 1227">
              <a:extLst>
                <a:ext uri="{FF2B5EF4-FFF2-40B4-BE49-F238E27FC236}">
                  <a16:creationId xmlns:a16="http://schemas.microsoft.com/office/drawing/2014/main" id="{D6640726-D99E-E8CB-A7FC-79F8F2F1BB7D}"/>
                </a:ext>
              </a:extLst>
            </p:cNvPr>
            <p:cNvSpPr/>
            <p:nvPr/>
          </p:nvSpPr>
          <p:spPr>
            <a:xfrm>
              <a:off x="-8997360" y="74634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29" name="Ellipse 1228">
              <a:extLst>
                <a:ext uri="{FF2B5EF4-FFF2-40B4-BE49-F238E27FC236}">
                  <a16:creationId xmlns:a16="http://schemas.microsoft.com/office/drawing/2014/main" id="{B604D59B-8506-A099-A672-5285C9BD38B4}"/>
                </a:ext>
              </a:extLst>
            </p:cNvPr>
            <p:cNvSpPr/>
            <p:nvPr/>
          </p:nvSpPr>
          <p:spPr>
            <a:xfrm>
              <a:off x="-12130863" y="746356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0" name="Ellipse 1229">
              <a:extLst>
                <a:ext uri="{FF2B5EF4-FFF2-40B4-BE49-F238E27FC236}">
                  <a16:creationId xmlns:a16="http://schemas.microsoft.com/office/drawing/2014/main" id="{FBA5DC29-D3A9-BAA4-DB5C-4DC46689B483}"/>
                </a:ext>
              </a:extLst>
            </p:cNvPr>
            <p:cNvSpPr/>
            <p:nvPr/>
          </p:nvSpPr>
          <p:spPr>
            <a:xfrm>
              <a:off x="-12279978" y="746356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1" name="Ellipse 1230">
              <a:extLst>
                <a:ext uri="{FF2B5EF4-FFF2-40B4-BE49-F238E27FC236}">
                  <a16:creationId xmlns:a16="http://schemas.microsoft.com/office/drawing/2014/main" id="{14485162-E19F-0ADE-C710-18D150EC07FD}"/>
                </a:ext>
              </a:extLst>
            </p:cNvPr>
            <p:cNvSpPr/>
            <p:nvPr/>
          </p:nvSpPr>
          <p:spPr>
            <a:xfrm>
              <a:off x="-12429092" y="746356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2" name="Ellipse 1231">
              <a:extLst>
                <a:ext uri="{FF2B5EF4-FFF2-40B4-BE49-F238E27FC236}">
                  <a16:creationId xmlns:a16="http://schemas.microsoft.com/office/drawing/2014/main" id="{0C1C0073-4322-5863-CFAC-491078CD3E96}"/>
                </a:ext>
              </a:extLst>
            </p:cNvPr>
            <p:cNvSpPr/>
            <p:nvPr/>
          </p:nvSpPr>
          <p:spPr>
            <a:xfrm>
              <a:off x="-12578288" y="746356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3" name="Ellipse 1232">
              <a:extLst>
                <a:ext uri="{FF2B5EF4-FFF2-40B4-BE49-F238E27FC236}">
                  <a16:creationId xmlns:a16="http://schemas.microsoft.com/office/drawing/2014/main" id="{787015F7-7DF2-B54A-9B82-2DD9250DF048}"/>
                </a:ext>
              </a:extLst>
            </p:cNvPr>
            <p:cNvSpPr/>
            <p:nvPr/>
          </p:nvSpPr>
          <p:spPr>
            <a:xfrm>
              <a:off x="-12727402" y="746356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4" name="Ellipse 1233">
              <a:extLst>
                <a:ext uri="{FF2B5EF4-FFF2-40B4-BE49-F238E27FC236}">
                  <a16:creationId xmlns:a16="http://schemas.microsoft.com/office/drawing/2014/main" id="{D8F7FB3A-7F2B-E465-D3ED-D133BEDA4B60}"/>
                </a:ext>
              </a:extLst>
            </p:cNvPr>
            <p:cNvSpPr/>
            <p:nvPr/>
          </p:nvSpPr>
          <p:spPr>
            <a:xfrm>
              <a:off x="-7131775" y="759270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5" name="Ellipse 1234">
              <a:extLst>
                <a:ext uri="{FF2B5EF4-FFF2-40B4-BE49-F238E27FC236}">
                  <a16:creationId xmlns:a16="http://schemas.microsoft.com/office/drawing/2014/main" id="{CF6FD29B-226A-BAE2-8DCC-5DC1CA65B393}"/>
                </a:ext>
              </a:extLst>
            </p:cNvPr>
            <p:cNvSpPr/>
            <p:nvPr/>
          </p:nvSpPr>
          <p:spPr>
            <a:xfrm>
              <a:off x="-12876517" y="746356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6" name="Ellipse 1235">
              <a:extLst>
                <a:ext uri="{FF2B5EF4-FFF2-40B4-BE49-F238E27FC236}">
                  <a16:creationId xmlns:a16="http://schemas.microsoft.com/office/drawing/2014/main" id="{E9A5CF58-B730-C3D0-7D79-91DE53973B23}"/>
                </a:ext>
              </a:extLst>
            </p:cNvPr>
            <p:cNvSpPr/>
            <p:nvPr/>
          </p:nvSpPr>
          <p:spPr>
            <a:xfrm>
              <a:off x="-10937382" y="436274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7" name="Ellipse 1236">
              <a:extLst>
                <a:ext uri="{FF2B5EF4-FFF2-40B4-BE49-F238E27FC236}">
                  <a16:creationId xmlns:a16="http://schemas.microsoft.com/office/drawing/2014/main" id="{8D2B9DF7-7BF2-B182-5879-4905E187FE39}"/>
                </a:ext>
              </a:extLst>
            </p:cNvPr>
            <p:cNvSpPr/>
            <p:nvPr/>
          </p:nvSpPr>
          <p:spPr>
            <a:xfrm>
              <a:off x="-12130863" y="539680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8" name="Ellipse 1237">
              <a:extLst>
                <a:ext uri="{FF2B5EF4-FFF2-40B4-BE49-F238E27FC236}">
                  <a16:creationId xmlns:a16="http://schemas.microsoft.com/office/drawing/2014/main" id="{8186FDA7-51E7-D42C-207F-63475A44C31A}"/>
                </a:ext>
              </a:extLst>
            </p:cNvPr>
            <p:cNvSpPr/>
            <p:nvPr/>
          </p:nvSpPr>
          <p:spPr>
            <a:xfrm>
              <a:off x="-13175955" y="746372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39" name="Ellipse 1238">
              <a:extLst>
                <a:ext uri="{FF2B5EF4-FFF2-40B4-BE49-F238E27FC236}">
                  <a16:creationId xmlns:a16="http://schemas.microsoft.com/office/drawing/2014/main" id="{9605F1D1-CDD5-9786-3218-58E298686E63}"/>
                </a:ext>
              </a:extLst>
            </p:cNvPr>
            <p:cNvSpPr/>
            <p:nvPr/>
          </p:nvSpPr>
          <p:spPr>
            <a:xfrm>
              <a:off x="-8474371" y="733483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0" name="Ellipse 1239">
              <a:extLst>
                <a:ext uri="{FF2B5EF4-FFF2-40B4-BE49-F238E27FC236}">
                  <a16:creationId xmlns:a16="http://schemas.microsoft.com/office/drawing/2014/main" id="{3D8BE39E-4DA9-E2BC-09AD-08137CC7427C}"/>
                </a:ext>
              </a:extLst>
            </p:cNvPr>
            <p:cNvSpPr/>
            <p:nvPr/>
          </p:nvSpPr>
          <p:spPr>
            <a:xfrm>
              <a:off x="-10190680" y="901426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1" name="Ellipse 1240">
              <a:extLst>
                <a:ext uri="{FF2B5EF4-FFF2-40B4-BE49-F238E27FC236}">
                  <a16:creationId xmlns:a16="http://schemas.microsoft.com/office/drawing/2014/main" id="{B7D203C9-2D9F-FA6C-CFE7-D00CE496A005}"/>
                </a:ext>
              </a:extLst>
            </p:cNvPr>
            <p:cNvSpPr/>
            <p:nvPr/>
          </p:nvSpPr>
          <p:spPr>
            <a:xfrm>
              <a:off x="-10339876" y="901426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2" name="Ellipse 1241">
              <a:extLst>
                <a:ext uri="{FF2B5EF4-FFF2-40B4-BE49-F238E27FC236}">
                  <a16:creationId xmlns:a16="http://schemas.microsoft.com/office/drawing/2014/main" id="{1E439625-CB45-D444-BB65-CE2890325FE7}"/>
                </a:ext>
              </a:extLst>
            </p:cNvPr>
            <p:cNvSpPr/>
            <p:nvPr/>
          </p:nvSpPr>
          <p:spPr>
            <a:xfrm>
              <a:off x="-10788267" y="901426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3" name="Ellipse 1242">
              <a:extLst>
                <a:ext uri="{FF2B5EF4-FFF2-40B4-BE49-F238E27FC236}">
                  <a16:creationId xmlns:a16="http://schemas.microsoft.com/office/drawing/2014/main" id="{B8B26C73-BAA1-54BC-1FC7-87EC37073F8D}"/>
                </a:ext>
              </a:extLst>
            </p:cNvPr>
            <p:cNvSpPr/>
            <p:nvPr/>
          </p:nvSpPr>
          <p:spPr>
            <a:xfrm>
              <a:off x="-10937382" y="901426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4" name="Ellipse 1243">
              <a:extLst>
                <a:ext uri="{FF2B5EF4-FFF2-40B4-BE49-F238E27FC236}">
                  <a16:creationId xmlns:a16="http://schemas.microsoft.com/office/drawing/2014/main" id="{C54C4D20-5D97-B2D4-9929-DEA92125816F}"/>
                </a:ext>
              </a:extLst>
            </p:cNvPr>
            <p:cNvSpPr/>
            <p:nvPr/>
          </p:nvSpPr>
          <p:spPr>
            <a:xfrm>
              <a:off x="-8997360" y="539672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5" name="Ellipse 1244">
              <a:extLst>
                <a:ext uri="{FF2B5EF4-FFF2-40B4-BE49-F238E27FC236}">
                  <a16:creationId xmlns:a16="http://schemas.microsoft.com/office/drawing/2014/main" id="{AE61BFEC-5A43-D0F8-0910-A28305F2E1F1}"/>
                </a:ext>
              </a:extLst>
            </p:cNvPr>
            <p:cNvSpPr/>
            <p:nvPr/>
          </p:nvSpPr>
          <p:spPr>
            <a:xfrm>
              <a:off x="-8848245" y="539672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6" name="Ellipse 1245">
              <a:extLst>
                <a:ext uri="{FF2B5EF4-FFF2-40B4-BE49-F238E27FC236}">
                  <a16:creationId xmlns:a16="http://schemas.microsoft.com/office/drawing/2014/main" id="{0AB2820A-137A-4FD0-1508-709DB5BE25A9}"/>
                </a:ext>
              </a:extLst>
            </p:cNvPr>
            <p:cNvSpPr/>
            <p:nvPr/>
          </p:nvSpPr>
          <p:spPr>
            <a:xfrm>
              <a:off x="-8623486" y="733483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7" name="Ellipse 1246">
              <a:extLst>
                <a:ext uri="{FF2B5EF4-FFF2-40B4-BE49-F238E27FC236}">
                  <a16:creationId xmlns:a16="http://schemas.microsoft.com/office/drawing/2014/main" id="{CEDA0B6C-D7FE-5EB0-5D11-AE0ECF9F34C9}"/>
                </a:ext>
              </a:extLst>
            </p:cNvPr>
            <p:cNvSpPr/>
            <p:nvPr/>
          </p:nvSpPr>
          <p:spPr>
            <a:xfrm>
              <a:off x="-8772600" y="733483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8" name="Ellipse 1247">
              <a:extLst>
                <a:ext uri="{FF2B5EF4-FFF2-40B4-BE49-F238E27FC236}">
                  <a16:creationId xmlns:a16="http://schemas.microsoft.com/office/drawing/2014/main" id="{BB154B23-FD3F-BD5B-F5A0-399D252E319C}"/>
                </a:ext>
              </a:extLst>
            </p:cNvPr>
            <p:cNvSpPr/>
            <p:nvPr/>
          </p:nvSpPr>
          <p:spPr>
            <a:xfrm>
              <a:off x="-8699131" y="539672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49" name="Ellipse 1248">
              <a:extLst>
                <a:ext uri="{FF2B5EF4-FFF2-40B4-BE49-F238E27FC236}">
                  <a16:creationId xmlns:a16="http://schemas.microsoft.com/office/drawing/2014/main" id="{71F19391-FDED-189B-7414-EAC2672028E4}"/>
                </a:ext>
              </a:extLst>
            </p:cNvPr>
            <p:cNvSpPr/>
            <p:nvPr/>
          </p:nvSpPr>
          <p:spPr>
            <a:xfrm>
              <a:off x="-8921796" y="733483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0" name="Ellipse 1249">
              <a:extLst>
                <a:ext uri="{FF2B5EF4-FFF2-40B4-BE49-F238E27FC236}">
                  <a16:creationId xmlns:a16="http://schemas.microsoft.com/office/drawing/2014/main" id="{8D47182D-B42D-9AD7-C67A-ED4EB494009E}"/>
                </a:ext>
              </a:extLst>
            </p:cNvPr>
            <p:cNvSpPr/>
            <p:nvPr/>
          </p:nvSpPr>
          <p:spPr>
            <a:xfrm>
              <a:off x="-9070910" y="733483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1" name="Ellipse 1250">
              <a:extLst>
                <a:ext uri="{FF2B5EF4-FFF2-40B4-BE49-F238E27FC236}">
                  <a16:creationId xmlns:a16="http://schemas.microsoft.com/office/drawing/2014/main" id="{A914398A-02E0-DA41-04ED-FD505F5E14BA}"/>
                </a:ext>
              </a:extLst>
            </p:cNvPr>
            <p:cNvSpPr/>
            <p:nvPr/>
          </p:nvSpPr>
          <p:spPr>
            <a:xfrm>
              <a:off x="-8550016" y="539672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2" name="Ellipse 1251">
              <a:extLst>
                <a:ext uri="{FF2B5EF4-FFF2-40B4-BE49-F238E27FC236}">
                  <a16:creationId xmlns:a16="http://schemas.microsoft.com/office/drawing/2014/main" id="{A06DA5C9-B061-DDF5-7DCB-8444A317A992}"/>
                </a:ext>
              </a:extLst>
            </p:cNvPr>
            <p:cNvSpPr/>
            <p:nvPr/>
          </p:nvSpPr>
          <p:spPr>
            <a:xfrm>
              <a:off x="-8400821" y="539672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3" name="Ellipse 1252">
              <a:extLst>
                <a:ext uri="{FF2B5EF4-FFF2-40B4-BE49-F238E27FC236}">
                  <a16:creationId xmlns:a16="http://schemas.microsoft.com/office/drawing/2014/main" id="{AA1A1A0F-DB99-307C-2F77-61EF5886215A}"/>
                </a:ext>
              </a:extLst>
            </p:cNvPr>
            <p:cNvSpPr/>
            <p:nvPr/>
          </p:nvSpPr>
          <p:spPr>
            <a:xfrm>
              <a:off x="-9519463" y="733443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4" name="Ellipse 1253">
              <a:extLst>
                <a:ext uri="{FF2B5EF4-FFF2-40B4-BE49-F238E27FC236}">
                  <a16:creationId xmlns:a16="http://schemas.microsoft.com/office/drawing/2014/main" id="{125C67BE-600D-E6B8-B20D-DC113E8E1CC4}"/>
                </a:ext>
              </a:extLst>
            </p:cNvPr>
            <p:cNvSpPr/>
            <p:nvPr/>
          </p:nvSpPr>
          <p:spPr>
            <a:xfrm>
              <a:off x="-8251706" y="539672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5" name="Ellipse 1254">
              <a:extLst>
                <a:ext uri="{FF2B5EF4-FFF2-40B4-BE49-F238E27FC236}">
                  <a16:creationId xmlns:a16="http://schemas.microsoft.com/office/drawing/2014/main" id="{D1528B2D-83DD-686F-B7CA-06CDF8844273}"/>
                </a:ext>
              </a:extLst>
            </p:cNvPr>
            <p:cNvSpPr/>
            <p:nvPr/>
          </p:nvSpPr>
          <p:spPr>
            <a:xfrm>
              <a:off x="-11609002" y="733443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6" name="Ellipse 1255">
              <a:extLst>
                <a:ext uri="{FF2B5EF4-FFF2-40B4-BE49-F238E27FC236}">
                  <a16:creationId xmlns:a16="http://schemas.microsoft.com/office/drawing/2014/main" id="{132FDF71-D5B7-588A-5D2D-1D31260F0C97}"/>
                </a:ext>
              </a:extLst>
            </p:cNvPr>
            <p:cNvSpPr/>
            <p:nvPr/>
          </p:nvSpPr>
          <p:spPr>
            <a:xfrm>
              <a:off x="-10190922" y="436274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7" name="Ellipse 1256">
              <a:extLst>
                <a:ext uri="{FF2B5EF4-FFF2-40B4-BE49-F238E27FC236}">
                  <a16:creationId xmlns:a16="http://schemas.microsoft.com/office/drawing/2014/main" id="{B16DDFA7-BFB2-1E3D-9125-0CCC2AEA9320}"/>
                </a:ext>
              </a:extLst>
            </p:cNvPr>
            <p:cNvSpPr/>
            <p:nvPr/>
          </p:nvSpPr>
          <p:spPr>
            <a:xfrm>
              <a:off x="-7952510" y="539640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8" name="Ellipse 1257">
              <a:extLst>
                <a:ext uri="{FF2B5EF4-FFF2-40B4-BE49-F238E27FC236}">
                  <a16:creationId xmlns:a16="http://schemas.microsoft.com/office/drawing/2014/main" id="{4F97428F-BFB3-E16E-8196-78CBE5841C68}"/>
                </a:ext>
              </a:extLst>
            </p:cNvPr>
            <p:cNvSpPr/>
            <p:nvPr/>
          </p:nvSpPr>
          <p:spPr>
            <a:xfrm>
              <a:off x="-12057313" y="733467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59" name="Ellipse 1258">
              <a:extLst>
                <a:ext uri="{FF2B5EF4-FFF2-40B4-BE49-F238E27FC236}">
                  <a16:creationId xmlns:a16="http://schemas.microsoft.com/office/drawing/2014/main" id="{5096C090-20F1-984E-7FE8-39CF3EBC6C16}"/>
                </a:ext>
              </a:extLst>
            </p:cNvPr>
            <p:cNvSpPr/>
            <p:nvPr/>
          </p:nvSpPr>
          <p:spPr>
            <a:xfrm>
              <a:off x="-12206508" y="733467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0" name="Ellipse 1259">
              <a:extLst>
                <a:ext uri="{FF2B5EF4-FFF2-40B4-BE49-F238E27FC236}">
                  <a16:creationId xmlns:a16="http://schemas.microsoft.com/office/drawing/2014/main" id="{AADBCC14-20B4-CAF4-F6D1-74EF4EAD8CD1}"/>
                </a:ext>
              </a:extLst>
            </p:cNvPr>
            <p:cNvSpPr/>
            <p:nvPr/>
          </p:nvSpPr>
          <p:spPr>
            <a:xfrm>
              <a:off x="-12355623" y="733467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1" name="Ellipse 1260">
              <a:extLst>
                <a:ext uri="{FF2B5EF4-FFF2-40B4-BE49-F238E27FC236}">
                  <a16:creationId xmlns:a16="http://schemas.microsoft.com/office/drawing/2014/main" id="{AD2CAE3C-D3A6-BC77-CF07-070FA83149AC}"/>
                </a:ext>
              </a:extLst>
            </p:cNvPr>
            <p:cNvSpPr/>
            <p:nvPr/>
          </p:nvSpPr>
          <p:spPr>
            <a:xfrm>
              <a:off x="-12504737" y="733467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2" name="Ellipse 1261">
              <a:extLst>
                <a:ext uri="{FF2B5EF4-FFF2-40B4-BE49-F238E27FC236}">
                  <a16:creationId xmlns:a16="http://schemas.microsoft.com/office/drawing/2014/main" id="{DDB0C9CC-DA91-C95C-A232-1F3412DC46B7}"/>
                </a:ext>
              </a:extLst>
            </p:cNvPr>
            <p:cNvSpPr/>
            <p:nvPr/>
          </p:nvSpPr>
          <p:spPr>
            <a:xfrm>
              <a:off x="-12653852" y="733467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3" name="Ellipse 1262">
              <a:extLst>
                <a:ext uri="{FF2B5EF4-FFF2-40B4-BE49-F238E27FC236}">
                  <a16:creationId xmlns:a16="http://schemas.microsoft.com/office/drawing/2014/main" id="{0A69730B-3A70-AC5A-01C4-5810A3EEE7F2}"/>
                </a:ext>
              </a:extLst>
            </p:cNvPr>
            <p:cNvSpPr/>
            <p:nvPr/>
          </p:nvSpPr>
          <p:spPr>
            <a:xfrm>
              <a:off x="-12653852" y="552554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4" name="Ellipse 1263">
              <a:extLst>
                <a:ext uri="{FF2B5EF4-FFF2-40B4-BE49-F238E27FC236}">
                  <a16:creationId xmlns:a16="http://schemas.microsoft.com/office/drawing/2014/main" id="{55393B2D-C7F5-FBE5-8243-45C9F5D128EF}"/>
                </a:ext>
              </a:extLst>
            </p:cNvPr>
            <p:cNvSpPr/>
            <p:nvPr/>
          </p:nvSpPr>
          <p:spPr>
            <a:xfrm>
              <a:off x="-9519463" y="4750395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5" name="Ellipse 1264">
              <a:extLst>
                <a:ext uri="{FF2B5EF4-FFF2-40B4-BE49-F238E27FC236}">
                  <a16:creationId xmlns:a16="http://schemas.microsoft.com/office/drawing/2014/main" id="{DB1076E1-3826-15DF-9454-511199BB9B74}"/>
                </a:ext>
              </a:extLst>
            </p:cNvPr>
            <p:cNvSpPr/>
            <p:nvPr/>
          </p:nvSpPr>
          <p:spPr>
            <a:xfrm>
              <a:off x="-10937382" y="772224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6" name="Ellipse 1265">
              <a:extLst>
                <a:ext uri="{FF2B5EF4-FFF2-40B4-BE49-F238E27FC236}">
                  <a16:creationId xmlns:a16="http://schemas.microsoft.com/office/drawing/2014/main" id="{07F715F8-4AC3-CAEF-5067-E28D3D86107D}"/>
                </a:ext>
              </a:extLst>
            </p:cNvPr>
            <p:cNvSpPr/>
            <p:nvPr/>
          </p:nvSpPr>
          <p:spPr>
            <a:xfrm>
              <a:off x="-10788267" y="772224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7" name="Ellipse 1266">
              <a:extLst>
                <a:ext uri="{FF2B5EF4-FFF2-40B4-BE49-F238E27FC236}">
                  <a16:creationId xmlns:a16="http://schemas.microsoft.com/office/drawing/2014/main" id="{A0325C2A-59FE-596B-0628-181BBB95A09E}"/>
                </a:ext>
              </a:extLst>
            </p:cNvPr>
            <p:cNvSpPr/>
            <p:nvPr/>
          </p:nvSpPr>
          <p:spPr>
            <a:xfrm>
              <a:off x="-12504737" y="552554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8" name="Ellipse 1267">
              <a:extLst>
                <a:ext uri="{FF2B5EF4-FFF2-40B4-BE49-F238E27FC236}">
                  <a16:creationId xmlns:a16="http://schemas.microsoft.com/office/drawing/2014/main" id="{CCE88852-7209-5F6C-DBAC-3B09581D3817}"/>
                </a:ext>
              </a:extLst>
            </p:cNvPr>
            <p:cNvSpPr/>
            <p:nvPr/>
          </p:nvSpPr>
          <p:spPr>
            <a:xfrm>
              <a:off x="-12355623" y="552554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69" name="Ellipse 1268">
              <a:extLst>
                <a:ext uri="{FF2B5EF4-FFF2-40B4-BE49-F238E27FC236}">
                  <a16:creationId xmlns:a16="http://schemas.microsoft.com/office/drawing/2014/main" id="{ADE62A46-1936-C62F-F84E-EE9A5BE5B58E}"/>
                </a:ext>
              </a:extLst>
            </p:cNvPr>
            <p:cNvSpPr/>
            <p:nvPr/>
          </p:nvSpPr>
          <p:spPr>
            <a:xfrm>
              <a:off x="-10339876" y="772224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0" name="Ellipse 1269">
              <a:extLst>
                <a:ext uri="{FF2B5EF4-FFF2-40B4-BE49-F238E27FC236}">
                  <a16:creationId xmlns:a16="http://schemas.microsoft.com/office/drawing/2014/main" id="{E4B21B58-F914-FA1F-9203-9C2CC42D4D73}"/>
                </a:ext>
              </a:extLst>
            </p:cNvPr>
            <p:cNvSpPr/>
            <p:nvPr/>
          </p:nvSpPr>
          <p:spPr>
            <a:xfrm>
              <a:off x="-10190680" y="772224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1" name="Ellipse 1270">
              <a:extLst>
                <a:ext uri="{FF2B5EF4-FFF2-40B4-BE49-F238E27FC236}">
                  <a16:creationId xmlns:a16="http://schemas.microsoft.com/office/drawing/2014/main" id="{046105A1-7FAF-A9CD-47E4-D01F7BF89AFC}"/>
                </a:ext>
              </a:extLst>
            </p:cNvPr>
            <p:cNvSpPr/>
            <p:nvPr/>
          </p:nvSpPr>
          <p:spPr>
            <a:xfrm>
              <a:off x="-12206508" y="552554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2" name="Ellipse 1271">
              <a:extLst>
                <a:ext uri="{FF2B5EF4-FFF2-40B4-BE49-F238E27FC236}">
                  <a16:creationId xmlns:a16="http://schemas.microsoft.com/office/drawing/2014/main" id="{3026D699-828B-47B7-9D40-3A45AC5B30F9}"/>
                </a:ext>
              </a:extLst>
            </p:cNvPr>
            <p:cNvSpPr/>
            <p:nvPr/>
          </p:nvSpPr>
          <p:spPr>
            <a:xfrm>
              <a:off x="-10190922" y="720553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3" name="Ellipse 1272">
              <a:extLst>
                <a:ext uri="{FF2B5EF4-FFF2-40B4-BE49-F238E27FC236}">
                  <a16:creationId xmlns:a16="http://schemas.microsoft.com/office/drawing/2014/main" id="{10C6CD6D-B7A4-2497-FF3F-5CEE3A1B27F7}"/>
                </a:ext>
              </a:extLst>
            </p:cNvPr>
            <p:cNvSpPr/>
            <p:nvPr/>
          </p:nvSpPr>
          <p:spPr>
            <a:xfrm>
              <a:off x="-10937382" y="720553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4" name="Ellipse 1273">
              <a:extLst>
                <a:ext uri="{FF2B5EF4-FFF2-40B4-BE49-F238E27FC236}">
                  <a16:creationId xmlns:a16="http://schemas.microsoft.com/office/drawing/2014/main" id="{5E703E10-6501-8C75-09E5-59CC1A457491}"/>
                </a:ext>
              </a:extLst>
            </p:cNvPr>
            <p:cNvSpPr/>
            <p:nvPr/>
          </p:nvSpPr>
          <p:spPr>
            <a:xfrm>
              <a:off x="-12057313" y="552554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5" name="Ellipse 1274">
              <a:extLst>
                <a:ext uri="{FF2B5EF4-FFF2-40B4-BE49-F238E27FC236}">
                  <a16:creationId xmlns:a16="http://schemas.microsoft.com/office/drawing/2014/main" id="{614CD7B5-5025-8A24-E18D-64D7FAAC479B}"/>
                </a:ext>
              </a:extLst>
            </p:cNvPr>
            <p:cNvSpPr/>
            <p:nvPr/>
          </p:nvSpPr>
          <p:spPr>
            <a:xfrm>
              <a:off x="-13175955" y="487969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6" name="Ellipse 1275">
              <a:extLst>
                <a:ext uri="{FF2B5EF4-FFF2-40B4-BE49-F238E27FC236}">
                  <a16:creationId xmlns:a16="http://schemas.microsoft.com/office/drawing/2014/main" id="{B337A572-C40F-2236-A3CD-9649C89E5B73}"/>
                </a:ext>
              </a:extLst>
            </p:cNvPr>
            <p:cNvSpPr/>
            <p:nvPr/>
          </p:nvSpPr>
          <p:spPr>
            <a:xfrm>
              <a:off x="-11609002" y="552570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7" name="Ellipse 1276">
              <a:extLst>
                <a:ext uri="{FF2B5EF4-FFF2-40B4-BE49-F238E27FC236}">
                  <a16:creationId xmlns:a16="http://schemas.microsoft.com/office/drawing/2014/main" id="{F8390675-D52D-89B0-261C-A464E4E99C7C}"/>
                </a:ext>
              </a:extLst>
            </p:cNvPr>
            <p:cNvSpPr/>
            <p:nvPr/>
          </p:nvSpPr>
          <p:spPr>
            <a:xfrm>
              <a:off x="-12876517" y="487961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8" name="Ellipse 1277">
              <a:extLst>
                <a:ext uri="{FF2B5EF4-FFF2-40B4-BE49-F238E27FC236}">
                  <a16:creationId xmlns:a16="http://schemas.microsoft.com/office/drawing/2014/main" id="{293BF4ED-505D-D6DF-4762-43558FC0095A}"/>
                </a:ext>
              </a:extLst>
            </p:cNvPr>
            <p:cNvSpPr/>
            <p:nvPr/>
          </p:nvSpPr>
          <p:spPr>
            <a:xfrm>
              <a:off x="-12727402" y="487961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79" name="Ellipse 1278">
              <a:extLst>
                <a:ext uri="{FF2B5EF4-FFF2-40B4-BE49-F238E27FC236}">
                  <a16:creationId xmlns:a16="http://schemas.microsoft.com/office/drawing/2014/main" id="{7363C6D5-E7B1-E9D6-6910-FC9D56F3B6AA}"/>
                </a:ext>
              </a:extLst>
            </p:cNvPr>
            <p:cNvSpPr/>
            <p:nvPr/>
          </p:nvSpPr>
          <p:spPr>
            <a:xfrm>
              <a:off x="-12578288" y="487961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0" name="Ellipse 1279">
              <a:extLst>
                <a:ext uri="{FF2B5EF4-FFF2-40B4-BE49-F238E27FC236}">
                  <a16:creationId xmlns:a16="http://schemas.microsoft.com/office/drawing/2014/main" id="{1B923300-7023-A03C-D58C-B5D75FF49118}"/>
                </a:ext>
              </a:extLst>
            </p:cNvPr>
            <p:cNvSpPr/>
            <p:nvPr/>
          </p:nvSpPr>
          <p:spPr>
            <a:xfrm>
              <a:off x="-12429092" y="487961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1" name="Ellipse 1280">
              <a:extLst>
                <a:ext uri="{FF2B5EF4-FFF2-40B4-BE49-F238E27FC236}">
                  <a16:creationId xmlns:a16="http://schemas.microsoft.com/office/drawing/2014/main" id="{4F45A417-F79F-E8BE-9E39-28E6E8A040A7}"/>
                </a:ext>
              </a:extLst>
            </p:cNvPr>
            <p:cNvSpPr/>
            <p:nvPr/>
          </p:nvSpPr>
          <p:spPr>
            <a:xfrm>
              <a:off x="-12279978" y="487961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2" name="Ellipse 1281">
              <a:extLst>
                <a:ext uri="{FF2B5EF4-FFF2-40B4-BE49-F238E27FC236}">
                  <a16:creationId xmlns:a16="http://schemas.microsoft.com/office/drawing/2014/main" id="{1C3329C7-4473-F588-07F9-2996E8384AB2}"/>
                </a:ext>
              </a:extLst>
            </p:cNvPr>
            <p:cNvSpPr/>
            <p:nvPr/>
          </p:nvSpPr>
          <p:spPr>
            <a:xfrm>
              <a:off x="-12130863" y="4879613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3" name="Ellipse 1282">
              <a:extLst>
                <a:ext uri="{FF2B5EF4-FFF2-40B4-BE49-F238E27FC236}">
                  <a16:creationId xmlns:a16="http://schemas.microsoft.com/office/drawing/2014/main" id="{4C35D355-5215-F9BF-4C13-0085523E666F}"/>
                </a:ext>
              </a:extLst>
            </p:cNvPr>
            <p:cNvSpPr/>
            <p:nvPr/>
          </p:nvSpPr>
          <p:spPr>
            <a:xfrm>
              <a:off x="-6534188" y="707623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4" name="Ellipse 1283">
              <a:extLst>
                <a:ext uri="{FF2B5EF4-FFF2-40B4-BE49-F238E27FC236}">
                  <a16:creationId xmlns:a16="http://schemas.microsoft.com/office/drawing/2014/main" id="{A30A70A3-33CC-857C-AAD9-691DD4634D9A}"/>
                </a:ext>
              </a:extLst>
            </p:cNvPr>
            <p:cNvSpPr/>
            <p:nvPr/>
          </p:nvSpPr>
          <p:spPr>
            <a:xfrm>
              <a:off x="-9519463" y="5525702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5" name="Ellipse 1284">
              <a:extLst>
                <a:ext uri="{FF2B5EF4-FFF2-40B4-BE49-F238E27FC236}">
                  <a16:creationId xmlns:a16="http://schemas.microsoft.com/office/drawing/2014/main" id="{2B086F20-76D6-3F57-D01E-57816C217F1E}"/>
                </a:ext>
              </a:extLst>
            </p:cNvPr>
            <p:cNvSpPr/>
            <p:nvPr/>
          </p:nvSpPr>
          <p:spPr>
            <a:xfrm>
              <a:off x="-10190922" y="462150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6" name="Ellipse 1285">
              <a:extLst>
                <a:ext uri="{FF2B5EF4-FFF2-40B4-BE49-F238E27FC236}">
                  <a16:creationId xmlns:a16="http://schemas.microsoft.com/office/drawing/2014/main" id="{DEDC56BF-EA62-A1ED-8073-13BCBF079D09}"/>
                </a:ext>
              </a:extLst>
            </p:cNvPr>
            <p:cNvSpPr/>
            <p:nvPr/>
          </p:nvSpPr>
          <p:spPr>
            <a:xfrm>
              <a:off x="-9070910" y="552562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7" name="Ellipse 1286">
              <a:extLst>
                <a:ext uri="{FF2B5EF4-FFF2-40B4-BE49-F238E27FC236}">
                  <a16:creationId xmlns:a16="http://schemas.microsoft.com/office/drawing/2014/main" id="{565E7671-AABC-20D4-CDA9-75FB8659B30F}"/>
                </a:ext>
              </a:extLst>
            </p:cNvPr>
            <p:cNvSpPr/>
            <p:nvPr/>
          </p:nvSpPr>
          <p:spPr>
            <a:xfrm>
              <a:off x="-8921796" y="552562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8" name="Ellipse 1287">
              <a:extLst>
                <a:ext uri="{FF2B5EF4-FFF2-40B4-BE49-F238E27FC236}">
                  <a16:creationId xmlns:a16="http://schemas.microsoft.com/office/drawing/2014/main" id="{72D05F9B-E235-B5B1-C67E-A4146DCCE3DC}"/>
                </a:ext>
              </a:extLst>
            </p:cNvPr>
            <p:cNvSpPr/>
            <p:nvPr/>
          </p:nvSpPr>
          <p:spPr>
            <a:xfrm>
              <a:off x="-8772600" y="552562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89" name="Ellipse 1288">
              <a:extLst>
                <a:ext uri="{FF2B5EF4-FFF2-40B4-BE49-F238E27FC236}">
                  <a16:creationId xmlns:a16="http://schemas.microsoft.com/office/drawing/2014/main" id="{D8825FF2-6200-C07F-F8E2-AD3C3EB086F2}"/>
                </a:ext>
              </a:extLst>
            </p:cNvPr>
            <p:cNvSpPr/>
            <p:nvPr/>
          </p:nvSpPr>
          <p:spPr>
            <a:xfrm>
              <a:off x="-7131775" y="707623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0" name="Ellipse 1289">
              <a:extLst>
                <a:ext uri="{FF2B5EF4-FFF2-40B4-BE49-F238E27FC236}">
                  <a16:creationId xmlns:a16="http://schemas.microsoft.com/office/drawing/2014/main" id="{75EC4EFD-4B70-EC1B-259C-64CBDA33DB8E}"/>
                </a:ext>
              </a:extLst>
            </p:cNvPr>
            <p:cNvSpPr/>
            <p:nvPr/>
          </p:nvSpPr>
          <p:spPr>
            <a:xfrm>
              <a:off x="-8623486" y="552562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1" name="Ellipse 1290">
              <a:extLst>
                <a:ext uri="{FF2B5EF4-FFF2-40B4-BE49-F238E27FC236}">
                  <a16:creationId xmlns:a16="http://schemas.microsoft.com/office/drawing/2014/main" id="{21E78011-9DD2-3D4F-6298-1E3AE933B940}"/>
                </a:ext>
              </a:extLst>
            </p:cNvPr>
            <p:cNvSpPr/>
            <p:nvPr/>
          </p:nvSpPr>
          <p:spPr>
            <a:xfrm>
              <a:off x="-9519463" y="862636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2" name="Ellipse 1291">
              <a:extLst>
                <a:ext uri="{FF2B5EF4-FFF2-40B4-BE49-F238E27FC236}">
                  <a16:creationId xmlns:a16="http://schemas.microsoft.com/office/drawing/2014/main" id="{25D34D01-66D2-E4D7-C884-DFFBA215A432}"/>
                </a:ext>
              </a:extLst>
            </p:cNvPr>
            <p:cNvSpPr/>
            <p:nvPr/>
          </p:nvSpPr>
          <p:spPr>
            <a:xfrm>
              <a:off x="-8474371" y="5525622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3" name="Ellipse 1292">
              <a:extLst>
                <a:ext uri="{FF2B5EF4-FFF2-40B4-BE49-F238E27FC236}">
                  <a16:creationId xmlns:a16="http://schemas.microsoft.com/office/drawing/2014/main" id="{C788C67A-BE86-543F-DA79-3AA2023CFB0D}"/>
                </a:ext>
              </a:extLst>
            </p:cNvPr>
            <p:cNvSpPr/>
            <p:nvPr/>
          </p:nvSpPr>
          <p:spPr>
            <a:xfrm>
              <a:off x="-13175955" y="539640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4" name="Ellipse 1293">
              <a:extLst>
                <a:ext uri="{FF2B5EF4-FFF2-40B4-BE49-F238E27FC236}">
                  <a16:creationId xmlns:a16="http://schemas.microsoft.com/office/drawing/2014/main" id="{8D2E3818-B7DB-952D-C1EF-19259CA61F5F}"/>
                </a:ext>
              </a:extLst>
            </p:cNvPr>
            <p:cNvSpPr/>
            <p:nvPr/>
          </p:nvSpPr>
          <p:spPr>
            <a:xfrm>
              <a:off x="-10937382" y="565475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5" name="Ellipse 1294">
              <a:extLst>
                <a:ext uri="{FF2B5EF4-FFF2-40B4-BE49-F238E27FC236}">
                  <a16:creationId xmlns:a16="http://schemas.microsoft.com/office/drawing/2014/main" id="{AD38C7D5-1096-774D-D3B9-62BCC82F10E6}"/>
                </a:ext>
              </a:extLst>
            </p:cNvPr>
            <p:cNvSpPr/>
            <p:nvPr/>
          </p:nvSpPr>
          <p:spPr>
            <a:xfrm>
              <a:off x="-10190922" y="565475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6" name="Ellipse 1295">
              <a:extLst>
                <a:ext uri="{FF2B5EF4-FFF2-40B4-BE49-F238E27FC236}">
                  <a16:creationId xmlns:a16="http://schemas.microsoft.com/office/drawing/2014/main" id="{4946EAE9-F3F5-02C5-AB32-A4E2249D09A3}"/>
                </a:ext>
              </a:extLst>
            </p:cNvPr>
            <p:cNvSpPr/>
            <p:nvPr/>
          </p:nvSpPr>
          <p:spPr>
            <a:xfrm>
              <a:off x="-14593874" y="785154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7" name="Ellipse 1296">
              <a:extLst>
                <a:ext uri="{FF2B5EF4-FFF2-40B4-BE49-F238E27FC236}">
                  <a16:creationId xmlns:a16="http://schemas.microsoft.com/office/drawing/2014/main" id="{DF6C7098-2776-F9C3-AEBD-C65448CEEF53}"/>
                </a:ext>
              </a:extLst>
            </p:cNvPr>
            <p:cNvSpPr/>
            <p:nvPr/>
          </p:nvSpPr>
          <p:spPr>
            <a:xfrm>
              <a:off x="-13996368" y="578421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8" name="Ellipse 1297">
              <a:extLst>
                <a:ext uri="{FF2B5EF4-FFF2-40B4-BE49-F238E27FC236}">
                  <a16:creationId xmlns:a16="http://schemas.microsoft.com/office/drawing/2014/main" id="{E147B4D0-3FA5-F25B-FFF8-0AD50FCF84D8}"/>
                </a:ext>
              </a:extLst>
            </p:cNvPr>
            <p:cNvSpPr/>
            <p:nvPr/>
          </p:nvSpPr>
          <p:spPr>
            <a:xfrm>
              <a:off x="-11609002" y="862636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99" name="Ellipse 1298">
              <a:extLst>
                <a:ext uri="{FF2B5EF4-FFF2-40B4-BE49-F238E27FC236}">
                  <a16:creationId xmlns:a16="http://schemas.microsoft.com/office/drawing/2014/main" id="{6308BCE4-5045-DA67-80C7-11F491A25BAE}"/>
                </a:ext>
              </a:extLst>
            </p:cNvPr>
            <p:cNvSpPr/>
            <p:nvPr/>
          </p:nvSpPr>
          <p:spPr>
            <a:xfrm>
              <a:off x="-7131775" y="578421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0" name="Ellipse 1299">
              <a:extLst>
                <a:ext uri="{FF2B5EF4-FFF2-40B4-BE49-F238E27FC236}">
                  <a16:creationId xmlns:a16="http://schemas.microsoft.com/office/drawing/2014/main" id="{9DA2FA11-1B61-80E0-A823-12BF201889A0}"/>
                </a:ext>
              </a:extLst>
            </p:cNvPr>
            <p:cNvSpPr/>
            <p:nvPr/>
          </p:nvSpPr>
          <p:spPr>
            <a:xfrm>
              <a:off x="-13996529" y="785154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1" name="Ellipse 1300">
              <a:extLst>
                <a:ext uri="{FF2B5EF4-FFF2-40B4-BE49-F238E27FC236}">
                  <a16:creationId xmlns:a16="http://schemas.microsoft.com/office/drawing/2014/main" id="{0C121427-49AF-9A4F-651D-FC08C9900C44}"/>
                </a:ext>
              </a:extLst>
            </p:cNvPr>
            <p:cNvSpPr/>
            <p:nvPr/>
          </p:nvSpPr>
          <p:spPr>
            <a:xfrm>
              <a:off x="-10190922" y="849755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2" name="Ellipse 1301">
              <a:extLst>
                <a:ext uri="{FF2B5EF4-FFF2-40B4-BE49-F238E27FC236}">
                  <a16:creationId xmlns:a16="http://schemas.microsoft.com/office/drawing/2014/main" id="{7030A3E0-7BD7-ABC0-3B38-1AD1E671DBA6}"/>
                </a:ext>
              </a:extLst>
            </p:cNvPr>
            <p:cNvSpPr/>
            <p:nvPr/>
          </p:nvSpPr>
          <p:spPr>
            <a:xfrm>
              <a:off x="-12504334" y="5267267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3" name="Ellipse 1302">
              <a:extLst>
                <a:ext uri="{FF2B5EF4-FFF2-40B4-BE49-F238E27FC236}">
                  <a16:creationId xmlns:a16="http://schemas.microsoft.com/office/drawing/2014/main" id="{AE0B603C-AF95-7FDD-DC1B-521FE9120101}"/>
                </a:ext>
              </a:extLst>
            </p:cNvPr>
            <p:cNvSpPr/>
            <p:nvPr/>
          </p:nvSpPr>
          <p:spPr>
            <a:xfrm>
              <a:off x="-13996368" y="707623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4" name="Ellipse 1303">
              <a:extLst>
                <a:ext uri="{FF2B5EF4-FFF2-40B4-BE49-F238E27FC236}">
                  <a16:creationId xmlns:a16="http://schemas.microsoft.com/office/drawing/2014/main" id="{346C74D5-FFC7-2335-2885-78D04244055A}"/>
                </a:ext>
              </a:extLst>
            </p:cNvPr>
            <p:cNvSpPr/>
            <p:nvPr/>
          </p:nvSpPr>
          <p:spPr>
            <a:xfrm>
              <a:off x="-10937382" y="591351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5" name="Ellipse 1304">
              <a:extLst>
                <a:ext uri="{FF2B5EF4-FFF2-40B4-BE49-F238E27FC236}">
                  <a16:creationId xmlns:a16="http://schemas.microsoft.com/office/drawing/2014/main" id="{21F8BF72-6868-DD20-CFE9-428CC980152E}"/>
                </a:ext>
              </a:extLst>
            </p:cNvPr>
            <p:cNvSpPr/>
            <p:nvPr/>
          </p:nvSpPr>
          <p:spPr>
            <a:xfrm>
              <a:off x="-10190922" y="591351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6" name="Ellipse 1305">
              <a:extLst>
                <a:ext uri="{FF2B5EF4-FFF2-40B4-BE49-F238E27FC236}">
                  <a16:creationId xmlns:a16="http://schemas.microsoft.com/office/drawing/2014/main" id="{8BDAD050-0B49-D71F-EBB1-A1CE8A89874F}"/>
                </a:ext>
              </a:extLst>
            </p:cNvPr>
            <p:cNvSpPr/>
            <p:nvPr/>
          </p:nvSpPr>
          <p:spPr>
            <a:xfrm>
              <a:off x="-10937382" y="849755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7" name="Ellipse 1306">
              <a:extLst>
                <a:ext uri="{FF2B5EF4-FFF2-40B4-BE49-F238E27FC236}">
                  <a16:creationId xmlns:a16="http://schemas.microsoft.com/office/drawing/2014/main" id="{423C1E53-75F4-3E42-B6B5-CB2FA7F01FAA}"/>
                </a:ext>
              </a:extLst>
            </p:cNvPr>
            <p:cNvSpPr/>
            <p:nvPr/>
          </p:nvSpPr>
          <p:spPr>
            <a:xfrm>
              <a:off x="-14593954" y="707623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8" name="Ellipse 1307">
              <a:extLst>
                <a:ext uri="{FF2B5EF4-FFF2-40B4-BE49-F238E27FC236}">
                  <a16:creationId xmlns:a16="http://schemas.microsoft.com/office/drawing/2014/main" id="{048FCE53-C174-0224-9124-53F86E6EE469}"/>
                </a:ext>
              </a:extLst>
            </p:cNvPr>
            <p:cNvSpPr/>
            <p:nvPr/>
          </p:nvSpPr>
          <p:spPr>
            <a:xfrm>
              <a:off x="-10190922" y="694669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09" name="Ellipse 1308">
              <a:extLst>
                <a:ext uri="{FF2B5EF4-FFF2-40B4-BE49-F238E27FC236}">
                  <a16:creationId xmlns:a16="http://schemas.microsoft.com/office/drawing/2014/main" id="{F0C8EE53-0EEE-9ED7-ED26-577E7BBFB859}"/>
                </a:ext>
              </a:extLst>
            </p:cNvPr>
            <p:cNvSpPr/>
            <p:nvPr/>
          </p:nvSpPr>
          <p:spPr>
            <a:xfrm>
              <a:off x="-10937382" y="694669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0" name="Ellipse 1309">
              <a:extLst>
                <a:ext uri="{FF2B5EF4-FFF2-40B4-BE49-F238E27FC236}">
                  <a16:creationId xmlns:a16="http://schemas.microsoft.com/office/drawing/2014/main" id="{9785F597-9826-D408-83A4-6EC536BA7913}"/>
                </a:ext>
              </a:extLst>
            </p:cNvPr>
            <p:cNvSpPr/>
            <p:nvPr/>
          </p:nvSpPr>
          <p:spPr>
            <a:xfrm>
              <a:off x="-12504334" y="785122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1" name="Ellipse 1310">
              <a:extLst>
                <a:ext uri="{FF2B5EF4-FFF2-40B4-BE49-F238E27FC236}">
                  <a16:creationId xmlns:a16="http://schemas.microsoft.com/office/drawing/2014/main" id="{30027C80-87DF-16C0-FA9A-7ED89E790154}"/>
                </a:ext>
              </a:extLst>
            </p:cNvPr>
            <p:cNvSpPr/>
            <p:nvPr/>
          </p:nvSpPr>
          <p:spPr>
            <a:xfrm>
              <a:off x="-8997360" y="487953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2" name="Ellipse 1311">
              <a:extLst>
                <a:ext uri="{FF2B5EF4-FFF2-40B4-BE49-F238E27FC236}">
                  <a16:creationId xmlns:a16="http://schemas.microsoft.com/office/drawing/2014/main" id="{3E67F216-21AC-184E-E818-E70197D25B58}"/>
                </a:ext>
              </a:extLst>
            </p:cNvPr>
            <p:cNvSpPr/>
            <p:nvPr/>
          </p:nvSpPr>
          <p:spPr>
            <a:xfrm>
              <a:off x="-13996529" y="500875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3" name="Ellipse 1312">
              <a:extLst>
                <a:ext uri="{FF2B5EF4-FFF2-40B4-BE49-F238E27FC236}">
                  <a16:creationId xmlns:a16="http://schemas.microsoft.com/office/drawing/2014/main" id="{48E88A79-6569-B124-E147-12D1599D8CC6}"/>
                </a:ext>
              </a:extLst>
            </p:cNvPr>
            <p:cNvSpPr/>
            <p:nvPr/>
          </p:nvSpPr>
          <p:spPr>
            <a:xfrm>
              <a:off x="-12727402" y="539680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4" name="Ellipse 1313">
              <a:extLst>
                <a:ext uri="{FF2B5EF4-FFF2-40B4-BE49-F238E27FC236}">
                  <a16:creationId xmlns:a16="http://schemas.microsoft.com/office/drawing/2014/main" id="{A15C502C-8D82-B031-AD16-E2477FDCDC59}"/>
                </a:ext>
              </a:extLst>
            </p:cNvPr>
            <p:cNvSpPr/>
            <p:nvPr/>
          </p:nvSpPr>
          <p:spPr>
            <a:xfrm>
              <a:off x="-8474371" y="681763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5" name="Ellipse 1314">
              <a:extLst>
                <a:ext uri="{FF2B5EF4-FFF2-40B4-BE49-F238E27FC236}">
                  <a16:creationId xmlns:a16="http://schemas.microsoft.com/office/drawing/2014/main" id="{93A4D03F-D582-786E-5E6F-086B52CE8CAE}"/>
                </a:ext>
              </a:extLst>
            </p:cNvPr>
            <p:cNvSpPr/>
            <p:nvPr/>
          </p:nvSpPr>
          <p:spPr>
            <a:xfrm>
              <a:off x="-8623486" y="681763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6" name="Ellipse 1315">
              <a:extLst>
                <a:ext uri="{FF2B5EF4-FFF2-40B4-BE49-F238E27FC236}">
                  <a16:creationId xmlns:a16="http://schemas.microsoft.com/office/drawing/2014/main" id="{9DBDEE5F-D914-2220-B541-DA327A2B7CBD}"/>
                </a:ext>
              </a:extLst>
            </p:cNvPr>
            <p:cNvSpPr/>
            <p:nvPr/>
          </p:nvSpPr>
          <p:spPr>
            <a:xfrm>
              <a:off x="-8772600" y="681763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7" name="Ellipse 1316">
              <a:extLst>
                <a:ext uri="{FF2B5EF4-FFF2-40B4-BE49-F238E27FC236}">
                  <a16:creationId xmlns:a16="http://schemas.microsoft.com/office/drawing/2014/main" id="{788871AC-E929-99BC-D06B-484D4AE45736}"/>
                </a:ext>
              </a:extLst>
            </p:cNvPr>
            <p:cNvSpPr/>
            <p:nvPr/>
          </p:nvSpPr>
          <p:spPr>
            <a:xfrm>
              <a:off x="-8921796" y="681763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8" name="Ellipse 1317">
              <a:extLst>
                <a:ext uri="{FF2B5EF4-FFF2-40B4-BE49-F238E27FC236}">
                  <a16:creationId xmlns:a16="http://schemas.microsoft.com/office/drawing/2014/main" id="{DB4CDA85-286C-D66C-1015-9178C60912D9}"/>
                </a:ext>
              </a:extLst>
            </p:cNvPr>
            <p:cNvSpPr/>
            <p:nvPr/>
          </p:nvSpPr>
          <p:spPr>
            <a:xfrm>
              <a:off x="-9070910" y="6817639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19" name="Ellipse 1318">
              <a:extLst>
                <a:ext uri="{FF2B5EF4-FFF2-40B4-BE49-F238E27FC236}">
                  <a16:creationId xmlns:a16="http://schemas.microsoft.com/office/drawing/2014/main" id="{3CCD6DC8-DF6C-C7DA-0060-8184ED2838A2}"/>
                </a:ext>
              </a:extLst>
            </p:cNvPr>
            <p:cNvSpPr/>
            <p:nvPr/>
          </p:nvSpPr>
          <p:spPr>
            <a:xfrm>
              <a:off x="-10937382" y="462150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0" name="Ellipse 1319">
              <a:extLst>
                <a:ext uri="{FF2B5EF4-FFF2-40B4-BE49-F238E27FC236}">
                  <a16:creationId xmlns:a16="http://schemas.microsoft.com/office/drawing/2014/main" id="{07E7D4C9-54CF-81B0-D62E-9C0E905290AB}"/>
                </a:ext>
              </a:extLst>
            </p:cNvPr>
            <p:cNvSpPr/>
            <p:nvPr/>
          </p:nvSpPr>
          <p:spPr>
            <a:xfrm>
              <a:off x="-13996529" y="526750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1" name="Ellipse 1320">
              <a:extLst>
                <a:ext uri="{FF2B5EF4-FFF2-40B4-BE49-F238E27FC236}">
                  <a16:creationId xmlns:a16="http://schemas.microsoft.com/office/drawing/2014/main" id="{F5CD25DF-EAFE-D80B-6ECA-D71586059CFC}"/>
                </a:ext>
              </a:extLst>
            </p:cNvPr>
            <p:cNvSpPr/>
            <p:nvPr/>
          </p:nvSpPr>
          <p:spPr>
            <a:xfrm>
              <a:off x="-12653852" y="60427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2" name="Ellipse 1321">
              <a:extLst>
                <a:ext uri="{FF2B5EF4-FFF2-40B4-BE49-F238E27FC236}">
                  <a16:creationId xmlns:a16="http://schemas.microsoft.com/office/drawing/2014/main" id="{9FAA8029-9807-E2D6-1817-5EE63FA08097}"/>
                </a:ext>
              </a:extLst>
            </p:cNvPr>
            <p:cNvSpPr/>
            <p:nvPr/>
          </p:nvSpPr>
          <p:spPr>
            <a:xfrm>
              <a:off x="-9519463" y="681772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3" name="Ellipse 1322">
              <a:extLst>
                <a:ext uri="{FF2B5EF4-FFF2-40B4-BE49-F238E27FC236}">
                  <a16:creationId xmlns:a16="http://schemas.microsoft.com/office/drawing/2014/main" id="{A23ECB9A-38C6-DC77-7BCA-76BE43C1FC51}"/>
                </a:ext>
              </a:extLst>
            </p:cNvPr>
            <p:cNvSpPr/>
            <p:nvPr/>
          </p:nvSpPr>
          <p:spPr>
            <a:xfrm>
              <a:off x="-12504737" y="60427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4" name="Ellipse 1323">
              <a:extLst>
                <a:ext uri="{FF2B5EF4-FFF2-40B4-BE49-F238E27FC236}">
                  <a16:creationId xmlns:a16="http://schemas.microsoft.com/office/drawing/2014/main" id="{77E13654-9BA7-CB25-2C99-EB19E5461F66}"/>
                </a:ext>
              </a:extLst>
            </p:cNvPr>
            <p:cNvSpPr/>
            <p:nvPr/>
          </p:nvSpPr>
          <p:spPr>
            <a:xfrm>
              <a:off x="-11609002" y="6817720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5" name="Ellipse 1324">
              <a:extLst>
                <a:ext uri="{FF2B5EF4-FFF2-40B4-BE49-F238E27FC236}">
                  <a16:creationId xmlns:a16="http://schemas.microsoft.com/office/drawing/2014/main" id="{5540502B-99FC-0289-9A78-C8585646CFAF}"/>
                </a:ext>
              </a:extLst>
            </p:cNvPr>
            <p:cNvSpPr/>
            <p:nvPr/>
          </p:nvSpPr>
          <p:spPr>
            <a:xfrm>
              <a:off x="-12355623" y="60427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6" name="Ellipse 1325">
              <a:extLst>
                <a:ext uri="{FF2B5EF4-FFF2-40B4-BE49-F238E27FC236}">
                  <a16:creationId xmlns:a16="http://schemas.microsoft.com/office/drawing/2014/main" id="{47FF6274-75A1-687B-B3AD-05F70425F15C}"/>
                </a:ext>
              </a:extLst>
            </p:cNvPr>
            <p:cNvSpPr/>
            <p:nvPr/>
          </p:nvSpPr>
          <p:spPr>
            <a:xfrm>
              <a:off x="-12206508" y="60427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7" name="Ellipse 1326">
              <a:extLst>
                <a:ext uri="{FF2B5EF4-FFF2-40B4-BE49-F238E27FC236}">
                  <a16:creationId xmlns:a16="http://schemas.microsoft.com/office/drawing/2014/main" id="{018E2460-7957-3370-543B-D312C8A9513A}"/>
                </a:ext>
              </a:extLst>
            </p:cNvPr>
            <p:cNvSpPr/>
            <p:nvPr/>
          </p:nvSpPr>
          <p:spPr>
            <a:xfrm>
              <a:off x="-12057313" y="604273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8" name="Ellipse 1327">
              <a:extLst>
                <a:ext uri="{FF2B5EF4-FFF2-40B4-BE49-F238E27FC236}">
                  <a16:creationId xmlns:a16="http://schemas.microsoft.com/office/drawing/2014/main" id="{7371A69E-6980-93CE-9361-9743DEAA5455}"/>
                </a:ext>
              </a:extLst>
            </p:cNvPr>
            <p:cNvSpPr/>
            <p:nvPr/>
          </p:nvSpPr>
          <p:spPr>
            <a:xfrm>
              <a:off x="-12057313" y="681747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29" name="Ellipse 1328">
              <a:extLst>
                <a:ext uri="{FF2B5EF4-FFF2-40B4-BE49-F238E27FC236}">
                  <a16:creationId xmlns:a16="http://schemas.microsoft.com/office/drawing/2014/main" id="{01FB4F5E-5475-7BCC-2034-A24880E1D509}"/>
                </a:ext>
              </a:extLst>
            </p:cNvPr>
            <p:cNvSpPr/>
            <p:nvPr/>
          </p:nvSpPr>
          <p:spPr>
            <a:xfrm>
              <a:off x="-12206508" y="681747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0" name="Ellipse 1329">
              <a:extLst>
                <a:ext uri="{FF2B5EF4-FFF2-40B4-BE49-F238E27FC236}">
                  <a16:creationId xmlns:a16="http://schemas.microsoft.com/office/drawing/2014/main" id="{1981ED18-1B11-85E1-0F08-64A4AD9554AD}"/>
                </a:ext>
              </a:extLst>
            </p:cNvPr>
            <p:cNvSpPr/>
            <p:nvPr/>
          </p:nvSpPr>
          <p:spPr>
            <a:xfrm>
              <a:off x="-11609002" y="604241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1" name="Ellipse 1330">
              <a:extLst>
                <a:ext uri="{FF2B5EF4-FFF2-40B4-BE49-F238E27FC236}">
                  <a16:creationId xmlns:a16="http://schemas.microsoft.com/office/drawing/2014/main" id="{0A3528CE-51C3-FE03-EF78-A31E5B358D7F}"/>
                </a:ext>
              </a:extLst>
            </p:cNvPr>
            <p:cNvSpPr/>
            <p:nvPr/>
          </p:nvSpPr>
          <p:spPr>
            <a:xfrm>
              <a:off x="-9519463" y="6042413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2" name="Ellipse 1331">
              <a:extLst>
                <a:ext uri="{FF2B5EF4-FFF2-40B4-BE49-F238E27FC236}">
                  <a16:creationId xmlns:a16="http://schemas.microsoft.com/office/drawing/2014/main" id="{C3DE6D7A-B36C-F5B8-6CA9-BB1468732AEB}"/>
                </a:ext>
              </a:extLst>
            </p:cNvPr>
            <p:cNvSpPr/>
            <p:nvPr/>
          </p:nvSpPr>
          <p:spPr>
            <a:xfrm>
              <a:off x="-12355623" y="681747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3" name="Ellipse 1332">
              <a:extLst>
                <a:ext uri="{FF2B5EF4-FFF2-40B4-BE49-F238E27FC236}">
                  <a16:creationId xmlns:a16="http://schemas.microsoft.com/office/drawing/2014/main" id="{12211851-7C90-1016-3D7C-E5D93DD8C6AA}"/>
                </a:ext>
              </a:extLst>
            </p:cNvPr>
            <p:cNvSpPr/>
            <p:nvPr/>
          </p:nvSpPr>
          <p:spPr>
            <a:xfrm>
              <a:off x="-12504737" y="681747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4" name="Ellipse 1333">
              <a:extLst>
                <a:ext uri="{FF2B5EF4-FFF2-40B4-BE49-F238E27FC236}">
                  <a16:creationId xmlns:a16="http://schemas.microsoft.com/office/drawing/2014/main" id="{920C9EBB-5DA7-FBCC-FE19-671E09D16730}"/>
                </a:ext>
              </a:extLst>
            </p:cNvPr>
            <p:cNvSpPr/>
            <p:nvPr/>
          </p:nvSpPr>
          <p:spPr>
            <a:xfrm>
              <a:off x="-12653852" y="681747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5" name="Ellipse 1334">
              <a:extLst>
                <a:ext uri="{FF2B5EF4-FFF2-40B4-BE49-F238E27FC236}">
                  <a16:creationId xmlns:a16="http://schemas.microsoft.com/office/drawing/2014/main" id="{F8A763DE-E7F1-226F-48E1-66752C57902D}"/>
                </a:ext>
              </a:extLst>
            </p:cNvPr>
            <p:cNvSpPr/>
            <p:nvPr/>
          </p:nvSpPr>
          <p:spPr>
            <a:xfrm>
              <a:off x="-7952510" y="668842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6" name="Ellipse 1335">
              <a:extLst>
                <a:ext uri="{FF2B5EF4-FFF2-40B4-BE49-F238E27FC236}">
                  <a16:creationId xmlns:a16="http://schemas.microsoft.com/office/drawing/2014/main" id="{7245A9A6-53DE-FEC4-51E5-1D0DCD32390D}"/>
                </a:ext>
              </a:extLst>
            </p:cNvPr>
            <p:cNvSpPr/>
            <p:nvPr/>
          </p:nvSpPr>
          <p:spPr>
            <a:xfrm>
              <a:off x="-9070910" y="60428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7" name="Ellipse 1336">
              <a:extLst>
                <a:ext uri="{FF2B5EF4-FFF2-40B4-BE49-F238E27FC236}">
                  <a16:creationId xmlns:a16="http://schemas.microsoft.com/office/drawing/2014/main" id="{B897BB57-A19C-2F38-6974-D512FCB4CF52}"/>
                </a:ext>
              </a:extLst>
            </p:cNvPr>
            <p:cNvSpPr/>
            <p:nvPr/>
          </p:nvSpPr>
          <p:spPr>
            <a:xfrm>
              <a:off x="-8251706" y="668874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8" name="Ellipse 1337">
              <a:extLst>
                <a:ext uri="{FF2B5EF4-FFF2-40B4-BE49-F238E27FC236}">
                  <a16:creationId xmlns:a16="http://schemas.microsoft.com/office/drawing/2014/main" id="{81879D2D-206C-6B08-684B-5102B9A07F00}"/>
                </a:ext>
              </a:extLst>
            </p:cNvPr>
            <p:cNvSpPr/>
            <p:nvPr/>
          </p:nvSpPr>
          <p:spPr>
            <a:xfrm>
              <a:off x="-8400821" y="668874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39" name="Ellipse 1338">
              <a:extLst>
                <a:ext uri="{FF2B5EF4-FFF2-40B4-BE49-F238E27FC236}">
                  <a16:creationId xmlns:a16="http://schemas.microsoft.com/office/drawing/2014/main" id="{8CC2D57B-298C-5A7E-F17E-3FEA803A7AA2}"/>
                </a:ext>
              </a:extLst>
            </p:cNvPr>
            <p:cNvSpPr/>
            <p:nvPr/>
          </p:nvSpPr>
          <p:spPr>
            <a:xfrm>
              <a:off x="-8550016" y="668874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0" name="Ellipse 1339">
              <a:extLst>
                <a:ext uri="{FF2B5EF4-FFF2-40B4-BE49-F238E27FC236}">
                  <a16:creationId xmlns:a16="http://schemas.microsoft.com/office/drawing/2014/main" id="{5B4E9CCD-9610-063D-6DB1-41742812C15D}"/>
                </a:ext>
              </a:extLst>
            </p:cNvPr>
            <p:cNvSpPr/>
            <p:nvPr/>
          </p:nvSpPr>
          <p:spPr>
            <a:xfrm>
              <a:off x="-8699131" y="668874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1" name="Ellipse 1340">
              <a:extLst>
                <a:ext uri="{FF2B5EF4-FFF2-40B4-BE49-F238E27FC236}">
                  <a16:creationId xmlns:a16="http://schemas.microsoft.com/office/drawing/2014/main" id="{B5FB86F4-F592-B31F-53E4-A08483462DCE}"/>
                </a:ext>
              </a:extLst>
            </p:cNvPr>
            <p:cNvSpPr/>
            <p:nvPr/>
          </p:nvSpPr>
          <p:spPr>
            <a:xfrm>
              <a:off x="-8848245" y="668874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2" name="Ellipse 1341">
              <a:extLst>
                <a:ext uri="{FF2B5EF4-FFF2-40B4-BE49-F238E27FC236}">
                  <a16:creationId xmlns:a16="http://schemas.microsoft.com/office/drawing/2014/main" id="{531FD686-4F1C-EB78-8E67-C46F8DE0E5B0}"/>
                </a:ext>
              </a:extLst>
            </p:cNvPr>
            <p:cNvSpPr/>
            <p:nvPr/>
          </p:nvSpPr>
          <p:spPr>
            <a:xfrm>
              <a:off x="-8997360" y="668874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3" name="Ellipse 1342">
              <a:extLst>
                <a:ext uri="{FF2B5EF4-FFF2-40B4-BE49-F238E27FC236}">
                  <a16:creationId xmlns:a16="http://schemas.microsoft.com/office/drawing/2014/main" id="{28617523-08CC-2C74-D9C0-4749F7C46B43}"/>
                </a:ext>
              </a:extLst>
            </p:cNvPr>
            <p:cNvSpPr/>
            <p:nvPr/>
          </p:nvSpPr>
          <p:spPr>
            <a:xfrm>
              <a:off x="-12130863" y="668882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4" name="Ellipse 1343">
              <a:extLst>
                <a:ext uri="{FF2B5EF4-FFF2-40B4-BE49-F238E27FC236}">
                  <a16:creationId xmlns:a16="http://schemas.microsoft.com/office/drawing/2014/main" id="{27941FA7-F10E-6B30-FF6C-4CBA060E40C9}"/>
                </a:ext>
              </a:extLst>
            </p:cNvPr>
            <p:cNvSpPr/>
            <p:nvPr/>
          </p:nvSpPr>
          <p:spPr>
            <a:xfrm>
              <a:off x="-12279978" y="668882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5" name="Ellipse 1344">
              <a:extLst>
                <a:ext uri="{FF2B5EF4-FFF2-40B4-BE49-F238E27FC236}">
                  <a16:creationId xmlns:a16="http://schemas.microsoft.com/office/drawing/2014/main" id="{9BBC3C1B-B826-A030-4901-C845C2CD57B5}"/>
                </a:ext>
              </a:extLst>
            </p:cNvPr>
            <p:cNvSpPr/>
            <p:nvPr/>
          </p:nvSpPr>
          <p:spPr>
            <a:xfrm>
              <a:off x="-12429092" y="668882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6" name="Ellipse 1345">
              <a:extLst>
                <a:ext uri="{FF2B5EF4-FFF2-40B4-BE49-F238E27FC236}">
                  <a16:creationId xmlns:a16="http://schemas.microsoft.com/office/drawing/2014/main" id="{D391CB3F-4049-7B1B-9633-87FD3207FD61}"/>
                </a:ext>
              </a:extLst>
            </p:cNvPr>
            <p:cNvSpPr/>
            <p:nvPr/>
          </p:nvSpPr>
          <p:spPr>
            <a:xfrm>
              <a:off x="-12578288" y="668882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7" name="Ellipse 1346">
              <a:extLst>
                <a:ext uri="{FF2B5EF4-FFF2-40B4-BE49-F238E27FC236}">
                  <a16:creationId xmlns:a16="http://schemas.microsoft.com/office/drawing/2014/main" id="{B02841FA-702B-FD68-2E04-1E6D76409419}"/>
                </a:ext>
              </a:extLst>
            </p:cNvPr>
            <p:cNvSpPr/>
            <p:nvPr/>
          </p:nvSpPr>
          <p:spPr>
            <a:xfrm>
              <a:off x="-12727402" y="668882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8" name="Ellipse 1347">
              <a:extLst>
                <a:ext uri="{FF2B5EF4-FFF2-40B4-BE49-F238E27FC236}">
                  <a16:creationId xmlns:a16="http://schemas.microsoft.com/office/drawing/2014/main" id="{1E783BCD-BAA4-A942-334F-B5B70C1B2319}"/>
                </a:ext>
              </a:extLst>
            </p:cNvPr>
            <p:cNvSpPr/>
            <p:nvPr/>
          </p:nvSpPr>
          <p:spPr>
            <a:xfrm>
              <a:off x="-12876517" y="6688824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49" name="Ellipse 1348">
              <a:extLst>
                <a:ext uri="{FF2B5EF4-FFF2-40B4-BE49-F238E27FC236}">
                  <a16:creationId xmlns:a16="http://schemas.microsoft.com/office/drawing/2014/main" id="{249FECE6-08A2-B11F-7394-E5D57AE2FFB3}"/>
                </a:ext>
              </a:extLst>
            </p:cNvPr>
            <p:cNvSpPr/>
            <p:nvPr/>
          </p:nvSpPr>
          <p:spPr>
            <a:xfrm>
              <a:off x="-8921796" y="60428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0" name="Ellipse 1349">
              <a:extLst>
                <a:ext uri="{FF2B5EF4-FFF2-40B4-BE49-F238E27FC236}">
                  <a16:creationId xmlns:a16="http://schemas.microsoft.com/office/drawing/2014/main" id="{A350FBDC-0300-2797-266C-31B1F7808AB6}"/>
                </a:ext>
              </a:extLst>
            </p:cNvPr>
            <p:cNvSpPr/>
            <p:nvPr/>
          </p:nvSpPr>
          <p:spPr>
            <a:xfrm>
              <a:off x="-13175955" y="668842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1" name="Ellipse 1350">
              <a:extLst>
                <a:ext uri="{FF2B5EF4-FFF2-40B4-BE49-F238E27FC236}">
                  <a16:creationId xmlns:a16="http://schemas.microsoft.com/office/drawing/2014/main" id="{139E7E1D-7BC2-F608-C35D-34065256660E}"/>
                </a:ext>
              </a:extLst>
            </p:cNvPr>
            <p:cNvSpPr/>
            <p:nvPr/>
          </p:nvSpPr>
          <p:spPr>
            <a:xfrm>
              <a:off x="-12876517" y="539680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2" name="Ellipse 1351">
              <a:extLst>
                <a:ext uri="{FF2B5EF4-FFF2-40B4-BE49-F238E27FC236}">
                  <a16:creationId xmlns:a16="http://schemas.microsoft.com/office/drawing/2014/main" id="{2E69C335-33AF-BDC1-CA1D-9520C3952BD6}"/>
                </a:ext>
              </a:extLst>
            </p:cNvPr>
            <p:cNvSpPr/>
            <p:nvPr/>
          </p:nvSpPr>
          <p:spPr>
            <a:xfrm>
              <a:off x="-6534430" y="655952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3" name="Ellipse 1352">
              <a:extLst>
                <a:ext uri="{FF2B5EF4-FFF2-40B4-BE49-F238E27FC236}">
                  <a16:creationId xmlns:a16="http://schemas.microsoft.com/office/drawing/2014/main" id="{C1BAC47F-FCCB-168C-CD0D-BA7229B1F850}"/>
                </a:ext>
              </a:extLst>
            </p:cNvPr>
            <p:cNvSpPr/>
            <p:nvPr/>
          </p:nvSpPr>
          <p:spPr>
            <a:xfrm>
              <a:off x="-7131775" y="655952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4" name="Ellipse 1353">
              <a:extLst>
                <a:ext uri="{FF2B5EF4-FFF2-40B4-BE49-F238E27FC236}">
                  <a16:creationId xmlns:a16="http://schemas.microsoft.com/office/drawing/2014/main" id="{9C1B2D80-17CA-1543-0B3B-33D9A59E0604}"/>
                </a:ext>
              </a:extLst>
            </p:cNvPr>
            <p:cNvSpPr/>
            <p:nvPr/>
          </p:nvSpPr>
          <p:spPr>
            <a:xfrm>
              <a:off x="-8624130" y="500883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5" name="Ellipse 1354">
              <a:extLst>
                <a:ext uri="{FF2B5EF4-FFF2-40B4-BE49-F238E27FC236}">
                  <a16:creationId xmlns:a16="http://schemas.microsoft.com/office/drawing/2014/main" id="{D1FB15EC-5CF4-57D2-A8A0-254F84006C19}"/>
                </a:ext>
              </a:extLst>
            </p:cNvPr>
            <p:cNvSpPr/>
            <p:nvPr/>
          </p:nvSpPr>
          <p:spPr>
            <a:xfrm>
              <a:off x="-8772600" y="60428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6" name="Ellipse 1355">
              <a:extLst>
                <a:ext uri="{FF2B5EF4-FFF2-40B4-BE49-F238E27FC236}">
                  <a16:creationId xmlns:a16="http://schemas.microsoft.com/office/drawing/2014/main" id="{2D664B98-F47C-344B-C749-416EA9093A63}"/>
                </a:ext>
              </a:extLst>
            </p:cNvPr>
            <p:cNvSpPr/>
            <p:nvPr/>
          </p:nvSpPr>
          <p:spPr>
            <a:xfrm>
              <a:off x="-8623486" y="60428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7" name="Ellipse 1356">
              <a:extLst>
                <a:ext uri="{FF2B5EF4-FFF2-40B4-BE49-F238E27FC236}">
                  <a16:creationId xmlns:a16="http://schemas.microsoft.com/office/drawing/2014/main" id="{B0C2BD5E-A4E3-B347-AAEB-FA79C93C4C6C}"/>
                </a:ext>
              </a:extLst>
            </p:cNvPr>
            <p:cNvSpPr/>
            <p:nvPr/>
          </p:nvSpPr>
          <p:spPr>
            <a:xfrm>
              <a:off x="-13175955" y="798043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8" name="Ellipse 1357">
              <a:extLst>
                <a:ext uri="{FF2B5EF4-FFF2-40B4-BE49-F238E27FC236}">
                  <a16:creationId xmlns:a16="http://schemas.microsoft.com/office/drawing/2014/main" id="{572EF683-EE68-8768-4D06-DDBF8980E2AF}"/>
                </a:ext>
              </a:extLst>
            </p:cNvPr>
            <p:cNvSpPr/>
            <p:nvPr/>
          </p:nvSpPr>
          <p:spPr>
            <a:xfrm>
              <a:off x="-8474371" y="6042815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59" name="Ellipse 1358">
              <a:extLst>
                <a:ext uri="{FF2B5EF4-FFF2-40B4-BE49-F238E27FC236}">
                  <a16:creationId xmlns:a16="http://schemas.microsoft.com/office/drawing/2014/main" id="{C75E1FE9-9FC5-9E20-A7EC-139C9864847D}"/>
                </a:ext>
              </a:extLst>
            </p:cNvPr>
            <p:cNvSpPr/>
            <p:nvPr/>
          </p:nvSpPr>
          <p:spPr>
            <a:xfrm>
              <a:off x="-12876517" y="798084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0" name="Ellipse 1359">
              <a:extLst>
                <a:ext uri="{FF2B5EF4-FFF2-40B4-BE49-F238E27FC236}">
                  <a16:creationId xmlns:a16="http://schemas.microsoft.com/office/drawing/2014/main" id="{B24DED7E-E09F-03DC-FAF5-BA37BCA8238E}"/>
                </a:ext>
              </a:extLst>
            </p:cNvPr>
            <p:cNvSpPr/>
            <p:nvPr/>
          </p:nvSpPr>
          <p:spPr>
            <a:xfrm>
              <a:off x="-12727402" y="798084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1" name="Ellipse 1360">
              <a:extLst>
                <a:ext uri="{FF2B5EF4-FFF2-40B4-BE49-F238E27FC236}">
                  <a16:creationId xmlns:a16="http://schemas.microsoft.com/office/drawing/2014/main" id="{D4DB0B7F-D735-12E1-B6F4-0C82795C9C71}"/>
                </a:ext>
              </a:extLst>
            </p:cNvPr>
            <p:cNvSpPr/>
            <p:nvPr/>
          </p:nvSpPr>
          <p:spPr>
            <a:xfrm>
              <a:off x="-12578288" y="798084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2" name="Ellipse 1361">
              <a:extLst>
                <a:ext uri="{FF2B5EF4-FFF2-40B4-BE49-F238E27FC236}">
                  <a16:creationId xmlns:a16="http://schemas.microsoft.com/office/drawing/2014/main" id="{BE5F556C-8C02-A9E1-D26E-2F90EC79C9A5}"/>
                </a:ext>
              </a:extLst>
            </p:cNvPr>
            <p:cNvSpPr/>
            <p:nvPr/>
          </p:nvSpPr>
          <p:spPr>
            <a:xfrm>
              <a:off x="-12429092" y="798084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3" name="Ellipse 1362">
              <a:extLst>
                <a:ext uri="{FF2B5EF4-FFF2-40B4-BE49-F238E27FC236}">
                  <a16:creationId xmlns:a16="http://schemas.microsoft.com/office/drawing/2014/main" id="{7A026A4C-FEE0-18DA-C2BF-BEC012DE73C7}"/>
                </a:ext>
              </a:extLst>
            </p:cNvPr>
            <p:cNvSpPr/>
            <p:nvPr/>
          </p:nvSpPr>
          <p:spPr>
            <a:xfrm>
              <a:off x="-12279978" y="798084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4" name="Ellipse 1363">
              <a:extLst>
                <a:ext uri="{FF2B5EF4-FFF2-40B4-BE49-F238E27FC236}">
                  <a16:creationId xmlns:a16="http://schemas.microsoft.com/office/drawing/2014/main" id="{36D06565-16F8-2119-4CD5-C07917084E45}"/>
                </a:ext>
              </a:extLst>
            </p:cNvPr>
            <p:cNvSpPr/>
            <p:nvPr/>
          </p:nvSpPr>
          <p:spPr>
            <a:xfrm>
              <a:off x="-12130863" y="7980841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5" name="Ellipse 1364">
              <a:extLst>
                <a:ext uri="{FF2B5EF4-FFF2-40B4-BE49-F238E27FC236}">
                  <a16:creationId xmlns:a16="http://schemas.microsoft.com/office/drawing/2014/main" id="{2C3C82EA-FDAC-925F-0D51-D4EB1DEE780D}"/>
                </a:ext>
              </a:extLst>
            </p:cNvPr>
            <p:cNvSpPr/>
            <p:nvPr/>
          </p:nvSpPr>
          <p:spPr>
            <a:xfrm>
              <a:off x="-13175955" y="617171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6" name="Ellipse 1365">
              <a:extLst>
                <a:ext uri="{FF2B5EF4-FFF2-40B4-BE49-F238E27FC236}">
                  <a16:creationId xmlns:a16="http://schemas.microsoft.com/office/drawing/2014/main" id="{055F03AF-03A6-C539-F671-648FF8FB9E4F}"/>
                </a:ext>
              </a:extLst>
            </p:cNvPr>
            <p:cNvSpPr/>
            <p:nvPr/>
          </p:nvSpPr>
          <p:spPr>
            <a:xfrm>
              <a:off x="-12504334" y="6559284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7" name="Ellipse 1366">
              <a:extLst>
                <a:ext uri="{FF2B5EF4-FFF2-40B4-BE49-F238E27FC236}">
                  <a16:creationId xmlns:a16="http://schemas.microsoft.com/office/drawing/2014/main" id="{2350C6ED-4EBA-92C5-CE2D-8EF141225305}"/>
                </a:ext>
              </a:extLst>
            </p:cNvPr>
            <p:cNvSpPr/>
            <p:nvPr/>
          </p:nvSpPr>
          <p:spPr>
            <a:xfrm>
              <a:off x="-13996529" y="655952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8" name="Ellipse 1367">
              <a:extLst>
                <a:ext uri="{FF2B5EF4-FFF2-40B4-BE49-F238E27FC236}">
                  <a16:creationId xmlns:a16="http://schemas.microsoft.com/office/drawing/2014/main" id="{C027E8E9-32DC-513E-B7D4-AA635F2ABE0F}"/>
                </a:ext>
              </a:extLst>
            </p:cNvPr>
            <p:cNvSpPr/>
            <p:nvPr/>
          </p:nvSpPr>
          <p:spPr>
            <a:xfrm>
              <a:off x="-14593874" y="655952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69" name="Ellipse 1368">
              <a:extLst>
                <a:ext uri="{FF2B5EF4-FFF2-40B4-BE49-F238E27FC236}">
                  <a16:creationId xmlns:a16="http://schemas.microsoft.com/office/drawing/2014/main" id="{A98D163F-1853-8BF7-0C68-5717B69956E9}"/>
                </a:ext>
              </a:extLst>
            </p:cNvPr>
            <p:cNvSpPr/>
            <p:nvPr/>
          </p:nvSpPr>
          <p:spPr>
            <a:xfrm>
              <a:off x="-12876517" y="617163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0" name="Ellipse 1369">
              <a:extLst>
                <a:ext uri="{FF2B5EF4-FFF2-40B4-BE49-F238E27FC236}">
                  <a16:creationId xmlns:a16="http://schemas.microsoft.com/office/drawing/2014/main" id="{1CFF82E0-2721-25E5-4FAE-58C352D61F12}"/>
                </a:ext>
              </a:extLst>
            </p:cNvPr>
            <p:cNvSpPr/>
            <p:nvPr/>
          </p:nvSpPr>
          <p:spPr>
            <a:xfrm>
              <a:off x="-10190922" y="823871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1" name="Ellipse 1370">
              <a:extLst>
                <a:ext uri="{FF2B5EF4-FFF2-40B4-BE49-F238E27FC236}">
                  <a16:creationId xmlns:a16="http://schemas.microsoft.com/office/drawing/2014/main" id="{86AC3AD8-91D7-EA6C-66AF-E5E457774541}"/>
                </a:ext>
              </a:extLst>
            </p:cNvPr>
            <p:cNvSpPr/>
            <p:nvPr/>
          </p:nvSpPr>
          <p:spPr>
            <a:xfrm>
              <a:off x="-12727402" y="617163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2" name="Ellipse 1371">
              <a:extLst>
                <a:ext uri="{FF2B5EF4-FFF2-40B4-BE49-F238E27FC236}">
                  <a16:creationId xmlns:a16="http://schemas.microsoft.com/office/drawing/2014/main" id="{E1C026FF-C4B5-1A72-298B-6D34DA85F03B}"/>
                </a:ext>
              </a:extLst>
            </p:cNvPr>
            <p:cNvSpPr/>
            <p:nvPr/>
          </p:nvSpPr>
          <p:spPr>
            <a:xfrm>
              <a:off x="-12578288" y="617163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3" name="Ellipse 1372">
              <a:extLst>
                <a:ext uri="{FF2B5EF4-FFF2-40B4-BE49-F238E27FC236}">
                  <a16:creationId xmlns:a16="http://schemas.microsoft.com/office/drawing/2014/main" id="{3E7D96C5-DDA3-B1A9-54AF-348314995C87}"/>
                </a:ext>
              </a:extLst>
            </p:cNvPr>
            <p:cNvSpPr/>
            <p:nvPr/>
          </p:nvSpPr>
          <p:spPr>
            <a:xfrm>
              <a:off x="-12429092" y="617163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4" name="Ellipse 1373">
              <a:extLst>
                <a:ext uri="{FF2B5EF4-FFF2-40B4-BE49-F238E27FC236}">
                  <a16:creationId xmlns:a16="http://schemas.microsoft.com/office/drawing/2014/main" id="{044AB4B2-373A-8860-C381-4B0BE728CA04}"/>
                </a:ext>
              </a:extLst>
            </p:cNvPr>
            <p:cNvSpPr/>
            <p:nvPr/>
          </p:nvSpPr>
          <p:spPr>
            <a:xfrm>
              <a:off x="-12279978" y="617163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5" name="Ellipse 1374">
              <a:extLst>
                <a:ext uri="{FF2B5EF4-FFF2-40B4-BE49-F238E27FC236}">
                  <a16:creationId xmlns:a16="http://schemas.microsoft.com/office/drawing/2014/main" id="{7C2BEBFB-4BD3-31EF-C547-427CBB45D85F}"/>
                </a:ext>
              </a:extLst>
            </p:cNvPr>
            <p:cNvSpPr/>
            <p:nvPr/>
          </p:nvSpPr>
          <p:spPr>
            <a:xfrm>
              <a:off x="-10937382" y="823871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6" name="Ellipse 1375">
              <a:extLst>
                <a:ext uri="{FF2B5EF4-FFF2-40B4-BE49-F238E27FC236}">
                  <a16:creationId xmlns:a16="http://schemas.microsoft.com/office/drawing/2014/main" id="{C72D3B87-B3F9-D7BA-9122-B0F289254B64}"/>
                </a:ext>
              </a:extLst>
            </p:cNvPr>
            <p:cNvSpPr/>
            <p:nvPr/>
          </p:nvSpPr>
          <p:spPr>
            <a:xfrm>
              <a:off x="-12130863" y="617163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7" name="Ellipse 1376">
              <a:extLst>
                <a:ext uri="{FF2B5EF4-FFF2-40B4-BE49-F238E27FC236}">
                  <a16:creationId xmlns:a16="http://schemas.microsoft.com/office/drawing/2014/main" id="{2076DCED-9633-243B-6CD2-3B4DCB3322EF}"/>
                </a:ext>
              </a:extLst>
            </p:cNvPr>
            <p:cNvSpPr/>
            <p:nvPr/>
          </p:nvSpPr>
          <p:spPr>
            <a:xfrm>
              <a:off x="-10190680" y="643022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8" name="Ellipse 1377">
              <a:extLst>
                <a:ext uri="{FF2B5EF4-FFF2-40B4-BE49-F238E27FC236}">
                  <a16:creationId xmlns:a16="http://schemas.microsoft.com/office/drawing/2014/main" id="{AB05FDBB-7986-3C34-37B9-57E89B30F4E2}"/>
                </a:ext>
              </a:extLst>
            </p:cNvPr>
            <p:cNvSpPr/>
            <p:nvPr/>
          </p:nvSpPr>
          <p:spPr>
            <a:xfrm>
              <a:off x="-10339876" y="643022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79" name="Ellipse 1378">
              <a:extLst>
                <a:ext uri="{FF2B5EF4-FFF2-40B4-BE49-F238E27FC236}">
                  <a16:creationId xmlns:a16="http://schemas.microsoft.com/office/drawing/2014/main" id="{CAB7A49F-D2BD-EA0B-2273-CFFFDF0C13ED}"/>
                </a:ext>
              </a:extLst>
            </p:cNvPr>
            <p:cNvSpPr/>
            <p:nvPr/>
          </p:nvSpPr>
          <p:spPr>
            <a:xfrm>
              <a:off x="-8997360" y="617146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0" name="Ellipse 1379">
              <a:extLst>
                <a:ext uri="{FF2B5EF4-FFF2-40B4-BE49-F238E27FC236}">
                  <a16:creationId xmlns:a16="http://schemas.microsoft.com/office/drawing/2014/main" id="{CE61BEC9-E2F0-FC68-9232-6176C2DBB10C}"/>
                </a:ext>
              </a:extLst>
            </p:cNvPr>
            <p:cNvSpPr/>
            <p:nvPr/>
          </p:nvSpPr>
          <p:spPr>
            <a:xfrm>
              <a:off x="-8848245" y="617146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1" name="Ellipse 1380">
              <a:extLst>
                <a:ext uri="{FF2B5EF4-FFF2-40B4-BE49-F238E27FC236}">
                  <a16:creationId xmlns:a16="http://schemas.microsoft.com/office/drawing/2014/main" id="{D0DBF904-533C-E425-7437-70E77551D1AE}"/>
                </a:ext>
              </a:extLst>
            </p:cNvPr>
            <p:cNvSpPr/>
            <p:nvPr/>
          </p:nvSpPr>
          <p:spPr>
            <a:xfrm>
              <a:off x="-10788267" y="643022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2" name="Ellipse 1381">
              <a:extLst>
                <a:ext uri="{FF2B5EF4-FFF2-40B4-BE49-F238E27FC236}">
                  <a16:creationId xmlns:a16="http://schemas.microsoft.com/office/drawing/2014/main" id="{40CC6C71-F573-8924-F85D-12559681BEDF}"/>
                </a:ext>
              </a:extLst>
            </p:cNvPr>
            <p:cNvSpPr/>
            <p:nvPr/>
          </p:nvSpPr>
          <p:spPr>
            <a:xfrm>
              <a:off x="-10937382" y="6430227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3" name="Ellipse 1382">
              <a:extLst>
                <a:ext uri="{FF2B5EF4-FFF2-40B4-BE49-F238E27FC236}">
                  <a16:creationId xmlns:a16="http://schemas.microsoft.com/office/drawing/2014/main" id="{24823C32-D404-5CA8-EB59-25483601B17B}"/>
                </a:ext>
              </a:extLst>
            </p:cNvPr>
            <p:cNvSpPr/>
            <p:nvPr/>
          </p:nvSpPr>
          <p:spPr>
            <a:xfrm>
              <a:off x="-8699131" y="617146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4" name="Ellipse 1383">
              <a:extLst>
                <a:ext uri="{FF2B5EF4-FFF2-40B4-BE49-F238E27FC236}">
                  <a16:creationId xmlns:a16="http://schemas.microsoft.com/office/drawing/2014/main" id="{28885ED9-64CB-8579-AF18-6791DC81A166}"/>
                </a:ext>
              </a:extLst>
            </p:cNvPr>
            <p:cNvSpPr/>
            <p:nvPr/>
          </p:nvSpPr>
          <p:spPr>
            <a:xfrm>
              <a:off x="-8549935" y="617146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5" name="Ellipse 1384">
              <a:extLst>
                <a:ext uri="{FF2B5EF4-FFF2-40B4-BE49-F238E27FC236}">
                  <a16:creationId xmlns:a16="http://schemas.microsoft.com/office/drawing/2014/main" id="{24298F1E-184E-DB90-BD54-42007D7B544A}"/>
                </a:ext>
              </a:extLst>
            </p:cNvPr>
            <p:cNvSpPr/>
            <p:nvPr/>
          </p:nvSpPr>
          <p:spPr>
            <a:xfrm>
              <a:off x="-8997360" y="798068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6" name="Ellipse 1385">
              <a:extLst>
                <a:ext uri="{FF2B5EF4-FFF2-40B4-BE49-F238E27FC236}">
                  <a16:creationId xmlns:a16="http://schemas.microsoft.com/office/drawing/2014/main" id="{2E2655FF-762C-5F5D-E328-54F10F32E6AA}"/>
                </a:ext>
              </a:extLst>
            </p:cNvPr>
            <p:cNvSpPr/>
            <p:nvPr/>
          </p:nvSpPr>
          <p:spPr>
            <a:xfrm>
              <a:off x="-8848245" y="798068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7" name="Ellipse 1386">
              <a:extLst>
                <a:ext uri="{FF2B5EF4-FFF2-40B4-BE49-F238E27FC236}">
                  <a16:creationId xmlns:a16="http://schemas.microsoft.com/office/drawing/2014/main" id="{D3BA7909-33E5-21CE-27A1-ED8F69310117}"/>
                </a:ext>
              </a:extLst>
            </p:cNvPr>
            <p:cNvSpPr/>
            <p:nvPr/>
          </p:nvSpPr>
          <p:spPr>
            <a:xfrm>
              <a:off x="-8699131" y="798068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8" name="Ellipse 1387">
              <a:extLst>
                <a:ext uri="{FF2B5EF4-FFF2-40B4-BE49-F238E27FC236}">
                  <a16:creationId xmlns:a16="http://schemas.microsoft.com/office/drawing/2014/main" id="{F7A79301-161C-7839-2DDB-4009151E7D1A}"/>
                </a:ext>
              </a:extLst>
            </p:cNvPr>
            <p:cNvSpPr/>
            <p:nvPr/>
          </p:nvSpPr>
          <p:spPr>
            <a:xfrm>
              <a:off x="-8550016" y="798068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89" name="Ellipse 1388">
              <a:extLst>
                <a:ext uri="{FF2B5EF4-FFF2-40B4-BE49-F238E27FC236}">
                  <a16:creationId xmlns:a16="http://schemas.microsoft.com/office/drawing/2014/main" id="{04A5C64D-F0AD-689B-B34F-EBEA548A81A4}"/>
                </a:ext>
              </a:extLst>
            </p:cNvPr>
            <p:cNvSpPr/>
            <p:nvPr/>
          </p:nvSpPr>
          <p:spPr>
            <a:xfrm>
              <a:off x="-8400821" y="798068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0" name="Ellipse 1389">
              <a:extLst>
                <a:ext uri="{FF2B5EF4-FFF2-40B4-BE49-F238E27FC236}">
                  <a16:creationId xmlns:a16="http://schemas.microsoft.com/office/drawing/2014/main" id="{DA17E2B1-DA2C-5781-FA87-299386D85867}"/>
                </a:ext>
              </a:extLst>
            </p:cNvPr>
            <p:cNvSpPr/>
            <p:nvPr/>
          </p:nvSpPr>
          <p:spPr>
            <a:xfrm>
              <a:off x="-8400821" y="617146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1" name="Ellipse 1390">
              <a:extLst>
                <a:ext uri="{FF2B5EF4-FFF2-40B4-BE49-F238E27FC236}">
                  <a16:creationId xmlns:a16="http://schemas.microsoft.com/office/drawing/2014/main" id="{F6FF204E-4B2A-5612-15CB-2398BC0EA1D1}"/>
                </a:ext>
              </a:extLst>
            </p:cNvPr>
            <p:cNvSpPr/>
            <p:nvPr/>
          </p:nvSpPr>
          <p:spPr>
            <a:xfrm>
              <a:off x="-8251706" y="617146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2" name="Ellipse 1391">
              <a:extLst>
                <a:ext uri="{FF2B5EF4-FFF2-40B4-BE49-F238E27FC236}">
                  <a16:creationId xmlns:a16="http://schemas.microsoft.com/office/drawing/2014/main" id="{C1A1E6FF-15E1-AB5F-49A5-11BC85280DAC}"/>
                </a:ext>
              </a:extLst>
            </p:cNvPr>
            <p:cNvSpPr/>
            <p:nvPr/>
          </p:nvSpPr>
          <p:spPr>
            <a:xfrm>
              <a:off x="-7952510" y="6171711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3" name="Ellipse 1392">
              <a:extLst>
                <a:ext uri="{FF2B5EF4-FFF2-40B4-BE49-F238E27FC236}">
                  <a16:creationId xmlns:a16="http://schemas.microsoft.com/office/drawing/2014/main" id="{1C6C0B49-620A-8E83-D3B9-999941700361}"/>
                </a:ext>
              </a:extLst>
            </p:cNvPr>
            <p:cNvSpPr/>
            <p:nvPr/>
          </p:nvSpPr>
          <p:spPr>
            <a:xfrm>
              <a:off x="-12653852" y="81094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4" name="Ellipse 1393">
              <a:extLst>
                <a:ext uri="{FF2B5EF4-FFF2-40B4-BE49-F238E27FC236}">
                  <a16:creationId xmlns:a16="http://schemas.microsoft.com/office/drawing/2014/main" id="{11BE71DD-2094-2CAA-BE3C-6174354DCF39}"/>
                </a:ext>
              </a:extLst>
            </p:cNvPr>
            <p:cNvSpPr/>
            <p:nvPr/>
          </p:nvSpPr>
          <p:spPr>
            <a:xfrm>
              <a:off x="-12504737" y="81094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5" name="Ellipse 1394">
              <a:extLst>
                <a:ext uri="{FF2B5EF4-FFF2-40B4-BE49-F238E27FC236}">
                  <a16:creationId xmlns:a16="http://schemas.microsoft.com/office/drawing/2014/main" id="{3CC81DBC-DB83-ECA0-7232-586B21AA17AE}"/>
                </a:ext>
              </a:extLst>
            </p:cNvPr>
            <p:cNvSpPr/>
            <p:nvPr/>
          </p:nvSpPr>
          <p:spPr>
            <a:xfrm>
              <a:off x="-12355623" y="81094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6" name="Ellipse 1395">
              <a:extLst>
                <a:ext uri="{FF2B5EF4-FFF2-40B4-BE49-F238E27FC236}">
                  <a16:creationId xmlns:a16="http://schemas.microsoft.com/office/drawing/2014/main" id="{F0145DD1-6158-5694-62E8-115B528C18DE}"/>
                </a:ext>
              </a:extLst>
            </p:cNvPr>
            <p:cNvSpPr/>
            <p:nvPr/>
          </p:nvSpPr>
          <p:spPr>
            <a:xfrm>
              <a:off x="-12206508" y="81094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7" name="Ellipse 1396">
              <a:extLst>
                <a:ext uri="{FF2B5EF4-FFF2-40B4-BE49-F238E27FC236}">
                  <a16:creationId xmlns:a16="http://schemas.microsoft.com/office/drawing/2014/main" id="{EE984214-9C14-64D1-3549-82E9E62561B1}"/>
                </a:ext>
              </a:extLst>
            </p:cNvPr>
            <p:cNvSpPr/>
            <p:nvPr/>
          </p:nvSpPr>
          <p:spPr>
            <a:xfrm>
              <a:off x="-12057313" y="81094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8" name="Ellipse 1397">
              <a:extLst>
                <a:ext uri="{FF2B5EF4-FFF2-40B4-BE49-F238E27FC236}">
                  <a16:creationId xmlns:a16="http://schemas.microsoft.com/office/drawing/2014/main" id="{8A463E3B-5F07-58AA-C40B-C28CC4986FB2}"/>
                </a:ext>
              </a:extLst>
            </p:cNvPr>
            <p:cNvSpPr/>
            <p:nvPr/>
          </p:nvSpPr>
          <p:spPr>
            <a:xfrm>
              <a:off x="-11907715" y="810957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99" name="Ellipse 1398">
              <a:extLst>
                <a:ext uri="{FF2B5EF4-FFF2-40B4-BE49-F238E27FC236}">
                  <a16:creationId xmlns:a16="http://schemas.microsoft.com/office/drawing/2014/main" id="{968E7C36-CAFB-83D3-4385-10688C9C0AE9}"/>
                </a:ext>
              </a:extLst>
            </p:cNvPr>
            <p:cNvSpPr/>
            <p:nvPr/>
          </p:nvSpPr>
          <p:spPr>
            <a:xfrm>
              <a:off x="-14593874" y="63006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0" name="Ellipse 1399">
              <a:extLst>
                <a:ext uri="{FF2B5EF4-FFF2-40B4-BE49-F238E27FC236}">
                  <a16:creationId xmlns:a16="http://schemas.microsoft.com/office/drawing/2014/main" id="{75D80FC9-0ACD-CEC1-22F5-7967FF1BC1D0}"/>
                </a:ext>
              </a:extLst>
            </p:cNvPr>
            <p:cNvSpPr/>
            <p:nvPr/>
          </p:nvSpPr>
          <p:spPr>
            <a:xfrm>
              <a:off x="-11609002" y="81096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1" name="Ellipse 1400">
              <a:extLst>
                <a:ext uri="{FF2B5EF4-FFF2-40B4-BE49-F238E27FC236}">
                  <a16:creationId xmlns:a16="http://schemas.microsoft.com/office/drawing/2014/main" id="{5D885698-30B0-7950-12F7-21CC8EA3BDB5}"/>
                </a:ext>
              </a:extLst>
            </p:cNvPr>
            <p:cNvSpPr/>
            <p:nvPr/>
          </p:nvSpPr>
          <p:spPr>
            <a:xfrm>
              <a:off x="-8772600" y="810957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2" name="Ellipse 1401">
              <a:extLst>
                <a:ext uri="{FF2B5EF4-FFF2-40B4-BE49-F238E27FC236}">
                  <a16:creationId xmlns:a16="http://schemas.microsoft.com/office/drawing/2014/main" id="{D34A03E0-D33B-85FD-45BA-9A9A8E62E727}"/>
                </a:ext>
              </a:extLst>
            </p:cNvPr>
            <p:cNvSpPr/>
            <p:nvPr/>
          </p:nvSpPr>
          <p:spPr>
            <a:xfrm>
              <a:off x="-8921796" y="810957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3" name="Ellipse 1402">
              <a:extLst>
                <a:ext uri="{FF2B5EF4-FFF2-40B4-BE49-F238E27FC236}">
                  <a16:creationId xmlns:a16="http://schemas.microsoft.com/office/drawing/2014/main" id="{38BB94D6-2A39-8E3A-0422-83488D54B3EB}"/>
                </a:ext>
              </a:extLst>
            </p:cNvPr>
            <p:cNvSpPr/>
            <p:nvPr/>
          </p:nvSpPr>
          <p:spPr>
            <a:xfrm>
              <a:off x="-6534430" y="63006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4" name="Ellipse 1403">
              <a:extLst>
                <a:ext uri="{FF2B5EF4-FFF2-40B4-BE49-F238E27FC236}">
                  <a16:creationId xmlns:a16="http://schemas.microsoft.com/office/drawing/2014/main" id="{43217878-9395-96E8-5347-49C7ACA33372}"/>
                </a:ext>
              </a:extLst>
            </p:cNvPr>
            <p:cNvSpPr/>
            <p:nvPr/>
          </p:nvSpPr>
          <p:spPr>
            <a:xfrm>
              <a:off x="-7131775" y="63006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5" name="Ellipse 1404">
              <a:extLst>
                <a:ext uri="{FF2B5EF4-FFF2-40B4-BE49-F238E27FC236}">
                  <a16:creationId xmlns:a16="http://schemas.microsoft.com/office/drawing/2014/main" id="{55DEE300-DD22-D7BB-F085-9338E130D503}"/>
                </a:ext>
              </a:extLst>
            </p:cNvPr>
            <p:cNvSpPr/>
            <p:nvPr/>
          </p:nvSpPr>
          <p:spPr>
            <a:xfrm>
              <a:off x="-8624130" y="6300848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6" name="Ellipse 1405">
              <a:extLst>
                <a:ext uri="{FF2B5EF4-FFF2-40B4-BE49-F238E27FC236}">
                  <a16:creationId xmlns:a16="http://schemas.microsoft.com/office/drawing/2014/main" id="{D0A9A594-B2FC-1F28-E34C-2348E1F3A48F}"/>
                </a:ext>
              </a:extLst>
            </p:cNvPr>
            <p:cNvSpPr/>
            <p:nvPr/>
          </p:nvSpPr>
          <p:spPr>
            <a:xfrm>
              <a:off x="-10937382" y="513821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7" name="Ellipse 1406">
              <a:extLst>
                <a:ext uri="{FF2B5EF4-FFF2-40B4-BE49-F238E27FC236}">
                  <a16:creationId xmlns:a16="http://schemas.microsoft.com/office/drawing/2014/main" id="{31D367E2-62AB-27FA-053F-0801B4F25AD3}"/>
                </a:ext>
              </a:extLst>
            </p:cNvPr>
            <p:cNvSpPr/>
            <p:nvPr/>
          </p:nvSpPr>
          <p:spPr>
            <a:xfrm>
              <a:off x="-9070910" y="8109576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8" name="Ellipse 1407">
              <a:extLst>
                <a:ext uri="{FF2B5EF4-FFF2-40B4-BE49-F238E27FC236}">
                  <a16:creationId xmlns:a16="http://schemas.microsoft.com/office/drawing/2014/main" id="{3FAB5B84-50DE-6246-F1E4-F9B59D2B3060}"/>
                </a:ext>
              </a:extLst>
            </p:cNvPr>
            <p:cNvSpPr/>
            <p:nvPr/>
          </p:nvSpPr>
          <p:spPr>
            <a:xfrm>
              <a:off x="-10788267" y="513821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09" name="Ellipse 1408">
              <a:extLst>
                <a:ext uri="{FF2B5EF4-FFF2-40B4-BE49-F238E27FC236}">
                  <a16:creationId xmlns:a16="http://schemas.microsoft.com/office/drawing/2014/main" id="{2253D8BE-9BCF-02CE-086D-FACF566FD4F8}"/>
                </a:ext>
              </a:extLst>
            </p:cNvPr>
            <p:cNvSpPr/>
            <p:nvPr/>
          </p:nvSpPr>
          <p:spPr>
            <a:xfrm>
              <a:off x="-9519463" y="8109656"/>
              <a:ext cx="73792" cy="73792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0" name="Ellipse 1409">
              <a:extLst>
                <a:ext uri="{FF2B5EF4-FFF2-40B4-BE49-F238E27FC236}">
                  <a16:creationId xmlns:a16="http://schemas.microsoft.com/office/drawing/2014/main" id="{5B9186BE-1C98-6165-2ABF-36ED1BBC1361}"/>
                </a:ext>
              </a:extLst>
            </p:cNvPr>
            <p:cNvSpPr/>
            <p:nvPr/>
          </p:nvSpPr>
          <p:spPr>
            <a:xfrm>
              <a:off x="-13996529" y="630068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1" name="Ellipse 1410">
              <a:extLst>
                <a:ext uri="{FF2B5EF4-FFF2-40B4-BE49-F238E27FC236}">
                  <a16:creationId xmlns:a16="http://schemas.microsoft.com/office/drawing/2014/main" id="{048C2365-38A8-7A95-8599-7652299F562B}"/>
                </a:ext>
              </a:extLst>
            </p:cNvPr>
            <p:cNvSpPr/>
            <p:nvPr/>
          </p:nvSpPr>
          <p:spPr>
            <a:xfrm>
              <a:off x="-10339876" y="513821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2" name="Ellipse 1411">
              <a:extLst>
                <a:ext uri="{FF2B5EF4-FFF2-40B4-BE49-F238E27FC236}">
                  <a16:creationId xmlns:a16="http://schemas.microsoft.com/office/drawing/2014/main" id="{8F42B06A-7250-B244-E3A6-FE55E518DE19}"/>
                </a:ext>
              </a:extLst>
            </p:cNvPr>
            <p:cNvSpPr/>
            <p:nvPr/>
          </p:nvSpPr>
          <p:spPr>
            <a:xfrm>
              <a:off x="-10190680" y="5138210"/>
              <a:ext cx="73469" cy="73470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3" name="Ellipse 1412">
              <a:extLst>
                <a:ext uri="{FF2B5EF4-FFF2-40B4-BE49-F238E27FC236}">
                  <a16:creationId xmlns:a16="http://schemas.microsoft.com/office/drawing/2014/main" id="{A2629FBA-DF10-B25B-79C7-2B25F30CCC5A}"/>
                </a:ext>
              </a:extLst>
            </p:cNvPr>
            <p:cNvSpPr/>
            <p:nvPr/>
          </p:nvSpPr>
          <p:spPr>
            <a:xfrm>
              <a:off x="-7056533" y="643038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4" name="Ellipse 1413">
              <a:extLst>
                <a:ext uri="{FF2B5EF4-FFF2-40B4-BE49-F238E27FC236}">
                  <a16:creationId xmlns:a16="http://schemas.microsoft.com/office/drawing/2014/main" id="{58CD809D-8A3A-8690-D3B5-F415A6E6EB75}"/>
                </a:ext>
              </a:extLst>
            </p:cNvPr>
            <p:cNvSpPr/>
            <p:nvPr/>
          </p:nvSpPr>
          <p:spPr>
            <a:xfrm>
              <a:off x="-11011335" y="707639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5" name="Ellipse 1414">
              <a:extLst>
                <a:ext uri="{FF2B5EF4-FFF2-40B4-BE49-F238E27FC236}">
                  <a16:creationId xmlns:a16="http://schemas.microsoft.com/office/drawing/2014/main" id="{BE65675B-2C0E-CA05-6442-98E8C1C104EF}"/>
                </a:ext>
              </a:extLst>
            </p:cNvPr>
            <p:cNvSpPr/>
            <p:nvPr/>
          </p:nvSpPr>
          <p:spPr>
            <a:xfrm>
              <a:off x="-9369704" y="810949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6" name="Ellipse 1415">
              <a:extLst>
                <a:ext uri="{FF2B5EF4-FFF2-40B4-BE49-F238E27FC236}">
                  <a16:creationId xmlns:a16="http://schemas.microsoft.com/office/drawing/2014/main" id="{CAF79EE8-4CE6-6939-88E0-54194997C2D5}"/>
                </a:ext>
              </a:extLst>
            </p:cNvPr>
            <p:cNvSpPr/>
            <p:nvPr/>
          </p:nvSpPr>
          <p:spPr>
            <a:xfrm>
              <a:off x="-9220589" y="810949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7" name="Ellipse 1416">
              <a:extLst>
                <a:ext uri="{FF2B5EF4-FFF2-40B4-BE49-F238E27FC236}">
                  <a16:creationId xmlns:a16="http://schemas.microsoft.com/office/drawing/2014/main" id="{482AAD71-6C4A-77F2-FFC3-3B7722CC474B}"/>
                </a:ext>
              </a:extLst>
            </p:cNvPr>
            <p:cNvSpPr/>
            <p:nvPr/>
          </p:nvSpPr>
          <p:spPr>
            <a:xfrm>
              <a:off x="-10564152" y="810981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8" name="Ellipse 1417">
              <a:extLst>
                <a:ext uri="{FF2B5EF4-FFF2-40B4-BE49-F238E27FC236}">
                  <a16:creationId xmlns:a16="http://schemas.microsoft.com/office/drawing/2014/main" id="{77594A3D-E92A-010E-6FEF-1A736B58BE4F}"/>
                </a:ext>
              </a:extLst>
            </p:cNvPr>
            <p:cNvSpPr/>
            <p:nvPr/>
          </p:nvSpPr>
          <p:spPr>
            <a:xfrm>
              <a:off x="-14667827" y="643038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19" name="Ellipse 1418">
              <a:extLst>
                <a:ext uri="{FF2B5EF4-FFF2-40B4-BE49-F238E27FC236}">
                  <a16:creationId xmlns:a16="http://schemas.microsoft.com/office/drawing/2014/main" id="{D5EE674F-3D7B-02CD-5F3A-0686910F2DD5}"/>
                </a:ext>
              </a:extLst>
            </p:cNvPr>
            <p:cNvSpPr/>
            <p:nvPr/>
          </p:nvSpPr>
          <p:spPr>
            <a:xfrm>
              <a:off x="-14518712" y="643038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0" name="Ellipse 1419">
              <a:extLst>
                <a:ext uri="{FF2B5EF4-FFF2-40B4-BE49-F238E27FC236}">
                  <a16:creationId xmlns:a16="http://schemas.microsoft.com/office/drawing/2014/main" id="{69A16599-7425-9CF4-BB31-E89EA5933931}"/>
                </a:ext>
              </a:extLst>
            </p:cNvPr>
            <p:cNvSpPr/>
            <p:nvPr/>
          </p:nvSpPr>
          <p:spPr>
            <a:xfrm>
              <a:off x="-11758278" y="8109495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1" name="Ellipse 1420">
              <a:extLst>
                <a:ext uri="{FF2B5EF4-FFF2-40B4-BE49-F238E27FC236}">
                  <a16:creationId xmlns:a16="http://schemas.microsoft.com/office/drawing/2014/main" id="{663D5500-3207-9A8B-09A1-DCE1BBA85270}"/>
                </a:ext>
              </a:extLst>
            </p:cNvPr>
            <p:cNvSpPr/>
            <p:nvPr/>
          </p:nvSpPr>
          <p:spPr>
            <a:xfrm>
              <a:off x="-14369517" y="643038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2" name="Ellipse 1421">
              <a:extLst>
                <a:ext uri="{FF2B5EF4-FFF2-40B4-BE49-F238E27FC236}">
                  <a16:creationId xmlns:a16="http://schemas.microsoft.com/office/drawing/2014/main" id="{F0894CC4-4D72-2767-AF2C-2AFE266B8E4D}"/>
                </a:ext>
              </a:extLst>
            </p:cNvPr>
            <p:cNvSpPr/>
            <p:nvPr/>
          </p:nvSpPr>
          <p:spPr>
            <a:xfrm>
              <a:off x="-8101786" y="617146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3" name="Ellipse 1422">
              <a:extLst>
                <a:ext uri="{FF2B5EF4-FFF2-40B4-BE49-F238E27FC236}">
                  <a16:creationId xmlns:a16="http://schemas.microsoft.com/office/drawing/2014/main" id="{ECF52F2C-7286-8F79-D537-80AE0812E252}"/>
                </a:ext>
              </a:extLst>
            </p:cNvPr>
            <p:cNvSpPr/>
            <p:nvPr/>
          </p:nvSpPr>
          <p:spPr>
            <a:xfrm>
              <a:off x="-14220402" y="643038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4" name="Ellipse 1423">
              <a:extLst>
                <a:ext uri="{FF2B5EF4-FFF2-40B4-BE49-F238E27FC236}">
                  <a16:creationId xmlns:a16="http://schemas.microsoft.com/office/drawing/2014/main" id="{214B2176-0F9C-166C-B188-F301FDE795C2}"/>
                </a:ext>
              </a:extLst>
            </p:cNvPr>
            <p:cNvSpPr/>
            <p:nvPr/>
          </p:nvSpPr>
          <p:spPr>
            <a:xfrm>
              <a:off x="-14071287" y="643038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5" name="Ellipse 1424">
              <a:extLst>
                <a:ext uri="{FF2B5EF4-FFF2-40B4-BE49-F238E27FC236}">
                  <a16:creationId xmlns:a16="http://schemas.microsoft.com/office/drawing/2014/main" id="{14F08FF5-408A-BC99-8EBA-3FF105EEA207}"/>
                </a:ext>
              </a:extLst>
            </p:cNvPr>
            <p:cNvSpPr/>
            <p:nvPr/>
          </p:nvSpPr>
          <p:spPr>
            <a:xfrm>
              <a:off x="-13922173" y="643038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6" name="Ellipse 1425">
              <a:extLst>
                <a:ext uri="{FF2B5EF4-FFF2-40B4-BE49-F238E27FC236}">
                  <a16:creationId xmlns:a16="http://schemas.microsoft.com/office/drawing/2014/main" id="{E3EA52FC-64DD-C8FB-75AA-95C374B5CF31}"/>
                </a:ext>
              </a:extLst>
            </p:cNvPr>
            <p:cNvSpPr/>
            <p:nvPr/>
          </p:nvSpPr>
          <p:spPr>
            <a:xfrm>
              <a:off x="-13473862" y="643006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7" name="Ellipse 1426">
              <a:extLst>
                <a:ext uri="{FF2B5EF4-FFF2-40B4-BE49-F238E27FC236}">
                  <a16:creationId xmlns:a16="http://schemas.microsoft.com/office/drawing/2014/main" id="{EABA941D-19C0-8D7E-E982-3759BBB35813}"/>
                </a:ext>
              </a:extLst>
            </p:cNvPr>
            <p:cNvSpPr/>
            <p:nvPr/>
          </p:nvSpPr>
          <p:spPr>
            <a:xfrm>
              <a:off x="-11907392" y="475112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8" name="Ellipse 1427">
              <a:extLst>
                <a:ext uri="{FF2B5EF4-FFF2-40B4-BE49-F238E27FC236}">
                  <a16:creationId xmlns:a16="http://schemas.microsoft.com/office/drawing/2014/main" id="{F42A5AF9-A086-4456-4D29-C70FBCF43B35}"/>
                </a:ext>
              </a:extLst>
            </p:cNvPr>
            <p:cNvSpPr/>
            <p:nvPr/>
          </p:nvSpPr>
          <p:spPr>
            <a:xfrm>
              <a:off x="-11758278" y="475112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29" name="Ellipse 1428">
              <a:extLst>
                <a:ext uri="{FF2B5EF4-FFF2-40B4-BE49-F238E27FC236}">
                  <a16:creationId xmlns:a16="http://schemas.microsoft.com/office/drawing/2014/main" id="{185D1EB9-D1E4-0EF2-1D44-54ADD53DB352}"/>
                </a:ext>
              </a:extLst>
            </p:cNvPr>
            <p:cNvSpPr/>
            <p:nvPr/>
          </p:nvSpPr>
          <p:spPr>
            <a:xfrm>
              <a:off x="-7654442" y="643014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0" name="Ellipse 1429">
              <a:extLst>
                <a:ext uri="{FF2B5EF4-FFF2-40B4-BE49-F238E27FC236}">
                  <a16:creationId xmlns:a16="http://schemas.microsoft.com/office/drawing/2014/main" id="{97CAC76C-644E-675B-C212-0D824AA88CEF}"/>
                </a:ext>
              </a:extLst>
            </p:cNvPr>
            <p:cNvSpPr/>
            <p:nvPr/>
          </p:nvSpPr>
          <p:spPr>
            <a:xfrm>
              <a:off x="-7205647" y="643038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1" name="Ellipse 1430">
              <a:extLst>
                <a:ext uri="{FF2B5EF4-FFF2-40B4-BE49-F238E27FC236}">
                  <a16:creationId xmlns:a16="http://schemas.microsoft.com/office/drawing/2014/main" id="{14878622-8AEF-0095-D49A-216836973250}"/>
                </a:ext>
              </a:extLst>
            </p:cNvPr>
            <p:cNvSpPr/>
            <p:nvPr/>
          </p:nvSpPr>
          <p:spPr>
            <a:xfrm>
              <a:off x="-8101786" y="746348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2" name="Ellipse 1431">
              <a:extLst>
                <a:ext uri="{FF2B5EF4-FFF2-40B4-BE49-F238E27FC236}">
                  <a16:creationId xmlns:a16="http://schemas.microsoft.com/office/drawing/2014/main" id="{F14CEDCE-B2D1-9FCA-B07F-A9F02F568F76}"/>
                </a:ext>
              </a:extLst>
            </p:cNvPr>
            <p:cNvSpPr/>
            <p:nvPr/>
          </p:nvSpPr>
          <p:spPr>
            <a:xfrm>
              <a:off x="-6907418" y="643038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3" name="Ellipse 1432">
              <a:extLst>
                <a:ext uri="{FF2B5EF4-FFF2-40B4-BE49-F238E27FC236}">
                  <a16:creationId xmlns:a16="http://schemas.microsoft.com/office/drawing/2014/main" id="{D1C81999-86CC-243F-6525-E75D24F38394}"/>
                </a:ext>
              </a:extLst>
            </p:cNvPr>
            <p:cNvSpPr/>
            <p:nvPr/>
          </p:nvSpPr>
          <p:spPr>
            <a:xfrm>
              <a:off x="-6758303" y="643038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4" name="Ellipse 1433">
              <a:extLst>
                <a:ext uri="{FF2B5EF4-FFF2-40B4-BE49-F238E27FC236}">
                  <a16:creationId xmlns:a16="http://schemas.microsoft.com/office/drawing/2014/main" id="{282F3044-0B89-AEBA-3AF6-622BC5BB2511}"/>
                </a:ext>
              </a:extLst>
            </p:cNvPr>
            <p:cNvSpPr/>
            <p:nvPr/>
          </p:nvSpPr>
          <p:spPr>
            <a:xfrm>
              <a:off x="-6609189" y="643038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5" name="Ellipse 1434">
              <a:extLst>
                <a:ext uri="{FF2B5EF4-FFF2-40B4-BE49-F238E27FC236}">
                  <a16:creationId xmlns:a16="http://schemas.microsoft.com/office/drawing/2014/main" id="{EDB5F11C-A05F-ED05-3C3A-2F5179AF09DE}"/>
                </a:ext>
              </a:extLst>
            </p:cNvPr>
            <p:cNvSpPr/>
            <p:nvPr/>
          </p:nvSpPr>
          <p:spPr>
            <a:xfrm>
              <a:off x="-6459993" y="6430388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6" name="Ellipse 1435">
              <a:extLst>
                <a:ext uri="{FF2B5EF4-FFF2-40B4-BE49-F238E27FC236}">
                  <a16:creationId xmlns:a16="http://schemas.microsoft.com/office/drawing/2014/main" id="{FA35D675-1290-0D70-D693-9E9D84E7FF9C}"/>
                </a:ext>
              </a:extLst>
            </p:cNvPr>
            <p:cNvSpPr/>
            <p:nvPr/>
          </p:nvSpPr>
          <p:spPr>
            <a:xfrm>
              <a:off x="-6011763" y="6430066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7" name="Ellipse 1436">
              <a:extLst>
                <a:ext uri="{FF2B5EF4-FFF2-40B4-BE49-F238E27FC236}">
                  <a16:creationId xmlns:a16="http://schemas.microsoft.com/office/drawing/2014/main" id="{9CA9F691-137C-2DFA-3672-3D09441618E2}"/>
                </a:ext>
              </a:extLst>
            </p:cNvPr>
            <p:cNvSpPr/>
            <p:nvPr/>
          </p:nvSpPr>
          <p:spPr>
            <a:xfrm>
              <a:off x="-13026196" y="617155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8" name="Ellipse 1437">
              <a:extLst>
                <a:ext uri="{FF2B5EF4-FFF2-40B4-BE49-F238E27FC236}">
                  <a16:creationId xmlns:a16="http://schemas.microsoft.com/office/drawing/2014/main" id="{21B5A6DF-64F3-DE97-73AB-F2068CC03CB3}"/>
                </a:ext>
              </a:extLst>
            </p:cNvPr>
            <p:cNvSpPr/>
            <p:nvPr/>
          </p:nvSpPr>
          <p:spPr>
            <a:xfrm>
              <a:off x="-13473862" y="5138049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39" name="Ellipse 1438">
              <a:extLst>
                <a:ext uri="{FF2B5EF4-FFF2-40B4-BE49-F238E27FC236}">
                  <a16:creationId xmlns:a16="http://schemas.microsoft.com/office/drawing/2014/main" id="{5393B5C5-91B4-2D16-EA65-6EC1435FB3C3}"/>
                </a:ext>
              </a:extLst>
            </p:cNvPr>
            <p:cNvSpPr/>
            <p:nvPr/>
          </p:nvSpPr>
          <p:spPr>
            <a:xfrm>
              <a:off x="-13026196" y="798108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0" name="Ellipse 1439">
              <a:extLst>
                <a:ext uri="{FF2B5EF4-FFF2-40B4-BE49-F238E27FC236}">
                  <a16:creationId xmlns:a16="http://schemas.microsoft.com/office/drawing/2014/main" id="{566AA269-3006-39C3-6979-1C895F5AC823}"/>
                </a:ext>
              </a:extLst>
            </p:cNvPr>
            <p:cNvSpPr/>
            <p:nvPr/>
          </p:nvSpPr>
          <p:spPr>
            <a:xfrm>
              <a:off x="-13922173" y="5138371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1" name="Ellipse 1440">
              <a:extLst>
                <a:ext uri="{FF2B5EF4-FFF2-40B4-BE49-F238E27FC236}">
                  <a16:creationId xmlns:a16="http://schemas.microsoft.com/office/drawing/2014/main" id="{161A5C47-4E5A-4C0C-D9F3-69D7BE570319}"/>
                </a:ext>
              </a:extLst>
            </p:cNvPr>
            <p:cNvSpPr/>
            <p:nvPr/>
          </p:nvSpPr>
          <p:spPr>
            <a:xfrm>
              <a:off x="-14071287" y="5138371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2" name="Ellipse 1441">
              <a:extLst>
                <a:ext uri="{FF2B5EF4-FFF2-40B4-BE49-F238E27FC236}">
                  <a16:creationId xmlns:a16="http://schemas.microsoft.com/office/drawing/2014/main" id="{1BC0A618-75A4-0567-A129-F2A605AC2660}"/>
                </a:ext>
              </a:extLst>
            </p:cNvPr>
            <p:cNvSpPr/>
            <p:nvPr/>
          </p:nvSpPr>
          <p:spPr>
            <a:xfrm>
              <a:off x="-13026196" y="66890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3" name="Ellipse 1442">
              <a:extLst>
                <a:ext uri="{FF2B5EF4-FFF2-40B4-BE49-F238E27FC236}">
                  <a16:creationId xmlns:a16="http://schemas.microsoft.com/office/drawing/2014/main" id="{FCF44979-378A-CD15-11B1-E8E02D772972}"/>
                </a:ext>
              </a:extLst>
            </p:cNvPr>
            <p:cNvSpPr/>
            <p:nvPr/>
          </p:nvSpPr>
          <p:spPr>
            <a:xfrm>
              <a:off x="-8101786" y="6689066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4" name="Ellipse 1443">
              <a:extLst>
                <a:ext uri="{FF2B5EF4-FFF2-40B4-BE49-F238E27FC236}">
                  <a16:creationId xmlns:a16="http://schemas.microsoft.com/office/drawing/2014/main" id="{122C791D-E9DA-42D7-7342-0E085A1A87A1}"/>
                </a:ext>
              </a:extLst>
            </p:cNvPr>
            <p:cNvSpPr/>
            <p:nvPr/>
          </p:nvSpPr>
          <p:spPr>
            <a:xfrm>
              <a:off x="-9220589" y="604305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5" name="Ellipse 1444">
              <a:extLst>
                <a:ext uri="{FF2B5EF4-FFF2-40B4-BE49-F238E27FC236}">
                  <a16:creationId xmlns:a16="http://schemas.microsoft.com/office/drawing/2014/main" id="{B27CA5AB-373C-EF1B-1013-72C30762C5DE}"/>
                </a:ext>
              </a:extLst>
            </p:cNvPr>
            <p:cNvSpPr/>
            <p:nvPr/>
          </p:nvSpPr>
          <p:spPr>
            <a:xfrm>
              <a:off x="-10414795" y="449236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6" name="Ellipse 1445">
              <a:extLst>
                <a:ext uri="{FF2B5EF4-FFF2-40B4-BE49-F238E27FC236}">
                  <a16:creationId xmlns:a16="http://schemas.microsoft.com/office/drawing/2014/main" id="{09422CE5-7556-A27D-9E1F-AC6C46019A99}"/>
                </a:ext>
              </a:extLst>
            </p:cNvPr>
            <p:cNvSpPr/>
            <p:nvPr/>
          </p:nvSpPr>
          <p:spPr>
            <a:xfrm>
              <a:off x="-10563910" y="449236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7" name="Ellipse 1446">
              <a:extLst>
                <a:ext uri="{FF2B5EF4-FFF2-40B4-BE49-F238E27FC236}">
                  <a16:creationId xmlns:a16="http://schemas.microsoft.com/office/drawing/2014/main" id="{636719FF-322F-7C24-8C04-567C7088AC82}"/>
                </a:ext>
              </a:extLst>
            </p:cNvPr>
            <p:cNvSpPr/>
            <p:nvPr/>
          </p:nvSpPr>
          <p:spPr>
            <a:xfrm>
              <a:off x="-9369704" y="604305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8" name="Ellipse 1447">
              <a:extLst>
                <a:ext uri="{FF2B5EF4-FFF2-40B4-BE49-F238E27FC236}">
                  <a16:creationId xmlns:a16="http://schemas.microsoft.com/office/drawing/2014/main" id="{30727715-9A3B-A506-6807-6F33E6DFD906}"/>
                </a:ext>
              </a:extLst>
            </p:cNvPr>
            <p:cNvSpPr/>
            <p:nvPr/>
          </p:nvSpPr>
          <p:spPr>
            <a:xfrm>
              <a:off x="-11460048" y="836817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49" name="Ellipse 1448">
              <a:extLst>
                <a:ext uri="{FF2B5EF4-FFF2-40B4-BE49-F238E27FC236}">
                  <a16:creationId xmlns:a16="http://schemas.microsoft.com/office/drawing/2014/main" id="{D3279A3E-56FA-4B9E-9D67-58C108FB9E4F}"/>
                </a:ext>
              </a:extLst>
            </p:cNvPr>
            <p:cNvSpPr/>
            <p:nvPr/>
          </p:nvSpPr>
          <p:spPr>
            <a:xfrm>
              <a:off x="-10265681" y="449236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0" name="Ellipse 1449">
              <a:extLst>
                <a:ext uri="{FF2B5EF4-FFF2-40B4-BE49-F238E27FC236}">
                  <a16:creationId xmlns:a16="http://schemas.microsoft.com/office/drawing/2014/main" id="{D34E7D9F-CBA0-C961-C00B-A6AEA4D1EA65}"/>
                </a:ext>
              </a:extLst>
            </p:cNvPr>
            <p:cNvSpPr/>
            <p:nvPr/>
          </p:nvSpPr>
          <p:spPr>
            <a:xfrm>
              <a:off x="-10564152" y="604241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1" name="Ellipse 1450">
              <a:extLst>
                <a:ext uri="{FF2B5EF4-FFF2-40B4-BE49-F238E27FC236}">
                  <a16:creationId xmlns:a16="http://schemas.microsoft.com/office/drawing/2014/main" id="{3AAC2EAB-BA05-232F-A8DA-D4781D99ECBC}"/>
                </a:ext>
              </a:extLst>
            </p:cNvPr>
            <p:cNvSpPr/>
            <p:nvPr/>
          </p:nvSpPr>
          <p:spPr>
            <a:xfrm>
              <a:off x="-11011335" y="836833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2" name="Ellipse 1451">
              <a:extLst>
                <a:ext uri="{FF2B5EF4-FFF2-40B4-BE49-F238E27FC236}">
                  <a16:creationId xmlns:a16="http://schemas.microsoft.com/office/drawing/2014/main" id="{420D712B-1AF4-0F1C-D30E-4A2BCB022BEF}"/>
                </a:ext>
              </a:extLst>
            </p:cNvPr>
            <p:cNvSpPr/>
            <p:nvPr/>
          </p:nvSpPr>
          <p:spPr>
            <a:xfrm>
              <a:off x="-10862220" y="836833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3" name="Ellipse 1452">
              <a:extLst>
                <a:ext uri="{FF2B5EF4-FFF2-40B4-BE49-F238E27FC236}">
                  <a16:creationId xmlns:a16="http://schemas.microsoft.com/office/drawing/2014/main" id="{3B482BDB-5F73-AD33-A0ED-21D56AF1934D}"/>
                </a:ext>
              </a:extLst>
            </p:cNvPr>
            <p:cNvSpPr/>
            <p:nvPr/>
          </p:nvSpPr>
          <p:spPr>
            <a:xfrm>
              <a:off x="-10713025" y="836833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4" name="Ellipse 1453">
              <a:extLst>
                <a:ext uri="{FF2B5EF4-FFF2-40B4-BE49-F238E27FC236}">
                  <a16:creationId xmlns:a16="http://schemas.microsoft.com/office/drawing/2014/main" id="{B9A9FAAB-3CFD-7F7B-7503-394F0194463A}"/>
                </a:ext>
              </a:extLst>
            </p:cNvPr>
            <p:cNvSpPr/>
            <p:nvPr/>
          </p:nvSpPr>
          <p:spPr>
            <a:xfrm>
              <a:off x="-10563910" y="836833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5" name="Ellipse 1454">
              <a:extLst>
                <a:ext uri="{FF2B5EF4-FFF2-40B4-BE49-F238E27FC236}">
                  <a16:creationId xmlns:a16="http://schemas.microsoft.com/office/drawing/2014/main" id="{8A790B65-1298-3608-ED07-FE5A49E207EE}"/>
                </a:ext>
              </a:extLst>
            </p:cNvPr>
            <p:cNvSpPr/>
            <p:nvPr/>
          </p:nvSpPr>
          <p:spPr>
            <a:xfrm>
              <a:off x="-10414795" y="836833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6" name="Ellipse 1455">
              <a:extLst>
                <a:ext uri="{FF2B5EF4-FFF2-40B4-BE49-F238E27FC236}">
                  <a16:creationId xmlns:a16="http://schemas.microsoft.com/office/drawing/2014/main" id="{DBDB0D0E-4F26-3240-FBC2-C7B0CADD8199}"/>
                </a:ext>
              </a:extLst>
            </p:cNvPr>
            <p:cNvSpPr/>
            <p:nvPr/>
          </p:nvSpPr>
          <p:spPr>
            <a:xfrm>
              <a:off x="-10265681" y="836833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7" name="Ellipse 1456">
              <a:extLst>
                <a:ext uri="{FF2B5EF4-FFF2-40B4-BE49-F238E27FC236}">
                  <a16:creationId xmlns:a16="http://schemas.microsoft.com/office/drawing/2014/main" id="{6D0F7B3B-EB4D-D521-F308-794102A8A8F1}"/>
                </a:ext>
              </a:extLst>
            </p:cNvPr>
            <p:cNvSpPr/>
            <p:nvPr/>
          </p:nvSpPr>
          <p:spPr>
            <a:xfrm>
              <a:off x="-10116485" y="8368334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8" name="Ellipse 1457">
              <a:extLst>
                <a:ext uri="{FF2B5EF4-FFF2-40B4-BE49-F238E27FC236}">
                  <a16:creationId xmlns:a16="http://schemas.microsoft.com/office/drawing/2014/main" id="{BAF9ED1D-540C-4C8B-471C-64F6E54FB7FB}"/>
                </a:ext>
              </a:extLst>
            </p:cNvPr>
            <p:cNvSpPr/>
            <p:nvPr/>
          </p:nvSpPr>
          <p:spPr>
            <a:xfrm>
              <a:off x="-10116485" y="449236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59" name="Ellipse 1458">
              <a:extLst>
                <a:ext uri="{FF2B5EF4-FFF2-40B4-BE49-F238E27FC236}">
                  <a16:creationId xmlns:a16="http://schemas.microsoft.com/office/drawing/2014/main" id="{F432EF45-45BA-7DED-B15C-D4D8A0A45102}"/>
                </a:ext>
              </a:extLst>
            </p:cNvPr>
            <p:cNvSpPr/>
            <p:nvPr/>
          </p:nvSpPr>
          <p:spPr>
            <a:xfrm>
              <a:off x="-11758278" y="604305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0" name="Ellipse 1459">
              <a:extLst>
                <a:ext uri="{FF2B5EF4-FFF2-40B4-BE49-F238E27FC236}">
                  <a16:creationId xmlns:a16="http://schemas.microsoft.com/office/drawing/2014/main" id="{15ECBD5C-0CEE-114C-3D1C-87E06CDB6432}"/>
                </a:ext>
              </a:extLst>
            </p:cNvPr>
            <p:cNvSpPr/>
            <p:nvPr/>
          </p:nvSpPr>
          <p:spPr>
            <a:xfrm>
              <a:off x="-9668255" y="836809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1" name="Ellipse 1460">
              <a:extLst>
                <a:ext uri="{FF2B5EF4-FFF2-40B4-BE49-F238E27FC236}">
                  <a16:creationId xmlns:a16="http://schemas.microsoft.com/office/drawing/2014/main" id="{582ED67A-E262-4C03-14FF-FD1916734495}"/>
                </a:ext>
              </a:extLst>
            </p:cNvPr>
            <p:cNvSpPr/>
            <p:nvPr/>
          </p:nvSpPr>
          <p:spPr>
            <a:xfrm>
              <a:off x="-11907392" y="604305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2" name="Ellipse 1461">
              <a:extLst>
                <a:ext uri="{FF2B5EF4-FFF2-40B4-BE49-F238E27FC236}">
                  <a16:creationId xmlns:a16="http://schemas.microsoft.com/office/drawing/2014/main" id="{00123EF0-65F8-B509-9F4B-BFCEA7025F46}"/>
                </a:ext>
              </a:extLst>
            </p:cNvPr>
            <p:cNvSpPr/>
            <p:nvPr/>
          </p:nvSpPr>
          <p:spPr>
            <a:xfrm>
              <a:off x="-10713025" y="449236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3" name="Ellipse 1462">
              <a:extLst>
                <a:ext uri="{FF2B5EF4-FFF2-40B4-BE49-F238E27FC236}">
                  <a16:creationId xmlns:a16="http://schemas.microsoft.com/office/drawing/2014/main" id="{01947DA3-DD41-E37C-4EC5-DFB38A1E1C1D}"/>
                </a:ext>
              </a:extLst>
            </p:cNvPr>
            <p:cNvSpPr/>
            <p:nvPr/>
          </p:nvSpPr>
          <p:spPr>
            <a:xfrm>
              <a:off x="-10862220" y="449236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4" name="Ellipse 1463">
              <a:extLst>
                <a:ext uri="{FF2B5EF4-FFF2-40B4-BE49-F238E27FC236}">
                  <a16:creationId xmlns:a16="http://schemas.microsoft.com/office/drawing/2014/main" id="{5325920E-FB49-75B5-FCC0-2DA811A29A38}"/>
                </a:ext>
              </a:extLst>
            </p:cNvPr>
            <p:cNvSpPr/>
            <p:nvPr/>
          </p:nvSpPr>
          <p:spPr>
            <a:xfrm>
              <a:off x="-9668255" y="449212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5" name="Ellipse 1464">
              <a:extLst>
                <a:ext uri="{FF2B5EF4-FFF2-40B4-BE49-F238E27FC236}">
                  <a16:creationId xmlns:a16="http://schemas.microsoft.com/office/drawing/2014/main" id="{7F11797A-6749-4D42-43A1-841E6997F131}"/>
                </a:ext>
              </a:extLst>
            </p:cNvPr>
            <p:cNvSpPr/>
            <p:nvPr/>
          </p:nvSpPr>
          <p:spPr>
            <a:xfrm>
              <a:off x="-11907392" y="681747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6" name="Ellipse 1465">
              <a:extLst>
                <a:ext uri="{FF2B5EF4-FFF2-40B4-BE49-F238E27FC236}">
                  <a16:creationId xmlns:a16="http://schemas.microsoft.com/office/drawing/2014/main" id="{BE48AC27-4E87-E5D6-EDC6-2E5EAA1DA0AB}"/>
                </a:ext>
              </a:extLst>
            </p:cNvPr>
            <p:cNvSpPr/>
            <p:nvPr/>
          </p:nvSpPr>
          <p:spPr>
            <a:xfrm>
              <a:off x="-11758278" y="681747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7" name="Ellipse 1466">
              <a:extLst>
                <a:ext uri="{FF2B5EF4-FFF2-40B4-BE49-F238E27FC236}">
                  <a16:creationId xmlns:a16="http://schemas.microsoft.com/office/drawing/2014/main" id="{76365E42-4A22-D1C6-CE69-C79C8F17E190}"/>
                </a:ext>
              </a:extLst>
            </p:cNvPr>
            <p:cNvSpPr/>
            <p:nvPr/>
          </p:nvSpPr>
          <p:spPr>
            <a:xfrm>
              <a:off x="-10564152" y="6817881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8" name="Ellipse 1467">
              <a:extLst>
                <a:ext uri="{FF2B5EF4-FFF2-40B4-BE49-F238E27FC236}">
                  <a16:creationId xmlns:a16="http://schemas.microsoft.com/office/drawing/2014/main" id="{1BB3361D-CB8D-F551-A283-0BCE9F8D8231}"/>
                </a:ext>
              </a:extLst>
            </p:cNvPr>
            <p:cNvSpPr/>
            <p:nvPr/>
          </p:nvSpPr>
          <p:spPr>
            <a:xfrm>
              <a:off x="-9369704" y="681747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69" name="Ellipse 1468">
              <a:extLst>
                <a:ext uri="{FF2B5EF4-FFF2-40B4-BE49-F238E27FC236}">
                  <a16:creationId xmlns:a16="http://schemas.microsoft.com/office/drawing/2014/main" id="{87F43205-F13D-635E-A914-D153144A2080}"/>
                </a:ext>
              </a:extLst>
            </p:cNvPr>
            <p:cNvSpPr/>
            <p:nvPr/>
          </p:nvSpPr>
          <p:spPr>
            <a:xfrm>
              <a:off x="-9220589" y="6817478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0" name="Ellipse 1469">
              <a:extLst>
                <a:ext uri="{FF2B5EF4-FFF2-40B4-BE49-F238E27FC236}">
                  <a16:creationId xmlns:a16="http://schemas.microsoft.com/office/drawing/2014/main" id="{CA358129-6DF2-4F3A-51F5-2C5C788D74DA}"/>
                </a:ext>
              </a:extLst>
            </p:cNvPr>
            <p:cNvSpPr/>
            <p:nvPr/>
          </p:nvSpPr>
          <p:spPr>
            <a:xfrm>
              <a:off x="-13026196" y="7463487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1" name="Ellipse 1470">
              <a:extLst>
                <a:ext uri="{FF2B5EF4-FFF2-40B4-BE49-F238E27FC236}">
                  <a16:creationId xmlns:a16="http://schemas.microsoft.com/office/drawing/2014/main" id="{AAD777E5-B4D2-4767-D1DB-821226A291C9}"/>
                </a:ext>
              </a:extLst>
            </p:cNvPr>
            <p:cNvSpPr/>
            <p:nvPr/>
          </p:nvSpPr>
          <p:spPr>
            <a:xfrm>
              <a:off x="-15116540" y="772216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2" name="Ellipse 1471">
              <a:extLst>
                <a:ext uri="{FF2B5EF4-FFF2-40B4-BE49-F238E27FC236}">
                  <a16:creationId xmlns:a16="http://schemas.microsoft.com/office/drawing/2014/main" id="{6477493B-F1FC-4ADB-AED1-F092973E6B26}"/>
                </a:ext>
              </a:extLst>
            </p:cNvPr>
            <p:cNvSpPr/>
            <p:nvPr/>
          </p:nvSpPr>
          <p:spPr>
            <a:xfrm>
              <a:off x="-14667827" y="772232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3" name="Ellipse 1472">
              <a:extLst>
                <a:ext uri="{FF2B5EF4-FFF2-40B4-BE49-F238E27FC236}">
                  <a16:creationId xmlns:a16="http://schemas.microsoft.com/office/drawing/2014/main" id="{883EE138-545B-C36B-1C4D-960731298B60}"/>
                </a:ext>
              </a:extLst>
            </p:cNvPr>
            <p:cNvSpPr/>
            <p:nvPr/>
          </p:nvSpPr>
          <p:spPr>
            <a:xfrm>
              <a:off x="-11460048" y="707615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4" name="Ellipse 1473">
              <a:extLst>
                <a:ext uri="{FF2B5EF4-FFF2-40B4-BE49-F238E27FC236}">
                  <a16:creationId xmlns:a16="http://schemas.microsoft.com/office/drawing/2014/main" id="{9958DC4B-6F3C-26FD-1356-ED0F8B5754E4}"/>
                </a:ext>
              </a:extLst>
            </p:cNvPr>
            <p:cNvSpPr/>
            <p:nvPr/>
          </p:nvSpPr>
          <p:spPr>
            <a:xfrm>
              <a:off x="-14518712" y="772232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5" name="Ellipse 1474">
              <a:extLst>
                <a:ext uri="{FF2B5EF4-FFF2-40B4-BE49-F238E27FC236}">
                  <a16:creationId xmlns:a16="http://schemas.microsoft.com/office/drawing/2014/main" id="{D692F8A2-6BC0-35E9-7B1E-9E4A3CDC4515}"/>
                </a:ext>
              </a:extLst>
            </p:cNvPr>
            <p:cNvSpPr/>
            <p:nvPr/>
          </p:nvSpPr>
          <p:spPr>
            <a:xfrm>
              <a:off x="-10713025" y="578438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6" name="Ellipse 1475">
              <a:extLst>
                <a:ext uri="{FF2B5EF4-FFF2-40B4-BE49-F238E27FC236}">
                  <a16:creationId xmlns:a16="http://schemas.microsoft.com/office/drawing/2014/main" id="{837EC4A1-1E34-9C2E-164E-0DCDDB3DA5AF}"/>
                </a:ext>
              </a:extLst>
            </p:cNvPr>
            <p:cNvSpPr/>
            <p:nvPr/>
          </p:nvSpPr>
          <p:spPr>
            <a:xfrm>
              <a:off x="-14369517" y="772232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7" name="Ellipse 1476">
              <a:extLst>
                <a:ext uri="{FF2B5EF4-FFF2-40B4-BE49-F238E27FC236}">
                  <a16:creationId xmlns:a16="http://schemas.microsoft.com/office/drawing/2014/main" id="{191ED8EC-30A4-EB17-5D74-6A56EA5E8823}"/>
                </a:ext>
              </a:extLst>
            </p:cNvPr>
            <p:cNvSpPr/>
            <p:nvPr/>
          </p:nvSpPr>
          <p:spPr>
            <a:xfrm>
              <a:off x="-10862220" y="707639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8" name="Ellipse 1477">
              <a:extLst>
                <a:ext uri="{FF2B5EF4-FFF2-40B4-BE49-F238E27FC236}">
                  <a16:creationId xmlns:a16="http://schemas.microsoft.com/office/drawing/2014/main" id="{1875FC2C-776E-F3EE-1260-14478F33086D}"/>
                </a:ext>
              </a:extLst>
            </p:cNvPr>
            <p:cNvSpPr/>
            <p:nvPr/>
          </p:nvSpPr>
          <p:spPr>
            <a:xfrm>
              <a:off x="-9668255" y="578405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79" name="Ellipse 1478">
              <a:extLst>
                <a:ext uri="{FF2B5EF4-FFF2-40B4-BE49-F238E27FC236}">
                  <a16:creationId xmlns:a16="http://schemas.microsoft.com/office/drawing/2014/main" id="{32C2CCD2-0445-14BD-6226-1131C2A64A4C}"/>
                </a:ext>
              </a:extLst>
            </p:cNvPr>
            <p:cNvSpPr/>
            <p:nvPr/>
          </p:nvSpPr>
          <p:spPr>
            <a:xfrm>
              <a:off x="-10116485" y="578438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0" name="Ellipse 1479">
              <a:extLst>
                <a:ext uri="{FF2B5EF4-FFF2-40B4-BE49-F238E27FC236}">
                  <a16:creationId xmlns:a16="http://schemas.microsoft.com/office/drawing/2014/main" id="{622400CF-5FD4-2D06-3066-DCE8EFB3B65B}"/>
                </a:ext>
              </a:extLst>
            </p:cNvPr>
            <p:cNvSpPr/>
            <p:nvPr/>
          </p:nvSpPr>
          <p:spPr>
            <a:xfrm>
              <a:off x="-10265681" y="578438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1" name="Ellipse 1480">
              <a:extLst>
                <a:ext uri="{FF2B5EF4-FFF2-40B4-BE49-F238E27FC236}">
                  <a16:creationId xmlns:a16="http://schemas.microsoft.com/office/drawing/2014/main" id="{51B0EB0E-159A-6FA2-1BB7-6C5B5A4F21C7}"/>
                </a:ext>
              </a:extLst>
            </p:cNvPr>
            <p:cNvSpPr/>
            <p:nvPr/>
          </p:nvSpPr>
          <p:spPr>
            <a:xfrm>
              <a:off x="-10414795" y="578438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2" name="Ellipse 1481">
              <a:extLst>
                <a:ext uri="{FF2B5EF4-FFF2-40B4-BE49-F238E27FC236}">
                  <a16:creationId xmlns:a16="http://schemas.microsoft.com/office/drawing/2014/main" id="{BC874E0F-3F3A-BA87-8DFB-12EFEA70397C}"/>
                </a:ext>
              </a:extLst>
            </p:cNvPr>
            <p:cNvSpPr/>
            <p:nvPr/>
          </p:nvSpPr>
          <p:spPr>
            <a:xfrm>
              <a:off x="-10713025" y="707639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3" name="Ellipse 1482">
              <a:extLst>
                <a:ext uri="{FF2B5EF4-FFF2-40B4-BE49-F238E27FC236}">
                  <a16:creationId xmlns:a16="http://schemas.microsoft.com/office/drawing/2014/main" id="{983EE61D-FBE3-A646-BC05-9A5C1A3EE7AA}"/>
                </a:ext>
              </a:extLst>
            </p:cNvPr>
            <p:cNvSpPr/>
            <p:nvPr/>
          </p:nvSpPr>
          <p:spPr>
            <a:xfrm>
              <a:off x="-10563910" y="578438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4" name="Ellipse 1483">
              <a:extLst>
                <a:ext uri="{FF2B5EF4-FFF2-40B4-BE49-F238E27FC236}">
                  <a16:creationId xmlns:a16="http://schemas.microsoft.com/office/drawing/2014/main" id="{AE6B9B2E-7F04-9D0A-B66B-FCF8038785DC}"/>
                </a:ext>
              </a:extLst>
            </p:cNvPr>
            <p:cNvSpPr/>
            <p:nvPr/>
          </p:nvSpPr>
          <p:spPr>
            <a:xfrm>
              <a:off x="-10862220" y="578438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5" name="Ellipse 1484">
              <a:extLst>
                <a:ext uri="{FF2B5EF4-FFF2-40B4-BE49-F238E27FC236}">
                  <a16:creationId xmlns:a16="http://schemas.microsoft.com/office/drawing/2014/main" id="{DB0C15A2-000E-6895-7572-04B557189352}"/>
                </a:ext>
              </a:extLst>
            </p:cNvPr>
            <p:cNvSpPr/>
            <p:nvPr/>
          </p:nvSpPr>
          <p:spPr>
            <a:xfrm>
              <a:off x="-11011335" y="5784380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6" name="Ellipse 1485">
              <a:extLst>
                <a:ext uri="{FF2B5EF4-FFF2-40B4-BE49-F238E27FC236}">
                  <a16:creationId xmlns:a16="http://schemas.microsoft.com/office/drawing/2014/main" id="{D88681A1-988F-F520-9591-E83D9A6B1AF9}"/>
                </a:ext>
              </a:extLst>
            </p:cNvPr>
            <p:cNvSpPr/>
            <p:nvPr/>
          </p:nvSpPr>
          <p:spPr>
            <a:xfrm>
              <a:off x="-11460048" y="5784138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7" name="Ellipse 1486">
              <a:extLst>
                <a:ext uri="{FF2B5EF4-FFF2-40B4-BE49-F238E27FC236}">
                  <a16:creationId xmlns:a16="http://schemas.microsoft.com/office/drawing/2014/main" id="{B7ACA06C-CA2E-8993-05BC-43569C1A1EC5}"/>
                </a:ext>
              </a:extLst>
            </p:cNvPr>
            <p:cNvSpPr/>
            <p:nvPr/>
          </p:nvSpPr>
          <p:spPr>
            <a:xfrm>
              <a:off x="-10563910" y="707639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8" name="Ellipse 1487">
              <a:extLst>
                <a:ext uri="{FF2B5EF4-FFF2-40B4-BE49-F238E27FC236}">
                  <a16:creationId xmlns:a16="http://schemas.microsoft.com/office/drawing/2014/main" id="{56ACD6F4-F867-7AF5-20CE-1A760216F57B}"/>
                </a:ext>
              </a:extLst>
            </p:cNvPr>
            <p:cNvSpPr/>
            <p:nvPr/>
          </p:nvSpPr>
          <p:spPr>
            <a:xfrm>
              <a:off x="-14220402" y="772232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89" name="Ellipse 1488">
              <a:extLst>
                <a:ext uri="{FF2B5EF4-FFF2-40B4-BE49-F238E27FC236}">
                  <a16:creationId xmlns:a16="http://schemas.microsoft.com/office/drawing/2014/main" id="{3C20474A-D8EC-962B-A517-E1C134B186B6}"/>
                </a:ext>
              </a:extLst>
            </p:cNvPr>
            <p:cNvSpPr/>
            <p:nvPr/>
          </p:nvSpPr>
          <p:spPr>
            <a:xfrm>
              <a:off x="-10564152" y="8626447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0" name="Ellipse 1489">
              <a:extLst>
                <a:ext uri="{FF2B5EF4-FFF2-40B4-BE49-F238E27FC236}">
                  <a16:creationId xmlns:a16="http://schemas.microsoft.com/office/drawing/2014/main" id="{0D94E67F-514D-C33F-07E4-6E5E8BA4C495}"/>
                </a:ext>
              </a:extLst>
            </p:cNvPr>
            <p:cNvSpPr/>
            <p:nvPr/>
          </p:nvSpPr>
          <p:spPr>
            <a:xfrm>
              <a:off x="-14071287" y="772232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1" name="Ellipse 1490">
              <a:extLst>
                <a:ext uri="{FF2B5EF4-FFF2-40B4-BE49-F238E27FC236}">
                  <a16:creationId xmlns:a16="http://schemas.microsoft.com/office/drawing/2014/main" id="{045C5A96-D694-9437-8ACB-01DBF26F67B7}"/>
                </a:ext>
              </a:extLst>
            </p:cNvPr>
            <p:cNvSpPr/>
            <p:nvPr/>
          </p:nvSpPr>
          <p:spPr>
            <a:xfrm>
              <a:off x="-10414795" y="707639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2" name="Ellipse 1491">
              <a:extLst>
                <a:ext uri="{FF2B5EF4-FFF2-40B4-BE49-F238E27FC236}">
                  <a16:creationId xmlns:a16="http://schemas.microsoft.com/office/drawing/2014/main" id="{9821E6B3-11EC-0D3B-F653-C6FE8E59DAFC}"/>
                </a:ext>
              </a:extLst>
            </p:cNvPr>
            <p:cNvSpPr/>
            <p:nvPr/>
          </p:nvSpPr>
          <p:spPr>
            <a:xfrm>
              <a:off x="-10265681" y="707639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3" name="Ellipse 1492">
              <a:extLst>
                <a:ext uri="{FF2B5EF4-FFF2-40B4-BE49-F238E27FC236}">
                  <a16:creationId xmlns:a16="http://schemas.microsoft.com/office/drawing/2014/main" id="{4E8D56FE-6A4F-01A9-E8F4-5D7FF9E6DBE7}"/>
                </a:ext>
              </a:extLst>
            </p:cNvPr>
            <p:cNvSpPr/>
            <p:nvPr/>
          </p:nvSpPr>
          <p:spPr>
            <a:xfrm>
              <a:off x="-10116485" y="7076397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4" name="Ellipse 1493">
              <a:extLst>
                <a:ext uri="{FF2B5EF4-FFF2-40B4-BE49-F238E27FC236}">
                  <a16:creationId xmlns:a16="http://schemas.microsoft.com/office/drawing/2014/main" id="{32E0073A-04AF-716C-1C2B-AC15C0038E59}"/>
                </a:ext>
              </a:extLst>
            </p:cNvPr>
            <p:cNvSpPr/>
            <p:nvPr/>
          </p:nvSpPr>
          <p:spPr>
            <a:xfrm>
              <a:off x="-13026196" y="539704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5" name="Ellipse 1494">
              <a:extLst>
                <a:ext uri="{FF2B5EF4-FFF2-40B4-BE49-F238E27FC236}">
                  <a16:creationId xmlns:a16="http://schemas.microsoft.com/office/drawing/2014/main" id="{DFAFC7DB-410B-DDA5-B48A-395ADD4FE8E6}"/>
                </a:ext>
              </a:extLst>
            </p:cNvPr>
            <p:cNvSpPr/>
            <p:nvPr/>
          </p:nvSpPr>
          <p:spPr>
            <a:xfrm>
              <a:off x="-9668255" y="707607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6" name="Ellipse 1495">
              <a:extLst>
                <a:ext uri="{FF2B5EF4-FFF2-40B4-BE49-F238E27FC236}">
                  <a16:creationId xmlns:a16="http://schemas.microsoft.com/office/drawing/2014/main" id="{850750B9-0DA4-4492-E12F-65F4BD2B4A4F}"/>
                </a:ext>
              </a:extLst>
            </p:cNvPr>
            <p:cNvSpPr/>
            <p:nvPr/>
          </p:nvSpPr>
          <p:spPr>
            <a:xfrm>
              <a:off x="-7056533" y="772232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7" name="Ellipse 1496">
              <a:extLst>
                <a:ext uri="{FF2B5EF4-FFF2-40B4-BE49-F238E27FC236}">
                  <a16:creationId xmlns:a16="http://schemas.microsoft.com/office/drawing/2014/main" id="{9746E1F0-1B23-F6BE-FFA4-AD9D6A636409}"/>
                </a:ext>
              </a:extLst>
            </p:cNvPr>
            <p:cNvSpPr/>
            <p:nvPr/>
          </p:nvSpPr>
          <p:spPr>
            <a:xfrm>
              <a:off x="-7205647" y="772232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8" name="Ellipse 1497">
              <a:extLst>
                <a:ext uri="{FF2B5EF4-FFF2-40B4-BE49-F238E27FC236}">
                  <a16:creationId xmlns:a16="http://schemas.microsoft.com/office/drawing/2014/main" id="{A3FAB431-67DB-B3A9-7E21-CBAEBDC37CAD}"/>
                </a:ext>
              </a:extLst>
            </p:cNvPr>
            <p:cNvSpPr/>
            <p:nvPr/>
          </p:nvSpPr>
          <p:spPr>
            <a:xfrm>
              <a:off x="-13922173" y="7722325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99" name="Ellipse 1498">
              <a:extLst>
                <a:ext uri="{FF2B5EF4-FFF2-40B4-BE49-F238E27FC236}">
                  <a16:creationId xmlns:a16="http://schemas.microsoft.com/office/drawing/2014/main" id="{16C31007-ED5B-D4FC-626C-718EED90B9C8}"/>
                </a:ext>
              </a:extLst>
            </p:cNvPr>
            <p:cNvSpPr/>
            <p:nvPr/>
          </p:nvSpPr>
          <p:spPr>
            <a:xfrm>
              <a:off x="-7654442" y="772216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0" name="Ellipse 1499">
              <a:extLst>
                <a:ext uri="{FF2B5EF4-FFF2-40B4-BE49-F238E27FC236}">
                  <a16:creationId xmlns:a16="http://schemas.microsoft.com/office/drawing/2014/main" id="{6BE6EFCC-1AAD-D245-F15F-D12E751F9BEE}"/>
                </a:ext>
              </a:extLst>
            </p:cNvPr>
            <p:cNvSpPr/>
            <p:nvPr/>
          </p:nvSpPr>
          <p:spPr>
            <a:xfrm>
              <a:off x="-13473862" y="7722083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1" name="Ellipse 1500">
              <a:extLst>
                <a:ext uri="{FF2B5EF4-FFF2-40B4-BE49-F238E27FC236}">
                  <a16:creationId xmlns:a16="http://schemas.microsoft.com/office/drawing/2014/main" id="{49097E48-C11B-B218-A614-D0539DD69D47}"/>
                </a:ext>
              </a:extLst>
            </p:cNvPr>
            <p:cNvSpPr/>
            <p:nvPr/>
          </p:nvSpPr>
          <p:spPr>
            <a:xfrm>
              <a:off x="-9220589" y="552554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2" name="Ellipse 1501">
              <a:extLst>
                <a:ext uri="{FF2B5EF4-FFF2-40B4-BE49-F238E27FC236}">
                  <a16:creationId xmlns:a16="http://schemas.microsoft.com/office/drawing/2014/main" id="{309B2912-28E8-BBD4-2529-6C7841641B71}"/>
                </a:ext>
              </a:extLst>
            </p:cNvPr>
            <p:cNvSpPr/>
            <p:nvPr/>
          </p:nvSpPr>
          <p:spPr>
            <a:xfrm>
              <a:off x="-9369704" y="552554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3" name="Ellipse 1502">
              <a:extLst>
                <a:ext uri="{FF2B5EF4-FFF2-40B4-BE49-F238E27FC236}">
                  <a16:creationId xmlns:a16="http://schemas.microsoft.com/office/drawing/2014/main" id="{3C5B1898-A422-41BA-AB85-B41A1AFE7AB5}"/>
                </a:ext>
              </a:extLst>
            </p:cNvPr>
            <p:cNvSpPr/>
            <p:nvPr/>
          </p:nvSpPr>
          <p:spPr>
            <a:xfrm>
              <a:off x="-9220589" y="733507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4" name="Ellipse 1503">
              <a:extLst>
                <a:ext uri="{FF2B5EF4-FFF2-40B4-BE49-F238E27FC236}">
                  <a16:creationId xmlns:a16="http://schemas.microsoft.com/office/drawing/2014/main" id="{FE5714E0-224D-46C7-0AA4-B119AD0BF98F}"/>
                </a:ext>
              </a:extLst>
            </p:cNvPr>
            <p:cNvSpPr/>
            <p:nvPr/>
          </p:nvSpPr>
          <p:spPr>
            <a:xfrm>
              <a:off x="-10564152" y="5525864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5" name="Ellipse 1504">
              <a:extLst>
                <a:ext uri="{FF2B5EF4-FFF2-40B4-BE49-F238E27FC236}">
                  <a16:creationId xmlns:a16="http://schemas.microsoft.com/office/drawing/2014/main" id="{FA768ED2-84DB-EE02-F1B4-03753A58CBE5}"/>
                </a:ext>
              </a:extLst>
            </p:cNvPr>
            <p:cNvSpPr/>
            <p:nvPr/>
          </p:nvSpPr>
          <p:spPr>
            <a:xfrm>
              <a:off x="-13026196" y="4879533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6" name="Ellipse 1505">
              <a:extLst>
                <a:ext uri="{FF2B5EF4-FFF2-40B4-BE49-F238E27FC236}">
                  <a16:creationId xmlns:a16="http://schemas.microsoft.com/office/drawing/2014/main" id="{664991B0-0062-C868-87EC-5E02C234AA6F}"/>
                </a:ext>
              </a:extLst>
            </p:cNvPr>
            <p:cNvSpPr/>
            <p:nvPr/>
          </p:nvSpPr>
          <p:spPr>
            <a:xfrm>
              <a:off x="-11758278" y="552546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7" name="Ellipse 1506">
              <a:extLst>
                <a:ext uri="{FF2B5EF4-FFF2-40B4-BE49-F238E27FC236}">
                  <a16:creationId xmlns:a16="http://schemas.microsoft.com/office/drawing/2014/main" id="{1EDBBD9C-3AC0-17A3-260A-AAC1A5FC9981}"/>
                </a:ext>
              </a:extLst>
            </p:cNvPr>
            <p:cNvSpPr/>
            <p:nvPr/>
          </p:nvSpPr>
          <p:spPr>
            <a:xfrm>
              <a:off x="-11907392" y="5525461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8" name="Ellipse 1507">
              <a:extLst>
                <a:ext uri="{FF2B5EF4-FFF2-40B4-BE49-F238E27FC236}">
                  <a16:creationId xmlns:a16="http://schemas.microsoft.com/office/drawing/2014/main" id="{EE73B39D-BAA5-DA17-6B60-AC310089E53B}"/>
                </a:ext>
              </a:extLst>
            </p:cNvPr>
            <p:cNvSpPr/>
            <p:nvPr/>
          </p:nvSpPr>
          <p:spPr>
            <a:xfrm>
              <a:off x="-9220589" y="475104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09" name="Ellipse 1508">
              <a:extLst>
                <a:ext uri="{FF2B5EF4-FFF2-40B4-BE49-F238E27FC236}">
                  <a16:creationId xmlns:a16="http://schemas.microsoft.com/office/drawing/2014/main" id="{41F2B3D4-F9B4-D368-BD61-2920117C1F61}"/>
                </a:ext>
              </a:extLst>
            </p:cNvPr>
            <p:cNvSpPr/>
            <p:nvPr/>
          </p:nvSpPr>
          <p:spPr>
            <a:xfrm>
              <a:off x="-9369704" y="4751040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0" name="Ellipse 1509">
              <a:extLst>
                <a:ext uri="{FF2B5EF4-FFF2-40B4-BE49-F238E27FC236}">
                  <a16:creationId xmlns:a16="http://schemas.microsoft.com/office/drawing/2014/main" id="{E34AD908-7235-4067-762A-648B7802E4A9}"/>
                </a:ext>
              </a:extLst>
            </p:cNvPr>
            <p:cNvSpPr/>
            <p:nvPr/>
          </p:nvSpPr>
          <p:spPr>
            <a:xfrm>
              <a:off x="-11011335" y="4492363"/>
              <a:ext cx="73147" cy="73148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1" name="Ellipse 1510">
              <a:extLst>
                <a:ext uri="{FF2B5EF4-FFF2-40B4-BE49-F238E27FC236}">
                  <a16:creationId xmlns:a16="http://schemas.microsoft.com/office/drawing/2014/main" id="{A582F7CC-CD16-A958-847A-269476B61FF8}"/>
                </a:ext>
              </a:extLst>
            </p:cNvPr>
            <p:cNvSpPr/>
            <p:nvPr/>
          </p:nvSpPr>
          <p:spPr>
            <a:xfrm>
              <a:off x="-9369704" y="733507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2" name="Ellipse 1511">
              <a:extLst>
                <a:ext uri="{FF2B5EF4-FFF2-40B4-BE49-F238E27FC236}">
                  <a16:creationId xmlns:a16="http://schemas.microsoft.com/office/drawing/2014/main" id="{2BBECBFD-1D53-005F-3C31-AF811C4DBA31}"/>
                </a:ext>
              </a:extLst>
            </p:cNvPr>
            <p:cNvSpPr/>
            <p:nvPr/>
          </p:nvSpPr>
          <p:spPr>
            <a:xfrm>
              <a:off x="-10564152" y="7334430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3" name="Ellipse 1512">
              <a:extLst>
                <a:ext uri="{FF2B5EF4-FFF2-40B4-BE49-F238E27FC236}">
                  <a16:creationId xmlns:a16="http://schemas.microsoft.com/office/drawing/2014/main" id="{BFED5280-F098-80E5-B1D0-E4777997A21F}"/>
                </a:ext>
              </a:extLst>
            </p:cNvPr>
            <p:cNvSpPr/>
            <p:nvPr/>
          </p:nvSpPr>
          <p:spPr>
            <a:xfrm>
              <a:off x="-11460048" y="4492202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4" name="Ellipse 1513">
              <a:extLst>
                <a:ext uri="{FF2B5EF4-FFF2-40B4-BE49-F238E27FC236}">
                  <a16:creationId xmlns:a16="http://schemas.microsoft.com/office/drawing/2014/main" id="{510F530B-82E0-03CE-4623-B60F11FE1D50}"/>
                </a:ext>
              </a:extLst>
            </p:cNvPr>
            <p:cNvSpPr/>
            <p:nvPr/>
          </p:nvSpPr>
          <p:spPr>
            <a:xfrm>
              <a:off x="-10564152" y="4750395"/>
              <a:ext cx="73630" cy="73631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5" name="Ellipse 1514">
              <a:extLst>
                <a:ext uri="{FF2B5EF4-FFF2-40B4-BE49-F238E27FC236}">
                  <a16:creationId xmlns:a16="http://schemas.microsoft.com/office/drawing/2014/main" id="{4312E098-AABA-D240-DBC1-C2D72C9635AB}"/>
                </a:ext>
              </a:extLst>
            </p:cNvPr>
            <p:cNvSpPr/>
            <p:nvPr/>
          </p:nvSpPr>
          <p:spPr>
            <a:xfrm>
              <a:off x="-11907392" y="733507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6" name="Ellipse 1515">
              <a:extLst>
                <a:ext uri="{FF2B5EF4-FFF2-40B4-BE49-F238E27FC236}">
                  <a16:creationId xmlns:a16="http://schemas.microsoft.com/office/drawing/2014/main" id="{C0ECA08D-3C29-7204-A28F-4FC739F05E69}"/>
                </a:ext>
              </a:extLst>
            </p:cNvPr>
            <p:cNvSpPr/>
            <p:nvPr/>
          </p:nvSpPr>
          <p:spPr>
            <a:xfrm>
              <a:off x="-11758278" y="7335074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7" name="Ellipse 1516">
              <a:extLst>
                <a:ext uri="{FF2B5EF4-FFF2-40B4-BE49-F238E27FC236}">
                  <a16:creationId xmlns:a16="http://schemas.microsoft.com/office/drawing/2014/main" id="{D398EF60-A6D9-D327-DAD2-91CF495786BF}"/>
                </a:ext>
              </a:extLst>
            </p:cNvPr>
            <p:cNvSpPr/>
            <p:nvPr/>
          </p:nvSpPr>
          <p:spPr>
            <a:xfrm>
              <a:off x="-8101786" y="5397129"/>
              <a:ext cx="73308" cy="73309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8" name="Ellipse 1517">
              <a:extLst>
                <a:ext uri="{FF2B5EF4-FFF2-40B4-BE49-F238E27FC236}">
                  <a16:creationId xmlns:a16="http://schemas.microsoft.com/office/drawing/2014/main" id="{73B378BB-12D2-71FB-1A00-15C013662FC3}"/>
                </a:ext>
              </a:extLst>
            </p:cNvPr>
            <p:cNvSpPr/>
            <p:nvPr/>
          </p:nvSpPr>
          <p:spPr>
            <a:xfrm>
              <a:off x="-10638427" y="7722486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19" name="Ellipse 1518">
              <a:extLst>
                <a:ext uri="{FF2B5EF4-FFF2-40B4-BE49-F238E27FC236}">
                  <a16:creationId xmlns:a16="http://schemas.microsoft.com/office/drawing/2014/main" id="{9558F189-995E-CF82-C5B6-14704A5B635D}"/>
                </a:ext>
              </a:extLst>
            </p:cNvPr>
            <p:cNvSpPr/>
            <p:nvPr/>
          </p:nvSpPr>
          <p:spPr>
            <a:xfrm>
              <a:off x="-10489232" y="7722486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0" name="Ellipse 1519">
              <a:extLst>
                <a:ext uri="{FF2B5EF4-FFF2-40B4-BE49-F238E27FC236}">
                  <a16:creationId xmlns:a16="http://schemas.microsoft.com/office/drawing/2014/main" id="{2B5ABA55-3934-AC85-5AE5-F208845D59C7}"/>
                </a:ext>
              </a:extLst>
            </p:cNvPr>
            <p:cNvSpPr/>
            <p:nvPr/>
          </p:nvSpPr>
          <p:spPr>
            <a:xfrm>
              <a:off x="-6683625" y="707647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1" name="Ellipse 1520">
              <a:extLst>
                <a:ext uri="{FF2B5EF4-FFF2-40B4-BE49-F238E27FC236}">
                  <a16:creationId xmlns:a16="http://schemas.microsoft.com/office/drawing/2014/main" id="{E1D94F53-46BB-8DF7-3742-D4E7D8EA7F80}"/>
                </a:ext>
              </a:extLst>
            </p:cNvPr>
            <p:cNvSpPr/>
            <p:nvPr/>
          </p:nvSpPr>
          <p:spPr>
            <a:xfrm>
              <a:off x="-6832740" y="707647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2" name="Ellipse 1521">
              <a:extLst>
                <a:ext uri="{FF2B5EF4-FFF2-40B4-BE49-F238E27FC236}">
                  <a16:creationId xmlns:a16="http://schemas.microsoft.com/office/drawing/2014/main" id="{AD921E5F-E1A1-EC95-AC5C-809503918B9D}"/>
                </a:ext>
              </a:extLst>
            </p:cNvPr>
            <p:cNvSpPr/>
            <p:nvPr/>
          </p:nvSpPr>
          <p:spPr>
            <a:xfrm>
              <a:off x="-6981855" y="707647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3" name="Ellipse 1522">
              <a:extLst>
                <a:ext uri="{FF2B5EF4-FFF2-40B4-BE49-F238E27FC236}">
                  <a16:creationId xmlns:a16="http://schemas.microsoft.com/office/drawing/2014/main" id="{52480071-E77D-DE42-C739-CB7B5057C54D}"/>
                </a:ext>
              </a:extLst>
            </p:cNvPr>
            <p:cNvSpPr/>
            <p:nvPr/>
          </p:nvSpPr>
          <p:spPr>
            <a:xfrm>
              <a:off x="-14294919" y="578446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4" name="Ellipse 1523">
              <a:extLst>
                <a:ext uri="{FF2B5EF4-FFF2-40B4-BE49-F238E27FC236}">
                  <a16:creationId xmlns:a16="http://schemas.microsoft.com/office/drawing/2014/main" id="{E4F4E87A-521C-BEFF-66F7-9A3E5D6DD617}"/>
                </a:ext>
              </a:extLst>
            </p:cNvPr>
            <p:cNvSpPr/>
            <p:nvPr/>
          </p:nvSpPr>
          <p:spPr>
            <a:xfrm>
              <a:off x="-14145804" y="578446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5" name="Ellipse 1524">
              <a:extLst>
                <a:ext uri="{FF2B5EF4-FFF2-40B4-BE49-F238E27FC236}">
                  <a16:creationId xmlns:a16="http://schemas.microsoft.com/office/drawing/2014/main" id="{CE47F910-6734-F390-E720-732469574470}"/>
                </a:ext>
              </a:extLst>
            </p:cNvPr>
            <p:cNvSpPr/>
            <p:nvPr/>
          </p:nvSpPr>
          <p:spPr>
            <a:xfrm>
              <a:off x="-6981855" y="578446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6" name="Ellipse 1525">
              <a:extLst>
                <a:ext uri="{FF2B5EF4-FFF2-40B4-BE49-F238E27FC236}">
                  <a16:creationId xmlns:a16="http://schemas.microsoft.com/office/drawing/2014/main" id="{AC5A9C57-6122-DF82-AE50-28D70CCE1938}"/>
                </a:ext>
              </a:extLst>
            </p:cNvPr>
            <p:cNvSpPr/>
            <p:nvPr/>
          </p:nvSpPr>
          <p:spPr>
            <a:xfrm>
              <a:off x="-10638427" y="901442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7" name="Ellipse 1526">
              <a:extLst>
                <a:ext uri="{FF2B5EF4-FFF2-40B4-BE49-F238E27FC236}">
                  <a16:creationId xmlns:a16="http://schemas.microsoft.com/office/drawing/2014/main" id="{AE277A83-9B80-84D2-B795-8E62BDD6F6A0}"/>
                </a:ext>
              </a:extLst>
            </p:cNvPr>
            <p:cNvSpPr/>
            <p:nvPr/>
          </p:nvSpPr>
          <p:spPr>
            <a:xfrm>
              <a:off x="-10489232" y="9014423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8" name="Ellipse 1527">
              <a:extLst>
                <a:ext uri="{FF2B5EF4-FFF2-40B4-BE49-F238E27FC236}">
                  <a16:creationId xmlns:a16="http://schemas.microsoft.com/office/drawing/2014/main" id="{AF9D72D7-24DE-7007-163A-20715AED9B86}"/>
                </a:ext>
              </a:extLst>
            </p:cNvPr>
            <p:cNvSpPr/>
            <p:nvPr/>
          </p:nvSpPr>
          <p:spPr>
            <a:xfrm>
              <a:off x="-6832740" y="5784460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29" name="Ellipse 1528">
              <a:extLst>
                <a:ext uri="{FF2B5EF4-FFF2-40B4-BE49-F238E27FC236}">
                  <a16:creationId xmlns:a16="http://schemas.microsoft.com/office/drawing/2014/main" id="{0658C2D7-D423-28C3-2184-ECEAB5B35E2E}"/>
                </a:ext>
              </a:extLst>
            </p:cNvPr>
            <p:cNvSpPr/>
            <p:nvPr/>
          </p:nvSpPr>
          <p:spPr>
            <a:xfrm>
              <a:off x="-14145804" y="707647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0" name="Ellipse 1529">
              <a:extLst>
                <a:ext uri="{FF2B5EF4-FFF2-40B4-BE49-F238E27FC236}">
                  <a16:creationId xmlns:a16="http://schemas.microsoft.com/office/drawing/2014/main" id="{6F7305A1-16A2-55C0-F230-6284BB8CE125}"/>
                </a:ext>
              </a:extLst>
            </p:cNvPr>
            <p:cNvSpPr/>
            <p:nvPr/>
          </p:nvSpPr>
          <p:spPr>
            <a:xfrm>
              <a:off x="-14294919" y="707647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1" name="Ellipse 1530">
              <a:extLst>
                <a:ext uri="{FF2B5EF4-FFF2-40B4-BE49-F238E27FC236}">
                  <a16:creationId xmlns:a16="http://schemas.microsoft.com/office/drawing/2014/main" id="{262A3851-412C-35EC-5EAD-CE5F43D1FC61}"/>
                </a:ext>
              </a:extLst>
            </p:cNvPr>
            <p:cNvSpPr/>
            <p:nvPr/>
          </p:nvSpPr>
          <p:spPr>
            <a:xfrm>
              <a:off x="-14444034" y="7076478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2" name="Ellipse 1531">
              <a:extLst>
                <a:ext uri="{FF2B5EF4-FFF2-40B4-BE49-F238E27FC236}">
                  <a16:creationId xmlns:a16="http://schemas.microsoft.com/office/drawing/2014/main" id="{7E4FCEB9-CEF2-A8C7-FEF4-5B300735A1C8}"/>
                </a:ext>
              </a:extLst>
            </p:cNvPr>
            <p:cNvSpPr/>
            <p:nvPr/>
          </p:nvSpPr>
          <p:spPr>
            <a:xfrm>
              <a:off x="-10489232" y="513845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3" name="Ellipse 1532">
              <a:extLst>
                <a:ext uri="{FF2B5EF4-FFF2-40B4-BE49-F238E27FC236}">
                  <a16:creationId xmlns:a16="http://schemas.microsoft.com/office/drawing/2014/main" id="{1C848BB6-4F5C-D37B-84D4-1AF38FAC0685}"/>
                </a:ext>
              </a:extLst>
            </p:cNvPr>
            <p:cNvSpPr/>
            <p:nvPr/>
          </p:nvSpPr>
          <p:spPr>
            <a:xfrm>
              <a:off x="-10489232" y="643046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4" name="Ellipse 1533">
              <a:extLst>
                <a:ext uri="{FF2B5EF4-FFF2-40B4-BE49-F238E27FC236}">
                  <a16:creationId xmlns:a16="http://schemas.microsoft.com/office/drawing/2014/main" id="{3C754DD1-6649-2E56-FE9B-C4BAFB982212}"/>
                </a:ext>
              </a:extLst>
            </p:cNvPr>
            <p:cNvSpPr/>
            <p:nvPr/>
          </p:nvSpPr>
          <p:spPr>
            <a:xfrm>
              <a:off x="-10638427" y="6430469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35" name="Ellipse 1534">
              <a:extLst>
                <a:ext uri="{FF2B5EF4-FFF2-40B4-BE49-F238E27FC236}">
                  <a16:creationId xmlns:a16="http://schemas.microsoft.com/office/drawing/2014/main" id="{60B91641-1444-4D90-3D1E-47459EC1957A}"/>
                </a:ext>
              </a:extLst>
            </p:cNvPr>
            <p:cNvSpPr/>
            <p:nvPr/>
          </p:nvSpPr>
          <p:spPr>
            <a:xfrm>
              <a:off x="-10638427" y="5138452"/>
              <a:ext cx="72986" cy="72987"/>
            </a:xfrm>
            <a:prstGeom prst="ellipse">
              <a:avLst/>
            </a:prstGeom>
            <a:grpFill/>
            <a:ln w="8056" cap="flat">
              <a:noFill/>
              <a:prstDash val="solid"/>
              <a:miter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536" name="Groupe 1535">
            <a:extLst>
              <a:ext uri="{FF2B5EF4-FFF2-40B4-BE49-F238E27FC236}">
                <a16:creationId xmlns:a16="http://schemas.microsoft.com/office/drawing/2014/main" id="{F1674087-0F71-5E30-E061-8CBE2D42EB33}"/>
              </a:ext>
            </a:extLst>
          </p:cNvPr>
          <p:cNvGrpSpPr/>
          <p:nvPr/>
        </p:nvGrpSpPr>
        <p:grpSpPr>
          <a:xfrm>
            <a:off x="7216924" y="2385618"/>
            <a:ext cx="1127760" cy="1127760"/>
            <a:chOff x="-2663056" y="2865120"/>
            <a:chExt cx="1127760" cy="1127760"/>
          </a:xfrm>
        </p:grpSpPr>
        <p:grpSp>
          <p:nvGrpSpPr>
            <p:cNvPr id="1537" name="Graphique 385">
              <a:extLst>
                <a:ext uri="{FF2B5EF4-FFF2-40B4-BE49-F238E27FC236}">
                  <a16:creationId xmlns:a16="http://schemas.microsoft.com/office/drawing/2014/main" id="{0C8ACFBE-09B3-6EE6-39D9-4DC40878DCD6}"/>
                </a:ext>
              </a:extLst>
            </p:cNvPr>
            <p:cNvGrpSpPr/>
            <p:nvPr/>
          </p:nvGrpSpPr>
          <p:grpSpPr>
            <a:xfrm>
              <a:off x="-2663056" y="2865120"/>
              <a:ext cx="1127760" cy="1127760"/>
              <a:chOff x="-7433916" y="4253429"/>
              <a:chExt cx="1127760" cy="1127760"/>
            </a:xfrm>
          </p:grpSpPr>
          <p:sp>
            <p:nvSpPr>
              <p:cNvPr id="1539" name="Ellipse 1538">
                <a:extLst>
                  <a:ext uri="{FF2B5EF4-FFF2-40B4-BE49-F238E27FC236}">
                    <a16:creationId xmlns:a16="http://schemas.microsoft.com/office/drawing/2014/main" id="{AB498704-7DC5-5A13-8810-18348DF4F091}"/>
                  </a:ext>
                </a:extLst>
              </p:cNvPr>
              <p:cNvSpPr/>
              <p:nvPr/>
            </p:nvSpPr>
            <p:spPr>
              <a:xfrm>
                <a:off x="-7433916" y="4253429"/>
                <a:ext cx="1127760" cy="1127760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40" name="Ellipse 1539">
                <a:extLst>
                  <a:ext uri="{FF2B5EF4-FFF2-40B4-BE49-F238E27FC236}">
                    <a16:creationId xmlns:a16="http://schemas.microsoft.com/office/drawing/2014/main" id="{2E95B002-8E50-F358-5BFB-C2D5E55C8879}"/>
                  </a:ext>
                </a:extLst>
              </p:cNvPr>
              <p:cNvSpPr/>
              <p:nvPr/>
            </p:nvSpPr>
            <p:spPr>
              <a:xfrm>
                <a:off x="-7361266" y="4326079"/>
                <a:ext cx="982460" cy="982460"/>
              </a:xfrm>
              <a:prstGeom prst="ellipse">
                <a:avLst/>
              </a:prstGeom>
              <a:solidFill>
                <a:schemeClr val="accent5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538" name="ZoneTexte 1537">
              <a:extLst>
                <a:ext uri="{FF2B5EF4-FFF2-40B4-BE49-F238E27FC236}">
                  <a16:creationId xmlns:a16="http://schemas.microsoft.com/office/drawing/2014/main" id="{3907E257-E5A4-3229-EFB1-026E265DD2AC}"/>
                </a:ext>
              </a:extLst>
            </p:cNvPr>
            <p:cNvSpPr txBox="1"/>
            <p:nvPr/>
          </p:nvSpPr>
          <p:spPr>
            <a:xfrm>
              <a:off x="-2521727" y="3136613"/>
              <a:ext cx="845103" cy="58477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75</a:t>
              </a:r>
              <a:r>
                <a:rPr lang="fr-FR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</a:p>
          </p:txBody>
        </p:sp>
      </p:grpSp>
      <p:grpSp>
        <p:nvGrpSpPr>
          <p:cNvPr id="1541" name="Groupe 1540">
            <a:extLst>
              <a:ext uri="{FF2B5EF4-FFF2-40B4-BE49-F238E27FC236}">
                <a16:creationId xmlns:a16="http://schemas.microsoft.com/office/drawing/2014/main" id="{4696E290-C837-C0D8-D80B-682A511ACDE0}"/>
              </a:ext>
            </a:extLst>
          </p:cNvPr>
          <p:cNvGrpSpPr/>
          <p:nvPr/>
        </p:nvGrpSpPr>
        <p:grpSpPr>
          <a:xfrm>
            <a:off x="3357106" y="2192133"/>
            <a:ext cx="886171" cy="886171"/>
            <a:chOff x="-2196201" y="4165899"/>
            <a:chExt cx="886171" cy="886171"/>
          </a:xfrm>
        </p:grpSpPr>
        <p:grpSp>
          <p:nvGrpSpPr>
            <p:cNvPr id="1542" name="Graphique 385">
              <a:extLst>
                <a:ext uri="{FF2B5EF4-FFF2-40B4-BE49-F238E27FC236}">
                  <a16:creationId xmlns:a16="http://schemas.microsoft.com/office/drawing/2014/main" id="{885E6746-B212-6B5E-15A3-EA8C810F59E2}"/>
                </a:ext>
              </a:extLst>
            </p:cNvPr>
            <p:cNvGrpSpPr/>
            <p:nvPr/>
          </p:nvGrpSpPr>
          <p:grpSpPr>
            <a:xfrm>
              <a:off x="-2196201" y="4165899"/>
              <a:ext cx="886171" cy="886171"/>
              <a:chOff x="-6047335" y="4253429"/>
              <a:chExt cx="886171" cy="886171"/>
            </a:xfrm>
          </p:grpSpPr>
          <p:sp>
            <p:nvSpPr>
              <p:cNvPr id="1544" name="Ellipse 1543">
                <a:extLst>
                  <a:ext uri="{FF2B5EF4-FFF2-40B4-BE49-F238E27FC236}">
                    <a16:creationId xmlns:a16="http://schemas.microsoft.com/office/drawing/2014/main" id="{766C0C04-FAF8-6834-E998-701D67EC6B9A}"/>
                  </a:ext>
                </a:extLst>
              </p:cNvPr>
              <p:cNvSpPr/>
              <p:nvPr/>
            </p:nvSpPr>
            <p:spPr>
              <a:xfrm>
                <a:off x="-6047335" y="4253429"/>
                <a:ext cx="886171" cy="886171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45" name="Ellipse 1544">
                <a:extLst>
                  <a:ext uri="{FF2B5EF4-FFF2-40B4-BE49-F238E27FC236}">
                    <a16:creationId xmlns:a16="http://schemas.microsoft.com/office/drawing/2014/main" id="{2F4972A0-A3F6-FB03-C3CF-6FFD7BFD8EED}"/>
                  </a:ext>
                </a:extLst>
              </p:cNvPr>
              <p:cNvSpPr/>
              <p:nvPr/>
            </p:nvSpPr>
            <p:spPr>
              <a:xfrm>
                <a:off x="-5958147" y="4342617"/>
                <a:ext cx="707794" cy="707794"/>
              </a:xfrm>
              <a:prstGeom prst="ellipse">
                <a:avLst/>
              </a:prstGeom>
              <a:solidFill>
                <a:schemeClr val="accent2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543" name="ZoneTexte 1542">
              <a:extLst>
                <a:ext uri="{FF2B5EF4-FFF2-40B4-BE49-F238E27FC236}">
                  <a16:creationId xmlns:a16="http://schemas.microsoft.com/office/drawing/2014/main" id="{044B1568-1126-E45B-9A13-8B3F12F955C5}"/>
                </a:ext>
              </a:extLst>
            </p:cNvPr>
            <p:cNvSpPr txBox="1"/>
            <p:nvPr/>
          </p:nvSpPr>
          <p:spPr>
            <a:xfrm>
              <a:off x="-2097120" y="4378152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50</a:t>
              </a:r>
              <a:r>
                <a:rPr lang="fr-FR" sz="1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tx1">
                    <a:lumMod val="85000"/>
                    <a:lumOff val="15000"/>
                  </a:schemeClr>
                </a:solidFill>
                <a:latin typeface="Helvetica" pitchFamily="2" charset="0"/>
              </a:endParaRPr>
            </a:p>
          </p:txBody>
        </p:sp>
      </p:grpSp>
      <p:grpSp>
        <p:nvGrpSpPr>
          <p:cNvPr id="1546" name="Groupe 1545">
            <a:extLst>
              <a:ext uri="{FF2B5EF4-FFF2-40B4-BE49-F238E27FC236}">
                <a16:creationId xmlns:a16="http://schemas.microsoft.com/office/drawing/2014/main" id="{582BAE3C-5789-5A89-72AF-E664A057CAD6}"/>
              </a:ext>
            </a:extLst>
          </p:cNvPr>
          <p:cNvGrpSpPr/>
          <p:nvPr/>
        </p:nvGrpSpPr>
        <p:grpSpPr>
          <a:xfrm>
            <a:off x="5774921" y="4216500"/>
            <a:ext cx="642158" cy="642158"/>
            <a:chOff x="-4110358" y="5865997"/>
            <a:chExt cx="642158" cy="642158"/>
          </a:xfrm>
        </p:grpSpPr>
        <p:grpSp>
          <p:nvGrpSpPr>
            <p:cNvPr id="1547" name="Graphique 385">
              <a:extLst>
                <a:ext uri="{FF2B5EF4-FFF2-40B4-BE49-F238E27FC236}">
                  <a16:creationId xmlns:a16="http://schemas.microsoft.com/office/drawing/2014/main" id="{E090B888-CA86-5A87-31B9-235FB215E1B0}"/>
                </a:ext>
              </a:extLst>
            </p:cNvPr>
            <p:cNvGrpSpPr/>
            <p:nvPr/>
          </p:nvGrpSpPr>
          <p:grpSpPr>
            <a:xfrm>
              <a:off x="-4110358" y="5865997"/>
              <a:ext cx="642158" cy="642158"/>
              <a:chOff x="-4865283" y="4253429"/>
              <a:chExt cx="642158" cy="642158"/>
            </a:xfrm>
          </p:grpSpPr>
          <p:sp>
            <p:nvSpPr>
              <p:cNvPr id="1549" name="Ellipse 1548">
                <a:extLst>
                  <a:ext uri="{FF2B5EF4-FFF2-40B4-BE49-F238E27FC236}">
                    <a16:creationId xmlns:a16="http://schemas.microsoft.com/office/drawing/2014/main" id="{F49242E3-F395-4621-407F-87EB502AA0A1}"/>
                  </a:ext>
                </a:extLst>
              </p:cNvPr>
              <p:cNvSpPr/>
              <p:nvPr/>
            </p:nvSpPr>
            <p:spPr>
              <a:xfrm>
                <a:off x="-4865283" y="4253429"/>
                <a:ext cx="642158" cy="642158"/>
              </a:xfrm>
              <a:prstGeom prst="ellipse">
                <a:avLst/>
              </a:prstGeom>
              <a:solidFill>
                <a:srgbClr val="002033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 dirty="0"/>
              </a:p>
            </p:txBody>
          </p:sp>
          <p:sp>
            <p:nvSpPr>
              <p:cNvPr id="1550" name="Ellipse 1549">
                <a:extLst>
                  <a:ext uri="{FF2B5EF4-FFF2-40B4-BE49-F238E27FC236}">
                    <a16:creationId xmlns:a16="http://schemas.microsoft.com/office/drawing/2014/main" id="{382C9C44-C41A-6245-25DF-421F82968584}"/>
                  </a:ext>
                </a:extLst>
              </p:cNvPr>
              <p:cNvSpPr/>
              <p:nvPr/>
            </p:nvSpPr>
            <p:spPr>
              <a:xfrm>
                <a:off x="-4776007" y="4342705"/>
                <a:ext cx="463607" cy="463607"/>
              </a:xfrm>
              <a:prstGeom prst="ellipse">
                <a:avLst/>
              </a:prstGeom>
              <a:solidFill>
                <a:schemeClr val="accent1"/>
              </a:solidFill>
              <a:ln w="8653" cap="flat">
                <a:noFill/>
                <a:prstDash val="solid"/>
                <a:miter/>
              </a:ln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548" name="ZoneTexte 1547">
              <a:extLst>
                <a:ext uri="{FF2B5EF4-FFF2-40B4-BE49-F238E27FC236}">
                  <a16:creationId xmlns:a16="http://schemas.microsoft.com/office/drawing/2014/main" id="{F43E284F-3349-F480-907C-651D27E12A79}"/>
                </a:ext>
              </a:extLst>
            </p:cNvPr>
            <p:cNvSpPr txBox="1"/>
            <p:nvPr/>
          </p:nvSpPr>
          <p:spPr>
            <a:xfrm>
              <a:off x="-4055538" y="6017799"/>
              <a:ext cx="532518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>
                  <a:solidFill>
                    <a:schemeClr val="bg1"/>
                  </a:solidFill>
                  <a:latin typeface="Helvetica" pitchFamily="2" charset="0"/>
                </a:rPr>
                <a:t>20</a:t>
              </a:r>
              <a:r>
                <a:rPr lang="fr-FR" sz="1050" b="1" dirty="0">
                  <a:solidFill>
                    <a:schemeClr val="bg1"/>
                  </a:solidFill>
                  <a:latin typeface="Helvetica" pitchFamily="2" charset="0"/>
                </a:rPr>
                <a:t>%</a:t>
              </a:r>
              <a:endParaRPr lang="fr-FR" b="1" dirty="0">
                <a:solidFill>
                  <a:schemeClr val="bg1"/>
                </a:solidFill>
                <a:latin typeface="Helvetica" pitchFamily="2" charset="0"/>
              </a:endParaRPr>
            </a:p>
          </p:txBody>
        </p:sp>
      </p:grpSp>
      <p:sp>
        <p:nvSpPr>
          <p:cNvPr id="1551" name="Forme libre 1550">
            <a:extLst>
              <a:ext uri="{FF2B5EF4-FFF2-40B4-BE49-F238E27FC236}">
                <a16:creationId xmlns:a16="http://schemas.microsoft.com/office/drawing/2014/main" id="{734FE448-B06C-216A-DB04-094197841E2C}"/>
              </a:ext>
            </a:extLst>
          </p:cNvPr>
          <p:cNvSpPr/>
          <p:nvPr/>
        </p:nvSpPr>
        <p:spPr>
          <a:xfrm>
            <a:off x="8868803" y="1042530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5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552" name="Group 46">
            <a:extLst>
              <a:ext uri="{FF2B5EF4-FFF2-40B4-BE49-F238E27FC236}">
                <a16:creationId xmlns:a16="http://schemas.microsoft.com/office/drawing/2014/main" id="{01D8CA65-C2D4-9D2C-1306-23E403E2F521}"/>
              </a:ext>
            </a:extLst>
          </p:cNvPr>
          <p:cNvGrpSpPr/>
          <p:nvPr/>
        </p:nvGrpSpPr>
        <p:grpSpPr>
          <a:xfrm>
            <a:off x="9435668" y="1124477"/>
            <a:ext cx="1691640" cy="1013154"/>
            <a:chOff x="9636390" y="4480994"/>
            <a:chExt cx="1691640" cy="1013154"/>
          </a:xfrm>
        </p:grpSpPr>
        <p:sp>
          <p:nvSpPr>
            <p:cNvPr id="1553" name="TextBox 36">
              <a:extLst>
                <a:ext uri="{FF2B5EF4-FFF2-40B4-BE49-F238E27FC236}">
                  <a16:creationId xmlns:a16="http://schemas.microsoft.com/office/drawing/2014/main" id="{8D94C54E-5566-BE5A-0343-3A5CDCE0CD5D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554" name="TextBox 37">
              <a:extLst>
                <a:ext uri="{FF2B5EF4-FFF2-40B4-BE49-F238E27FC236}">
                  <a16:creationId xmlns:a16="http://schemas.microsoft.com/office/drawing/2014/main" id="{54DC4629-2462-352E-F808-8DBCCB7314BF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1555" name="Forme libre 1554">
            <a:extLst>
              <a:ext uri="{FF2B5EF4-FFF2-40B4-BE49-F238E27FC236}">
                <a16:creationId xmlns:a16="http://schemas.microsoft.com/office/drawing/2014/main" id="{8EBB139A-4255-710A-BD4C-8A2F3EA321FD}"/>
              </a:ext>
            </a:extLst>
          </p:cNvPr>
          <p:cNvSpPr/>
          <p:nvPr/>
        </p:nvSpPr>
        <p:spPr>
          <a:xfrm>
            <a:off x="7642169" y="4822793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1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556" name="Group 46">
            <a:extLst>
              <a:ext uri="{FF2B5EF4-FFF2-40B4-BE49-F238E27FC236}">
                <a16:creationId xmlns:a16="http://schemas.microsoft.com/office/drawing/2014/main" id="{8559ABDD-3978-DA3B-78CD-F091F85DD30E}"/>
              </a:ext>
            </a:extLst>
          </p:cNvPr>
          <p:cNvGrpSpPr/>
          <p:nvPr/>
        </p:nvGrpSpPr>
        <p:grpSpPr>
          <a:xfrm>
            <a:off x="8209034" y="4904740"/>
            <a:ext cx="1691640" cy="1013154"/>
            <a:chOff x="9636390" y="4480994"/>
            <a:chExt cx="1691640" cy="1013154"/>
          </a:xfrm>
        </p:grpSpPr>
        <p:sp>
          <p:nvSpPr>
            <p:cNvPr id="1557" name="TextBox 36">
              <a:extLst>
                <a:ext uri="{FF2B5EF4-FFF2-40B4-BE49-F238E27FC236}">
                  <a16:creationId xmlns:a16="http://schemas.microsoft.com/office/drawing/2014/main" id="{3329D140-C91F-F1EF-5589-50F923B0CF29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558" name="TextBox 37">
              <a:extLst>
                <a:ext uri="{FF2B5EF4-FFF2-40B4-BE49-F238E27FC236}">
                  <a16:creationId xmlns:a16="http://schemas.microsoft.com/office/drawing/2014/main" id="{008157BD-E8B0-407F-F1BF-BE3D78F6C9F4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</a:t>
              </a:r>
            </a:p>
          </p:txBody>
        </p:sp>
      </p:grpSp>
      <p:sp>
        <p:nvSpPr>
          <p:cNvPr id="1559" name="Forme libre 1558">
            <a:extLst>
              <a:ext uri="{FF2B5EF4-FFF2-40B4-BE49-F238E27FC236}">
                <a16:creationId xmlns:a16="http://schemas.microsoft.com/office/drawing/2014/main" id="{7529F029-BD69-2D33-5E20-3A5B10B77679}"/>
              </a:ext>
            </a:extLst>
          </p:cNvPr>
          <p:cNvSpPr/>
          <p:nvPr/>
        </p:nvSpPr>
        <p:spPr>
          <a:xfrm>
            <a:off x="224294" y="1998378"/>
            <a:ext cx="466855" cy="484476"/>
          </a:xfrm>
          <a:custGeom>
            <a:avLst/>
            <a:gdLst>
              <a:gd name="csX0" fmla="*/ 510194 w 933709"/>
              <a:gd name="csY0" fmla="*/ 946006 h 968952"/>
              <a:gd name="csX1" fmla="*/ 477722 w 933709"/>
              <a:gd name="csY1" fmla="*/ 968953 h 968952"/>
              <a:gd name="csX2" fmla="*/ 0 w 933709"/>
              <a:gd name="csY2" fmla="*/ 491230 h 968952"/>
              <a:gd name="csX3" fmla="*/ 22947 w 933709"/>
              <a:gd name="csY3" fmla="*/ 458758 h 968952"/>
              <a:gd name="csX4" fmla="*/ 430790 w 933709"/>
              <a:gd name="csY4" fmla="*/ 37581 h 968952"/>
              <a:gd name="csX5" fmla="*/ 477722 w 933709"/>
              <a:gd name="csY5" fmla="*/ 0 h 968952"/>
              <a:gd name="csX6" fmla="*/ 525866 w 933709"/>
              <a:gd name="csY6" fmla="*/ 48145 h 968952"/>
              <a:gd name="csX7" fmla="*/ 477722 w 933709"/>
              <a:gd name="csY7" fmla="*/ 96289 h 968952"/>
              <a:gd name="csX8" fmla="*/ 432089 w 933709"/>
              <a:gd name="csY8" fmla="*/ 63558 h 968952"/>
              <a:gd name="csX9" fmla="*/ 48837 w 933709"/>
              <a:gd name="csY9" fmla="*/ 459711 h 968952"/>
              <a:gd name="csX10" fmla="*/ 69186 w 933709"/>
              <a:gd name="csY10" fmla="*/ 491230 h 968952"/>
              <a:gd name="csX11" fmla="*/ 477636 w 933709"/>
              <a:gd name="csY11" fmla="*/ 899680 h 968952"/>
              <a:gd name="csX12" fmla="*/ 509154 w 933709"/>
              <a:gd name="csY12" fmla="*/ 920028 h 968952"/>
              <a:gd name="csX13" fmla="*/ 907732 w 933709"/>
              <a:gd name="csY13" fmla="*/ 491230 h 968952"/>
              <a:gd name="csX14" fmla="*/ 920721 w 933709"/>
              <a:gd name="csY14" fmla="*/ 478241 h 968952"/>
              <a:gd name="csX15" fmla="*/ 933710 w 933709"/>
              <a:gd name="csY15" fmla="*/ 491230 h 968952"/>
              <a:gd name="csX16" fmla="*/ 510107 w 933709"/>
              <a:gd name="csY16" fmla="*/ 946006 h 968952"/>
              <a:gd name="csX17" fmla="*/ 145213 w 933709"/>
              <a:gd name="csY17" fmla="*/ 491230 h 968952"/>
              <a:gd name="csX18" fmla="*/ 477722 w 933709"/>
              <a:gd name="csY18" fmla="*/ 823739 h 968952"/>
              <a:gd name="csX19" fmla="*/ 810231 w 933709"/>
              <a:gd name="csY19" fmla="*/ 491230 h 968952"/>
              <a:gd name="csX20" fmla="*/ 477722 w 933709"/>
              <a:gd name="csY20" fmla="*/ 158721 h 968952"/>
              <a:gd name="csX21" fmla="*/ 145213 w 933709"/>
              <a:gd name="csY21" fmla="*/ 491230 h 9689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33709" h="968952">
                <a:moveTo>
                  <a:pt x="510194" y="946006"/>
                </a:moveTo>
                <a:cubicBezTo>
                  <a:pt x="505344" y="959341"/>
                  <a:pt x="492702" y="968953"/>
                  <a:pt x="477722" y="968953"/>
                </a:cubicBezTo>
                <a:cubicBezTo>
                  <a:pt x="214313" y="968953"/>
                  <a:pt x="0" y="754640"/>
                  <a:pt x="0" y="491230"/>
                </a:cubicBezTo>
                <a:cubicBezTo>
                  <a:pt x="0" y="476250"/>
                  <a:pt x="9612" y="463608"/>
                  <a:pt x="22947" y="458758"/>
                </a:cubicBezTo>
                <a:cubicBezTo>
                  <a:pt x="38533" y="237952"/>
                  <a:pt x="211888" y="60007"/>
                  <a:pt x="430790" y="37581"/>
                </a:cubicBezTo>
                <a:cubicBezTo>
                  <a:pt x="435639" y="16106"/>
                  <a:pt x="454775" y="0"/>
                  <a:pt x="477722" y="0"/>
                </a:cubicBezTo>
                <a:cubicBezTo>
                  <a:pt x="504305" y="0"/>
                  <a:pt x="525866" y="21561"/>
                  <a:pt x="525866" y="48145"/>
                </a:cubicBezTo>
                <a:cubicBezTo>
                  <a:pt x="525866" y="74728"/>
                  <a:pt x="504305" y="96289"/>
                  <a:pt x="477722" y="96289"/>
                </a:cubicBezTo>
                <a:cubicBezTo>
                  <a:pt x="456507" y="96289"/>
                  <a:pt x="438583" y="82608"/>
                  <a:pt x="432089" y="63558"/>
                </a:cubicBezTo>
                <a:cubicBezTo>
                  <a:pt x="226608" y="85292"/>
                  <a:pt x="63991" y="252326"/>
                  <a:pt x="48837" y="459711"/>
                </a:cubicBezTo>
                <a:cubicBezTo>
                  <a:pt x="60787" y="465166"/>
                  <a:pt x="69186" y="477202"/>
                  <a:pt x="69186" y="491230"/>
                </a:cubicBezTo>
                <a:cubicBezTo>
                  <a:pt x="69186" y="716453"/>
                  <a:pt x="252412" y="899680"/>
                  <a:pt x="477636" y="899680"/>
                </a:cubicBezTo>
                <a:cubicBezTo>
                  <a:pt x="491663" y="899680"/>
                  <a:pt x="503699" y="908079"/>
                  <a:pt x="509154" y="920028"/>
                </a:cubicBezTo>
                <a:cubicBezTo>
                  <a:pt x="731693" y="903836"/>
                  <a:pt x="907732" y="717752"/>
                  <a:pt x="907732" y="491230"/>
                </a:cubicBezTo>
                <a:cubicBezTo>
                  <a:pt x="907732" y="484043"/>
                  <a:pt x="913534" y="478241"/>
                  <a:pt x="920721" y="478241"/>
                </a:cubicBezTo>
                <a:cubicBezTo>
                  <a:pt x="927908" y="478241"/>
                  <a:pt x="933710" y="484043"/>
                  <a:pt x="933710" y="491230"/>
                </a:cubicBezTo>
                <a:cubicBezTo>
                  <a:pt x="933710" y="731780"/>
                  <a:pt x="746500" y="929294"/>
                  <a:pt x="510107" y="946006"/>
                </a:cubicBezTo>
                <a:close/>
                <a:moveTo>
                  <a:pt x="145213" y="491230"/>
                </a:moveTo>
                <a:cubicBezTo>
                  <a:pt x="145213" y="674890"/>
                  <a:pt x="294063" y="823739"/>
                  <a:pt x="477722" y="823739"/>
                </a:cubicBezTo>
                <a:cubicBezTo>
                  <a:pt x="661381" y="823739"/>
                  <a:pt x="810231" y="674890"/>
                  <a:pt x="810231" y="491230"/>
                </a:cubicBezTo>
                <a:cubicBezTo>
                  <a:pt x="810231" y="307571"/>
                  <a:pt x="661381" y="158721"/>
                  <a:pt x="477722" y="158721"/>
                </a:cubicBezTo>
                <a:cubicBezTo>
                  <a:pt x="294063" y="158721"/>
                  <a:pt x="145213" y="307571"/>
                  <a:pt x="145213" y="491230"/>
                </a:cubicBezTo>
                <a:close/>
              </a:path>
            </a:pathLst>
          </a:custGeom>
          <a:solidFill>
            <a:schemeClr val="accent2"/>
          </a:solidFill>
          <a:ln w="8653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grpSp>
        <p:nvGrpSpPr>
          <p:cNvPr id="1560" name="Group 46">
            <a:extLst>
              <a:ext uri="{FF2B5EF4-FFF2-40B4-BE49-F238E27FC236}">
                <a16:creationId xmlns:a16="http://schemas.microsoft.com/office/drawing/2014/main" id="{10938846-6D9C-334E-8F3C-F0E987EC39F9}"/>
              </a:ext>
            </a:extLst>
          </p:cNvPr>
          <p:cNvGrpSpPr/>
          <p:nvPr/>
        </p:nvGrpSpPr>
        <p:grpSpPr>
          <a:xfrm>
            <a:off x="791159" y="2080325"/>
            <a:ext cx="1691640" cy="1013154"/>
            <a:chOff x="9636390" y="4480994"/>
            <a:chExt cx="1691640" cy="1013154"/>
          </a:xfrm>
        </p:grpSpPr>
        <p:sp>
          <p:nvSpPr>
            <p:cNvPr id="1561" name="TextBox 36">
              <a:extLst>
                <a:ext uri="{FF2B5EF4-FFF2-40B4-BE49-F238E27FC236}">
                  <a16:creationId xmlns:a16="http://schemas.microsoft.com/office/drawing/2014/main" id="{8B44780A-6CCD-7913-114D-EF9C75CED1DD}"/>
                </a:ext>
              </a:extLst>
            </p:cNvPr>
            <p:cNvSpPr txBox="1"/>
            <p:nvPr/>
          </p:nvSpPr>
          <p:spPr>
            <a:xfrm>
              <a:off x="9636390" y="4480994"/>
              <a:ext cx="169164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562" name="TextBox 37">
              <a:extLst>
                <a:ext uri="{FF2B5EF4-FFF2-40B4-BE49-F238E27FC236}">
                  <a16:creationId xmlns:a16="http://schemas.microsoft.com/office/drawing/2014/main" id="{B71578FE-68D3-52E5-AB21-EE2EE52F3064}"/>
                </a:ext>
              </a:extLst>
            </p:cNvPr>
            <p:cNvSpPr txBox="1"/>
            <p:nvPr/>
          </p:nvSpPr>
          <p:spPr>
            <a:xfrm>
              <a:off x="9636390" y="4847817"/>
              <a:ext cx="169164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magna.</a:t>
              </a:r>
            </a:p>
          </p:txBody>
        </p:sp>
      </p:grpSp>
      <p:grpSp>
        <p:nvGrpSpPr>
          <p:cNvPr id="1568" name="Group 1567">
            <a:extLst>
              <a:ext uri="{FF2B5EF4-FFF2-40B4-BE49-F238E27FC236}">
                <a16:creationId xmlns:a16="http://schemas.microsoft.com/office/drawing/2014/main" id="{22DA3B84-66C9-D135-E574-55CE7B32DDF4}"/>
              </a:ext>
            </a:extLst>
          </p:cNvPr>
          <p:cNvGrpSpPr/>
          <p:nvPr/>
        </p:nvGrpSpPr>
        <p:grpSpPr>
          <a:xfrm>
            <a:off x="1970863" y="902537"/>
            <a:ext cx="1770957" cy="2228158"/>
            <a:chOff x="2353298" y="1200842"/>
            <a:chExt cx="1770957" cy="2228158"/>
          </a:xfrm>
        </p:grpSpPr>
        <p:pic>
          <p:nvPicPr>
            <p:cNvPr id="1569" name="Graphique 2304" descr="Airplane avec un remplissage uni">
              <a:extLst>
                <a:ext uri="{FF2B5EF4-FFF2-40B4-BE49-F238E27FC236}">
                  <a16:creationId xmlns:a16="http://schemas.microsoft.com/office/drawing/2014/main" id="{B64D0216-4B31-7501-38C4-155B13C0779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11640">
              <a:off x="2387990" y="1200842"/>
              <a:ext cx="914400" cy="914400"/>
            </a:xfrm>
            <a:prstGeom prst="rect">
              <a:avLst/>
            </a:prstGeom>
          </p:spPr>
        </p:pic>
        <p:sp>
          <p:nvSpPr>
            <p:cNvPr id="1570" name="Arc 1569">
              <a:extLst>
                <a:ext uri="{FF2B5EF4-FFF2-40B4-BE49-F238E27FC236}">
                  <a16:creationId xmlns:a16="http://schemas.microsoft.com/office/drawing/2014/main" id="{2380A89C-308F-AD29-1609-436EA09E4F66}"/>
                </a:ext>
              </a:extLst>
            </p:cNvPr>
            <p:cNvSpPr/>
            <p:nvPr/>
          </p:nvSpPr>
          <p:spPr>
            <a:xfrm>
              <a:off x="2353298" y="1658043"/>
              <a:ext cx="1770957" cy="1770957"/>
            </a:xfrm>
            <a:prstGeom prst="arc">
              <a:avLst/>
            </a:prstGeom>
            <a:noFill/>
            <a:ln w="25400">
              <a:solidFill>
                <a:schemeClr val="accent4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7398545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9629</TotalTime>
  <Words>188</Words>
  <Application>Microsoft Office PowerPoint</Application>
  <PresentationFormat>Widescreen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Singapore – Slide Template</vt:lpstr>
      <vt:lpstr>Singapore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Singapore Dotted Map Infographic</dc:title>
  <dc:creator>PresentationGO.com</dc:creator>
  <dc:description>© Copyright PresentationGO.com - Do not distribute or sale without written permission.</dc:description>
  <cp:lastModifiedBy>Christophe Barroche</cp:lastModifiedBy>
  <cp:revision>71</cp:revision>
  <dcterms:created xsi:type="dcterms:W3CDTF">2014-11-26T05:14:11Z</dcterms:created>
  <dcterms:modified xsi:type="dcterms:W3CDTF">2026-04-23T16:37:15Z</dcterms:modified>
  <cp:category>Maps &amp; Flags</cp:category>
</cp:coreProperties>
</file>