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1" r:id="rId4"/>
    <p:sldId id="43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92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10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B7607-4628-33E6-3B76-E09E81027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A49016-41CE-811C-0897-0A5E65701E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D4F2E5-E674-B9F5-E02B-58CDE7906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9F10E-1A70-5A2E-4065-0297A34769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15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Iran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1A2E211E-F489-81A0-E093-2E5BA6FC1594}"/>
              </a:ext>
            </a:extLst>
          </p:cNvPr>
          <p:cNvGrpSpPr/>
          <p:nvPr/>
        </p:nvGrpSpPr>
        <p:grpSpPr>
          <a:xfrm>
            <a:off x="3450564" y="1003829"/>
            <a:ext cx="5290872" cy="4850341"/>
            <a:chOff x="-26817412" y="12519738"/>
            <a:chExt cx="5290872" cy="4850341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735105B8-4E99-23D4-7FBB-746328CD470D}"/>
                </a:ext>
              </a:extLst>
            </p:cNvPr>
            <p:cNvSpPr/>
            <p:nvPr/>
          </p:nvSpPr>
          <p:spPr>
            <a:xfrm>
              <a:off x="-22495422" y="162630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D08BDFD-A585-24A8-4E4B-B448E4DF37F3}"/>
                </a:ext>
              </a:extLst>
            </p:cNvPr>
            <p:cNvSpPr/>
            <p:nvPr/>
          </p:nvSpPr>
          <p:spPr>
            <a:xfrm>
              <a:off x="-22495422" y="165210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5705491-DC9D-1E59-EFAC-9BDA03E1BE81}"/>
                </a:ext>
              </a:extLst>
            </p:cNvPr>
            <p:cNvSpPr/>
            <p:nvPr/>
          </p:nvSpPr>
          <p:spPr>
            <a:xfrm>
              <a:off x="-25327070" y="15230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E119CAA6-E3D9-B463-1D2A-C74BBC8DD531}"/>
                </a:ext>
              </a:extLst>
            </p:cNvPr>
            <p:cNvSpPr/>
            <p:nvPr/>
          </p:nvSpPr>
          <p:spPr>
            <a:xfrm>
              <a:off x="-22793409" y="1677917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6E41B66-DBE9-4A79-ABD3-C1C9F3E275D7}"/>
                </a:ext>
              </a:extLst>
            </p:cNvPr>
            <p:cNvSpPr/>
            <p:nvPr/>
          </p:nvSpPr>
          <p:spPr>
            <a:xfrm>
              <a:off x="-23836648" y="1677917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C72A04E-F4E2-704F-449D-2D91EFDCEF97}"/>
                </a:ext>
              </a:extLst>
            </p:cNvPr>
            <p:cNvSpPr/>
            <p:nvPr/>
          </p:nvSpPr>
          <p:spPr>
            <a:xfrm>
              <a:off x="-22793409" y="1703744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E08AD9D-A8ED-6C9F-E913-2EBB54397F0F}"/>
                </a:ext>
              </a:extLst>
            </p:cNvPr>
            <p:cNvSpPr/>
            <p:nvPr/>
          </p:nvSpPr>
          <p:spPr>
            <a:xfrm>
              <a:off x="-26295953" y="138105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4FFFA93-EB8F-1E3F-ADBD-E4D7B0F4C3A2}"/>
                </a:ext>
              </a:extLst>
            </p:cNvPr>
            <p:cNvSpPr/>
            <p:nvPr/>
          </p:nvSpPr>
          <p:spPr>
            <a:xfrm>
              <a:off x="-23538741" y="165210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AE67B2D-8589-160C-671E-AC330C85E518}"/>
                </a:ext>
              </a:extLst>
            </p:cNvPr>
            <p:cNvSpPr/>
            <p:nvPr/>
          </p:nvSpPr>
          <p:spPr>
            <a:xfrm>
              <a:off x="-26594102" y="127780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C016920-1051-F116-1EB2-3A94EBBCD6C0}"/>
                </a:ext>
              </a:extLst>
            </p:cNvPr>
            <p:cNvSpPr/>
            <p:nvPr/>
          </p:nvSpPr>
          <p:spPr>
            <a:xfrm>
              <a:off x="-23687695" y="165212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9B33AB1-5DED-A119-F340-F4F788143CF0}"/>
                </a:ext>
              </a:extLst>
            </p:cNvPr>
            <p:cNvSpPr/>
            <p:nvPr/>
          </p:nvSpPr>
          <p:spPr>
            <a:xfrm>
              <a:off x="-23836648" y="165210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7F35B20-A9A7-9BAA-EF9D-E489622FBE12}"/>
                </a:ext>
              </a:extLst>
            </p:cNvPr>
            <p:cNvSpPr/>
            <p:nvPr/>
          </p:nvSpPr>
          <p:spPr>
            <a:xfrm>
              <a:off x="-22122836" y="163920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A9559165-643F-B399-8900-746F25E4D4B9}"/>
                </a:ext>
              </a:extLst>
            </p:cNvPr>
            <p:cNvSpPr/>
            <p:nvPr/>
          </p:nvSpPr>
          <p:spPr>
            <a:xfrm>
              <a:off x="-25252714" y="138105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D4E811E-568E-05B3-CD6A-C70EFC3F2989}"/>
                </a:ext>
              </a:extLst>
            </p:cNvPr>
            <p:cNvSpPr/>
            <p:nvPr/>
          </p:nvSpPr>
          <p:spPr>
            <a:xfrm>
              <a:off x="-23166075" y="163920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74C4426-88A5-83F7-6B1E-FA2664501D80}"/>
                </a:ext>
              </a:extLst>
            </p:cNvPr>
            <p:cNvSpPr/>
            <p:nvPr/>
          </p:nvSpPr>
          <p:spPr>
            <a:xfrm>
              <a:off x="-24209314" y="163920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BDE32A6-008C-5865-37C6-967228ED7AB1}"/>
                </a:ext>
              </a:extLst>
            </p:cNvPr>
            <p:cNvSpPr/>
            <p:nvPr/>
          </p:nvSpPr>
          <p:spPr>
            <a:xfrm>
              <a:off x="-24209314" y="1381062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BDE8FE08-65D0-C288-8A16-2C32FE0243A4}"/>
                </a:ext>
              </a:extLst>
            </p:cNvPr>
            <p:cNvSpPr/>
            <p:nvPr/>
          </p:nvSpPr>
          <p:spPr>
            <a:xfrm>
              <a:off x="-23165914" y="138105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7A20B1C-C09C-4D97-5F3B-7C8961B2B770}"/>
                </a:ext>
              </a:extLst>
            </p:cNvPr>
            <p:cNvSpPr/>
            <p:nvPr/>
          </p:nvSpPr>
          <p:spPr>
            <a:xfrm>
              <a:off x="-23538741" y="162630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8725BE5-7C9B-324C-E904-2CD5C3DBAEDB}"/>
                </a:ext>
              </a:extLst>
            </p:cNvPr>
            <p:cNvSpPr/>
            <p:nvPr/>
          </p:nvSpPr>
          <p:spPr>
            <a:xfrm>
              <a:off x="-23687695" y="1626286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2C9FD356-F62E-8B45-B544-F3B9822616C1}"/>
                </a:ext>
              </a:extLst>
            </p:cNvPr>
            <p:cNvSpPr/>
            <p:nvPr/>
          </p:nvSpPr>
          <p:spPr>
            <a:xfrm>
              <a:off x="-23836729" y="162630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0B2595A-FE87-B87B-8D23-AD8547323233}"/>
                </a:ext>
              </a:extLst>
            </p:cNvPr>
            <p:cNvSpPr/>
            <p:nvPr/>
          </p:nvSpPr>
          <p:spPr>
            <a:xfrm>
              <a:off x="-24581980" y="162630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51A35937-DE82-616B-20F1-B41A666113E9}"/>
                </a:ext>
              </a:extLst>
            </p:cNvPr>
            <p:cNvSpPr/>
            <p:nvPr/>
          </p:nvSpPr>
          <p:spPr>
            <a:xfrm>
              <a:off x="-24730934" y="1626286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81C3746-1E4A-98C8-A420-9A1A6D781623}"/>
                </a:ext>
              </a:extLst>
            </p:cNvPr>
            <p:cNvSpPr/>
            <p:nvPr/>
          </p:nvSpPr>
          <p:spPr>
            <a:xfrm>
              <a:off x="-24879968" y="162630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FB69667C-5BE8-7B1D-5662-F4AD7C14D306}"/>
                </a:ext>
              </a:extLst>
            </p:cNvPr>
            <p:cNvSpPr/>
            <p:nvPr/>
          </p:nvSpPr>
          <p:spPr>
            <a:xfrm>
              <a:off x="-22122675" y="138105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A225320-0229-970F-D1D7-C795081A7D3A}"/>
                </a:ext>
              </a:extLst>
            </p:cNvPr>
            <p:cNvSpPr/>
            <p:nvPr/>
          </p:nvSpPr>
          <p:spPr>
            <a:xfrm>
              <a:off x="-26295953" y="130362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28EA372-3399-3F81-0AD3-A3BCEABB4C9D}"/>
                </a:ext>
              </a:extLst>
            </p:cNvPr>
            <p:cNvSpPr/>
            <p:nvPr/>
          </p:nvSpPr>
          <p:spPr>
            <a:xfrm>
              <a:off x="-22793409" y="160049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A298A84-FEB1-EE22-98C5-B3B52568907C}"/>
                </a:ext>
              </a:extLst>
            </p:cNvPr>
            <p:cNvSpPr/>
            <p:nvPr/>
          </p:nvSpPr>
          <p:spPr>
            <a:xfrm>
              <a:off x="-23538741" y="160049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A5E5A8A-5A0C-4E63-2D24-D708AB94D6F9}"/>
                </a:ext>
              </a:extLst>
            </p:cNvPr>
            <p:cNvSpPr/>
            <p:nvPr/>
          </p:nvSpPr>
          <p:spPr>
            <a:xfrm>
              <a:off x="-23836648" y="160049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BD34F305-F916-F6F5-AAD2-61139AE4F2F6}"/>
                </a:ext>
              </a:extLst>
            </p:cNvPr>
            <p:cNvSpPr/>
            <p:nvPr/>
          </p:nvSpPr>
          <p:spPr>
            <a:xfrm>
              <a:off x="-24581980" y="160049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30724CFD-FB75-0269-2E2B-8DFE8049F9BB}"/>
                </a:ext>
              </a:extLst>
            </p:cNvPr>
            <p:cNvSpPr/>
            <p:nvPr/>
          </p:nvSpPr>
          <p:spPr>
            <a:xfrm>
              <a:off x="-24879887" y="160049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9747F291-65B2-D1B0-D596-FB7414735A38}"/>
                </a:ext>
              </a:extLst>
            </p:cNvPr>
            <p:cNvSpPr/>
            <p:nvPr/>
          </p:nvSpPr>
          <p:spPr>
            <a:xfrm>
              <a:off x="-25550783" y="1406874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66D415AF-02E9-4481-6A7D-769C8DC27533}"/>
                </a:ext>
              </a:extLst>
            </p:cNvPr>
            <p:cNvSpPr/>
            <p:nvPr/>
          </p:nvSpPr>
          <p:spPr>
            <a:xfrm>
              <a:off x="-22793409" y="157466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591C4218-482C-55C9-8227-0F37CFF717A6}"/>
                </a:ext>
              </a:extLst>
            </p:cNvPr>
            <p:cNvSpPr/>
            <p:nvPr/>
          </p:nvSpPr>
          <p:spPr>
            <a:xfrm>
              <a:off x="-24209314" y="140686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4B0C404E-745C-83E0-DFA6-E44B2F6C3BCB}"/>
                </a:ext>
              </a:extLst>
            </p:cNvPr>
            <p:cNvSpPr/>
            <p:nvPr/>
          </p:nvSpPr>
          <p:spPr>
            <a:xfrm>
              <a:off x="-23165914" y="1303620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7241147-F863-9203-95E8-D55950C6AF51}"/>
                </a:ext>
              </a:extLst>
            </p:cNvPr>
            <p:cNvSpPr/>
            <p:nvPr/>
          </p:nvSpPr>
          <p:spPr>
            <a:xfrm>
              <a:off x="-23836648" y="157466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BB957CC-09F5-CA9C-3F13-BDBBD85A79B8}"/>
                </a:ext>
              </a:extLst>
            </p:cNvPr>
            <p:cNvSpPr/>
            <p:nvPr/>
          </p:nvSpPr>
          <p:spPr>
            <a:xfrm>
              <a:off x="-22867846" y="1406882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F8208F97-30A2-4FF2-9AF9-1F2111D0B47F}"/>
                </a:ext>
              </a:extLst>
            </p:cNvPr>
            <p:cNvSpPr/>
            <p:nvPr/>
          </p:nvSpPr>
          <p:spPr>
            <a:xfrm>
              <a:off x="-24954324" y="143270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080D1E4-BE73-F719-4ED5-898399F97D56}"/>
                </a:ext>
              </a:extLst>
            </p:cNvPr>
            <p:cNvSpPr/>
            <p:nvPr/>
          </p:nvSpPr>
          <p:spPr>
            <a:xfrm>
              <a:off x="-24581980" y="157466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4C4C4410-AB5F-FBDF-C1AE-3510C6E040EA}"/>
                </a:ext>
              </a:extLst>
            </p:cNvPr>
            <p:cNvSpPr/>
            <p:nvPr/>
          </p:nvSpPr>
          <p:spPr>
            <a:xfrm>
              <a:off x="-24805773" y="1432693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09DCCF69-84F6-8747-8DC6-D5833FDDEF5C}"/>
                </a:ext>
              </a:extLst>
            </p:cNvPr>
            <p:cNvSpPr/>
            <p:nvPr/>
          </p:nvSpPr>
          <p:spPr>
            <a:xfrm>
              <a:off x="-23612855" y="1432693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F03EE4F0-A882-17DE-EBE7-595992A70563}"/>
                </a:ext>
              </a:extLst>
            </p:cNvPr>
            <p:cNvSpPr/>
            <p:nvPr/>
          </p:nvSpPr>
          <p:spPr>
            <a:xfrm>
              <a:off x="-23464305" y="143270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E194E037-BC88-A6E2-F3FA-E785FA67F703}"/>
                </a:ext>
              </a:extLst>
            </p:cNvPr>
            <p:cNvSpPr/>
            <p:nvPr/>
          </p:nvSpPr>
          <p:spPr>
            <a:xfrm>
              <a:off x="-24954485" y="151015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866A36BC-9332-CC39-4E83-2224D13E15E3}"/>
                </a:ext>
              </a:extLst>
            </p:cNvPr>
            <p:cNvSpPr/>
            <p:nvPr/>
          </p:nvSpPr>
          <p:spPr>
            <a:xfrm>
              <a:off x="-23464224" y="151015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C0EFDE17-FB2F-4C0A-4114-0E63FB720F3E}"/>
                </a:ext>
              </a:extLst>
            </p:cNvPr>
            <p:cNvSpPr/>
            <p:nvPr/>
          </p:nvSpPr>
          <p:spPr>
            <a:xfrm>
              <a:off x="-22420905" y="151015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F2BC6964-F2A3-7309-6B7E-E2F6178636C4}"/>
                </a:ext>
              </a:extLst>
            </p:cNvPr>
            <p:cNvSpPr/>
            <p:nvPr/>
          </p:nvSpPr>
          <p:spPr>
            <a:xfrm>
              <a:off x="-23091639" y="15230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9575F44-C2CC-35DB-784E-39A21446964C}"/>
                </a:ext>
              </a:extLst>
            </p:cNvPr>
            <p:cNvSpPr/>
            <p:nvPr/>
          </p:nvSpPr>
          <p:spPr>
            <a:xfrm>
              <a:off x="-22495341" y="167791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24867ACF-146D-06AD-F86D-D147240ACB8D}"/>
                </a:ext>
              </a:extLst>
            </p:cNvPr>
            <p:cNvSpPr/>
            <p:nvPr/>
          </p:nvSpPr>
          <p:spPr>
            <a:xfrm>
              <a:off x="-25625138" y="154885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5FB35BA2-23E4-C997-22A1-D6211B1803FA}"/>
                </a:ext>
              </a:extLst>
            </p:cNvPr>
            <p:cNvSpPr/>
            <p:nvPr/>
          </p:nvSpPr>
          <p:spPr>
            <a:xfrm>
              <a:off x="-25178278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F40ACCE-D79A-4F31-5AB6-3811B95B06CA}"/>
                </a:ext>
              </a:extLst>
            </p:cNvPr>
            <p:cNvSpPr/>
            <p:nvPr/>
          </p:nvSpPr>
          <p:spPr>
            <a:xfrm>
              <a:off x="-23240190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29A5AA45-F4D5-25F4-271A-CD96CD4EB9FC}"/>
                </a:ext>
              </a:extLst>
            </p:cNvPr>
            <p:cNvSpPr/>
            <p:nvPr/>
          </p:nvSpPr>
          <p:spPr>
            <a:xfrm>
              <a:off x="-23240351" y="149722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57B0AA4C-8FAB-D5B1-C539-908F4737A1BD}"/>
                </a:ext>
              </a:extLst>
            </p:cNvPr>
            <p:cNvSpPr/>
            <p:nvPr/>
          </p:nvSpPr>
          <p:spPr>
            <a:xfrm>
              <a:off x="-25178197" y="149722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7321880D-5B81-5D9E-69DB-28786B5E1ED4}"/>
                </a:ext>
              </a:extLst>
            </p:cNvPr>
            <p:cNvSpPr/>
            <p:nvPr/>
          </p:nvSpPr>
          <p:spPr>
            <a:xfrm>
              <a:off x="-22421066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FD4A35B0-C7D8-A9BA-693E-FF3580048047}"/>
                </a:ext>
              </a:extLst>
            </p:cNvPr>
            <p:cNvSpPr/>
            <p:nvPr/>
          </p:nvSpPr>
          <p:spPr>
            <a:xfrm>
              <a:off x="-26295873" y="132943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EF74A6CC-B321-12DD-5DFD-13B9FECD05BE}"/>
                </a:ext>
              </a:extLst>
            </p:cNvPr>
            <p:cNvSpPr/>
            <p:nvPr/>
          </p:nvSpPr>
          <p:spPr>
            <a:xfrm>
              <a:off x="-22569616" y="14585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04EA8103-9E66-8877-8AD2-50CF6E1A0BA0}"/>
                </a:ext>
              </a:extLst>
            </p:cNvPr>
            <p:cNvSpPr/>
            <p:nvPr/>
          </p:nvSpPr>
          <p:spPr>
            <a:xfrm>
              <a:off x="-22867765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5214FC72-F19A-5A4E-C141-0D55E93E2302}"/>
                </a:ext>
              </a:extLst>
            </p:cNvPr>
            <p:cNvSpPr/>
            <p:nvPr/>
          </p:nvSpPr>
          <p:spPr>
            <a:xfrm>
              <a:off x="-23464305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15E8C9E7-D0D6-2601-50C9-3963F2331DFC}"/>
                </a:ext>
              </a:extLst>
            </p:cNvPr>
            <p:cNvSpPr/>
            <p:nvPr/>
          </p:nvSpPr>
          <p:spPr>
            <a:xfrm>
              <a:off x="-23911004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970054E3-A10A-CD99-A870-3F3C874F3EEE}"/>
                </a:ext>
              </a:extLst>
            </p:cNvPr>
            <p:cNvSpPr/>
            <p:nvPr/>
          </p:nvSpPr>
          <p:spPr>
            <a:xfrm>
              <a:off x="-24507544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5F6474EE-4684-FB49-8CF1-A838BF377585}"/>
                </a:ext>
              </a:extLst>
            </p:cNvPr>
            <p:cNvSpPr/>
            <p:nvPr/>
          </p:nvSpPr>
          <p:spPr>
            <a:xfrm>
              <a:off x="-24954243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495D8C6A-E666-CC62-D8CD-7898EFBF0A65}"/>
                </a:ext>
              </a:extLst>
            </p:cNvPr>
            <p:cNvSpPr/>
            <p:nvPr/>
          </p:nvSpPr>
          <p:spPr>
            <a:xfrm>
              <a:off x="-25550783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916E3C0F-E34B-B6AC-3BF7-BB0C272D9848}"/>
                </a:ext>
              </a:extLst>
            </p:cNvPr>
            <p:cNvSpPr/>
            <p:nvPr/>
          </p:nvSpPr>
          <p:spPr>
            <a:xfrm>
              <a:off x="-25848931" y="14585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B16B6B80-20D5-F73C-C832-A91C6B4298E2}"/>
                </a:ext>
              </a:extLst>
            </p:cNvPr>
            <p:cNvSpPr/>
            <p:nvPr/>
          </p:nvSpPr>
          <p:spPr>
            <a:xfrm>
              <a:off x="-25997482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91C359EA-15C2-316A-3BA2-DA701699D609}"/>
                </a:ext>
              </a:extLst>
            </p:cNvPr>
            <p:cNvSpPr/>
            <p:nvPr/>
          </p:nvSpPr>
          <p:spPr>
            <a:xfrm>
              <a:off x="-22420905" y="14327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0D96C802-14A7-4A1C-A017-A3DA47172DA4}"/>
                </a:ext>
              </a:extLst>
            </p:cNvPr>
            <p:cNvSpPr/>
            <p:nvPr/>
          </p:nvSpPr>
          <p:spPr>
            <a:xfrm>
              <a:off x="-22719134" y="143270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9178C4DE-8C72-ECD2-B58F-6E5547CD4328}"/>
                </a:ext>
              </a:extLst>
            </p:cNvPr>
            <p:cNvSpPr/>
            <p:nvPr/>
          </p:nvSpPr>
          <p:spPr>
            <a:xfrm>
              <a:off x="-22867765" y="143270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70A07F27-8486-10CF-6D9E-DBFD4FDBD81B}"/>
                </a:ext>
              </a:extLst>
            </p:cNvPr>
            <p:cNvSpPr/>
            <p:nvPr/>
          </p:nvSpPr>
          <p:spPr>
            <a:xfrm>
              <a:off x="-22793409" y="154885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022048AB-8543-898F-0B3F-D8D95AC09C4B}"/>
                </a:ext>
              </a:extLst>
            </p:cNvPr>
            <p:cNvSpPr/>
            <p:nvPr/>
          </p:nvSpPr>
          <p:spPr>
            <a:xfrm>
              <a:off x="-22196951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E91C6C0B-CE26-99FE-15E0-BA8A6F57206B}"/>
                </a:ext>
              </a:extLst>
            </p:cNvPr>
            <p:cNvSpPr/>
            <p:nvPr/>
          </p:nvSpPr>
          <p:spPr>
            <a:xfrm>
              <a:off x="-23762373" y="143270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423FC14F-1879-EC60-F180-9722C055BA31}"/>
                </a:ext>
              </a:extLst>
            </p:cNvPr>
            <p:cNvSpPr/>
            <p:nvPr/>
          </p:nvSpPr>
          <p:spPr>
            <a:xfrm>
              <a:off x="-23911004" y="143270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E16FBA0B-3B62-1193-78EA-880072C42CF7}"/>
                </a:ext>
              </a:extLst>
            </p:cNvPr>
            <p:cNvSpPr/>
            <p:nvPr/>
          </p:nvSpPr>
          <p:spPr>
            <a:xfrm>
              <a:off x="-24507544" y="143270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CFC8D1AD-380C-4422-7AC2-06C0B973682C}"/>
                </a:ext>
              </a:extLst>
            </p:cNvPr>
            <p:cNvSpPr/>
            <p:nvPr/>
          </p:nvSpPr>
          <p:spPr>
            <a:xfrm>
              <a:off x="-24656175" y="143270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0A61DCAA-7B7D-4E68-AEA6-4282EE73EEB7}"/>
                </a:ext>
              </a:extLst>
            </p:cNvPr>
            <p:cNvSpPr/>
            <p:nvPr/>
          </p:nvSpPr>
          <p:spPr>
            <a:xfrm>
              <a:off x="-25178278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C319302C-FCF2-B7C6-A916-0375616D639D}"/>
                </a:ext>
              </a:extLst>
            </p:cNvPr>
            <p:cNvSpPr/>
            <p:nvPr/>
          </p:nvSpPr>
          <p:spPr>
            <a:xfrm>
              <a:off x="-24283428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9B932232-8A7D-2E17-588A-BDAD6D8073F4}"/>
                </a:ext>
              </a:extLst>
            </p:cNvPr>
            <p:cNvSpPr/>
            <p:nvPr/>
          </p:nvSpPr>
          <p:spPr>
            <a:xfrm>
              <a:off x="-25550783" y="143270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ABCA33BA-5B85-579E-D57F-9DA4BE42B074}"/>
                </a:ext>
              </a:extLst>
            </p:cNvPr>
            <p:cNvSpPr/>
            <p:nvPr/>
          </p:nvSpPr>
          <p:spPr>
            <a:xfrm>
              <a:off x="-25699414" y="143270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46230865-3477-9110-6293-15377C03E489}"/>
                </a:ext>
              </a:extLst>
            </p:cNvPr>
            <p:cNvSpPr/>
            <p:nvPr/>
          </p:nvSpPr>
          <p:spPr>
            <a:xfrm>
              <a:off x="-25997643" y="14327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3A9BA5ED-EB64-3D48-8169-66D1C14A0F0F}"/>
                </a:ext>
              </a:extLst>
            </p:cNvPr>
            <p:cNvSpPr/>
            <p:nvPr/>
          </p:nvSpPr>
          <p:spPr>
            <a:xfrm>
              <a:off x="-22420905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9F14A289-F133-A7DA-C257-09D25C30332A}"/>
                </a:ext>
              </a:extLst>
            </p:cNvPr>
            <p:cNvSpPr/>
            <p:nvPr/>
          </p:nvSpPr>
          <p:spPr>
            <a:xfrm>
              <a:off x="-24135039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E03940C5-7704-C1D6-4995-04A301C56204}"/>
                </a:ext>
              </a:extLst>
            </p:cNvPr>
            <p:cNvSpPr/>
            <p:nvPr/>
          </p:nvSpPr>
          <p:spPr>
            <a:xfrm>
              <a:off x="-23464144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E40A67CE-9854-9FD5-4E51-8110D1D8AAD7}"/>
                </a:ext>
              </a:extLst>
            </p:cNvPr>
            <p:cNvSpPr/>
            <p:nvPr/>
          </p:nvSpPr>
          <p:spPr>
            <a:xfrm>
              <a:off x="-23911085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51733F7C-60E5-31BB-1343-08FF7E1A3CF6}"/>
                </a:ext>
              </a:extLst>
            </p:cNvPr>
            <p:cNvSpPr/>
            <p:nvPr/>
          </p:nvSpPr>
          <p:spPr>
            <a:xfrm>
              <a:off x="-23240190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133D4017-3E73-3A16-EDD0-9DD878DC7394}"/>
                </a:ext>
              </a:extLst>
            </p:cNvPr>
            <p:cNvSpPr/>
            <p:nvPr/>
          </p:nvSpPr>
          <p:spPr>
            <a:xfrm>
              <a:off x="-24507382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6B17B3BC-8C13-A788-123A-27D7986C3861}"/>
                </a:ext>
              </a:extLst>
            </p:cNvPr>
            <p:cNvSpPr/>
            <p:nvPr/>
          </p:nvSpPr>
          <p:spPr>
            <a:xfrm>
              <a:off x="-24954404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43F5D2BC-B0DF-0EBE-87D6-0E0835DC036C}"/>
                </a:ext>
              </a:extLst>
            </p:cNvPr>
            <p:cNvSpPr/>
            <p:nvPr/>
          </p:nvSpPr>
          <p:spPr>
            <a:xfrm>
              <a:off x="-22196951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87B06F4A-35DC-B2BB-4BE2-29BB509BBF67}"/>
                </a:ext>
              </a:extLst>
            </p:cNvPr>
            <p:cNvSpPr/>
            <p:nvPr/>
          </p:nvSpPr>
          <p:spPr>
            <a:xfrm>
              <a:off x="-25997643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49252FA9-487A-E69B-6A27-F7CB4C48AD02}"/>
                </a:ext>
              </a:extLst>
            </p:cNvPr>
            <p:cNvSpPr/>
            <p:nvPr/>
          </p:nvSpPr>
          <p:spPr>
            <a:xfrm>
              <a:off x="-22495341" y="160049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25524BA7-5D18-BE62-4346-8C6269ECE62D}"/>
                </a:ext>
              </a:extLst>
            </p:cNvPr>
            <p:cNvSpPr/>
            <p:nvPr/>
          </p:nvSpPr>
          <p:spPr>
            <a:xfrm>
              <a:off x="-22644456" y="162629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DFE7C9DC-DE51-957B-18E0-220CC65D9602}"/>
                </a:ext>
              </a:extLst>
            </p:cNvPr>
            <p:cNvSpPr/>
            <p:nvPr/>
          </p:nvSpPr>
          <p:spPr>
            <a:xfrm>
              <a:off x="-22196951" y="170376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D7A63F60-445E-D2DF-FC0A-EA33EBECDF9F}"/>
                </a:ext>
              </a:extLst>
            </p:cNvPr>
            <p:cNvSpPr/>
            <p:nvPr/>
          </p:nvSpPr>
          <p:spPr>
            <a:xfrm>
              <a:off x="-25997643" y="127780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2FE6E985-9FD1-0C91-B012-BAC68DF7C18D}"/>
                </a:ext>
              </a:extLst>
            </p:cNvPr>
            <p:cNvSpPr/>
            <p:nvPr/>
          </p:nvSpPr>
          <p:spPr>
            <a:xfrm>
              <a:off x="-22644456" y="1652114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460C7977-7F29-7CCF-45D8-17687308C5C5}"/>
                </a:ext>
              </a:extLst>
            </p:cNvPr>
            <p:cNvSpPr/>
            <p:nvPr/>
          </p:nvSpPr>
          <p:spPr>
            <a:xfrm>
              <a:off x="-24060522" y="1355243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A974A85C-DF1A-076A-ED88-41C75AE7C906}"/>
                </a:ext>
              </a:extLst>
            </p:cNvPr>
            <p:cNvSpPr/>
            <p:nvPr/>
          </p:nvSpPr>
          <p:spPr>
            <a:xfrm>
              <a:off x="-24358187" y="135525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057EE12E-F84D-8EE8-48F4-0E9B9ED1F9DF}"/>
                </a:ext>
              </a:extLst>
            </p:cNvPr>
            <p:cNvSpPr/>
            <p:nvPr/>
          </p:nvSpPr>
          <p:spPr>
            <a:xfrm>
              <a:off x="-26295873" y="135525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49F4190E-DB9A-E604-6A2F-DAB8765EF826}"/>
                </a:ext>
              </a:extLst>
            </p:cNvPr>
            <p:cNvSpPr/>
            <p:nvPr/>
          </p:nvSpPr>
          <p:spPr>
            <a:xfrm>
              <a:off x="-22495180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0DBE4E99-E87A-C349-8F49-5C815A8F91D2}"/>
                </a:ext>
              </a:extLst>
            </p:cNvPr>
            <p:cNvSpPr/>
            <p:nvPr/>
          </p:nvSpPr>
          <p:spPr>
            <a:xfrm>
              <a:off x="-26593780" y="135525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6315E022-475C-7DFE-A288-5FCD2CFE9C46}"/>
                </a:ext>
              </a:extLst>
            </p:cNvPr>
            <p:cNvSpPr/>
            <p:nvPr/>
          </p:nvSpPr>
          <p:spPr>
            <a:xfrm>
              <a:off x="-26742733" y="125199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6CF78993-B3FD-F68F-99C7-F197E05D5A05}"/>
                </a:ext>
              </a:extLst>
            </p:cNvPr>
            <p:cNvSpPr/>
            <p:nvPr/>
          </p:nvSpPr>
          <p:spPr>
            <a:xfrm>
              <a:off x="-22495180" y="1703744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829F0023-17AB-8428-CC39-7529F50283EA}"/>
                </a:ext>
              </a:extLst>
            </p:cNvPr>
            <p:cNvSpPr/>
            <p:nvPr/>
          </p:nvSpPr>
          <p:spPr>
            <a:xfrm>
              <a:off x="-22644214" y="170376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F7627D29-525C-F356-972B-51AA16A7E91F}"/>
                </a:ext>
              </a:extLst>
            </p:cNvPr>
            <p:cNvSpPr/>
            <p:nvPr/>
          </p:nvSpPr>
          <p:spPr>
            <a:xfrm>
              <a:off x="-25997643" y="1355267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A021840F-3AF3-DCAF-AE16-66AE498D3840}"/>
                </a:ext>
              </a:extLst>
            </p:cNvPr>
            <p:cNvSpPr/>
            <p:nvPr/>
          </p:nvSpPr>
          <p:spPr>
            <a:xfrm>
              <a:off x="-25849092" y="125197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7891AE8F-78A2-926A-A324-46D42C951FDD}"/>
                </a:ext>
              </a:extLst>
            </p:cNvPr>
            <p:cNvSpPr/>
            <p:nvPr/>
          </p:nvSpPr>
          <p:spPr>
            <a:xfrm>
              <a:off x="-21749929" y="167794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6164572C-0BF3-EA89-769B-8BE21EDBD2D8}"/>
                </a:ext>
              </a:extLst>
            </p:cNvPr>
            <p:cNvSpPr/>
            <p:nvPr/>
          </p:nvSpPr>
          <p:spPr>
            <a:xfrm>
              <a:off x="-25550541" y="135525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E8777C76-0763-7842-E7A8-487E6F1CFD52}"/>
                </a:ext>
              </a:extLst>
            </p:cNvPr>
            <p:cNvSpPr/>
            <p:nvPr/>
          </p:nvSpPr>
          <p:spPr>
            <a:xfrm>
              <a:off x="-22196951" y="167794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211E3398-7011-FD93-8BEF-2784EBC07608}"/>
                </a:ext>
              </a:extLst>
            </p:cNvPr>
            <p:cNvSpPr/>
            <p:nvPr/>
          </p:nvSpPr>
          <p:spPr>
            <a:xfrm>
              <a:off x="-25252392" y="1355267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A43863DD-F9D1-155F-9181-9C07585B69E3}"/>
                </a:ext>
              </a:extLst>
            </p:cNvPr>
            <p:cNvSpPr/>
            <p:nvPr/>
          </p:nvSpPr>
          <p:spPr>
            <a:xfrm>
              <a:off x="-22644375" y="167794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932C31DE-350C-7187-A7AE-AE05C6B580D7}"/>
                </a:ext>
              </a:extLst>
            </p:cNvPr>
            <p:cNvSpPr/>
            <p:nvPr/>
          </p:nvSpPr>
          <p:spPr>
            <a:xfrm>
              <a:off x="-23091719" y="167794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C4465F92-01CE-3F88-7E1D-A4F8EFB659C3}"/>
                </a:ext>
              </a:extLst>
            </p:cNvPr>
            <p:cNvSpPr/>
            <p:nvPr/>
          </p:nvSpPr>
          <p:spPr>
            <a:xfrm>
              <a:off x="-23240190" y="167794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33D66CC2-56AB-DC2F-4A55-005DE96CD13B}"/>
                </a:ext>
              </a:extLst>
            </p:cNvPr>
            <p:cNvSpPr/>
            <p:nvPr/>
          </p:nvSpPr>
          <p:spPr>
            <a:xfrm>
              <a:off x="-24134958" y="167794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299AC4C7-73A8-A715-39D3-211C12C0CDFE}"/>
                </a:ext>
              </a:extLst>
            </p:cNvPr>
            <p:cNvSpPr/>
            <p:nvPr/>
          </p:nvSpPr>
          <p:spPr>
            <a:xfrm>
              <a:off x="-24507302" y="135525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C95B9044-9344-A230-9E8C-00B4AABC5B83}"/>
                </a:ext>
              </a:extLst>
            </p:cNvPr>
            <p:cNvSpPr/>
            <p:nvPr/>
          </p:nvSpPr>
          <p:spPr>
            <a:xfrm>
              <a:off x="-22793570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5A691781-8D52-BAB4-FB82-5A3CB5354D8D}"/>
                </a:ext>
              </a:extLst>
            </p:cNvPr>
            <p:cNvSpPr/>
            <p:nvPr/>
          </p:nvSpPr>
          <p:spPr>
            <a:xfrm>
              <a:off x="-24209153" y="1355267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D194F679-11FA-92A9-90EA-4900160D12B7}"/>
                </a:ext>
              </a:extLst>
            </p:cNvPr>
            <p:cNvSpPr/>
            <p:nvPr/>
          </p:nvSpPr>
          <p:spPr>
            <a:xfrm>
              <a:off x="-22942282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AC1A05C3-EE17-84A9-180A-96E9B4957321}"/>
                </a:ext>
              </a:extLst>
            </p:cNvPr>
            <p:cNvSpPr/>
            <p:nvPr/>
          </p:nvSpPr>
          <p:spPr>
            <a:xfrm>
              <a:off x="-23911085" y="135525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71CE3A0E-38DD-A5DF-8851-7449BD4DB269}"/>
                </a:ext>
              </a:extLst>
            </p:cNvPr>
            <p:cNvSpPr/>
            <p:nvPr/>
          </p:nvSpPr>
          <p:spPr>
            <a:xfrm>
              <a:off x="-21749929" y="165211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3B390D8D-6CB3-5DFB-5FDA-455DF9CA326C}"/>
                </a:ext>
              </a:extLst>
            </p:cNvPr>
            <p:cNvSpPr/>
            <p:nvPr/>
          </p:nvSpPr>
          <p:spPr>
            <a:xfrm>
              <a:off x="-22048400" y="165213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1C018D91-4F59-5630-7564-8352C515A1C9}"/>
                </a:ext>
              </a:extLst>
            </p:cNvPr>
            <p:cNvSpPr/>
            <p:nvPr/>
          </p:nvSpPr>
          <p:spPr>
            <a:xfrm>
              <a:off x="-22197031" y="165213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268F8516-A788-71C7-803A-29A419320BDC}"/>
                </a:ext>
              </a:extLst>
            </p:cNvPr>
            <p:cNvSpPr/>
            <p:nvPr/>
          </p:nvSpPr>
          <p:spPr>
            <a:xfrm>
              <a:off x="-22793168" y="165211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76A2ED50-313E-D6A4-FAFC-4BB94E46CD0D}"/>
                </a:ext>
              </a:extLst>
            </p:cNvPr>
            <p:cNvSpPr/>
            <p:nvPr/>
          </p:nvSpPr>
          <p:spPr>
            <a:xfrm>
              <a:off x="-23165914" y="1355267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98588079-A115-6101-9411-8DCBE7A434DA}"/>
                </a:ext>
              </a:extLst>
            </p:cNvPr>
            <p:cNvSpPr/>
            <p:nvPr/>
          </p:nvSpPr>
          <p:spPr>
            <a:xfrm>
              <a:off x="-23091639" y="165213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23F1A6D-EE62-5101-2FC4-9616A0E16BCC}"/>
                </a:ext>
              </a:extLst>
            </p:cNvPr>
            <p:cNvSpPr/>
            <p:nvPr/>
          </p:nvSpPr>
          <p:spPr>
            <a:xfrm>
              <a:off x="-22867846" y="135525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BE1FE0E8-939F-2A79-53B4-4221A9DD0B1C}"/>
                </a:ext>
              </a:extLst>
            </p:cNvPr>
            <p:cNvSpPr/>
            <p:nvPr/>
          </p:nvSpPr>
          <p:spPr>
            <a:xfrm>
              <a:off x="-23240270" y="165213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6FAC36EB-E579-1DE3-7537-A5F8EB01110F}"/>
                </a:ext>
              </a:extLst>
            </p:cNvPr>
            <p:cNvSpPr/>
            <p:nvPr/>
          </p:nvSpPr>
          <p:spPr>
            <a:xfrm>
              <a:off x="-26295873" y="1277825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8A14B8F5-0A28-C697-B507-41DCA1116D59}"/>
                </a:ext>
              </a:extLst>
            </p:cNvPr>
            <p:cNvSpPr/>
            <p:nvPr/>
          </p:nvSpPr>
          <p:spPr>
            <a:xfrm>
              <a:off x="-22420743" y="1355267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4B8ADF11-D890-92AB-7B3F-0DF087B56A86}"/>
                </a:ext>
              </a:extLst>
            </p:cNvPr>
            <p:cNvSpPr/>
            <p:nvPr/>
          </p:nvSpPr>
          <p:spPr>
            <a:xfrm>
              <a:off x="-24134878" y="165213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525E5080-D689-340B-35AF-76F7E53CA41C}"/>
                </a:ext>
              </a:extLst>
            </p:cNvPr>
            <p:cNvSpPr/>
            <p:nvPr/>
          </p:nvSpPr>
          <p:spPr>
            <a:xfrm>
              <a:off x="-24283509" y="165213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4391D84E-0322-6D03-C65F-D18E36ABA0DD}"/>
                </a:ext>
              </a:extLst>
            </p:cNvPr>
            <p:cNvSpPr/>
            <p:nvPr/>
          </p:nvSpPr>
          <p:spPr>
            <a:xfrm>
              <a:off x="-22569939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E4C28775-FDDC-31F6-B76E-070AF1BA71B7}"/>
                </a:ext>
              </a:extLst>
            </p:cNvPr>
            <p:cNvSpPr/>
            <p:nvPr/>
          </p:nvSpPr>
          <p:spPr>
            <a:xfrm>
              <a:off x="-22718812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44C535F1-1724-F08A-A495-CDC516319733}"/>
                </a:ext>
              </a:extLst>
            </p:cNvPr>
            <p:cNvSpPr/>
            <p:nvPr/>
          </p:nvSpPr>
          <p:spPr>
            <a:xfrm>
              <a:off x="-23613178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8D05D88B-F13E-0CB5-4989-A564E9AFCAAD}"/>
                </a:ext>
              </a:extLst>
            </p:cNvPr>
            <p:cNvSpPr/>
            <p:nvPr/>
          </p:nvSpPr>
          <p:spPr>
            <a:xfrm>
              <a:off x="-23762051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C5765C50-1B94-13AE-8539-0A09CCFEBB6B}"/>
                </a:ext>
              </a:extLst>
            </p:cNvPr>
            <p:cNvSpPr/>
            <p:nvPr/>
          </p:nvSpPr>
          <p:spPr>
            <a:xfrm>
              <a:off x="-24656497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05AC9BFC-94E2-3D24-A758-873A7013F226}"/>
                </a:ext>
              </a:extLst>
            </p:cNvPr>
            <p:cNvSpPr/>
            <p:nvPr/>
          </p:nvSpPr>
          <p:spPr>
            <a:xfrm>
              <a:off x="-24805290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9873323B-5843-8F85-7A2E-7B3CB37AA615}"/>
                </a:ext>
              </a:extLst>
            </p:cNvPr>
            <p:cNvSpPr/>
            <p:nvPr/>
          </p:nvSpPr>
          <p:spPr>
            <a:xfrm>
              <a:off x="-22048400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B1FF5238-DC6D-CF7C-84F6-49DDB4DA0A0B}"/>
                </a:ext>
              </a:extLst>
            </p:cNvPr>
            <p:cNvSpPr/>
            <p:nvPr/>
          </p:nvSpPr>
          <p:spPr>
            <a:xfrm>
              <a:off x="-22197031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7D7FE2E6-11BF-6A11-4EE6-524AA556BA8E}"/>
                </a:ext>
              </a:extLst>
            </p:cNvPr>
            <p:cNvSpPr/>
            <p:nvPr/>
          </p:nvSpPr>
          <p:spPr>
            <a:xfrm>
              <a:off x="-22793168" y="1626326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CD7519B9-4661-22D5-4B96-D85B0E9D731F}"/>
                </a:ext>
              </a:extLst>
            </p:cNvPr>
            <p:cNvSpPr/>
            <p:nvPr/>
          </p:nvSpPr>
          <p:spPr>
            <a:xfrm>
              <a:off x="-23091639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492958B6-0C8D-A59F-F92B-AF92757A1A8D}"/>
                </a:ext>
              </a:extLst>
            </p:cNvPr>
            <p:cNvSpPr/>
            <p:nvPr/>
          </p:nvSpPr>
          <p:spPr>
            <a:xfrm>
              <a:off x="-23240270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672C67AC-E046-FED1-5CCA-6B9A633EF171}"/>
                </a:ext>
              </a:extLst>
            </p:cNvPr>
            <p:cNvSpPr/>
            <p:nvPr/>
          </p:nvSpPr>
          <p:spPr>
            <a:xfrm>
              <a:off x="-25923126" y="129075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DBA9900D-7102-E809-917B-0B3EE2C074A4}"/>
                </a:ext>
              </a:extLst>
            </p:cNvPr>
            <p:cNvSpPr/>
            <p:nvPr/>
          </p:nvSpPr>
          <p:spPr>
            <a:xfrm>
              <a:off x="-24134878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F6DCC558-61B5-927D-B06B-543E22EF594B}"/>
                </a:ext>
              </a:extLst>
            </p:cNvPr>
            <p:cNvSpPr/>
            <p:nvPr/>
          </p:nvSpPr>
          <p:spPr>
            <a:xfrm>
              <a:off x="-24283509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C3273AAB-ED45-9947-5D4A-391457BD0988}"/>
                </a:ext>
              </a:extLst>
            </p:cNvPr>
            <p:cNvSpPr/>
            <p:nvPr/>
          </p:nvSpPr>
          <p:spPr>
            <a:xfrm>
              <a:off x="-26593780" y="130362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725E7E6E-EB27-4674-A71A-79F9DFE4DAB2}"/>
                </a:ext>
              </a:extLst>
            </p:cNvPr>
            <p:cNvSpPr/>
            <p:nvPr/>
          </p:nvSpPr>
          <p:spPr>
            <a:xfrm>
              <a:off x="-24209234" y="16133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CD826CB9-F5A5-3AAC-957F-9860F098356F}"/>
                </a:ext>
              </a:extLst>
            </p:cNvPr>
            <p:cNvSpPr/>
            <p:nvPr/>
          </p:nvSpPr>
          <p:spPr>
            <a:xfrm>
              <a:off x="-22196951" y="16004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FF46A8BD-D99D-0796-9C1A-9CE1380D55C1}"/>
                </a:ext>
              </a:extLst>
            </p:cNvPr>
            <p:cNvSpPr/>
            <p:nvPr/>
          </p:nvSpPr>
          <p:spPr>
            <a:xfrm>
              <a:off x="-22644375" y="160047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BA5E3912-B140-3B1E-EF5E-89479251CB25}"/>
                </a:ext>
              </a:extLst>
            </p:cNvPr>
            <p:cNvSpPr/>
            <p:nvPr/>
          </p:nvSpPr>
          <p:spPr>
            <a:xfrm>
              <a:off x="-26147161" y="130362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046BE53E-5979-7B72-A20E-67220F3DAF10}"/>
                </a:ext>
              </a:extLst>
            </p:cNvPr>
            <p:cNvSpPr/>
            <p:nvPr/>
          </p:nvSpPr>
          <p:spPr>
            <a:xfrm>
              <a:off x="-23240190" y="16004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EFAA4C3B-4256-CF8C-3202-EEE550B481D1}"/>
                </a:ext>
              </a:extLst>
            </p:cNvPr>
            <p:cNvSpPr/>
            <p:nvPr/>
          </p:nvSpPr>
          <p:spPr>
            <a:xfrm>
              <a:off x="-25997563" y="130362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510697AA-6EDD-9310-A9EB-72E2C78C5AA1}"/>
                </a:ext>
              </a:extLst>
            </p:cNvPr>
            <p:cNvSpPr/>
            <p:nvPr/>
          </p:nvSpPr>
          <p:spPr>
            <a:xfrm>
              <a:off x="-23687614" y="160047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95DF0DE1-1D53-12AA-690F-8B12364E9CF2}"/>
                </a:ext>
              </a:extLst>
            </p:cNvPr>
            <p:cNvSpPr/>
            <p:nvPr/>
          </p:nvSpPr>
          <p:spPr>
            <a:xfrm>
              <a:off x="-24134958" y="16004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3BEE9979-6EE6-06D4-6C08-6654B7D4DE12}"/>
                </a:ext>
              </a:extLst>
            </p:cNvPr>
            <p:cNvSpPr/>
            <p:nvPr/>
          </p:nvSpPr>
          <p:spPr>
            <a:xfrm>
              <a:off x="-24283428" y="16004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B3FF31AC-D862-FB72-DF98-C37E3177055E}"/>
                </a:ext>
              </a:extLst>
            </p:cNvPr>
            <p:cNvSpPr/>
            <p:nvPr/>
          </p:nvSpPr>
          <p:spPr>
            <a:xfrm>
              <a:off x="-24730853" y="160047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2F2BFD08-DFD7-E868-8363-AD6C2AB0F39C}"/>
                </a:ext>
              </a:extLst>
            </p:cNvPr>
            <p:cNvSpPr/>
            <p:nvPr/>
          </p:nvSpPr>
          <p:spPr>
            <a:xfrm>
              <a:off x="-25550541" y="130362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0929FDE5-E596-AA62-5265-C3D8B21ED100}"/>
                </a:ext>
              </a:extLst>
            </p:cNvPr>
            <p:cNvSpPr/>
            <p:nvPr/>
          </p:nvSpPr>
          <p:spPr>
            <a:xfrm>
              <a:off x="-24209314" y="1587617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F90DB5E4-1BC1-A89F-3855-8BC4F3FED968}"/>
                </a:ext>
              </a:extLst>
            </p:cNvPr>
            <p:cNvSpPr/>
            <p:nvPr/>
          </p:nvSpPr>
          <p:spPr>
            <a:xfrm>
              <a:off x="-22495180" y="157468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F6396249-3DAC-4E13-22CD-848E9770C872}"/>
                </a:ext>
              </a:extLst>
            </p:cNvPr>
            <p:cNvSpPr/>
            <p:nvPr/>
          </p:nvSpPr>
          <p:spPr>
            <a:xfrm>
              <a:off x="-22644214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4FFCF3BF-9E83-A129-1326-3AFBBB047603}"/>
                </a:ext>
              </a:extLst>
            </p:cNvPr>
            <p:cNvSpPr/>
            <p:nvPr/>
          </p:nvSpPr>
          <p:spPr>
            <a:xfrm>
              <a:off x="-23464063" y="130362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9BC0BEFF-0B0E-0F30-8306-DB848DFE5EF5}"/>
                </a:ext>
              </a:extLst>
            </p:cNvPr>
            <p:cNvSpPr/>
            <p:nvPr/>
          </p:nvSpPr>
          <p:spPr>
            <a:xfrm>
              <a:off x="-26147161" y="138106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58668AFB-084F-743C-4335-ED5893C48C64}"/>
                </a:ext>
              </a:extLst>
            </p:cNvPr>
            <p:cNvSpPr/>
            <p:nvPr/>
          </p:nvSpPr>
          <p:spPr>
            <a:xfrm>
              <a:off x="-25997563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895953B8-3F03-B9F2-F035-1251227953C4}"/>
                </a:ext>
              </a:extLst>
            </p:cNvPr>
            <p:cNvSpPr/>
            <p:nvPr/>
          </p:nvSpPr>
          <p:spPr>
            <a:xfrm>
              <a:off x="-23314626" y="130362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88F7BCDF-8E36-7111-EF0F-38E39FF51821}"/>
                </a:ext>
              </a:extLst>
            </p:cNvPr>
            <p:cNvSpPr/>
            <p:nvPr/>
          </p:nvSpPr>
          <p:spPr>
            <a:xfrm>
              <a:off x="-23538419" y="157468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23CFB52E-6F30-3B7A-EE31-21B68C38C42B}"/>
                </a:ext>
              </a:extLst>
            </p:cNvPr>
            <p:cNvSpPr/>
            <p:nvPr/>
          </p:nvSpPr>
          <p:spPr>
            <a:xfrm>
              <a:off x="-25550541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6929C09F-03AC-7778-5154-457986FF0023}"/>
                </a:ext>
              </a:extLst>
            </p:cNvPr>
            <p:cNvSpPr/>
            <p:nvPr/>
          </p:nvSpPr>
          <p:spPr>
            <a:xfrm>
              <a:off x="-23687453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C3627F34-E3D7-23C3-84FC-3C20B1597A43}"/>
                </a:ext>
              </a:extLst>
            </p:cNvPr>
            <p:cNvSpPr/>
            <p:nvPr/>
          </p:nvSpPr>
          <p:spPr>
            <a:xfrm>
              <a:off x="-24731095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B4A2673D-3DAC-56BD-D653-27676A068D0A}"/>
                </a:ext>
              </a:extLst>
            </p:cNvPr>
            <p:cNvSpPr/>
            <p:nvPr/>
          </p:nvSpPr>
          <p:spPr>
            <a:xfrm>
              <a:off x="-25103841" y="138106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FA3F53B8-73A3-375C-B521-40C7C5AC8CF5}"/>
                </a:ext>
              </a:extLst>
            </p:cNvPr>
            <p:cNvSpPr/>
            <p:nvPr/>
          </p:nvSpPr>
          <p:spPr>
            <a:xfrm>
              <a:off x="-24954324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DB306ACD-BD52-3F3E-D52F-BA941CE0BCE1}"/>
                </a:ext>
              </a:extLst>
            </p:cNvPr>
            <p:cNvSpPr/>
            <p:nvPr/>
          </p:nvSpPr>
          <p:spPr>
            <a:xfrm>
              <a:off x="-24879887" y="157468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EB11AF1B-6806-0DAC-5F48-10CB1A5E0882}"/>
                </a:ext>
              </a:extLst>
            </p:cNvPr>
            <p:cNvSpPr/>
            <p:nvPr/>
          </p:nvSpPr>
          <p:spPr>
            <a:xfrm>
              <a:off x="-22048480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A063167A-A21D-F37B-6BFA-53F6F9DD40A0}"/>
                </a:ext>
              </a:extLst>
            </p:cNvPr>
            <p:cNvSpPr/>
            <p:nvPr/>
          </p:nvSpPr>
          <p:spPr>
            <a:xfrm>
              <a:off x="-24507302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E9A86C18-8BC2-4E85-0412-B2E8451C1462}"/>
                </a:ext>
              </a:extLst>
            </p:cNvPr>
            <p:cNvSpPr/>
            <p:nvPr/>
          </p:nvSpPr>
          <p:spPr>
            <a:xfrm>
              <a:off x="-22495180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B52A10C9-4540-46F0-A11F-ED6D331BDE0A}"/>
                </a:ext>
              </a:extLst>
            </p:cNvPr>
            <p:cNvSpPr/>
            <p:nvPr/>
          </p:nvSpPr>
          <p:spPr>
            <a:xfrm>
              <a:off x="-23091719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1B067B51-B206-5C4A-9E5E-4F79969F499F}"/>
                </a:ext>
              </a:extLst>
            </p:cNvPr>
            <p:cNvSpPr/>
            <p:nvPr/>
          </p:nvSpPr>
          <p:spPr>
            <a:xfrm>
              <a:off x="-23538419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6343650A-2D9E-7740-80EC-A89EE4D12227}"/>
                </a:ext>
              </a:extLst>
            </p:cNvPr>
            <p:cNvSpPr/>
            <p:nvPr/>
          </p:nvSpPr>
          <p:spPr>
            <a:xfrm>
              <a:off x="-23911085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F4BAED9C-071C-02EA-E353-D0214A5D8261}"/>
                </a:ext>
              </a:extLst>
            </p:cNvPr>
            <p:cNvSpPr/>
            <p:nvPr/>
          </p:nvSpPr>
          <p:spPr>
            <a:xfrm>
              <a:off x="-23836648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3FD01659-A0BE-957C-1278-D112D226D09A}"/>
                </a:ext>
              </a:extLst>
            </p:cNvPr>
            <p:cNvSpPr/>
            <p:nvPr/>
          </p:nvSpPr>
          <p:spPr>
            <a:xfrm>
              <a:off x="-24134958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210D898-2BD8-2308-929C-27366D06B218}"/>
                </a:ext>
              </a:extLst>
            </p:cNvPr>
            <p:cNvSpPr/>
            <p:nvPr/>
          </p:nvSpPr>
          <p:spPr>
            <a:xfrm>
              <a:off x="-23464063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74CC12AB-11B1-961A-D21B-E47F28891BE9}"/>
                </a:ext>
              </a:extLst>
            </p:cNvPr>
            <p:cNvSpPr/>
            <p:nvPr/>
          </p:nvSpPr>
          <p:spPr>
            <a:xfrm>
              <a:off x="-23314626" y="138106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A4F73EE5-A886-D6BC-83A9-E811B73F951E}"/>
                </a:ext>
              </a:extLst>
            </p:cNvPr>
            <p:cNvSpPr/>
            <p:nvPr/>
          </p:nvSpPr>
          <p:spPr>
            <a:xfrm>
              <a:off x="-23538419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C185D80F-D648-55F2-90D8-60E3231AC4AD}"/>
                </a:ext>
              </a:extLst>
            </p:cNvPr>
            <p:cNvSpPr/>
            <p:nvPr/>
          </p:nvSpPr>
          <p:spPr>
            <a:xfrm>
              <a:off x="-24283428" y="154884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3AC2700C-8000-4D58-05CE-28D57DB7661C}"/>
                </a:ext>
              </a:extLst>
            </p:cNvPr>
            <p:cNvSpPr/>
            <p:nvPr/>
          </p:nvSpPr>
          <p:spPr>
            <a:xfrm>
              <a:off x="-22867846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2C9025BD-A8D9-E3BD-2D2E-56D6226CCD50}"/>
                </a:ext>
              </a:extLst>
            </p:cNvPr>
            <p:cNvSpPr/>
            <p:nvPr/>
          </p:nvSpPr>
          <p:spPr>
            <a:xfrm>
              <a:off x="-24581738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DFC8B12E-E063-26AA-8A21-48E3EDF5F2CC}"/>
                </a:ext>
              </a:extLst>
            </p:cNvPr>
            <p:cNvSpPr/>
            <p:nvPr/>
          </p:nvSpPr>
          <p:spPr>
            <a:xfrm>
              <a:off x="-24879887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D7D6BAEB-E1B7-9F9D-749D-2863CA929069}"/>
                </a:ext>
              </a:extLst>
            </p:cNvPr>
            <p:cNvSpPr/>
            <p:nvPr/>
          </p:nvSpPr>
          <p:spPr>
            <a:xfrm>
              <a:off x="-22420824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E7F82AC9-CC77-D0DF-34AC-DCCAD3D298A0}"/>
                </a:ext>
              </a:extLst>
            </p:cNvPr>
            <p:cNvSpPr/>
            <p:nvPr/>
          </p:nvSpPr>
          <p:spPr>
            <a:xfrm>
              <a:off x="-22271387" y="138106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6A7ACB82-54EB-4F0C-E0B4-2B8889417E52}"/>
                </a:ext>
              </a:extLst>
            </p:cNvPr>
            <p:cNvSpPr/>
            <p:nvPr/>
          </p:nvSpPr>
          <p:spPr>
            <a:xfrm>
              <a:off x="-25326748" y="154884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0458921B-147B-379D-1E5D-A3BBD8A3B441}"/>
                </a:ext>
              </a:extLst>
            </p:cNvPr>
            <p:cNvSpPr/>
            <p:nvPr/>
          </p:nvSpPr>
          <p:spPr>
            <a:xfrm>
              <a:off x="-23464063" y="153597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1593D64C-F8A7-781A-ED8F-65CCDA2C8BC8}"/>
                </a:ext>
              </a:extLst>
            </p:cNvPr>
            <p:cNvSpPr/>
            <p:nvPr/>
          </p:nvSpPr>
          <p:spPr>
            <a:xfrm>
              <a:off x="-24954485" y="153597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9746601E-C3D9-E46C-5BE4-10CC01F45255}"/>
                </a:ext>
              </a:extLst>
            </p:cNvPr>
            <p:cNvSpPr/>
            <p:nvPr/>
          </p:nvSpPr>
          <p:spPr>
            <a:xfrm>
              <a:off x="-25923126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25AB906C-8058-CF62-AC7F-523DC7CDD8D9}"/>
                </a:ext>
              </a:extLst>
            </p:cNvPr>
            <p:cNvSpPr/>
            <p:nvPr/>
          </p:nvSpPr>
          <p:spPr>
            <a:xfrm>
              <a:off x="-22196870" y="152302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34594E59-3229-92FC-F4D3-2761C5A177C9}"/>
                </a:ext>
              </a:extLst>
            </p:cNvPr>
            <p:cNvSpPr/>
            <p:nvPr/>
          </p:nvSpPr>
          <p:spPr>
            <a:xfrm>
              <a:off x="-25625138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FA6551AB-2B8C-BFA9-A373-84CB6906F766}"/>
                </a:ext>
              </a:extLst>
            </p:cNvPr>
            <p:cNvSpPr/>
            <p:nvPr/>
          </p:nvSpPr>
          <p:spPr>
            <a:xfrm>
              <a:off x="-22495180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296E4DFD-F83B-C39F-762A-7E9AF41F65F6}"/>
                </a:ext>
              </a:extLst>
            </p:cNvPr>
            <p:cNvSpPr/>
            <p:nvPr/>
          </p:nvSpPr>
          <p:spPr>
            <a:xfrm>
              <a:off x="-22793409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A1CAE080-0902-DE90-71E7-7BEDE4935882}"/>
                </a:ext>
              </a:extLst>
            </p:cNvPr>
            <p:cNvSpPr/>
            <p:nvPr/>
          </p:nvSpPr>
          <p:spPr>
            <a:xfrm>
              <a:off x="-23240109" y="152302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65C50F9B-5D27-7030-D2A9-DA6734F47FEA}"/>
                </a:ext>
              </a:extLst>
            </p:cNvPr>
            <p:cNvSpPr/>
            <p:nvPr/>
          </p:nvSpPr>
          <p:spPr>
            <a:xfrm>
              <a:off x="-23538419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FA94744A-036D-B0F9-F034-2E9D61A93989}"/>
                </a:ext>
              </a:extLst>
            </p:cNvPr>
            <p:cNvSpPr/>
            <p:nvPr/>
          </p:nvSpPr>
          <p:spPr>
            <a:xfrm>
              <a:off x="-24879887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1F11DE23-630C-48A4-F935-1FBB00E429B4}"/>
                </a:ext>
              </a:extLst>
            </p:cNvPr>
            <p:cNvSpPr/>
            <p:nvPr/>
          </p:nvSpPr>
          <p:spPr>
            <a:xfrm>
              <a:off x="-23836648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C6D80F25-51E1-FC40-E994-E66FFA98059C}"/>
                </a:ext>
              </a:extLst>
            </p:cNvPr>
            <p:cNvSpPr/>
            <p:nvPr/>
          </p:nvSpPr>
          <p:spPr>
            <a:xfrm>
              <a:off x="-24581900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0874CADA-51C4-D56B-7C9B-115628E257B6}"/>
                </a:ext>
              </a:extLst>
            </p:cNvPr>
            <p:cNvSpPr/>
            <p:nvPr/>
          </p:nvSpPr>
          <p:spPr>
            <a:xfrm>
              <a:off x="-24581738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A1648CFA-DDF4-4D07-0431-63E84D861768}"/>
                </a:ext>
              </a:extLst>
            </p:cNvPr>
            <p:cNvSpPr/>
            <p:nvPr/>
          </p:nvSpPr>
          <p:spPr>
            <a:xfrm>
              <a:off x="-24879887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35649D53-7AAD-71E4-EBD1-944F785043EF}"/>
                </a:ext>
              </a:extLst>
            </p:cNvPr>
            <p:cNvSpPr/>
            <p:nvPr/>
          </p:nvSpPr>
          <p:spPr>
            <a:xfrm>
              <a:off x="-25178278" y="152302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EE3FF593-20B4-A6A6-4D1F-E3BD07538ED1}"/>
                </a:ext>
              </a:extLst>
            </p:cNvPr>
            <p:cNvSpPr/>
            <p:nvPr/>
          </p:nvSpPr>
          <p:spPr>
            <a:xfrm>
              <a:off x="-25624977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01BD1CAD-7F21-6643-504F-261E3B533D1C}"/>
                </a:ext>
              </a:extLst>
            </p:cNvPr>
            <p:cNvSpPr/>
            <p:nvPr/>
          </p:nvSpPr>
          <p:spPr>
            <a:xfrm>
              <a:off x="-23836648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066A5EE7-9FD2-5B04-431C-86CDA10D82F2}"/>
                </a:ext>
              </a:extLst>
            </p:cNvPr>
            <p:cNvSpPr/>
            <p:nvPr/>
          </p:nvSpPr>
          <p:spPr>
            <a:xfrm>
              <a:off x="-23911085" y="151015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8231B273-05F7-BBFB-4992-360338DC19A2}"/>
                </a:ext>
              </a:extLst>
            </p:cNvPr>
            <p:cNvSpPr/>
            <p:nvPr/>
          </p:nvSpPr>
          <p:spPr>
            <a:xfrm>
              <a:off x="-23538661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01A1D93C-9775-074E-B42E-18CD05295485}"/>
                </a:ext>
              </a:extLst>
            </p:cNvPr>
            <p:cNvSpPr/>
            <p:nvPr/>
          </p:nvSpPr>
          <p:spPr>
            <a:xfrm>
              <a:off x="-24060280" y="151012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466DE817-F8C7-7C62-1459-CE8BA65A6C6D}"/>
                </a:ext>
              </a:extLst>
            </p:cNvPr>
            <p:cNvSpPr/>
            <p:nvPr/>
          </p:nvSpPr>
          <p:spPr>
            <a:xfrm>
              <a:off x="-24358187" y="151012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47E04B96-A5E1-1310-FDEA-2509797D655A}"/>
                </a:ext>
              </a:extLst>
            </p:cNvPr>
            <p:cNvSpPr/>
            <p:nvPr/>
          </p:nvSpPr>
          <p:spPr>
            <a:xfrm>
              <a:off x="-24507382" y="151015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08AA2BD5-454D-575F-0213-A2BC789AAFAA}"/>
                </a:ext>
              </a:extLst>
            </p:cNvPr>
            <p:cNvSpPr/>
            <p:nvPr/>
          </p:nvSpPr>
          <p:spPr>
            <a:xfrm>
              <a:off x="-23091558" y="149721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089E938F-1539-CC29-A103-D073ED3F1AFF}"/>
                </a:ext>
              </a:extLst>
            </p:cNvPr>
            <p:cNvSpPr/>
            <p:nvPr/>
          </p:nvSpPr>
          <p:spPr>
            <a:xfrm>
              <a:off x="-22793409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A69C75F5-5A03-5303-84BC-BB9BCC601546}"/>
                </a:ext>
              </a:extLst>
            </p:cNvPr>
            <p:cNvSpPr/>
            <p:nvPr/>
          </p:nvSpPr>
          <p:spPr>
            <a:xfrm>
              <a:off x="-24134797" y="149721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012CE7B3-DD05-AC97-33C1-DF00AAE897F2}"/>
                </a:ext>
              </a:extLst>
            </p:cNvPr>
            <p:cNvSpPr/>
            <p:nvPr/>
          </p:nvSpPr>
          <p:spPr>
            <a:xfrm>
              <a:off x="-22495341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068A2E1F-14D5-15AB-04D5-61E16FBC2484}"/>
                </a:ext>
              </a:extLst>
            </p:cNvPr>
            <p:cNvSpPr/>
            <p:nvPr/>
          </p:nvSpPr>
          <p:spPr>
            <a:xfrm>
              <a:off x="-24283670" y="149721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F7653623-BC4C-C4DB-7ED4-6097634C639F}"/>
                </a:ext>
              </a:extLst>
            </p:cNvPr>
            <p:cNvSpPr/>
            <p:nvPr/>
          </p:nvSpPr>
          <p:spPr>
            <a:xfrm>
              <a:off x="-26593780" y="132945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2333E8EB-95D2-CD1C-67AA-96227F044F18}"/>
                </a:ext>
              </a:extLst>
            </p:cNvPr>
            <p:cNvSpPr/>
            <p:nvPr/>
          </p:nvSpPr>
          <p:spPr>
            <a:xfrm>
              <a:off x="-26295873" y="140688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1377C745-96CC-220B-C16D-7BB092BB5FD7}"/>
                </a:ext>
              </a:extLst>
            </p:cNvPr>
            <p:cNvSpPr/>
            <p:nvPr/>
          </p:nvSpPr>
          <p:spPr>
            <a:xfrm>
              <a:off x="-25326909" y="149721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BB95E73C-6637-3456-5E7B-6792CF929746}"/>
                </a:ext>
              </a:extLst>
            </p:cNvPr>
            <p:cNvSpPr/>
            <p:nvPr/>
          </p:nvSpPr>
          <p:spPr>
            <a:xfrm>
              <a:off x="-23836809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A9D55BCE-CD9D-AC7C-D02D-0C7C57AAC601}"/>
                </a:ext>
              </a:extLst>
            </p:cNvPr>
            <p:cNvSpPr/>
            <p:nvPr/>
          </p:nvSpPr>
          <p:spPr>
            <a:xfrm>
              <a:off x="-22420985" y="148435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C4846567-9F8A-B27A-FC98-DE989A79F641}"/>
                </a:ext>
              </a:extLst>
            </p:cNvPr>
            <p:cNvSpPr/>
            <p:nvPr/>
          </p:nvSpPr>
          <p:spPr>
            <a:xfrm>
              <a:off x="-22867685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3F5A06B9-7DFC-F9DC-96D5-347274CAB234}"/>
                </a:ext>
              </a:extLst>
            </p:cNvPr>
            <p:cNvSpPr/>
            <p:nvPr/>
          </p:nvSpPr>
          <p:spPr>
            <a:xfrm>
              <a:off x="-23165914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FCBAE644-9E51-9D6D-7D0B-A385D9E81541}"/>
                </a:ext>
              </a:extLst>
            </p:cNvPr>
            <p:cNvSpPr/>
            <p:nvPr/>
          </p:nvSpPr>
          <p:spPr>
            <a:xfrm>
              <a:off x="-23464305" y="148435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BAC50AC7-A093-9DEE-4D72-A6BFB2B7C42A}"/>
                </a:ext>
              </a:extLst>
            </p:cNvPr>
            <p:cNvSpPr/>
            <p:nvPr/>
          </p:nvSpPr>
          <p:spPr>
            <a:xfrm>
              <a:off x="-25252634" y="140688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0FC3B9DD-4CBC-65F7-DA6D-012B0D0343A9}"/>
                </a:ext>
              </a:extLst>
            </p:cNvPr>
            <p:cNvSpPr/>
            <p:nvPr/>
          </p:nvSpPr>
          <p:spPr>
            <a:xfrm>
              <a:off x="-23910924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F54A34A0-3168-6A60-D8CB-A35880B034C7}"/>
                </a:ext>
              </a:extLst>
            </p:cNvPr>
            <p:cNvSpPr/>
            <p:nvPr/>
          </p:nvSpPr>
          <p:spPr>
            <a:xfrm>
              <a:off x="-24209153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8413B494-F393-6FA5-CBEB-B44B34E2AB82}"/>
                </a:ext>
              </a:extLst>
            </p:cNvPr>
            <p:cNvSpPr/>
            <p:nvPr/>
          </p:nvSpPr>
          <p:spPr>
            <a:xfrm>
              <a:off x="-24507544" y="148435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2CF40EF9-4E02-C3D1-77A4-306239B8BF4C}"/>
                </a:ext>
              </a:extLst>
            </p:cNvPr>
            <p:cNvSpPr/>
            <p:nvPr/>
          </p:nvSpPr>
          <p:spPr>
            <a:xfrm>
              <a:off x="-24954163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12BD5B0E-9B3D-3531-5C3B-75157BA159B8}"/>
                </a:ext>
              </a:extLst>
            </p:cNvPr>
            <p:cNvSpPr/>
            <p:nvPr/>
          </p:nvSpPr>
          <p:spPr>
            <a:xfrm>
              <a:off x="-25252392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39BC8218-0CEF-ACA8-0F98-A44C62760BBC}"/>
                </a:ext>
              </a:extLst>
            </p:cNvPr>
            <p:cNvSpPr/>
            <p:nvPr/>
          </p:nvSpPr>
          <p:spPr>
            <a:xfrm>
              <a:off x="-25550783" y="148435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04743966-0AB6-1187-39A6-64D90BF797F5}"/>
                </a:ext>
              </a:extLst>
            </p:cNvPr>
            <p:cNvSpPr/>
            <p:nvPr/>
          </p:nvSpPr>
          <p:spPr>
            <a:xfrm>
              <a:off x="-25997402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719E18D5-4ADF-F346-6575-A7943C04B967}"/>
                </a:ext>
              </a:extLst>
            </p:cNvPr>
            <p:cNvSpPr/>
            <p:nvPr/>
          </p:nvSpPr>
          <p:spPr>
            <a:xfrm>
              <a:off x="-22048480" y="172958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BB49F4C4-87F1-970E-0051-65BE2985A98A}"/>
                </a:ext>
              </a:extLst>
            </p:cNvPr>
            <p:cNvSpPr/>
            <p:nvPr/>
          </p:nvSpPr>
          <p:spPr>
            <a:xfrm>
              <a:off x="-23240431" y="147139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AF057094-2583-07F9-DAF8-24B17843BB3E}"/>
                </a:ext>
              </a:extLst>
            </p:cNvPr>
            <p:cNvSpPr/>
            <p:nvPr/>
          </p:nvSpPr>
          <p:spPr>
            <a:xfrm>
              <a:off x="-23687614" y="1471426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8F8586E3-DDDD-36FC-7F3D-630DDC1B7B7A}"/>
                </a:ext>
              </a:extLst>
            </p:cNvPr>
            <p:cNvSpPr/>
            <p:nvPr/>
          </p:nvSpPr>
          <p:spPr>
            <a:xfrm>
              <a:off x="-24730853" y="1471426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4769E37A-1C5E-29E0-2EB1-039C9C0F6955}"/>
                </a:ext>
              </a:extLst>
            </p:cNvPr>
            <p:cNvSpPr/>
            <p:nvPr/>
          </p:nvSpPr>
          <p:spPr>
            <a:xfrm>
              <a:off x="-25178117" y="1471402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734BE578-5CF4-500F-E22C-BA3119DE08C7}"/>
                </a:ext>
              </a:extLst>
            </p:cNvPr>
            <p:cNvSpPr/>
            <p:nvPr/>
          </p:nvSpPr>
          <p:spPr>
            <a:xfrm>
              <a:off x="-26221356" y="1471402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3FF7CC42-CF2B-D165-2B7E-1BBFBEDF4E05}"/>
                </a:ext>
              </a:extLst>
            </p:cNvPr>
            <p:cNvSpPr/>
            <p:nvPr/>
          </p:nvSpPr>
          <p:spPr>
            <a:xfrm>
              <a:off x="-23165753" y="140688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BBE88A74-105A-58A7-B8C3-871A81B5294A}"/>
                </a:ext>
              </a:extLst>
            </p:cNvPr>
            <p:cNvSpPr/>
            <p:nvPr/>
          </p:nvSpPr>
          <p:spPr>
            <a:xfrm>
              <a:off x="-25997643" y="132944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BA2B1871-3B6F-AE2D-BA16-64FD7AA1087A}"/>
                </a:ext>
              </a:extLst>
            </p:cNvPr>
            <p:cNvSpPr/>
            <p:nvPr/>
          </p:nvSpPr>
          <p:spPr>
            <a:xfrm>
              <a:off x="-25476185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F22F9D48-4497-ECF3-F013-E58665D98643}"/>
                </a:ext>
              </a:extLst>
            </p:cNvPr>
            <p:cNvSpPr/>
            <p:nvPr/>
          </p:nvSpPr>
          <p:spPr>
            <a:xfrm>
              <a:off x="-23165914" y="145852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7A0B7FC7-A2AE-139F-50D0-1399B22433BC}"/>
                </a:ext>
              </a:extLst>
            </p:cNvPr>
            <p:cNvSpPr/>
            <p:nvPr/>
          </p:nvSpPr>
          <p:spPr>
            <a:xfrm>
              <a:off x="-23612936" y="14585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65D649DD-C314-C664-53C7-8FD028105B98}"/>
                </a:ext>
              </a:extLst>
            </p:cNvPr>
            <p:cNvSpPr/>
            <p:nvPr/>
          </p:nvSpPr>
          <p:spPr>
            <a:xfrm>
              <a:off x="-25624977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89DAB10E-2594-B956-DB80-405A8DC76A22}"/>
                </a:ext>
              </a:extLst>
            </p:cNvPr>
            <p:cNvSpPr/>
            <p:nvPr/>
          </p:nvSpPr>
          <p:spPr>
            <a:xfrm>
              <a:off x="-23762373" y="145851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A77541CC-FEBA-33E8-D87C-AA54A6BFDB35}"/>
                </a:ext>
              </a:extLst>
            </p:cNvPr>
            <p:cNvSpPr/>
            <p:nvPr/>
          </p:nvSpPr>
          <p:spPr>
            <a:xfrm>
              <a:off x="-24209153" y="145852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774F3A85-1DEA-E05B-E452-6A8AB7AB4FD2}"/>
                </a:ext>
              </a:extLst>
            </p:cNvPr>
            <p:cNvSpPr/>
            <p:nvPr/>
          </p:nvSpPr>
          <p:spPr>
            <a:xfrm>
              <a:off x="-25550541" y="132945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9835FF09-159A-2E2E-CB41-5D9FDED2E3D7}"/>
                </a:ext>
              </a:extLst>
            </p:cNvPr>
            <p:cNvSpPr/>
            <p:nvPr/>
          </p:nvSpPr>
          <p:spPr>
            <a:xfrm>
              <a:off x="-24656175" y="14585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0DDD84E7-9210-FA84-4FBE-DE83B114AE01}"/>
                </a:ext>
              </a:extLst>
            </p:cNvPr>
            <p:cNvSpPr/>
            <p:nvPr/>
          </p:nvSpPr>
          <p:spPr>
            <a:xfrm>
              <a:off x="-24805612" y="145851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6CE04FB6-4A1B-402F-1467-DB5095A6DE6A}"/>
                </a:ext>
              </a:extLst>
            </p:cNvPr>
            <p:cNvSpPr/>
            <p:nvPr/>
          </p:nvSpPr>
          <p:spPr>
            <a:xfrm>
              <a:off x="-25252392" y="145852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51AD83D4-47E5-66F7-0C8B-47DF4BF44375}"/>
                </a:ext>
              </a:extLst>
            </p:cNvPr>
            <p:cNvSpPr/>
            <p:nvPr/>
          </p:nvSpPr>
          <p:spPr>
            <a:xfrm>
              <a:off x="-25252392" y="132944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9176E93A-9839-C436-BBB3-182BF8E699CB}"/>
                </a:ext>
              </a:extLst>
            </p:cNvPr>
            <p:cNvSpPr/>
            <p:nvPr/>
          </p:nvSpPr>
          <p:spPr>
            <a:xfrm>
              <a:off x="-23911085" y="132945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9000A5BE-2F99-757C-CB30-10D1B92B22C9}"/>
                </a:ext>
              </a:extLst>
            </p:cNvPr>
            <p:cNvSpPr/>
            <p:nvPr/>
          </p:nvSpPr>
          <p:spPr>
            <a:xfrm>
              <a:off x="-26295712" y="145852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39EA1A48-8FDA-95FC-3ED6-8B3CD1147E67}"/>
                </a:ext>
              </a:extLst>
            </p:cNvPr>
            <p:cNvSpPr/>
            <p:nvPr/>
          </p:nvSpPr>
          <p:spPr>
            <a:xfrm>
              <a:off x="-22346307" y="144560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F5B2A5FE-6D07-C69B-C515-B58F91740B02}"/>
                </a:ext>
              </a:extLst>
            </p:cNvPr>
            <p:cNvSpPr/>
            <p:nvPr/>
          </p:nvSpPr>
          <p:spPr>
            <a:xfrm>
              <a:off x="-23389546" y="144560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E85826D7-3EA2-4D05-F4BA-CA00C60E5BE0}"/>
                </a:ext>
              </a:extLst>
            </p:cNvPr>
            <p:cNvSpPr/>
            <p:nvPr/>
          </p:nvSpPr>
          <p:spPr>
            <a:xfrm>
              <a:off x="-23687614" y="14455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187631CC-496D-CC53-8F0B-E5EF37AEA6D1}"/>
                </a:ext>
              </a:extLst>
            </p:cNvPr>
            <p:cNvSpPr/>
            <p:nvPr/>
          </p:nvSpPr>
          <p:spPr>
            <a:xfrm>
              <a:off x="-24730853" y="14455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3C4A9BD5-C2C6-577E-71FD-FE290039D882}"/>
                </a:ext>
              </a:extLst>
            </p:cNvPr>
            <p:cNvSpPr/>
            <p:nvPr/>
          </p:nvSpPr>
          <p:spPr>
            <a:xfrm>
              <a:off x="-25029002" y="144560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EF5B4DFB-CD46-79BC-D972-153E454DA583}"/>
                </a:ext>
              </a:extLst>
            </p:cNvPr>
            <p:cNvSpPr/>
            <p:nvPr/>
          </p:nvSpPr>
          <p:spPr>
            <a:xfrm>
              <a:off x="-26072241" y="144560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22A1493C-E49D-A563-B925-289C16772D0C}"/>
                </a:ext>
              </a:extLst>
            </p:cNvPr>
            <p:cNvSpPr/>
            <p:nvPr/>
          </p:nvSpPr>
          <p:spPr>
            <a:xfrm>
              <a:off x="-22569375" y="14327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160F31A6-445A-44E7-39CA-11101AC38DEF}"/>
                </a:ext>
              </a:extLst>
            </p:cNvPr>
            <p:cNvSpPr/>
            <p:nvPr/>
          </p:nvSpPr>
          <p:spPr>
            <a:xfrm>
              <a:off x="-23464063" y="132945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2CBACF0F-21F7-C59B-6459-8BE2329B20FE}"/>
                </a:ext>
              </a:extLst>
            </p:cNvPr>
            <p:cNvSpPr/>
            <p:nvPr/>
          </p:nvSpPr>
          <p:spPr>
            <a:xfrm>
              <a:off x="-23165914" y="143270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E1639ABA-CDD6-05CA-3D48-EAA779825772}"/>
                </a:ext>
              </a:extLst>
            </p:cNvPr>
            <p:cNvSpPr/>
            <p:nvPr/>
          </p:nvSpPr>
          <p:spPr>
            <a:xfrm>
              <a:off x="-23165914" y="132944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6AB0D495-9997-3107-E244-8683DC3E8540}"/>
                </a:ext>
              </a:extLst>
            </p:cNvPr>
            <p:cNvSpPr/>
            <p:nvPr/>
          </p:nvSpPr>
          <p:spPr>
            <a:xfrm>
              <a:off x="-22867846" y="132945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21B81D9A-73DA-56D1-E4C2-0E5057EF19BE}"/>
                </a:ext>
              </a:extLst>
            </p:cNvPr>
            <p:cNvSpPr/>
            <p:nvPr/>
          </p:nvSpPr>
          <p:spPr>
            <a:xfrm>
              <a:off x="-24209153" y="143270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F6F0F65D-34C4-ECFF-77AF-E4CD4440DB38}"/>
                </a:ext>
              </a:extLst>
            </p:cNvPr>
            <p:cNvSpPr/>
            <p:nvPr/>
          </p:nvSpPr>
          <p:spPr>
            <a:xfrm>
              <a:off x="-26519424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32DDA083-B0BA-9AF5-A058-687AFA7E43F4}"/>
                </a:ext>
              </a:extLst>
            </p:cNvPr>
            <p:cNvSpPr/>
            <p:nvPr/>
          </p:nvSpPr>
          <p:spPr>
            <a:xfrm>
              <a:off x="-26370631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F1EFB74C-AC58-04F7-FC0A-5E1CD52588AC}"/>
                </a:ext>
              </a:extLst>
            </p:cNvPr>
            <p:cNvSpPr/>
            <p:nvPr/>
          </p:nvSpPr>
          <p:spPr>
            <a:xfrm>
              <a:off x="-25252392" y="143270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9BEB088F-3394-F28E-DE73-45B1C4ABECAB}"/>
                </a:ext>
              </a:extLst>
            </p:cNvPr>
            <p:cNvSpPr/>
            <p:nvPr/>
          </p:nvSpPr>
          <p:spPr>
            <a:xfrm>
              <a:off x="-25923287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3E24FFA9-CA18-EB5B-FA7B-AE8A5B999CFE}"/>
                </a:ext>
              </a:extLst>
            </p:cNvPr>
            <p:cNvSpPr/>
            <p:nvPr/>
          </p:nvSpPr>
          <p:spPr>
            <a:xfrm>
              <a:off x="-25849092" y="14327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771DAF19-D5B0-419F-F241-02089884C230}"/>
                </a:ext>
              </a:extLst>
            </p:cNvPr>
            <p:cNvSpPr/>
            <p:nvPr/>
          </p:nvSpPr>
          <p:spPr>
            <a:xfrm>
              <a:off x="-26295873" y="143270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8C6ECFAF-7FE5-B8C1-C4D7-89D85D4F0290}"/>
                </a:ext>
              </a:extLst>
            </p:cNvPr>
            <p:cNvSpPr/>
            <p:nvPr/>
          </p:nvSpPr>
          <p:spPr>
            <a:xfrm>
              <a:off x="-22495261" y="14197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0F795A62-D391-0B72-6087-9E01143666EC}"/>
                </a:ext>
              </a:extLst>
            </p:cNvPr>
            <p:cNvSpPr/>
            <p:nvPr/>
          </p:nvSpPr>
          <p:spPr>
            <a:xfrm>
              <a:off x="-22420582" y="171663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9A9146BD-E26D-E4F3-44AC-87F9E5E9D1B9}"/>
                </a:ext>
              </a:extLst>
            </p:cNvPr>
            <p:cNvSpPr/>
            <p:nvPr/>
          </p:nvSpPr>
          <p:spPr>
            <a:xfrm>
              <a:off x="-22718731" y="171665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C78E1C27-CEDC-0B40-5C80-0B4E871C8E34}"/>
                </a:ext>
              </a:extLst>
            </p:cNvPr>
            <p:cNvSpPr/>
            <p:nvPr/>
          </p:nvSpPr>
          <p:spPr>
            <a:xfrm>
              <a:off x="-22048319" y="170377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B5F0BAB2-8584-B1F4-A204-0184F0B3C891}"/>
                </a:ext>
              </a:extLst>
            </p:cNvPr>
            <p:cNvSpPr/>
            <p:nvPr/>
          </p:nvSpPr>
          <p:spPr>
            <a:xfrm>
              <a:off x="-26444907" y="135525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9B258DD4-7034-E30C-EEF9-412D05A20FF6}"/>
                </a:ext>
              </a:extLst>
            </p:cNvPr>
            <p:cNvSpPr/>
            <p:nvPr/>
          </p:nvSpPr>
          <p:spPr>
            <a:xfrm>
              <a:off x="-22346388" y="1703760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19DFDC5C-B621-502E-4CE7-5316DE33FA6E}"/>
                </a:ext>
              </a:extLst>
            </p:cNvPr>
            <p:cNvSpPr/>
            <p:nvPr/>
          </p:nvSpPr>
          <p:spPr>
            <a:xfrm>
              <a:off x="-26147322" y="13552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4D458293-E190-8B75-B592-1AD2D56CED7E}"/>
                </a:ext>
              </a:extLst>
            </p:cNvPr>
            <p:cNvSpPr/>
            <p:nvPr/>
          </p:nvSpPr>
          <p:spPr>
            <a:xfrm>
              <a:off x="-22942363" y="141979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E3562A4B-FD55-D296-541D-534CF781E42D}"/>
                </a:ext>
              </a:extLst>
            </p:cNvPr>
            <p:cNvSpPr/>
            <p:nvPr/>
          </p:nvSpPr>
          <p:spPr>
            <a:xfrm>
              <a:off x="-22941960" y="170376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541D1E49-AAAC-5D53-507B-88C20D5D183C}"/>
                </a:ext>
              </a:extLst>
            </p:cNvPr>
            <p:cNvSpPr/>
            <p:nvPr/>
          </p:nvSpPr>
          <p:spPr>
            <a:xfrm>
              <a:off x="-23091639" y="170377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BEFA3CA7-FE89-1B78-5924-83F84A9E6C26}"/>
                </a:ext>
              </a:extLst>
            </p:cNvPr>
            <p:cNvSpPr/>
            <p:nvPr/>
          </p:nvSpPr>
          <p:spPr>
            <a:xfrm>
              <a:off x="-23091478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5BF04912-2B1E-9EE8-21E1-2F4921BD1FDB}"/>
                </a:ext>
              </a:extLst>
            </p:cNvPr>
            <p:cNvSpPr/>
            <p:nvPr/>
          </p:nvSpPr>
          <p:spPr>
            <a:xfrm>
              <a:off x="-22122434" y="169081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821CF0C5-43F5-4D01-C7A0-BF6B2585667B}"/>
                </a:ext>
              </a:extLst>
            </p:cNvPr>
            <p:cNvSpPr/>
            <p:nvPr/>
          </p:nvSpPr>
          <p:spPr>
            <a:xfrm>
              <a:off x="-22569778" y="169083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F98129D1-E337-8BCE-5511-1D85C26BAEF1}"/>
                </a:ext>
              </a:extLst>
            </p:cNvPr>
            <p:cNvSpPr/>
            <p:nvPr/>
          </p:nvSpPr>
          <p:spPr>
            <a:xfrm>
              <a:off x="-23240431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CCB24BFF-DA08-9CFA-E87E-3FACE36AEE8C}"/>
                </a:ext>
              </a:extLst>
            </p:cNvPr>
            <p:cNvSpPr/>
            <p:nvPr/>
          </p:nvSpPr>
          <p:spPr>
            <a:xfrm>
              <a:off x="-23389465" y="141978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6D09552E-7596-3DB2-98CE-6A90952DBF7A}"/>
                </a:ext>
              </a:extLst>
            </p:cNvPr>
            <p:cNvSpPr/>
            <p:nvPr/>
          </p:nvSpPr>
          <p:spPr>
            <a:xfrm>
              <a:off x="-22718651" y="169083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A08A0F7B-A5B5-91F0-7F50-125ADD4E86D3}"/>
                </a:ext>
              </a:extLst>
            </p:cNvPr>
            <p:cNvSpPr/>
            <p:nvPr/>
          </p:nvSpPr>
          <p:spPr>
            <a:xfrm>
              <a:off x="-21600653" y="167794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F805F1BD-8A64-3455-47BC-199C50097DC1}"/>
                </a:ext>
              </a:extLst>
            </p:cNvPr>
            <p:cNvSpPr/>
            <p:nvPr/>
          </p:nvSpPr>
          <p:spPr>
            <a:xfrm>
              <a:off x="-23538499" y="14197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5B5E0914-8E3C-9BA8-56D0-6962BF3BCF73}"/>
                </a:ext>
              </a:extLst>
            </p:cNvPr>
            <p:cNvSpPr/>
            <p:nvPr/>
          </p:nvSpPr>
          <p:spPr>
            <a:xfrm>
              <a:off x="-25401587" y="135525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C26CD7BE-D867-652E-78D1-5104A0F89C91}"/>
                </a:ext>
              </a:extLst>
            </p:cNvPr>
            <p:cNvSpPr/>
            <p:nvPr/>
          </p:nvSpPr>
          <p:spPr>
            <a:xfrm>
              <a:off x="-22346468" y="167794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B17E38FA-E9EA-4C46-3E52-1C15B79373F5}"/>
                </a:ext>
              </a:extLst>
            </p:cNvPr>
            <p:cNvSpPr/>
            <p:nvPr/>
          </p:nvSpPr>
          <p:spPr>
            <a:xfrm>
              <a:off x="-23016880" y="132943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0966F63C-3527-4427-9383-29095A8FC8B3}"/>
                </a:ext>
              </a:extLst>
            </p:cNvPr>
            <p:cNvSpPr/>
            <p:nvPr/>
          </p:nvSpPr>
          <p:spPr>
            <a:xfrm>
              <a:off x="-23836568" y="1419763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2C493D43-F80E-0E3A-C930-7D8FAC20E592}"/>
                </a:ext>
              </a:extLst>
            </p:cNvPr>
            <p:cNvSpPr/>
            <p:nvPr/>
          </p:nvSpPr>
          <p:spPr>
            <a:xfrm>
              <a:off x="-23314545" y="132946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03A1603C-7C2D-31BD-7E61-A8CA2C34AA5A}"/>
                </a:ext>
              </a:extLst>
            </p:cNvPr>
            <p:cNvSpPr/>
            <p:nvPr/>
          </p:nvSpPr>
          <p:spPr>
            <a:xfrm>
              <a:off x="-25103841" y="135524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581D72B1-CF08-A77B-1746-29E56F3FC491}"/>
                </a:ext>
              </a:extLst>
            </p:cNvPr>
            <p:cNvSpPr/>
            <p:nvPr/>
          </p:nvSpPr>
          <p:spPr>
            <a:xfrm>
              <a:off x="-23985602" y="141979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3FDB58CA-C13D-419E-332E-675785301795}"/>
                </a:ext>
              </a:extLst>
            </p:cNvPr>
            <p:cNvSpPr/>
            <p:nvPr/>
          </p:nvSpPr>
          <p:spPr>
            <a:xfrm>
              <a:off x="-24954404" y="1355259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747E08CB-0438-C1FB-CADC-94E5776D97CD}"/>
                </a:ext>
              </a:extLst>
            </p:cNvPr>
            <p:cNvSpPr/>
            <p:nvPr/>
          </p:nvSpPr>
          <p:spPr>
            <a:xfrm>
              <a:off x="-24134717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36DC959D-2E0A-978F-1952-26D573BA4152}"/>
                </a:ext>
              </a:extLst>
            </p:cNvPr>
            <p:cNvSpPr/>
            <p:nvPr/>
          </p:nvSpPr>
          <p:spPr>
            <a:xfrm>
              <a:off x="-23985360" y="167794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10E4D1AC-7BBF-3596-AB57-A1D2D1427198}"/>
                </a:ext>
              </a:extLst>
            </p:cNvPr>
            <p:cNvSpPr/>
            <p:nvPr/>
          </p:nvSpPr>
          <p:spPr>
            <a:xfrm>
              <a:off x="-24283670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506CB574-9DBE-E444-1413-3CAAEB002136}"/>
                </a:ext>
              </a:extLst>
            </p:cNvPr>
            <p:cNvSpPr/>
            <p:nvPr/>
          </p:nvSpPr>
          <p:spPr>
            <a:xfrm>
              <a:off x="-22122756" y="166502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79FA8ECA-60E2-6727-DAA7-CB123277B246}"/>
                </a:ext>
              </a:extLst>
            </p:cNvPr>
            <p:cNvSpPr/>
            <p:nvPr/>
          </p:nvSpPr>
          <p:spPr>
            <a:xfrm>
              <a:off x="-22569778" y="166501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457BAC4D-8DA5-C3E2-E94C-450DCAD21C61}"/>
                </a:ext>
              </a:extLst>
            </p:cNvPr>
            <p:cNvSpPr/>
            <p:nvPr/>
          </p:nvSpPr>
          <p:spPr>
            <a:xfrm>
              <a:off x="-26370148" y="14455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F5C9CC44-A646-F503-759A-92363AC2F439}"/>
                </a:ext>
              </a:extLst>
            </p:cNvPr>
            <p:cNvSpPr/>
            <p:nvPr/>
          </p:nvSpPr>
          <p:spPr>
            <a:xfrm>
              <a:off x="-22718731" y="166502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CC23875D-F5D5-0839-1262-2E6B354ADDA9}"/>
                </a:ext>
              </a:extLst>
            </p:cNvPr>
            <p:cNvSpPr/>
            <p:nvPr/>
          </p:nvSpPr>
          <p:spPr>
            <a:xfrm>
              <a:off x="-24432704" y="141978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744163F5-3B0F-2402-1E8A-E0DE9C4CB2CD}"/>
                </a:ext>
              </a:extLst>
            </p:cNvPr>
            <p:cNvSpPr/>
            <p:nvPr/>
          </p:nvSpPr>
          <p:spPr>
            <a:xfrm>
              <a:off x="-23165995" y="166502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AD001B6B-F1DC-4502-681E-A35975D9B09D}"/>
                </a:ext>
              </a:extLst>
            </p:cNvPr>
            <p:cNvSpPr/>
            <p:nvPr/>
          </p:nvSpPr>
          <p:spPr>
            <a:xfrm>
              <a:off x="-25774173" y="144560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59EE2FAD-B40B-1910-E972-00CE49F5069B}"/>
                </a:ext>
              </a:extLst>
            </p:cNvPr>
            <p:cNvSpPr/>
            <p:nvPr/>
          </p:nvSpPr>
          <p:spPr>
            <a:xfrm>
              <a:off x="-23613178" y="166501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456E5165-E917-EA35-EBA4-C6F14EE61E2D}"/>
                </a:ext>
              </a:extLst>
            </p:cNvPr>
            <p:cNvSpPr/>
            <p:nvPr/>
          </p:nvSpPr>
          <p:spPr>
            <a:xfrm>
              <a:off x="-23761970" y="166502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70BE62DD-DC15-1D57-8E35-79E95CB3C3C0}"/>
                </a:ext>
              </a:extLst>
            </p:cNvPr>
            <p:cNvSpPr/>
            <p:nvPr/>
          </p:nvSpPr>
          <p:spPr>
            <a:xfrm>
              <a:off x="-25326909" y="14455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3822FAD3-EE0A-882B-56F6-CBC784F862C3}"/>
                </a:ext>
              </a:extLst>
            </p:cNvPr>
            <p:cNvSpPr/>
            <p:nvPr/>
          </p:nvSpPr>
          <p:spPr>
            <a:xfrm>
              <a:off x="-23463982" y="1355259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36B83E51-D4CB-5EBE-983D-B74EE20B89A0}"/>
                </a:ext>
              </a:extLst>
            </p:cNvPr>
            <p:cNvSpPr/>
            <p:nvPr/>
          </p:nvSpPr>
          <p:spPr>
            <a:xfrm>
              <a:off x="-24581738" y="1419763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4EC646EF-4D9D-4FE6-663B-3D08DE01E813}"/>
                </a:ext>
              </a:extLst>
            </p:cNvPr>
            <p:cNvSpPr/>
            <p:nvPr/>
          </p:nvSpPr>
          <p:spPr>
            <a:xfrm>
              <a:off x="-22346629" y="1652114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D860BAEB-9697-351C-0F9E-8A1AD22B8EBF}"/>
                </a:ext>
              </a:extLst>
            </p:cNvPr>
            <p:cNvSpPr/>
            <p:nvPr/>
          </p:nvSpPr>
          <p:spPr>
            <a:xfrm>
              <a:off x="-25923287" y="126494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C59DDDBA-C13C-457E-2922-1F9B00E6E1C0}"/>
                </a:ext>
              </a:extLst>
            </p:cNvPr>
            <p:cNvSpPr/>
            <p:nvPr/>
          </p:nvSpPr>
          <p:spPr>
            <a:xfrm>
              <a:off x="-23314545" y="135524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116BA243-F0C4-89B7-F6F9-2764C8945A86}"/>
                </a:ext>
              </a:extLst>
            </p:cNvPr>
            <p:cNvSpPr/>
            <p:nvPr/>
          </p:nvSpPr>
          <p:spPr>
            <a:xfrm>
              <a:off x="-24432785" y="144560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E3C1388C-C90F-AFAF-708D-3B018D6671E2}"/>
                </a:ext>
              </a:extLst>
            </p:cNvPr>
            <p:cNvSpPr/>
            <p:nvPr/>
          </p:nvSpPr>
          <p:spPr>
            <a:xfrm>
              <a:off x="-23016880" y="135525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5F9AE98C-2A6E-B6B8-EE3C-B303BA44988A}"/>
                </a:ext>
              </a:extLst>
            </p:cNvPr>
            <p:cNvSpPr/>
            <p:nvPr/>
          </p:nvSpPr>
          <p:spPr>
            <a:xfrm>
              <a:off x="-22271226" y="13552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6294EADA-8B99-5A08-183D-B0540C114341}"/>
                </a:ext>
              </a:extLst>
            </p:cNvPr>
            <p:cNvSpPr/>
            <p:nvPr/>
          </p:nvSpPr>
          <p:spPr>
            <a:xfrm>
              <a:off x="-23985602" y="14455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3FAED47D-B8A9-180D-69FD-A8941BCADF16}"/>
                </a:ext>
              </a:extLst>
            </p:cNvPr>
            <p:cNvSpPr/>
            <p:nvPr/>
          </p:nvSpPr>
          <p:spPr>
            <a:xfrm>
              <a:off x="-26147080" y="127781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BDA2FFD0-A6CA-5A72-B3FB-875E917463AF}"/>
                </a:ext>
              </a:extLst>
            </p:cNvPr>
            <p:cNvSpPr/>
            <p:nvPr/>
          </p:nvSpPr>
          <p:spPr>
            <a:xfrm>
              <a:off x="-24880048" y="14197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CF1922C4-E114-A461-E56B-3277D58284D4}"/>
                </a:ext>
              </a:extLst>
            </p:cNvPr>
            <p:cNvSpPr/>
            <p:nvPr/>
          </p:nvSpPr>
          <p:spPr>
            <a:xfrm>
              <a:off x="-26370390" y="136814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12084EC4-5F68-F7AB-ABB5-788818B00717}"/>
                </a:ext>
              </a:extLst>
            </p:cNvPr>
            <p:cNvSpPr/>
            <p:nvPr/>
          </p:nvSpPr>
          <p:spPr>
            <a:xfrm>
              <a:off x="-25028841" y="141979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1880ED8F-7DA1-0E73-FFD9-EA38C5233BB0}"/>
                </a:ext>
              </a:extLst>
            </p:cNvPr>
            <p:cNvSpPr/>
            <p:nvPr/>
          </p:nvSpPr>
          <p:spPr>
            <a:xfrm>
              <a:off x="-25849012" y="127780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7A29766B-F9A5-EA07-E1BF-2C204BBE92E2}"/>
                </a:ext>
              </a:extLst>
            </p:cNvPr>
            <p:cNvSpPr/>
            <p:nvPr/>
          </p:nvSpPr>
          <p:spPr>
            <a:xfrm>
              <a:off x="-23091478" y="14455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128F2CEE-2496-FD38-D594-B331AFB27A5D}"/>
                </a:ext>
              </a:extLst>
            </p:cNvPr>
            <p:cNvSpPr/>
            <p:nvPr/>
          </p:nvSpPr>
          <p:spPr>
            <a:xfrm>
              <a:off x="-25923368" y="136815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1801D3BD-4495-B2C5-0CCC-89B98F172FD3}"/>
                </a:ext>
              </a:extLst>
            </p:cNvPr>
            <p:cNvSpPr/>
            <p:nvPr/>
          </p:nvSpPr>
          <p:spPr>
            <a:xfrm>
              <a:off x="-25327151" y="136814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269004FF-1944-86E6-049C-B73F6BD07027}"/>
                </a:ext>
              </a:extLst>
            </p:cNvPr>
            <p:cNvSpPr/>
            <p:nvPr/>
          </p:nvSpPr>
          <p:spPr>
            <a:xfrm>
              <a:off x="-22644214" y="144560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9B52B30B-C620-7D7C-5DC9-D074F6196D7E}"/>
                </a:ext>
              </a:extLst>
            </p:cNvPr>
            <p:cNvSpPr/>
            <p:nvPr/>
          </p:nvSpPr>
          <p:spPr>
            <a:xfrm>
              <a:off x="-22346629" y="1626310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E2CB8564-48D1-C4F9-5B1F-0E1F89115124}"/>
                </a:ext>
              </a:extLst>
            </p:cNvPr>
            <p:cNvSpPr/>
            <p:nvPr/>
          </p:nvSpPr>
          <p:spPr>
            <a:xfrm>
              <a:off x="-25177956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528872FC-76B2-F38C-C260-7F83641A8D77}"/>
                </a:ext>
              </a:extLst>
            </p:cNvPr>
            <p:cNvSpPr/>
            <p:nvPr/>
          </p:nvSpPr>
          <p:spPr>
            <a:xfrm>
              <a:off x="-25326909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EE5AE9EE-D650-A268-2BB5-03112A26368B}"/>
                </a:ext>
              </a:extLst>
            </p:cNvPr>
            <p:cNvSpPr/>
            <p:nvPr/>
          </p:nvSpPr>
          <p:spPr>
            <a:xfrm>
              <a:off x="-26147080" y="145852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AB3511C0-B6CA-96B8-28AF-AA3CCC2E4126}"/>
                </a:ext>
              </a:extLst>
            </p:cNvPr>
            <p:cNvSpPr/>
            <p:nvPr/>
          </p:nvSpPr>
          <p:spPr>
            <a:xfrm>
              <a:off x="-25476024" y="141978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AC69587E-0E6D-D57E-EFD9-C9C4468F9819}"/>
                </a:ext>
              </a:extLst>
            </p:cNvPr>
            <p:cNvSpPr/>
            <p:nvPr/>
          </p:nvSpPr>
          <p:spPr>
            <a:xfrm>
              <a:off x="-24060441" y="1329440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06795F29-B489-7420-2FF0-99FD81AEF1DA}"/>
                </a:ext>
              </a:extLst>
            </p:cNvPr>
            <p:cNvSpPr/>
            <p:nvPr/>
          </p:nvSpPr>
          <p:spPr>
            <a:xfrm>
              <a:off x="-26519343" y="129073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4DE1BE0D-F3EA-83B4-D03C-C43F62255707}"/>
                </a:ext>
              </a:extLst>
            </p:cNvPr>
            <p:cNvSpPr/>
            <p:nvPr/>
          </p:nvSpPr>
          <p:spPr>
            <a:xfrm>
              <a:off x="-24879887" y="136814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44EF282D-7C58-C8EF-163A-8EA08A1E3B2E}"/>
                </a:ext>
              </a:extLst>
            </p:cNvPr>
            <p:cNvSpPr/>
            <p:nvPr/>
          </p:nvSpPr>
          <p:spPr>
            <a:xfrm>
              <a:off x="-22122756" y="16133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AC4FCCEB-3089-EF5E-F5CE-7E3CC47BDBAE}"/>
                </a:ext>
              </a:extLst>
            </p:cNvPr>
            <p:cNvSpPr/>
            <p:nvPr/>
          </p:nvSpPr>
          <p:spPr>
            <a:xfrm>
              <a:off x="-22569778" y="1613429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A1D703D9-7FB8-D038-09DE-1EDD04117F7F}"/>
                </a:ext>
              </a:extLst>
            </p:cNvPr>
            <p:cNvSpPr/>
            <p:nvPr/>
          </p:nvSpPr>
          <p:spPr>
            <a:xfrm>
              <a:off x="-22718731" y="16134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B40F1657-A7C1-F1C7-7B2E-198D093499B5}"/>
                </a:ext>
              </a:extLst>
            </p:cNvPr>
            <p:cNvSpPr/>
            <p:nvPr/>
          </p:nvSpPr>
          <p:spPr>
            <a:xfrm>
              <a:off x="-25401587" y="132943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054E2909-BF98-4A22-93D4-4398E0AD7B14}"/>
                </a:ext>
              </a:extLst>
            </p:cNvPr>
            <p:cNvSpPr/>
            <p:nvPr/>
          </p:nvSpPr>
          <p:spPr>
            <a:xfrm>
              <a:off x="-25923287" y="14197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5D5BD14B-0CBD-34F2-F323-F2EF212A6E0B}"/>
                </a:ext>
              </a:extLst>
            </p:cNvPr>
            <p:cNvSpPr/>
            <p:nvPr/>
          </p:nvSpPr>
          <p:spPr>
            <a:xfrm>
              <a:off x="-23165995" y="16133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4910F8E6-B727-822C-59FA-917103D0164E}"/>
                </a:ext>
              </a:extLst>
            </p:cNvPr>
            <p:cNvSpPr/>
            <p:nvPr/>
          </p:nvSpPr>
          <p:spPr>
            <a:xfrm>
              <a:off x="-26221194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B8E205BB-DFFE-C94D-8A69-5A88AC983058}"/>
                </a:ext>
              </a:extLst>
            </p:cNvPr>
            <p:cNvSpPr/>
            <p:nvPr/>
          </p:nvSpPr>
          <p:spPr>
            <a:xfrm>
              <a:off x="-23613178" y="16134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994CB7D2-73CA-43D6-2BEC-350E653BE1A5}"/>
                </a:ext>
              </a:extLst>
            </p:cNvPr>
            <p:cNvSpPr/>
            <p:nvPr/>
          </p:nvSpPr>
          <p:spPr>
            <a:xfrm>
              <a:off x="-23761970" y="16134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1BFD38C0-D1D0-99F1-08F0-A7FF1242913B}"/>
                </a:ext>
              </a:extLst>
            </p:cNvPr>
            <p:cNvSpPr/>
            <p:nvPr/>
          </p:nvSpPr>
          <p:spPr>
            <a:xfrm>
              <a:off x="-24656417" y="16134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F2F328C5-3298-71F6-9F2A-B60DF5D0B716}"/>
                </a:ext>
              </a:extLst>
            </p:cNvPr>
            <p:cNvSpPr/>
            <p:nvPr/>
          </p:nvSpPr>
          <p:spPr>
            <a:xfrm>
              <a:off x="-24805209" y="16134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9685E590-503D-B4CF-5344-6CA60BC611A9}"/>
                </a:ext>
              </a:extLst>
            </p:cNvPr>
            <p:cNvSpPr/>
            <p:nvPr/>
          </p:nvSpPr>
          <p:spPr>
            <a:xfrm>
              <a:off x="-22271307" y="140689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B50AEE57-ADD6-5CD7-0D76-2B67D3F83174}"/>
                </a:ext>
              </a:extLst>
            </p:cNvPr>
            <p:cNvSpPr/>
            <p:nvPr/>
          </p:nvSpPr>
          <p:spPr>
            <a:xfrm>
              <a:off x="-22569375" y="1406906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31CAA552-824F-CF39-D400-1B5B7CDBEDBD}"/>
                </a:ext>
              </a:extLst>
            </p:cNvPr>
            <p:cNvSpPr/>
            <p:nvPr/>
          </p:nvSpPr>
          <p:spPr>
            <a:xfrm>
              <a:off x="-22346468" y="160049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0887E8B3-52B7-AA28-45FF-6501C5FB9DDA}"/>
                </a:ext>
              </a:extLst>
            </p:cNvPr>
            <p:cNvSpPr/>
            <p:nvPr/>
          </p:nvSpPr>
          <p:spPr>
            <a:xfrm>
              <a:off x="-23091639" y="16004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4BD5B1D8-8168-5A80-40D9-7CF18B34BFF7}"/>
                </a:ext>
              </a:extLst>
            </p:cNvPr>
            <p:cNvSpPr/>
            <p:nvPr/>
          </p:nvSpPr>
          <p:spPr>
            <a:xfrm>
              <a:off x="-23538499" y="136814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867547BB-1578-0051-B10C-E56FF99BB469}"/>
                </a:ext>
              </a:extLst>
            </p:cNvPr>
            <p:cNvSpPr/>
            <p:nvPr/>
          </p:nvSpPr>
          <p:spPr>
            <a:xfrm>
              <a:off x="-23389949" y="16004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E6CD14C6-2802-E723-4B06-3A0357F4DE0C}"/>
                </a:ext>
              </a:extLst>
            </p:cNvPr>
            <p:cNvSpPr/>
            <p:nvPr/>
          </p:nvSpPr>
          <p:spPr>
            <a:xfrm>
              <a:off x="-23985360" y="16004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CE624247-1FAC-3AA9-1210-9450275EC5A7}"/>
                </a:ext>
              </a:extLst>
            </p:cNvPr>
            <p:cNvSpPr/>
            <p:nvPr/>
          </p:nvSpPr>
          <p:spPr>
            <a:xfrm>
              <a:off x="-23091155" y="136814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79B4495F-46AE-1C7D-52C5-BDA3BC7E3987}"/>
                </a:ext>
              </a:extLst>
            </p:cNvPr>
            <p:cNvSpPr/>
            <p:nvPr/>
          </p:nvSpPr>
          <p:spPr>
            <a:xfrm>
              <a:off x="-26147322" y="1329448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4FBEBFC5-04E5-A0E0-8E05-0F5C94990701}"/>
                </a:ext>
              </a:extLst>
            </p:cNvPr>
            <p:cNvSpPr/>
            <p:nvPr/>
          </p:nvSpPr>
          <p:spPr>
            <a:xfrm>
              <a:off x="-26444907" y="132943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1E50904E-DE7C-9E33-2A32-4CE40418C183}"/>
                </a:ext>
              </a:extLst>
            </p:cNvPr>
            <p:cNvSpPr/>
            <p:nvPr/>
          </p:nvSpPr>
          <p:spPr>
            <a:xfrm>
              <a:off x="-22271226" y="145852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EED23B03-1B96-FD89-C9A0-730209655553}"/>
                </a:ext>
              </a:extLst>
            </p:cNvPr>
            <p:cNvSpPr/>
            <p:nvPr/>
          </p:nvSpPr>
          <p:spPr>
            <a:xfrm>
              <a:off x="-24433188" y="16004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F040E18F-004A-10B0-872A-5F9334C1F705}"/>
                </a:ext>
              </a:extLst>
            </p:cNvPr>
            <p:cNvSpPr/>
            <p:nvPr/>
          </p:nvSpPr>
          <p:spPr>
            <a:xfrm>
              <a:off x="-26072080" y="147143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0B90F1C6-DF5D-2DD7-5C03-BF2EE49530D0}"/>
                </a:ext>
              </a:extLst>
            </p:cNvPr>
            <p:cNvSpPr/>
            <p:nvPr/>
          </p:nvSpPr>
          <p:spPr>
            <a:xfrm>
              <a:off x="-25028599" y="16004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FD727387-B458-E748-05EA-226947D07A67}"/>
                </a:ext>
              </a:extLst>
            </p:cNvPr>
            <p:cNvSpPr/>
            <p:nvPr/>
          </p:nvSpPr>
          <p:spPr>
            <a:xfrm>
              <a:off x="-25774173" y="147143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5CAB2EF2-E12D-26C5-E393-DA0E8ABC4F76}"/>
                </a:ext>
              </a:extLst>
            </p:cNvPr>
            <p:cNvSpPr/>
            <p:nvPr/>
          </p:nvSpPr>
          <p:spPr>
            <a:xfrm>
              <a:off x="-22569778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6340A690-1B96-308B-42CC-4908A543DA43}"/>
                </a:ext>
              </a:extLst>
            </p:cNvPr>
            <p:cNvSpPr/>
            <p:nvPr/>
          </p:nvSpPr>
          <p:spPr>
            <a:xfrm>
              <a:off x="-22718651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06F53A95-8E43-4734-351C-3C4500D5EFCD}"/>
                </a:ext>
              </a:extLst>
            </p:cNvPr>
            <p:cNvSpPr/>
            <p:nvPr/>
          </p:nvSpPr>
          <p:spPr>
            <a:xfrm>
              <a:off x="-23613017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7825B1D5-40B8-1C5A-1B8A-F58F20DCF4E4}"/>
                </a:ext>
              </a:extLst>
            </p:cNvPr>
            <p:cNvSpPr/>
            <p:nvPr/>
          </p:nvSpPr>
          <p:spPr>
            <a:xfrm>
              <a:off x="-23762051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E8BB3CEC-28BA-880A-7CB1-76851F39AF66}"/>
                </a:ext>
              </a:extLst>
            </p:cNvPr>
            <p:cNvSpPr/>
            <p:nvPr/>
          </p:nvSpPr>
          <p:spPr>
            <a:xfrm>
              <a:off x="-22495180" y="136815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FAD514B3-7496-9809-47A7-E67464386B6F}"/>
                </a:ext>
              </a:extLst>
            </p:cNvPr>
            <p:cNvSpPr/>
            <p:nvPr/>
          </p:nvSpPr>
          <p:spPr>
            <a:xfrm>
              <a:off x="-24656255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D4640786-40FC-4423-043C-1B802907054A}"/>
                </a:ext>
              </a:extLst>
            </p:cNvPr>
            <p:cNvSpPr/>
            <p:nvPr/>
          </p:nvSpPr>
          <p:spPr>
            <a:xfrm>
              <a:off x="-24805370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0FCAA966-7677-E362-55C0-ACAC86FD7DFD}"/>
                </a:ext>
              </a:extLst>
            </p:cNvPr>
            <p:cNvSpPr/>
            <p:nvPr/>
          </p:nvSpPr>
          <p:spPr>
            <a:xfrm>
              <a:off x="-22346468" y="157468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860800AD-FDFB-90CC-6475-0311D1F49E90}"/>
                </a:ext>
              </a:extLst>
            </p:cNvPr>
            <p:cNvSpPr/>
            <p:nvPr/>
          </p:nvSpPr>
          <p:spPr>
            <a:xfrm>
              <a:off x="-22941960" y="1574672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3471DB11-5027-451F-A586-B94396D716D1}"/>
                </a:ext>
              </a:extLst>
            </p:cNvPr>
            <p:cNvSpPr/>
            <p:nvPr/>
          </p:nvSpPr>
          <p:spPr>
            <a:xfrm>
              <a:off x="-24283590" y="147141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18D4203D-854E-66E4-F1C8-67DC56185757}"/>
                </a:ext>
              </a:extLst>
            </p:cNvPr>
            <p:cNvSpPr/>
            <p:nvPr/>
          </p:nvSpPr>
          <p:spPr>
            <a:xfrm>
              <a:off x="-24134717" y="147141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08FA0820-1772-9332-C106-BFDAD71D875A}"/>
                </a:ext>
              </a:extLst>
            </p:cNvPr>
            <p:cNvSpPr/>
            <p:nvPr/>
          </p:nvSpPr>
          <p:spPr>
            <a:xfrm>
              <a:off x="-23091639" y="157466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8F7B9A58-3677-8E6F-CD39-A79D70414AF0}"/>
                </a:ext>
              </a:extLst>
            </p:cNvPr>
            <p:cNvSpPr/>
            <p:nvPr/>
          </p:nvSpPr>
          <p:spPr>
            <a:xfrm>
              <a:off x="-26370390" y="131656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130281D1-EDD2-7BB7-A9D5-CA2951D9543A}"/>
                </a:ext>
              </a:extLst>
            </p:cNvPr>
            <p:cNvSpPr/>
            <p:nvPr/>
          </p:nvSpPr>
          <p:spPr>
            <a:xfrm>
              <a:off x="-22420582" y="156180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64EFEBEE-3554-42B9-45AE-383441D31F70}"/>
                </a:ext>
              </a:extLst>
            </p:cNvPr>
            <p:cNvSpPr/>
            <p:nvPr/>
          </p:nvSpPr>
          <p:spPr>
            <a:xfrm>
              <a:off x="-22718731" y="15617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8DF803CF-FC0B-EF1B-A6E8-253CF0CB1DF9}"/>
                </a:ext>
              </a:extLst>
            </p:cNvPr>
            <p:cNvSpPr/>
            <p:nvPr/>
          </p:nvSpPr>
          <p:spPr>
            <a:xfrm>
              <a:off x="-22867765" y="156179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4A99AC6F-2D59-F59E-3E16-3B518E455F26}"/>
                </a:ext>
              </a:extLst>
            </p:cNvPr>
            <p:cNvSpPr/>
            <p:nvPr/>
          </p:nvSpPr>
          <p:spPr>
            <a:xfrm>
              <a:off x="-23463982" y="156180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9B19162C-D895-108E-6356-C8D5EB2DFA88}"/>
                </a:ext>
              </a:extLst>
            </p:cNvPr>
            <p:cNvSpPr/>
            <p:nvPr/>
          </p:nvSpPr>
          <p:spPr>
            <a:xfrm>
              <a:off x="-24954404" y="156180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3B726C8F-A92C-73BB-5807-634B2261FFF1}"/>
                </a:ext>
              </a:extLst>
            </p:cNvPr>
            <p:cNvSpPr/>
            <p:nvPr/>
          </p:nvSpPr>
          <p:spPr>
            <a:xfrm>
              <a:off x="-25550621" y="156179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12067DEA-B220-1113-3141-F94BAAA58FB8}"/>
                </a:ext>
              </a:extLst>
            </p:cNvPr>
            <p:cNvSpPr/>
            <p:nvPr/>
          </p:nvSpPr>
          <p:spPr>
            <a:xfrm>
              <a:off x="-25699575" y="15617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C254E7E1-7632-F43C-C929-D2F33D03505B}"/>
                </a:ext>
              </a:extLst>
            </p:cNvPr>
            <p:cNvSpPr/>
            <p:nvPr/>
          </p:nvSpPr>
          <p:spPr>
            <a:xfrm>
              <a:off x="-22644214" y="147143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7EB95803-438E-5AF1-3D81-E2E82C0B4390}"/>
                </a:ext>
              </a:extLst>
            </p:cNvPr>
            <p:cNvSpPr/>
            <p:nvPr/>
          </p:nvSpPr>
          <p:spPr>
            <a:xfrm>
              <a:off x="-25923368" y="131653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507B6B91-97ED-5732-FDB6-90D1AE57D309}"/>
                </a:ext>
              </a:extLst>
            </p:cNvPr>
            <p:cNvSpPr/>
            <p:nvPr/>
          </p:nvSpPr>
          <p:spPr>
            <a:xfrm>
              <a:off x="-22346307" y="147143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C32D80EF-A20F-D73D-E60A-49A361E15542}"/>
                </a:ext>
              </a:extLst>
            </p:cNvPr>
            <p:cNvSpPr/>
            <p:nvPr/>
          </p:nvSpPr>
          <p:spPr>
            <a:xfrm>
              <a:off x="-24357865" y="1381070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9EB51DF9-C18C-5AC4-9D46-64EF2194AD38}"/>
                </a:ext>
              </a:extLst>
            </p:cNvPr>
            <p:cNvSpPr/>
            <p:nvPr/>
          </p:nvSpPr>
          <p:spPr>
            <a:xfrm>
              <a:off x="-22942041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A9073574-C929-402B-8447-BD07119D2C12}"/>
                </a:ext>
              </a:extLst>
            </p:cNvPr>
            <p:cNvSpPr/>
            <p:nvPr/>
          </p:nvSpPr>
          <p:spPr>
            <a:xfrm>
              <a:off x="-24060441" y="1381070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0C7255E8-BB67-D92D-4521-58321FE8779F}"/>
                </a:ext>
              </a:extLst>
            </p:cNvPr>
            <p:cNvSpPr/>
            <p:nvPr/>
          </p:nvSpPr>
          <p:spPr>
            <a:xfrm>
              <a:off x="-25476346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CDFA241D-E79B-C5DD-CFC3-85801428402C}"/>
                </a:ext>
              </a:extLst>
            </p:cNvPr>
            <p:cNvSpPr/>
            <p:nvPr/>
          </p:nvSpPr>
          <p:spPr>
            <a:xfrm>
              <a:off x="-25401346" y="148431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53F9A4ED-3C7C-7358-A312-C56F3AD1DC1E}"/>
                </a:ext>
              </a:extLst>
            </p:cNvPr>
            <p:cNvSpPr/>
            <p:nvPr/>
          </p:nvSpPr>
          <p:spPr>
            <a:xfrm>
              <a:off x="-22271548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8AE28F4D-C841-B07D-0DDD-FC3D56F74C0F}"/>
                </a:ext>
              </a:extLst>
            </p:cNvPr>
            <p:cNvSpPr/>
            <p:nvPr/>
          </p:nvSpPr>
          <p:spPr>
            <a:xfrm>
              <a:off x="-22420663" y="153598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DFEF35B9-EAF1-4666-FE64-290E6BEDAE24}"/>
                </a:ext>
              </a:extLst>
            </p:cNvPr>
            <p:cNvSpPr/>
            <p:nvPr/>
          </p:nvSpPr>
          <p:spPr>
            <a:xfrm>
              <a:off x="-22867604" y="153598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4940FE1D-EF6A-C663-598C-C6EBFB09758D}"/>
                </a:ext>
              </a:extLst>
            </p:cNvPr>
            <p:cNvSpPr/>
            <p:nvPr/>
          </p:nvSpPr>
          <p:spPr>
            <a:xfrm>
              <a:off x="-23314787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4B21D74D-589D-FF51-E1FD-D3BBCD65597B}"/>
                </a:ext>
              </a:extLst>
            </p:cNvPr>
            <p:cNvSpPr/>
            <p:nvPr/>
          </p:nvSpPr>
          <p:spPr>
            <a:xfrm>
              <a:off x="-23911004" y="153598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B1B90A3A-B363-B0AB-5696-87155D0F0A9C}"/>
                </a:ext>
              </a:extLst>
            </p:cNvPr>
            <p:cNvSpPr/>
            <p:nvPr/>
          </p:nvSpPr>
          <p:spPr>
            <a:xfrm>
              <a:off x="-24507302" y="153598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68937456-11F4-1BAB-02EE-29BCB51082B6}"/>
                </a:ext>
              </a:extLst>
            </p:cNvPr>
            <p:cNvSpPr/>
            <p:nvPr/>
          </p:nvSpPr>
          <p:spPr>
            <a:xfrm>
              <a:off x="-25103519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50F797E1-72CB-3837-57FB-5788AC550CCF}"/>
                </a:ext>
              </a:extLst>
            </p:cNvPr>
            <p:cNvSpPr/>
            <p:nvPr/>
          </p:nvSpPr>
          <p:spPr>
            <a:xfrm>
              <a:off x="-25550702" y="153598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955B6F0B-A1E2-68FD-5696-DD9CF9E5569C}"/>
                </a:ext>
              </a:extLst>
            </p:cNvPr>
            <p:cNvSpPr/>
            <p:nvPr/>
          </p:nvSpPr>
          <p:spPr>
            <a:xfrm>
              <a:off x="-22346468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24415A1F-0F47-B6AA-6EF1-89BCF54A2141}"/>
                </a:ext>
              </a:extLst>
            </p:cNvPr>
            <p:cNvSpPr/>
            <p:nvPr/>
          </p:nvSpPr>
          <p:spPr>
            <a:xfrm>
              <a:off x="-25476024" y="139397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4B1B3E73-9BE9-36B8-792B-B532AA9E80C5}"/>
                </a:ext>
              </a:extLst>
            </p:cNvPr>
            <p:cNvSpPr/>
            <p:nvPr/>
          </p:nvSpPr>
          <p:spPr>
            <a:xfrm>
              <a:off x="-22942121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7E9998C9-15B8-7DA0-9030-3E984313E90D}"/>
                </a:ext>
              </a:extLst>
            </p:cNvPr>
            <p:cNvSpPr/>
            <p:nvPr/>
          </p:nvSpPr>
          <p:spPr>
            <a:xfrm>
              <a:off x="-23389707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86C9B540-B6E8-5924-C8D3-3FF503FAD810}"/>
                </a:ext>
              </a:extLst>
            </p:cNvPr>
            <p:cNvSpPr/>
            <p:nvPr/>
          </p:nvSpPr>
          <p:spPr>
            <a:xfrm>
              <a:off x="-23985360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3800E1F6-82F3-5C57-3E14-2158F9ADE38C}"/>
                </a:ext>
              </a:extLst>
            </p:cNvPr>
            <p:cNvSpPr/>
            <p:nvPr/>
          </p:nvSpPr>
          <p:spPr>
            <a:xfrm>
              <a:off x="-24134958" y="152302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B72CEE5D-6EAA-C596-F8D5-DF776DF0C74A}"/>
                </a:ext>
              </a:extLst>
            </p:cNvPr>
            <p:cNvSpPr/>
            <p:nvPr/>
          </p:nvSpPr>
          <p:spPr>
            <a:xfrm>
              <a:off x="-24283428" y="152302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14ACA725-8D54-1C0A-A783-67EB52FD032A}"/>
                </a:ext>
              </a:extLst>
            </p:cNvPr>
            <p:cNvSpPr/>
            <p:nvPr/>
          </p:nvSpPr>
          <p:spPr>
            <a:xfrm>
              <a:off x="-23017041" y="148431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603BC06F-0C53-FE7D-D37F-3C07185723FB}"/>
                </a:ext>
              </a:extLst>
            </p:cNvPr>
            <p:cNvSpPr/>
            <p:nvPr/>
          </p:nvSpPr>
          <p:spPr>
            <a:xfrm>
              <a:off x="-24432946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82B20E28-59EA-0585-0D2E-442BA29CC930}"/>
                </a:ext>
              </a:extLst>
            </p:cNvPr>
            <p:cNvSpPr/>
            <p:nvPr/>
          </p:nvSpPr>
          <p:spPr>
            <a:xfrm>
              <a:off x="-25028680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B40CCD48-01FD-5171-AE49-32C398062397}"/>
                </a:ext>
              </a:extLst>
            </p:cNvPr>
            <p:cNvSpPr/>
            <p:nvPr/>
          </p:nvSpPr>
          <p:spPr>
            <a:xfrm>
              <a:off x="-23538499" y="131655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AAFCE61A-B6EF-62E3-96D6-F769BF92742A}"/>
                </a:ext>
              </a:extLst>
            </p:cNvPr>
            <p:cNvSpPr/>
            <p:nvPr/>
          </p:nvSpPr>
          <p:spPr>
            <a:xfrm>
              <a:off x="-25849012" y="1406906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E965F288-FE7C-9B98-5A37-0DDA60CE04DC}"/>
                </a:ext>
              </a:extLst>
            </p:cNvPr>
            <p:cNvSpPr/>
            <p:nvPr/>
          </p:nvSpPr>
          <p:spPr>
            <a:xfrm>
              <a:off x="-25476185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97D2693B-6AF3-B791-9885-B8377F28CF1D}"/>
                </a:ext>
              </a:extLst>
            </p:cNvPr>
            <p:cNvSpPr/>
            <p:nvPr/>
          </p:nvSpPr>
          <p:spPr>
            <a:xfrm>
              <a:off x="-22271548" y="151014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3DFAB124-FCE6-9BC9-21CB-50F28FE66845}"/>
                </a:ext>
              </a:extLst>
            </p:cNvPr>
            <p:cNvSpPr/>
            <p:nvPr/>
          </p:nvSpPr>
          <p:spPr>
            <a:xfrm>
              <a:off x="-25624977" y="149721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6C69A7C2-8C13-0C81-C89A-50F9B3EBBCB0}"/>
                </a:ext>
              </a:extLst>
            </p:cNvPr>
            <p:cNvSpPr/>
            <p:nvPr/>
          </p:nvSpPr>
          <p:spPr>
            <a:xfrm>
              <a:off x="-25476185" y="149722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AD8A458E-7086-6F17-7472-3066C80ADBE7}"/>
                </a:ext>
              </a:extLst>
            </p:cNvPr>
            <p:cNvSpPr/>
            <p:nvPr/>
          </p:nvSpPr>
          <p:spPr>
            <a:xfrm>
              <a:off x="-26147080" y="140689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25F7C8C9-A909-436E-17F5-63169FAD29D2}"/>
                </a:ext>
              </a:extLst>
            </p:cNvPr>
            <p:cNvSpPr/>
            <p:nvPr/>
          </p:nvSpPr>
          <p:spPr>
            <a:xfrm>
              <a:off x="-22718973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CB2A2F46-AA0B-1F92-7FD0-C77A10639283}"/>
                </a:ext>
              </a:extLst>
            </p:cNvPr>
            <p:cNvSpPr/>
            <p:nvPr/>
          </p:nvSpPr>
          <p:spPr>
            <a:xfrm>
              <a:off x="-23016880" y="151013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6B111527-F732-D85F-0C20-10A100273795}"/>
                </a:ext>
              </a:extLst>
            </p:cNvPr>
            <p:cNvSpPr/>
            <p:nvPr/>
          </p:nvSpPr>
          <p:spPr>
            <a:xfrm>
              <a:off x="-23314787" y="151014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FFEE5CF5-C0D6-63CB-0D44-CE23605A283B}"/>
                </a:ext>
              </a:extLst>
            </p:cNvPr>
            <p:cNvSpPr/>
            <p:nvPr/>
          </p:nvSpPr>
          <p:spPr>
            <a:xfrm>
              <a:off x="-24730853" y="149725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A4FE4C08-49BF-113C-5785-CB3F7B06295A}"/>
                </a:ext>
              </a:extLst>
            </p:cNvPr>
            <p:cNvSpPr/>
            <p:nvPr/>
          </p:nvSpPr>
          <p:spPr>
            <a:xfrm>
              <a:off x="-24581738" y="149721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2114E45C-23F6-1F58-A80B-44B104132CD2}"/>
                </a:ext>
              </a:extLst>
            </p:cNvPr>
            <p:cNvSpPr/>
            <p:nvPr/>
          </p:nvSpPr>
          <p:spPr>
            <a:xfrm>
              <a:off x="-24432946" y="149722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F404BC4C-E35F-C16B-BBC3-6A31815B37A1}"/>
                </a:ext>
              </a:extLst>
            </p:cNvPr>
            <p:cNvSpPr/>
            <p:nvPr/>
          </p:nvSpPr>
          <p:spPr>
            <a:xfrm>
              <a:off x="-23091155" y="131656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419C018C-D6C7-3239-C6B3-1E3A3DF5B74B}"/>
                </a:ext>
              </a:extLst>
            </p:cNvPr>
            <p:cNvSpPr/>
            <p:nvPr/>
          </p:nvSpPr>
          <p:spPr>
            <a:xfrm>
              <a:off x="-25103519" y="151015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7961E002-F260-A2C4-DA58-7F2B25BD8C40}"/>
                </a:ext>
              </a:extLst>
            </p:cNvPr>
            <p:cNvSpPr/>
            <p:nvPr/>
          </p:nvSpPr>
          <p:spPr>
            <a:xfrm>
              <a:off x="-23985360" y="149722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0245CD16-A024-95FF-01B6-A2C914B79FAA}"/>
                </a:ext>
              </a:extLst>
            </p:cNvPr>
            <p:cNvSpPr/>
            <p:nvPr/>
          </p:nvSpPr>
          <p:spPr>
            <a:xfrm>
              <a:off x="-23836648" y="149721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C8487129-C59D-52C9-427E-84C35B30B33E}"/>
                </a:ext>
              </a:extLst>
            </p:cNvPr>
            <p:cNvSpPr/>
            <p:nvPr/>
          </p:nvSpPr>
          <p:spPr>
            <a:xfrm>
              <a:off x="-23687534" y="149725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5D7486E3-064F-3EAA-FB97-E11FD262666F}"/>
                </a:ext>
              </a:extLst>
            </p:cNvPr>
            <p:cNvSpPr/>
            <p:nvPr/>
          </p:nvSpPr>
          <p:spPr>
            <a:xfrm>
              <a:off x="-25401426" y="151013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6DB04E8D-E0AB-BCC8-FE89-D391780442A3}"/>
                </a:ext>
              </a:extLst>
            </p:cNvPr>
            <p:cNvSpPr/>
            <p:nvPr/>
          </p:nvSpPr>
          <p:spPr>
            <a:xfrm>
              <a:off x="-25699414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FA3E5E80-5F03-154C-72F6-9AF0F6F5726F}"/>
                </a:ext>
              </a:extLst>
            </p:cNvPr>
            <p:cNvSpPr/>
            <p:nvPr/>
          </p:nvSpPr>
          <p:spPr>
            <a:xfrm>
              <a:off x="-22793409" y="149721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211E4B48-F58D-C8CB-BA56-5CCA21CD26F7}"/>
                </a:ext>
              </a:extLst>
            </p:cNvPr>
            <p:cNvSpPr/>
            <p:nvPr/>
          </p:nvSpPr>
          <p:spPr>
            <a:xfrm>
              <a:off x="-22942282" y="139397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B275B294-E7B0-375B-772A-E8420CAE1C0E}"/>
                </a:ext>
              </a:extLst>
            </p:cNvPr>
            <p:cNvSpPr/>
            <p:nvPr/>
          </p:nvSpPr>
          <p:spPr>
            <a:xfrm>
              <a:off x="-22942121" y="149722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A3B91035-2527-14A1-E310-AD46E21B61B1}"/>
                </a:ext>
              </a:extLst>
            </p:cNvPr>
            <p:cNvSpPr/>
            <p:nvPr/>
          </p:nvSpPr>
          <p:spPr>
            <a:xfrm>
              <a:off x="-22942363" y="131655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9C9DB56C-0912-18F9-C131-40923C980280}"/>
                </a:ext>
              </a:extLst>
            </p:cNvPr>
            <p:cNvSpPr/>
            <p:nvPr/>
          </p:nvSpPr>
          <p:spPr>
            <a:xfrm>
              <a:off x="-22644134" y="149725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6085B7EC-686F-A00B-C964-E869313A169F}"/>
                </a:ext>
              </a:extLst>
            </p:cNvPr>
            <p:cNvSpPr/>
            <p:nvPr/>
          </p:nvSpPr>
          <p:spPr>
            <a:xfrm>
              <a:off x="-22495099" y="149722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1618AB66-4C28-FE65-0C75-9E1EDDFAFE19}"/>
                </a:ext>
              </a:extLst>
            </p:cNvPr>
            <p:cNvSpPr/>
            <p:nvPr/>
          </p:nvSpPr>
          <p:spPr>
            <a:xfrm>
              <a:off x="-22346388" y="1497238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919F54E5-DCA3-4942-00B1-536272C63601}"/>
                </a:ext>
              </a:extLst>
            </p:cNvPr>
            <p:cNvSpPr/>
            <p:nvPr/>
          </p:nvSpPr>
          <p:spPr>
            <a:xfrm>
              <a:off x="-25848770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FAB1A28F-FE44-7A6C-F88F-29CEF2FA586C}"/>
                </a:ext>
              </a:extLst>
            </p:cNvPr>
            <p:cNvSpPr/>
            <p:nvPr/>
          </p:nvSpPr>
          <p:spPr>
            <a:xfrm>
              <a:off x="-23389626" y="1497238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AD180507-AF42-1E68-0507-345A63F44A25}"/>
                </a:ext>
              </a:extLst>
            </p:cNvPr>
            <p:cNvSpPr/>
            <p:nvPr/>
          </p:nvSpPr>
          <p:spPr>
            <a:xfrm>
              <a:off x="-25550702" y="15101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71534A88-6EE0-2B3B-6775-A0DD7F2BA212}"/>
                </a:ext>
              </a:extLst>
            </p:cNvPr>
            <p:cNvSpPr/>
            <p:nvPr/>
          </p:nvSpPr>
          <p:spPr>
            <a:xfrm>
              <a:off x="-23538338" y="149722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68277858-92DB-7DB6-FA72-0A926A0DD633}"/>
                </a:ext>
              </a:extLst>
            </p:cNvPr>
            <p:cNvSpPr/>
            <p:nvPr/>
          </p:nvSpPr>
          <p:spPr>
            <a:xfrm>
              <a:off x="-25252311" y="151018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6BD521F5-611D-343D-705B-BF1591C9CD67}"/>
                </a:ext>
              </a:extLst>
            </p:cNvPr>
            <p:cNvSpPr/>
            <p:nvPr/>
          </p:nvSpPr>
          <p:spPr>
            <a:xfrm>
              <a:off x="-22494938" y="147141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CFFB547F-DA82-2596-3D31-FA711700B211}"/>
                </a:ext>
              </a:extLst>
            </p:cNvPr>
            <p:cNvSpPr/>
            <p:nvPr/>
          </p:nvSpPr>
          <p:spPr>
            <a:xfrm>
              <a:off x="-22122595" y="1716618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F6E1C9C8-0BEF-9FFE-2458-DBEECEE2D2B6}"/>
                </a:ext>
              </a:extLst>
            </p:cNvPr>
            <p:cNvSpPr/>
            <p:nvPr/>
          </p:nvSpPr>
          <p:spPr>
            <a:xfrm>
              <a:off x="-24805531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62ED05F1-8A99-4580-13F8-CD7C7A9F65CE}"/>
                </a:ext>
              </a:extLst>
            </p:cNvPr>
            <p:cNvSpPr/>
            <p:nvPr/>
          </p:nvSpPr>
          <p:spPr>
            <a:xfrm>
              <a:off x="-24656094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F895BFC7-D06D-8C49-90C0-24C1B066BE44}"/>
                </a:ext>
              </a:extLst>
            </p:cNvPr>
            <p:cNvSpPr/>
            <p:nvPr/>
          </p:nvSpPr>
          <p:spPr>
            <a:xfrm>
              <a:off x="-22271548" y="171665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CDE111E2-78A9-F11E-C740-E7DDBBD97ECB}"/>
                </a:ext>
              </a:extLst>
            </p:cNvPr>
            <p:cNvSpPr/>
            <p:nvPr/>
          </p:nvSpPr>
          <p:spPr>
            <a:xfrm>
              <a:off x="-22346146" y="141979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F25C5D25-EC2A-2D2C-DF38-2496C809EF68}"/>
                </a:ext>
              </a:extLst>
            </p:cNvPr>
            <p:cNvSpPr/>
            <p:nvPr/>
          </p:nvSpPr>
          <p:spPr>
            <a:xfrm>
              <a:off x="-24209073" y="151018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BA20C191-7BB4-5BE2-8A09-8C5C77B63A36}"/>
                </a:ext>
              </a:extLst>
            </p:cNvPr>
            <p:cNvSpPr/>
            <p:nvPr/>
          </p:nvSpPr>
          <p:spPr>
            <a:xfrm>
              <a:off x="-22569616" y="171664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8DF215FA-1DFD-6792-F318-2539B09BF66B}"/>
                </a:ext>
              </a:extLst>
            </p:cNvPr>
            <p:cNvSpPr/>
            <p:nvPr/>
          </p:nvSpPr>
          <p:spPr>
            <a:xfrm>
              <a:off x="-22793248" y="1419763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0C625B30-60A4-6972-DDD0-9109031A3A42}"/>
                </a:ext>
              </a:extLst>
            </p:cNvPr>
            <p:cNvSpPr/>
            <p:nvPr/>
          </p:nvSpPr>
          <p:spPr>
            <a:xfrm>
              <a:off x="-23762292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CECF0C2C-554E-EFAF-C087-53D929F24E1B}"/>
                </a:ext>
              </a:extLst>
            </p:cNvPr>
            <p:cNvSpPr/>
            <p:nvPr/>
          </p:nvSpPr>
          <p:spPr>
            <a:xfrm>
              <a:off x="-23612775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6F19ED6D-A2C5-CC42-67A5-ADE4060A499D}"/>
                </a:ext>
              </a:extLst>
            </p:cNvPr>
            <p:cNvSpPr/>
            <p:nvPr/>
          </p:nvSpPr>
          <p:spPr>
            <a:xfrm>
              <a:off x="-25848770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701BA265-30AE-3675-B19B-351D292AD997}"/>
                </a:ext>
              </a:extLst>
            </p:cNvPr>
            <p:cNvSpPr/>
            <p:nvPr/>
          </p:nvSpPr>
          <p:spPr>
            <a:xfrm>
              <a:off x="-24879887" y="1497229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98589626-E907-337D-3679-4B79407FA406}"/>
                </a:ext>
              </a:extLst>
            </p:cNvPr>
            <p:cNvSpPr/>
            <p:nvPr/>
          </p:nvSpPr>
          <p:spPr>
            <a:xfrm>
              <a:off x="-23165834" y="151018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80174350-A3F3-A7F1-36E6-24496D173C30}"/>
                </a:ext>
              </a:extLst>
            </p:cNvPr>
            <p:cNvSpPr/>
            <p:nvPr/>
          </p:nvSpPr>
          <p:spPr>
            <a:xfrm>
              <a:off x="-25028760" y="1497238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78FE568B-4F12-0A3D-69D0-CA8384870046}"/>
                </a:ext>
              </a:extLst>
            </p:cNvPr>
            <p:cNvSpPr/>
            <p:nvPr/>
          </p:nvSpPr>
          <p:spPr>
            <a:xfrm>
              <a:off x="-22867443" y="15101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49F3D0DA-6726-6B92-2E44-F89F11A0B701}"/>
                </a:ext>
              </a:extLst>
            </p:cNvPr>
            <p:cNvSpPr/>
            <p:nvPr/>
          </p:nvSpPr>
          <p:spPr>
            <a:xfrm>
              <a:off x="-22197192" y="139395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1C0ED51C-ABD7-5897-061C-268B06801EF3}"/>
                </a:ext>
              </a:extLst>
            </p:cNvPr>
            <p:cNvSpPr/>
            <p:nvPr/>
          </p:nvSpPr>
          <p:spPr>
            <a:xfrm>
              <a:off x="-22569536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31A4094F-177C-4B4D-DFEF-B01289359707}"/>
                </a:ext>
              </a:extLst>
            </p:cNvPr>
            <p:cNvSpPr/>
            <p:nvPr/>
          </p:nvSpPr>
          <p:spPr>
            <a:xfrm>
              <a:off x="-22718973" y="132944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954A2AF8-A664-E0CC-A96E-F2713D17D28C}"/>
                </a:ext>
              </a:extLst>
            </p:cNvPr>
            <p:cNvSpPr/>
            <p:nvPr/>
          </p:nvSpPr>
          <p:spPr>
            <a:xfrm>
              <a:off x="-25774173" y="149725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EC5AF2D5-E653-8DA2-9EA9-7BED6AED6C61}"/>
                </a:ext>
              </a:extLst>
            </p:cNvPr>
            <p:cNvSpPr/>
            <p:nvPr/>
          </p:nvSpPr>
          <p:spPr>
            <a:xfrm>
              <a:off x="-22867765" y="169081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778BD5D2-37F9-0321-EEE7-E44B381F1E95}"/>
                </a:ext>
              </a:extLst>
            </p:cNvPr>
            <p:cNvSpPr/>
            <p:nvPr/>
          </p:nvSpPr>
          <p:spPr>
            <a:xfrm>
              <a:off x="-23165753" y="1690806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4DC36492-3C53-7B80-CFCA-7365B395C2EE}"/>
                </a:ext>
              </a:extLst>
            </p:cNvPr>
            <p:cNvSpPr/>
            <p:nvPr/>
          </p:nvSpPr>
          <p:spPr>
            <a:xfrm>
              <a:off x="-25923126" y="1497229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3543A01F-221D-060E-C91B-76C4636412DA}"/>
                </a:ext>
              </a:extLst>
            </p:cNvPr>
            <p:cNvSpPr/>
            <p:nvPr/>
          </p:nvSpPr>
          <p:spPr>
            <a:xfrm>
              <a:off x="-22569536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E33B1048-016E-D47B-7D9E-720DF11BAD6E}"/>
                </a:ext>
              </a:extLst>
            </p:cNvPr>
            <p:cNvSpPr/>
            <p:nvPr/>
          </p:nvSpPr>
          <p:spPr>
            <a:xfrm>
              <a:off x="-25699172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F303918B-AA73-2DC6-FC49-0D68CB837B74}"/>
                </a:ext>
              </a:extLst>
            </p:cNvPr>
            <p:cNvSpPr/>
            <p:nvPr/>
          </p:nvSpPr>
          <p:spPr>
            <a:xfrm>
              <a:off x="-22718892" y="1484348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A84A335A-8D8D-4DDE-F695-9D24905FB462}"/>
                </a:ext>
              </a:extLst>
            </p:cNvPr>
            <p:cNvSpPr/>
            <p:nvPr/>
          </p:nvSpPr>
          <p:spPr>
            <a:xfrm>
              <a:off x="-21898560" y="167797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36749F11-A526-98E3-3FCF-19036623EE02}"/>
                </a:ext>
              </a:extLst>
            </p:cNvPr>
            <p:cNvSpPr/>
            <p:nvPr/>
          </p:nvSpPr>
          <p:spPr>
            <a:xfrm>
              <a:off x="-22048239" y="167795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12F8E5C6-5C38-0FD0-DA67-BB377B5C5A71}"/>
                </a:ext>
              </a:extLst>
            </p:cNvPr>
            <p:cNvSpPr/>
            <p:nvPr/>
          </p:nvSpPr>
          <p:spPr>
            <a:xfrm>
              <a:off x="-26668297" y="126495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DA633CBE-59F2-193A-C234-019FD278E78A}"/>
                </a:ext>
              </a:extLst>
            </p:cNvPr>
            <p:cNvSpPr/>
            <p:nvPr/>
          </p:nvSpPr>
          <p:spPr>
            <a:xfrm>
              <a:off x="-22941799" y="167797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5EE6A36A-D557-452E-7F87-3FC0D09C700A}"/>
                </a:ext>
              </a:extLst>
            </p:cNvPr>
            <p:cNvSpPr/>
            <p:nvPr/>
          </p:nvSpPr>
          <p:spPr>
            <a:xfrm>
              <a:off x="-23985682" y="134235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C8B1850F-2BE3-9583-73EC-E8B4B8713C05}"/>
                </a:ext>
              </a:extLst>
            </p:cNvPr>
            <p:cNvSpPr/>
            <p:nvPr/>
          </p:nvSpPr>
          <p:spPr>
            <a:xfrm>
              <a:off x="-23314787" y="148433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C4578215-9455-C566-2CBB-DB44C99B9821}"/>
                </a:ext>
              </a:extLst>
            </p:cNvPr>
            <p:cNvSpPr/>
            <p:nvPr/>
          </p:nvSpPr>
          <p:spPr>
            <a:xfrm>
              <a:off x="-24805531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1D403749-7239-9649-088B-7E54A23B53D6}"/>
                </a:ext>
              </a:extLst>
            </p:cNvPr>
            <p:cNvSpPr/>
            <p:nvPr/>
          </p:nvSpPr>
          <p:spPr>
            <a:xfrm>
              <a:off x="-26072241" y="126491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CAE8CA1A-F7BF-3766-0E94-FFE2435AC4C8}"/>
                </a:ext>
              </a:extLst>
            </p:cNvPr>
            <p:cNvSpPr/>
            <p:nvPr/>
          </p:nvSpPr>
          <p:spPr>
            <a:xfrm>
              <a:off x="-23612694" y="132944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2C7C92BB-3A6F-3BFD-98E0-1D373F633190}"/>
                </a:ext>
              </a:extLst>
            </p:cNvPr>
            <p:cNvSpPr/>
            <p:nvPr/>
          </p:nvSpPr>
          <p:spPr>
            <a:xfrm>
              <a:off x="-24655933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FD96F8CD-FC00-C7BB-3AAB-E251F2591A48}"/>
                </a:ext>
              </a:extLst>
            </p:cNvPr>
            <p:cNvSpPr/>
            <p:nvPr/>
          </p:nvSpPr>
          <p:spPr>
            <a:xfrm>
              <a:off x="-23612775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2672A6B8-90C7-3187-C3D1-B9A675A32D06}"/>
                </a:ext>
              </a:extLst>
            </p:cNvPr>
            <p:cNvSpPr/>
            <p:nvPr/>
          </p:nvSpPr>
          <p:spPr>
            <a:xfrm>
              <a:off x="-21675331" y="166501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174E76AD-00A6-FFFB-CEC7-06A6108FFF05}"/>
                </a:ext>
              </a:extLst>
            </p:cNvPr>
            <p:cNvSpPr/>
            <p:nvPr/>
          </p:nvSpPr>
          <p:spPr>
            <a:xfrm>
              <a:off x="-23762292" y="132944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F1A3C628-E2A0-338F-94EB-4B37F5C21D01}"/>
                </a:ext>
              </a:extLst>
            </p:cNvPr>
            <p:cNvSpPr/>
            <p:nvPr/>
          </p:nvSpPr>
          <p:spPr>
            <a:xfrm>
              <a:off x="-23762292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21642D4B-8B40-F9DA-27BF-9D3E62EA8793}"/>
                </a:ext>
              </a:extLst>
            </p:cNvPr>
            <p:cNvSpPr/>
            <p:nvPr/>
          </p:nvSpPr>
          <p:spPr>
            <a:xfrm>
              <a:off x="-26221275" y="144559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5B8E4131-173F-7FA2-5364-F7BF038FBC54}"/>
                </a:ext>
              </a:extLst>
            </p:cNvPr>
            <p:cNvSpPr/>
            <p:nvPr/>
          </p:nvSpPr>
          <p:spPr>
            <a:xfrm>
              <a:off x="-25923287" y="14455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E0B7940D-0D1A-83AF-6F0F-8CA0B9AAF19A}"/>
                </a:ext>
              </a:extLst>
            </p:cNvPr>
            <p:cNvSpPr/>
            <p:nvPr/>
          </p:nvSpPr>
          <p:spPr>
            <a:xfrm>
              <a:off x="-25103841" y="140689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1030D188-7251-B66D-C4E2-A7D66F946A2A}"/>
                </a:ext>
              </a:extLst>
            </p:cNvPr>
            <p:cNvSpPr/>
            <p:nvPr/>
          </p:nvSpPr>
          <p:spPr>
            <a:xfrm>
              <a:off x="-24060361" y="148432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DF0EA075-37FE-DAA3-D63B-5DA0C3018EB2}"/>
                </a:ext>
              </a:extLst>
            </p:cNvPr>
            <p:cNvSpPr/>
            <p:nvPr/>
          </p:nvSpPr>
          <p:spPr>
            <a:xfrm>
              <a:off x="-25624977" y="14455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BF8B999C-E385-5AA3-EFB8-E0C681293C2B}"/>
                </a:ext>
              </a:extLst>
            </p:cNvPr>
            <p:cNvSpPr/>
            <p:nvPr/>
          </p:nvSpPr>
          <p:spPr>
            <a:xfrm>
              <a:off x="-25848770" y="153597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8DA491E8-BAB2-8F4D-604E-7771E45BDC88}"/>
                </a:ext>
              </a:extLst>
            </p:cNvPr>
            <p:cNvSpPr/>
            <p:nvPr/>
          </p:nvSpPr>
          <p:spPr>
            <a:xfrm>
              <a:off x="-25699575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EB12E125-5A3A-A43A-B6F0-63719FA96D68}"/>
                </a:ext>
              </a:extLst>
            </p:cNvPr>
            <p:cNvSpPr/>
            <p:nvPr/>
          </p:nvSpPr>
          <p:spPr>
            <a:xfrm>
              <a:off x="-24134475" y="134235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3BD8B38C-101A-A282-258A-F9EC620E7050}"/>
                </a:ext>
              </a:extLst>
            </p:cNvPr>
            <p:cNvSpPr/>
            <p:nvPr/>
          </p:nvSpPr>
          <p:spPr>
            <a:xfrm>
              <a:off x="-25401426" y="153595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64DF9D9A-383A-A05D-514A-1818D7D7A17A}"/>
                </a:ext>
              </a:extLst>
            </p:cNvPr>
            <p:cNvSpPr/>
            <p:nvPr/>
          </p:nvSpPr>
          <p:spPr>
            <a:xfrm>
              <a:off x="-25252311" y="15360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796F1442-40F7-FB07-936C-5B1826BF987A}"/>
                </a:ext>
              </a:extLst>
            </p:cNvPr>
            <p:cNvSpPr/>
            <p:nvPr/>
          </p:nvSpPr>
          <p:spPr>
            <a:xfrm>
              <a:off x="-24358026" y="148433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33B9B4B0-84C1-AC71-7B9C-3BD1349C266A}"/>
                </a:ext>
              </a:extLst>
            </p:cNvPr>
            <p:cNvSpPr/>
            <p:nvPr/>
          </p:nvSpPr>
          <p:spPr>
            <a:xfrm>
              <a:off x="-24209153" y="166502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1955DD07-438A-A04D-3F56-CC1AA12A62B9}"/>
                </a:ext>
              </a:extLst>
            </p:cNvPr>
            <p:cNvSpPr/>
            <p:nvPr/>
          </p:nvSpPr>
          <p:spPr>
            <a:xfrm>
              <a:off x="-24805531" y="153597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16E4C566-134A-2342-FE9F-E2412A6FCB2C}"/>
                </a:ext>
              </a:extLst>
            </p:cNvPr>
            <p:cNvSpPr/>
            <p:nvPr/>
          </p:nvSpPr>
          <p:spPr>
            <a:xfrm>
              <a:off x="-24656255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DC5B619A-39D7-F05A-92ED-E48CE127DA7B}"/>
                </a:ext>
              </a:extLst>
            </p:cNvPr>
            <p:cNvSpPr/>
            <p:nvPr/>
          </p:nvSpPr>
          <p:spPr>
            <a:xfrm>
              <a:off x="-24805612" y="140691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7681869C-2A09-A050-4F99-B2D59E209500}"/>
                </a:ext>
              </a:extLst>
            </p:cNvPr>
            <p:cNvSpPr/>
            <p:nvPr/>
          </p:nvSpPr>
          <p:spPr>
            <a:xfrm>
              <a:off x="-24358187" y="153595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35FDBD74-C2D8-18BA-1027-C49BDA95C194}"/>
                </a:ext>
              </a:extLst>
            </p:cNvPr>
            <p:cNvSpPr/>
            <p:nvPr/>
          </p:nvSpPr>
          <p:spPr>
            <a:xfrm>
              <a:off x="-24209073" y="15360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25DAC1CE-019C-0F04-97C0-FE886689F5D8}"/>
                </a:ext>
              </a:extLst>
            </p:cNvPr>
            <p:cNvSpPr/>
            <p:nvPr/>
          </p:nvSpPr>
          <p:spPr>
            <a:xfrm>
              <a:off x="-24060200" y="153595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57866D1A-FAF2-A61B-FEF4-079135AC403E}"/>
                </a:ext>
              </a:extLst>
            </p:cNvPr>
            <p:cNvSpPr/>
            <p:nvPr/>
          </p:nvSpPr>
          <p:spPr>
            <a:xfrm>
              <a:off x="-24656094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2A0F8087-7C5D-5845-DEA4-68F24A7BA567}"/>
                </a:ext>
              </a:extLst>
            </p:cNvPr>
            <p:cNvSpPr/>
            <p:nvPr/>
          </p:nvSpPr>
          <p:spPr>
            <a:xfrm>
              <a:off x="-23762051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2DEE13A3-C1E2-778A-8A2D-969EC2A7181C}"/>
                </a:ext>
              </a:extLst>
            </p:cNvPr>
            <p:cNvSpPr/>
            <p:nvPr/>
          </p:nvSpPr>
          <p:spPr>
            <a:xfrm>
              <a:off x="-23612855" y="153597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B4139A6A-6479-3A71-C928-EB515D6557CE}"/>
                </a:ext>
              </a:extLst>
            </p:cNvPr>
            <p:cNvSpPr/>
            <p:nvPr/>
          </p:nvSpPr>
          <p:spPr>
            <a:xfrm>
              <a:off x="-26221194" y="139395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76831CB9-BA05-435F-10DA-EC2E6CA6FB74}"/>
                </a:ext>
              </a:extLst>
            </p:cNvPr>
            <p:cNvSpPr/>
            <p:nvPr/>
          </p:nvSpPr>
          <p:spPr>
            <a:xfrm>
              <a:off x="-24805531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36B84CCA-F812-B79A-C389-EDC9BBAFC0BA}"/>
                </a:ext>
              </a:extLst>
            </p:cNvPr>
            <p:cNvSpPr/>
            <p:nvPr/>
          </p:nvSpPr>
          <p:spPr>
            <a:xfrm>
              <a:off x="-23165834" y="15360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4070FC9B-2EFB-12CA-F5E6-EC6EECD289DB}"/>
                </a:ext>
              </a:extLst>
            </p:cNvPr>
            <p:cNvSpPr/>
            <p:nvPr/>
          </p:nvSpPr>
          <p:spPr>
            <a:xfrm>
              <a:off x="-23016961" y="153595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12902741-2F04-87AB-1646-6256247FAD47}"/>
                </a:ext>
              </a:extLst>
            </p:cNvPr>
            <p:cNvSpPr/>
            <p:nvPr/>
          </p:nvSpPr>
          <p:spPr>
            <a:xfrm>
              <a:off x="-24655853" y="140691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63304A17-A37F-C497-0DB3-51BFA48501D2}"/>
                </a:ext>
              </a:extLst>
            </p:cNvPr>
            <p:cNvSpPr/>
            <p:nvPr/>
          </p:nvSpPr>
          <p:spPr>
            <a:xfrm>
              <a:off x="-22718812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079C2ABB-8B47-87FE-E582-134D35837D57}"/>
                </a:ext>
              </a:extLst>
            </p:cNvPr>
            <p:cNvSpPr/>
            <p:nvPr/>
          </p:nvSpPr>
          <p:spPr>
            <a:xfrm>
              <a:off x="-22569616" y="153597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EBDF8EFA-A46A-B3E9-55E7-EF88CF36BA85}"/>
                </a:ext>
              </a:extLst>
            </p:cNvPr>
            <p:cNvSpPr/>
            <p:nvPr/>
          </p:nvSpPr>
          <p:spPr>
            <a:xfrm>
              <a:off x="-25103600" y="148432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8A15A471-5B52-5B5E-72F0-118285CC937C}"/>
                </a:ext>
              </a:extLst>
            </p:cNvPr>
            <p:cNvSpPr/>
            <p:nvPr/>
          </p:nvSpPr>
          <p:spPr>
            <a:xfrm>
              <a:off x="-24283831" y="134235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2EB96C87-2231-9EE4-4111-7171441807D2}"/>
                </a:ext>
              </a:extLst>
            </p:cNvPr>
            <p:cNvSpPr/>
            <p:nvPr/>
          </p:nvSpPr>
          <p:spPr>
            <a:xfrm>
              <a:off x="-22122595" y="15360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C3986599-7880-E1C0-E011-769CB6FF093D}"/>
                </a:ext>
              </a:extLst>
            </p:cNvPr>
            <p:cNvSpPr/>
            <p:nvPr/>
          </p:nvSpPr>
          <p:spPr>
            <a:xfrm>
              <a:off x="-21973722" y="153595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56CAAB97-B4B4-58CC-56DA-9AB43383A9C7}"/>
                </a:ext>
              </a:extLst>
            </p:cNvPr>
            <p:cNvSpPr/>
            <p:nvPr/>
          </p:nvSpPr>
          <p:spPr>
            <a:xfrm>
              <a:off x="-23762292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FA84DF2C-9D90-2840-4FF4-F69B3B4DAADE}"/>
                </a:ext>
              </a:extLst>
            </p:cNvPr>
            <p:cNvSpPr/>
            <p:nvPr/>
          </p:nvSpPr>
          <p:spPr>
            <a:xfrm>
              <a:off x="-21898560" y="1652138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D5AA9050-C8F5-995F-83E8-4F00F682EAC7}"/>
                </a:ext>
              </a:extLst>
            </p:cNvPr>
            <p:cNvSpPr/>
            <p:nvPr/>
          </p:nvSpPr>
          <p:spPr>
            <a:xfrm>
              <a:off x="-23612694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95D1B1EA-85D3-925E-FE02-06F0803DCAFC}"/>
                </a:ext>
              </a:extLst>
            </p:cNvPr>
            <p:cNvSpPr/>
            <p:nvPr/>
          </p:nvSpPr>
          <p:spPr>
            <a:xfrm>
              <a:off x="-25178036" y="144559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58156FAA-7067-FA84-6B52-8572887C9970}"/>
                </a:ext>
              </a:extLst>
            </p:cNvPr>
            <p:cNvSpPr/>
            <p:nvPr/>
          </p:nvSpPr>
          <p:spPr>
            <a:xfrm>
              <a:off x="-25476024" y="131655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A95FAA4D-3E41-B8CD-7ACC-8B339E7A4223}"/>
                </a:ext>
              </a:extLst>
            </p:cNvPr>
            <p:cNvSpPr/>
            <p:nvPr/>
          </p:nvSpPr>
          <p:spPr>
            <a:xfrm>
              <a:off x="-25028680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C2131FD8-CB8B-14B2-66A0-4C60683F2E66}"/>
                </a:ext>
              </a:extLst>
            </p:cNvPr>
            <p:cNvSpPr/>
            <p:nvPr/>
          </p:nvSpPr>
          <p:spPr>
            <a:xfrm>
              <a:off x="-22569294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21CE2D00-77E6-F251-A633-FE62503DA3EB}"/>
                </a:ext>
              </a:extLst>
            </p:cNvPr>
            <p:cNvSpPr/>
            <p:nvPr/>
          </p:nvSpPr>
          <p:spPr>
            <a:xfrm>
              <a:off x="-24730773" y="15488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EF0AB058-9F3D-954C-22F1-22BFDFCB33B7}"/>
                </a:ext>
              </a:extLst>
            </p:cNvPr>
            <p:cNvSpPr/>
            <p:nvPr/>
          </p:nvSpPr>
          <p:spPr>
            <a:xfrm>
              <a:off x="-22718973" y="138110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B11B3627-3FE8-6EEE-476B-031876AB2E9A}"/>
                </a:ext>
              </a:extLst>
            </p:cNvPr>
            <p:cNvSpPr/>
            <p:nvPr/>
          </p:nvSpPr>
          <p:spPr>
            <a:xfrm>
              <a:off x="-24433027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ED78ED34-0B95-04DA-CE1A-880FD76B7B60}"/>
                </a:ext>
              </a:extLst>
            </p:cNvPr>
            <p:cNvSpPr/>
            <p:nvPr/>
          </p:nvSpPr>
          <p:spPr>
            <a:xfrm>
              <a:off x="-23017122" y="1381070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5F792126-78A1-937D-4629-CC5380EB3E55}"/>
                </a:ext>
              </a:extLst>
            </p:cNvPr>
            <p:cNvSpPr/>
            <p:nvPr/>
          </p:nvSpPr>
          <p:spPr>
            <a:xfrm>
              <a:off x="-24879968" y="14455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8C86B007-B67E-31FC-90A3-4243B7C28866}"/>
                </a:ext>
              </a:extLst>
            </p:cNvPr>
            <p:cNvSpPr/>
            <p:nvPr/>
          </p:nvSpPr>
          <p:spPr>
            <a:xfrm>
              <a:off x="-23985280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ACD8C1FA-753F-4298-D6BF-E6DDBF15B63C}"/>
                </a:ext>
              </a:extLst>
            </p:cNvPr>
            <p:cNvSpPr/>
            <p:nvPr/>
          </p:nvSpPr>
          <p:spPr>
            <a:xfrm>
              <a:off x="-22941799" y="1652138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A2C24B96-EFA4-2141-FCE2-81FE6176A9CC}"/>
                </a:ext>
              </a:extLst>
            </p:cNvPr>
            <p:cNvSpPr/>
            <p:nvPr/>
          </p:nvSpPr>
          <p:spPr>
            <a:xfrm>
              <a:off x="-23687534" y="15488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0C032F5D-9BA9-65F8-27C2-4BE92C8A6AD1}"/>
                </a:ext>
              </a:extLst>
            </p:cNvPr>
            <p:cNvSpPr/>
            <p:nvPr/>
          </p:nvSpPr>
          <p:spPr>
            <a:xfrm>
              <a:off x="-25699414" y="1484348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6CB9C8E7-4E2F-4AB3-03DA-DBD01ACAFFA3}"/>
                </a:ext>
              </a:extLst>
            </p:cNvPr>
            <p:cNvSpPr/>
            <p:nvPr/>
          </p:nvSpPr>
          <p:spPr>
            <a:xfrm>
              <a:off x="-23389626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CBA8BF6C-B04C-EC4F-B6F5-D57FB40F5671}"/>
                </a:ext>
              </a:extLst>
            </p:cNvPr>
            <p:cNvSpPr/>
            <p:nvPr/>
          </p:nvSpPr>
          <p:spPr>
            <a:xfrm>
              <a:off x="-24283590" y="144559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F051D968-3597-0662-D402-BE35587C66AC}"/>
                </a:ext>
              </a:extLst>
            </p:cNvPr>
            <p:cNvSpPr/>
            <p:nvPr/>
          </p:nvSpPr>
          <p:spPr>
            <a:xfrm>
              <a:off x="-22718973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D8979223-29C8-0DC1-A1AB-098F2FF761EA}"/>
                </a:ext>
              </a:extLst>
            </p:cNvPr>
            <p:cNvSpPr/>
            <p:nvPr/>
          </p:nvSpPr>
          <p:spPr>
            <a:xfrm>
              <a:off x="-25848770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7318D25F-8C5C-0763-2C0A-943526910CF7}"/>
                </a:ext>
              </a:extLst>
            </p:cNvPr>
            <p:cNvSpPr/>
            <p:nvPr/>
          </p:nvSpPr>
          <p:spPr>
            <a:xfrm>
              <a:off x="-23389949" y="1652146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C6FB3FDD-E2F1-BEA8-4CA2-48645B60F525}"/>
                </a:ext>
              </a:extLst>
            </p:cNvPr>
            <p:cNvSpPr/>
            <p:nvPr/>
          </p:nvSpPr>
          <p:spPr>
            <a:xfrm>
              <a:off x="-26742653" y="127780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6E540FCD-1F28-6C48-388C-9C74ED1060B9}"/>
                </a:ext>
              </a:extLst>
            </p:cNvPr>
            <p:cNvSpPr/>
            <p:nvPr/>
          </p:nvSpPr>
          <p:spPr>
            <a:xfrm>
              <a:off x="-22569455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9159BDAF-D7CA-B7F4-35F0-111CB897DDF6}"/>
                </a:ext>
              </a:extLst>
            </p:cNvPr>
            <p:cNvSpPr/>
            <p:nvPr/>
          </p:nvSpPr>
          <p:spPr>
            <a:xfrm>
              <a:off x="-22346388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668C6CEF-A1DD-A307-7C05-BFC11F9266B3}"/>
                </a:ext>
              </a:extLst>
            </p:cNvPr>
            <p:cNvSpPr/>
            <p:nvPr/>
          </p:nvSpPr>
          <p:spPr>
            <a:xfrm>
              <a:off x="-23985038" y="1652138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562F7BCC-489F-5BDF-CAF0-E7A57CDB7B4D}"/>
                </a:ext>
              </a:extLst>
            </p:cNvPr>
            <p:cNvSpPr/>
            <p:nvPr/>
          </p:nvSpPr>
          <p:spPr>
            <a:xfrm>
              <a:off x="-24134717" y="144559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16FD8ACE-7F5F-0BC1-3355-95B078D8151F}"/>
                </a:ext>
              </a:extLst>
            </p:cNvPr>
            <p:cNvSpPr/>
            <p:nvPr/>
          </p:nvSpPr>
          <p:spPr>
            <a:xfrm>
              <a:off x="-26519263" y="136815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88972D45-5CB1-1021-150D-AFDD2518A3B4}"/>
                </a:ext>
              </a:extLst>
            </p:cNvPr>
            <p:cNvSpPr/>
            <p:nvPr/>
          </p:nvSpPr>
          <p:spPr>
            <a:xfrm>
              <a:off x="-22942282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8488EED2-6676-2A22-0663-149E7E446D7F}"/>
                </a:ext>
              </a:extLst>
            </p:cNvPr>
            <p:cNvSpPr/>
            <p:nvPr/>
          </p:nvSpPr>
          <p:spPr>
            <a:xfrm>
              <a:off x="-24433188" y="1652146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008B2284-9E46-A7D9-B2BD-DE0E0775E129}"/>
                </a:ext>
              </a:extLst>
            </p:cNvPr>
            <p:cNvSpPr/>
            <p:nvPr/>
          </p:nvSpPr>
          <p:spPr>
            <a:xfrm>
              <a:off x="-25252311" y="1561838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9236DB75-7B50-2A4A-648F-8ABEE75E094E}"/>
                </a:ext>
              </a:extLst>
            </p:cNvPr>
            <p:cNvSpPr/>
            <p:nvPr/>
          </p:nvSpPr>
          <p:spPr>
            <a:xfrm>
              <a:off x="-21824365" y="163922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84BE738C-EDB8-3431-749F-202DFD831549}"/>
                </a:ext>
              </a:extLst>
            </p:cNvPr>
            <p:cNvSpPr/>
            <p:nvPr/>
          </p:nvSpPr>
          <p:spPr>
            <a:xfrm>
              <a:off x="-23091397" y="147140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8F2841DC-ABDA-3639-2361-0192D82815B1}"/>
                </a:ext>
              </a:extLst>
            </p:cNvPr>
            <p:cNvSpPr/>
            <p:nvPr/>
          </p:nvSpPr>
          <p:spPr>
            <a:xfrm>
              <a:off x="-24805290" y="15617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84B7840D-227E-E2B5-5EA2-F0F13C3C045B}"/>
                </a:ext>
              </a:extLst>
            </p:cNvPr>
            <p:cNvSpPr/>
            <p:nvPr/>
          </p:nvSpPr>
          <p:spPr>
            <a:xfrm>
              <a:off x="-24656255" y="15617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3CB95BBA-BEC5-2753-9F9D-83A9EBD2D874}"/>
                </a:ext>
              </a:extLst>
            </p:cNvPr>
            <p:cNvSpPr/>
            <p:nvPr/>
          </p:nvSpPr>
          <p:spPr>
            <a:xfrm>
              <a:off x="-24507302" y="156179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C253EC1B-774A-36D3-BBE1-13981FBCD16C}"/>
                </a:ext>
              </a:extLst>
            </p:cNvPr>
            <p:cNvSpPr/>
            <p:nvPr/>
          </p:nvSpPr>
          <p:spPr>
            <a:xfrm>
              <a:off x="-23538177" y="14455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3DF59191-4FD2-6BDB-DE8D-5ED062E7910F}"/>
                </a:ext>
              </a:extLst>
            </p:cNvPr>
            <p:cNvSpPr/>
            <p:nvPr/>
          </p:nvSpPr>
          <p:spPr>
            <a:xfrm>
              <a:off x="-24209073" y="1561838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89888640-94DF-B94F-DC5C-988E9DE02356}"/>
                </a:ext>
              </a:extLst>
            </p:cNvPr>
            <p:cNvSpPr/>
            <p:nvPr/>
          </p:nvSpPr>
          <p:spPr>
            <a:xfrm>
              <a:off x="-22868007" y="163921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0490664F-FA1F-BE0B-68E9-5C3787469FE2}"/>
                </a:ext>
              </a:extLst>
            </p:cNvPr>
            <p:cNvSpPr/>
            <p:nvPr/>
          </p:nvSpPr>
          <p:spPr>
            <a:xfrm>
              <a:off x="-23911004" y="156179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32619B01-36A0-5A52-3021-301A9E487C77}"/>
                </a:ext>
              </a:extLst>
            </p:cNvPr>
            <p:cNvSpPr/>
            <p:nvPr/>
          </p:nvSpPr>
          <p:spPr>
            <a:xfrm>
              <a:off x="-23762051" y="15617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4BD8A023-0E32-5F4D-392C-EBB6AEB5ACE5}"/>
                </a:ext>
              </a:extLst>
            </p:cNvPr>
            <p:cNvSpPr/>
            <p:nvPr/>
          </p:nvSpPr>
          <p:spPr>
            <a:xfrm>
              <a:off x="-23613017" y="15617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30F504A5-72FC-DF6F-9292-D1AFAB7DAB09}"/>
                </a:ext>
              </a:extLst>
            </p:cNvPr>
            <p:cNvSpPr/>
            <p:nvPr/>
          </p:nvSpPr>
          <p:spPr>
            <a:xfrm>
              <a:off x="-23240351" y="144559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CDFCB57B-5FF5-9343-9B98-E4A2F2A977D5}"/>
                </a:ext>
              </a:extLst>
            </p:cNvPr>
            <p:cNvSpPr/>
            <p:nvPr/>
          </p:nvSpPr>
          <p:spPr>
            <a:xfrm>
              <a:off x="-23463902" y="163921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E30ACB9A-0C65-1973-DC06-D3E53ABEDE07}"/>
                </a:ext>
              </a:extLst>
            </p:cNvPr>
            <p:cNvSpPr/>
            <p:nvPr/>
          </p:nvSpPr>
          <p:spPr>
            <a:xfrm>
              <a:off x="-23165834" y="1561838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0D6A118C-65DB-FBE8-9C20-972A961A7393}"/>
                </a:ext>
              </a:extLst>
            </p:cNvPr>
            <p:cNvSpPr/>
            <p:nvPr/>
          </p:nvSpPr>
          <p:spPr>
            <a:xfrm>
              <a:off x="-23911246" y="163921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CEEBBB6F-1818-CE19-416C-49E48C4E8DFE}"/>
                </a:ext>
              </a:extLst>
            </p:cNvPr>
            <p:cNvSpPr/>
            <p:nvPr/>
          </p:nvSpPr>
          <p:spPr>
            <a:xfrm>
              <a:off x="-23389626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17F88444-AD62-20B0-0AB2-EF621E9A12BD}"/>
                </a:ext>
              </a:extLst>
            </p:cNvPr>
            <p:cNvSpPr/>
            <p:nvPr/>
          </p:nvSpPr>
          <p:spPr>
            <a:xfrm>
              <a:off x="-26668458" y="129076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F413CEBF-7A6E-EFE8-4B7C-6881A6F0E62D}"/>
                </a:ext>
              </a:extLst>
            </p:cNvPr>
            <p:cNvSpPr/>
            <p:nvPr/>
          </p:nvSpPr>
          <p:spPr>
            <a:xfrm>
              <a:off x="-22569616" y="15617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1BFCE0DF-C877-3487-BF45-5C8030AC7C4D}"/>
                </a:ext>
              </a:extLst>
            </p:cNvPr>
            <p:cNvSpPr/>
            <p:nvPr/>
          </p:nvSpPr>
          <p:spPr>
            <a:xfrm>
              <a:off x="-23762373" y="140691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B94BAEF6-E908-022E-709E-A553763F4714}"/>
                </a:ext>
              </a:extLst>
            </p:cNvPr>
            <p:cNvSpPr/>
            <p:nvPr/>
          </p:nvSpPr>
          <p:spPr>
            <a:xfrm>
              <a:off x="-22271548" y="15617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E2CE0FA8-27AD-AFAC-B582-8C49C32AA919}"/>
                </a:ext>
              </a:extLst>
            </p:cNvPr>
            <p:cNvSpPr/>
            <p:nvPr/>
          </p:nvSpPr>
          <p:spPr>
            <a:xfrm>
              <a:off x="-22122595" y="1561838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9F45D9D2-82F6-1BDE-5A19-05DAC2F95BCD}"/>
                </a:ext>
              </a:extLst>
            </p:cNvPr>
            <p:cNvSpPr/>
            <p:nvPr/>
          </p:nvSpPr>
          <p:spPr>
            <a:xfrm>
              <a:off x="-24507141" y="163921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691DDEA2-FC01-65F3-27A2-1B23E56C6DA9}"/>
                </a:ext>
              </a:extLst>
            </p:cNvPr>
            <p:cNvSpPr/>
            <p:nvPr/>
          </p:nvSpPr>
          <p:spPr>
            <a:xfrm>
              <a:off x="-25028519" y="157468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3D7391C4-1818-C0F3-96C5-569E8AC792BA}"/>
                </a:ext>
              </a:extLst>
            </p:cNvPr>
            <p:cNvSpPr/>
            <p:nvPr/>
          </p:nvSpPr>
          <p:spPr>
            <a:xfrm>
              <a:off x="-21898560" y="162631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14DB537C-E13E-61D4-23C8-5CC8FF33B5BB}"/>
                </a:ext>
              </a:extLst>
            </p:cNvPr>
            <p:cNvSpPr/>
            <p:nvPr/>
          </p:nvSpPr>
          <p:spPr>
            <a:xfrm>
              <a:off x="-25476024" y="136815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A65FF129-899C-997C-A1F3-C2F24B267995}"/>
                </a:ext>
              </a:extLst>
            </p:cNvPr>
            <p:cNvSpPr/>
            <p:nvPr/>
          </p:nvSpPr>
          <p:spPr>
            <a:xfrm>
              <a:off x="-22793329" y="14455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98725D73-F2DD-E9A4-A289-B273C2DC5FC8}"/>
                </a:ext>
              </a:extLst>
            </p:cNvPr>
            <p:cNvSpPr/>
            <p:nvPr/>
          </p:nvSpPr>
          <p:spPr>
            <a:xfrm>
              <a:off x="-24433027" y="157468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E8FB1629-220D-8078-EA3F-F97293FDA32B}"/>
                </a:ext>
              </a:extLst>
            </p:cNvPr>
            <p:cNvSpPr/>
            <p:nvPr/>
          </p:nvSpPr>
          <p:spPr>
            <a:xfrm>
              <a:off x="-22494938" y="14455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53B9FA48-4948-E30F-E245-44070AC0893F}"/>
                </a:ext>
              </a:extLst>
            </p:cNvPr>
            <p:cNvSpPr/>
            <p:nvPr/>
          </p:nvSpPr>
          <p:spPr>
            <a:xfrm>
              <a:off x="-26519263" y="131655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50F7078F-5601-BF4D-F16A-633B893175F6}"/>
                </a:ext>
              </a:extLst>
            </p:cNvPr>
            <p:cNvSpPr/>
            <p:nvPr/>
          </p:nvSpPr>
          <p:spPr>
            <a:xfrm>
              <a:off x="-23985280" y="157468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EF7A6F30-6242-A96C-3011-B83EDD46685B}"/>
                </a:ext>
              </a:extLst>
            </p:cNvPr>
            <p:cNvSpPr/>
            <p:nvPr/>
          </p:nvSpPr>
          <p:spPr>
            <a:xfrm>
              <a:off x="-25699414" y="145852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6DED163B-66F1-9400-D21A-E3F55C9198CB}"/>
                </a:ext>
              </a:extLst>
            </p:cNvPr>
            <p:cNvSpPr/>
            <p:nvPr/>
          </p:nvSpPr>
          <p:spPr>
            <a:xfrm>
              <a:off x="-25401265" y="1381070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028AE79E-499B-F9E0-EC43-5E3E94097FA0}"/>
                </a:ext>
              </a:extLst>
            </p:cNvPr>
            <p:cNvSpPr/>
            <p:nvPr/>
          </p:nvSpPr>
          <p:spPr>
            <a:xfrm>
              <a:off x="-25699172" y="138110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213E997A-9308-44E0-E910-051A9681ECB9}"/>
                </a:ext>
              </a:extLst>
            </p:cNvPr>
            <p:cNvSpPr/>
            <p:nvPr/>
          </p:nvSpPr>
          <p:spPr>
            <a:xfrm>
              <a:off x="-23389788" y="157468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A08F76E9-938F-11FF-A337-8493EECF9E14}"/>
                </a:ext>
              </a:extLst>
            </p:cNvPr>
            <p:cNvSpPr/>
            <p:nvPr/>
          </p:nvSpPr>
          <p:spPr>
            <a:xfrm>
              <a:off x="-25848851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FE476F6E-0B76-F4DB-2D4C-3B2B592A4E05}"/>
                </a:ext>
              </a:extLst>
            </p:cNvPr>
            <p:cNvSpPr/>
            <p:nvPr/>
          </p:nvSpPr>
          <p:spPr>
            <a:xfrm>
              <a:off x="-23985521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730C102A-E442-1D12-4D5A-1D82355CA128}"/>
                </a:ext>
              </a:extLst>
            </p:cNvPr>
            <p:cNvSpPr/>
            <p:nvPr/>
          </p:nvSpPr>
          <p:spPr>
            <a:xfrm>
              <a:off x="-24432865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56DA2C57-9AE8-E232-505E-FE217A74C2E3}"/>
                </a:ext>
              </a:extLst>
            </p:cNvPr>
            <p:cNvSpPr/>
            <p:nvPr/>
          </p:nvSpPr>
          <p:spPr>
            <a:xfrm>
              <a:off x="-23091236" y="134235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6667AE68-8ECB-7934-0D39-BC260BC005BB}"/>
                </a:ext>
              </a:extLst>
            </p:cNvPr>
            <p:cNvSpPr/>
            <p:nvPr/>
          </p:nvSpPr>
          <p:spPr>
            <a:xfrm>
              <a:off x="-26370309" y="129073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A781AC2C-8BBC-CBC5-CFDF-BAB5EDB98139}"/>
                </a:ext>
              </a:extLst>
            </p:cNvPr>
            <p:cNvSpPr/>
            <p:nvPr/>
          </p:nvSpPr>
          <p:spPr>
            <a:xfrm>
              <a:off x="-22941799" y="162631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78A4832F-DCEC-9491-B4EE-E22BC33ABA0E}"/>
                </a:ext>
              </a:extLst>
            </p:cNvPr>
            <p:cNvSpPr/>
            <p:nvPr/>
          </p:nvSpPr>
          <p:spPr>
            <a:xfrm>
              <a:off x="-25625058" y="1419763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2AE81587-5C81-0487-15E0-8C7634476217}"/>
                </a:ext>
              </a:extLst>
            </p:cNvPr>
            <p:cNvSpPr/>
            <p:nvPr/>
          </p:nvSpPr>
          <p:spPr>
            <a:xfrm>
              <a:off x="-23389949" y="162631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47E4BCB4-B43B-8DE8-EE18-748F61CD8770}"/>
                </a:ext>
              </a:extLst>
            </p:cNvPr>
            <p:cNvSpPr/>
            <p:nvPr/>
          </p:nvSpPr>
          <p:spPr>
            <a:xfrm>
              <a:off x="-26221194" y="129076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BB54936F-AAF6-ABA8-BE18-424C5BB1AED6}"/>
                </a:ext>
              </a:extLst>
            </p:cNvPr>
            <p:cNvSpPr/>
            <p:nvPr/>
          </p:nvSpPr>
          <p:spPr>
            <a:xfrm>
              <a:off x="-23985038" y="162631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28153BD5-C19F-4C53-77A4-BECE91B7AD87}"/>
                </a:ext>
              </a:extLst>
            </p:cNvPr>
            <p:cNvSpPr/>
            <p:nvPr/>
          </p:nvSpPr>
          <p:spPr>
            <a:xfrm>
              <a:off x="-23612614" y="140691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FD668396-6DC3-A664-671D-F559A9969E86}"/>
                </a:ext>
              </a:extLst>
            </p:cNvPr>
            <p:cNvSpPr/>
            <p:nvPr/>
          </p:nvSpPr>
          <p:spPr>
            <a:xfrm>
              <a:off x="-24581819" y="136814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7375E313-C9EE-D46F-C2E0-ECA75B6E50DE}"/>
                </a:ext>
              </a:extLst>
            </p:cNvPr>
            <p:cNvSpPr/>
            <p:nvPr/>
          </p:nvSpPr>
          <p:spPr>
            <a:xfrm>
              <a:off x="-24507302" y="158762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AAFB9B5D-D6FB-90C3-A261-F0880AB799E6}"/>
                </a:ext>
              </a:extLst>
            </p:cNvPr>
            <p:cNvSpPr/>
            <p:nvPr/>
          </p:nvSpPr>
          <p:spPr>
            <a:xfrm>
              <a:off x="-24433188" y="162631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5B277137-5473-5F1C-E166-1C1267E3572F}"/>
                </a:ext>
              </a:extLst>
            </p:cNvPr>
            <p:cNvSpPr/>
            <p:nvPr/>
          </p:nvSpPr>
          <p:spPr>
            <a:xfrm>
              <a:off x="-25028760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E9ED5B70-096F-AF37-D0A0-AB06268FCE71}"/>
                </a:ext>
              </a:extLst>
            </p:cNvPr>
            <p:cNvSpPr/>
            <p:nvPr/>
          </p:nvSpPr>
          <p:spPr>
            <a:xfrm>
              <a:off x="-26742411" y="1303620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A19F6BD7-4FED-5509-9AE7-670ADAB554BA}"/>
                </a:ext>
              </a:extLst>
            </p:cNvPr>
            <p:cNvSpPr/>
            <p:nvPr/>
          </p:nvSpPr>
          <p:spPr>
            <a:xfrm>
              <a:off x="-23911004" y="158762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7E5A0212-A2AF-DA91-D2F3-06D796C335B6}"/>
                </a:ext>
              </a:extLst>
            </p:cNvPr>
            <p:cNvSpPr/>
            <p:nvPr/>
          </p:nvSpPr>
          <p:spPr>
            <a:xfrm>
              <a:off x="-25327151" y="134235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AF24014A-212D-3B05-6BD4-FB14D58877DC}"/>
                </a:ext>
              </a:extLst>
            </p:cNvPr>
            <p:cNvSpPr/>
            <p:nvPr/>
          </p:nvSpPr>
          <p:spPr>
            <a:xfrm>
              <a:off x="-25326990" y="147140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B8F3DDBE-C36F-3C2B-A3FE-3ADD45B30AE9}"/>
                </a:ext>
              </a:extLst>
            </p:cNvPr>
            <p:cNvSpPr/>
            <p:nvPr/>
          </p:nvSpPr>
          <p:spPr>
            <a:xfrm>
              <a:off x="-24283831" y="136814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8EE4EBAB-DA05-ED9C-35E5-D26D4471A40B}"/>
                </a:ext>
              </a:extLst>
            </p:cNvPr>
            <p:cNvSpPr/>
            <p:nvPr/>
          </p:nvSpPr>
          <p:spPr>
            <a:xfrm>
              <a:off x="-26072241" y="141979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D1816C8A-6369-9662-DF9C-E9007626C404}"/>
                </a:ext>
              </a:extLst>
            </p:cNvPr>
            <p:cNvSpPr/>
            <p:nvPr/>
          </p:nvSpPr>
          <p:spPr>
            <a:xfrm>
              <a:off x="-23165753" y="158763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61F56B7C-582B-09F0-191B-48C577174EB4}"/>
                </a:ext>
              </a:extLst>
            </p:cNvPr>
            <p:cNvSpPr/>
            <p:nvPr/>
          </p:nvSpPr>
          <p:spPr>
            <a:xfrm>
              <a:off x="-26370229" y="1419779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975FF414-BC86-32BB-1E78-69914DE6B1C0}"/>
                </a:ext>
              </a:extLst>
            </p:cNvPr>
            <p:cNvSpPr/>
            <p:nvPr/>
          </p:nvSpPr>
          <p:spPr>
            <a:xfrm>
              <a:off x="-22867765" y="158762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F378B291-AA9B-82F0-8495-905A52FC1323}"/>
                </a:ext>
              </a:extLst>
            </p:cNvPr>
            <p:cNvSpPr/>
            <p:nvPr/>
          </p:nvSpPr>
          <p:spPr>
            <a:xfrm>
              <a:off x="-25476104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94E9E088-4A81-07A8-7829-12661B190394}"/>
                </a:ext>
              </a:extLst>
            </p:cNvPr>
            <p:cNvSpPr/>
            <p:nvPr/>
          </p:nvSpPr>
          <p:spPr>
            <a:xfrm>
              <a:off x="-24134555" y="136814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8AE67EEE-F595-D160-0B89-06C7FE54F309}"/>
                </a:ext>
              </a:extLst>
            </p:cNvPr>
            <p:cNvSpPr/>
            <p:nvPr/>
          </p:nvSpPr>
          <p:spPr>
            <a:xfrm>
              <a:off x="-25699172" y="132944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D1EAB8BC-0D4E-9D9D-8CB1-30BE868A3988}"/>
                </a:ext>
              </a:extLst>
            </p:cNvPr>
            <p:cNvSpPr/>
            <p:nvPr/>
          </p:nvSpPr>
          <p:spPr>
            <a:xfrm>
              <a:off x="-25848770" y="132944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C29851D2-6D09-BB5C-F47B-89F2A474BD9C}"/>
                </a:ext>
              </a:extLst>
            </p:cNvPr>
            <p:cNvSpPr/>
            <p:nvPr/>
          </p:nvSpPr>
          <p:spPr>
            <a:xfrm>
              <a:off x="-25923287" y="147141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32BCCA41-F1F9-DDB6-46C4-C4A7B3EC7C60}"/>
                </a:ext>
              </a:extLst>
            </p:cNvPr>
            <p:cNvSpPr/>
            <p:nvPr/>
          </p:nvSpPr>
          <p:spPr>
            <a:xfrm>
              <a:off x="-26444585" y="130363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3A614CAD-A828-D13C-71F4-C17A25629ED1}"/>
                </a:ext>
              </a:extLst>
            </p:cNvPr>
            <p:cNvSpPr/>
            <p:nvPr/>
          </p:nvSpPr>
          <p:spPr>
            <a:xfrm>
              <a:off x="-23836568" y="136814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FAAC6A30-043F-01C5-1A03-A9FC0B7825F7}"/>
                </a:ext>
              </a:extLst>
            </p:cNvPr>
            <p:cNvSpPr/>
            <p:nvPr/>
          </p:nvSpPr>
          <p:spPr>
            <a:xfrm>
              <a:off x="-25699172" y="1303620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9C8432D3-F206-3B89-7F5A-4DD1DEF740A7}"/>
                </a:ext>
              </a:extLst>
            </p:cNvPr>
            <p:cNvSpPr/>
            <p:nvPr/>
          </p:nvSpPr>
          <p:spPr>
            <a:xfrm>
              <a:off x="-23314545" y="140689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9E68610D-39A8-5033-25CE-4E7AB53AC84F}"/>
                </a:ext>
              </a:extLst>
            </p:cNvPr>
            <p:cNvSpPr/>
            <p:nvPr/>
          </p:nvSpPr>
          <p:spPr>
            <a:xfrm>
              <a:off x="-22942363" y="136815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7528003C-F54C-E970-FF9C-ADC92EC62711}"/>
                </a:ext>
              </a:extLst>
            </p:cNvPr>
            <p:cNvSpPr/>
            <p:nvPr/>
          </p:nvSpPr>
          <p:spPr>
            <a:xfrm>
              <a:off x="-22718892" y="145852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5FE0EA8C-55BB-DB37-BEF2-F85084B0D780}"/>
                </a:ext>
              </a:extLst>
            </p:cNvPr>
            <p:cNvSpPr/>
            <p:nvPr/>
          </p:nvSpPr>
          <p:spPr>
            <a:xfrm>
              <a:off x="-22941799" y="1600483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50EC864E-2274-63F9-5D1E-DC32200C6A34}"/>
                </a:ext>
              </a:extLst>
            </p:cNvPr>
            <p:cNvSpPr/>
            <p:nvPr/>
          </p:nvSpPr>
          <p:spPr>
            <a:xfrm>
              <a:off x="-25848851" y="130362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83EBF8C8-530F-AD55-0743-F26CAE779C4E}"/>
                </a:ext>
              </a:extLst>
            </p:cNvPr>
            <p:cNvSpPr/>
            <p:nvPr/>
          </p:nvSpPr>
          <p:spPr>
            <a:xfrm>
              <a:off x="-23240431" y="136814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6CE8FEF9-14FA-0D23-5400-3FE7C4FF058D}"/>
                </a:ext>
              </a:extLst>
            </p:cNvPr>
            <p:cNvSpPr/>
            <p:nvPr/>
          </p:nvSpPr>
          <p:spPr>
            <a:xfrm>
              <a:off x="-23091236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22E6EF7E-64C0-BD46-C04B-E4D5260E92F5}"/>
                </a:ext>
              </a:extLst>
            </p:cNvPr>
            <p:cNvSpPr/>
            <p:nvPr/>
          </p:nvSpPr>
          <p:spPr>
            <a:xfrm>
              <a:off x="-23016961" y="145851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46206A53-DAA7-F0C3-A568-A4B3DACE2757}"/>
                </a:ext>
              </a:extLst>
            </p:cNvPr>
            <p:cNvSpPr/>
            <p:nvPr/>
          </p:nvSpPr>
          <p:spPr>
            <a:xfrm>
              <a:off x="-22719053" y="140692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9B6084AD-F2BD-D9E5-9BAA-C557FE231E6C}"/>
                </a:ext>
              </a:extLst>
            </p:cNvPr>
            <p:cNvSpPr/>
            <p:nvPr/>
          </p:nvSpPr>
          <p:spPr>
            <a:xfrm>
              <a:off x="-23314626" y="145851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FE93B457-7D3E-F1DA-EB31-B6929B1F3EEB}"/>
                </a:ext>
              </a:extLst>
            </p:cNvPr>
            <p:cNvSpPr/>
            <p:nvPr/>
          </p:nvSpPr>
          <p:spPr>
            <a:xfrm>
              <a:off x="-23017122" y="1406890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A6874130-868B-2CD1-FD75-0E25E2CEFF36}"/>
                </a:ext>
              </a:extLst>
            </p:cNvPr>
            <p:cNvSpPr/>
            <p:nvPr/>
          </p:nvSpPr>
          <p:spPr>
            <a:xfrm>
              <a:off x="-23240431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C23BA1B3-D56A-0E9B-81BB-A37155A82479}"/>
                </a:ext>
              </a:extLst>
            </p:cNvPr>
            <p:cNvSpPr/>
            <p:nvPr/>
          </p:nvSpPr>
          <p:spPr>
            <a:xfrm>
              <a:off x="-22793168" y="136814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74DA4519-9A1A-DDBA-9736-0B4B85B686B9}"/>
                </a:ext>
              </a:extLst>
            </p:cNvPr>
            <p:cNvSpPr/>
            <p:nvPr/>
          </p:nvSpPr>
          <p:spPr>
            <a:xfrm>
              <a:off x="-23389385" y="13939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F690CF1E-81CC-A608-C640-7A2EA07637BD}"/>
                </a:ext>
              </a:extLst>
            </p:cNvPr>
            <p:cNvSpPr/>
            <p:nvPr/>
          </p:nvSpPr>
          <p:spPr>
            <a:xfrm>
              <a:off x="-26146919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015B5B30-8A95-0490-2853-A90A4B6C1730}"/>
                </a:ext>
              </a:extLst>
            </p:cNvPr>
            <p:cNvSpPr/>
            <p:nvPr/>
          </p:nvSpPr>
          <p:spPr>
            <a:xfrm>
              <a:off x="-23985602" y="1368157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E2EEE222-833D-8F54-FEE2-05ED1F95920D}"/>
                </a:ext>
              </a:extLst>
            </p:cNvPr>
            <p:cNvSpPr/>
            <p:nvPr/>
          </p:nvSpPr>
          <p:spPr>
            <a:xfrm>
              <a:off x="-23240431" y="1316566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12379640-003D-316C-20FF-71009BBDCA6F}"/>
                </a:ext>
              </a:extLst>
            </p:cNvPr>
            <p:cNvSpPr/>
            <p:nvPr/>
          </p:nvSpPr>
          <p:spPr>
            <a:xfrm>
              <a:off x="-23985602" y="13939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5075CCFE-16A0-7683-CF6B-E843CF2C2DAD}"/>
                </a:ext>
              </a:extLst>
            </p:cNvPr>
            <p:cNvSpPr/>
            <p:nvPr/>
          </p:nvSpPr>
          <p:spPr>
            <a:xfrm>
              <a:off x="-24060361" y="145851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2727FC06-37BA-75FA-5196-4D6564A22CA1}"/>
                </a:ext>
              </a:extLst>
            </p:cNvPr>
            <p:cNvSpPr/>
            <p:nvPr/>
          </p:nvSpPr>
          <p:spPr>
            <a:xfrm>
              <a:off x="-24134475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3E3FA314-B41F-E468-99B8-97CDD1C67D2E}"/>
                </a:ext>
              </a:extLst>
            </p:cNvPr>
            <p:cNvSpPr/>
            <p:nvPr/>
          </p:nvSpPr>
          <p:spPr>
            <a:xfrm>
              <a:off x="-24283670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92D5A85F-3500-C7E4-7A6D-F8751815A0D7}"/>
                </a:ext>
              </a:extLst>
            </p:cNvPr>
            <p:cNvSpPr/>
            <p:nvPr/>
          </p:nvSpPr>
          <p:spPr>
            <a:xfrm>
              <a:off x="-25624816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AB1FF171-CF51-67A8-03CC-2E5C27915FCA}"/>
                </a:ext>
              </a:extLst>
            </p:cNvPr>
            <p:cNvSpPr/>
            <p:nvPr/>
          </p:nvSpPr>
          <p:spPr>
            <a:xfrm>
              <a:off x="-24432624" y="13939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6B63F500-066E-3164-3E48-1E7803925886}"/>
                </a:ext>
              </a:extLst>
            </p:cNvPr>
            <p:cNvSpPr/>
            <p:nvPr/>
          </p:nvSpPr>
          <p:spPr>
            <a:xfrm>
              <a:off x="-25699172" y="140692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95BAC77B-C273-E2D9-84A0-68B17D0C7DF3}"/>
                </a:ext>
              </a:extLst>
            </p:cNvPr>
            <p:cNvSpPr/>
            <p:nvPr/>
          </p:nvSpPr>
          <p:spPr>
            <a:xfrm>
              <a:off x="-25401023" y="1406890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0DBB3817-99C7-4D03-D2CC-4ED077026839}"/>
                </a:ext>
              </a:extLst>
            </p:cNvPr>
            <p:cNvSpPr/>
            <p:nvPr/>
          </p:nvSpPr>
          <p:spPr>
            <a:xfrm>
              <a:off x="-24357865" y="145851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DF6B4FBC-9F17-D2A6-16B4-B95B79A1F20D}"/>
                </a:ext>
              </a:extLst>
            </p:cNvPr>
            <p:cNvSpPr/>
            <p:nvPr/>
          </p:nvSpPr>
          <p:spPr>
            <a:xfrm>
              <a:off x="-25028841" y="13939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D59E8FCC-3BE8-14E7-8797-C223BFCCEC97}"/>
                </a:ext>
              </a:extLst>
            </p:cNvPr>
            <p:cNvSpPr/>
            <p:nvPr/>
          </p:nvSpPr>
          <p:spPr>
            <a:xfrm>
              <a:off x="-25177794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15B86F9E-5DD7-3744-F82B-060B86DFF90B}"/>
                </a:ext>
              </a:extLst>
            </p:cNvPr>
            <p:cNvSpPr/>
            <p:nvPr/>
          </p:nvSpPr>
          <p:spPr>
            <a:xfrm>
              <a:off x="-21824365" y="1665011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B0F726B5-AB18-243A-13B0-C962DF9B81F8}"/>
                </a:ext>
              </a:extLst>
            </p:cNvPr>
            <p:cNvSpPr/>
            <p:nvPr/>
          </p:nvSpPr>
          <p:spPr>
            <a:xfrm>
              <a:off x="-22271226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01C90748-C7F5-62B1-7096-8445FBF84F77}"/>
                </a:ext>
              </a:extLst>
            </p:cNvPr>
            <p:cNvSpPr/>
            <p:nvPr/>
          </p:nvSpPr>
          <p:spPr>
            <a:xfrm>
              <a:off x="-25326909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63EE51EF-B034-6B04-76CC-DF655086A639}"/>
                </a:ext>
              </a:extLst>
            </p:cNvPr>
            <p:cNvSpPr/>
            <p:nvPr/>
          </p:nvSpPr>
          <p:spPr>
            <a:xfrm>
              <a:off x="-25103600" y="145851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C844201B-37DE-F325-A724-FB4510ED547F}"/>
                </a:ext>
              </a:extLst>
            </p:cNvPr>
            <p:cNvSpPr/>
            <p:nvPr/>
          </p:nvSpPr>
          <p:spPr>
            <a:xfrm>
              <a:off x="-25476024" y="1445615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882A15B9-1471-3F59-C577-A48EE7A187BB}"/>
                </a:ext>
              </a:extLst>
            </p:cNvPr>
            <p:cNvSpPr/>
            <p:nvPr/>
          </p:nvSpPr>
          <p:spPr>
            <a:xfrm>
              <a:off x="-25774092" y="15488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0E87B431-5B25-3FBC-7855-088CA46D9695}"/>
                </a:ext>
              </a:extLst>
            </p:cNvPr>
            <p:cNvSpPr/>
            <p:nvPr/>
          </p:nvSpPr>
          <p:spPr>
            <a:xfrm>
              <a:off x="-23836407" y="131657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4C7D5B35-62B8-26C6-3F28-583C6E746327}"/>
                </a:ext>
              </a:extLst>
            </p:cNvPr>
            <p:cNvSpPr/>
            <p:nvPr/>
          </p:nvSpPr>
          <p:spPr>
            <a:xfrm>
              <a:off x="-25401265" y="1458521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18A6613E-2D7C-E7A8-7ABF-9F913B4E9312}"/>
                </a:ext>
              </a:extLst>
            </p:cNvPr>
            <p:cNvSpPr/>
            <p:nvPr/>
          </p:nvSpPr>
          <p:spPr>
            <a:xfrm>
              <a:off x="-23463902" y="15876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C56BF120-E38D-BC2A-8388-008AA73498DB}"/>
                </a:ext>
              </a:extLst>
            </p:cNvPr>
            <p:cNvSpPr/>
            <p:nvPr/>
          </p:nvSpPr>
          <p:spPr>
            <a:xfrm>
              <a:off x="-24357784" y="1406890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0E355027-5789-F0FE-B57F-25E44DF2E8D1}"/>
                </a:ext>
              </a:extLst>
            </p:cNvPr>
            <p:cNvSpPr/>
            <p:nvPr/>
          </p:nvSpPr>
          <p:spPr>
            <a:xfrm>
              <a:off x="-23612694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ABB48B14-C816-02C5-A9CA-CDBDB0B9CC28}"/>
                </a:ext>
              </a:extLst>
            </p:cNvPr>
            <p:cNvSpPr/>
            <p:nvPr/>
          </p:nvSpPr>
          <p:spPr>
            <a:xfrm>
              <a:off x="-24581577" y="144557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8886360F-30EC-C66E-A30C-053424307C6A}"/>
                </a:ext>
              </a:extLst>
            </p:cNvPr>
            <p:cNvSpPr/>
            <p:nvPr/>
          </p:nvSpPr>
          <p:spPr>
            <a:xfrm>
              <a:off x="-24432624" y="1368157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B307DD37-2C1A-4BD3-6082-F71490B123DE}"/>
                </a:ext>
              </a:extLst>
            </p:cNvPr>
            <p:cNvSpPr/>
            <p:nvPr/>
          </p:nvSpPr>
          <p:spPr>
            <a:xfrm>
              <a:off x="-24879887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4A9F0AEA-BDDD-C938-4970-F76DE85747B7}"/>
                </a:ext>
              </a:extLst>
            </p:cNvPr>
            <p:cNvSpPr/>
            <p:nvPr/>
          </p:nvSpPr>
          <p:spPr>
            <a:xfrm>
              <a:off x="-24954324" y="15876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50FC3EAA-8569-13EC-1F0C-750F19333BC9}"/>
                </a:ext>
              </a:extLst>
            </p:cNvPr>
            <p:cNvSpPr/>
            <p:nvPr/>
          </p:nvSpPr>
          <p:spPr>
            <a:xfrm>
              <a:off x="-23762292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F5CCAF52-94B2-6AF5-A81D-87AA9EFF0E56}"/>
                </a:ext>
              </a:extLst>
            </p:cNvPr>
            <p:cNvSpPr/>
            <p:nvPr/>
          </p:nvSpPr>
          <p:spPr>
            <a:xfrm>
              <a:off x="-25624977" y="131657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3FA6E1B3-167D-7A28-13A0-97F2B1436854}"/>
                </a:ext>
              </a:extLst>
            </p:cNvPr>
            <p:cNvSpPr/>
            <p:nvPr/>
          </p:nvSpPr>
          <p:spPr>
            <a:xfrm>
              <a:off x="-22644134" y="15488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0AD5C11F-FFC6-3A28-6D83-068B2C710356}"/>
                </a:ext>
              </a:extLst>
            </p:cNvPr>
            <p:cNvSpPr/>
            <p:nvPr/>
          </p:nvSpPr>
          <p:spPr>
            <a:xfrm>
              <a:off x="-23612694" y="130362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CC4D1175-C11B-5B5B-1976-24C8811A094E}"/>
                </a:ext>
              </a:extLst>
            </p:cNvPr>
            <p:cNvSpPr/>
            <p:nvPr/>
          </p:nvSpPr>
          <p:spPr>
            <a:xfrm>
              <a:off x="-24581577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01595943-AEEA-709F-EF22-2A242833E8DB}"/>
                </a:ext>
              </a:extLst>
            </p:cNvPr>
            <p:cNvSpPr/>
            <p:nvPr/>
          </p:nvSpPr>
          <p:spPr>
            <a:xfrm>
              <a:off x="-24060361" y="1406890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41684EB2-F84A-2912-CA5E-FB3F315FD25E}"/>
                </a:ext>
              </a:extLst>
            </p:cNvPr>
            <p:cNvSpPr/>
            <p:nvPr/>
          </p:nvSpPr>
          <p:spPr>
            <a:xfrm>
              <a:off x="-24655933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7B6EFA67-EBC5-F7BC-22DD-6B7EA5498C01}"/>
                </a:ext>
              </a:extLst>
            </p:cNvPr>
            <p:cNvSpPr/>
            <p:nvPr/>
          </p:nvSpPr>
          <p:spPr>
            <a:xfrm>
              <a:off x="-25177794" y="1368157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7A6A21D3-7EC4-661F-3563-1F5EF34407A4}"/>
                </a:ext>
              </a:extLst>
            </p:cNvPr>
            <p:cNvSpPr/>
            <p:nvPr/>
          </p:nvSpPr>
          <p:spPr>
            <a:xfrm>
              <a:off x="-22793409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80328DB0-8269-51B4-6ABC-20BB15591F8F}"/>
                </a:ext>
              </a:extLst>
            </p:cNvPr>
            <p:cNvSpPr/>
            <p:nvPr/>
          </p:nvSpPr>
          <p:spPr>
            <a:xfrm>
              <a:off x="-26668216" y="131657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DE242865-6C3B-ABBB-5827-A23E81905E4E}"/>
                </a:ext>
              </a:extLst>
            </p:cNvPr>
            <p:cNvSpPr/>
            <p:nvPr/>
          </p:nvSpPr>
          <p:spPr>
            <a:xfrm>
              <a:off x="-23836648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E7034763-54F3-BEAB-2FB2-17DDB183E862}"/>
                </a:ext>
              </a:extLst>
            </p:cNvPr>
            <p:cNvSpPr/>
            <p:nvPr/>
          </p:nvSpPr>
          <p:spPr>
            <a:xfrm>
              <a:off x="-25103358" y="156178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50DB486E-2A07-FFD6-EE85-9F3F1DB8F675}"/>
                </a:ext>
              </a:extLst>
            </p:cNvPr>
            <p:cNvSpPr/>
            <p:nvPr/>
          </p:nvSpPr>
          <p:spPr>
            <a:xfrm>
              <a:off x="-23836648" y="144557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A5D8A08B-D6EE-1D63-6920-A7F4F2024D3D}"/>
                </a:ext>
              </a:extLst>
            </p:cNvPr>
            <p:cNvSpPr/>
            <p:nvPr/>
          </p:nvSpPr>
          <p:spPr>
            <a:xfrm>
              <a:off x="-24805531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F2838DC3-B678-7C6D-FB22-B495AA991336}"/>
                </a:ext>
              </a:extLst>
            </p:cNvPr>
            <p:cNvSpPr/>
            <p:nvPr/>
          </p:nvSpPr>
          <p:spPr>
            <a:xfrm>
              <a:off x="-25624977" y="136814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4008FF97-70AD-D7AB-394A-307379893202}"/>
                </a:ext>
              </a:extLst>
            </p:cNvPr>
            <p:cNvSpPr/>
            <p:nvPr/>
          </p:nvSpPr>
          <p:spPr>
            <a:xfrm>
              <a:off x="-22420502" y="163921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3EADE2BB-B0BF-6F5E-580C-27F851956FE7}"/>
                </a:ext>
              </a:extLst>
            </p:cNvPr>
            <p:cNvSpPr/>
            <p:nvPr/>
          </p:nvSpPr>
          <p:spPr>
            <a:xfrm>
              <a:off x="-23314787" y="156178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5DDD5F54-C499-2BD6-D5BC-DBE03D91D786}"/>
                </a:ext>
              </a:extLst>
            </p:cNvPr>
            <p:cNvSpPr/>
            <p:nvPr/>
          </p:nvSpPr>
          <p:spPr>
            <a:xfrm>
              <a:off x="-22942121" y="1445615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3B207BD2-2F98-8900-ED41-294451066E76}"/>
                </a:ext>
              </a:extLst>
            </p:cNvPr>
            <p:cNvSpPr/>
            <p:nvPr/>
          </p:nvSpPr>
          <p:spPr>
            <a:xfrm>
              <a:off x="-23538258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A873E794-9607-D633-C67F-3471E9AA43D1}"/>
                </a:ext>
              </a:extLst>
            </p:cNvPr>
            <p:cNvSpPr/>
            <p:nvPr/>
          </p:nvSpPr>
          <p:spPr>
            <a:xfrm>
              <a:off x="-22867685" y="1613445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468FA1F7-4BB5-94B6-8183-2F10D12C9F7E}"/>
                </a:ext>
              </a:extLst>
            </p:cNvPr>
            <p:cNvSpPr/>
            <p:nvPr/>
          </p:nvSpPr>
          <p:spPr>
            <a:xfrm>
              <a:off x="-22644053" y="136816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ECEC59FA-C229-5480-A7B4-CA8C3ABF42A0}"/>
                </a:ext>
              </a:extLst>
            </p:cNvPr>
            <p:cNvSpPr/>
            <p:nvPr/>
          </p:nvSpPr>
          <p:spPr>
            <a:xfrm>
              <a:off x="-22644053" y="1419820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5A89D64F-F747-B44D-9883-A96272CBC23D}"/>
                </a:ext>
              </a:extLst>
            </p:cNvPr>
            <p:cNvSpPr/>
            <p:nvPr/>
          </p:nvSpPr>
          <p:spPr>
            <a:xfrm>
              <a:off x="-25401104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8F1309F4-C2D6-C653-55AB-36065BEB4BBE}"/>
                </a:ext>
              </a:extLst>
            </p:cNvPr>
            <p:cNvSpPr/>
            <p:nvPr/>
          </p:nvSpPr>
          <p:spPr>
            <a:xfrm>
              <a:off x="-25103600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4537DA79-4210-C91C-492E-77614693C79A}"/>
                </a:ext>
              </a:extLst>
            </p:cNvPr>
            <p:cNvSpPr/>
            <p:nvPr/>
          </p:nvSpPr>
          <p:spPr>
            <a:xfrm>
              <a:off x="-22420663" y="169083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11D20C83-16CD-6098-BC8A-595AC96614C1}"/>
                </a:ext>
              </a:extLst>
            </p:cNvPr>
            <p:cNvSpPr/>
            <p:nvPr/>
          </p:nvSpPr>
          <p:spPr>
            <a:xfrm>
              <a:off x="-25177794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6CFD35F3-561E-410D-97A9-1223B5740CF8}"/>
                </a:ext>
              </a:extLst>
            </p:cNvPr>
            <p:cNvSpPr/>
            <p:nvPr/>
          </p:nvSpPr>
          <p:spPr>
            <a:xfrm>
              <a:off x="-26221033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6B51EBE3-88FE-C5B9-F612-7D1338549358}"/>
                </a:ext>
              </a:extLst>
            </p:cNvPr>
            <p:cNvSpPr/>
            <p:nvPr/>
          </p:nvSpPr>
          <p:spPr>
            <a:xfrm>
              <a:off x="-24060119" y="156177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A9AD3DC9-D232-DFB0-8714-DDED19F1307C}"/>
                </a:ext>
              </a:extLst>
            </p:cNvPr>
            <p:cNvSpPr/>
            <p:nvPr/>
          </p:nvSpPr>
          <p:spPr>
            <a:xfrm>
              <a:off x="-25774092" y="152307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6E72964A-1EF1-C2B8-051B-4D6FC9D899CD}"/>
                </a:ext>
              </a:extLst>
            </p:cNvPr>
            <p:cNvSpPr/>
            <p:nvPr/>
          </p:nvSpPr>
          <p:spPr>
            <a:xfrm>
              <a:off x="-24358107" y="156177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4ECA8C59-C9BB-0D17-711D-73F08214A90F}"/>
                </a:ext>
              </a:extLst>
            </p:cNvPr>
            <p:cNvSpPr/>
            <p:nvPr/>
          </p:nvSpPr>
          <p:spPr>
            <a:xfrm>
              <a:off x="-25774173" y="136816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ADDA43C3-4000-A29D-48F2-F302F4C550C7}"/>
                </a:ext>
              </a:extLst>
            </p:cNvPr>
            <p:cNvSpPr/>
            <p:nvPr/>
          </p:nvSpPr>
          <p:spPr>
            <a:xfrm>
              <a:off x="-22420663" y="1587626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96E6C9AC-BCB5-DEFB-6040-280968017CF6}"/>
                </a:ext>
              </a:extLst>
            </p:cNvPr>
            <p:cNvSpPr/>
            <p:nvPr/>
          </p:nvSpPr>
          <p:spPr>
            <a:xfrm>
              <a:off x="-23240270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16FCA24C-8113-D0DF-3793-90C76A42416B}"/>
                </a:ext>
              </a:extLst>
            </p:cNvPr>
            <p:cNvSpPr/>
            <p:nvPr/>
          </p:nvSpPr>
          <p:spPr>
            <a:xfrm>
              <a:off x="-24357865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39437E06-DD15-F628-DD0C-312241D324B2}"/>
                </a:ext>
              </a:extLst>
            </p:cNvPr>
            <p:cNvSpPr/>
            <p:nvPr/>
          </p:nvSpPr>
          <p:spPr>
            <a:xfrm>
              <a:off x="-26221033" y="131657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7AAF7FE6-723B-7253-5774-F0248BAFF143}"/>
                </a:ext>
              </a:extLst>
            </p:cNvPr>
            <p:cNvSpPr/>
            <p:nvPr/>
          </p:nvSpPr>
          <p:spPr>
            <a:xfrm>
              <a:off x="-24730611" y="152307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24730A41-4811-0EFC-FA54-0A249AC3CB23}"/>
                </a:ext>
              </a:extLst>
            </p:cNvPr>
            <p:cNvSpPr/>
            <p:nvPr/>
          </p:nvSpPr>
          <p:spPr>
            <a:xfrm>
              <a:off x="-24060361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F6D08F22-BF5A-D24C-B13C-92015776CF55}"/>
                </a:ext>
              </a:extLst>
            </p:cNvPr>
            <p:cNvSpPr/>
            <p:nvPr/>
          </p:nvSpPr>
          <p:spPr>
            <a:xfrm>
              <a:off x="-23314545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01852EC7-D472-EAAC-FEF1-18D608C2F494}"/>
                </a:ext>
              </a:extLst>
            </p:cNvPr>
            <p:cNvSpPr/>
            <p:nvPr/>
          </p:nvSpPr>
          <p:spPr>
            <a:xfrm>
              <a:off x="-23017122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026DFDC3-4891-E974-E503-407313E173FE}"/>
                </a:ext>
              </a:extLst>
            </p:cNvPr>
            <p:cNvSpPr/>
            <p:nvPr/>
          </p:nvSpPr>
          <p:spPr>
            <a:xfrm>
              <a:off x="-25029002" y="13423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FFC65575-B122-60BC-74A5-694CAA6AB948}"/>
                </a:ext>
              </a:extLst>
            </p:cNvPr>
            <p:cNvSpPr/>
            <p:nvPr/>
          </p:nvSpPr>
          <p:spPr>
            <a:xfrm>
              <a:off x="-26444423" y="1277833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E829F5FE-F5E7-4653-DD1A-CB49B56848E9}"/>
                </a:ext>
              </a:extLst>
            </p:cNvPr>
            <p:cNvSpPr/>
            <p:nvPr/>
          </p:nvSpPr>
          <p:spPr>
            <a:xfrm>
              <a:off x="-23687372" y="152307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98F6740A-9303-B2F2-CF03-D4FE78F223EE}"/>
                </a:ext>
              </a:extLst>
            </p:cNvPr>
            <p:cNvSpPr/>
            <p:nvPr/>
          </p:nvSpPr>
          <p:spPr>
            <a:xfrm>
              <a:off x="-25774173" y="131655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53FC797D-EBC2-545E-01DE-15C56BEC87E1}"/>
                </a:ext>
              </a:extLst>
            </p:cNvPr>
            <p:cNvSpPr/>
            <p:nvPr/>
          </p:nvSpPr>
          <p:spPr>
            <a:xfrm>
              <a:off x="-23389224" y="13423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C011F77E-027C-265C-3F4E-24468CA73817}"/>
                </a:ext>
              </a:extLst>
            </p:cNvPr>
            <p:cNvSpPr/>
            <p:nvPr/>
          </p:nvSpPr>
          <p:spPr>
            <a:xfrm>
              <a:off x="-22644053" y="1393992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320951FE-E87E-EB57-91A7-01EA9DDC18C7}"/>
                </a:ext>
              </a:extLst>
            </p:cNvPr>
            <p:cNvSpPr/>
            <p:nvPr/>
          </p:nvSpPr>
          <p:spPr>
            <a:xfrm>
              <a:off x="-22867685" y="1665011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EAA0EDBA-F062-46DC-93E6-F7B03A4233C5}"/>
                </a:ext>
              </a:extLst>
            </p:cNvPr>
            <p:cNvSpPr/>
            <p:nvPr/>
          </p:nvSpPr>
          <p:spPr>
            <a:xfrm>
              <a:off x="-22643972" y="152307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841C77B7-554A-427C-90DE-A97890AD6B24}"/>
                </a:ext>
              </a:extLst>
            </p:cNvPr>
            <p:cNvSpPr/>
            <p:nvPr/>
          </p:nvSpPr>
          <p:spPr>
            <a:xfrm>
              <a:off x="-25774173" y="126490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ACE0D172-2ABC-D939-41A2-0692F158B082}"/>
                </a:ext>
              </a:extLst>
            </p:cNvPr>
            <p:cNvSpPr/>
            <p:nvPr/>
          </p:nvSpPr>
          <p:spPr>
            <a:xfrm>
              <a:off x="-25774173" y="1393992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6B108050-EC21-F2C4-E3B9-969A70AA7E74}"/>
                </a:ext>
              </a:extLst>
            </p:cNvPr>
            <p:cNvSpPr/>
            <p:nvPr/>
          </p:nvSpPr>
          <p:spPr>
            <a:xfrm>
              <a:off x="-25774173" y="129073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DA5135CF-E253-0D1C-160F-6070E6C439D5}"/>
                </a:ext>
              </a:extLst>
            </p:cNvPr>
            <p:cNvSpPr/>
            <p:nvPr/>
          </p:nvSpPr>
          <p:spPr>
            <a:xfrm>
              <a:off x="-25774173" y="1419820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14994EE0-D809-7712-70C9-44026DD75616}"/>
                </a:ext>
              </a:extLst>
            </p:cNvPr>
            <p:cNvSpPr/>
            <p:nvPr/>
          </p:nvSpPr>
          <p:spPr>
            <a:xfrm>
              <a:off x="-24059958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C9E333E4-3357-BD25-0BB6-8CE3DE51F5F4}"/>
                </a:ext>
              </a:extLst>
            </p:cNvPr>
            <p:cNvSpPr/>
            <p:nvPr/>
          </p:nvSpPr>
          <p:spPr>
            <a:xfrm>
              <a:off x="-22271548" y="1613429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27FA33F2-0B56-7131-D6C2-8F1C6A36357D}"/>
                </a:ext>
              </a:extLst>
            </p:cNvPr>
            <p:cNvSpPr/>
            <p:nvPr/>
          </p:nvSpPr>
          <p:spPr>
            <a:xfrm>
              <a:off x="-22420421" y="161345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1B236E01-7C1D-9F13-0B09-774F05FFD0F2}"/>
                </a:ext>
              </a:extLst>
            </p:cNvPr>
            <p:cNvSpPr/>
            <p:nvPr/>
          </p:nvSpPr>
          <p:spPr>
            <a:xfrm>
              <a:off x="-24358026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073E469A-7056-110D-041E-4087B9C225F7}"/>
                </a:ext>
              </a:extLst>
            </p:cNvPr>
            <p:cNvSpPr/>
            <p:nvPr/>
          </p:nvSpPr>
          <p:spPr>
            <a:xfrm>
              <a:off x="-26072160" y="139400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B3F56790-A124-5B2B-7CA9-63A31DED1F91}"/>
                </a:ext>
              </a:extLst>
            </p:cNvPr>
            <p:cNvSpPr/>
            <p:nvPr/>
          </p:nvSpPr>
          <p:spPr>
            <a:xfrm>
              <a:off x="-24059958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3C4B44D5-C64E-CC56-5433-6B84F2AC110E}"/>
                </a:ext>
              </a:extLst>
            </p:cNvPr>
            <p:cNvSpPr/>
            <p:nvPr/>
          </p:nvSpPr>
          <p:spPr>
            <a:xfrm>
              <a:off x="-23910924" y="1665019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C121F58F-5433-F08A-1EC0-333DEF287757}"/>
                </a:ext>
              </a:extLst>
            </p:cNvPr>
            <p:cNvSpPr/>
            <p:nvPr/>
          </p:nvSpPr>
          <p:spPr>
            <a:xfrm>
              <a:off x="-23687211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A3D719D0-FF85-EB5B-7AB9-05A0FE5E90D1}"/>
                </a:ext>
              </a:extLst>
            </p:cNvPr>
            <p:cNvSpPr/>
            <p:nvPr/>
          </p:nvSpPr>
          <p:spPr>
            <a:xfrm>
              <a:off x="-24730692" y="141982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B9A3F559-F863-7C82-5A64-51038D1A0B87}"/>
                </a:ext>
              </a:extLst>
            </p:cNvPr>
            <p:cNvSpPr/>
            <p:nvPr/>
          </p:nvSpPr>
          <p:spPr>
            <a:xfrm>
              <a:off x="-22345824" y="139400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C669C369-97D4-1AD5-174A-D4D08B215886}"/>
                </a:ext>
              </a:extLst>
            </p:cNvPr>
            <p:cNvSpPr/>
            <p:nvPr/>
          </p:nvSpPr>
          <p:spPr>
            <a:xfrm>
              <a:off x="-23314787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18521CDD-0770-B2AC-9460-FBD517CF23E4}"/>
                </a:ext>
              </a:extLst>
            </p:cNvPr>
            <p:cNvSpPr/>
            <p:nvPr/>
          </p:nvSpPr>
          <p:spPr>
            <a:xfrm>
              <a:off x="-24358026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B224DF7F-E914-6A45-6581-B2881795E511}"/>
                </a:ext>
              </a:extLst>
            </p:cNvPr>
            <p:cNvSpPr/>
            <p:nvPr/>
          </p:nvSpPr>
          <p:spPr>
            <a:xfrm>
              <a:off x="-23016719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FDF50368-F19D-6D28-0137-C7A01E6C888C}"/>
                </a:ext>
              </a:extLst>
            </p:cNvPr>
            <p:cNvSpPr/>
            <p:nvPr/>
          </p:nvSpPr>
          <p:spPr>
            <a:xfrm>
              <a:off x="-24730692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918542A6-5B77-CA93-460D-FCA32CC9110D}"/>
                </a:ext>
              </a:extLst>
            </p:cNvPr>
            <p:cNvSpPr/>
            <p:nvPr/>
          </p:nvSpPr>
          <p:spPr>
            <a:xfrm>
              <a:off x="-26072160" y="1290739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F54BD0CA-5FA9-1537-D858-082B9E856A1F}"/>
                </a:ext>
              </a:extLst>
            </p:cNvPr>
            <p:cNvSpPr/>
            <p:nvPr/>
          </p:nvSpPr>
          <p:spPr>
            <a:xfrm>
              <a:off x="-23016719" y="1613429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01A8514E-912F-B560-525E-5BD9AC306FE9}"/>
                </a:ext>
              </a:extLst>
            </p:cNvPr>
            <p:cNvSpPr/>
            <p:nvPr/>
          </p:nvSpPr>
          <p:spPr>
            <a:xfrm>
              <a:off x="-22420421" y="1665019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5A7A6175-6628-2F04-2423-8315B0CDA5B2}"/>
                </a:ext>
              </a:extLst>
            </p:cNvPr>
            <p:cNvSpPr/>
            <p:nvPr/>
          </p:nvSpPr>
          <p:spPr>
            <a:xfrm>
              <a:off x="-22271548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8870A31E-1DA7-7D2C-54EC-7B9DF83C83B4}"/>
                </a:ext>
              </a:extLst>
            </p:cNvPr>
            <p:cNvSpPr/>
            <p:nvPr/>
          </p:nvSpPr>
          <p:spPr>
            <a:xfrm>
              <a:off x="-23687292" y="131656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30F20222-808C-EBA0-D6CA-568AA4D32DD9}"/>
                </a:ext>
              </a:extLst>
            </p:cNvPr>
            <p:cNvSpPr/>
            <p:nvPr/>
          </p:nvSpPr>
          <p:spPr>
            <a:xfrm>
              <a:off x="-21973480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20743C33-E2A7-96C3-A6E2-9371CB97E92C}"/>
                </a:ext>
              </a:extLst>
            </p:cNvPr>
            <p:cNvSpPr/>
            <p:nvPr/>
          </p:nvSpPr>
          <p:spPr>
            <a:xfrm>
              <a:off x="-23314787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2A5F78BF-D43C-54BF-ACE4-06A7370AB21F}"/>
                </a:ext>
              </a:extLst>
            </p:cNvPr>
            <p:cNvSpPr/>
            <p:nvPr/>
          </p:nvSpPr>
          <p:spPr>
            <a:xfrm>
              <a:off x="-23314787" y="1613429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F07228E2-A5F6-1814-5CF3-6D3F9438668B}"/>
                </a:ext>
              </a:extLst>
            </p:cNvPr>
            <p:cNvSpPr/>
            <p:nvPr/>
          </p:nvSpPr>
          <p:spPr>
            <a:xfrm>
              <a:off x="-23389063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B62C2FA0-C9BE-8F85-1883-4A7A622328A1}"/>
                </a:ext>
              </a:extLst>
            </p:cNvPr>
            <p:cNvSpPr/>
            <p:nvPr/>
          </p:nvSpPr>
          <p:spPr>
            <a:xfrm>
              <a:off x="-25103277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9AF271C4-3C66-D9F4-6412-52EC0AFAFC2F}"/>
                </a:ext>
              </a:extLst>
            </p:cNvPr>
            <p:cNvSpPr/>
            <p:nvPr/>
          </p:nvSpPr>
          <p:spPr>
            <a:xfrm>
              <a:off x="-24730692" y="139400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B3562B18-88E2-201E-2EBB-92F3D773C8DF}"/>
                </a:ext>
              </a:extLst>
            </p:cNvPr>
            <p:cNvSpPr/>
            <p:nvPr/>
          </p:nvSpPr>
          <p:spPr>
            <a:xfrm>
              <a:off x="-23016719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0D9CD356-61A3-E3AB-0185-65646FD50C95}"/>
                </a:ext>
              </a:extLst>
            </p:cNvPr>
            <p:cNvSpPr/>
            <p:nvPr/>
          </p:nvSpPr>
          <p:spPr>
            <a:xfrm>
              <a:off x="-25028921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B3FF1F80-C875-FDE0-996C-168ED369C0DA}"/>
                </a:ext>
              </a:extLst>
            </p:cNvPr>
            <p:cNvSpPr/>
            <p:nvPr/>
          </p:nvSpPr>
          <p:spPr>
            <a:xfrm>
              <a:off x="-23910924" y="161345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B0154264-A7A5-B235-6DD6-1FC4AA8FA38F}"/>
                </a:ext>
              </a:extLst>
            </p:cNvPr>
            <p:cNvSpPr/>
            <p:nvPr/>
          </p:nvSpPr>
          <p:spPr>
            <a:xfrm>
              <a:off x="-24059958" y="1613429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B0A0958E-5668-B5A4-CEAD-B879F778A865}"/>
                </a:ext>
              </a:extLst>
            </p:cNvPr>
            <p:cNvSpPr/>
            <p:nvPr/>
          </p:nvSpPr>
          <p:spPr>
            <a:xfrm>
              <a:off x="-22345824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51CBDBA8-E8E5-1071-B502-739F4AE74CA4}"/>
                </a:ext>
              </a:extLst>
            </p:cNvPr>
            <p:cNvSpPr/>
            <p:nvPr/>
          </p:nvSpPr>
          <p:spPr>
            <a:xfrm>
              <a:off x="-26817412" y="1264911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9BF2F357-2CC4-55B5-B709-2EF928C4FA47}"/>
                </a:ext>
              </a:extLst>
            </p:cNvPr>
            <p:cNvSpPr/>
            <p:nvPr/>
          </p:nvSpPr>
          <p:spPr>
            <a:xfrm>
              <a:off x="-23687292" y="141982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609534DE-9F56-D3A8-4CF5-8E455A1BE2B6}"/>
                </a:ext>
              </a:extLst>
            </p:cNvPr>
            <p:cNvSpPr/>
            <p:nvPr/>
          </p:nvSpPr>
          <p:spPr>
            <a:xfrm>
              <a:off x="-22196951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B789C330-1896-7195-60EA-F10E0AFB6C5D}"/>
                </a:ext>
              </a:extLst>
            </p:cNvPr>
            <p:cNvSpPr/>
            <p:nvPr/>
          </p:nvSpPr>
          <p:spPr>
            <a:xfrm>
              <a:off x="-25401265" y="156177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0BC4F434-05C6-F2CB-EF1F-488A8E9395B9}"/>
                </a:ext>
              </a:extLst>
            </p:cNvPr>
            <p:cNvSpPr/>
            <p:nvPr/>
          </p:nvSpPr>
          <p:spPr>
            <a:xfrm>
              <a:off x="-24358026" y="1613429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4BC66DD5-B705-5325-4889-903D7C0B1555}"/>
                </a:ext>
              </a:extLst>
            </p:cNvPr>
            <p:cNvSpPr/>
            <p:nvPr/>
          </p:nvSpPr>
          <p:spPr>
            <a:xfrm>
              <a:off x="-24507060" y="161345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FAB40855-7064-8533-F0D1-FD64F345866E}"/>
                </a:ext>
              </a:extLst>
            </p:cNvPr>
            <p:cNvSpPr/>
            <p:nvPr/>
          </p:nvSpPr>
          <p:spPr>
            <a:xfrm>
              <a:off x="-23687292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93375384-099C-8E63-1EFD-9266B1C576F8}"/>
                </a:ext>
              </a:extLst>
            </p:cNvPr>
            <p:cNvSpPr/>
            <p:nvPr/>
          </p:nvSpPr>
          <p:spPr>
            <a:xfrm>
              <a:off x="-22271548" y="163922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A505FB85-2FE6-E3EF-3325-7C251145F189}"/>
                </a:ext>
              </a:extLst>
            </p:cNvPr>
            <p:cNvSpPr/>
            <p:nvPr/>
          </p:nvSpPr>
          <p:spPr>
            <a:xfrm>
              <a:off x="-23016719" y="1690871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EDC969E8-7E6B-0CD5-D269-CDEB21852943}"/>
                </a:ext>
              </a:extLst>
            </p:cNvPr>
            <p:cNvSpPr/>
            <p:nvPr/>
          </p:nvSpPr>
          <p:spPr>
            <a:xfrm>
              <a:off x="-26221033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10C7955A-3A58-4E65-8562-9E82D04CBBB1}"/>
                </a:ext>
              </a:extLst>
            </p:cNvPr>
            <p:cNvSpPr/>
            <p:nvPr/>
          </p:nvSpPr>
          <p:spPr>
            <a:xfrm>
              <a:off x="-23389063" y="131656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DD694A0B-0D15-35B9-1DF5-63BD24F1BD51}"/>
                </a:ext>
              </a:extLst>
            </p:cNvPr>
            <p:cNvSpPr/>
            <p:nvPr/>
          </p:nvSpPr>
          <p:spPr>
            <a:xfrm>
              <a:off x="-23016719" y="156177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6A380FDB-BCF2-FFA9-B7DB-F5D8D2E81C0A}"/>
                </a:ext>
              </a:extLst>
            </p:cNvPr>
            <p:cNvSpPr/>
            <p:nvPr/>
          </p:nvSpPr>
          <p:spPr>
            <a:xfrm>
              <a:off x="-23314787" y="163922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671F680D-D4B7-EFFB-D99D-068D2500E997}"/>
                </a:ext>
              </a:extLst>
            </p:cNvPr>
            <p:cNvSpPr/>
            <p:nvPr/>
          </p:nvSpPr>
          <p:spPr>
            <a:xfrm>
              <a:off x="-22271548" y="1690863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3F0756DF-1348-8D41-9254-E6F1C15B666F}"/>
                </a:ext>
              </a:extLst>
            </p:cNvPr>
            <p:cNvSpPr/>
            <p:nvPr/>
          </p:nvSpPr>
          <p:spPr>
            <a:xfrm>
              <a:off x="-26072160" y="131656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F328BFF5-6218-281A-7D61-5092443FD887}"/>
                </a:ext>
              </a:extLst>
            </p:cNvPr>
            <p:cNvSpPr/>
            <p:nvPr/>
          </p:nvSpPr>
          <p:spPr>
            <a:xfrm>
              <a:off x="-21973480" y="1690871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34C70880-A545-E451-F907-430E8E82691C}"/>
                </a:ext>
              </a:extLst>
            </p:cNvPr>
            <p:cNvSpPr/>
            <p:nvPr/>
          </p:nvSpPr>
          <p:spPr>
            <a:xfrm>
              <a:off x="-26072160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3CCE0958-2713-B092-8179-703715310AC2}"/>
                </a:ext>
              </a:extLst>
            </p:cNvPr>
            <p:cNvSpPr/>
            <p:nvPr/>
          </p:nvSpPr>
          <p:spPr>
            <a:xfrm>
              <a:off x="-26072160" y="1342378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6515330C-2A85-AA11-2089-A7CE26DC6022}"/>
                </a:ext>
              </a:extLst>
            </p:cNvPr>
            <p:cNvSpPr/>
            <p:nvPr/>
          </p:nvSpPr>
          <p:spPr>
            <a:xfrm>
              <a:off x="-22271548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F4702C28-1E8C-0D9B-2193-1D4CF5A4D828}"/>
                </a:ext>
              </a:extLst>
            </p:cNvPr>
            <p:cNvSpPr/>
            <p:nvPr/>
          </p:nvSpPr>
          <p:spPr>
            <a:xfrm>
              <a:off x="-23687292" y="139400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0942FD64-F70C-C8F6-E04D-90AADF3BB166}"/>
                </a:ext>
              </a:extLst>
            </p:cNvPr>
            <p:cNvSpPr/>
            <p:nvPr/>
          </p:nvSpPr>
          <p:spPr>
            <a:xfrm>
              <a:off x="-22643972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DC0DAFF6-B441-7D9A-8CE8-4301E8923747}"/>
                </a:ext>
              </a:extLst>
            </p:cNvPr>
            <p:cNvSpPr/>
            <p:nvPr/>
          </p:nvSpPr>
          <p:spPr>
            <a:xfrm>
              <a:off x="-25774092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C08FA89D-5986-5D9D-8264-6FAB8B79B6BF}"/>
                </a:ext>
              </a:extLst>
            </p:cNvPr>
            <p:cNvSpPr/>
            <p:nvPr/>
          </p:nvSpPr>
          <p:spPr>
            <a:xfrm>
              <a:off x="-24954243" y="1613445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9CA381EC-A864-3635-C7F7-A9F117391737}"/>
                </a:ext>
              </a:extLst>
            </p:cNvPr>
            <p:cNvSpPr/>
            <p:nvPr/>
          </p:nvSpPr>
          <p:spPr>
            <a:xfrm>
              <a:off x="-24357946" y="163924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57564A4E-444D-8872-4EAF-D2E4B81FBE1D}"/>
                </a:ext>
              </a:extLst>
            </p:cNvPr>
            <p:cNvSpPr/>
            <p:nvPr/>
          </p:nvSpPr>
          <p:spPr>
            <a:xfrm>
              <a:off x="-26444343" y="1432717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D8434741-2AC6-9236-F3B3-C36CF428284A}"/>
                </a:ext>
              </a:extLst>
            </p:cNvPr>
            <p:cNvSpPr/>
            <p:nvPr/>
          </p:nvSpPr>
          <p:spPr>
            <a:xfrm>
              <a:off x="-23016638" y="163924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D1C56FFC-70CF-02AF-665A-5F2C7F0EE04A}"/>
                </a:ext>
              </a:extLst>
            </p:cNvPr>
            <p:cNvSpPr/>
            <p:nvPr/>
          </p:nvSpPr>
          <p:spPr>
            <a:xfrm>
              <a:off x="-21973399" y="163924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CD162F09-BC49-042C-F42B-8970FE46678A}"/>
                </a:ext>
              </a:extLst>
            </p:cNvPr>
            <p:cNvSpPr/>
            <p:nvPr/>
          </p:nvSpPr>
          <p:spPr>
            <a:xfrm>
              <a:off x="-23463660" y="161345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26C949F1-1FBA-CEF6-0865-66BD2F8EDD6D}"/>
                </a:ext>
              </a:extLst>
            </p:cNvPr>
            <p:cNvSpPr/>
            <p:nvPr/>
          </p:nvSpPr>
          <p:spPr>
            <a:xfrm>
              <a:off x="-23463660" y="1665035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8E26F716-EC0A-1A18-B230-FEC9982C5785}"/>
                </a:ext>
              </a:extLst>
            </p:cNvPr>
            <p:cNvSpPr/>
            <p:nvPr/>
          </p:nvSpPr>
          <p:spPr>
            <a:xfrm>
              <a:off x="-24059877" y="163924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60" name="Groupe 759">
            <a:extLst>
              <a:ext uri="{FF2B5EF4-FFF2-40B4-BE49-F238E27FC236}">
                <a16:creationId xmlns:a16="http://schemas.microsoft.com/office/drawing/2014/main" id="{3B4C80BD-B085-CF79-5262-A159025C80A1}"/>
              </a:ext>
            </a:extLst>
          </p:cNvPr>
          <p:cNvGrpSpPr/>
          <p:nvPr/>
        </p:nvGrpSpPr>
        <p:grpSpPr>
          <a:xfrm>
            <a:off x="4105734" y="2301240"/>
            <a:ext cx="1127760" cy="1127760"/>
            <a:chOff x="-2663056" y="2865120"/>
            <a:chExt cx="1127760" cy="1127760"/>
          </a:xfrm>
        </p:grpSpPr>
        <p:grpSp>
          <p:nvGrpSpPr>
            <p:cNvPr id="761" name="Graphique 385">
              <a:extLst>
                <a:ext uri="{FF2B5EF4-FFF2-40B4-BE49-F238E27FC236}">
                  <a16:creationId xmlns:a16="http://schemas.microsoft.com/office/drawing/2014/main" id="{D08AFE64-2A48-B1D0-A26A-541AD2A9B6F3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763" name="Ellipse 762">
                <a:extLst>
                  <a:ext uri="{FF2B5EF4-FFF2-40B4-BE49-F238E27FC236}">
                    <a16:creationId xmlns:a16="http://schemas.microsoft.com/office/drawing/2014/main" id="{21F92F69-68C6-4267-03CC-F200CA0CBEE0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4" name="Ellipse 763">
                <a:extLst>
                  <a:ext uri="{FF2B5EF4-FFF2-40B4-BE49-F238E27FC236}">
                    <a16:creationId xmlns:a16="http://schemas.microsoft.com/office/drawing/2014/main" id="{45D12440-D47C-177F-E151-EFDBBCD84B56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62" name="ZoneTexte 761">
              <a:extLst>
                <a:ext uri="{FF2B5EF4-FFF2-40B4-BE49-F238E27FC236}">
                  <a16:creationId xmlns:a16="http://schemas.microsoft.com/office/drawing/2014/main" id="{5B96F94F-0C71-668C-BCD2-0B197DE3BC8A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765" name="Groupe 764">
            <a:extLst>
              <a:ext uri="{FF2B5EF4-FFF2-40B4-BE49-F238E27FC236}">
                <a16:creationId xmlns:a16="http://schemas.microsoft.com/office/drawing/2014/main" id="{D3BED42F-D52D-307B-1688-F1F8595E20B3}"/>
              </a:ext>
            </a:extLst>
          </p:cNvPr>
          <p:cNvGrpSpPr/>
          <p:nvPr/>
        </p:nvGrpSpPr>
        <p:grpSpPr>
          <a:xfrm>
            <a:off x="6747076" y="2270191"/>
            <a:ext cx="886171" cy="886171"/>
            <a:chOff x="-2196201" y="4165899"/>
            <a:chExt cx="886171" cy="886171"/>
          </a:xfrm>
        </p:grpSpPr>
        <p:grpSp>
          <p:nvGrpSpPr>
            <p:cNvPr id="766" name="Graphique 385">
              <a:extLst>
                <a:ext uri="{FF2B5EF4-FFF2-40B4-BE49-F238E27FC236}">
                  <a16:creationId xmlns:a16="http://schemas.microsoft.com/office/drawing/2014/main" id="{C453CF6F-9859-7244-4B4A-EEB4CA3F187A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768" name="Ellipse 767">
                <a:extLst>
                  <a:ext uri="{FF2B5EF4-FFF2-40B4-BE49-F238E27FC236}">
                    <a16:creationId xmlns:a16="http://schemas.microsoft.com/office/drawing/2014/main" id="{94E660A4-EC91-B046-8EF3-440EBFCF3269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9" name="Ellipse 768">
                <a:extLst>
                  <a:ext uri="{FF2B5EF4-FFF2-40B4-BE49-F238E27FC236}">
                    <a16:creationId xmlns:a16="http://schemas.microsoft.com/office/drawing/2014/main" id="{6E431730-EE8B-14EC-4127-069491EC8183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67" name="ZoneTexte 766">
              <a:extLst>
                <a:ext uri="{FF2B5EF4-FFF2-40B4-BE49-F238E27FC236}">
                  <a16:creationId xmlns:a16="http://schemas.microsoft.com/office/drawing/2014/main" id="{8FC1AA38-FD3B-6995-1C94-18E31E01A847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770" name="Groupe 769">
            <a:extLst>
              <a:ext uri="{FF2B5EF4-FFF2-40B4-BE49-F238E27FC236}">
                <a16:creationId xmlns:a16="http://schemas.microsoft.com/office/drawing/2014/main" id="{99F359F5-0F53-E10A-1CB8-C2063EB60277}"/>
              </a:ext>
            </a:extLst>
          </p:cNvPr>
          <p:cNvGrpSpPr/>
          <p:nvPr/>
        </p:nvGrpSpPr>
        <p:grpSpPr>
          <a:xfrm>
            <a:off x="7284534" y="4974783"/>
            <a:ext cx="642158" cy="642158"/>
            <a:chOff x="-4110358" y="5865997"/>
            <a:chExt cx="642158" cy="642158"/>
          </a:xfrm>
        </p:grpSpPr>
        <p:grpSp>
          <p:nvGrpSpPr>
            <p:cNvPr id="771" name="Graphique 385">
              <a:extLst>
                <a:ext uri="{FF2B5EF4-FFF2-40B4-BE49-F238E27FC236}">
                  <a16:creationId xmlns:a16="http://schemas.microsoft.com/office/drawing/2014/main" id="{7C20FCC2-F9BD-278D-D539-AB0F4E01EF39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773" name="Ellipse 772">
                <a:extLst>
                  <a:ext uri="{FF2B5EF4-FFF2-40B4-BE49-F238E27FC236}">
                    <a16:creationId xmlns:a16="http://schemas.microsoft.com/office/drawing/2014/main" id="{75FA43ED-340F-8D9F-A554-18B2272DBC37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4" name="Ellipse 773">
                <a:extLst>
                  <a:ext uri="{FF2B5EF4-FFF2-40B4-BE49-F238E27FC236}">
                    <a16:creationId xmlns:a16="http://schemas.microsoft.com/office/drawing/2014/main" id="{28A08700-145C-0720-A56B-E9E0610130EA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72" name="ZoneTexte 771">
              <a:extLst>
                <a:ext uri="{FF2B5EF4-FFF2-40B4-BE49-F238E27FC236}">
                  <a16:creationId xmlns:a16="http://schemas.microsoft.com/office/drawing/2014/main" id="{268041D9-9139-1499-2AEC-A3838DBD0DB7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775" name="Forme libre 774">
            <a:extLst>
              <a:ext uri="{FF2B5EF4-FFF2-40B4-BE49-F238E27FC236}">
                <a16:creationId xmlns:a16="http://schemas.microsoft.com/office/drawing/2014/main" id="{E7F09783-6ECF-813C-F170-38A763076375}"/>
              </a:ext>
            </a:extLst>
          </p:cNvPr>
          <p:cNvSpPr/>
          <p:nvPr/>
        </p:nvSpPr>
        <p:spPr>
          <a:xfrm>
            <a:off x="1107555" y="2944524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76" name="Group 46">
            <a:extLst>
              <a:ext uri="{FF2B5EF4-FFF2-40B4-BE49-F238E27FC236}">
                <a16:creationId xmlns:a16="http://schemas.microsoft.com/office/drawing/2014/main" id="{61FCD14E-80C1-28D0-1F03-A9F3BBE802AD}"/>
              </a:ext>
            </a:extLst>
          </p:cNvPr>
          <p:cNvGrpSpPr/>
          <p:nvPr/>
        </p:nvGrpSpPr>
        <p:grpSpPr>
          <a:xfrm>
            <a:off x="1674420" y="3026471"/>
            <a:ext cx="1691640" cy="1013154"/>
            <a:chOff x="9636390" y="4480994"/>
            <a:chExt cx="1691640" cy="1013154"/>
          </a:xfrm>
        </p:grpSpPr>
        <p:sp>
          <p:nvSpPr>
            <p:cNvPr id="777" name="TextBox 36">
              <a:extLst>
                <a:ext uri="{FF2B5EF4-FFF2-40B4-BE49-F238E27FC236}">
                  <a16:creationId xmlns:a16="http://schemas.microsoft.com/office/drawing/2014/main" id="{95AD4577-C55D-F7B1-C3F4-8B160D0E33D3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8" name="TextBox 37">
              <a:extLst>
                <a:ext uri="{FF2B5EF4-FFF2-40B4-BE49-F238E27FC236}">
                  <a16:creationId xmlns:a16="http://schemas.microsoft.com/office/drawing/2014/main" id="{FAA81ADE-CF12-339F-8A4D-B022FC591DB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79" name="Forme libre 778">
            <a:extLst>
              <a:ext uri="{FF2B5EF4-FFF2-40B4-BE49-F238E27FC236}">
                <a16:creationId xmlns:a16="http://schemas.microsoft.com/office/drawing/2014/main" id="{D8B9B911-9042-3BCA-C046-5644FBAAA53F}"/>
              </a:ext>
            </a:extLst>
          </p:cNvPr>
          <p:cNvSpPr/>
          <p:nvPr/>
        </p:nvSpPr>
        <p:spPr>
          <a:xfrm>
            <a:off x="9080677" y="463322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80" name="Group 46">
            <a:extLst>
              <a:ext uri="{FF2B5EF4-FFF2-40B4-BE49-F238E27FC236}">
                <a16:creationId xmlns:a16="http://schemas.microsoft.com/office/drawing/2014/main" id="{34E18B17-8542-3C8F-5566-3FB39E4E945D}"/>
              </a:ext>
            </a:extLst>
          </p:cNvPr>
          <p:cNvGrpSpPr/>
          <p:nvPr/>
        </p:nvGrpSpPr>
        <p:grpSpPr>
          <a:xfrm>
            <a:off x="9647542" y="4715169"/>
            <a:ext cx="1691640" cy="1013154"/>
            <a:chOff x="9636390" y="4480994"/>
            <a:chExt cx="1691640" cy="1013154"/>
          </a:xfrm>
        </p:grpSpPr>
        <p:sp>
          <p:nvSpPr>
            <p:cNvPr id="781" name="TextBox 36">
              <a:extLst>
                <a:ext uri="{FF2B5EF4-FFF2-40B4-BE49-F238E27FC236}">
                  <a16:creationId xmlns:a16="http://schemas.microsoft.com/office/drawing/2014/main" id="{57AAEB76-0E47-72DC-B10E-684951EB4A6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2" name="TextBox 37">
              <a:extLst>
                <a:ext uri="{FF2B5EF4-FFF2-40B4-BE49-F238E27FC236}">
                  <a16:creationId xmlns:a16="http://schemas.microsoft.com/office/drawing/2014/main" id="{C3E4DD15-D516-35FE-5B10-D985C0670BDC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83" name="Forme libre 782">
            <a:extLst>
              <a:ext uri="{FF2B5EF4-FFF2-40B4-BE49-F238E27FC236}">
                <a16:creationId xmlns:a16="http://schemas.microsoft.com/office/drawing/2014/main" id="{A89996C1-35D3-FA09-1470-EA4545E7DC80}"/>
              </a:ext>
            </a:extLst>
          </p:cNvPr>
          <p:cNvSpPr/>
          <p:nvPr/>
        </p:nvSpPr>
        <p:spPr>
          <a:xfrm>
            <a:off x="8613822" y="173585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84" name="Group 46">
            <a:extLst>
              <a:ext uri="{FF2B5EF4-FFF2-40B4-BE49-F238E27FC236}">
                <a16:creationId xmlns:a16="http://schemas.microsoft.com/office/drawing/2014/main" id="{EB80B27E-FCC9-C87C-7210-CB4860E28E1A}"/>
              </a:ext>
            </a:extLst>
          </p:cNvPr>
          <p:cNvGrpSpPr/>
          <p:nvPr/>
        </p:nvGrpSpPr>
        <p:grpSpPr>
          <a:xfrm>
            <a:off x="9180687" y="1817800"/>
            <a:ext cx="1691640" cy="1013154"/>
            <a:chOff x="9636390" y="4480994"/>
            <a:chExt cx="1691640" cy="1013154"/>
          </a:xfrm>
        </p:grpSpPr>
        <p:sp>
          <p:nvSpPr>
            <p:cNvPr id="785" name="TextBox 36">
              <a:extLst>
                <a:ext uri="{FF2B5EF4-FFF2-40B4-BE49-F238E27FC236}">
                  <a16:creationId xmlns:a16="http://schemas.microsoft.com/office/drawing/2014/main" id="{79BB4C8A-0610-8D11-030D-AF5D79DB203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6" name="TextBox 37">
              <a:extLst>
                <a:ext uri="{FF2B5EF4-FFF2-40B4-BE49-F238E27FC236}">
                  <a16:creationId xmlns:a16="http://schemas.microsoft.com/office/drawing/2014/main" id="{CDD51112-DBC8-413A-1944-506D53012EE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92" name="Group 791">
            <a:extLst>
              <a:ext uri="{FF2B5EF4-FFF2-40B4-BE49-F238E27FC236}">
                <a16:creationId xmlns:a16="http://schemas.microsoft.com/office/drawing/2014/main" id="{13522A16-7793-A58F-4303-D48DA46416CE}"/>
              </a:ext>
            </a:extLst>
          </p:cNvPr>
          <p:cNvGrpSpPr/>
          <p:nvPr/>
        </p:nvGrpSpPr>
        <p:grpSpPr>
          <a:xfrm>
            <a:off x="2577585" y="1200842"/>
            <a:ext cx="1770957" cy="2228158"/>
            <a:chOff x="2353298" y="1200842"/>
            <a:chExt cx="1770957" cy="2228158"/>
          </a:xfrm>
        </p:grpSpPr>
        <p:pic>
          <p:nvPicPr>
            <p:cNvPr id="793" name="Graphique 2304" descr="Airplane avec un remplissage uni">
              <a:extLst>
                <a:ext uri="{FF2B5EF4-FFF2-40B4-BE49-F238E27FC236}">
                  <a16:creationId xmlns:a16="http://schemas.microsoft.com/office/drawing/2014/main" id="{FE197B57-B907-5361-2DFE-9DDAB63B15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11640">
              <a:off x="2387990" y="1200842"/>
              <a:ext cx="914400" cy="914400"/>
            </a:xfrm>
            <a:prstGeom prst="rect">
              <a:avLst/>
            </a:prstGeom>
          </p:spPr>
        </p:pic>
        <p:sp>
          <p:nvSpPr>
            <p:cNvPr id="794" name="Arc 793">
              <a:extLst>
                <a:ext uri="{FF2B5EF4-FFF2-40B4-BE49-F238E27FC236}">
                  <a16:creationId xmlns:a16="http://schemas.microsoft.com/office/drawing/2014/main" id="{524F1A7B-3A1A-EBDE-D725-64C7E46C0BF1}"/>
                </a:ext>
              </a:extLst>
            </p:cNvPr>
            <p:cNvSpPr/>
            <p:nvPr/>
          </p:nvSpPr>
          <p:spPr>
            <a:xfrm>
              <a:off x="2353298" y="1658043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58337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B5A0A-B01C-C21A-4DFA-68214B7C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1741-C1E8-78AF-2047-9E5C395E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Iran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210F3B5D-8F21-E30F-7969-45B50A1A4C27}"/>
              </a:ext>
            </a:extLst>
          </p:cNvPr>
          <p:cNvGrpSpPr/>
          <p:nvPr/>
        </p:nvGrpSpPr>
        <p:grpSpPr>
          <a:xfrm>
            <a:off x="3450564" y="1003829"/>
            <a:ext cx="5290872" cy="4850341"/>
            <a:chOff x="-26817412" y="12519738"/>
            <a:chExt cx="5290872" cy="4850341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78189742-8658-DB72-82F5-BE501E710041}"/>
                </a:ext>
              </a:extLst>
            </p:cNvPr>
            <p:cNvSpPr/>
            <p:nvPr/>
          </p:nvSpPr>
          <p:spPr>
            <a:xfrm>
              <a:off x="-22495422" y="162630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66E241A-0183-16E3-872A-B6C39F6A325B}"/>
                </a:ext>
              </a:extLst>
            </p:cNvPr>
            <p:cNvSpPr/>
            <p:nvPr/>
          </p:nvSpPr>
          <p:spPr>
            <a:xfrm>
              <a:off x="-22495422" y="165210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9B76E99-616A-B4FC-EBA7-BEFE0DE75450}"/>
                </a:ext>
              </a:extLst>
            </p:cNvPr>
            <p:cNvSpPr/>
            <p:nvPr/>
          </p:nvSpPr>
          <p:spPr>
            <a:xfrm>
              <a:off x="-25327070" y="15230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5DA0F54-D600-5269-48A5-70FC67E11A3E}"/>
                </a:ext>
              </a:extLst>
            </p:cNvPr>
            <p:cNvSpPr/>
            <p:nvPr/>
          </p:nvSpPr>
          <p:spPr>
            <a:xfrm>
              <a:off x="-22793409" y="1677917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4C83E899-3BA0-82FA-DE5D-027F35591AE8}"/>
                </a:ext>
              </a:extLst>
            </p:cNvPr>
            <p:cNvSpPr/>
            <p:nvPr/>
          </p:nvSpPr>
          <p:spPr>
            <a:xfrm>
              <a:off x="-23836648" y="1677917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1D45B199-A6A5-E245-97AC-0527FC27BD99}"/>
                </a:ext>
              </a:extLst>
            </p:cNvPr>
            <p:cNvSpPr/>
            <p:nvPr/>
          </p:nvSpPr>
          <p:spPr>
            <a:xfrm>
              <a:off x="-22793409" y="1703744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3C8631A-32F5-7150-9074-EC9E50954C3A}"/>
                </a:ext>
              </a:extLst>
            </p:cNvPr>
            <p:cNvSpPr/>
            <p:nvPr/>
          </p:nvSpPr>
          <p:spPr>
            <a:xfrm>
              <a:off x="-26295953" y="138105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88BD3E65-7AD1-136E-895D-DDD02DFAF687}"/>
                </a:ext>
              </a:extLst>
            </p:cNvPr>
            <p:cNvSpPr/>
            <p:nvPr/>
          </p:nvSpPr>
          <p:spPr>
            <a:xfrm>
              <a:off x="-23538741" y="165210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BE98645-DB8A-BDDB-2ACA-84105D32065C}"/>
                </a:ext>
              </a:extLst>
            </p:cNvPr>
            <p:cNvSpPr/>
            <p:nvPr/>
          </p:nvSpPr>
          <p:spPr>
            <a:xfrm>
              <a:off x="-26594102" y="127780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D4407EF-F45E-9B98-C7F4-18A4299F271D}"/>
                </a:ext>
              </a:extLst>
            </p:cNvPr>
            <p:cNvSpPr/>
            <p:nvPr/>
          </p:nvSpPr>
          <p:spPr>
            <a:xfrm>
              <a:off x="-23687695" y="165212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9D6BD38-FFC4-42E4-3B86-63D835FD20A9}"/>
                </a:ext>
              </a:extLst>
            </p:cNvPr>
            <p:cNvSpPr/>
            <p:nvPr/>
          </p:nvSpPr>
          <p:spPr>
            <a:xfrm>
              <a:off x="-23836648" y="165210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143817C-6F52-ADF3-F001-32CF2E9206BF}"/>
                </a:ext>
              </a:extLst>
            </p:cNvPr>
            <p:cNvSpPr/>
            <p:nvPr/>
          </p:nvSpPr>
          <p:spPr>
            <a:xfrm>
              <a:off x="-22122836" y="163920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2005C536-0A8F-EED2-49A4-C172EFE26C28}"/>
                </a:ext>
              </a:extLst>
            </p:cNvPr>
            <p:cNvSpPr/>
            <p:nvPr/>
          </p:nvSpPr>
          <p:spPr>
            <a:xfrm>
              <a:off x="-25252714" y="138105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8C7B7E79-BC18-26F2-FD1A-5FAE3977D7A2}"/>
                </a:ext>
              </a:extLst>
            </p:cNvPr>
            <p:cNvSpPr/>
            <p:nvPr/>
          </p:nvSpPr>
          <p:spPr>
            <a:xfrm>
              <a:off x="-23166075" y="163920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4D35BDA-F308-12DB-A01A-27E39FEF0EC7}"/>
                </a:ext>
              </a:extLst>
            </p:cNvPr>
            <p:cNvSpPr/>
            <p:nvPr/>
          </p:nvSpPr>
          <p:spPr>
            <a:xfrm>
              <a:off x="-24209314" y="163920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058360F-809A-D690-0447-1BA7A5AF7645}"/>
                </a:ext>
              </a:extLst>
            </p:cNvPr>
            <p:cNvSpPr/>
            <p:nvPr/>
          </p:nvSpPr>
          <p:spPr>
            <a:xfrm>
              <a:off x="-24209314" y="1381062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05B0CE6-ACFB-0081-3253-CC154A88E820}"/>
                </a:ext>
              </a:extLst>
            </p:cNvPr>
            <p:cNvSpPr/>
            <p:nvPr/>
          </p:nvSpPr>
          <p:spPr>
            <a:xfrm>
              <a:off x="-23165914" y="138105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6AD8AED-A0D8-B170-13BF-234ACEAD34CE}"/>
                </a:ext>
              </a:extLst>
            </p:cNvPr>
            <p:cNvSpPr/>
            <p:nvPr/>
          </p:nvSpPr>
          <p:spPr>
            <a:xfrm>
              <a:off x="-23538741" y="162630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82E30A0-7349-37DE-8362-4752848532F6}"/>
                </a:ext>
              </a:extLst>
            </p:cNvPr>
            <p:cNvSpPr/>
            <p:nvPr/>
          </p:nvSpPr>
          <p:spPr>
            <a:xfrm>
              <a:off x="-23687695" y="1626286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1769C86-30D7-B8D1-C89E-DEE515FA98BE}"/>
                </a:ext>
              </a:extLst>
            </p:cNvPr>
            <p:cNvSpPr/>
            <p:nvPr/>
          </p:nvSpPr>
          <p:spPr>
            <a:xfrm>
              <a:off x="-23836729" y="162630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68B09924-8615-21C7-2197-8F784AA4F42D}"/>
                </a:ext>
              </a:extLst>
            </p:cNvPr>
            <p:cNvSpPr/>
            <p:nvPr/>
          </p:nvSpPr>
          <p:spPr>
            <a:xfrm>
              <a:off x="-24581980" y="162630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FA65E757-41C0-28C6-19F6-93DD07A314E7}"/>
                </a:ext>
              </a:extLst>
            </p:cNvPr>
            <p:cNvSpPr/>
            <p:nvPr/>
          </p:nvSpPr>
          <p:spPr>
            <a:xfrm>
              <a:off x="-24730934" y="1626286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405D1D9-8E9B-903C-7D7B-914A59033FCD}"/>
                </a:ext>
              </a:extLst>
            </p:cNvPr>
            <p:cNvSpPr/>
            <p:nvPr/>
          </p:nvSpPr>
          <p:spPr>
            <a:xfrm>
              <a:off x="-24879968" y="162630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046B1919-D58A-E547-F4D3-DA9B28D6F4DF}"/>
                </a:ext>
              </a:extLst>
            </p:cNvPr>
            <p:cNvSpPr/>
            <p:nvPr/>
          </p:nvSpPr>
          <p:spPr>
            <a:xfrm>
              <a:off x="-22122675" y="138105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82D5A54-4FC8-2ADE-9035-770F676DA378}"/>
                </a:ext>
              </a:extLst>
            </p:cNvPr>
            <p:cNvSpPr/>
            <p:nvPr/>
          </p:nvSpPr>
          <p:spPr>
            <a:xfrm>
              <a:off x="-26295953" y="130362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DC306FF-D0A7-EAB1-9941-58081A9C5105}"/>
                </a:ext>
              </a:extLst>
            </p:cNvPr>
            <p:cNvSpPr/>
            <p:nvPr/>
          </p:nvSpPr>
          <p:spPr>
            <a:xfrm>
              <a:off x="-22793409" y="160049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BDAA00F0-8F6A-BA3C-DAAD-65C073C4DD6F}"/>
                </a:ext>
              </a:extLst>
            </p:cNvPr>
            <p:cNvSpPr/>
            <p:nvPr/>
          </p:nvSpPr>
          <p:spPr>
            <a:xfrm>
              <a:off x="-23538741" y="160049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E92730A-5676-075F-84BA-B8FFB423AC3F}"/>
                </a:ext>
              </a:extLst>
            </p:cNvPr>
            <p:cNvSpPr/>
            <p:nvPr/>
          </p:nvSpPr>
          <p:spPr>
            <a:xfrm>
              <a:off x="-23836648" y="160049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51D7A6C-B235-D691-9282-E54707C56B84}"/>
                </a:ext>
              </a:extLst>
            </p:cNvPr>
            <p:cNvSpPr/>
            <p:nvPr/>
          </p:nvSpPr>
          <p:spPr>
            <a:xfrm>
              <a:off x="-24581980" y="160049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1F0E8BB-F8C5-890C-A86A-2C1B83C0218D}"/>
                </a:ext>
              </a:extLst>
            </p:cNvPr>
            <p:cNvSpPr/>
            <p:nvPr/>
          </p:nvSpPr>
          <p:spPr>
            <a:xfrm>
              <a:off x="-24879887" y="160049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F6CA701F-6070-9827-91DF-FD694AAA41A4}"/>
                </a:ext>
              </a:extLst>
            </p:cNvPr>
            <p:cNvSpPr/>
            <p:nvPr/>
          </p:nvSpPr>
          <p:spPr>
            <a:xfrm>
              <a:off x="-25550783" y="1406874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C4C065F-D28F-DACF-B4DC-7D7C288B2720}"/>
                </a:ext>
              </a:extLst>
            </p:cNvPr>
            <p:cNvSpPr/>
            <p:nvPr/>
          </p:nvSpPr>
          <p:spPr>
            <a:xfrm>
              <a:off x="-22793409" y="157466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6EDA336F-4E9B-A25B-92F4-F97B76975722}"/>
                </a:ext>
              </a:extLst>
            </p:cNvPr>
            <p:cNvSpPr/>
            <p:nvPr/>
          </p:nvSpPr>
          <p:spPr>
            <a:xfrm>
              <a:off x="-24209314" y="140686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F62D87D-64AD-0F69-882F-0BC2C13950C3}"/>
                </a:ext>
              </a:extLst>
            </p:cNvPr>
            <p:cNvSpPr/>
            <p:nvPr/>
          </p:nvSpPr>
          <p:spPr>
            <a:xfrm>
              <a:off x="-23165914" y="1303620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9AF8461-5DF6-E280-CA2C-0009A4CA9186}"/>
                </a:ext>
              </a:extLst>
            </p:cNvPr>
            <p:cNvSpPr/>
            <p:nvPr/>
          </p:nvSpPr>
          <p:spPr>
            <a:xfrm>
              <a:off x="-23836648" y="157466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9ADEB1D-4CD5-3A1A-A5FB-FCDB3FFA2ABF}"/>
                </a:ext>
              </a:extLst>
            </p:cNvPr>
            <p:cNvSpPr/>
            <p:nvPr/>
          </p:nvSpPr>
          <p:spPr>
            <a:xfrm>
              <a:off x="-22867846" y="1406882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C1C7F41-D678-01E2-0D7E-615365C95DDA}"/>
                </a:ext>
              </a:extLst>
            </p:cNvPr>
            <p:cNvSpPr/>
            <p:nvPr/>
          </p:nvSpPr>
          <p:spPr>
            <a:xfrm>
              <a:off x="-24954324" y="143270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DDC465E5-5864-5DB1-1DE8-B5E4A14D35CE}"/>
                </a:ext>
              </a:extLst>
            </p:cNvPr>
            <p:cNvSpPr/>
            <p:nvPr/>
          </p:nvSpPr>
          <p:spPr>
            <a:xfrm>
              <a:off x="-24581980" y="157466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9DC73008-FBB1-61D3-2B19-B51FEB73C744}"/>
                </a:ext>
              </a:extLst>
            </p:cNvPr>
            <p:cNvSpPr/>
            <p:nvPr/>
          </p:nvSpPr>
          <p:spPr>
            <a:xfrm>
              <a:off x="-24805773" y="1432693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0E453415-C39F-BE0A-0B0E-E303EBC9EF32}"/>
                </a:ext>
              </a:extLst>
            </p:cNvPr>
            <p:cNvSpPr/>
            <p:nvPr/>
          </p:nvSpPr>
          <p:spPr>
            <a:xfrm>
              <a:off x="-23612855" y="1432693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3B6E3A32-3ED2-0590-63CA-86E97E387219}"/>
                </a:ext>
              </a:extLst>
            </p:cNvPr>
            <p:cNvSpPr/>
            <p:nvPr/>
          </p:nvSpPr>
          <p:spPr>
            <a:xfrm>
              <a:off x="-23464305" y="143270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410AF7E8-CEF7-F3BE-19EA-01DD6EF4973F}"/>
                </a:ext>
              </a:extLst>
            </p:cNvPr>
            <p:cNvSpPr/>
            <p:nvPr/>
          </p:nvSpPr>
          <p:spPr>
            <a:xfrm>
              <a:off x="-24954485" y="151015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3CF14A55-1FB9-413F-4D63-9EA2FC6E19EB}"/>
                </a:ext>
              </a:extLst>
            </p:cNvPr>
            <p:cNvSpPr/>
            <p:nvPr/>
          </p:nvSpPr>
          <p:spPr>
            <a:xfrm>
              <a:off x="-23464224" y="151015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A34E7022-D385-B738-4BE2-376C307D6C76}"/>
                </a:ext>
              </a:extLst>
            </p:cNvPr>
            <p:cNvSpPr/>
            <p:nvPr/>
          </p:nvSpPr>
          <p:spPr>
            <a:xfrm>
              <a:off x="-22420905" y="151015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ADAB24B0-0B55-5957-4877-F6F85801B44E}"/>
                </a:ext>
              </a:extLst>
            </p:cNvPr>
            <p:cNvSpPr/>
            <p:nvPr/>
          </p:nvSpPr>
          <p:spPr>
            <a:xfrm>
              <a:off x="-23091639" y="1523017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ADEBF51-B7DD-DB42-0FF5-4F33328D7997}"/>
                </a:ext>
              </a:extLst>
            </p:cNvPr>
            <p:cNvSpPr/>
            <p:nvPr/>
          </p:nvSpPr>
          <p:spPr>
            <a:xfrm>
              <a:off x="-22495341" y="167791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8C3053DC-FB87-3E67-8F7C-96F4EBA7FDB7}"/>
                </a:ext>
              </a:extLst>
            </p:cNvPr>
            <p:cNvSpPr/>
            <p:nvPr/>
          </p:nvSpPr>
          <p:spPr>
            <a:xfrm>
              <a:off x="-25625138" y="154885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50AF7C3E-193D-2AFB-FA01-4ED99DC110A2}"/>
                </a:ext>
              </a:extLst>
            </p:cNvPr>
            <p:cNvSpPr/>
            <p:nvPr/>
          </p:nvSpPr>
          <p:spPr>
            <a:xfrm>
              <a:off x="-25178278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242E1E66-40E6-5B4B-5170-7E9589BE8B1B}"/>
                </a:ext>
              </a:extLst>
            </p:cNvPr>
            <p:cNvSpPr/>
            <p:nvPr/>
          </p:nvSpPr>
          <p:spPr>
            <a:xfrm>
              <a:off x="-23240190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CCAE838B-2AD2-0A49-D3BE-2CD6B35E8216}"/>
                </a:ext>
              </a:extLst>
            </p:cNvPr>
            <p:cNvSpPr/>
            <p:nvPr/>
          </p:nvSpPr>
          <p:spPr>
            <a:xfrm>
              <a:off x="-23240351" y="149722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043E892-30F5-4E59-0412-D5EA143D1B3E}"/>
                </a:ext>
              </a:extLst>
            </p:cNvPr>
            <p:cNvSpPr/>
            <p:nvPr/>
          </p:nvSpPr>
          <p:spPr>
            <a:xfrm>
              <a:off x="-25178197" y="149722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A95C0206-0A37-2555-2AC5-9809D8825484}"/>
                </a:ext>
              </a:extLst>
            </p:cNvPr>
            <p:cNvSpPr/>
            <p:nvPr/>
          </p:nvSpPr>
          <p:spPr>
            <a:xfrm>
              <a:off x="-22421066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9A6D92A9-0877-16D6-C065-CC00D345A5C7}"/>
                </a:ext>
              </a:extLst>
            </p:cNvPr>
            <p:cNvSpPr/>
            <p:nvPr/>
          </p:nvSpPr>
          <p:spPr>
            <a:xfrm>
              <a:off x="-26295873" y="132943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5A182B00-E9AE-6955-AC3F-0B8FF8CBEDBA}"/>
                </a:ext>
              </a:extLst>
            </p:cNvPr>
            <p:cNvSpPr/>
            <p:nvPr/>
          </p:nvSpPr>
          <p:spPr>
            <a:xfrm>
              <a:off x="-22569616" y="14585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589029D5-9E91-6E1C-212D-68A900598D36}"/>
                </a:ext>
              </a:extLst>
            </p:cNvPr>
            <p:cNvSpPr/>
            <p:nvPr/>
          </p:nvSpPr>
          <p:spPr>
            <a:xfrm>
              <a:off x="-22867765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928E390-F874-C491-6CF6-FC2A384BE1F0}"/>
                </a:ext>
              </a:extLst>
            </p:cNvPr>
            <p:cNvSpPr/>
            <p:nvPr/>
          </p:nvSpPr>
          <p:spPr>
            <a:xfrm>
              <a:off x="-23464305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D6CBB00C-C389-987D-4643-9ABC8AE28ED9}"/>
                </a:ext>
              </a:extLst>
            </p:cNvPr>
            <p:cNvSpPr/>
            <p:nvPr/>
          </p:nvSpPr>
          <p:spPr>
            <a:xfrm>
              <a:off x="-23911004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2FF804A-857F-55C5-BE07-A0C6CB202138}"/>
                </a:ext>
              </a:extLst>
            </p:cNvPr>
            <p:cNvSpPr/>
            <p:nvPr/>
          </p:nvSpPr>
          <p:spPr>
            <a:xfrm>
              <a:off x="-24507544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CCC8A55E-2808-5E25-7BB0-EDAFB4A48C83}"/>
                </a:ext>
              </a:extLst>
            </p:cNvPr>
            <p:cNvSpPr/>
            <p:nvPr/>
          </p:nvSpPr>
          <p:spPr>
            <a:xfrm>
              <a:off x="-24954243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E60861B8-66D9-5BDA-21D3-43AA6926A089}"/>
                </a:ext>
              </a:extLst>
            </p:cNvPr>
            <p:cNvSpPr/>
            <p:nvPr/>
          </p:nvSpPr>
          <p:spPr>
            <a:xfrm>
              <a:off x="-25550783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28D89C04-D56B-1C23-A881-89709EB58013}"/>
                </a:ext>
              </a:extLst>
            </p:cNvPr>
            <p:cNvSpPr/>
            <p:nvPr/>
          </p:nvSpPr>
          <p:spPr>
            <a:xfrm>
              <a:off x="-25848931" y="14585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245EB655-3CDD-EB28-FFB6-BC23847A039E}"/>
                </a:ext>
              </a:extLst>
            </p:cNvPr>
            <p:cNvSpPr/>
            <p:nvPr/>
          </p:nvSpPr>
          <p:spPr>
            <a:xfrm>
              <a:off x="-25997482" y="145853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5D79951-6D9B-8AAA-001F-1ACB5A1B365B}"/>
                </a:ext>
              </a:extLst>
            </p:cNvPr>
            <p:cNvSpPr/>
            <p:nvPr/>
          </p:nvSpPr>
          <p:spPr>
            <a:xfrm>
              <a:off x="-22420905" y="14327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28FCC79B-0533-A129-7F25-E807BA76375C}"/>
                </a:ext>
              </a:extLst>
            </p:cNvPr>
            <p:cNvSpPr/>
            <p:nvPr/>
          </p:nvSpPr>
          <p:spPr>
            <a:xfrm>
              <a:off x="-22719134" y="143270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4ABF9F2C-DAEC-DF4C-20A8-4B0D86F8CDC5}"/>
                </a:ext>
              </a:extLst>
            </p:cNvPr>
            <p:cNvSpPr/>
            <p:nvPr/>
          </p:nvSpPr>
          <p:spPr>
            <a:xfrm>
              <a:off x="-22867765" y="143270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451EF2F4-9941-9969-881F-26842883C079}"/>
                </a:ext>
              </a:extLst>
            </p:cNvPr>
            <p:cNvSpPr/>
            <p:nvPr/>
          </p:nvSpPr>
          <p:spPr>
            <a:xfrm>
              <a:off x="-22793409" y="154885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FFE3FC77-83FB-9CA9-4B06-B915846032A9}"/>
                </a:ext>
              </a:extLst>
            </p:cNvPr>
            <p:cNvSpPr/>
            <p:nvPr/>
          </p:nvSpPr>
          <p:spPr>
            <a:xfrm>
              <a:off x="-22196951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879FB036-A2FD-1E93-8E38-1604911BD56D}"/>
                </a:ext>
              </a:extLst>
            </p:cNvPr>
            <p:cNvSpPr/>
            <p:nvPr/>
          </p:nvSpPr>
          <p:spPr>
            <a:xfrm>
              <a:off x="-23762373" y="143270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62714E5F-08B7-367A-4834-1AE862A4BC8F}"/>
                </a:ext>
              </a:extLst>
            </p:cNvPr>
            <p:cNvSpPr/>
            <p:nvPr/>
          </p:nvSpPr>
          <p:spPr>
            <a:xfrm>
              <a:off x="-23911004" y="143270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82958EF1-2A96-1646-0D7D-C62D62092831}"/>
                </a:ext>
              </a:extLst>
            </p:cNvPr>
            <p:cNvSpPr/>
            <p:nvPr/>
          </p:nvSpPr>
          <p:spPr>
            <a:xfrm>
              <a:off x="-24507544" y="143270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D4E52C72-5A23-954B-EBC0-9175BA045B54}"/>
                </a:ext>
              </a:extLst>
            </p:cNvPr>
            <p:cNvSpPr/>
            <p:nvPr/>
          </p:nvSpPr>
          <p:spPr>
            <a:xfrm>
              <a:off x="-24656175" y="143270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A1DC8F04-13A7-1A54-0C28-54F203508BD1}"/>
                </a:ext>
              </a:extLst>
            </p:cNvPr>
            <p:cNvSpPr/>
            <p:nvPr/>
          </p:nvSpPr>
          <p:spPr>
            <a:xfrm>
              <a:off x="-25178278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9E1F5337-FFF9-03FC-BF15-DF27AA3551F0}"/>
                </a:ext>
              </a:extLst>
            </p:cNvPr>
            <p:cNvSpPr/>
            <p:nvPr/>
          </p:nvSpPr>
          <p:spPr>
            <a:xfrm>
              <a:off x="-24283428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EAE894EE-D6AD-9EF6-8E92-C0EF8A02E746}"/>
                </a:ext>
              </a:extLst>
            </p:cNvPr>
            <p:cNvSpPr/>
            <p:nvPr/>
          </p:nvSpPr>
          <p:spPr>
            <a:xfrm>
              <a:off x="-25550783" y="143270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49425C71-2DF5-240E-EDB5-66B789CA033A}"/>
                </a:ext>
              </a:extLst>
            </p:cNvPr>
            <p:cNvSpPr/>
            <p:nvPr/>
          </p:nvSpPr>
          <p:spPr>
            <a:xfrm>
              <a:off x="-25699414" y="143270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AF4183F0-5955-482B-6D0C-C7A302F9E06A}"/>
                </a:ext>
              </a:extLst>
            </p:cNvPr>
            <p:cNvSpPr/>
            <p:nvPr/>
          </p:nvSpPr>
          <p:spPr>
            <a:xfrm>
              <a:off x="-25997643" y="14327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F80F7847-03B6-7EA0-68CB-96DEC067646E}"/>
                </a:ext>
              </a:extLst>
            </p:cNvPr>
            <p:cNvSpPr/>
            <p:nvPr/>
          </p:nvSpPr>
          <p:spPr>
            <a:xfrm>
              <a:off x="-22420905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48880606-1921-3FE3-034D-2CF09E8992D0}"/>
                </a:ext>
              </a:extLst>
            </p:cNvPr>
            <p:cNvSpPr/>
            <p:nvPr/>
          </p:nvSpPr>
          <p:spPr>
            <a:xfrm>
              <a:off x="-24135039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26E9D1E1-666B-88B2-86F4-681CB71F3DED}"/>
                </a:ext>
              </a:extLst>
            </p:cNvPr>
            <p:cNvSpPr/>
            <p:nvPr/>
          </p:nvSpPr>
          <p:spPr>
            <a:xfrm>
              <a:off x="-23464144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DD8DCE84-D8E5-8872-2A9C-FF421F41DD62}"/>
                </a:ext>
              </a:extLst>
            </p:cNvPr>
            <p:cNvSpPr/>
            <p:nvPr/>
          </p:nvSpPr>
          <p:spPr>
            <a:xfrm>
              <a:off x="-23911085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435EB7D2-8E46-7BAB-5A75-30DF4F49829D}"/>
                </a:ext>
              </a:extLst>
            </p:cNvPr>
            <p:cNvSpPr/>
            <p:nvPr/>
          </p:nvSpPr>
          <p:spPr>
            <a:xfrm>
              <a:off x="-23240190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D6961F38-CCEB-739D-EBE0-3A9941CCC6CA}"/>
                </a:ext>
              </a:extLst>
            </p:cNvPr>
            <p:cNvSpPr/>
            <p:nvPr/>
          </p:nvSpPr>
          <p:spPr>
            <a:xfrm>
              <a:off x="-24507382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DA6B0E35-69A8-9CF8-A874-A0DE3D1B8049}"/>
                </a:ext>
              </a:extLst>
            </p:cNvPr>
            <p:cNvSpPr/>
            <p:nvPr/>
          </p:nvSpPr>
          <p:spPr>
            <a:xfrm>
              <a:off x="-24954404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06789AD1-CC91-2FF6-3648-C327F0401C31}"/>
                </a:ext>
              </a:extLst>
            </p:cNvPr>
            <p:cNvSpPr/>
            <p:nvPr/>
          </p:nvSpPr>
          <p:spPr>
            <a:xfrm>
              <a:off x="-22196951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DD5759B1-3AEB-2C08-98FC-E078224E09DD}"/>
                </a:ext>
              </a:extLst>
            </p:cNvPr>
            <p:cNvSpPr/>
            <p:nvPr/>
          </p:nvSpPr>
          <p:spPr>
            <a:xfrm>
              <a:off x="-25997643" y="1406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99ADC6CA-D539-C99A-0DDB-CEB67E0DF16E}"/>
                </a:ext>
              </a:extLst>
            </p:cNvPr>
            <p:cNvSpPr/>
            <p:nvPr/>
          </p:nvSpPr>
          <p:spPr>
            <a:xfrm>
              <a:off x="-22495341" y="160049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E41D2884-8B14-8C4B-721B-1116BD5F18B9}"/>
                </a:ext>
              </a:extLst>
            </p:cNvPr>
            <p:cNvSpPr/>
            <p:nvPr/>
          </p:nvSpPr>
          <p:spPr>
            <a:xfrm>
              <a:off x="-22644456" y="162629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6D049E92-EDC8-47DF-5611-4FF0CDE6FD0D}"/>
                </a:ext>
              </a:extLst>
            </p:cNvPr>
            <p:cNvSpPr/>
            <p:nvPr/>
          </p:nvSpPr>
          <p:spPr>
            <a:xfrm>
              <a:off x="-22196951" y="170376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46CF7C26-F589-172F-1333-0418C8E8CE51}"/>
                </a:ext>
              </a:extLst>
            </p:cNvPr>
            <p:cNvSpPr/>
            <p:nvPr/>
          </p:nvSpPr>
          <p:spPr>
            <a:xfrm>
              <a:off x="-25997643" y="127780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C82AA6B3-C22B-FB50-2AB5-345DD27A09F9}"/>
                </a:ext>
              </a:extLst>
            </p:cNvPr>
            <p:cNvSpPr/>
            <p:nvPr/>
          </p:nvSpPr>
          <p:spPr>
            <a:xfrm>
              <a:off x="-22644456" y="1652114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9F91444A-653D-1F30-57DB-84A5E72CE10B}"/>
                </a:ext>
              </a:extLst>
            </p:cNvPr>
            <p:cNvSpPr/>
            <p:nvPr/>
          </p:nvSpPr>
          <p:spPr>
            <a:xfrm>
              <a:off x="-24060522" y="1355243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F371F4AF-3AAB-4201-EA8F-7528DA99FC64}"/>
                </a:ext>
              </a:extLst>
            </p:cNvPr>
            <p:cNvSpPr/>
            <p:nvPr/>
          </p:nvSpPr>
          <p:spPr>
            <a:xfrm>
              <a:off x="-24358187" y="135525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FD21297D-1E01-A625-5175-7BA04E477187}"/>
                </a:ext>
              </a:extLst>
            </p:cNvPr>
            <p:cNvSpPr/>
            <p:nvPr/>
          </p:nvSpPr>
          <p:spPr>
            <a:xfrm>
              <a:off x="-26295873" y="135525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CD6DAB0-7513-8096-2A83-7D97D3291F6C}"/>
                </a:ext>
              </a:extLst>
            </p:cNvPr>
            <p:cNvSpPr/>
            <p:nvPr/>
          </p:nvSpPr>
          <p:spPr>
            <a:xfrm>
              <a:off x="-22495180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BF86921E-3E65-71C7-6698-BC07BE8D7BCC}"/>
                </a:ext>
              </a:extLst>
            </p:cNvPr>
            <p:cNvSpPr/>
            <p:nvPr/>
          </p:nvSpPr>
          <p:spPr>
            <a:xfrm>
              <a:off x="-26593780" y="135525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FC99FFE-C506-0B80-BC7F-EEBB309EBB14}"/>
                </a:ext>
              </a:extLst>
            </p:cNvPr>
            <p:cNvSpPr/>
            <p:nvPr/>
          </p:nvSpPr>
          <p:spPr>
            <a:xfrm>
              <a:off x="-26742733" y="125199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92C44860-B399-EEB9-4CB0-49927443AE8F}"/>
                </a:ext>
              </a:extLst>
            </p:cNvPr>
            <p:cNvSpPr/>
            <p:nvPr/>
          </p:nvSpPr>
          <p:spPr>
            <a:xfrm>
              <a:off x="-22495180" y="1703744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124C709F-2BD6-EA30-1801-175AC19273A6}"/>
                </a:ext>
              </a:extLst>
            </p:cNvPr>
            <p:cNvSpPr/>
            <p:nvPr/>
          </p:nvSpPr>
          <p:spPr>
            <a:xfrm>
              <a:off x="-22644214" y="170376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0C244D87-C3E3-1927-B355-812416B937EB}"/>
                </a:ext>
              </a:extLst>
            </p:cNvPr>
            <p:cNvSpPr/>
            <p:nvPr/>
          </p:nvSpPr>
          <p:spPr>
            <a:xfrm>
              <a:off x="-25997643" y="1355267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9E60ED0A-E121-C71C-CA2D-6E76758D6011}"/>
                </a:ext>
              </a:extLst>
            </p:cNvPr>
            <p:cNvSpPr/>
            <p:nvPr/>
          </p:nvSpPr>
          <p:spPr>
            <a:xfrm>
              <a:off x="-25849092" y="125197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2C1D11A9-A36F-49C2-382A-D3DC6E0BDB5E}"/>
                </a:ext>
              </a:extLst>
            </p:cNvPr>
            <p:cNvSpPr/>
            <p:nvPr/>
          </p:nvSpPr>
          <p:spPr>
            <a:xfrm>
              <a:off x="-21749929" y="167794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BEB25859-6EE3-5926-48A7-FFCEC1F10940}"/>
                </a:ext>
              </a:extLst>
            </p:cNvPr>
            <p:cNvSpPr/>
            <p:nvPr/>
          </p:nvSpPr>
          <p:spPr>
            <a:xfrm>
              <a:off x="-25550541" y="135525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45BD9632-F33C-6BEB-CBE1-AC4A86E06901}"/>
                </a:ext>
              </a:extLst>
            </p:cNvPr>
            <p:cNvSpPr/>
            <p:nvPr/>
          </p:nvSpPr>
          <p:spPr>
            <a:xfrm>
              <a:off x="-22196951" y="167794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D7D9044B-D0E9-99E2-4D7A-99B96D03D620}"/>
                </a:ext>
              </a:extLst>
            </p:cNvPr>
            <p:cNvSpPr/>
            <p:nvPr/>
          </p:nvSpPr>
          <p:spPr>
            <a:xfrm>
              <a:off x="-25252392" y="1355267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8395DEBA-B2F2-F1FC-D47B-7AA91FDDFC83}"/>
                </a:ext>
              </a:extLst>
            </p:cNvPr>
            <p:cNvSpPr/>
            <p:nvPr/>
          </p:nvSpPr>
          <p:spPr>
            <a:xfrm>
              <a:off x="-22644375" y="1677949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B3C79C5D-1DFF-6889-EEEE-396397653892}"/>
                </a:ext>
              </a:extLst>
            </p:cNvPr>
            <p:cNvSpPr/>
            <p:nvPr/>
          </p:nvSpPr>
          <p:spPr>
            <a:xfrm>
              <a:off x="-23091719" y="167794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66B01D12-B554-C38C-4A5E-B95EC243BF7B}"/>
                </a:ext>
              </a:extLst>
            </p:cNvPr>
            <p:cNvSpPr/>
            <p:nvPr/>
          </p:nvSpPr>
          <p:spPr>
            <a:xfrm>
              <a:off x="-23240190" y="167794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F78095B1-B7EB-062A-C07E-43E1443A1504}"/>
                </a:ext>
              </a:extLst>
            </p:cNvPr>
            <p:cNvSpPr/>
            <p:nvPr/>
          </p:nvSpPr>
          <p:spPr>
            <a:xfrm>
              <a:off x="-24134958" y="167794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63E190E5-FDBC-0BB0-11FE-1DAABECD94CB}"/>
                </a:ext>
              </a:extLst>
            </p:cNvPr>
            <p:cNvSpPr/>
            <p:nvPr/>
          </p:nvSpPr>
          <p:spPr>
            <a:xfrm>
              <a:off x="-24507302" y="135525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DEAD81DA-3086-783C-55C1-263943101CB5}"/>
                </a:ext>
              </a:extLst>
            </p:cNvPr>
            <p:cNvSpPr/>
            <p:nvPr/>
          </p:nvSpPr>
          <p:spPr>
            <a:xfrm>
              <a:off x="-22793570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5CFBC938-1B91-1374-1FEA-36033C1C2FD6}"/>
                </a:ext>
              </a:extLst>
            </p:cNvPr>
            <p:cNvSpPr/>
            <p:nvPr/>
          </p:nvSpPr>
          <p:spPr>
            <a:xfrm>
              <a:off x="-24209153" y="1355267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DF435D96-53CF-EE69-8A05-79AEE7B05CCC}"/>
                </a:ext>
              </a:extLst>
            </p:cNvPr>
            <p:cNvSpPr/>
            <p:nvPr/>
          </p:nvSpPr>
          <p:spPr>
            <a:xfrm>
              <a:off x="-22942282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F5619083-6A97-EFBE-A3BE-0AA7DE5547CF}"/>
                </a:ext>
              </a:extLst>
            </p:cNvPr>
            <p:cNvSpPr/>
            <p:nvPr/>
          </p:nvSpPr>
          <p:spPr>
            <a:xfrm>
              <a:off x="-23911085" y="135525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610D1952-2BD3-DD9F-6A8B-797960E04655}"/>
                </a:ext>
              </a:extLst>
            </p:cNvPr>
            <p:cNvSpPr/>
            <p:nvPr/>
          </p:nvSpPr>
          <p:spPr>
            <a:xfrm>
              <a:off x="-21749929" y="165211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6EC0321F-24C5-185E-761A-FF54C458F979}"/>
                </a:ext>
              </a:extLst>
            </p:cNvPr>
            <p:cNvSpPr/>
            <p:nvPr/>
          </p:nvSpPr>
          <p:spPr>
            <a:xfrm>
              <a:off x="-22048400" y="165213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54EB82BF-4C19-152F-1F6A-C7B9C37C213F}"/>
                </a:ext>
              </a:extLst>
            </p:cNvPr>
            <p:cNvSpPr/>
            <p:nvPr/>
          </p:nvSpPr>
          <p:spPr>
            <a:xfrm>
              <a:off x="-22197031" y="165213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97BE6220-ED87-0F9D-B67B-E6398E701F25}"/>
                </a:ext>
              </a:extLst>
            </p:cNvPr>
            <p:cNvSpPr/>
            <p:nvPr/>
          </p:nvSpPr>
          <p:spPr>
            <a:xfrm>
              <a:off x="-22793168" y="165211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AAAD78C0-12E1-F4C6-D06B-4E4BD3650010}"/>
                </a:ext>
              </a:extLst>
            </p:cNvPr>
            <p:cNvSpPr/>
            <p:nvPr/>
          </p:nvSpPr>
          <p:spPr>
            <a:xfrm>
              <a:off x="-23165914" y="1355267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5CABE0DF-B0F6-D089-9820-9B7D2F35CC7F}"/>
                </a:ext>
              </a:extLst>
            </p:cNvPr>
            <p:cNvSpPr/>
            <p:nvPr/>
          </p:nvSpPr>
          <p:spPr>
            <a:xfrm>
              <a:off x="-23091639" y="165213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FEBFCD56-9D38-ACB5-92E4-FAEA4136A2BD}"/>
                </a:ext>
              </a:extLst>
            </p:cNvPr>
            <p:cNvSpPr/>
            <p:nvPr/>
          </p:nvSpPr>
          <p:spPr>
            <a:xfrm>
              <a:off x="-22867846" y="135525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DC809000-FEEE-D539-0ED9-2D236E7535A4}"/>
                </a:ext>
              </a:extLst>
            </p:cNvPr>
            <p:cNvSpPr/>
            <p:nvPr/>
          </p:nvSpPr>
          <p:spPr>
            <a:xfrm>
              <a:off x="-23240270" y="165213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5EE9775F-71B0-8601-7E57-BF84C44D9257}"/>
                </a:ext>
              </a:extLst>
            </p:cNvPr>
            <p:cNvSpPr/>
            <p:nvPr/>
          </p:nvSpPr>
          <p:spPr>
            <a:xfrm>
              <a:off x="-26295873" y="1277825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9F8672A9-FEBD-782B-8B08-C539A0C83D96}"/>
                </a:ext>
              </a:extLst>
            </p:cNvPr>
            <p:cNvSpPr/>
            <p:nvPr/>
          </p:nvSpPr>
          <p:spPr>
            <a:xfrm>
              <a:off x="-22420743" y="1355267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C5A0E784-E785-DBED-4BC3-AEE4C76E500E}"/>
                </a:ext>
              </a:extLst>
            </p:cNvPr>
            <p:cNvSpPr/>
            <p:nvPr/>
          </p:nvSpPr>
          <p:spPr>
            <a:xfrm>
              <a:off x="-24134878" y="165213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80039E31-4CD0-7B6D-7367-F924E38D5455}"/>
                </a:ext>
              </a:extLst>
            </p:cNvPr>
            <p:cNvSpPr/>
            <p:nvPr/>
          </p:nvSpPr>
          <p:spPr>
            <a:xfrm>
              <a:off x="-24283509" y="165213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A768BF8C-5328-DC39-31FD-9030A1FE335E}"/>
                </a:ext>
              </a:extLst>
            </p:cNvPr>
            <p:cNvSpPr/>
            <p:nvPr/>
          </p:nvSpPr>
          <p:spPr>
            <a:xfrm>
              <a:off x="-22569939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EA5C0AA9-844F-51CD-A89F-A4FF2781E730}"/>
                </a:ext>
              </a:extLst>
            </p:cNvPr>
            <p:cNvSpPr/>
            <p:nvPr/>
          </p:nvSpPr>
          <p:spPr>
            <a:xfrm>
              <a:off x="-22718812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2917E9AA-8BF6-B08A-8FFD-00E3F60AFE62}"/>
                </a:ext>
              </a:extLst>
            </p:cNvPr>
            <p:cNvSpPr/>
            <p:nvPr/>
          </p:nvSpPr>
          <p:spPr>
            <a:xfrm>
              <a:off x="-23613178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3FA31E16-6AAE-A10B-BA55-79EA6B5F28FD}"/>
                </a:ext>
              </a:extLst>
            </p:cNvPr>
            <p:cNvSpPr/>
            <p:nvPr/>
          </p:nvSpPr>
          <p:spPr>
            <a:xfrm>
              <a:off x="-23762051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D47EB9F0-14C4-D5CC-E296-0F5E1E951E03}"/>
                </a:ext>
              </a:extLst>
            </p:cNvPr>
            <p:cNvSpPr/>
            <p:nvPr/>
          </p:nvSpPr>
          <p:spPr>
            <a:xfrm>
              <a:off x="-24656497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8465CBE2-A545-F3AF-E8B8-92D80EFB1481}"/>
                </a:ext>
              </a:extLst>
            </p:cNvPr>
            <p:cNvSpPr/>
            <p:nvPr/>
          </p:nvSpPr>
          <p:spPr>
            <a:xfrm>
              <a:off x="-24805290" y="163920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A19F864E-0DD1-8E75-9089-4AD1C6E823D8}"/>
                </a:ext>
              </a:extLst>
            </p:cNvPr>
            <p:cNvSpPr/>
            <p:nvPr/>
          </p:nvSpPr>
          <p:spPr>
            <a:xfrm>
              <a:off x="-22048400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1F25A192-23A6-29E8-BC1B-4FB7BB67CDDC}"/>
                </a:ext>
              </a:extLst>
            </p:cNvPr>
            <p:cNvSpPr/>
            <p:nvPr/>
          </p:nvSpPr>
          <p:spPr>
            <a:xfrm>
              <a:off x="-22197031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122037E3-8AA2-2F81-DC18-F3F9134B0CBC}"/>
                </a:ext>
              </a:extLst>
            </p:cNvPr>
            <p:cNvSpPr/>
            <p:nvPr/>
          </p:nvSpPr>
          <p:spPr>
            <a:xfrm>
              <a:off x="-22793168" y="1626326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FFAC5EB4-B1E5-7788-33C3-76CF16B458B6}"/>
                </a:ext>
              </a:extLst>
            </p:cNvPr>
            <p:cNvSpPr/>
            <p:nvPr/>
          </p:nvSpPr>
          <p:spPr>
            <a:xfrm>
              <a:off x="-23091639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41084702-1366-F864-89C1-BB34534870DE}"/>
                </a:ext>
              </a:extLst>
            </p:cNvPr>
            <p:cNvSpPr/>
            <p:nvPr/>
          </p:nvSpPr>
          <p:spPr>
            <a:xfrm>
              <a:off x="-23240270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5BD1935E-2FD2-DB71-DBD5-0B38EEC9A7E1}"/>
                </a:ext>
              </a:extLst>
            </p:cNvPr>
            <p:cNvSpPr/>
            <p:nvPr/>
          </p:nvSpPr>
          <p:spPr>
            <a:xfrm>
              <a:off x="-25923126" y="129075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29ADCD31-6A14-EB98-BA25-097510680860}"/>
                </a:ext>
              </a:extLst>
            </p:cNvPr>
            <p:cNvSpPr/>
            <p:nvPr/>
          </p:nvSpPr>
          <p:spPr>
            <a:xfrm>
              <a:off x="-24134878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270EE413-CF94-5F65-FF95-FEED1A3A6A46}"/>
                </a:ext>
              </a:extLst>
            </p:cNvPr>
            <p:cNvSpPr/>
            <p:nvPr/>
          </p:nvSpPr>
          <p:spPr>
            <a:xfrm>
              <a:off x="-24283509" y="1626302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DC4FC5FF-16D2-D11A-DE4F-0D96632DB8B5}"/>
                </a:ext>
              </a:extLst>
            </p:cNvPr>
            <p:cNvSpPr/>
            <p:nvPr/>
          </p:nvSpPr>
          <p:spPr>
            <a:xfrm>
              <a:off x="-26593780" y="130362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4950747C-A683-C095-2A42-3581675FFBB4}"/>
                </a:ext>
              </a:extLst>
            </p:cNvPr>
            <p:cNvSpPr/>
            <p:nvPr/>
          </p:nvSpPr>
          <p:spPr>
            <a:xfrm>
              <a:off x="-24209234" y="16133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84CD3617-773B-D47F-540C-F86276849D8B}"/>
                </a:ext>
              </a:extLst>
            </p:cNvPr>
            <p:cNvSpPr/>
            <p:nvPr/>
          </p:nvSpPr>
          <p:spPr>
            <a:xfrm>
              <a:off x="-22196951" y="16004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5B5E2BF8-36EC-3CBE-B7BA-0EC39E7D6AE2}"/>
                </a:ext>
              </a:extLst>
            </p:cNvPr>
            <p:cNvSpPr/>
            <p:nvPr/>
          </p:nvSpPr>
          <p:spPr>
            <a:xfrm>
              <a:off x="-22644375" y="160047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0195063E-8DC5-3B1C-C6D0-590856874F96}"/>
                </a:ext>
              </a:extLst>
            </p:cNvPr>
            <p:cNvSpPr/>
            <p:nvPr/>
          </p:nvSpPr>
          <p:spPr>
            <a:xfrm>
              <a:off x="-26147161" y="130362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9D539B5E-D2CB-6ADE-474C-D98BE1131287}"/>
                </a:ext>
              </a:extLst>
            </p:cNvPr>
            <p:cNvSpPr/>
            <p:nvPr/>
          </p:nvSpPr>
          <p:spPr>
            <a:xfrm>
              <a:off x="-23240190" y="16004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C15B8D58-53EB-4934-EEE6-1C4A10CE02FF}"/>
                </a:ext>
              </a:extLst>
            </p:cNvPr>
            <p:cNvSpPr/>
            <p:nvPr/>
          </p:nvSpPr>
          <p:spPr>
            <a:xfrm>
              <a:off x="-25997563" y="130362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9B5CB102-0E3C-107F-346F-27003CD45147}"/>
                </a:ext>
              </a:extLst>
            </p:cNvPr>
            <p:cNvSpPr/>
            <p:nvPr/>
          </p:nvSpPr>
          <p:spPr>
            <a:xfrm>
              <a:off x="-23687614" y="160047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87711221-BF97-B5C3-CF7F-7DD21F1EBB8D}"/>
                </a:ext>
              </a:extLst>
            </p:cNvPr>
            <p:cNvSpPr/>
            <p:nvPr/>
          </p:nvSpPr>
          <p:spPr>
            <a:xfrm>
              <a:off x="-24134958" y="16004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0E40F524-04E6-CD88-2758-B08654F52A17}"/>
                </a:ext>
              </a:extLst>
            </p:cNvPr>
            <p:cNvSpPr/>
            <p:nvPr/>
          </p:nvSpPr>
          <p:spPr>
            <a:xfrm>
              <a:off x="-24283428" y="16004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26911825-855A-5FD8-620F-F90AE24E650F}"/>
                </a:ext>
              </a:extLst>
            </p:cNvPr>
            <p:cNvSpPr/>
            <p:nvPr/>
          </p:nvSpPr>
          <p:spPr>
            <a:xfrm>
              <a:off x="-24730853" y="160047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4131060A-BC6F-2748-43DA-77F17A5EFB62}"/>
                </a:ext>
              </a:extLst>
            </p:cNvPr>
            <p:cNvSpPr/>
            <p:nvPr/>
          </p:nvSpPr>
          <p:spPr>
            <a:xfrm>
              <a:off x="-25550541" y="130362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398A7073-4D63-8F5C-AC0F-2E3DE0246CA9}"/>
                </a:ext>
              </a:extLst>
            </p:cNvPr>
            <p:cNvSpPr/>
            <p:nvPr/>
          </p:nvSpPr>
          <p:spPr>
            <a:xfrm>
              <a:off x="-24209314" y="1587617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51194AFB-B253-DC6B-297A-C790A4B95CA6}"/>
                </a:ext>
              </a:extLst>
            </p:cNvPr>
            <p:cNvSpPr/>
            <p:nvPr/>
          </p:nvSpPr>
          <p:spPr>
            <a:xfrm>
              <a:off x="-22495180" y="157468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CFED0BB1-BCAF-2E96-A487-74FDFE8EAF54}"/>
                </a:ext>
              </a:extLst>
            </p:cNvPr>
            <p:cNvSpPr/>
            <p:nvPr/>
          </p:nvSpPr>
          <p:spPr>
            <a:xfrm>
              <a:off x="-22644214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6A4AD567-71C0-A516-098B-4AA719D80317}"/>
                </a:ext>
              </a:extLst>
            </p:cNvPr>
            <p:cNvSpPr/>
            <p:nvPr/>
          </p:nvSpPr>
          <p:spPr>
            <a:xfrm>
              <a:off x="-23464063" y="130362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6AC716FB-7F9C-13B3-DCB0-8357571E62EF}"/>
                </a:ext>
              </a:extLst>
            </p:cNvPr>
            <p:cNvSpPr/>
            <p:nvPr/>
          </p:nvSpPr>
          <p:spPr>
            <a:xfrm>
              <a:off x="-26147161" y="138106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11C692E2-8290-0B4D-D518-7D16642FE773}"/>
                </a:ext>
              </a:extLst>
            </p:cNvPr>
            <p:cNvSpPr/>
            <p:nvPr/>
          </p:nvSpPr>
          <p:spPr>
            <a:xfrm>
              <a:off x="-25997563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48E6C6FA-D14D-EA88-7B8F-D4A6C963F5DD}"/>
                </a:ext>
              </a:extLst>
            </p:cNvPr>
            <p:cNvSpPr/>
            <p:nvPr/>
          </p:nvSpPr>
          <p:spPr>
            <a:xfrm>
              <a:off x="-23314626" y="130362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048F222E-D497-2ECA-3181-9E6FD493C5C6}"/>
                </a:ext>
              </a:extLst>
            </p:cNvPr>
            <p:cNvSpPr/>
            <p:nvPr/>
          </p:nvSpPr>
          <p:spPr>
            <a:xfrm>
              <a:off x="-23538419" y="157468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DD9244E2-9DB2-02E1-A770-7AD4ECAEBF37}"/>
                </a:ext>
              </a:extLst>
            </p:cNvPr>
            <p:cNvSpPr/>
            <p:nvPr/>
          </p:nvSpPr>
          <p:spPr>
            <a:xfrm>
              <a:off x="-25550541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03581434-870D-E68E-5CE6-AB0CCAAFACF5}"/>
                </a:ext>
              </a:extLst>
            </p:cNvPr>
            <p:cNvSpPr/>
            <p:nvPr/>
          </p:nvSpPr>
          <p:spPr>
            <a:xfrm>
              <a:off x="-23687453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4AE39426-58C3-F41B-EEC6-B1AB0184FBFD}"/>
                </a:ext>
              </a:extLst>
            </p:cNvPr>
            <p:cNvSpPr/>
            <p:nvPr/>
          </p:nvSpPr>
          <p:spPr>
            <a:xfrm>
              <a:off x="-24731095" y="157466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FCA98CFE-9643-5AB8-1849-D3AD317DBCE4}"/>
                </a:ext>
              </a:extLst>
            </p:cNvPr>
            <p:cNvSpPr/>
            <p:nvPr/>
          </p:nvSpPr>
          <p:spPr>
            <a:xfrm>
              <a:off x="-25103841" y="138106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74AD1544-CD09-9A3A-3C04-9EC57110FB62}"/>
                </a:ext>
              </a:extLst>
            </p:cNvPr>
            <p:cNvSpPr/>
            <p:nvPr/>
          </p:nvSpPr>
          <p:spPr>
            <a:xfrm>
              <a:off x="-24954324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A9F2C5E6-A6AC-7DCF-CB7D-E6731F35C5BF}"/>
                </a:ext>
              </a:extLst>
            </p:cNvPr>
            <p:cNvSpPr/>
            <p:nvPr/>
          </p:nvSpPr>
          <p:spPr>
            <a:xfrm>
              <a:off x="-24879887" y="157468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383F062B-873F-97C6-D301-614E1509FF27}"/>
                </a:ext>
              </a:extLst>
            </p:cNvPr>
            <p:cNvSpPr/>
            <p:nvPr/>
          </p:nvSpPr>
          <p:spPr>
            <a:xfrm>
              <a:off x="-22048480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76976FF0-7923-6B42-988A-0C08E1A247B2}"/>
                </a:ext>
              </a:extLst>
            </p:cNvPr>
            <p:cNvSpPr/>
            <p:nvPr/>
          </p:nvSpPr>
          <p:spPr>
            <a:xfrm>
              <a:off x="-24507302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65363439-656F-15E8-BED1-2D015C90DB82}"/>
                </a:ext>
              </a:extLst>
            </p:cNvPr>
            <p:cNvSpPr/>
            <p:nvPr/>
          </p:nvSpPr>
          <p:spPr>
            <a:xfrm>
              <a:off x="-22495180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A777E75-266D-08BC-DC26-F3E7101BC8DC}"/>
                </a:ext>
              </a:extLst>
            </p:cNvPr>
            <p:cNvSpPr/>
            <p:nvPr/>
          </p:nvSpPr>
          <p:spPr>
            <a:xfrm>
              <a:off x="-23091719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184ACFBB-772F-90B4-D97A-BAB6CC1C458D}"/>
                </a:ext>
              </a:extLst>
            </p:cNvPr>
            <p:cNvSpPr/>
            <p:nvPr/>
          </p:nvSpPr>
          <p:spPr>
            <a:xfrm>
              <a:off x="-23538419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7CA5100D-195B-C76A-BC5F-8191E05A1095}"/>
                </a:ext>
              </a:extLst>
            </p:cNvPr>
            <p:cNvSpPr/>
            <p:nvPr/>
          </p:nvSpPr>
          <p:spPr>
            <a:xfrm>
              <a:off x="-23911085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BDE36EE7-197F-A8C6-2E7E-B1AB5AAF6BE6}"/>
                </a:ext>
              </a:extLst>
            </p:cNvPr>
            <p:cNvSpPr/>
            <p:nvPr/>
          </p:nvSpPr>
          <p:spPr>
            <a:xfrm>
              <a:off x="-23836648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004DB028-B6EC-76B4-16D0-1D2C65C4E5A7}"/>
                </a:ext>
              </a:extLst>
            </p:cNvPr>
            <p:cNvSpPr/>
            <p:nvPr/>
          </p:nvSpPr>
          <p:spPr>
            <a:xfrm>
              <a:off x="-24134958" y="154883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0869569D-9B0B-7AA8-697C-602FD720026C}"/>
                </a:ext>
              </a:extLst>
            </p:cNvPr>
            <p:cNvSpPr/>
            <p:nvPr/>
          </p:nvSpPr>
          <p:spPr>
            <a:xfrm>
              <a:off x="-23464063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A706B5F1-B106-983F-F698-EC9FD1161CCA}"/>
                </a:ext>
              </a:extLst>
            </p:cNvPr>
            <p:cNvSpPr/>
            <p:nvPr/>
          </p:nvSpPr>
          <p:spPr>
            <a:xfrm>
              <a:off x="-23314626" y="138106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C329C7CB-95D9-6941-030A-FDED1891D1D0}"/>
                </a:ext>
              </a:extLst>
            </p:cNvPr>
            <p:cNvSpPr/>
            <p:nvPr/>
          </p:nvSpPr>
          <p:spPr>
            <a:xfrm>
              <a:off x="-23538419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52AD2721-6BA4-BB9D-2579-090CE95BCB07}"/>
                </a:ext>
              </a:extLst>
            </p:cNvPr>
            <p:cNvSpPr/>
            <p:nvPr/>
          </p:nvSpPr>
          <p:spPr>
            <a:xfrm>
              <a:off x="-24283428" y="154884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6B36E170-7051-8CDA-21A0-E8D1305E5408}"/>
                </a:ext>
              </a:extLst>
            </p:cNvPr>
            <p:cNvSpPr/>
            <p:nvPr/>
          </p:nvSpPr>
          <p:spPr>
            <a:xfrm>
              <a:off x="-22867846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54B626A9-CF3D-3A2A-EBEE-9C7CEECDD06E}"/>
                </a:ext>
              </a:extLst>
            </p:cNvPr>
            <p:cNvSpPr/>
            <p:nvPr/>
          </p:nvSpPr>
          <p:spPr>
            <a:xfrm>
              <a:off x="-24581738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15E0FE6F-3CEB-150B-3543-6A688EEC2C31}"/>
                </a:ext>
              </a:extLst>
            </p:cNvPr>
            <p:cNvSpPr/>
            <p:nvPr/>
          </p:nvSpPr>
          <p:spPr>
            <a:xfrm>
              <a:off x="-24879887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705B0F11-836F-13C4-EA91-5F8ED12F3F05}"/>
                </a:ext>
              </a:extLst>
            </p:cNvPr>
            <p:cNvSpPr/>
            <p:nvPr/>
          </p:nvSpPr>
          <p:spPr>
            <a:xfrm>
              <a:off x="-22420824" y="1381078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3BD69395-61A7-3D60-1850-76E9097D9B08}"/>
                </a:ext>
              </a:extLst>
            </p:cNvPr>
            <p:cNvSpPr/>
            <p:nvPr/>
          </p:nvSpPr>
          <p:spPr>
            <a:xfrm>
              <a:off x="-22271387" y="138106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017A74EC-365C-23C4-DDC8-E4F7CF998526}"/>
                </a:ext>
              </a:extLst>
            </p:cNvPr>
            <p:cNvSpPr/>
            <p:nvPr/>
          </p:nvSpPr>
          <p:spPr>
            <a:xfrm>
              <a:off x="-25326748" y="154884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70C9A751-3F9B-81F0-6BAE-DD39BCF23AF0}"/>
                </a:ext>
              </a:extLst>
            </p:cNvPr>
            <p:cNvSpPr/>
            <p:nvPr/>
          </p:nvSpPr>
          <p:spPr>
            <a:xfrm>
              <a:off x="-23464063" y="153597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D0E13690-1271-52CA-AD1F-3934D81A43D8}"/>
                </a:ext>
              </a:extLst>
            </p:cNvPr>
            <p:cNvSpPr/>
            <p:nvPr/>
          </p:nvSpPr>
          <p:spPr>
            <a:xfrm>
              <a:off x="-24954485" y="153597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1E703495-0145-0DFE-098D-11FEE738DFB1}"/>
                </a:ext>
              </a:extLst>
            </p:cNvPr>
            <p:cNvSpPr/>
            <p:nvPr/>
          </p:nvSpPr>
          <p:spPr>
            <a:xfrm>
              <a:off x="-25923126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2A0C3B23-D7F9-875D-1154-3394605A5AA5}"/>
                </a:ext>
              </a:extLst>
            </p:cNvPr>
            <p:cNvSpPr/>
            <p:nvPr/>
          </p:nvSpPr>
          <p:spPr>
            <a:xfrm>
              <a:off x="-22196870" y="152302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862CC76B-4EBE-8B28-9157-1C2AED9E2AD1}"/>
                </a:ext>
              </a:extLst>
            </p:cNvPr>
            <p:cNvSpPr/>
            <p:nvPr/>
          </p:nvSpPr>
          <p:spPr>
            <a:xfrm>
              <a:off x="-25625138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3D4F3129-624E-7D2D-B1E3-583AD32A5646}"/>
                </a:ext>
              </a:extLst>
            </p:cNvPr>
            <p:cNvSpPr/>
            <p:nvPr/>
          </p:nvSpPr>
          <p:spPr>
            <a:xfrm>
              <a:off x="-22495180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69F71389-874E-95BB-35DF-FDDDABE8DB3F}"/>
                </a:ext>
              </a:extLst>
            </p:cNvPr>
            <p:cNvSpPr/>
            <p:nvPr/>
          </p:nvSpPr>
          <p:spPr>
            <a:xfrm>
              <a:off x="-22793409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152E4149-2E42-0BE7-1995-29B5D8F6E69C}"/>
                </a:ext>
              </a:extLst>
            </p:cNvPr>
            <p:cNvSpPr/>
            <p:nvPr/>
          </p:nvSpPr>
          <p:spPr>
            <a:xfrm>
              <a:off x="-23240109" y="152302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50ECEC81-3887-4DDC-3291-570D99982996}"/>
                </a:ext>
              </a:extLst>
            </p:cNvPr>
            <p:cNvSpPr/>
            <p:nvPr/>
          </p:nvSpPr>
          <p:spPr>
            <a:xfrm>
              <a:off x="-23538419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AA213C27-828F-ABCC-C36D-E400372A4E8B}"/>
                </a:ext>
              </a:extLst>
            </p:cNvPr>
            <p:cNvSpPr/>
            <p:nvPr/>
          </p:nvSpPr>
          <p:spPr>
            <a:xfrm>
              <a:off x="-24879887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97E1AFEA-38B1-C2BE-51CE-595C3F259692}"/>
                </a:ext>
              </a:extLst>
            </p:cNvPr>
            <p:cNvSpPr/>
            <p:nvPr/>
          </p:nvSpPr>
          <p:spPr>
            <a:xfrm>
              <a:off x="-23836648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D8126323-FC3E-9F45-1DF1-2F04E329A8FF}"/>
                </a:ext>
              </a:extLst>
            </p:cNvPr>
            <p:cNvSpPr/>
            <p:nvPr/>
          </p:nvSpPr>
          <p:spPr>
            <a:xfrm>
              <a:off x="-24581900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A61FF9DA-6679-0F03-8859-9DC393EB2644}"/>
                </a:ext>
              </a:extLst>
            </p:cNvPr>
            <p:cNvSpPr/>
            <p:nvPr/>
          </p:nvSpPr>
          <p:spPr>
            <a:xfrm>
              <a:off x="-24581738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04E5ACAE-3615-277D-4704-783ECC3DE39C}"/>
                </a:ext>
              </a:extLst>
            </p:cNvPr>
            <p:cNvSpPr/>
            <p:nvPr/>
          </p:nvSpPr>
          <p:spPr>
            <a:xfrm>
              <a:off x="-24879887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5D12131C-66DE-EC6E-69AC-55968FF4B1FD}"/>
                </a:ext>
              </a:extLst>
            </p:cNvPr>
            <p:cNvSpPr/>
            <p:nvPr/>
          </p:nvSpPr>
          <p:spPr>
            <a:xfrm>
              <a:off x="-25178278" y="152302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25DE6B0C-E177-9349-A7BB-2393941F979E}"/>
                </a:ext>
              </a:extLst>
            </p:cNvPr>
            <p:cNvSpPr/>
            <p:nvPr/>
          </p:nvSpPr>
          <p:spPr>
            <a:xfrm>
              <a:off x="-25624977" y="152303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600A2384-D77A-ED53-6DB9-4D9FC72F74BD}"/>
                </a:ext>
              </a:extLst>
            </p:cNvPr>
            <p:cNvSpPr/>
            <p:nvPr/>
          </p:nvSpPr>
          <p:spPr>
            <a:xfrm>
              <a:off x="-23836648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05B31F19-E69F-46CA-754D-7EAB0822AA89}"/>
                </a:ext>
              </a:extLst>
            </p:cNvPr>
            <p:cNvSpPr/>
            <p:nvPr/>
          </p:nvSpPr>
          <p:spPr>
            <a:xfrm>
              <a:off x="-23911085" y="151015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148E2496-0FA8-1BAB-7B2E-0B2094EF8081}"/>
                </a:ext>
              </a:extLst>
            </p:cNvPr>
            <p:cNvSpPr/>
            <p:nvPr/>
          </p:nvSpPr>
          <p:spPr>
            <a:xfrm>
              <a:off x="-23538661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F19E1D49-3662-30AE-F7CA-D992FB015E01}"/>
                </a:ext>
              </a:extLst>
            </p:cNvPr>
            <p:cNvSpPr/>
            <p:nvPr/>
          </p:nvSpPr>
          <p:spPr>
            <a:xfrm>
              <a:off x="-24060280" y="151012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610E5D99-55F9-AE45-622E-F6C30DA91E61}"/>
                </a:ext>
              </a:extLst>
            </p:cNvPr>
            <p:cNvSpPr/>
            <p:nvPr/>
          </p:nvSpPr>
          <p:spPr>
            <a:xfrm>
              <a:off x="-24358187" y="151012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F1075890-7247-2D83-5DC5-E4D303C36E3A}"/>
                </a:ext>
              </a:extLst>
            </p:cNvPr>
            <p:cNvSpPr/>
            <p:nvPr/>
          </p:nvSpPr>
          <p:spPr>
            <a:xfrm>
              <a:off x="-24507382" y="151015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E6C168B3-25FD-957B-7198-A0063F10EEC5}"/>
                </a:ext>
              </a:extLst>
            </p:cNvPr>
            <p:cNvSpPr/>
            <p:nvPr/>
          </p:nvSpPr>
          <p:spPr>
            <a:xfrm>
              <a:off x="-23091558" y="149721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02A16ED4-5699-6D1C-DDEE-24F280CFC23F}"/>
                </a:ext>
              </a:extLst>
            </p:cNvPr>
            <p:cNvSpPr/>
            <p:nvPr/>
          </p:nvSpPr>
          <p:spPr>
            <a:xfrm>
              <a:off x="-22793409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F86949A3-5A07-C398-2C63-203EE291B33F}"/>
                </a:ext>
              </a:extLst>
            </p:cNvPr>
            <p:cNvSpPr/>
            <p:nvPr/>
          </p:nvSpPr>
          <p:spPr>
            <a:xfrm>
              <a:off x="-24134797" y="149721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997BC628-5562-9A37-0716-D95C4F967328}"/>
                </a:ext>
              </a:extLst>
            </p:cNvPr>
            <p:cNvSpPr/>
            <p:nvPr/>
          </p:nvSpPr>
          <p:spPr>
            <a:xfrm>
              <a:off x="-22495341" y="1393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514480C0-64BD-B321-1C9B-F63FB46908FC}"/>
                </a:ext>
              </a:extLst>
            </p:cNvPr>
            <p:cNvSpPr/>
            <p:nvPr/>
          </p:nvSpPr>
          <p:spPr>
            <a:xfrm>
              <a:off x="-24283670" y="149721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E717D90D-46CE-0BF6-6E49-95F73A8CE8BD}"/>
                </a:ext>
              </a:extLst>
            </p:cNvPr>
            <p:cNvSpPr/>
            <p:nvPr/>
          </p:nvSpPr>
          <p:spPr>
            <a:xfrm>
              <a:off x="-26593780" y="132945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FEF61CEE-B497-419A-FD48-380D24A21B44}"/>
                </a:ext>
              </a:extLst>
            </p:cNvPr>
            <p:cNvSpPr/>
            <p:nvPr/>
          </p:nvSpPr>
          <p:spPr>
            <a:xfrm>
              <a:off x="-26295873" y="140688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6B3D0C99-DD5B-E507-D6C3-3D25CCC7DA54}"/>
                </a:ext>
              </a:extLst>
            </p:cNvPr>
            <p:cNvSpPr/>
            <p:nvPr/>
          </p:nvSpPr>
          <p:spPr>
            <a:xfrm>
              <a:off x="-25326909" y="149721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A5A4504A-F264-1557-7A7C-AAA88605272A}"/>
                </a:ext>
              </a:extLst>
            </p:cNvPr>
            <p:cNvSpPr/>
            <p:nvPr/>
          </p:nvSpPr>
          <p:spPr>
            <a:xfrm>
              <a:off x="-23836809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2D647912-11C5-0CFC-3658-0D6A2A86A729}"/>
                </a:ext>
              </a:extLst>
            </p:cNvPr>
            <p:cNvSpPr/>
            <p:nvPr/>
          </p:nvSpPr>
          <p:spPr>
            <a:xfrm>
              <a:off x="-22420985" y="148435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7E2B6900-B962-2508-5A11-8635BE65F04C}"/>
                </a:ext>
              </a:extLst>
            </p:cNvPr>
            <p:cNvSpPr/>
            <p:nvPr/>
          </p:nvSpPr>
          <p:spPr>
            <a:xfrm>
              <a:off x="-22867685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75E26646-58C2-45B2-1782-8504BAB720EB}"/>
                </a:ext>
              </a:extLst>
            </p:cNvPr>
            <p:cNvSpPr/>
            <p:nvPr/>
          </p:nvSpPr>
          <p:spPr>
            <a:xfrm>
              <a:off x="-23165914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2C9F5244-DCA6-C67F-2C41-302F1135FFAF}"/>
                </a:ext>
              </a:extLst>
            </p:cNvPr>
            <p:cNvSpPr/>
            <p:nvPr/>
          </p:nvSpPr>
          <p:spPr>
            <a:xfrm>
              <a:off x="-23464305" y="148435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DB009738-9B88-A746-32B6-FCBF34485903}"/>
                </a:ext>
              </a:extLst>
            </p:cNvPr>
            <p:cNvSpPr/>
            <p:nvPr/>
          </p:nvSpPr>
          <p:spPr>
            <a:xfrm>
              <a:off x="-25252634" y="140688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CC5AAA1E-B85A-0D5B-12EE-B942405B19D2}"/>
                </a:ext>
              </a:extLst>
            </p:cNvPr>
            <p:cNvSpPr/>
            <p:nvPr/>
          </p:nvSpPr>
          <p:spPr>
            <a:xfrm>
              <a:off x="-23910924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14B33BCE-823B-ACD3-6B72-73DEA8160934}"/>
                </a:ext>
              </a:extLst>
            </p:cNvPr>
            <p:cNvSpPr/>
            <p:nvPr/>
          </p:nvSpPr>
          <p:spPr>
            <a:xfrm>
              <a:off x="-24209153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313A6914-C8A4-9727-B356-9511DA6BFDDF}"/>
                </a:ext>
              </a:extLst>
            </p:cNvPr>
            <p:cNvSpPr/>
            <p:nvPr/>
          </p:nvSpPr>
          <p:spPr>
            <a:xfrm>
              <a:off x="-24507544" y="148435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876BAADD-45DB-EE27-7E51-BC68FF4D960C}"/>
                </a:ext>
              </a:extLst>
            </p:cNvPr>
            <p:cNvSpPr/>
            <p:nvPr/>
          </p:nvSpPr>
          <p:spPr>
            <a:xfrm>
              <a:off x="-24954163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5A353557-E39B-EBDE-99D2-C7823AFE204E}"/>
                </a:ext>
              </a:extLst>
            </p:cNvPr>
            <p:cNvSpPr/>
            <p:nvPr/>
          </p:nvSpPr>
          <p:spPr>
            <a:xfrm>
              <a:off x="-25252392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5208EF54-229F-745E-5880-0002BEC9A041}"/>
                </a:ext>
              </a:extLst>
            </p:cNvPr>
            <p:cNvSpPr/>
            <p:nvPr/>
          </p:nvSpPr>
          <p:spPr>
            <a:xfrm>
              <a:off x="-25550783" y="148435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5E4A7C0A-95F0-37C8-B572-01A4C38C0B0A}"/>
                </a:ext>
              </a:extLst>
            </p:cNvPr>
            <p:cNvSpPr/>
            <p:nvPr/>
          </p:nvSpPr>
          <p:spPr>
            <a:xfrm>
              <a:off x="-25997402" y="148436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4463E2C6-3682-56C1-4BD3-41864708435E}"/>
                </a:ext>
              </a:extLst>
            </p:cNvPr>
            <p:cNvSpPr/>
            <p:nvPr/>
          </p:nvSpPr>
          <p:spPr>
            <a:xfrm>
              <a:off x="-22048480" y="172958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80A686D5-8012-DACD-6E31-1A4AEF256A77}"/>
                </a:ext>
              </a:extLst>
            </p:cNvPr>
            <p:cNvSpPr/>
            <p:nvPr/>
          </p:nvSpPr>
          <p:spPr>
            <a:xfrm>
              <a:off x="-23240431" y="147139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56F51706-C058-8881-FD9C-164492073804}"/>
                </a:ext>
              </a:extLst>
            </p:cNvPr>
            <p:cNvSpPr/>
            <p:nvPr/>
          </p:nvSpPr>
          <p:spPr>
            <a:xfrm>
              <a:off x="-23687614" y="1471426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25B8A496-123D-06E2-183B-FEFAE8DC90B8}"/>
                </a:ext>
              </a:extLst>
            </p:cNvPr>
            <p:cNvSpPr/>
            <p:nvPr/>
          </p:nvSpPr>
          <p:spPr>
            <a:xfrm>
              <a:off x="-24730853" y="1471426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B5155CC6-6140-EF35-C005-9CD7C621E276}"/>
                </a:ext>
              </a:extLst>
            </p:cNvPr>
            <p:cNvSpPr/>
            <p:nvPr/>
          </p:nvSpPr>
          <p:spPr>
            <a:xfrm>
              <a:off x="-25178117" y="1471402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AEC6E14C-C29E-722D-DE88-ACF8AE4496E5}"/>
                </a:ext>
              </a:extLst>
            </p:cNvPr>
            <p:cNvSpPr/>
            <p:nvPr/>
          </p:nvSpPr>
          <p:spPr>
            <a:xfrm>
              <a:off x="-26221356" y="1471402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EFB32677-9FCF-A334-9DD7-E36CCA15BAF0}"/>
                </a:ext>
              </a:extLst>
            </p:cNvPr>
            <p:cNvSpPr/>
            <p:nvPr/>
          </p:nvSpPr>
          <p:spPr>
            <a:xfrm>
              <a:off x="-23165753" y="140688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8DFE55B3-79B5-CCF8-2AC6-6A9834B2BECC}"/>
                </a:ext>
              </a:extLst>
            </p:cNvPr>
            <p:cNvSpPr/>
            <p:nvPr/>
          </p:nvSpPr>
          <p:spPr>
            <a:xfrm>
              <a:off x="-25997643" y="132944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F1C20CFD-7AC6-609B-AA5D-DAFDFCC50663}"/>
                </a:ext>
              </a:extLst>
            </p:cNvPr>
            <p:cNvSpPr/>
            <p:nvPr/>
          </p:nvSpPr>
          <p:spPr>
            <a:xfrm>
              <a:off x="-25476185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F350CD91-C313-65B3-6235-6E13410EFFAB}"/>
                </a:ext>
              </a:extLst>
            </p:cNvPr>
            <p:cNvSpPr/>
            <p:nvPr/>
          </p:nvSpPr>
          <p:spPr>
            <a:xfrm>
              <a:off x="-23165914" y="145852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0E339275-1D05-96CE-C579-54A42F3D0620}"/>
                </a:ext>
              </a:extLst>
            </p:cNvPr>
            <p:cNvSpPr/>
            <p:nvPr/>
          </p:nvSpPr>
          <p:spPr>
            <a:xfrm>
              <a:off x="-23612936" y="14585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7EE6BCD1-A18F-1F27-A595-B49A7FD07DFF}"/>
                </a:ext>
              </a:extLst>
            </p:cNvPr>
            <p:cNvSpPr/>
            <p:nvPr/>
          </p:nvSpPr>
          <p:spPr>
            <a:xfrm>
              <a:off x="-25624977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D84C7634-FF72-D093-1DBC-FC96BE547876}"/>
                </a:ext>
              </a:extLst>
            </p:cNvPr>
            <p:cNvSpPr/>
            <p:nvPr/>
          </p:nvSpPr>
          <p:spPr>
            <a:xfrm>
              <a:off x="-23762373" y="145851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D87E7FF2-0BBE-160F-133D-03DF52EBB485}"/>
                </a:ext>
              </a:extLst>
            </p:cNvPr>
            <p:cNvSpPr/>
            <p:nvPr/>
          </p:nvSpPr>
          <p:spPr>
            <a:xfrm>
              <a:off x="-24209153" y="145852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46E316C5-0B8C-58B8-2BE6-3F7E8CCEF61C}"/>
                </a:ext>
              </a:extLst>
            </p:cNvPr>
            <p:cNvSpPr/>
            <p:nvPr/>
          </p:nvSpPr>
          <p:spPr>
            <a:xfrm>
              <a:off x="-25550541" y="132945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8D314EC6-91E7-63EA-A2E8-BD0B4E392D42}"/>
                </a:ext>
              </a:extLst>
            </p:cNvPr>
            <p:cNvSpPr/>
            <p:nvPr/>
          </p:nvSpPr>
          <p:spPr>
            <a:xfrm>
              <a:off x="-24656175" y="14585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0108CABE-4B78-85FA-32D1-29740346D052}"/>
                </a:ext>
              </a:extLst>
            </p:cNvPr>
            <p:cNvSpPr/>
            <p:nvPr/>
          </p:nvSpPr>
          <p:spPr>
            <a:xfrm>
              <a:off x="-24805612" y="145851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12B7D4B3-DCC5-EDF7-573D-C2D034BD5DAD}"/>
                </a:ext>
              </a:extLst>
            </p:cNvPr>
            <p:cNvSpPr/>
            <p:nvPr/>
          </p:nvSpPr>
          <p:spPr>
            <a:xfrm>
              <a:off x="-25252392" y="145852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F57C39C5-B71D-CC35-BF94-A9352C3C9C67}"/>
                </a:ext>
              </a:extLst>
            </p:cNvPr>
            <p:cNvSpPr/>
            <p:nvPr/>
          </p:nvSpPr>
          <p:spPr>
            <a:xfrm>
              <a:off x="-25252392" y="132944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BDBCC223-6919-1348-C5D0-D4150163EA49}"/>
                </a:ext>
              </a:extLst>
            </p:cNvPr>
            <p:cNvSpPr/>
            <p:nvPr/>
          </p:nvSpPr>
          <p:spPr>
            <a:xfrm>
              <a:off x="-23911085" y="132945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B2FBA342-1B29-F271-67A8-9ADAF00CEB98}"/>
                </a:ext>
              </a:extLst>
            </p:cNvPr>
            <p:cNvSpPr/>
            <p:nvPr/>
          </p:nvSpPr>
          <p:spPr>
            <a:xfrm>
              <a:off x="-26295712" y="145852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166A98DF-5700-8887-801C-008AB7BA4975}"/>
                </a:ext>
              </a:extLst>
            </p:cNvPr>
            <p:cNvSpPr/>
            <p:nvPr/>
          </p:nvSpPr>
          <p:spPr>
            <a:xfrm>
              <a:off x="-22346307" y="144560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4105F043-5A06-A39D-CCDD-1EEE2277D689}"/>
                </a:ext>
              </a:extLst>
            </p:cNvPr>
            <p:cNvSpPr/>
            <p:nvPr/>
          </p:nvSpPr>
          <p:spPr>
            <a:xfrm>
              <a:off x="-23389546" y="144560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D4C45959-C0D3-0214-89BE-F384018E952E}"/>
                </a:ext>
              </a:extLst>
            </p:cNvPr>
            <p:cNvSpPr/>
            <p:nvPr/>
          </p:nvSpPr>
          <p:spPr>
            <a:xfrm>
              <a:off x="-23687614" y="14455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B8D2C197-35D7-D892-95D1-73FA6FAF117D}"/>
                </a:ext>
              </a:extLst>
            </p:cNvPr>
            <p:cNvSpPr/>
            <p:nvPr/>
          </p:nvSpPr>
          <p:spPr>
            <a:xfrm>
              <a:off x="-24730853" y="14455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D6C94B7A-3F32-27A3-54BB-F2DE52933E02}"/>
                </a:ext>
              </a:extLst>
            </p:cNvPr>
            <p:cNvSpPr/>
            <p:nvPr/>
          </p:nvSpPr>
          <p:spPr>
            <a:xfrm>
              <a:off x="-25029002" y="144560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D9948C8A-73FF-1600-026F-EC2876FF8B40}"/>
                </a:ext>
              </a:extLst>
            </p:cNvPr>
            <p:cNvSpPr/>
            <p:nvPr/>
          </p:nvSpPr>
          <p:spPr>
            <a:xfrm>
              <a:off x="-26072241" y="144560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FE10EB44-2536-CB28-3446-B5E8F7F0A052}"/>
                </a:ext>
              </a:extLst>
            </p:cNvPr>
            <p:cNvSpPr/>
            <p:nvPr/>
          </p:nvSpPr>
          <p:spPr>
            <a:xfrm>
              <a:off x="-22569375" y="14327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204F1239-ED80-99A2-E5A1-C153A7CE95BA}"/>
                </a:ext>
              </a:extLst>
            </p:cNvPr>
            <p:cNvSpPr/>
            <p:nvPr/>
          </p:nvSpPr>
          <p:spPr>
            <a:xfrm>
              <a:off x="-23464063" y="132945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2987201A-32B9-D107-0925-3306ECFB56E8}"/>
                </a:ext>
              </a:extLst>
            </p:cNvPr>
            <p:cNvSpPr/>
            <p:nvPr/>
          </p:nvSpPr>
          <p:spPr>
            <a:xfrm>
              <a:off x="-23165914" y="143270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B10B9406-1E5F-819F-6FCA-22E24C368E61}"/>
                </a:ext>
              </a:extLst>
            </p:cNvPr>
            <p:cNvSpPr/>
            <p:nvPr/>
          </p:nvSpPr>
          <p:spPr>
            <a:xfrm>
              <a:off x="-23165914" y="132944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D3CC3278-34EF-0CBE-D8EC-7FDCEA68333A}"/>
                </a:ext>
              </a:extLst>
            </p:cNvPr>
            <p:cNvSpPr/>
            <p:nvPr/>
          </p:nvSpPr>
          <p:spPr>
            <a:xfrm>
              <a:off x="-22867846" y="132945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F9AB97C2-DB0C-DB46-2CB6-ACF445F56B8F}"/>
                </a:ext>
              </a:extLst>
            </p:cNvPr>
            <p:cNvSpPr/>
            <p:nvPr/>
          </p:nvSpPr>
          <p:spPr>
            <a:xfrm>
              <a:off x="-24209153" y="143270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5F35D96A-252B-ED60-5D5E-4ACA54820BC8}"/>
                </a:ext>
              </a:extLst>
            </p:cNvPr>
            <p:cNvSpPr/>
            <p:nvPr/>
          </p:nvSpPr>
          <p:spPr>
            <a:xfrm>
              <a:off x="-26519424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46B39695-5422-E1F2-7F2A-BDD5DBE67CE5}"/>
                </a:ext>
              </a:extLst>
            </p:cNvPr>
            <p:cNvSpPr/>
            <p:nvPr/>
          </p:nvSpPr>
          <p:spPr>
            <a:xfrm>
              <a:off x="-26370631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FEB85E8D-D99A-8059-4183-E4607D4F72C9}"/>
                </a:ext>
              </a:extLst>
            </p:cNvPr>
            <p:cNvSpPr/>
            <p:nvPr/>
          </p:nvSpPr>
          <p:spPr>
            <a:xfrm>
              <a:off x="-25252392" y="143270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485B40AF-B3E7-D8B4-5E4B-252FE6280AE2}"/>
                </a:ext>
              </a:extLst>
            </p:cNvPr>
            <p:cNvSpPr/>
            <p:nvPr/>
          </p:nvSpPr>
          <p:spPr>
            <a:xfrm>
              <a:off x="-25923287" y="134234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767F82D3-6DA1-71A3-A963-4891B3C5B406}"/>
                </a:ext>
              </a:extLst>
            </p:cNvPr>
            <p:cNvSpPr/>
            <p:nvPr/>
          </p:nvSpPr>
          <p:spPr>
            <a:xfrm>
              <a:off x="-25849092" y="1432717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5FD5D548-8214-112F-A14E-3879CD9FA6FD}"/>
                </a:ext>
              </a:extLst>
            </p:cNvPr>
            <p:cNvSpPr/>
            <p:nvPr/>
          </p:nvSpPr>
          <p:spPr>
            <a:xfrm>
              <a:off x="-26295873" y="143270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DB4980C5-7D01-4A9B-6E0E-2E0D37365B2A}"/>
                </a:ext>
              </a:extLst>
            </p:cNvPr>
            <p:cNvSpPr/>
            <p:nvPr/>
          </p:nvSpPr>
          <p:spPr>
            <a:xfrm>
              <a:off x="-22495261" y="14197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93F3B05B-C3AC-760F-97D8-38F784C9D3F8}"/>
                </a:ext>
              </a:extLst>
            </p:cNvPr>
            <p:cNvSpPr/>
            <p:nvPr/>
          </p:nvSpPr>
          <p:spPr>
            <a:xfrm>
              <a:off x="-22420582" y="171663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08447E47-290E-2A88-AE62-D1550A5FE6F6}"/>
                </a:ext>
              </a:extLst>
            </p:cNvPr>
            <p:cNvSpPr/>
            <p:nvPr/>
          </p:nvSpPr>
          <p:spPr>
            <a:xfrm>
              <a:off x="-22718731" y="171665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6E2C2EEC-C2AC-C1C4-2977-A5E87F140717}"/>
                </a:ext>
              </a:extLst>
            </p:cNvPr>
            <p:cNvSpPr/>
            <p:nvPr/>
          </p:nvSpPr>
          <p:spPr>
            <a:xfrm>
              <a:off x="-22048319" y="170377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F91E301B-19E8-B4D5-3DF7-166CC9227B31}"/>
                </a:ext>
              </a:extLst>
            </p:cNvPr>
            <p:cNvSpPr/>
            <p:nvPr/>
          </p:nvSpPr>
          <p:spPr>
            <a:xfrm>
              <a:off x="-26444907" y="135525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74CDB21C-1364-F21A-C0F2-CCC2EBEE0BC3}"/>
                </a:ext>
              </a:extLst>
            </p:cNvPr>
            <p:cNvSpPr/>
            <p:nvPr/>
          </p:nvSpPr>
          <p:spPr>
            <a:xfrm>
              <a:off x="-22346388" y="1703760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9A732D48-9792-DC13-C89A-86611F76858C}"/>
                </a:ext>
              </a:extLst>
            </p:cNvPr>
            <p:cNvSpPr/>
            <p:nvPr/>
          </p:nvSpPr>
          <p:spPr>
            <a:xfrm>
              <a:off x="-26147322" y="13552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B5223A29-7534-B707-6FD3-E6AAFAC68E78}"/>
                </a:ext>
              </a:extLst>
            </p:cNvPr>
            <p:cNvSpPr/>
            <p:nvPr/>
          </p:nvSpPr>
          <p:spPr>
            <a:xfrm>
              <a:off x="-22942363" y="141979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974A3E18-8409-BFA3-1720-F9DC509A2775}"/>
                </a:ext>
              </a:extLst>
            </p:cNvPr>
            <p:cNvSpPr/>
            <p:nvPr/>
          </p:nvSpPr>
          <p:spPr>
            <a:xfrm>
              <a:off x="-22941960" y="170376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35FF4011-B397-ED7C-D2CB-3D87C1CC3032}"/>
                </a:ext>
              </a:extLst>
            </p:cNvPr>
            <p:cNvSpPr/>
            <p:nvPr/>
          </p:nvSpPr>
          <p:spPr>
            <a:xfrm>
              <a:off x="-23091639" y="170377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CC7E1BDA-E45D-5F42-A3B0-37458E375608}"/>
                </a:ext>
              </a:extLst>
            </p:cNvPr>
            <p:cNvSpPr/>
            <p:nvPr/>
          </p:nvSpPr>
          <p:spPr>
            <a:xfrm>
              <a:off x="-23091478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D20D13BA-3344-BBD2-061E-77BD002A57F7}"/>
                </a:ext>
              </a:extLst>
            </p:cNvPr>
            <p:cNvSpPr/>
            <p:nvPr/>
          </p:nvSpPr>
          <p:spPr>
            <a:xfrm>
              <a:off x="-22122434" y="169081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4EED7A11-A21A-4F7A-F597-9CACA77706A1}"/>
                </a:ext>
              </a:extLst>
            </p:cNvPr>
            <p:cNvSpPr/>
            <p:nvPr/>
          </p:nvSpPr>
          <p:spPr>
            <a:xfrm>
              <a:off x="-22569778" y="169083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FC726ADD-6EAB-8BA9-0BF8-D634C97D0212}"/>
                </a:ext>
              </a:extLst>
            </p:cNvPr>
            <p:cNvSpPr/>
            <p:nvPr/>
          </p:nvSpPr>
          <p:spPr>
            <a:xfrm>
              <a:off x="-23240431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A7105EFB-97EA-58B8-9FB2-50412712B575}"/>
                </a:ext>
              </a:extLst>
            </p:cNvPr>
            <p:cNvSpPr/>
            <p:nvPr/>
          </p:nvSpPr>
          <p:spPr>
            <a:xfrm>
              <a:off x="-23389465" y="141978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74CF3111-307F-9DB7-F564-34F6959888CC}"/>
                </a:ext>
              </a:extLst>
            </p:cNvPr>
            <p:cNvSpPr/>
            <p:nvPr/>
          </p:nvSpPr>
          <p:spPr>
            <a:xfrm>
              <a:off x="-22718651" y="169083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E9C5BFAF-9BD5-11B6-61E9-66ADB4D8CFD5}"/>
                </a:ext>
              </a:extLst>
            </p:cNvPr>
            <p:cNvSpPr/>
            <p:nvPr/>
          </p:nvSpPr>
          <p:spPr>
            <a:xfrm>
              <a:off x="-21600653" y="167794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3D4E6211-FDC7-0A12-6254-5B5B7D80B4FB}"/>
                </a:ext>
              </a:extLst>
            </p:cNvPr>
            <p:cNvSpPr/>
            <p:nvPr/>
          </p:nvSpPr>
          <p:spPr>
            <a:xfrm>
              <a:off x="-23538499" y="14197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33CB250F-F783-8D0C-69EC-5DDD85FD9B32}"/>
                </a:ext>
              </a:extLst>
            </p:cNvPr>
            <p:cNvSpPr/>
            <p:nvPr/>
          </p:nvSpPr>
          <p:spPr>
            <a:xfrm>
              <a:off x="-25401587" y="135525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2A67769B-75D0-CB4B-EE16-03EB1E706D09}"/>
                </a:ext>
              </a:extLst>
            </p:cNvPr>
            <p:cNvSpPr/>
            <p:nvPr/>
          </p:nvSpPr>
          <p:spPr>
            <a:xfrm>
              <a:off x="-22346468" y="167794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21EFEBC6-7876-6A91-614B-1C1A9A19A9C1}"/>
                </a:ext>
              </a:extLst>
            </p:cNvPr>
            <p:cNvSpPr/>
            <p:nvPr/>
          </p:nvSpPr>
          <p:spPr>
            <a:xfrm>
              <a:off x="-23016880" y="132943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02368C52-E8EA-4033-57B7-1B64F5D39E99}"/>
                </a:ext>
              </a:extLst>
            </p:cNvPr>
            <p:cNvSpPr/>
            <p:nvPr/>
          </p:nvSpPr>
          <p:spPr>
            <a:xfrm>
              <a:off x="-23836568" y="1419763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7651FE09-2911-9411-8672-9CAE69C69D0A}"/>
                </a:ext>
              </a:extLst>
            </p:cNvPr>
            <p:cNvSpPr/>
            <p:nvPr/>
          </p:nvSpPr>
          <p:spPr>
            <a:xfrm>
              <a:off x="-23314545" y="132946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442FCDA4-947F-3D70-0566-4AE09D4639C1}"/>
                </a:ext>
              </a:extLst>
            </p:cNvPr>
            <p:cNvSpPr/>
            <p:nvPr/>
          </p:nvSpPr>
          <p:spPr>
            <a:xfrm>
              <a:off x="-25103841" y="135524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887F7F1A-F8E8-5560-23FC-6C0AFC944EB9}"/>
                </a:ext>
              </a:extLst>
            </p:cNvPr>
            <p:cNvSpPr/>
            <p:nvPr/>
          </p:nvSpPr>
          <p:spPr>
            <a:xfrm>
              <a:off x="-23985602" y="141979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D6A7CE5C-BA83-335A-5C43-716A72DB962C}"/>
                </a:ext>
              </a:extLst>
            </p:cNvPr>
            <p:cNvSpPr/>
            <p:nvPr/>
          </p:nvSpPr>
          <p:spPr>
            <a:xfrm>
              <a:off x="-24954404" y="1355259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F2D397AF-0156-85FC-0BD1-DBD8D72BD453}"/>
                </a:ext>
              </a:extLst>
            </p:cNvPr>
            <p:cNvSpPr/>
            <p:nvPr/>
          </p:nvSpPr>
          <p:spPr>
            <a:xfrm>
              <a:off x="-24134717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CD7513AC-D2CA-D8A2-44D8-CE802E9792D3}"/>
                </a:ext>
              </a:extLst>
            </p:cNvPr>
            <p:cNvSpPr/>
            <p:nvPr/>
          </p:nvSpPr>
          <p:spPr>
            <a:xfrm>
              <a:off x="-23985360" y="167794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7A19DCEB-0804-4D43-C62B-25D35014F856}"/>
                </a:ext>
              </a:extLst>
            </p:cNvPr>
            <p:cNvSpPr/>
            <p:nvPr/>
          </p:nvSpPr>
          <p:spPr>
            <a:xfrm>
              <a:off x="-24283670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BCA1E26C-5D4D-7F0D-F409-3F025F701EB5}"/>
                </a:ext>
              </a:extLst>
            </p:cNvPr>
            <p:cNvSpPr/>
            <p:nvPr/>
          </p:nvSpPr>
          <p:spPr>
            <a:xfrm>
              <a:off x="-22122756" y="166502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FBFF72FE-8BB3-9B11-C4E3-5322CA818078}"/>
                </a:ext>
              </a:extLst>
            </p:cNvPr>
            <p:cNvSpPr/>
            <p:nvPr/>
          </p:nvSpPr>
          <p:spPr>
            <a:xfrm>
              <a:off x="-22569778" y="166501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5780472D-C5A3-BEE6-0EFC-00D22076F11C}"/>
                </a:ext>
              </a:extLst>
            </p:cNvPr>
            <p:cNvSpPr/>
            <p:nvPr/>
          </p:nvSpPr>
          <p:spPr>
            <a:xfrm>
              <a:off x="-26370148" y="14455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DBF567EE-13A3-1325-2A11-BFBF988E43FF}"/>
                </a:ext>
              </a:extLst>
            </p:cNvPr>
            <p:cNvSpPr/>
            <p:nvPr/>
          </p:nvSpPr>
          <p:spPr>
            <a:xfrm>
              <a:off x="-22718731" y="166502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E2571A1D-0E89-3A93-5E05-CA4083843444}"/>
                </a:ext>
              </a:extLst>
            </p:cNvPr>
            <p:cNvSpPr/>
            <p:nvPr/>
          </p:nvSpPr>
          <p:spPr>
            <a:xfrm>
              <a:off x="-24432704" y="141978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F2C5BCD5-94E7-1193-CA08-D2C2990C6501}"/>
                </a:ext>
              </a:extLst>
            </p:cNvPr>
            <p:cNvSpPr/>
            <p:nvPr/>
          </p:nvSpPr>
          <p:spPr>
            <a:xfrm>
              <a:off x="-23165995" y="1665027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D87B5D41-B176-DEEF-BD80-ECF8058223D3}"/>
                </a:ext>
              </a:extLst>
            </p:cNvPr>
            <p:cNvSpPr/>
            <p:nvPr/>
          </p:nvSpPr>
          <p:spPr>
            <a:xfrm>
              <a:off x="-25774173" y="144560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FA307995-C014-3746-11BF-1C11D177C36C}"/>
                </a:ext>
              </a:extLst>
            </p:cNvPr>
            <p:cNvSpPr/>
            <p:nvPr/>
          </p:nvSpPr>
          <p:spPr>
            <a:xfrm>
              <a:off x="-23613178" y="166501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7DCE76D0-C16A-69F1-9C04-101847CB54B2}"/>
                </a:ext>
              </a:extLst>
            </p:cNvPr>
            <p:cNvSpPr/>
            <p:nvPr/>
          </p:nvSpPr>
          <p:spPr>
            <a:xfrm>
              <a:off x="-23761970" y="166502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67ED34D0-92E3-F0F5-BB74-7125CA8EDCE3}"/>
                </a:ext>
              </a:extLst>
            </p:cNvPr>
            <p:cNvSpPr/>
            <p:nvPr/>
          </p:nvSpPr>
          <p:spPr>
            <a:xfrm>
              <a:off x="-25326909" y="14455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5221B659-7C91-ABAB-4412-2B8C97F5B529}"/>
                </a:ext>
              </a:extLst>
            </p:cNvPr>
            <p:cNvSpPr/>
            <p:nvPr/>
          </p:nvSpPr>
          <p:spPr>
            <a:xfrm>
              <a:off x="-23463982" y="1355259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5EEB12E5-E555-B028-D977-FB494C4170B1}"/>
                </a:ext>
              </a:extLst>
            </p:cNvPr>
            <p:cNvSpPr/>
            <p:nvPr/>
          </p:nvSpPr>
          <p:spPr>
            <a:xfrm>
              <a:off x="-24581738" y="1419763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2E09CB9C-F535-2EBD-9916-C7920B4B2160}"/>
                </a:ext>
              </a:extLst>
            </p:cNvPr>
            <p:cNvSpPr/>
            <p:nvPr/>
          </p:nvSpPr>
          <p:spPr>
            <a:xfrm>
              <a:off x="-22346629" y="1652114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46695644-EAFB-62AC-1CBF-5A463176FF55}"/>
                </a:ext>
              </a:extLst>
            </p:cNvPr>
            <p:cNvSpPr/>
            <p:nvPr/>
          </p:nvSpPr>
          <p:spPr>
            <a:xfrm>
              <a:off x="-25923287" y="126494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7D8F1331-CB6C-7AE7-9288-EF35F1F07AAB}"/>
                </a:ext>
              </a:extLst>
            </p:cNvPr>
            <p:cNvSpPr/>
            <p:nvPr/>
          </p:nvSpPr>
          <p:spPr>
            <a:xfrm>
              <a:off x="-23314545" y="135524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5B8FF1E8-3320-EE24-F5E9-1D94C1A7E5A4}"/>
                </a:ext>
              </a:extLst>
            </p:cNvPr>
            <p:cNvSpPr/>
            <p:nvPr/>
          </p:nvSpPr>
          <p:spPr>
            <a:xfrm>
              <a:off x="-24432785" y="144560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A18F3FFE-0D99-7E9F-939A-FED94C0D17A0}"/>
                </a:ext>
              </a:extLst>
            </p:cNvPr>
            <p:cNvSpPr/>
            <p:nvPr/>
          </p:nvSpPr>
          <p:spPr>
            <a:xfrm>
              <a:off x="-23016880" y="135525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2BEBB797-FEC4-8289-FD03-01AE9FC57883}"/>
                </a:ext>
              </a:extLst>
            </p:cNvPr>
            <p:cNvSpPr/>
            <p:nvPr/>
          </p:nvSpPr>
          <p:spPr>
            <a:xfrm>
              <a:off x="-22271226" y="13552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1938D467-55D6-3D3E-65F3-1DFCCFEB40D3}"/>
                </a:ext>
              </a:extLst>
            </p:cNvPr>
            <p:cNvSpPr/>
            <p:nvPr/>
          </p:nvSpPr>
          <p:spPr>
            <a:xfrm>
              <a:off x="-23985602" y="14455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57392C0C-E82F-1EA8-50D0-29560EBA01E5}"/>
                </a:ext>
              </a:extLst>
            </p:cNvPr>
            <p:cNvSpPr/>
            <p:nvPr/>
          </p:nvSpPr>
          <p:spPr>
            <a:xfrm>
              <a:off x="-26147080" y="127781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6E0D7275-A695-3B1C-D688-167509187109}"/>
                </a:ext>
              </a:extLst>
            </p:cNvPr>
            <p:cNvSpPr/>
            <p:nvPr/>
          </p:nvSpPr>
          <p:spPr>
            <a:xfrm>
              <a:off x="-24880048" y="14197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689FBBED-D12E-043D-2A15-4B6444AF0F8D}"/>
                </a:ext>
              </a:extLst>
            </p:cNvPr>
            <p:cNvSpPr/>
            <p:nvPr/>
          </p:nvSpPr>
          <p:spPr>
            <a:xfrm>
              <a:off x="-26370390" y="136814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BB5A1174-6C35-462F-27ED-5C1B35065C55}"/>
                </a:ext>
              </a:extLst>
            </p:cNvPr>
            <p:cNvSpPr/>
            <p:nvPr/>
          </p:nvSpPr>
          <p:spPr>
            <a:xfrm>
              <a:off x="-25028841" y="141979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CD358071-650E-A678-B85D-0CE8FA9241DD}"/>
                </a:ext>
              </a:extLst>
            </p:cNvPr>
            <p:cNvSpPr/>
            <p:nvPr/>
          </p:nvSpPr>
          <p:spPr>
            <a:xfrm>
              <a:off x="-25849012" y="127780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E7B0CD7E-B967-2C2C-AF1E-85493CE94490}"/>
                </a:ext>
              </a:extLst>
            </p:cNvPr>
            <p:cNvSpPr/>
            <p:nvPr/>
          </p:nvSpPr>
          <p:spPr>
            <a:xfrm>
              <a:off x="-23091478" y="144559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C0E2BD5A-D851-3BA1-B00B-D4E7749D1C0D}"/>
                </a:ext>
              </a:extLst>
            </p:cNvPr>
            <p:cNvSpPr/>
            <p:nvPr/>
          </p:nvSpPr>
          <p:spPr>
            <a:xfrm>
              <a:off x="-25923368" y="136815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06329C42-76B2-5B55-738F-F56D49545484}"/>
                </a:ext>
              </a:extLst>
            </p:cNvPr>
            <p:cNvSpPr/>
            <p:nvPr/>
          </p:nvSpPr>
          <p:spPr>
            <a:xfrm>
              <a:off x="-25327151" y="136814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42E6029E-9186-FE4A-AAB1-CA5DF0A510D8}"/>
                </a:ext>
              </a:extLst>
            </p:cNvPr>
            <p:cNvSpPr/>
            <p:nvPr/>
          </p:nvSpPr>
          <p:spPr>
            <a:xfrm>
              <a:off x="-22644214" y="144560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A3743D86-6B26-011C-03B8-AC2BAB022853}"/>
                </a:ext>
              </a:extLst>
            </p:cNvPr>
            <p:cNvSpPr/>
            <p:nvPr/>
          </p:nvSpPr>
          <p:spPr>
            <a:xfrm>
              <a:off x="-22346629" y="1626310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3F29C886-7E26-BAA2-810D-77744556FB33}"/>
                </a:ext>
              </a:extLst>
            </p:cNvPr>
            <p:cNvSpPr/>
            <p:nvPr/>
          </p:nvSpPr>
          <p:spPr>
            <a:xfrm>
              <a:off x="-25177956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F41B9812-1502-2269-1953-17255E671177}"/>
                </a:ext>
              </a:extLst>
            </p:cNvPr>
            <p:cNvSpPr/>
            <p:nvPr/>
          </p:nvSpPr>
          <p:spPr>
            <a:xfrm>
              <a:off x="-25326909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A70C7FB0-F43D-C224-27C1-FCDCCA91580F}"/>
                </a:ext>
              </a:extLst>
            </p:cNvPr>
            <p:cNvSpPr/>
            <p:nvPr/>
          </p:nvSpPr>
          <p:spPr>
            <a:xfrm>
              <a:off x="-26147080" y="145852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D2D4B159-F748-6DDD-983F-14C27CF11879}"/>
                </a:ext>
              </a:extLst>
            </p:cNvPr>
            <p:cNvSpPr/>
            <p:nvPr/>
          </p:nvSpPr>
          <p:spPr>
            <a:xfrm>
              <a:off x="-25476024" y="141978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81180EB4-C6EC-0EBF-2580-F522C613D67D}"/>
                </a:ext>
              </a:extLst>
            </p:cNvPr>
            <p:cNvSpPr/>
            <p:nvPr/>
          </p:nvSpPr>
          <p:spPr>
            <a:xfrm>
              <a:off x="-24060441" y="1329440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027D4300-E237-70C2-0FC9-79E00F59CE07}"/>
                </a:ext>
              </a:extLst>
            </p:cNvPr>
            <p:cNvSpPr/>
            <p:nvPr/>
          </p:nvSpPr>
          <p:spPr>
            <a:xfrm>
              <a:off x="-26519343" y="129073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945704DD-5513-697C-A8C2-E8F8D2D0CB20}"/>
                </a:ext>
              </a:extLst>
            </p:cNvPr>
            <p:cNvSpPr/>
            <p:nvPr/>
          </p:nvSpPr>
          <p:spPr>
            <a:xfrm>
              <a:off x="-24879887" y="136814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1C9BA33A-7C57-2ECB-9667-1C209C5FD158}"/>
                </a:ext>
              </a:extLst>
            </p:cNvPr>
            <p:cNvSpPr/>
            <p:nvPr/>
          </p:nvSpPr>
          <p:spPr>
            <a:xfrm>
              <a:off x="-22122756" y="16133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F27E4F9B-FA94-1F12-D020-B7FFB54B9FBF}"/>
                </a:ext>
              </a:extLst>
            </p:cNvPr>
            <p:cNvSpPr/>
            <p:nvPr/>
          </p:nvSpPr>
          <p:spPr>
            <a:xfrm>
              <a:off x="-22569778" y="1613429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3A1085D9-9FFB-C567-2A98-F8B1451E92C8}"/>
                </a:ext>
              </a:extLst>
            </p:cNvPr>
            <p:cNvSpPr/>
            <p:nvPr/>
          </p:nvSpPr>
          <p:spPr>
            <a:xfrm>
              <a:off x="-22718731" y="16134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501A49C8-8A6D-50AD-F012-652ADF7C64B4}"/>
                </a:ext>
              </a:extLst>
            </p:cNvPr>
            <p:cNvSpPr/>
            <p:nvPr/>
          </p:nvSpPr>
          <p:spPr>
            <a:xfrm>
              <a:off x="-25401587" y="132943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825C2BEE-2F14-FB4C-C889-2B1423DD3841}"/>
                </a:ext>
              </a:extLst>
            </p:cNvPr>
            <p:cNvSpPr/>
            <p:nvPr/>
          </p:nvSpPr>
          <p:spPr>
            <a:xfrm>
              <a:off x="-25923287" y="14197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02F78D74-E1ED-EBFD-1BD0-192655710B79}"/>
                </a:ext>
              </a:extLst>
            </p:cNvPr>
            <p:cNvSpPr/>
            <p:nvPr/>
          </p:nvSpPr>
          <p:spPr>
            <a:xfrm>
              <a:off x="-23165995" y="16133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38B7A4A4-6DBE-F88A-A4F8-4C23D06ACE53}"/>
                </a:ext>
              </a:extLst>
            </p:cNvPr>
            <p:cNvSpPr/>
            <p:nvPr/>
          </p:nvSpPr>
          <p:spPr>
            <a:xfrm>
              <a:off x="-26221194" y="141977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AB09AA63-0959-5741-B8CC-EEF17B7F2DE4}"/>
                </a:ext>
              </a:extLst>
            </p:cNvPr>
            <p:cNvSpPr/>
            <p:nvPr/>
          </p:nvSpPr>
          <p:spPr>
            <a:xfrm>
              <a:off x="-23613178" y="16134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C1EC2349-CD8B-BB96-8DFD-0A80A70822EC}"/>
                </a:ext>
              </a:extLst>
            </p:cNvPr>
            <p:cNvSpPr/>
            <p:nvPr/>
          </p:nvSpPr>
          <p:spPr>
            <a:xfrm>
              <a:off x="-23761970" y="16134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038957B8-631E-C0E3-529B-C524FB13DA6B}"/>
                </a:ext>
              </a:extLst>
            </p:cNvPr>
            <p:cNvSpPr/>
            <p:nvPr/>
          </p:nvSpPr>
          <p:spPr>
            <a:xfrm>
              <a:off x="-24656417" y="16134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F5AD22C4-7D30-80E5-CF25-BBE926D562CC}"/>
                </a:ext>
              </a:extLst>
            </p:cNvPr>
            <p:cNvSpPr/>
            <p:nvPr/>
          </p:nvSpPr>
          <p:spPr>
            <a:xfrm>
              <a:off x="-24805209" y="16134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186F72B8-C4E7-0D9B-8FD4-B1DCF595F6C0}"/>
                </a:ext>
              </a:extLst>
            </p:cNvPr>
            <p:cNvSpPr/>
            <p:nvPr/>
          </p:nvSpPr>
          <p:spPr>
            <a:xfrm>
              <a:off x="-22271307" y="140689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25E4D8C2-4DD9-6540-D34B-7CCB1477E2B2}"/>
                </a:ext>
              </a:extLst>
            </p:cNvPr>
            <p:cNvSpPr/>
            <p:nvPr/>
          </p:nvSpPr>
          <p:spPr>
            <a:xfrm>
              <a:off x="-22569375" y="1406906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0219CC2B-0FAF-D753-4CB3-53DB2F6AB469}"/>
                </a:ext>
              </a:extLst>
            </p:cNvPr>
            <p:cNvSpPr/>
            <p:nvPr/>
          </p:nvSpPr>
          <p:spPr>
            <a:xfrm>
              <a:off x="-22346468" y="160049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44E49D49-8D0F-4142-C374-1EB7B09C7E55}"/>
                </a:ext>
              </a:extLst>
            </p:cNvPr>
            <p:cNvSpPr/>
            <p:nvPr/>
          </p:nvSpPr>
          <p:spPr>
            <a:xfrm>
              <a:off x="-23091639" y="16004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EFEAF7ED-08D5-7448-AFE0-6B55D82E3814}"/>
                </a:ext>
              </a:extLst>
            </p:cNvPr>
            <p:cNvSpPr/>
            <p:nvPr/>
          </p:nvSpPr>
          <p:spPr>
            <a:xfrm>
              <a:off x="-23538499" y="136814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1FC745A5-A071-0D6D-9767-64D0B3A00D1D}"/>
                </a:ext>
              </a:extLst>
            </p:cNvPr>
            <p:cNvSpPr/>
            <p:nvPr/>
          </p:nvSpPr>
          <p:spPr>
            <a:xfrm>
              <a:off x="-23389949" y="16004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F7F02DDB-435F-73D6-D31E-11DFF04F9784}"/>
                </a:ext>
              </a:extLst>
            </p:cNvPr>
            <p:cNvSpPr/>
            <p:nvPr/>
          </p:nvSpPr>
          <p:spPr>
            <a:xfrm>
              <a:off x="-23985360" y="16004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6075BBE9-ECC0-8E01-97FC-7668BB68ABCB}"/>
                </a:ext>
              </a:extLst>
            </p:cNvPr>
            <p:cNvSpPr/>
            <p:nvPr/>
          </p:nvSpPr>
          <p:spPr>
            <a:xfrm>
              <a:off x="-23091155" y="136814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8FF51C50-8DB9-7D9B-F012-122186B636A1}"/>
                </a:ext>
              </a:extLst>
            </p:cNvPr>
            <p:cNvSpPr/>
            <p:nvPr/>
          </p:nvSpPr>
          <p:spPr>
            <a:xfrm>
              <a:off x="-26147322" y="1329448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8648C11F-1732-9956-235F-2A748D192678}"/>
                </a:ext>
              </a:extLst>
            </p:cNvPr>
            <p:cNvSpPr/>
            <p:nvPr/>
          </p:nvSpPr>
          <p:spPr>
            <a:xfrm>
              <a:off x="-26444907" y="132943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709990F5-C50B-3AC3-34B6-4EE8A81250E7}"/>
                </a:ext>
              </a:extLst>
            </p:cNvPr>
            <p:cNvSpPr/>
            <p:nvPr/>
          </p:nvSpPr>
          <p:spPr>
            <a:xfrm>
              <a:off x="-22271226" y="145852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0262C3C5-7756-20E1-0C89-6240B103A62E}"/>
                </a:ext>
              </a:extLst>
            </p:cNvPr>
            <p:cNvSpPr/>
            <p:nvPr/>
          </p:nvSpPr>
          <p:spPr>
            <a:xfrm>
              <a:off x="-24433188" y="16004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FD0C662C-317E-5A47-C44B-5A30F4FBE796}"/>
                </a:ext>
              </a:extLst>
            </p:cNvPr>
            <p:cNvSpPr/>
            <p:nvPr/>
          </p:nvSpPr>
          <p:spPr>
            <a:xfrm>
              <a:off x="-26072080" y="147143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DA7B24DC-C7B8-1971-A97B-84ACBD670A99}"/>
                </a:ext>
              </a:extLst>
            </p:cNvPr>
            <p:cNvSpPr/>
            <p:nvPr/>
          </p:nvSpPr>
          <p:spPr>
            <a:xfrm>
              <a:off x="-25028599" y="16004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659875C2-6EA6-4DDB-57B9-28B206837058}"/>
                </a:ext>
              </a:extLst>
            </p:cNvPr>
            <p:cNvSpPr/>
            <p:nvPr/>
          </p:nvSpPr>
          <p:spPr>
            <a:xfrm>
              <a:off x="-25774173" y="147143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AA750C1D-FBB6-1D67-DD12-58E16403088A}"/>
                </a:ext>
              </a:extLst>
            </p:cNvPr>
            <p:cNvSpPr/>
            <p:nvPr/>
          </p:nvSpPr>
          <p:spPr>
            <a:xfrm>
              <a:off x="-22569778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D95845FA-C2A1-34D3-B7CF-2E4669AB0F90}"/>
                </a:ext>
              </a:extLst>
            </p:cNvPr>
            <p:cNvSpPr/>
            <p:nvPr/>
          </p:nvSpPr>
          <p:spPr>
            <a:xfrm>
              <a:off x="-22718651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4FD5F6AB-BC59-5F21-F02F-5722A666AE29}"/>
                </a:ext>
              </a:extLst>
            </p:cNvPr>
            <p:cNvSpPr/>
            <p:nvPr/>
          </p:nvSpPr>
          <p:spPr>
            <a:xfrm>
              <a:off x="-23613017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BB59CA26-073A-1975-262A-1651004C9F7A}"/>
                </a:ext>
              </a:extLst>
            </p:cNvPr>
            <p:cNvSpPr/>
            <p:nvPr/>
          </p:nvSpPr>
          <p:spPr>
            <a:xfrm>
              <a:off x="-23762051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ABE47E7B-4087-A59B-DE47-43C7CAA025C3}"/>
                </a:ext>
              </a:extLst>
            </p:cNvPr>
            <p:cNvSpPr/>
            <p:nvPr/>
          </p:nvSpPr>
          <p:spPr>
            <a:xfrm>
              <a:off x="-22495180" y="136815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69482C21-9A20-00F8-6514-08D8315D4F96}"/>
                </a:ext>
              </a:extLst>
            </p:cNvPr>
            <p:cNvSpPr/>
            <p:nvPr/>
          </p:nvSpPr>
          <p:spPr>
            <a:xfrm>
              <a:off x="-24656255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0E7F1DC8-39B2-D96B-1FAF-EF752FEF8BE9}"/>
                </a:ext>
              </a:extLst>
            </p:cNvPr>
            <p:cNvSpPr/>
            <p:nvPr/>
          </p:nvSpPr>
          <p:spPr>
            <a:xfrm>
              <a:off x="-24805370" y="158760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DD1FA4D4-2A74-A676-0717-B0E27F3D11E0}"/>
                </a:ext>
              </a:extLst>
            </p:cNvPr>
            <p:cNvSpPr/>
            <p:nvPr/>
          </p:nvSpPr>
          <p:spPr>
            <a:xfrm>
              <a:off x="-22346468" y="157468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54A2157E-3296-34E3-9EB5-577E3177659A}"/>
                </a:ext>
              </a:extLst>
            </p:cNvPr>
            <p:cNvSpPr/>
            <p:nvPr/>
          </p:nvSpPr>
          <p:spPr>
            <a:xfrm>
              <a:off x="-22941960" y="1574672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A6ECFE53-30F5-804D-A5EF-945FED92192F}"/>
                </a:ext>
              </a:extLst>
            </p:cNvPr>
            <p:cNvSpPr/>
            <p:nvPr/>
          </p:nvSpPr>
          <p:spPr>
            <a:xfrm>
              <a:off x="-24283590" y="147141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C35D4644-2DE5-9D92-1316-9B012B406936}"/>
                </a:ext>
              </a:extLst>
            </p:cNvPr>
            <p:cNvSpPr/>
            <p:nvPr/>
          </p:nvSpPr>
          <p:spPr>
            <a:xfrm>
              <a:off x="-24134717" y="147141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39D6E5B3-46EF-3C33-7FA3-70A0F92D5B07}"/>
                </a:ext>
              </a:extLst>
            </p:cNvPr>
            <p:cNvSpPr/>
            <p:nvPr/>
          </p:nvSpPr>
          <p:spPr>
            <a:xfrm>
              <a:off x="-23091639" y="157466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D0E53F86-5448-D4F0-AE48-8017A93C54E2}"/>
                </a:ext>
              </a:extLst>
            </p:cNvPr>
            <p:cNvSpPr/>
            <p:nvPr/>
          </p:nvSpPr>
          <p:spPr>
            <a:xfrm>
              <a:off x="-26370390" y="131656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779BC2EE-3281-7FAB-814B-3A31D14742F2}"/>
                </a:ext>
              </a:extLst>
            </p:cNvPr>
            <p:cNvSpPr/>
            <p:nvPr/>
          </p:nvSpPr>
          <p:spPr>
            <a:xfrm>
              <a:off x="-22420582" y="156180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7EE5F86C-B5B9-22BB-E345-C79EB8A77AA3}"/>
                </a:ext>
              </a:extLst>
            </p:cNvPr>
            <p:cNvSpPr/>
            <p:nvPr/>
          </p:nvSpPr>
          <p:spPr>
            <a:xfrm>
              <a:off x="-22718731" y="15617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B4FE1B2E-1A07-D16E-A95C-BBB4D1203E48}"/>
                </a:ext>
              </a:extLst>
            </p:cNvPr>
            <p:cNvSpPr/>
            <p:nvPr/>
          </p:nvSpPr>
          <p:spPr>
            <a:xfrm>
              <a:off x="-22867765" y="156179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6067310F-307A-89A3-81BF-3E1C53E6315F}"/>
                </a:ext>
              </a:extLst>
            </p:cNvPr>
            <p:cNvSpPr/>
            <p:nvPr/>
          </p:nvSpPr>
          <p:spPr>
            <a:xfrm>
              <a:off x="-23463982" y="156180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5ABDFFB1-3483-4D00-1B99-56D74701063F}"/>
                </a:ext>
              </a:extLst>
            </p:cNvPr>
            <p:cNvSpPr/>
            <p:nvPr/>
          </p:nvSpPr>
          <p:spPr>
            <a:xfrm>
              <a:off x="-24954404" y="156180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8F643AF3-7D4C-F310-5265-45D504A9DAFE}"/>
                </a:ext>
              </a:extLst>
            </p:cNvPr>
            <p:cNvSpPr/>
            <p:nvPr/>
          </p:nvSpPr>
          <p:spPr>
            <a:xfrm>
              <a:off x="-25550621" y="156179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76E249F9-8EAE-DCDD-ECE6-28F8247EDF78}"/>
                </a:ext>
              </a:extLst>
            </p:cNvPr>
            <p:cNvSpPr/>
            <p:nvPr/>
          </p:nvSpPr>
          <p:spPr>
            <a:xfrm>
              <a:off x="-25699575" y="15617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CE22240D-F8CE-28AC-D7D9-10454367B109}"/>
                </a:ext>
              </a:extLst>
            </p:cNvPr>
            <p:cNvSpPr/>
            <p:nvPr/>
          </p:nvSpPr>
          <p:spPr>
            <a:xfrm>
              <a:off x="-22644214" y="147143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BDD50FA6-95C2-6C2A-A295-705D77091C6F}"/>
                </a:ext>
              </a:extLst>
            </p:cNvPr>
            <p:cNvSpPr/>
            <p:nvPr/>
          </p:nvSpPr>
          <p:spPr>
            <a:xfrm>
              <a:off x="-25923368" y="131653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99820BCB-1CD9-9455-6B70-ADB8DC8D3918}"/>
                </a:ext>
              </a:extLst>
            </p:cNvPr>
            <p:cNvSpPr/>
            <p:nvPr/>
          </p:nvSpPr>
          <p:spPr>
            <a:xfrm>
              <a:off x="-22346307" y="147143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7405913A-835A-FE9E-0AFA-9D4428EAD197}"/>
                </a:ext>
              </a:extLst>
            </p:cNvPr>
            <p:cNvSpPr/>
            <p:nvPr/>
          </p:nvSpPr>
          <p:spPr>
            <a:xfrm>
              <a:off x="-24357865" y="1381070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5DB4A30B-90A1-1ACF-3A57-A644AD3FA4CA}"/>
                </a:ext>
              </a:extLst>
            </p:cNvPr>
            <p:cNvSpPr/>
            <p:nvPr/>
          </p:nvSpPr>
          <p:spPr>
            <a:xfrm>
              <a:off x="-22942041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7993EE91-AD6D-D70B-A211-03AE931BBE87}"/>
                </a:ext>
              </a:extLst>
            </p:cNvPr>
            <p:cNvSpPr/>
            <p:nvPr/>
          </p:nvSpPr>
          <p:spPr>
            <a:xfrm>
              <a:off x="-24060441" y="1381070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413BE5EF-CF1E-77CF-D94A-8355C569D67F}"/>
                </a:ext>
              </a:extLst>
            </p:cNvPr>
            <p:cNvSpPr/>
            <p:nvPr/>
          </p:nvSpPr>
          <p:spPr>
            <a:xfrm>
              <a:off x="-25476346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D0546E16-7460-ABAE-6946-DB4104F19F5C}"/>
                </a:ext>
              </a:extLst>
            </p:cNvPr>
            <p:cNvSpPr/>
            <p:nvPr/>
          </p:nvSpPr>
          <p:spPr>
            <a:xfrm>
              <a:off x="-25401346" y="148431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EDDCD508-EBCB-E91A-62DA-14DF758F26D0}"/>
                </a:ext>
              </a:extLst>
            </p:cNvPr>
            <p:cNvSpPr/>
            <p:nvPr/>
          </p:nvSpPr>
          <p:spPr>
            <a:xfrm>
              <a:off x="-22271548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C3957C60-89B7-3866-7C20-E7289D167360}"/>
                </a:ext>
              </a:extLst>
            </p:cNvPr>
            <p:cNvSpPr/>
            <p:nvPr/>
          </p:nvSpPr>
          <p:spPr>
            <a:xfrm>
              <a:off x="-22420663" y="153598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E2898805-42F1-C59E-8B01-20AE234E9B45}"/>
                </a:ext>
              </a:extLst>
            </p:cNvPr>
            <p:cNvSpPr/>
            <p:nvPr/>
          </p:nvSpPr>
          <p:spPr>
            <a:xfrm>
              <a:off x="-22867604" y="153598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DB17F61A-C39C-CF69-C4B0-DCA08167AE22}"/>
                </a:ext>
              </a:extLst>
            </p:cNvPr>
            <p:cNvSpPr/>
            <p:nvPr/>
          </p:nvSpPr>
          <p:spPr>
            <a:xfrm>
              <a:off x="-23314787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E2EDE3BE-6CC7-3076-233F-2A997335C0EE}"/>
                </a:ext>
              </a:extLst>
            </p:cNvPr>
            <p:cNvSpPr/>
            <p:nvPr/>
          </p:nvSpPr>
          <p:spPr>
            <a:xfrm>
              <a:off x="-23911004" y="153598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D49162D7-92DA-D030-B8CD-A0458A8EFEEC}"/>
                </a:ext>
              </a:extLst>
            </p:cNvPr>
            <p:cNvSpPr/>
            <p:nvPr/>
          </p:nvSpPr>
          <p:spPr>
            <a:xfrm>
              <a:off x="-24507302" y="153598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BB3640ED-426A-9FFE-E274-D8CEBF0827FE}"/>
                </a:ext>
              </a:extLst>
            </p:cNvPr>
            <p:cNvSpPr/>
            <p:nvPr/>
          </p:nvSpPr>
          <p:spPr>
            <a:xfrm>
              <a:off x="-25103519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9969E735-9F9E-05BA-902D-3F071830A9C0}"/>
                </a:ext>
              </a:extLst>
            </p:cNvPr>
            <p:cNvSpPr/>
            <p:nvPr/>
          </p:nvSpPr>
          <p:spPr>
            <a:xfrm>
              <a:off x="-25550702" y="153598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4AED8794-52D0-86D3-6A88-4D5CC16ED454}"/>
                </a:ext>
              </a:extLst>
            </p:cNvPr>
            <p:cNvSpPr/>
            <p:nvPr/>
          </p:nvSpPr>
          <p:spPr>
            <a:xfrm>
              <a:off x="-22346468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4FD8A34A-6F2D-91F4-7460-B0E98A8857E0}"/>
                </a:ext>
              </a:extLst>
            </p:cNvPr>
            <p:cNvSpPr/>
            <p:nvPr/>
          </p:nvSpPr>
          <p:spPr>
            <a:xfrm>
              <a:off x="-25476024" y="139397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C6F775BF-FD4C-7153-65DE-F9A3CAEF16E5}"/>
                </a:ext>
              </a:extLst>
            </p:cNvPr>
            <p:cNvSpPr/>
            <p:nvPr/>
          </p:nvSpPr>
          <p:spPr>
            <a:xfrm>
              <a:off x="-22942121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293D9D17-EFC1-2985-710B-09B1E92A74A4}"/>
                </a:ext>
              </a:extLst>
            </p:cNvPr>
            <p:cNvSpPr/>
            <p:nvPr/>
          </p:nvSpPr>
          <p:spPr>
            <a:xfrm>
              <a:off x="-23389707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1EC062D4-E1BD-39A9-41C4-3C492DE5004D}"/>
                </a:ext>
              </a:extLst>
            </p:cNvPr>
            <p:cNvSpPr/>
            <p:nvPr/>
          </p:nvSpPr>
          <p:spPr>
            <a:xfrm>
              <a:off x="-23985360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10A24EF2-CFFF-7454-AD0F-DBD32F66A1DA}"/>
                </a:ext>
              </a:extLst>
            </p:cNvPr>
            <p:cNvSpPr/>
            <p:nvPr/>
          </p:nvSpPr>
          <p:spPr>
            <a:xfrm>
              <a:off x="-24134958" y="152302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05F3133F-613E-5276-51C8-190D9A5C10D5}"/>
                </a:ext>
              </a:extLst>
            </p:cNvPr>
            <p:cNvSpPr/>
            <p:nvPr/>
          </p:nvSpPr>
          <p:spPr>
            <a:xfrm>
              <a:off x="-24283428" y="152302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7F5549CF-ECD4-6F0C-3D24-4A4FA8C0008B}"/>
                </a:ext>
              </a:extLst>
            </p:cNvPr>
            <p:cNvSpPr/>
            <p:nvPr/>
          </p:nvSpPr>
          <p:spPr>
            <a:xfrm>
              <a:off x="-23017041" y="148431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163226A7-A9E3-3302-8C1F-D4C0A9A1CF9A}"/>
                </a:ext>
              </a:extLst>
            </p:cNvPr>
            <p:cNvSpPr/>
            <p:nvPr/>
          </p:nvSpPr>
          <p:spPr>
            <a:xfrm>
              <a:off x="-24432946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37CA8BF5-E468-B92A-6991-A1EAB01D8D9A}"/>
                </a:ext>
              </a:extLst>
            </p:cNvPr>
            <p:cNvSpPr/>
            <p:nvPr/>
          </p:nvSpPr>
          <p:spPr>
            <a:xfrm>
              <a:off x="-25028680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E96A7880-80BE-B98A-D2FE-784F5A199B8C}"/>
                </a:ext>
              </a:extLst>
            </p:cNvPr>
            <p:cNvSpPr/>
            <p:nvPr/>
          </p:nvSpPr>
          <p:spPr>
            <a:xfrm>
              <a:off x="-23538499" y="131655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26FD98BC-08CF-69D4-AADA-0E580D88FEA0}"/>
                </a:ext>
              </a:extLst>
            </p:cNvPr>
            <p:cNvSpPr/>
            <p:nvPr/>
          </p:nvSpPr>
          <p:spPr>
            <a:xfrm>
              <a:off x="-25849012" y="1406906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6191A5A1-01F9-CAD9-C73A-81D3343030D7}"/>
                </a:ext>
              </a:extLst>
            </p:cNvPr>
            <p:cNvSpPr/>
            <p:nvPr/>
          </p:nvSpPr>
          <p:spPr>
            <a:xfrm>
              <a:off x="-25476185" y="1523057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DA8DE9EF-1CBA-58D6-162D-35A4D4392DB3}"/>
                </a:ext>
              </a:extLst>
            </p:cNvPr>
            <p:cNvSpPr/>
            <p:nvPr/>
          </p:nvSpPr>
          <p:spPr>
            <a:xfrm>
              <a:off x="-22271548" y="151014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6DD0E2CE-59DF-52A0-0E49-EA8301CC6B0B}"/>
                </a:ext>
              </a:extLst>
            </p:cNvPr>
            <p:cNvSpPr/>
            <p:nvPr/>
          </p:nvSpPr>
          <p:spPr>
            <a:xfrm>
              <a:off x="-25624977" y="149721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F96C08D9-DEDA-2CC3-D82A-BD6FEF427161}"/>
                </a:ext>
              </a:extLst>
            </p:cNvPr>
            <p:cNvSpPr/>
            <p:nvPr/>
          </p:nvSpPr>
          <p:spPr>
            <a:xfrm>
              <a:off x="-25476185" y="149722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01F67AC7-BB77-2353-0C88-CAAFCCC2EF85}"/>
                </a:ext>
              </a:extLst>
            </p:cNvPr>
            <p:cNvSpPr/>
            <p:nvPr/>
          </p:nvSpPr>
          <p:spPr>
            <a:xfrm>
              <a:off x="-26147080" y="140689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572E279A-DC65-655E-0B46-0B9E3045E644}"/>
                </a:ext>
              </a:extLst>
            </p:cNvPr>
            <p:cNvSpPr/>
            <p:nvPr/>
          </p:nvSpPr>
          <p:spPr>
            <a:xfrm>
              <a:off x="-22718973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F77BDBD9-B04D-B366-933A-BD1D58202D49}"/>
                </a:ext>
              </a:extLst>
            </p:cNvPr>
            <p:cNvSpPr/>
            <p:nvPr/>
          </p:nvSpPr>
          <p:spPr>
            <a:xfrm>
              <a:off x="-23016880" y="151013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B37AEB5E-6C55-D276-D5DB-F63F5AA96370}"/>
                </a:ext>
              </a:extLst>
            </p:cNvPr>
            <p:cNvSpPr/>
            <p:nvPr/>
          </p:nvSpPr>
          <p:spPr>
            <a:xfrm>
              <a:off x="-23314787" y="151014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5F76D37C-70A1-18FE-3037-4BF15FCCA527}"/>
                </a:ext>
              </a:extLst>
            </p:cNvPr>
            <p:cNvSpPr/>
            <p:nvPr/>
          </p:nvSpPr>
          <p:spPr>
            <a:xfrm>
              <a:off x="-24730853" y="149725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666081B3-8E9A-8ED5-652D-92F134E2F3D0}"/>
                </a:ext>
              </a:extLst>
            </p:cNvPr>
            <p:cNvSpPr/>
            <p:nvPr/>
          </p:nvSpPr>
          <p:spPr>
            <a:xfrm>
              <a:off x="-24581738" y="149721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26C0AF6C-F4BA-C5B8-919E-3A69730A57B4}"/>
                </a:ext>
              </a:extLst>
            </p:cNvPr>
            <p:cNvSpPr/>
            <p:nvPr/>
          </p:nvSpPr>
          <p:spPr>
            <a:xfrm>
              <a:off x="-24432946" y="149722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229C7FAF-E98A-9CBE-90BC-87DC05BA1DAF}"/>
                </a:ext>
              </a:extLst>
            </p:cNvPr>
            <p:cNvSpPr/>
            <p:nvPr/>
          </p:nvSpPr>
          <p:spPr>
            <a:xfrm>
              <a:off x="-23091155" y="131656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AC64F3F1-1E1C-0438-D95A-8A0B680CD62C}"/>
                </a:ext>
              </a:extLst>
            </p:cNvPr>
            <p:cNvSpPr/>
            <p:nvPr/>
          </p:nvSpPr>
          <p:spPr>
            <a:xfrm>
              <a:off x="-25103519" y="151015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639B431F-22D4-845C-6793-FA883DCA193E}"/>
                </a:ext>
              </a:extLst>
            </p:cNvPr>
            <p:cNvSpPr/>
            <p:nvPr/>
          </p:nvSpPr>
          <p:spPr>
            <a:xfrm>
              <a:off x="-23985360" y="149722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2BA956D1-9168-EA11-7101-CCAD3D1E8ADE}"/>
                </a:ext>
              </a:extLst>
            </p:cNvPr>
            <p:cNvSpPr/>
            <p:nvPr/>
          </p:nvSpPr>
          <p:spPr>
            <a:xfrm>
              <a:off x="-23836648" y="149721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5FEE161D-F9DB-FCBC-FB81-9D11FBDABD88}"/>
                </a:ext>
              </a:extLst>
            </p:cNvPr>
            <p:cNvSpPr/>
            <p:nvPr/>
          </p:nvSpPr>
          <p:spPr>
            <a:xfrm>
              <a:off x="-23687534" y="149725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356A68BD-4EC0-515E-F790-AC1E6EF14D8D}"/>
                </a:ext>
              </a:extLst>
            </p:cNvPr>
            <p:cNvSpPr/>
            <p:nvPr/>
          </p:nvSpPr>
          <p:spPr>
            <a:xfrm>
              <a:off x="-25401426" y="151013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61E018B8-5D54-4BE0-F106-304D17F468AA}"/>
                </a:ext>
              </a:extLst>
            </p:cNvPr>
            <p:cNvSpPr/>
            <p:nvPr/>
          </p:nvSpPr>
          <p:spPr>
            <a:xfrm>
              <a:off x="-25699414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E3CDF91F-16D1-BD50-E7EB-992818CC3E1E}"/>
                </a:ext>
              </a:extLst>
            </p:cNvPr>
            <p:cNvSpPr/>
            <p:nvPr/>
          </p:nvSpPr>
          <p:spPr>
            <a:xfrm>
              <a:off x="-22793409" y="149721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8AB9FE48-E9ED-5138-A7E0-F7099A53D101}"/>
                </a:ext>
              </a:extLst>
            </p:cNvPr>
            <p:cNvSpPr/>
            <p:nvPr/>
          </p:nvSpPr>
          <p:spPr>
            <a:xfrm>
              <a:off x="-22942282" y="139397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19AD5C17-0822-7FF3-4588-7372D502CA4B}"/>
                </a:ext>
              </a:extLst>
            </p:cNvPr>
            <p:cNvSpPr/>
            <p:nvPr/>
          </p:nvSpPr>
          <p:spPr>
            <a:xfrm>
              <a:off x="-22942121" y="1497229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B68B82F6-5621-7597-F86C-40D162A9B1C7}"/>
                </a:ext>
              </a:extLst>
            </p:cNvPr>
            <p:cNvSpPr/>
            <p:nvPr/>
          </p:nvSpPr>
          <p:spPr>
            <a:xfrm>
              <a:off x="-22942363" y="131655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32F2488D-F0E9-F096-D370-98A42C67A2ED}"/>
                </a:ext>
              </a:extLst>
            </p:cNvPr>
            <p:cNvSpPr/>
            <p:nvPr/>
          </p:nvSpPr>
          <p:spPr>
            <a:xfrm>
              <a:off x="-22644134" y="149725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2433EC30-04AE-8AFA-7AF7-305FACCBC2BB}"/>
                </a:ext>
              </a:extLst>
            </p:cNvPr>
            <p:cNvSpPr/>
            <p:nvPr/>
          </p:nvSpPr>
          <p:spPr>
            <a:xfrm>
              <a:off x="-22495099" y="149722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9E0B330B-DEE7-5B1F-51D0-BBC5C15F3C84}"/>
                </a:ext>
              </a:extLst>
            </p:cNvPr>
            <p:cNvSpPr/>
            <p:nvPr/>
          </p:nvSpPr>
          <p:spPr>
            <a:xfrm>
              <a:off x="-22346388" y="1497238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0399703B-7306-0763-7133-15A1336ED9AF}"/>
                </a:ext>
              </a:extLst>
            </p:cNvPr>
            <p:cNvSpPr/>
            <p:nvPr/>
          </p:nvSpPr>
          <p:spPr>
            <a:xfrm>
              <a:off x="-25848770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8BF93F5E-779F-67D4-A065-2A6E3F3A9F7D}"/>
                </a:ext>
              </a:extLst>
            </p:cNvPr>
            <p:cNvSpPr/>
            <p:nvPr/>
          </p:nvSpPr>
          <p:spPr>
            <a:xfrm>
              <a:off x="-23389626" y="1497238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EF7B427C-B9D7-2480-52AF-1CC987AB34CB}"/>
                </a:ext>
              </a:extLst>
            </p:cNvPr>
            <p:cNvSpPr/>
            <p:nvPr/>
          </p:nvSpPr>
          <p:spPr>
            <a:xfrm>
              <a:off x="-25550702" y="15101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FDA3F29A-2487-6CE8-F277-3F907F721285}"/>
                </a:ext>
              </a:extLst>
            </p:cNvPr>
            <p:cNvSpPr/>
            <p:nvPr/>
          </p:nvSpPr>
          <p:spPr>
            <a:xfrm>
              <a:off x="-23538338" y="149722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12FD08D4-1746-B280-C50F-70EE33E176BB}"/>
                </a:ext>
              </a:extLst>
            </p:cNvPr>
            <p:cNvSpPr/>
            <p:nvPr/>
          </p:nvSpPr>
          <p:spPr>
            <a:xfrm>
              <a:off x="-25252311" y="151018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A38F15DB-546B-7DE9-F04F-D73CE80A4C3A}"/>
                </a:ext>
              </a:extLst>
            </p:cNvPr>
            <p:cNvSpPr/>
            <p:nvPr/>
          </p:nvSpPr>
          <p:spPr>
            <a:xfrm>
              <a:off x="-22494938" y="147141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55DAE25A-6226-C7CF-55E8-B241491AB022}"/>
                </a:ext>
              </a:extLst>
            </p:cNvPr>
            <p:cNvSpPr/>
            <p:nvPr/>
          </p:nvSpPr>
          <p:spPr>
            <a:xfrm>
              <a:off x="-22122595" y="1716618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1BFA0AF6-85B6-8DA7-BFC9-9D4807D7C653}"/>
                </a:ext>
              </a:extLst>
            </p:cNvPr>
            <p:cNvSpPr/>
            <p:nvPr/>
          </p:nvSpPr>
          <p:spPr>
            <a:xfrm>
              <a:off x="-24805531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28829318-6CDF-90A7-0935-4D11BA8088B4}"/>
                </a:ext>
              </a:extLst>
            </p:cNvPr>
            <p:cNvSpPr/>
            <p:nvPr/>
          </p:nvSpPr>
          <p:spPr>
            <a:xfrm>
              <a:off x="-24656094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812A5206-719D-909D-56F1-21B81BF317F9}"/>
                </a:ext>
              </a:extLst>
            </p:cNvPr>
            <p:cNvSpPr/>
            <p:nvPr/>
          </p:nvSpPr>
          <p:spPr>
            <a:xfrm>
              <a:off x="-22271548" y="171665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39051835-95F9-013C-097E-D7A69DC13BD2}"/>
                </a:ext>
              </a:extLst>
            </p:cNvPr>
            <p:cNvSpPr/>
            <p:nvPr/>
          </p:nvSpPr>
          <p:spPr>
            <a:xfrm>
              <a:off x="-22346146" y="141979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A02569AE-D8AE-E802-D646-E26B86F73DAB}"/>
                </a:ext>
              </a:extLst>
            </p:cNvPr>
            <p:cNvSpPr/>
            <p:nvPr/>
          </p:nvSpPr>
          <p:spPr>
            <a:xfrm>
              <a:off x="-24209073" y="151018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EF1CDD46-4E1E-9F0A-5C84-84E5A6BF8517}"/>
                </a:ext>
              </a:extLst>
            </p:cNvPr>
            <p:cNvSpPr/>
            <p:nvPr/>
          </p:nvSpPr>
          <p:spPr>
            <a:xfrm>
              <a:off x="-22569616" y="171664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B7BB4A64-3DFA-7C8C-0BE8-55529FF8D825}"/>
                </a:ext>
              </a:extLst>
            </p:cNvPr>
            <p:cNvSpPr/>
            <p:nvPr/>
          </p:nvSpPr>
          <p:spPr>
            <a:xfrm>
              <a:off x="-22793248" y="1419763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382105D4-389B-8E03-263C-C938B67927C6}"/>
                </a:ext>
              </a:extLst>
            </p:cNvPr>
            <p:cNvSpPr/>
            <p:nvPr/>
          </p:nvSpPr>
          <p:spPr>
            <a:xfrm>
              <a:off x="-23762292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E1C33F81-2C27-E066-A4C5-48706FDE1E93}"/>
                </a:ext>
              </a:extLst>
            </p:cNvPr>
            <p:cNvSpPr/>
            <p:nvPr/>
          </p:nvSpPr>
          <p:spPr>
            <a:xfrm>
              <a:off x="-23612775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FE929D74-0797-D248-81F7-B4241AF939C9}"/>
                </a:ext>
              </a:extLst>
            </p:cNvPr>
            <p:cNvSpPr/>
            <p:nvPr/>
          </p:nvSpPr>
          <p:spPr>
            <a:xfrm>
              <a:off x="-25848770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71F7B265-884A-145A-D05D-83AC4B8EE2A0}"/>
                </a:ext>
              </a:extLst>
            </p:cNvPr>
            <p:cNvSpPr/>
            <p:nvPr/>
          </p:nvSpPr>
          <p:spPr>
            <a:xfrm>
              <a:off x="-24879887" y="1497229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E114E085-6337-5050-4B55-1C333F755CF5}"/>
                </a:ext>
              </a:extLst>
            </p:cNvPr>
            <p:cNvSpPr/>
            <p:nvPr/>
          </p:nvSpPr>
          <p:spPr>
            <a:xfrm>
              <a:off x="-23165834" y="151018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4A9488F2-124A-2088-3530-F9CAE644D015}"/>
                </a:ext>
              </a:extLst>
            </p:cNvPr>
            <p:cNvSpPr/>
            <p:nvPr/>
          </p:nvSpPr>
          <p:spPr>
            <a:xfrm>
              <a:off x="-25028760" y="1497238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1A3D5273-EAD5-167B-5F78-E8574957CE65}"/>
                </a:ext>
              </a:extLst>
            </p:cNvPr>
            <p:cNvSpPr/>
            <p:nvPr/>
          </p:nvSpPr>
          <p:spPr>
            <a:xfrm>
              <a:off x="-22867443" y="15101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EB41D9D4-AD56-98C7-DA1C-A4927C99FAA3}"/>
                </a:ext>
              </a:extLst>
            </p:cNvPr>
            <p:cNvSpPr/>
            <p:nvPr/>
          </p:nvSpPr>
          <p:spPr>
            <a:xfrm>
              <a:off x="-22197192" y="139395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6123FD83-4A14-1A0F-3F25-4DE8C1F53AD3}"/>
                </a:ext>
              </a:extLst>
            </p:cNvPr>
            <p:cNvSpPr/>
            <p:nvPr/>
          </p:nvSpPr>
          <p:spPr>
            <a:xfrm>
              <a:off x="-22569536" y="151016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DA17655D-51A2-CE61-054B-E1CB165F612B}"/>
                </a:ext>
              </a:extLst>
            </p:cNvPr>
            <p:cNvSpPr/>
            <p:nvPr/>
          </p:nvSpPr>
          <p:spPr>
            <a:xfrm>
              <a:off x="-22718973" y="132944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0612B303-4023-1C0C-6A04-32F6AEC5E2CF}"/>
                </a:ext>
              </a:extLst>
            </p:cNvPr>
            <p:cNvSpPr/>
            <p:nvPr/>
          </p:nvSpPr>
          <p:spPr>
            <a:xfrm>
              <a:off x="-25774173" y="149725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744216A1-058A-D2AC-DA64-22884AB183C0}"/>
                </a:ext>
              </a:extLst>
            </p:cNvPr>
            <p:cNvSpPr/>
            <p:nvPr/>
          </p:nvSpPr>
          <p:spPr>
            <a:xfrm>
              <a:off x="-22867765" y="169081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7F91400A-2269-3238-D795-DAA18B04230F}"/>
                </a:ext>
              </a:extLst>
            </p:cNvPr>
            <p:cNvSpPr/>
            <p:nvPr/>
          </p:nvSpPr>
          <p:spPr>
            <a:xfrm>
              <a:off x="-23165753" y="1690806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D6FB2F9A-AD64-7D94-D043-69E2DA98E3F1}"/>
                </a:ext>
              </a:extLst>
            </p:cNvPr>
            <p:cNvSpPr/>
            <p:nvPr/>
          </p:nvSpPr>
          <p:spPr>
            <a:xfrm>
              <a:off x="-25923126" y="1497229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5B51BB73-98C8-5B05-8DC7-D21548D4695B}"/>
                </a:ext>
              </a:extLst>
            </p:cNvPr>
            <p:cNvSpPr/>
            <p:nvPr/>
          </p:nvSpPr>
          <p:spPr>
            <a:xfrm>
              <a:off x="-22569536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BA175B2C-FA1A-4C86-DE40-82E1BE8C9F18}"/>
                </a:ext>
              </a:extLst>
            </p:cNvPr>
            <p:cNvSpPr/>
            <p:nvPr/>
          </p:nvSpPr>
          <p:spPr>
            <a:xfrm>
              <a:off x="-25699172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4A70AD2F-107B-E60F-FF0B-2C5D7906FA20}"/>
                </a:ext>
              </a:extLst>
            </p:cNvPr>
            <p:cNvSpPr/>
            <p:nvPr/>
          </p:nvSpPr>
          <p:spPr>
            <a:xfrm>
              <a:off x="-22718892" y="1484348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FC717A7A-567A-2A9D-1B49-BC5B4F657B11}"/>
                </a:ext>
              </a:extLst>
            </p:cNvPr>
            <p:cNvSpPr/>
            <p:nvPr/>
          </p:nvSpPr>
          <p:spPr>
            <a:xfrm>
              <a:off x="-21898560" y="167797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28B1AFA1-8455-9D24-F8EF-5ACE0C8A5B02}"/>
                </a:ext>
              </a:extLst>
            </p:cNvPr>
            <p:cNvSpPr/>
            <p:nvPr/>
          </p:nvSpPr>
          <p:spPr>
            <a:xfrm>
              <a:off x="-22048239" y="167795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5A09B051-F7D6-1325-E63F-8AE52A0FABFD}"/>
                </a:ext>
              </a:extLst>
            </p:cNvPr>
            <p:cNvSpPr/>
            <p:nvPr/>
          </p:nvSpPr>
          <p:spPr>
            <a:xfrm>
              <a:off x="-26668297" y="126495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9C977209-10DE-56EE-9F93-907D5A49BF1A}"/>
                </a:ext>
              </a:extLst>
            </p:cNvPr>
            <p:cNvSpPr/>
            <p:nvPr/>
          </p:nvSpPr>
          <p:spPr>
            <a:xfrm>
              <a:off x="-22941799" y="167797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A86AD9F9-9433-DEA6-267B-E15D090B143E}"/>
                </a:ext>
              </a:extLst>
            </p:cNvPr>
            <p:cNvSpPr/>
            <p:nvPr/>
          </p:nvSpPr>
          <p:spPr>
            <a:xfrm>
              <a:off x="-23985682" y="134235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E91D4159-B328-8499-CDE1-DA7683C87B8A}"/>
                </a:ext>
              </a:extLst>
            </p:cNvPr>
            <p:cNvSpPr/>
            <p:nvPr/>
          </p:nvSpPr>
          <p:spPr>
            <a:xfrm>
              <a:off x="-23314787" y="148433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F7100727-E2CB-AE18-D9A0-1DC2BC45BC38}"/>
                </a:ext>
              </a:extLst>
            </p:cNvPr>
            <p:cNvSpPr/>
            <p:nvPr/>
          </p:nvSpPr>
          <p:spPr>
            <a:xfrm>
              <a:off x="-24805531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9823A197-29E2-1DD0-C880-3D9DA1500EA5}"/>
                </a:ext>
              </a:extLst>
            </p:cNvPr>
            <p:cNvSpPr/>
            <p:nvPr/>
          </p:nvSpPr>
          <p:spPr>
            <a:xfrm>
              <a:off x="-26072241" y="126491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3F1B6E19-A56A-A170-C69F-37200097E6BA}"/>
                </a:ext>
              </a:extLst>
            </p:cNvPr>
            <p:cNvSpPr/>
            <p:nvPr/>
          </p:nvSpPr>
          <p:spPr>
            <a:xfrm>
              <a:off x="-23612694" y="132944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725D3CA2-7A98-CE1D-5087-E696C2423AC2}"/>
                </a:ext>
              </a:extLst>
            </p:cNvPr>
            <p:cNvSpPr/>
            <p:nvPr/>
          </p:nvSpPr>
          <p:spPr>
            <a:xfrm>
              <a:off x="-24655933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E415852E-FF72-3167-E5EB-EE35D4353683}"/>
                </a:ext>
              </a:extLst>
            </p:cNvPr>
            <p:cNvSpPr/>
            <p:nvPr/>
          </p:nvSpPr>
          <p:spPr>
            <a:xfrm>
              <a:off x="-23612775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17F5875F-301D-5DD4-C331-5D29BFFBE51C}"/>
                </a:ext>
              </a:extLst>
            </p:cNvPr>
            <p:cNvSpPr/>
            <p:nvPr/>
          </p:nvSpPr>
          <p:spPr>
            <a:xfrm>
              <a:off x="-21675331" y="166501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0ABA4EB3-0C76-F858-B95D-19FC726C9027}"/>
                </a:ext>
              </a:extLst>
            </p:cNvPr>
            <p:cNvSpPr/>
            <p:nvPr/>
          </p:nvSpPr>
          <p:spPr>
            <a:xfrm>
              <a:off x="-23762292" y="132944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BA027F84-5D3D-7612-981B-29D245FA009E}"/>
                </a:ext>
              </a:extLst>
            </p:cNvPr>
            <p:cNvSpPr/>
            <p:nvPr/>
          </p:nvSpPr>
          <p:spPr>
            <a:xfrm>
              <a:off x="-23762292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319E3757-4146-F646-D4A2-29788EBEB4D2}"/>
                </a:ext>
              </a:extLst>
            </p:cNvPr>
            <p:cNvSpPr/>
            <p:nvPr/>
          </p:nvSpPr>
          <p:spPr>
            <a:xfrm>
              <a:off x="-26221275" y="144559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2844CF47-C6E1-559E-1BA5-83181D8D7BCF}"/>
                </a:ext>
              </a:extLst>
            </p:cNvPr>
            <p:cNvSpPr/>
            <p:nvPr/>
          </p:nvSpPr>
          <p:spPr>
            <a:xfrm>
              <a:off x="-25923287" y="14455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0EA850B7-0D4B-417C-64E7-0FFF54E6308E}"/>
                </a:ext>
              </a:extLst>
            </p:cNvPr>
            <p:cNvSpPr/>
            <p:nvPr/>
          </p:nvSpPr>
          <p:spPr>
            <a:xfrm>
              <a:off x="-25103841" y="140689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06B20A04-9361-B0D9-5EF0-AF911492B7EB}"/>
                </a:ext>
              </a:extLst>
            </p:cNvPr>
            <p:cNvSpPr/>
            <p:nvPr/>
          </p:nvSpPr>
          <p:spPr>
            <a:xfrm>
              <a:off x="-24060361" y="148432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2060F08F-F673-56E9-F3B6-71A9D58A431C}"/>
                </a:ext>
              </a:extLst>
            </p:cNvPr>
            <p:cNvSpPr/>
            <p:nvPr/>
          </p:nvSpPr>
          <p:spPr>
            <a:xfrm>
              <a:off x="-25624977" y="14455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2ED950DE-902E-6682-77B7-F441D3044AF0}"/>
                </a:ext>
              </a:extLst>
            </p:cNvPr>
            <p:cNvSpPr/>
            <p:nvPr/>
          </p:nvSpPr>
          <p:spPr>
            <a:xfrm>
              <a:off x="-25848770" y="153597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EE4956DC-1ACF-1A0D-5F27-AC399B02F73E}"/>
                </a:ext>
              </a:extLst>
            </p:cNvPr>
            <p:cNvSpPr/>
            <p:nvPr/>
          </p:nvSpPr>
          <p:spPr>
            <a:xfrm>
              <a:off x="-25699575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F9608CAE-4EE3-A1E3-5980-A5B318D1F627}"/>
                </a:ext>
              </a:extLst>
            </p:cNvPr>
            <p:cNvSpPr/>
            <p:nvPr/>
          </p:nvSpPr>
          <p:spPr>
            <a:xfrm>
              <a:off x="-24134475" y="134235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7F64B995-D589-1BEF-71BA-C352112F5C13}"/>
                </a:ext>
              </a:extLst>
            </p:cNvPr>
            <p:cNvSpPr/>
            <p:nvPr/>
          </p:nvSpPr>
          <p:spPr>
            <a:xfrm>
              <a:off x="-25401426" y="153595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2B5F3645-9FCA-6744-B05C-AD800FD14D97}"/>
                </a:ext>
              </a:extLst>
            </p:cNvPr>
            <p:cNvSpPr/>
            <p:nvPr/>
          </p:nvSpPr>
          <p:spPr>
            <a:xfrm>
              <a:off x="-25252311" y="15360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9E6354D7-EF22-70C5-26B3-D55811ADC403}"/>
                </a:ext>
              </a:extLst>
            </p:cNvPr>
            <p:cNvSpPr/>
            <p:nvPr/>
          </p:nvSpPr>
          <p:spPr>
            <a:xfrm>
              <a:off x="-24358026" y="148433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55658E86-65EA-E6AB-DDD9-773E2A687380}"/>
                </a:ext>
              </a:extLst>
            </p:cNvPr>
            <p:cNvSpPr/>
            <p:nvPr/>
          </p:nvSpPr>
          <p:spPr>
            <a:xfrm>
              <a:off x="-24209153" y="166502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B4033C34-70E2-9F3C-9384-A0ACCDD51C8C}"/>
                </a:ext>
              </a:extLst>
            </p:cNvPr>
            <p:cNvSpPr/>
            <p:nvPr/>
          </p:nvSpPr>
          <p:spPr>
            <a:xfrm>
              <a:off x="-24805531" y="153597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7627B4B7-AAFE-1926-019A-35BB89BA8170}"/>
                </a:ext>
              </a:extLst>
            </p:cNvPr>
            <p:cNvSpPr/>
            <p:nvPr/>
          </p:nvSpPr>
          <p:spPr>
            <a:xfrm>
              <a:off x="-24656255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9D8E888E-244C-C87C-C8BF-B236AC2469A1}"/>
                </a:ext>
              </a:extLst>
            </p:cNvPr>
            <p:cNvSpPr/>
            <p:nvPr/>
          </p:nvSpPr>
          <p:spPr>
            <a:xfrm>
              <a:off x="-24805612" y="140691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4DF8B63E-6761-8262-D27D-641B5A56F6E6}"/>
                </a:ext>
              </a:extLst>
            </p:cNvPr>
            <p:cNvSpPr/>
            <p:nvPr/>
          </p:nvSpPr>
          <p:spPr>
            <a:xfrm>
              <a:off x="-24358187" y="153595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B3258E47-2952-F583-0484-8C5FE20C6433}"/>
                </a:ext>
              </a:extLst>
            </p:cNvPr>
            <p:cNvSpPr/>
            <p:nvPr/>
          </p:nvSpPr>
          <p:spPr>
            <a:xfrm>
              <a:off x="-24209073" y="15360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A5793DFF-A125-B238-F18B-FAD49C1AE599}"/>
                </a:ext>
              </a:extLst>
            </p:cNvPr>
            <p:cNvSpPr/>
            <p:nvPr/>
          </p:nvSpPr>
          <p:spPr>
            <a:xfrm>
              <a:off x="-24060200" y="153595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A118374C-E9EC-B55E-0D55-7A1DFF57197D}"/>
                </a:ext>
              </a:extLst>
            </p:cNvPr>
            <p:cNvSpPr/>
            <p:nvPr/>
          </p:nvSpPr>
          <p:spPr>
            <a:xfrm>
              <a:off x="-24656094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DE701F19-8F89-6DFD-96FC-C89B3F5E615B}"/>
                </a:ext>
              </a:extLst>
            </p:cNvPr>
            <p:cNvSpPr/>
            <p:nvPr/>
          </p:nvSpPr>
          <p:spPr>
            <a:xfrm>
              <a:off x="-23762051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AB5DF44D-161E-A874-4783-6D9B9DEBA88C}"/>
                </a:ext>
              </a:extLst>
            </p:cNvPr>
            <p:cNvSpPr/>
            <p:nvPr/>
          </p:nvSpPr>
          <p:spPr>
            <a:xfrm>
              <a:off x="-23612855" y="153597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89889B8A-E632-75D7-72C8-211B8BD8BCBD}"/>
                </a:ext>
              </a:extLst>
            </p:cNvPr>
            <p:cNvSpPr/>
            <p:nvPr/>
          </p:nvSpPr>
          <p:spPr>
            <a:xfrm>
              <a:off x="-26221194" y="139395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779FB37E-DB7E-F00F-933F-89780B5DDBC5}"/>
                </a:ext>
              </a:extLst>
            </p:cNvPr>
            <p:cNvSpPr/>
            <p:nvPr/>
          </p:nvSpPr>
          <p:spPr>
            <a:xfrm>
              <a:off x="-24805531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050DE0EB-979E-5524-6732-1EB813D72FCF}"/>
                </a:ext>
              </a:extLst>
            </p:cNvPr>
            <p:cNvSpPr/>
            <p:nvPr/>
          </p:nvSpPr>
          <p:spPr>
            <a:xfrm>
              <a:off x="-23165834" y="15360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20902206-FF08-DE09-1EC6-054591491DCB}"/>
                </a:ext>
              </a:extLst>
            </p:cNvPr>
            <p:cNvSpPr/>
            <p:nvPr/>
          </p:nvSpPr>
          <p:spPr>
            <a:xfrm>
              <a:off x="-23016961" y="153595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CC64D414-A1B3-B7E4-849F-F3DD32A1A9FA}"/>
                </a:ext>
              </a:extLst>
            </p:cNvPr>
            <p:cNvSpPr/>
            <p:nvPr/>
          </p:nvSpPr>
          <p:spPr>
            <a:xfrm>
              <a:off x="-24655853" y="140691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B0AB83BB-BC2C-78DD-F0BB-1CB5C27BBA0E}"/>
                </a:ext>
              </a:extLst>
            </p:cNvPr>
            <p:cNvSpPr/>
            <p:nvPr/>
          </p:nvSpPr>
          <p:spPr>
            <a:xfrm>
              <a:off x="-22718812" y="153596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D6FAE1BF-55A0-0247-F555-17C7D960C315}"/>
                </a:ext>
              </a:extLst>
            </p:cNvPr>
            <p:cNvSpPr/>
            <p:nvPr/>
          </p:nvSpPr>
          <p:spPr>
            <a:xfrm>
              <a:off x="-22569616" y="153597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602DC86C-96EA-23AF-E0CF-2B6D75CE94EF}"/>
                </a:ext>
              </a:extLst>
            </p:cNvPr>
            <p:cNvSpPr/>
            <p:nvPr/>
          </p:nvSpPr>
          <p:spPr>
            <a:xfrm>
              <a:off x="-25103600" y="148432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57F3242A-EF36-FB26-2DEE-D1F7CF573242}"/>
                </a:ext>
              </a:extLst>
            </p:cNvPr>
            <p:cNvSpPr/>
            <p:nvPr/>
          </p:nvSpPr>
          <p:spPr>
            <a:xfrm>
              <a:off x="-24283831" y="134235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1AE74186-23B5-35FA-9787-31F3E89BDCB3}"/>
                </a:ext>
              </a:extLst>
            </p:cNvPr>
            <p:cNvSpPr/>
            <p:nvPr/>
          </p:nvSpPr>
          <p:spPr>
            <a:xfrm>
              <a:off x="-22122595" y="15360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D39F932D-2F5C-BB7E-10A1-884ECDB64152}"/>
                </a:ext>
              </a:extLst>
            </p:cNvPr>
            <p:cNvSpPr/>
            <p:nvPr/>
          </p:nvSpPr>
          <p:spPr>
            <a:xfrm>
              <a:off x="-21973722" y="153595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B29CB982-74C9-935D-2678-F5C1175A06E0}"/>
                </a:ext>
              </a:extLst>
            </p:cNvPr>
            <p:cNvSpPr/>
            <p:nvPr/>
          </p:nvSpPr>
          <p:spPr>
            <a:xfrm>
              <a:off x="-23762292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696725AE-423A-AFE6-C5F7-4D791F615CBF}"/>
                </a:ext>
              </a:extLst>
            </p:cNvPr>
            <p:cNvSpPr/>
            <p:nvPr/>
          </p:nvSpPr>
          <p:spPr>
            <a:xfrm>
              <a:off x="-21898560" y="1652138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0E8F42D0-3A04-5508-FB76-0044BA485E5B}"/>
                </a:ext>
              </a:extLst>
            </p:cNvPr>
            <p:cNvSpPr/>
            <p:nvPr/>
          </p:nvSpPr>
          <p:spPr>
            <a:xfrm>
              <a:off x="-23612694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FDCD63C3-87B9-C849-D565-364DB91081C6}"/>
                </a:ext>
              </a:extLst>
            </p:cNvPr>
            <p:cNvSpPr/>
            <p:nvPr/>
          </p:nvSpPr>
          <p:spPr>
            <a:xfrm>
              <a:off x="-25178036" y="144559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7AD68B5D-E628-5F75-C1E5-EC37A85959E0}"/>
                </a:ext>
              </a:extLst>
            </p:cNvPr>
            <p:cNvSpPr/>
            <p:nvPr/>
          </p:nvSpPr>
          <p:spPr>
            <a:xfrm>
              <a:off x="-25476024" y="131655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6DA76A4F-3486-91E8-3055-B785A275F0DB}"/>
                </a:ext>
              </a:extLst>
            </p:cNvPr>
            <p:cNvSpPr/>
            <p:nvPr/>
          </p:nvSpPr>
          <p:spPr>
            <a:xfrm>
              <a:off x="-25028680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5CDF1F81-F1E8-3BBA-664B-6642CE3A4EA9}"/>
                </a:ext>
              </a:extLst>
            </p:cNvPr>
            <p:cNvSpPr/>
            <p:nvPr/>
          </p:nvSpPr>
          <p:spPr>
            <a:xfrm>
              <a:off x="-22569294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2F4DA9B8-DE87-5119-C9C5-F690153827DE}"/>
                </a:ext>
              </a:extLst>
            </p:cNvPr>
            <p:cNvSpPr/>
            <p:nvPr/>
          </p:nvSpPr>
          <p:spPr>
            <a:xfrm>
              <a:off x="-24730773" y="15488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8F3938B0-F5FD-2841-35D1-951D7E79A5AF}"/>
                </a:ext>
              </a:extLst>
            </p:cNvPr>
            <p:cNvSpPr/>
            <p:nvPr/>
          </p:nvSpPr>
          <p:spPr>
            <a:xfrm>
              <a:off x="-22718973" y="138110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4ED74829-DC80-F364-3BCC-244C7E30ECFB}"/>
                </a:ext>
              </a:extLst>
            </p:cNvPr>
            <p:cNvSpPr/>
            <p:nvPr/>
          </p:nvSpPr>
          <p:spPr>
            <a:xfrm>
              <a:off x="-24433027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D3CD4F44-0518-3D89-95E5-AEAE4C96C29F}"/>
                </a:ext>
              </a:extLst>
            </p:cNvPr>
            <p:cNvSpPr/>
            <p:nvPr/>
          </p:nvSpPr>
          <p:spPr>
            <a:xfrm>
              <a:off x="-23017122" y="1381070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F563FCB9-C230-3151-441A-CE8579ADBCB7}"/>
                </a:ext>
              </a:extLst>
            </p:cNvPr>
            <p:cNvSpPr/>
            <p:nvPr/>
          </p:nvSpPr>
          <p:spPr>
            <a:xfrm>
              <a:off x="-24879968" y="14455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9170521E-D73A-1F4C-B8C7-9A49F2C971A8}"/>
                </a:ext>
              </a:extLst>
            </p:cNvPr>
            <p:cNvSpPr/>
            <p:nvPr/>
          </p:nvSpPr>
          <p:spPr>
            <a:xfrm>
              <a:off x="-23985280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63616FB2-A79E-679A-34B0-48B6CF8D2216}"/>
                </a:ext>
              </a:extLst>
            </p:cNvPr>
            <p:cNvSpPr/>
            <p:nvPr/>
          </p:nvSpPr>
          <p:spPr>
            <a:xfrm>
              <a:off x="-22941799" y="1652138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151B2472-5DF8-2AD6-B076-C9D7D781429D}"/>
                </a:ext>
              </a:extLst>
            </p:cNvPr>
            <p:cNvSpPr/>
            <p:nvPr/>
          </p:nvSpPr>
          <p:spPr>
            <a:xfrm>
              <a:off x="-23687534" y="15488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D67C4CB8-0F5D-3C2E-66B6-92B10941AC81}"/>
                </a:ext>
              </a:extLst>
            </p:cNvPr>
            <p:cNvSpPr/>
            <p:nvPr/>
          </p:nvSpPr>
          <p:spPr>
            <a:xfrm>
              <a:off x="-25699414" y="1484348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1F2B1248-F68D-75F4-AF3E-F4EBD2124913}"/>
                </a:ext>
              </a:extLst>
            </p:cNvPr>
            <p:cNvSpPr/>
            <p:nvPr/>
          </p:nvSpPr>
          <p:spPr>
            <a:xfrm>
              <a:off x="-23389626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390A018F-DBE2-4FCE-CA22-21B947A76F1C}"/>
                </a:ext>
              </a:extLst>
            </p:cNvPr>
            <p:cNvSpPr/>
            <p:nvPr/>
          </p:nvSpPr>
          <p:spPr>
            <a:xfrm>
              <a:off x="-24283590" y="144559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1C8FAA2B-C59E-F72C-85D5-278E8C8DA05B}"/>
                </a:ext>
              </a:extLst>
            </p:cNvPr>
            <p:cNvSpPr/>
            <p:nvPr/>
          </p:nvSpPr>
          <p:spPr>
            <a:xfrm>
              <a:off x="-22718973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915EA375-649B-D243-8398-EBC705C3A428}"/>
                </a:ext>
              </a:extLst>
            </p:cNvPr>
            <p:cNvSpPr/>
            <p:nvPr/>
          </p:nvSpPr>
          <p:spPr>
            <a:xfrm>
              <a:off x="-25848770" y="148434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FD2779EF-3C31-C610-3C32-2B4AB647BD03}"/>
                </a:ext>
              </a:extLst>
            </p:cNvPr>
            <p:cNvSpPr/>
            <p:nvPr/>
          </p:nvSpPr>
          <p:spPr>
            <a:xfrm>
              <a:off x="-23389949" y="1652146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66FDBE5A-FF40-5CE3-9816-F1C4BFD582F2}"/>
                </a:ext>
              </a:extLst>
            </p:cNvPr>
            <p:cNvSpPr/>
            <p:nvPr/>
          </p:nvSpPr>
          <p:spPr>
            <a:xfrm>
              <a:off x="-26742653" y="127780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0539A2FA-400A-4A42-7A59-6185C204F4F6}"/>
                </a:ext>
              </a:extLst>
            </p:cNvPr>
            <p:cNvSpPr/>
            <p:nvPr/>
          </p:nvSpPr>
          <p:spPr>
            <a:xfrm>
              <a:off x="-22569455" y="135527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7250C774-6F14-0692-AAFA-B7E0A35E7FC0}"/>
                </a:ext>
              </a:extLst>
            </p:cNvPr>
            <p:cNvSpPr/>
            <p:nvPr/>
          </p:nvSpPr>
          <p:spPr>
            <a:xfrm>
              <a:off x="-22346388" y="154886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F106FC1B-6A38-F0A1-37A6-4ED28D46248C}"/>
                </a:ext>
              </a:extLst>
            </p:cNvPr>
            <p:cNvSpPr/>
            <p:nvPr/>
          </p:nvSpPr>
          <p:spPr>
            <a:xfrm>
              <a:off x="-23985038" y="1652138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C3FC38A4-DDA3-9CDA-6A28-6D3314FB9103}"/>
                </a:ext>
              </a:extLst>
            </p:cNvPr>
            <p:cNvSpPr/>
            <p:nvPr/>
          </p:nvSpPr>
          <p:spPr>
            <a:xfrm>
              <a:off x="-24134717" y="144559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6B155FA7-C9ED-3E85-5838-8F0EBCBB920E}"/>
                </a:ext>
              </a:extLst>
            </p:cNvPr>
            <p:cNvSpPr/>
            <p:nvPr/>
          </p:nvSpPr>
          <p:spPr>
            <a:xfrm>
              <a:off x="-26519263" y="136815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DC34F52B-C9FC-8BD3-04EA-16480F6E4AA1}"/>
                </a:ext>
              </a:extLst>
            </p:cNvPr>
            <p:cNvSpPr/>
            <p:nvPr/>
          </p:nvSpPr>
          <p:spPr>
            <a:xfrm>
              <a:off x="-22942282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D44112B6-69DD-01C3-A200-55B96691E061}"/>
                </a:ext>
              </a:extLst>
            </p:cNvPr>
            <p:cNvSpPr/>
            <p:nvPr/>
          </p:nvSpPr>
          <p:spPr>
            <a:xfrm>
              <a:off x="-24433188" y="1652146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6FEE8353-1178-9424-0E2B-CC71B7AD76C9}"/>
                </a:ext>
              </a:extLst>
            </p:cNvPr>
            <p:cNvSpPr/>
            <p:nvPr/>
          </p:nvSpPr>
          <p:spPr>
            <a:xfrm>
              <a:off x="-25252311" y="1561838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4025EE6D-BC9B-9E68-1ADD-BADD5DBB7126}"/>
                </a:ext>
              </a:extLst>
            </p:cNvPr>
            <p:cNvSpPr/>
            <p:nvPr/>
          </p:nvSpPr>
          <p:spPr>
            <a:xfrm>
              <a:off x="-21824365" y="163922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EF6E1027-2A8B-4587-D74E-4DE183B8EA9B}"/>
                </a:ext>
              </a:extLst>
            </p:cNvPr>
            <p:cNvSpPr/>
            <p:nvPr/>
          </p:nvSpPr>
          <p:spPr>
            <a:xfrm>
              <a:off x="-23091397" y="147140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7D367158-28CB-1871-C88D-F70AA82D6AA3}"/>
                </a:ext>
              </a:extLst>
            </p:cNvPr>
            <p:cNvSpPr/>
            <p:nvPr/>
          </p:nvSpPr>
          <p:spPr>
            <a:xfrm>
              <a:off x="-24805290" y="15617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FF6E75AA-7544-F6FB-BADC-6E0CA4AD7395}"/>
                </a:ext>
              </a:extLst>
            </p:cNvPr>
            <p:cNvSpPr/>
            <p:nvPr/>
          </p:nvSpPr>
          <p:spPr>
            <a:xfrm>
              <a:off x="-24656255" y="15617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EBD7A296-8195-33CC-37BD-E359D2E11779}"/>
                </a:ext>
              </a:extLst>
            </p:cNvPr>
            <p:cNvSpPr/>
            <p:nvPr/>
          </p:nvSpPr>
          <p:spPr>
            <a:xfrm>
              <a:off x="-24507302" y="156179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9C8A179A-BF08-1155-57A4-540F2B648071}"/>
                </a:ext>
              </a:extLst>
            </p:cNvPr>
            <p:cNvSpPr/>
            <p:nvPr/>
          </p:nvSpPr>
          <p:spPr>
            <a:xfrm>
              <a:off x="-23538177" y="14455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A80FEBAB-0F2B-EADB-3EDA-70B2E9927444}"/>
                </a:ext>
              </a:extLst>
            </p:cNvPr>
            <p:cNvSpPr/>
            <p:nvPr/>
          </p:nvSpPr>
          <p:spPr>
            <a:xfrm>
              <a:off x="-24209073" y="1561838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230183F8-41EF-07BF-C5C4-22E59D267DD5}"/>
                </a:ext>
              </a:extLst>
            </p:cNvPr>
            <p:cNvSpPr/>
            <p:nvPr/>
          </p:nvSpPr>
          <p:spPr>
            <a:xfrm>
              <a:off x="-22868007" y="163921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E6FFBDF1-C234-7D1D-2132-EE72EF2D444C}"/>
                </a:ext>
              </a:extLst>
            </p:cNvPr>
            <p:cNvSpPr/>
            <p:nvPr/>
          </p:nvSpPr>
          <p:spPr>
            <a:xfrm>
              <a:off x="-23911004" y="156179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A563E5BB-6CB9-0337-345B-203BB2925FEB}"/>
                </a:ext>
              </a:extLst>
            </p:cNvPr>
            <p:cNvSpPr/>
            <p:nvPr/>
          </p:nvSpPr>
          <p:spPr>
            <a:xfrm>
              <a:off x="-23762051" y="15617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36A06139-0DEB-149E-A337-727CA0B3A79D}"/>
                </a:ext>
              </a:extLst>
            </p:cNvPr>
            <p:cNvSpPr/>
            <p:nvPr/>
          </p:nvSpPr>
          <p:spPr>
            <a:xfrm>
              <a:off x="-23613017" y="15617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9CF38812-2CA1-813E-AD84-24A206E20579}"/>
                </a:ext>
              </a:extLst>
            </p:cNvPr>
            <p:cNvSpPr/>
            <p:nvPr/>
          </p:nvSpPr>
          <p:spPr>
            <a:xfrm>
              <a:off x="-23240351" y="144559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43FA8F16-C088-B80E-5BC8-1F246B1371E5}"/>
                </a:ext>
              </a:extLst>
            </p:cNvPr>
            <p:cNvSpPr/>
            <p:nvPr/>
          </p:nvSpPr>
          <p:spPr>
            <a:xfrm>
              <a:off x="-23463902" y="163921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228FF44A-C40A-EED6-F020-FBCE7C08C47D}"/>
                </a:ext>
              </a:extLst>
            </p:cNvPr>
            <p:cNvSpPr/>
            <p:nvPr/>
          </p:nvSpPr>
          <p:spPr>
            <a:xfrm>
              <a:off x="-23165834" y="1561838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B0358F2F-96DD-3B0B-5CB1-BC9ADEBA6E3E}"/>
                </a:ext>
              </a:extLst>
            </p:cNvPr>
            <p:cNvSpPr/>
            <p:nvPr/>
          </p:nvSpPr>
          <p:spPr>
            <a:xfrm>
              <a:off x="-23911246" y="163921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E45BDA37-D0DB-9C7F-1C6F-2C7DE4320BAB}"/>
                </a:ext>
              </a:extLst>
            </p:cNvPr>
            <p:cNvSpPr/>
            <p:nvPr/>
          </p:nvSpPr>
          <p:spPr>
            <a:xfrm>
              <a:off x="-23389626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BFF2274E-75D5-640F-29C2-454A612853F0}"/>
                </a:ext>
              </a:extLst>
            </p:cNvPr>
            <p:cNvSpPr/>
            <p:nvPr/>
          </p:nvSpPr>
          <p:spPr>
            <a:xfrm>
              <a:off x="-26668458" y="129076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ED8CEF42-7801-1AFC-D9AA-C7B7D0DD6BFF}"/>
                </a:ext>
              </a:extLst>
            </p:cNvPr>
            <p:cNvSpPr/>
            <p:nvPr/>
          </p:nvSpPr>
          <p:spPr>
            <a:xfrm>
              <a:off x="-22569616" y="15617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CEA0E5A5-7729-5120-AE35-3312307FD18D}"/>
                </a:ext>
              </a:extLst>
            </p:cNvPr>
            <p:cNvSpPr/>
            <p:nvPr/>
          </p:nvSpPr>
          <p:spPr>
            <a:xfrm>
              <a:off x="-23762373" y="140691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93494327-37C0-04EF-401D-5D6D80489F2D}"/>
                </a:ext>
              </a:extLst>
            </p:cNvPr>
            <p:cNvSpPr/>
            <p:nvPr/>
          </p:nvSpPr>
          <p:spPr>
            <a:xfrm>
              <a:off x="-22271548" y="15617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A6112A96-C624-8516-7958-EA46B4B26948}"/>
                </a:ext>
              </a:extLst>
            </p:cNvPr>
            <p:cNvSpPr/>
            <p:nvPr/>
          </p:nvSpPr>
          <p:spPr>
            <a:xfrm>
              <a:off x="-22122595" y="1561838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F0963F0A-DC9D-8E88-11A2-D042BF2717D1}"/>
                </a:ext>
              </a:extLst>
            </p:cNvPr>
            <p:cNvSpPr/>
            <p:nvPr/>
          </p:nvSpPr>
          <p:spPr>
            <a:xfrm>
              <a:off x="-24507141" y="163921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1FB70727-8DE8-2F0D-85D8-55F3F45ECF11}"/>
                </a:ext>
              </a:extLst>
            </p:cNvPr>
            <p:cNvSpPr/>
            <p:nvPr/>
          </p:nvSpPr>
          <p:spPr>
            <a:xfrm>
              <a:off x="-25028519" y="157468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8F048419-01C7-8A68-726E-E8A8CEC7E77F}"/>
                </a:ext>
              </a:extLst>
            </p:cNvPr>
            <p:cNvSpPr/>
            <p:nvPr/>
          </p:nvSpPr>
          <p:spPr>
            <a:xfrm>
              <a:off x="-21898560" y="162631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882EA926-B09B-E46F-E2B6-C527989C1018}"/>
                </a:ext>
              </a:extLst>
            </p:cNvPr>
            <p:cNvSpPr/>
            <p:nvPr/>
          </p:nvSpPr>
          <p:spPr>
            <a:xfrm>
              <a:off x="-25476024" y="136815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DAF91C1D-3BD0-F4A4-01C3-775FC1473159}"/>
                </a:ext>
              </a:extLst>
            </p:cNvPr>
            <p:cNvSpPr/>
            <p:nvPr/>
          </p:nvSpPr>
          <p:spPr>
            <a:xfrm>
              <a:off x="-22793329" y="144558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A53CC303-1127-EE2E-9E18-BDDC515F3EC5}"/>
                </a:ext>
              </a:extLst>
            </p:cNvPr>
            <p:cNvSpPr/>
            <p:nvPr/>
          </p:nvSpPr>
          <p:spPr>
            <a:xfrm>
              <a:off x="-24433027" y="157468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D196C2D4-FF5A-C9F3-BE6F-D2CD455F277C}"/>
                </a:ext>
              </a:extLst>
            </p:cNvPr>
            <p:cNvSpPr/>
            <p:nvPr/>
          </p:nvSpPr>
          <p:spPr>
            <a:xfrm>
              <a:off x="-22494938" y="14455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7268D288-64AE-58B4-EA97-4E37CB06EE7D}"/>
                </a:ext>
              </a:extLst>
            </p:cNvPr>
            <p:cNvSpPr/>
            <p:nvPr/>
          </p:nvSpPr>
          <p:spPr>
            <a:xfrm>
              <a:off x="-26519263" y="131655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BA70AD59-6C45-29F2-41FB-B48336FE70BF}"/>
                </a:ext>
              </a:extLst>
            </p:cNvPr>
            <p:cNvSpPr/>
            <p:nvPr/>
          </p:nvSpPr>
          <p:spPr>
            <a:xfrm>
              <a:off x="-23985280" y="157468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7E9E8543-868B-8005-058D-5786A011C85B}"/>
                </a:ext>
              </a:extLst>
            </p:cNvPr>
            <p:cNvSpPr/>
            <p:nvPr/>
          </p:nvSpPr>
          <p:spPr>
            <a:xfrm>
              <a:off x="-25699414" y="145852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72B238B9-B751-934E-3DF6-0BB11DB4159F}"/>
                </a:ext>
              </a:extLst>
            </p:cNvPr>
            <p:cNvSpPr/>
            <p:nvPr/>
          </p:nvSpPr>
          <p:spPr>
            <a:xfrm>
              <a:off x="-25401265" y="1381070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6EA453B9-CC5D-7195-7D95-47ACC262575A}"/>
                </a:ext>
              </a:extLst>
            </p:cNvPr>
            <p:cNvSpPr/>
            <p:nvPr/>
          </p:nvSpPr>
          <p:spPr>
            <a:xfrm>
              <a:off x="-25699172" y="138110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1568D74C-6D25-63CC-BD67-DA85F9D257C5}"/>
                </a:ext>
              </a:extLst>
            </p:cNvPr>
            <p:cNvSpPr/>
            <p:nvPr/>
          </p:nvSpPr>
          <p:spPr>
            <a:xfrm>
              <a:off x="-23389788" y="157468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1F501374-64EB-A44C-060E-0D593A559DF2}"/>
                </a:ext>
              </a:extLst>
            </p:cNvPr>
            <p:cNvSpPr/>
            <p:nvPr/>
          </p:nvSpPr>
          <p:spPr>
            <a:xfrm>
              <a:off x="-25848851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419208B6-8F15-A54B-0B2A-9EF06022B9F4}"/>
                </a:ext>
              </a:extLst>
            </p:cNvPr>
            <p:cNvSpPr/>
            <p:nvPr/>
          </p:nvSpPr>
          <p:spPr>
            <a:xfrm>
              <a:off x="-23985521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16BB3825-8AB5-53BC-4F1E-F8F7CB6C7E04}"/>
                </a:ext>
              </a:extLst>
            </p:cNvPr>
            <p:cNvSpPr/>
            <p:nvPr/>
          </p:nvSpPr>
          <p:spPr>
            <a:xfrm>
              <a:off x="-24432865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EEAD81EB-7AEA-56C0-85B9-BAC0AECEB76D}"/>
                </a:ext>
              </a:extLst>
            </p:cNvPr>
            <p:cNvSpPr/>
            <p:nvPr/>
          </p:nvSpPr>
          <p:spPr>
            <a:xfrm>
              <a:off x="-23091236" y="134235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B2DB142F-A815-40DE-D4A2-73843FD425A7}"/>
                </a:ext>
              </a:extLst>
            </p:cNvPr>
            <p:cNvSpPr/>
            <p:nvPr/>
          </p:nvSpPr>
          <p:spPr>
            <a:xfrm>
              <a:off x="-26370309" y="1290739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981F5B03-E309-C9D3-BAB9-D1FDCEEAED6F}"/>
                </a:ext>
              </a:extLst>
            </p:cNvPr>
            <p:cNvSpPr/>
            <p:nvPr/>
          </p:nvSpPr>
          <p:spPr>
            <a:xfrm>
              <a:off x="-22941799" y="162631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A7B39DEB-309E-0E7F-76C6-FA21080E3E9B}"/>
                </a:ext>
              </a:extLst>
            </p:cNvPr>
            <p:cNvSpPr/>
            <p:nvPr/>
          </p:nvSpPr>
          <p:spPr>
            <a:xfrm>
              <a:off x="-25625058" y="1419763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297A12E9-D6E1-418D-0E5A-B2C446528D22}"/>
                </a:ext>
              </a:extLst>
            </p:cNvPr>
            <p:cNvSpPr/>
            <p:nvPr/>
          </p:nvSpPr>
          <p:spPr>
            <a:xfrm>
              <a:off x="-23389949" y="162631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BE676A41-819A-14F8-3D81-F30C913E928A}"/>
                </a:ext>
              </a:extLst>
            </p:cNvPr>
            <p:cNvSpPr/>
            <p:nvPr/>
          </p:nvSpPr>
          <p:spPr>
            <a:xfrm>
              <a:off x="-26221194" y="129076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5ACDEA72-CFDB-AB23-39E0-0B319C513933}"/>
                </a:ext>
              </a:extLst>
            </p:cNvPr>
            <p:cNvSpPr/>
            <p:nvPr/>
          </p:nvSpPr>
          <p:spPr>
            <a:xfrm>
              <a:off x="-23985038" y="162631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B5E3048D-5A89-A81B-2114-6ED4AF91A02A}"/>
                </a:ext>
              </a:extLst>
            </p:cNvPr>
            <p:cNvSpPr/>
            <p:nvPr/>
          </p:nvSpPr>
          <p:spPr>
            <a:xfrm>
              <a:off x="-23612614" y="140691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2F76E278-AC41-D82F-3DBD-32C926420A51}"/>
                </a:ext>
              </a:extLst>
            </p:cNvPr>
            <p:cNvSpPr/>
            <p:nvPr/>
          </p:nvSpPr>
          <p:spPr>
            <a:xfrm>
              <a:off x="-24581819" y="136814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A5906815-F097-74A9-617D-76B077367A50}"/>
                </a:ext>
              </a:extLst>
            </p:cNvPr>
            <p:cNvSpPr/>
            <p:nvPr/>
          </p:nvSpPr>
          <p:spPr>
            <a:xfrm>
              <a:off x="-24507302" y="158762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ECFFE38A-9522-8ADF-A840-8B362C15657D}"/>
                </a:ext>
              </a:extLst>
            </p:cNvPr>
            <p:cNvSpPr/>
            <p:nvPr/>
          </p:nvSpPr>
          <p:spPr>
            <a:xfrm>
              <a:off x="-24433188" y="1626310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F378F362-31D2-57F9-CAD0-F5EA2A5C9C1D}"/>
                </a:ext>
              </a:extLst>
            </p:cNvPr>
            <p:cNvSpPr/>
            <p:nvPr/>
          </p:nvSpPr>
          <p:spPr>
            <a:xfrm>
              <a:off x="-25028760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B70ECA98-78FE-237D-E599-687B8ABA4092}"/>
                </a:ext>
              </a:extLst>
            </p:cNvPr>
            <p:cNvSpPr/>
            <p:nvPr/>
          </p:nvSpPr>
          <p:spPr>
            <a:xfrm>
              <a:off x="-26742411" y="1303620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42FF1A79-D548-09B4-2A9E-D6559C6C5378}"/>
                </a:ext>
              </a:extLst>
            </p:cNvPr>
            <p:cNvSpPr/>
            <p:nvPr/>
          </p:nvSpPr>
          <p:spPr>
            <a:xfrm>
              <a:off x="-23911004" y="158762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F24FB2DB-A0B8-3E1C-CA21-9AAD42D452E3}"/>
                </a:ext>
              </a:extLst>
            </p:cNvPr>
            <p:cNvSpPr/>
            <p:nvPr/>
          </p:nvSpPr>
          <p:spPr>
            <a:xfrm>
              <a:off x="-25327151" y="134235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6E3EC219-197D-036E-544E-FA3034764EAE}"/>
                </a:ext>
              </a:extLst>
            </p:cNvPr>
            <p:cNvSpPr/>
            <p:nvPr/>
          </p:nvSpPr>
          <p:spPr>
            <a:xfrm>
              <a:off x="-25326990" y="147140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D0979FBE-00DE-AF7C-E08E-502CC67A2255}"/>
                </a:ext>
              </a:extLst>
            </p:cNvPr>
            <p:cNvSpPr/>
            <p:nvPr/>
          </p:nvSpPr>
          <p:spPr>
            <a:xfrm>
              <a:off x="-24283831" y="136814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295B663B-C931-497F-18F2-D22CF62F8887}"/>
                </a:ext>
              </a:extLst>
            </p:cNvPr>
            <p:cNvSpPr/>
            <p:nvPr/>
          </p:nvSpPr>
          <p:spPr>
            <a:xfrm>
              <a:off x="-26072241" y="141979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D4523BB0-9256-88D9-F70E-C15E33904302}"/>
                </a:ext>
              </a:extLst>
            </p:cNvPr>
            <p:cNvSpPr/>
            <p:nvPr/>
          </p:nvSpPr>
          <p:spPr>
            <a:xfrm>
              <a:off x="-23165753" y="158763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328D3237-2074-3422-E422-FBDDFE08B229}"/>
                </a:ext>
              </a:extLst>
            </p:cNvPr>
            <p:cNvSpPr/>
            <p:nvPr/>
          </p:nvSpPr>
          <p:spPr>
            <a:xfrm>
              <a:off x="-26370229" y="1419779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6E803A2A-FD95-7A97-3452-8EA9AB6F2492}"/>
                </a:ext>
              </a:extLst>
            </p:cNvPr>
            <p:cNvSpPr/>
            <p:nvPr/>
          </p:nvSpPr>
          <p:spPr>
            <a:xfrm>
              <a:off x="-22867765" y="158762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CC3AF199-05ED-AE0B-6A29-3A91C1999FEC}"/>
                </a:ext>
              </a:extLst>
            </p:cNvPr>
            <p:cNvSpPr/>
            <p:nvPr/>
          </p:nvSpPr>
          <p:spPr>
            <a:xfrm>
              <a:off x="-25476104" y="1471426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52FE8E6E-B570-9F39-B821-09556EB1BBAA}"/>
                </a:ext>
              </a:extLst>
            </p:cNvPr>
            <p:cNvSpPr/>
            <p:nvPr/>
          </p:nvSpPr>
          <p:spPr>
            <a:xfrm>
              <a:off x="-24134555" y="136814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137C0CEE-1683-5485-A900-5B6175CA5BA5}"/>
                </a:ext>
              </a:extLst>
            </p:cNvPr>
            <p:cNvSpPr/>
            <p:nvPr/>
          </p:nvSpPr>
          <p:spPr>
            <a:xfrm>
              <a:off x="-25699172" y="132944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5547820F-3861-0D60-F0EF-7583830B5A5E}"/>
                </a:ext>
              </a:extLst>
            </p:cNvPr>
            <p:cNvSpPr/>
            <p:nvPr/>
          </p:nvSpPr>
          <p:spPr>
            <a:xfrm>
              <a:off x="-25848770" y="1329448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FA7DC759-487C-D3BC-B2DB-5F802A8FB87B}"/>
                </a:ext>
              </a:extLst>
            </p:cNvPr>
            <p:cNvSpPr/>
            <p:nvPr/>
          </p:nvSpPr>
          <p:spPr>
            <a:xfrm>
              <a:off x="-25923287" y="1471410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DE69E9FF-A7E6-1B9E-AAFE-085330A70CB8}"/>
                </a:ext>
              </a:extLst>
            </p:cNvPr>
            <p:cNvSpPr/>
            <p:nvPr/>
          </p:nvSpPr>
          <p:spPr>
            <a:xfrm>
              <a:off x="-26444585" y="130363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CFE331F1-2AC8-44DD-B044-A94C21CEAFB5}"/>
                </a:ext>
              </a:extLst>
            </p:cNvPr>
            <p:cNvSpPr/>
            <p:nvPr/>
          </p:nvSpPr>
          <p:spPr>
            <a:xfrm>
              <a:off x="-23836568" y="136814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24D894BD-0827-F8B1-E15C-1F1A3D9CD091}"/>
                </a:ext>
              </a:extLst>
            </p:cNvPr>
            <p:cNvSpPr/>
            <p:nvPr/>
          </p:nvSpPr>
          <p:spPr>
            <a:xfrm>
              <a:off x="-25699172" y="1303620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85D94A12-AE7C-C970-D441-E733BAF82517}"/>
                </a:ext>
              </a:extLst>
            </p:cNvPr>
            <p:cNvSpPr/>
            <p:nvPr/>
          </p:nvSpPr>
          <p:spPr>
            <a:xfrm>
              <a:off x="-23314545" y="1406890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B086C49A-DDB1-652E-D2D1-849DE32D3057}"/>
                </a:ext>
              </a:extLst>
            </p:cNvPr>
            <p:cNvSpPr/>
            <p:nvPr/>
          </p:nvSpPr>
          <p:spPr>
            <a:xfrm>
              <a:off x="-22942363" y="136815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23158F98-9A50-97C2-FCBF-3E81DFCA08E3}"/>
                </a:ext>
              </a:extLst>
            </p:cNvPr>
            <p:cNvSpPr/>
            <p:nvPr/>
          </p:nvSpPr>
          <p:spPr>
            <a:xfrm>
              <a:off x="-22718892" y="1458521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D274756A-752A-AE1A-97E9-5CBE0D736ED0}"/>
                </a:ext>
              </a:extLst>
            </p:cNvPr>
            <p:cNvSpPr/>
            <p:nvPr/>
          </p:nvSpPr>
          <p:spPr>
            <a:xfrm>
              <a:off x="-22941799" y="1600483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21D96826-543D-447A-5548-19FE92ECC0AA}"/>
                </a:ext>
              </a:extLst>
            </p:cNvPr>
            <p:cNvSpPr/>
            <p:nvPr/>
          </p:nvSpPr>
          <p:spPr>
            <a:xfrm>
              <a:off x="-25848851" y="130362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EBF362B6-F32A-4EFD-CF68-D9BA8FED923F}"/>
                </a:ext>
              </a:extLst>
            </p:cNvPr>
            <p:cNvSpPr/>
            <p:nvPr/>
          </p:nvSpPr>
          <p:spPr>
            <a:xfrm>
              <a:off x="-23240431" y="136814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7578A426-3545-8608-B87F-351D592F380E}"/>
                </a:ext>
              </a:extLst>
            </p:cNvPr>
            <p:cNvSpPr/>
            <p:nvPr/>
          </p:nvSpPr>
          <p:spPr>
            <a:xfrm>
              <a:off x="-23091236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5146BC76-01C0-0FE8-2B30-CA1E842CBA57}"/>
                </a:ext>
              </a:extLst>
            </p:cNvPr>
            <p:cNvSpPr/>
            <p:nvPr/>
          </p:nvSpPr>
          <p:spPr>
            <a:xfrm>
              <a:off x="-23016961" y="145851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ECCC7603-A1B8-7C1E-B8BC-6D55A068F8A8}"/>
                </a:ext>
              </a:extLst>
            </p:cNvPr>
            <p:cNvSpPr/>
            <p:nvPr/>
          </p:nvSpPr>
          <p:spPr>
            <a:xfrm>
              <a:off x="-22719053" y="140692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84805927-D2C6-FC8B-2FD2-879F17F7B2CF}"/>
                </a:ext>
              </a:extLst>
            </p:cNvPr>
            <p:cNvSpPr/>
            <p:nvPr/>
          </p:nvSpPr>
          <p:spPr>
            <a:xfrm>
              <a:off x="-23314626" y="145851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F1D5AC54-5EA5-175A-C691-E09A021B7A97}"/>
                </a:ext>
              </a:extLst>
            </p:cNvPr>
            <p:cNvSpPr/>
            <p:nvPr/>
          </p:nvSpPr>
          <p:spPr>
            <a:xfrm>
              <a:off x="-23017122" y="1406890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0E8F4FA6-65D6-F74B-0819-D8F8677953AF}"/>
                </a:ext>
              </a:extLst>
            </p:cNvPr>
            <p:cNvSpPr/>
            <p:nvPr/>
          </p:nvSpPr>
          <p:spPr>
            <a:xfrm>
              <a:off x="-23240431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20BD079F-7E3C-F5CD-A5FE-ACFCF2DDA2EF}"/>
                </a:ext>
              </a:extLst>
            </p:cNvPr>
            <p:cNvSpPr/>
            <p:nvPr/>
          </p:nvSpPr>
          <p:spPr>
            <a:xfrm>
              <a:off x="-22793168" y="136814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603B0CA9-EF76-575C-082A-81BEF3E338F9}"/>
                </a:ext>
              </a:extLst>
            </p:cNvPr>
            <p:cNvSpPr/>
            <p:nvPr/>
          </p:nvSpPr>
          <p:spPr>
            <a:xfrm>
              <a:off x="-23389385" y="13939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231206CA-68CB-E1DC-42F0-DAF4C7692B7A}"/>
                </a:ext>
              </a:extLst>
            </p:cNvPr>
            <p:cNvSpPr/>
            <p:nvPr/>
          </p:nvSpPr>
          <p:spPr>
            <a:xfrm>
              <a:off x="-26146919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8657D5DC-0260-AFA9-127B-66D64AC19B8D}"/>
                </a:ext>
              </a:extLst>
            </p:cNvPr>
            <p:cNvSpPr/>
            <p:nvPr/>
          </p:nvSpPr>
          <p:spPr>
            <a:xfrm>
              <a:off x="-23985602" y="1368157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0F7EAC5F-868B-B332-2352-04797DDD253C}"/>
                </a:ext>
              </a:extLst>
            </p:cNvPr>
            <p:cNvSpPr/>
            <p:nvPr/>
          </p:nvSpPr>
          <p:spPr>
            <a:xfrm>
              <a:off x="-23240431" y="1316566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9CD391AD-1F8F-6596-E655-AFEBCF460D4B}"/>
                </a:ext>
              </a:extLst>
            </p:cNvPr>
            <p:cNvSpPr/>
            <p:nvPr/>
          </p:nvSpPr>
          <p:spPr>
            <a:xfrm>
              <a:off x="-23985602" y="13939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253E2622-A554-E3D6-F156-E8879381198C}"/>
                </a:ext>
              </a:extLst>
            </p:cNvPr>
            <p:cNvSpPr/>
            <p:nvPr/>
          </p:nvSpPr>
          <p:spPr>
            <a:xfrm>
              <a:off x="-24060361" y="145851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9F3AD0F3-A29E-0370-3E5B-F2E42F84F27B}"/>
                </a:ext>
              </a:extLst>
            </p:cNvPr>
            <p:cNvSpPr/>
            <p:nvPr/>
          </p:nvSpPr>
          <p:spPr>
            <a:xfrm>
              <a:off x="-24134475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ACBA526E-21D6-3534-5571-C001D89621EB}"/>
                </a:ext>
              </a:extLst>
            </p:cNvPr>
            <p:cNvSpPr/>
            <p:nvPr/>
          </p:nvSpPr>
          <p:spPr>
            <a:xfrm>
              <a:off x="-24283670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577C12E4-12F9-FC8B-9A71-B5A75DFD9B1C}"/>
                </a:ext>
              </a:extLst>
            </p:cNvPr>
            <p:cNvSpPr/>
            <p:nvPr/>
          </p:nvSpPr>
          <p:spPr>
            <a:xfrm>
              <a:off x="-25624816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0D53BF07-EFE9-C414-DFFC-95A34113748E}"/>
                </a:ext>
              </a:extLst>
            </p:cNvPr>
            <p:cNvSpPr/>
            <p:nvPr/>
          </p:nvSpPr>
          <p:spPr>
            <a:xfrm>
              <a:off x="-24432624" y="13939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9854B694-6510-50FB-E6CB-8D0AC1572309}"/>
                </a:ext>
              </a:extLst>
            </p:cNvPr>
            <p:cNvSpPr/>
            <p:nvPr/>
          </p:nvSpPr>
          <p:spPr>
            <a:xfrm>
              <a:off x="-25699172" y="140692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486B8284-6407-594E-3A29-C1A91FE8B414}"/>
                </a:ext>
              </a:extLst>
            </p:cNvPr>
            <p:cNvSpPr/>
            <p:nvPr/>
          </p:nvSpPr>
          <p:spPr>
            <a:xfrm>
              <a:off x="-25401023" y="1406890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E261AE0F-7D20-1DDE-1207-55AE249E7FC0}"/>
                </a:ext>
              </a:extLst>
            </p:cNvPr>
            <p:cNvSpPr/>
            <p:nvPr/>
          </p:nvSpPr>
          <p:spPr>
            <a:xfrm>
              <a:off x="-24357865" y="145851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28633934-C9D3-56F4-4119-1111AF539C04}"/>
                </a:ext>
              </a:extLst>
            </p:cNvPr>
            <p:cNvSpPr/>
            <p:nvPr/>
          </p:nvSpPr>
          <p:spPr>
            <a:xfrm>
              <a:off x="-25028841" y="13939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52FFE407-51A2-9F66-7EF5-8AA397345B78}"/>
                </a:ext>
              </a:extLst>
            </p:cNvPr>
            <p:cNvSpPr/>
            <p:nvPr/>
          </p:nvSpPr>
          <p:spPr>
            <a:xfrm>
              <a:off x="-25177794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7784E354-31E3-DE86-BE30-3124683C06FA}"/>
                </a:ext>
              </a:extLst>
            </p:cNvPr>
            <p:cNvSpPr/>
            <p:nvPr/>
          </p:nvSpPr>
          <p:spPr>
            <a:xfrm>
              <a:off x="-21824365" y="1665011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EF9160DD-62D6-0D12-8542-A675560E6F25}"/>
                </a:ext>
              </a:extLst>
            </p:cNvPr>
            <p:cNvSpPr/>
            <p:nvPr/>
          </p:nvSpPr>
          <p:spPr>
            <a:xfrm>
              <a:off x="-22271226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AC82A16D-9452-A570-3D61-009382E72CD4}"/>
                </a:ext>
              </a:extLst>
            </p:cNvPr>
            <p:cNvSpPr/>
            <p:nvPr/>
          </p:nvSpPr>
          <p:spPr>
            <a:xfrm>
              <a:off x="-25326909" y="1393968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DA9567D3-D140-6DDD-BD3D-AFA2BA901ACE}"/>
                </a:ext>
              </a:extLst>
            </p:cNvPr>
            <p:cNvSpPr/>
            <p:nvPr/>
          </p:nvSpPr>
          <p:spPr>
            <a:xfrm>
              <a:off x="-25103600" y="145851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D0D775A7-ADC4-981E-8E00-B63D1689F50C}"/>
                </a:ext>
              </a:extLst>
            </p:cNvPr>
            <p:cNvSpPr/>
            <p:nvPr/>
          </p:nvSpPr>
          <p:spPr>
            <a:xfrm>
              <a:off x="-25476024" y="1445615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98F01C3B-772F-D899-E235-383C5A42643B}"/>
                </a:ext>
              </a:extLst>
            </p:cNvPr>
            <p:cNvSpPr/>
            <p:nvPr/>
          </p:nvSpPr>
          <p:spPr>
            <a:xfrm>
              <a:off x="-25774092" y="15488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1A988778-DBF8-9DB3-7F05-D8C724253381}"/>
                </a:ext>
              </a:extLst>
            </p:cNvPr>
            <p:cNvSpPr/>
            <p:nvPr/>
          </p:nvSpPr>
          <p:spPr>
            <a:xfrm>
              <a:off x="-23836407" y="131657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1D1E4872-C5CE-D51E-DC64-3B446B8A7AC3}"/>
                </a:ext>
              </a:extLst>
            </p:cNvPr>
            <p:cNvSpPr/>
            <p:nvPr/>
          </p:nvSpPr>
          <p:spPr>
            <a:xfrm>
              <a:off x="-25401265" y="1458521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129576AC-0793-41F4-ADDE-60070D05F733}"/>
                </a:ext>
              </a:extLst>
            </p:cNvPr>
            <p:cNvSpPr/>
            <p:nvPr/>
          </p:nvSpPr>
          <p:spPr>
            <a:xfrm>
              <a:off x="-23463902" y="15876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DFD2EE23-E4E3-E2B1-4B4B-566BC9E67283}"/>
                </a:ext>
              </a:extLst>
            </p:cNvPr>
            <p:cNvSpPr/>
            <p:nvPr/>
          </p:nvSpPr>
          <p:spPr>
            <a:xfrm>
              <a:off x="-24357784" y="1406890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E71BB886-F7D2-35EF-FF12-E128F0E08CB4}"/>
                </a:ext>
              </a:extLst>
            </p:cNvPr>
            <p:cNvSpPr/>
            <p:nvPr/>
          </p:nvSpPr>
          <p:spPr>
            <a:xfrm>
              <a:off x="-23612694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D7948B44-8F24-FC8F-18C7-B049A0EAB249}"/>
                </a:ext>
              </a:extLst>
            </p:cNvPr>
            <p:cNvSpPr/>
            <p:nvPr/>
          </p:nvSpPr>
          <p:spPr>
            <a:xfrm>
              <a:off x="-24581577" y="144557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882B75B2-92E9-659B-3D3D-BE54090B6057}"/>
                </a:ext>
              </a:extLst>
            </p:cNvPr>
            <p:cNvSpPr/>
            <p:nvPr/>
          </p:nvSpPr>
          <p:spPr>
            <a:xfrm>
              <a:off x="-24432624" y="1368157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69A7ACE5-868F-A93A-7FA4-846D3F668905}"/>
                </a:ext>
              </a:extLst>
            </p:cNvPr>
            <p:cNvSpPr/>
            <p:nvPr/>
          </p:nvSpPr>
          <p:spPr>
            <a:xfrm>
              <a:off x="-24879887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705BBCB0-1E6C-6F2F-DB66-6605295BB551}"/>
                </a:ext>
              </a:extLst>
            </p:cNvPr>
            <p:cNvSpPr/>
            <p:nvPr/>
          </p:nvSpPr>
          <p:spPr>
            <a:xfrm>
              <a:off x="-24954324" y="15876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1ACC5B60-8BB6-C550-2651-4FBD2B66AF7A}"/>
                </a:ext>
              </a:extLst>
            </p:cNvPr>
            <p:cNvSpPr/>
            <p:nvPr/>
          </p:nvSpPr>
          <p:spPr>
            <a:xfrm>
              <a:off x="-23762292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64533F1E-08E0-05FD-7FE7-C80AFEF077AB}"/>
                </a:ext>
              </a:extLst>
            </p:cNvPr>
            <p:cNvSpPr/>
            <p:nvPr/>
          </p:nvSpPr>
          <p:spPr>
            <a:xfrm>
              <a:off x="-25624977" y="131657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2C510A03-D17E-5F00-9941-95AD4DC6B6C4}"/>
                </a:ext>
              </a:extLst>
            </p:cNvPr>
            <p:cNvSpPr/>
            <p:nvPr/>
          </p:nvSpPr>
          <p:spPr>
            <a:xfrm>
              <a:off x="-22644134" y="15488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9DB627C7-C1C5-F472-97F5-E3944CBEEEA2}"/>
                </a:ext>
              </a:extLst>
            </p:cNvPr>
            <p:cNvSpPr/>
            <p:nvPr/>
          </p:nvSpPr>
          <p:spPr>
            <a:xfrm>
              <a:off x="-23612694" y="130362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A8346861-D166-59B1-01E6-7F4F4E618002}"/>
                </a:ext>
              </a:extLst>
            </p:cNvPr>
            <p:cNvSpPr/>
            <p:nvPr/>
          </p:nvSpPr>
          <p:spPr>
            <a:xfrm>
              <a:off x="-24581577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5711AD72-99B2-FA3F-31B9-815C19FA98E3}"/>
                </a:ext>
              </a:extLst>
            </p:cNvPr>
            <p:cNvSpPr/>
            <p:nvPr/>
          </p:nvSpPr>
          <p:spPr>
            <a:xfrm>
              <a:off x="-24060361" y="1406890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8BCC88D3-3FC9-F740-4BFC-756EA17BED4D}"/>
                </a:ext>
              </a:extLst>
            </p:cNvPr>
            <p:cNvSpPr/>
            <p:nvPr/>
          </p:nvSpPr>
          <p:spPr>
            <a:xfrm>
              <a:off x="-24655933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DD97A56F-FFE0-873C-4BBA-C8D5B0CCB867}"/>
                </a:ext>
              </a:extLst>
            </p:cNvPr>
            <p:cNvSpPr/>
            <p:nvPr/>
          </p:nvSpPr>
          <p:spPr>
            <a:xfrm>
              <a:off x="-25177794" y="1368157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37B159DD-097F-EBE4-6564-19E19DCCF6D4}"/>
                </a:ext>
              </a:extLst>
            </p:cNvPr>
            <p:cNvSpPr/>
            <p:nvPr/>
          </p:nvSpPr>
          <p:spPr>
            <a:xfrm>
              <a:off x="-22793409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90C3BD3F-BBA7-1CCB-40AB-6DACB45C1BDC}"/>
                </a:ext>
              </a:extLst>
            </p:cNvPr>
            <p:cNvSpPr/>
            <p:nvPr/>
          </p:nvSpPr>
          <p:spPr>
            <a:xfrm>
              <a:off x="-26668216" y="131657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41048EAC-C6E1-3A3E-2DE4-308980F014D9}"/>
                </a:ext>
              </a:extLst>
            </p:cNvPr>
            <p:cNvSpPr/>
            <p:nvPr/>
          </p:nvSpPr>
          <p:spPr>
            <a:xfrm>
              <a:off x="-23836648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75EB872B-2D56-BF9F-0FDF-D3DA86FF8963}"/>
                </a:ext>
              </a:extLst>
            </p:cNvPr>
            <p:cNvSpPr/>
            <p:nvPr/>
          </p:nvSpPr>
          <p:spPr>
            <a:xfrm>
              <a:off x="-25103358" y="156178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B7FFE205-30AF-EDB0-CCBA-B69CFC94000F}"/>
                </a:ext>
              </a:extLst>
            </p:cNvPr>
            <p:cNvSpPr/>
            <p:nvPr/>
          </p:nvSpPr>
          <p:spPr>
            <a:xfrm>
              <a:off x="-23836648" y="144557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650E7F43-6E70-69F6-680A-FDFF6CF7228F}"/>
                </a:ext>
              </a:extLst>
            </p:cNvPr>
            <p:cNvSpPr/>
            <p:nvPr/>
          </p:nvSpPr>
          <p:spPr>
            <a:xfrm>
              <a:off x="-24805531" y="1381095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9F8610AD-E19C-066F-E30D-130737063C69}"/>
                </a:ext>
              </a:extLst>
            </p:cNvPr>
            <p:cNvSpPr/>
            <p:nvPr/>
          </p:nvSpPr>
          <p:spPr>
            <a:xfrm>
              <a:off x="-25624977" y="136814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69AD475C-2C6E-124D-3B4C-5D50B52B83AE}"/>
                </a:ext>
              </a:extLst>
            </p:cNvPr>
            <p:cNvSpPr/>
            <p:nvPr/>
          </p:nvSpPr>
          <p:spPr>
            <a:xfrm>
              <a:off x="-22420502" y="163921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C8C29FD4-FDFF-7EB0-F1AE-14892D9359E9}"/>
                </a:ext>
              </a:extLst>
            </p:cNvPr>
            <p:cNvSpPr/>
            <p:nvPr/>
          </p:nvSpPr>
          <p:spPr>
            <a:xfrm>
              <a:off x="-23314787" y="156178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0CFE3F2D-BA61-289C-B356-132EADC25B2D}"/>
                </a:ext>
              </a:extLst>
            </p:cNvPr>
            <p:cNvSpPr/>
            <p:nvPr/>
          </p:nvSpPr>
          <p:spPr>
            <a:xfrm>
              <a:off x="-22942121" y="1445615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F66112BC-ACF9-B361-8E64-1158555F4A9E}"/>
                </a:ext>
              </a:extLst>
            </p:cNvPr>
            <p:cNvSpPr/>
            <p:nvPr/>
          </p:nvSpPr>
          <p:spPr>
            <a:xfrm>
              <a:off x="-23538258" y="14714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8C8A7621-0D6B-F070-3829-25DB58AEBEEE}"/>
                </a:ext>
              </a:extLst>
            </p:cNvPr>
            <p:cNvSpPr/>
            <p:nvPr/>
          </p:nvSpPr>
          <p:spPr>
            <a:xfrm>
              <a:off x="-22867685" y="1613445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60BAF39C-B8D1-A4DB-0201-C51B9173BE6C}"/>
                </a:ext>
              </a:extLst>
            </p:cNvPr>
            <p:cNvSpPr/>
            <p:nvPr/>
          </p:nvSpPr>
          <p:spPr>
            <a:xfrm>
              <a:off x="-22644053" y="136816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0AE7AE8C-A8D2-4797-ABF8-9FBDAB49B892}"/>
                </a:ext>
              </a:extLst>
            </p:cNvPr>
            <p:cNvSpPr/>
            <p:nvPr/>
          </p:nvSpPr>
          <p:spPr>
            <a:xfrm>
              <a:off x="-22644053" y="1419820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839733B8-68A1-1553-D710-DECEB7A5A2CF}"/>
                </a:ext>
              </a:extLst>
            </p:cNvPr>
            <p:cNvSpPr/>
            <p:nvPr/>
          </p:nvSpPr>
          <p:spPr>
            <a:xfrm>
              <a:off x="-25401104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33FCD563-3BB7-9A4C-628D-FA6F615ECCF7}"/>
                </a:ext>
              </a:extLst>
            </p:cNvPr>
            <p:cNvSpPr/>
            <p:nvPr/>
          </p:nvSpPr>
          <p:spPr>
            <a:xfrm>
              <a:off x="-25103600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619AA680-06F6-76E1-FB04-E5AF3FCA554E}"/>
                </a:ext>
              </a:extLst>
            </p:cNvPr>
            <p:cNvSpPr/>
            <p:nvPr/>
          </p:nvSpPr>
          <p:spPr>
            <a:xfrm>
              <a:off x="-22420663" y="169083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2B8D327E-B794-7084-B534-7A8A4429628A}"/>
                </a:ext>
              </a:extLst>
            </p:cNvPr>
            <p:cNvSpPr/>
            <p:nvPr/>
          </p:nvSpPr>
          <p:spPr>
            <a:xfrm>
              <a:off x="-25177794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70965432-1E90-EBEE-07EF-33D8E1FC3C02}"/>
                </a:ext>
              </a:extLst>
            </p:cNvPr>
            <p:cNvSpPr/>
            <p:nvPr/>
          </p:nvSpPr>
          <p:spPr>
            <a:xfrm>
              <a:off x="-26221033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277C823E-8778-C645-F405-B5FEEA3D0362}"/>
                </a:ext>
              </a:extLst>
            </p:cNvPr>
            <p:cNvSpPr/>
            <p:nvPr/>
          </p:nvSpPr>
          <p:spPr>
            <a:xfrm>
              <a:off x="-24060119" y="156177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E42FEB91-D5D5-42A0-D281-B5482A0CAC44}"/>
                </a:ext>
              </a:extLst>
            </p:cNvPr>
            <p:cNvSpPr/>
            <p:nvPr/>
          </p:nvSpPr>
          <p:spPr>
            <a:xfrm>
              <a:off x="-25774092" y="152307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42607D36-A5D8-8FB7-5CF6-9F77FA1DAF30}"/>
                </a:ext>
              </a:extLst>
            </p:cNvPr>
            <p:cNvSpPr/>
            <p:nvPr/>
          </p:nvSpPr>
          <p:spPr>
            <a:xfrm>
              <a:off x="-24358107" y="1561774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C5EEF8EA-E0C4-117A-137B-A7F7C2E9DDAF}"/>
                </a:ext>
              </a:extLst>
            </p:cNvPr>
            <p:cNvSpPr/>
            <p:nvPr/>
          </p:nvSpPr>
          <p:spPr>
            <a:xfrm>
              <a:off x="-25774173" y="136816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B15A05EF-C3D4-B2F5-3DAE-531BD261F879}"/>
                </a:ext>
              </a:extLst>
            </p:cNvPr>
            <p:cNvSpPr/>
            <p:nvPr/>
          </p:nvSpPr>
          <p:spPr>
            <a:xfrm>
              <a:off x="-22420663" y="1587626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6BD3AAB0-6AA4-FC3F-9F9A-520B62FB725F}"/>
                </a:ext>
              </a:extLst>
            </p:cNvPr>
            <p:cNvSpPr/>
            <p:nvPr/>
          </p:nvSpPr>
          <p:spPr>
            <a:xfrm>
              <a:off x="-23240270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F2E851E9-1529-F113-18D4-F6D8F2988243}"/>
                </a:ext>
              </a:extLst>
            </p:cNvPr>
            <p:cNvSpPr/>
            <p:nvPr/>
          </p:nvSpPr>
          <p:spPr>
            <a:xfrm>
              <a:off x="-24357865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448DB6BF-964B-83C6-9608-701522C4ED97}"/>
                </a:ext>
              </a:extLst>
            </p:cNvPr>
            <p:cNvSpPr/>
            <p:nvPr/>
          </p:nvSpPr>
          <p:spPr>
            <a:xfrm>
              <a:off x="-26221033" y="131657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56A222DB-21A2-CA1D-DE7B-B62A9C187982}"/>
                </a:ext>
              </a:extLst>
            </p:cNvPr>
            <p:cNvSpPr/>
            <p:nvPr/>
          </p:nvSpPr>
          <p:spPr>
            <a:xfrm>
              <a:off x="-24730611" y="152307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645DC8B4-66E2-5184-7004-C3BBB014CBE1}"/>
                </a:ext>
              </a:extLst>
            </p:cNvPr>
            <p:cNvSpPr/>
            <p:nvPr/>
          </p:nvSpPr>
          <p:spPr>
            <a:xfrm>
              <a:off x="-24060361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6F08D14E-752C-2A80-A629-FE08B1676961}"/>
                </a:ext>
              </a:extLst>
            </p:cNvPr>
            <p:cNvSpPr/>
            <p:nvPr/>
          </p:nvSpPr>
          <p:spPr>
            <a:xfrm>
              <a:off x="-23314545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FDCBF086-5A80-4016-2D4D-DD22788E7D90}"/>
                </a:ext>
              </a:extLst>
            </p:cNvPr>
            <p:cNvSpPr/>
            <p:nvPr/>
          </p:nvSpPr>
          <p:spPr>
            <a:xfrm>
              <a:off x="-23017122" y="143271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96C848B8-CF2B-FA07-4C75-0A50BFD45B56}"/>
                </a:ext>
              </a:extLst>
            </p:cNvPr>
            <p:cNvSpPr/>
            <p:nvPr/>
          </p:nvSpPr>
          <p:spPr>
            <a:xfrm>
              <a:off x="-25029002" y="13423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BA04ED80-DC3F-9B50-7411-8D6853A3A3A9}"/>
                </a:ext>
              </a:extLst>
            </p:cNvPr>
            <p:cNvSpPr/>
            <p:nvPr/>
          </p:nvSpPr>
          <p:spPr>
            <a:xfrm>
              <a:off x="-26444423" y="1277833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FA3962E9-E5FD-9F14-8533-F9DBE6B3A13C}"/>
                </a:ext>
              </a:extLst>
            </p:cNvPr>
            <p:cNvSpPr/>
            <p:nvPr/>
          </p:nvSpPr>
          <p:spPr>
            <a:xfrm>
              <a:off x="-23687372" y="152307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B871D6A8-508C-6593-6992-40775C98BA87}"/>
                </a:ext>
              </a:extLst>
            </p:cNvPr>
            <p:cNvSpPr/>
            <p:nvPr/>
          </p:nvSpPr>
          <p:spPr>
            <a:xfrm>
              <a:off x="-25774173" y="131655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B11B4CE3-9932-CF94-2197-219051483762}"/>
                </a:ext>
              </a:extLst>
            </p:cNvPr>
            <p:cNvSpPr/>
            <p:nvPr/>
          </p:nvSpPr>
          <p:spPr>
            <a:xfrm>
              <a:off x="-23389224" y="134236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BE0FF17C-1695-88C0-9A1E-704D46DF3658}"/>
                </a:ext>
              </a:extLst>
            </p:cNvPr>
            <p:cNvSpPr/>
            <p:nvPr/>
          </p:nvSpPr>
          <p:spPr>
            <a:xfrm>
              <a:off x="-22644053" y="1393992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0E3F4A44-E72A-260B-FE59-D63771E1DB4F}"/>
                </a:ext>
              </a:extLst>
            </p:cNvPr>
            <p:cNvSpPr/>
            <p:nvPr/>
          </p:nvSpPr>
          <p:spPr>
            <a:xfrm>
              <a:off x="-22867685" y="1665011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E17D378A-D768-E8ED-06AE-73D639029333}"/>
                </a:ext>
              </a:extLst>
            </p:cNvPr>
            <p:cNvSpPr/>
            <p:nvPr/>
          </p:nvSpPr>
          <p:spPr>
            <a:xfrm>
              <a:off x="-22643972" y="152307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378016BA-9995-C94F-01EB-6482749310AD}"/>
                </a:ext>
              </a:extLst>
            </p:cNvPr>
            <p:cNvSpPr/>
            <p:nvPr/>
          </p:nvSpPr>
          <p:spPr>
            <a:xfrm>
              <a:off x="-25774173" y="126490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44C95D53-7293-50E5-7AC7-943338C799A2}"/>
                </a:ext>
              </a:extLst>
            </p:cNvPr>
            <p:cNvSpPr/>
            <p:nvPr/>
          </p:nvSpPr>
          <p:spPr>
            <a:xfrm>
              <a:off x="-25774173" y="1393992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8EA08CEC-785F-27F9-3A7C-4C73CC0F7552}"/>
                </a:ext>
              </a:extLst>
            </p:cNvPr>
            <p:cNvSpPr/>
            <p:nvPr/>
          </p:nvSpPr>
          <p:spPr>
            <a:xfrm>
              <a:off x="-25774173" y="129073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30998021-2113-FB7D-6314-B6D2EDE74CA4}"/>
                </a:ext>
              </a:extLst>
            </p:cNvPr>
            <p:cNvSpPr/>
            <p:nvPr/>
          </p:nvSpPr>
          <p:spPr>
            <a:xfrm>
              <a:off x="-25774173" y="1419820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BDAA0824-7F2B-8A2C-8168-AE32FFB00448}"/>
                </a:ext>
              </a:extLst>
            </p:cNvPr>
            <p:cNvSpPr/>
            <p:nvPr/>
          </p:nvSpPr>
          <p:spPr>
            <a:xfrm>
              <a:off x="-24059958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BBCBF0C7-D358-C414-0E34-0C01C8B338B6}"/>
                </a:ext>
              </a:extLst>
            </p:cNvPr>
            <p:cNvSpPr/>
            <p:nvPr/>
          </p:nvSpPr>
          <p:spPr>
            <a:xfrm>
              <a:off x="-22271548" y="1613429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171442A5-AD91-225A-1D8C-5F7EBC983091}"/>
                </a:ext>
              </a:extLst>
            </p:cNvPr>
            <p:cNvSpPr/>
            <p:nvPr/>
          </p:nvSpPr>
          <p:spPr>
            <a:xfrm>
              <a:off x="-22420421" y="161345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42FE2A92-68A4-6DB6-3A4D-2E99E1A0B982}"/>
                </a:ext>
              </a:extLst>
            </p:cNvPr>
            <p:cNvSpPr/>
            <p:nvPr/>
          </p:nvSpPr>
          <p:spPr>
            <a:xfrm>
              <a:off x="-24358026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E6ED2BD1-07C7-B0D4-0F8C-D0E35C547AD7}"/>
                </a:ext>
              </a:extLst>
            </p:cNvPr>
            <p:cNvSpPr/>
            <p:nvPr/>
          </p:nvSpPr>
          <p:spPr>
            <a:xfrm>
              <a:off x="-26072160" y="139400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2530F2C5-1622-4F15-7094-8460EEF80CC3}"/>
                </a:ext>
              </a:extLst>
            </p:cNvPr>
            <p:cNvSpPr/>
            <p:nvPr/>
          </p:nvSpPr>
          <p:spPr>
            <a:xfrm>
              <a:off x="-24059958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6DAD956D-7D23-FA6D-D34B-8992ED42F572}"/>
                </a:ext>
              </a:extLst>
            </p:cNvPr>
            <p:cNvSpPr/>
            <p:nvPr/>
          </p:nvSpPr>
          <p:spPr>
            <a:xfrm>
              <a:off x="-23910924" y="1665019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B5A02FC8-ECBD-FCA1-2B1D-1AA4084B4091}"/>
                </a:ext>
              </a:extLst>
            </p:cNvPr>
            <p:cNvSpPr/>
            <p:nvPr/>
          </p:nvSpPr>
          <p:spPr>
            <a:xfrm>
              <a:off x="-23687211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96D2C0D5-8C5A-F6FA-EF1E-694E23755BB4}"/>
                </a:ext>
              </a:extLst>
            </p:cNvPr>
            <p:cNvSpPr/>
            <p:nvPr/>
          </p:nvSpPr>
          <p:spPr>
            <a:xfrm>
              <a:off x="-24730692" y="141982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273215C8-B9AA-AEA3-BA8F-828D97DE132F}"/>
                </a:ext>
              </a:extLst>
            </p:cNvPr>
            <p:cNvSpPr/>
            <p:nvPr/>
          </p:nvSpPr>
          <p:spPr>
            <a:xfrm>
              <a:off x="-22345824" y="139400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6F6FA9A9-AA1A-C8CA-B640-54F94AF6AA50}"/>
                </a:ext>
              </a:extLst>
            </p:cNvPr>
            <p:cNvSpPr/>
            <p:nvPr/>
          </p:nvSpPr>
          <p:spPr>
            <a:xfrm>
              <a:off x="-23314787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E27FE183-7BEF-4D3E-D34D-2447F72E83FF}"/>
                </a:ext>
              </a:extLst>
            </p:cNvPr>
            <p:cNvSpPr/>
            <p:nvPr/>
          </p:nvSpPr>
          <p:spPr>
            <a:xfrm>
              <a:off x="-24358026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760B41CB-AA55-A4D6-2AE4-91F600EE9E53}"/>
                </a:ext>
              </a:extLst>
            </p:cNvPr>
            <p:cNvSpPr/>
            <p:nvPr/>
          </p:nvSpPr>
          <p:spPr>
            <a:xfrm>
              <a:off x="-23016719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61CCE344-0AD8-991E-5704-FCEE1FD38762}"/>
                </a:ext>
              </a:extLst>
            </p:cNvPr>
            <p:cNvSpPr/>
            <p:nvPr/>
          </p:nvSpPr>
          <p:spPr>
            <a:xfrm>
              <a:off x="-24730692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9662BD4E-2F0B-8B90-38FE-3671DA4AFD85}"/>
                </a:ext>
              </a:extLst>
            </p:cNvPr>
            <p:cNvSpPr/>
            <p:nvPr/>
          </p:nvSpPr>
          <p:spPr>
            <a:xfrm>
              <a:off x="-26072160" y="1290739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61810C9D-ADDA-1DE9-E19B-61AA2924C402}"/>
                </a:ext>
              </a:extLst>
            </p:cNvPr>
            <p:cNvSpPr/>
            <p:nvPr/>
          </p:nvSpPr>
          <p:spPr>
            <a:xfrm>
              <a:off x="-23016719" y="1613429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1BCFCDB1-2147-77BB-0704-D6742250378F}"/>
                </a:ext>
              </a:extLst>
            </p:cNvPr>
            <p:cNvSpPr/>
            <p:nvPr/>
          </p:nvSpPr>
          <p:spPr>
            <a:xfrm>
              <a:off x="-22420421" y="1665019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09E17BF8-23F3-B144-C0D8-5166BDEC1B18}"/>
                </a:ext>
              </a:extLst>
            </p:cNvPr>
            <p:cNvSpPr/>
            <p:nvPr/>
          </p:nvSpPr>
          <p:spPr>
            <a:xfrm>
              <a:off x="-22271548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0115906D-C39A-0FCE-F5E0-AC9B782D1884}"/>
                </a:ext>
              </a:extLst>
            </p:cNvPr>
            <p:cNvSpPr/>
            <p:nvPr/>
          </p:nvSpPr>
          <p:spPr>
            <a:xfrm>
              <a:off x="-23687292" y="131656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F2C8B190-4A6F-FF2B-BE37-F50E86DB1C99}"/>
                </a:ext>
              </a:extLst>
            </p:cNvPr>
            <p:cNvSpPr/>
            <p:nvPr/>
          </p:nvSpPr>
          <p:spPr>
            <a:xfrm>
              <a:off x="-21973480" y="1665035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CD1BF351-9B8C-41AD-2F3F-95776F2DC05E}"/>
                </a:ext>
              </a:extLst>
            </p:cNvPr>
            <p:cNvSpPr/>
            <p:nvPr/>
          </p:nvSpPr>
          <p:spPr>
            <a:xfrm>
              <a:off x="-23314787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2E5657BC-0941-7D8D-7BD1-72A1175A4FD6}"/>
                </a:ext>
              </a:extLst>
            </p:cNvPr>
            <p:cNvSpPr/>
            <p:nvPr/>
          </p:nvSpPr>
          <p:spPr>
            <a:xfrm>
              <a:off x="-23314787" y="1613429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77AC2051-23CA-CA32-5BA9-70D777CDD835}"/>
                </a:ext>
              </a:extLst>
            </p:cNvPr>
            <p:cNvSpPr/>
            <p:nvPr/>
          </p:nvSpPr>
          <p:spPr>
            <a:xfrm>
              <a:off x="-23389063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08FF7524-84B9-5903-4A4B-B21218EA6E51}"/>
                </a:ext>
              </a:extLst>
            </p:cNvPr>
            <p:cNvSpPr/>
            <p:nvPr/>
          </p:nvSpPr>
          <p:spPr>
            <a:xfrm>
              <a:off x="-25103277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ECF5D331-2CFE-4DB4-CD43-902FF98B8302}"/>
                </a:ext>
              </a:extLst>
            </p:cNvPr>
            <p:cNvSpPr/>
            <p:nvPr/>
          </p:nvSpPr>
          <p:spPr>
            <a:xfrm>
              <a:off x="-24730692" y="139400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F3E8B606-13CA-1047-43A1-BDD6FAB47859}"/>
                </a:ext>
              </a:extLst>
            </p:cNvPr>
            <p:cNvSpPr/>
            <p:nvPr/>
          </p:nvSpPr>
          <p:spPr>
            <a:xfrm>
              <a:off x="-23016719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A2D6629B-9884-6466-AB18-DA9207FAFE48}"/>
                </a:ext>
              </a:extLst>
            </p:cNvPr>
            <p:cNvSpPr/>
            <p:nvPr/>
          </p:nvSpPr>
          <p:spPr>
            <a:xfrm>
              <a:off x="-25028921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A493CBE3-F833-6A1C-FB12-F80D125B3270}"/>
                </a:ext>
              </a:extLst>
            </p:cNvPr>
            <p:cNvSpPr/>
            <p:nvPr/>
          </p:nvSpPr>
          <p:spPr>
            <a:xfrm>
              <a:off x="-23910924" y="161345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A8B866F6-ED67-A19A-9A3A-CCF9E75E3CCD}"/>
                </a:ext>
              </a:extLst>
            </p:cNvPr>
            <p:cNvSpPr/>
            <p:nvPr/>
          </p:nvSpPr>
          <p:spPr>
            <a:xfrm>
              <a:off x="-24059958" y="1613429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7F354BF1-8D90-5A78-9E21-AE0AC9B8774B}"/>
                </a:ext>
              </a:extLst>
            </p:cNvPr>
            <p:cNvSpPr/>
            <p:nvPr/>
          </p:nvSpPr>
          <p:spPr>
            <a:xfrm>
              <a:off x="-22345824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EC4A0DDF-94BB-4213-758A-DE19147C0239}"/>
                </a:ext>
              </a:extLst>
            </p:cNvPr>
            <p:cNvSpPr/>
            <p:nvPr/>
          </p:nvSpPr>
          <p:spPr>
            <a:xfrm>
              <a:off x="-26817412" y="1264911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A1CB77FB-71EE-7FF0-8ABC-D680F2B4B9C1}"/>
                </a:ext>
              </a:extLst>
            </p:cNvPr>
            <p:cNvSpPr/>
            <p:nvPr/>
          </p:nvSpPr>
          <p:spPr>
            <a:xfrm>
              <a:off x="-23687292" y="141982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B7BE85EE-5B93-BCF0-E001-0457FE1A83C8}"/>
                </a:ext>
              </a:extLst>
            </p:cNvPr>
            <p:cNvSpPr/>
            <p:nvPr/>
          </p:nvSpPr>
          <p:spPr>
            <a:xfrm>
              <a:off x="-22196951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F49BA97C-E29D-A142-D0B6-E435B353ACEC}"/>
                </a:ext>
              </a:extLst>
            </p:cNvPr>
            <p:cNvSpPr/>
            <p:nvPr/>
          </p:nvSpPr>
          <p:spPr>
            <a:xfrm>
              <a:off x="-25401265" y="156177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F2DAF23B-F0BE-DF51-DCC8-899D59F7310E}"/>
                </a:ext>
              </a:extLst>
            </p:cNvPr>
            <p:cNvSpPr/>
            <p:nvPr/>
          </p:nvSpPr>
          <p:spPr>
            <a:xfrm>
              <a:off x="-24358026" y="1613429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35F6C968-B903-F433-2BD8-AD411B0E1E3B}"/>
                </a:ext>
              </a:extLst>
            </p:cNvPr>
            <p:cNvSpPr/>
            <p:nvPr/>
          </p:nvSpPr>
          <p:spPr>
            <a:xfrm>
              <a:off x="-24507060" y="1613453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4BF288B4-A160-06B6-57A1-4A351622B16C}"/>
                </a:ext>
              </a:extLst>
            </p:cNvPr>
            <p:cNvSpPr/>
            <p:nvPr/>
          </p:nvSpPr>
          <p:spPr>
            <a:xfrm>
              <a:off x="-23687292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A56139AF-30FE-B88F-84C5-92A98F80AD70}"/>
                </a:ext>
              </a:extLst>
            </p:cNvPr>
            <p:cNvSpPr/>
            <p:nvPr/>
          </p:nvSpPr>
          <p:spPr>
            <a:xfrm>
              <a:off x="-22271548" y="163922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0BFD65B9-67C4-0F4D-6E18-717FEBCE6A21}"/>
                </a:ext>
              </a:extLst>
            </p:cNvPr>
            <p:cNvSpPr/>
            <p:nvPr/>
          </p:nvSpPr>
          <p:spPr>
            <a:xfrm>
              <a:off x="-23016719" y="1690871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E0EA7DFE-1DBF-E3B9-52D7-066F5F389BDF}"/>
                </a:ext>
              </a:extLst>
            </p:cNvPr>
            <p:cNvSpPr/>
            <p:nvPr/>
          </p:nvSpPr>
          <p:spPr>
            <a:xfrm>
              <a:off x="-26221033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5BE69502-52AD-81EC-B894-45CF5838667B}"/>
                </a:ext>
              </a:extLst>
            </p:cNvPr>
            <p:cNvSpPr/>
            <p:nvPr/>
          </p:nvSpPr>
          <p:spPr>
            <a:xfrm>
              <a:off x="-23389063" y="131656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4D90797E-B244-53F2-25E1-BC3A68465D2A}"/>
                </a:ext>
              </a:extLst>
            </p:cNvPr>
            <p:cNvSpPr/>
            <p:nvPr/>
          </p:nvSpPr>
          <p:spPr>
            <a:xfrm>
              <a:off x="-23016719" y="1561774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DA65F642-86B5-02D2-CF42-46FC8881E219}"/>
                </a:ext>
              </a:extLst>
            </p:cNvPr>
            <p:cNvSpPr/>
            <p:nvPr/>
          </p:nvSpPr>
          <p:spPr>
            <a:xfrm>
              <a:off x="-23314787" y="163922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D218EC33-1686-5DEA-CE82-5A9855D8F255}"/>
                </a:ext>
              </a:extLst>
            </p:cNvPr>
            <p:cNvSpPr/>
            <p:nvPr/>
          </p:nvSpPr>
          <p:spPr>
            <a:xfrm>
              <a:off x="-22271548" y="1690863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56D3B3DA-214B-FA73-DF48-8F7D24A75156}"/>
                </a:ext>
              </a:extLst>
            </p:cNvPr>
            <p:cNvSpPr/>
            <p:nvPr/>
          </p:nvSpPr>
          <p:spPr>
            <a:xfrm>
              <a:off x="-26072160" y="131656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FFEDA062-20B1-CEF1-9FB6-E077FC441249}"/>
                </a:ext>
              </a:extLst>
            </p:cNvPr>
            <p:cNvSpPr/>
            <p:nvPr/>
          </p:nvSpPr>
          <p:spPr>
            <a:xfrm>
              <a:off x="-21973480" y="1690871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EBD6190E-6266-CD6F-D89A-9AD53FC41AD8}"/>
                </a:ext>
              </a:extLst>
            </p:cNvPr>
            <p:cNvSpPr/>
            <p:nvPr/>
          </p:nvSpPr>
          <p:spPr>
            <a:xfrm>
              <a:off x="-26072160" y="1368173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EDBF452A-6DBC-3CE3-9DD4-562EE6F5BB2A}"/>
                </a:ext>
              </a:extLst>
            </p:cNvPr>
            <p:cNvSpPr/>
            <p:nvPr/>
          </p:nvSpPr>
          <p:spPr>
            <a:xfrm>
              <a:off x="-26072160" y="1342378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C9D4792A-4405-8DAD-E750-67C45BC02EF4}"/>
                </a:ext>
              </a:extLst>
            </p:cNvPr>
            <p:cNvSpPr/>
            <p:nvPr/>
          </p:nvSpPr>
          <p:spPr>
            <a:xfrm>
              <a:off x="-22271548" y="1587601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D1482C98-8725-2096-7B92-66AEDD2AA1E6}"/>
                </a:ext>
              </a:extLst>
            </p:cNvPr>
            <p:cNvSpPr/>
            <p:nvPr/>
          </p:nvSpPr>
          <p:spPr>
            <a:xfrm>
              <a:off x="-23687292" y="139400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FC831222-D950-6989-2EB4-0A5D24901AC4}"/>
                </a:ext>
              </a:extLst>
            </p:cNvPr>
            <p:cNvSpPr/>
            <p:nvPr/>
          </p:nvSpPr>
          <p:spPr>
            <a:xfrm>
              <a:off x="-22643972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A5346B24-A6A5-BB5F-9197-A36E7A7642B6}"/>
                </a:ext>
              </a:extLst>
            </p:cNvPr>
            <p:cNvSpPr/>
            <p:nvPr/>
          </p:nvSpPr>
          <p:spPr>
            <a:xfrm>
              <a:off x="-25774092" y="134236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BE47484B-47B0-BECF-3B7C-ED3A6EF8BE11}"/>
                </a:ext>
              </a:extLst>
            </p:cNvPr>
            <p:cNvSpPr/>
            <p:nvPr/>
          </p:nvSpPr>
          <p:spPr>
            <a:xfrm>
              <a:off x="-24954243" y="1613445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7658C7B7-2BE9-70F0-4817-F9EF0EC7AC9B}"/>
                </a:ext>
              </a:extLst>
            </p:cNvPr>
            <p:cNvSpPr/>
            <p:nvPr/>
          </p:nvSpPr>
          <p:spPr>
            <a:xfrm>
              <a:off x="-24357946" y="163924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63D2AB18-4DC7-0520-B43D-8AB4911B250F}"/>
                </a:ext>
              </a:extLst>
            </p:cNvPr>
            <p:cNvSpPr/>
            <p:nvPr/>
          </p:nvSpPr>
          <p:spPr>
            <a:xfrm>
              <a:off x="-26444343" y="1432717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610537C5-72A9-530E-2D7F-FD897239DA25}"/>
                </a:ext>
              </a:extLst>
            </p:cNvPr>
            <p:cNvSpPr/>
            <p:nvPr/>
          </p:nvSpPr>
          <p:spPr>
            <a:xfrm>
              <a:off x="-23016638" y="163924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9D259413-495F-7629-0AC3-7A6C492B97F5}"/>
                </a:ext>
              </a:extLst>
            </p:cNvPr>
            <p:cNvSpPr/>
            <p:nvPr/>
          </p:nvSpPr>
          <p:spPr>
            <a:xfrm>
              <a:off x="-21973399" y="163924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47A08272-C73B-E641-6CEF-B0E2738ADF05}"/>
                </a:ext>
              </a:extLst>
            </p:cNvPr>
            <p:cNvSpPr/>
            <p:nvPr/>
          </p:nvSpPr>
          <p:spPr>
            <a:xfrm>
              <a:off x="-23463660" y="161345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A4A91F41-B595-3276-F53F-D383E59E14AA}"/>
                </a:ext>
              </a:extLst>
            </p:cNvPr>
            <p:cNvSpPr/>
            <p:nvPr/>
          </p:nvSpPr>
          <p:spPr>
            <a:xfrm>
              <a:off x="-23463660" y="1665035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0E6BC962-225C-A576-222D-B8CD960C6873}"/>
                </a:ext>
              </a:extLst>
            </p:cNvPr>
            <p:cNvSpPr/>
            <p:nvPr/>
          </p:nvSpPr>
          <p:spPr>
            <a:xfrm>
              <a:off x="-24059877" y="1639240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60" name="Groupe 759">
            <a:extLst>
              <a:ext uri="{FF2B5EF4-FFF2-40B4-BE49-F238E27FC236}">
                <a16:creationId xmlns:a16="http://schemas.microsoft.com/office/drawing/2014/main" id="{6034028C-46F9-DB6E-31B3-E7C4C2DD1CB7}"/>
              </a:ext>
            </a:extLst>
          </p:cNvPr>
          <p:cNvGrpSpPr/>
          <p:nvPr/>
        </p:nvGrpSpPr>
        <p:grpSpPr>
          <a:xfrm>
            <a:off x="4105734" y="2301240"/>
            <a:ext cx="1127760" cy="1127760"/>
            <a:chOff x="-2663056" y="2865120"/>
            <a:chExt cx="1127760" cy="1127760"/>
          </a:xfrm>
        </p:grpSpPr>
        <p:grpSp>
          <p:nvGrpSpPr>
            <p:cNvPr id="761" name="Graphique 385">
              <a:extLst>
                <a:ext uri="{FF2B5EF4-FFF2-40B4-BE49-F238E27FC236}">
                  <a16:creationId xmlns:a16="http://schemas.microsoft.com/office/drawing/2014/main" id="{6D75534D-5356-BC9B-CA2F-F982BC373AB1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763" name="Ellipse 762">
                <a:extLst>
                  <a:ext uri="{FF2B5EF4-FFF2-40B4-BE49-F238E27FC236}">
                    <a16:creationId xmlns:a16="http://schemas.microsoft.com/office/drawing/2014/main" id="{4813A57F-9BC4-4D15-396A-77A422F7CE1D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4" name="Ellipse 763">
                <a:extLst>
                  <a:ext uri="{FF2B5EF4-FFF2-40B4-BE49-F238E27FC236}">
                    <a16:creationId xmlns:a16="http://schemas.microsoft.com/office/drawing/2014/main" id="{16F70ED8-F976-1211-EF0A-2786FAC6FFAC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62" name="ZoneTexte 761">
              <a:extLst>
                <a:ext uri="{FF2B5EF4-FFF2-40B4-BE49-F238E27FC236}">
                  <a16:creationId xmlns:a16="http://schemas.microsoft.com/office/drawing/2014/main" id="{DBAF4E3B-0FE6-C563-D2E4-5D7C5F8FF139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765" name="Groupe 764">
            <a:extLst>
              <a:ext uri="{FF2B5EF4-FFF2-40B4-BE49-F238E27FC236}">
                <a16:creationId xmlns:a16="http://schemas.microsoft.com/office/drawing/2014/main" id="{2A2D1AB9-D79C-9B63-487D-E1D84C2E91A0}"/>
              </a:ext>
            </a:extLst>
          </p:cNvPr>
          <p:cNvGrpSpPr/>
          <p:nvPr/>
        </p:nvGrpSpPr>
        <p:grpSpPr>
          <a:xfrm>
            <a:off x="6747076" y="2270191"/>
            <a:ext cx="886171" cy="886171"/>
            <a:chOff x="-2196201" y="4165899"/>
            <a:chExt cx="886171" cy="886171"/>
          </a:xfrm>
        </p:grpSpPr>
        <p:grpSp>
          <p:nvGrpSpPr>
            <p:cNvPr id="766" name="Graphique 385">
              <a:extLst>
                <a:ext uri="{FF2B5EF4-FFF2-40B4-BE49-F238E27FC236}">
                  <a16:creationId xmlns:a16="http://schemas.microsoft.com/office/drawing/2014/main" id="{228ACBF5-79BE-5FD2-7B07-6C35A1AF3ED2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768" name="Ellipse 767">
                <a:extLst>
                  <a:ext uri="{FF2B5EF4-FFF2-40B4-BE49-F238E27FC236}">
                    <a16:creationId xmlns:a16="http://schemas.microsoft.com/office/drawing/2014/main" id="{D3DA8B93-26CF-6DCE-7416-A8BE6C3B8D7F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9" name="Ellipse 768">
                <a:extLst>
                  <a:ext uri="{FF2B5EF4-FFF2-40B4-BE49-F238E27FC236}">
                    <a16:creationId xmlns:a16="http://schemas.microsoft.com/office/drawing/2014/main" id="{34D79E67-7C66-EB3A-186E-5D505866319B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67" name="ZoneTexte 766">
              <a:extLst>
                <a:ext uri="{FF2B5EF4-FFF2-40B4-BE49-F238E27FC236}">
                  <a16:creationId xmlns:a16="http://schemas.microsoft.com/office/drawing/2014/main" id="{707A000B-A90D-EF8D-7975-6B2AA943CF70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770" name="Groupe 769">
            <a:extLst>
              <a:ext uri="{FF2B5EF4-FFF2-40B4-BE49-F238E27FC236}">
                <a16:creationId xmlns:a16="http://schemas.microsoft.com/office/drawing/2014/main" id="{E3C4AA2F-1744-26F7-3885-411CB4EAD2C9}"/>
              </a:ext>
            </a:extLst>
          </p:cNvPr>
          <p:cNvGrpSpPr/>
          <p:nvPr/>
        </p:nvGrpSpPr>
        <p:grpSpPr>
          <a:xfrm>
            <a:off x="7284534" y="4974783"/>
            <a:ext cx="642158" cy="642158"/>
            <a:chOff x="-4110358" y="5865997"/>
            <a:chExt cx="642158" cy="642158"/>
          </a:xfrm>
        </p:grpSpPr>
        <p:grpSp>
          <p:nvGrpSpPr>
            <p:cNvPr id="771" name="Graphique 385">
              <a:extLst>
                <a:ext uri="{FF2B5EF4-FFF2-40B4-BE49-F238E27FC236}">
                  <a16:creationId xmlns:a16="http://schemas.microsoft.com/office/drawing/2014/main" id="{3701F7DB-0F73-9373-22EC-5D2421377B0A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773" name="Ellipse 772">
                <a:extLst>
                  <a:ext uri="{FF2B5EF4-FFF2-40B4-BE49-F238E27FC236}">
                    <a16:creationId xmlns:a16="http://schemas.microsoft.com/office/drawing/2014/main" id="{58CFFABA-5C96-3DF2-7647-E4224FCEF764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4" name="Ellipse 773">
                <a:extLst>
                  <a:ext uri="{FF2B5EF4-FFF2-40B4-BE49-F238E27FC236}">
                    <a16:creationId xmlns:a16="http://schemas.microsoft.com/office/drawing/2014/main" id="{45803DA9-A290-E223-2A1A-92075C75B2A4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72" name="ZoneTexte 771">
              <a:extLst>
                <a:ext uri="{FF2B5EF4-FFF2-40B4-BE49-F238E27FC236}">
                  <a16:creationId xmlns:a16="http://schemas.microsoft.com/office/drawing/2014/main" id="{319795E3-CF71-CE6E-2871-9A88CE495448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775" name="Forme libre 774">
            <a:extLst>
              <a:ext uri="{FF2B5EF4-FFF2-40B4-BE49-F238E27FC236}">
                <a16:creationId xmlns:a16="http://schemas.microsoft.com/office/drawing/2014/main" id="{EA334084-FF36-E288-5458-FF840D8A0324}"/>
              </a:ext>
            </a:extLst>
          </p:cNvPr>
          <p:cNvSpPr/>
          <p:nvPr/>
        </p:nvSpPr>
        <p:spPr>
          <a:xfrm>
            <a:off x="1107555" y="2944524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76" name="Group 46">
            <a:extLst>
              <a:ext uri="{FF2B5EF4-FFF2-40B4-BE49-F238E27FC236}">
                <a16:creationId xmlns:a16="http://schemas.microsoft.com/office/drawing/2014/main" id="{979C1A51-CECF-0D2A-934A-B77C3913F965}"/>
              </a:ext>
            </a:extLst>
          </p:cNvPr>
          <p:cNvGrpSpPr/>
          <p:nvPr/>
        </p:nvGrpSpPr>
        <p:grpSpPr>
          <a:xfrm>
            <a:off x="1674420" y="3026471"/>
            <a:ext cx="1691640" cy="1013154"/>
            <a:chOff x="9636390" y="4480994"/>
            <a:chExt cx="1691640" cy="1013154"/>
          </a:xfrm>
        </p:grpSpPr>
        <p:sp>
          <p:nvSpPr>
            <p:cNvPr id="777" name="TextBox 36">
              <a:extLst>
                <a:ext uri="{FF2B5EF4-FFF2-40B4-BE49-F238E27FC236}">
                  <a16:creationId xmlns:a16="http://schemas.microsoft.com/office/drawing/2014/main" id="{B25FADAC-FFF0-F705-C1C9-C24A7232EDE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8" name="TextBox 37">
              <a:extLst>
                <a:ext uri="{FF2B5EF4-FFF2-40B4-BE49-F238E27FC236}">
                  <a16:creationId xmlns:a16="http://schemas.microsoft.com/office/drawing/2014/main" id="{4196A448-F2CC-32CA-A162-AD553F46A64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79" name="Forme libre 778">
            <a:extLst>
              <a:ext uri="{FF2B5EF4-FFF2-40B4-BE49-F238E27FC236}">
                <a16:creationId xmlns:a16="http://schemas.microsoft.com/office/drawing/2014/main" id="{B0E8613C-3A8E-64AA-9ABF-FA5305645E95}"/>
              </a:ext>
            </a:extLst>
          </p:cNvPr>
          <p:cNvSpPr/>
          <p:nvPr/>
        </p:nvSpPr>
        <p:spPr>
          <a:xfrm>
            <a:off x="9080677" y="463322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80" name="Group 46">
            <a:extLst>
              <a:ext uri="{FF2B5EF4-FFF2-40B4-BE49-F238E27FC236}">
                <a16:creationId xmlns:a16="http://schemas.microsoft.com/office/drawing/2014/main" id="{71D7B380-4783-05C9-B024-BAE27D871EFA}"/>
              </a:ext>
            </a:extLst>
          </p:cNvPr>
          <p:cNvGrpSpPr/>
          <p:nvPr/>
        </p:nvGrpSpPr>
        <p:grpSpPr>
          <a:xfrm>
            <a:off x="9647542" y="4715169"/>
            <a:ext cx="1691640" cy="1013154"/>
            <a:chOff x="9636390" y="4480994"/>
            <a:chExt cx="1691640" cy="1013154"/>
          </a:xfrm>
        </p:grpSpPr>
        <p:sp>
          <p:nvSpPr>
            <p:cNvPr id="781" name="TextBox 36">
              <a:extLst>
                <a:ext uri="{FF2B5EF4-FFF2-40B4-BE49-F238E27FC236}">
                  <a16:creationId xmlns:a16="http://schemas.microsoft.com/office/drawing/2014/main" id="{7128A908-2A93-CED6-CB58-8C7AC1849D6E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82" name="TextBox 37">
              <a:extLst>
                <a:ext uri="{FF2B5EF4-FFF2-40B4-BE49-F238E27FC236}">
                  <a16:creationId xmlns:a16="http://schemas.microsoft.com/office/drawing/2014/main" id="{AA14E171-AFE4-B49A-D15E-5BAF53E9BF88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83" name="Forme libre 782">
            <a:extLst>
              <a:ext uri="{FF2B5EF4-FFF2-40B4-BE49-F238E27FC236}">
                <a16:creationId xmlns:a16="http://schemas.microsoft.com/office/drawing/2014/main" id="{D252345F-3396-FE43-F470-997AEF7BB330}"/>
              </a:ext>
            </a:extLst>
          </p:cNvPr>
          <p:cNvSpPr/>
          <p:nvPr/>
        </p:nvSpPr>
        <p:spPr>
          <a:xfrm>
            <a:off x="8613822" y="173585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84" name="Group 46">
            <a:extLst>
              <a:ext uri="{FF2B5EF4-FFF2-40B4-BE49-F238E27FC236}">
                <a16:creationId xmlns:a16="http://schemas.microsoft.com/office/drawing/2014/main" id="{F00B69E6-4CCF-E0E1-555C-B002EF8C2F23}"/>
              </a:ext>
            </a:extLst>
          </p:cNvPr>
          <p:cNvGrpSpPr/>
          <p:nvPr/>
        </p:nvGrpSpPr>
        <p:grpSpPr>
          <a:xfrm>
            <a:off x="9180687" y="1817800"/>
            <a:ext cx="1691640" cy="1013154"/>
            <a:chOff x="9636390" y="4480994"/>
            <a:chExt cx="1691640" cy="1013154"/>
          </a:xfrm>
        </p:grpSpPr>
        <p:sp>
          <p:nvSpPr>
            <p:cNvPr id="785" name="TextBox 36">
              <a:extLst>
                <a:ext uri="{FF2B5EF4-FFF2-40B4-BE49-F238E27FC236}">
                  <a16:creationId xmlns:a16="http://schemas.microsoft.com/office/drawing/2014/main" id="{0DFF4F84-735F-1AD8-57C5-8BE5B5F77819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86" name="TextBox 37">
              <a:extLst>
                <a:ext uri="{FF2B5EF4-FFF2-40B4-BE49-F238E27FC236}">
                  <a16:creationId xmlns:a16="http://schemas.microsoft.com/office/drawing/2014/main" id="{807EE98B-A227-FC76-17EB-0040532E3AC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92" name="Group 791">
            <a:extLst>
              <a:ext uri="{FF2B5EF4-FFF2-40B4-BE49-F238E27FC236}">
                <a16:creationId xmlns:a16="http://schemas.microsoft.com/office/drawing/2014/main" id="{3A1E82C6-2179-8044-8AD3-01A30972528F}"/>
              </a:ext>
            </a:extLst>
          </p:cNvPr>
          <p:cNvGrpSpPr/>
          <p:nvPr/>
        </p:nvGrpSpPr>
        <p:grpSpPr>
          <a:xfrm>
            <a:off x="2577585" y="1200842"/>
            <a:ext cx="1770957" cy="2228158"/>
            <a:chOff x="2353298" y="1200842"/>
            <a:chExt cx="1770957" cy="2228158"/>
          </a:xfrm>
        </p:grpSpPr>
        <p:pic>
          <p:nvPicPr>
            <p:cNvPr id="793" name="Graphique 2304" descr="Airplane avec un remplissage uni">
              <a:extLst>
                <a:ext uri="{FF2B5EF4-FFF2-40B4-BE49-F238E27FC236}">
                  <a16:creationId xmlns:a16="http://schemas.microsoft.com/office/drawing/2014/main" id="{93594CBA-A771-5541-972C-8832CCB72A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11640">
              <a:off x="2387990" y="1200842"/>
              <a:ext cx="914400" cy="914400"/>
            </a:xfrm>
            <a:prstGeom prst="rect">
              <a:avLst/>
            </a:prstGeom>
          </p:spPr>
        </p:pic>
        <p:sp>
          <p:nvSpPr>
            <p:cNvPr id="794" name="Arc 793">
              <a:extLst>
                <a:ext uri="{FF2B5EF4-FFF2-40B4-BE49-F238E27FC236}">
                  <a16:creationId xmlns:a16="http://schemas.microsoft.com/office/drawing/2014/main" id="{9A530AF7-5EAF-2119-2135-A5B7EA189FBE}"/>
                </a:ext>
              </a:extLst>
            </p:cNvPr>
            <p:cNvSpPr/>
            <p:nvPr/>
          </p:nvSpPr>
          <p:spPr>
            <a:xfrm>
              <a:off x="2353298" y="1658043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3286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9629</TotalTime>
  <Words>188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Iran – Slide Template</vt:lpstr>
      <vt:lpstr>Iran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Iran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71</cp:revision>
  <dcterms:created xsi:type="dcterms:W3CDTF">2014-11-26T05:14:11Z</dcterms:created>
  <dcterms:modified xsi:type="dcterms:W3CDTF">2026-04-23T16:36:39Z</dcterms:modified>
  <cp:category>Maps &amp; Flags</cp:category>
</cp:coreProperties>
</file>