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412" r:id="rId4"/>
    <p:sldId id="435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D0BA94"/>
    <a:srgbClr val="F595A6"/>
    <a:srgbClr val="CEBA8B"/>
    <a:srgbClr val="941651"/>
    <a:srgbClr val="A26700"/>
    <a:srgbClr val="FF9BA4"/>
    <a:srgbClr val="805AAB"/>
    <a:srgbClr val="254470"/>
    <a:srgbClr val="3BC7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5A96C0-E160-42E3-B2E9-575685157AB0}" v="1" dt="2025-06-23T16:17:24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91" autoAdjust="0"/>
    <p:restoredTop sz="96292" autoAdjust="0"/>
  </p:normalViewPr>
  <p:slideViewPr>
    <p:cSldViewPr snapToGrid="0" showGuides="1">
      <p:cViewPr varScale="1">
        <p:scale>
          <a:sx n="133" d="100"/>
          <a:sy n="133" d="100"/>
        </p:scale>
        <p:origin x="92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 Barroche" userId="edb98ab775c6addc" providerId="LiveId" clId="{775A96C0-E160-42E3-B2E9-575685157AB0}"/>
    <pc:docChg chg="custSel addSld delSld modSld">
      <pc:chgData name="Christophe Barroche" userId="edb98ab775c6addc" providerId="LiveId" clId="{775A96C0-E160-42E3-B2E9-575685157AB0}" dt="2025-06-23T16:17:34.029" v="2" actId="700"/>
      <pc:docMkLst>
        <pc:docMk/>
      </pc:docMkLst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1818489678" sldId="308"/>
        </pc:sldMkLst>
      </pc:sldChg>
      <pc:sldChg chg="del">
        <pc:chgData name="Christophe Barroche" userId="edb98ab775c6addc" providerId="LiveId" clId="{775A96C0-E160-42E3-B2E9-575685157AB0}" dt="2025-06-23T16:17:30.220" v="1" actId="47"/>
        <pc:sldMkLst>
          <pc:docMk/>
          <pc:sldMk cId="3533310325" sldId="311"/>
        </pc:sldMkLst>
      </pc:sldChg>
      <pc:sldChg chg="add">
        <pc:chgData name="Christophe Barroche" userId="edb98ab775c6addc" providerId="LiveId" clId="{775A96C0-E160-42E3-B2E9-575685157AB0}" dt="2025-06-23T16:17:24.917" v="0"/>
        <pc:sldMkLst>
          <pc:docMk/>
          <pc:sldMk cId="2227345063" sldId="348"/>
        </pc:sldMkLst>
      </pc:sldChg>
      <pc:sldChg chg="modSp add mod modClrScheme chgLayout">
        <pc:chgData name="Christophe Barroche" userId="edb98ab775c6addc" providerId="LiveId" clId="{775A96C0-E160-42E3-B2E9-575685157AB0}" dt="2025-06-23T16:17:34.029" v="2" actId="700"/>
        <pc:sldMkLst>
          <pc:docMk/>
          <pc:sldMk cId="2648282390" sldId="349"/>
        </pc:sldMkLst>
        <pc:spChg chg="mod ord">
          <ac:chgData name="Christophe Barroche" userId="edb98ab775c6addc" providerId="LiveId" clId="{775A96C0-E160-42E3-B2E9-575685157AB0}" dt="2025-06-23T16:17:34.029" v="2" actId="700"/>
          <ac:spMkLst>
            <pc:docMk/>
            <pc:sldMk cId="2648282390" sldId="349"/>
            <ac:spMk id="2" creationId="{2C2BFAE1-45D3-4B3B-81D2-0BF25FA84FB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10DA7-BDAD-7A9A-A0E7-D13A11230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21E44A-4061-84CB-CEF4-CD98FDD0F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234DC5-9E3A-0A34-D7EC-F9A8DB3B76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E3D58-9712-2962-F338-9FB5B4A43E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497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8B849-76BC-18E1-4E6C-8B5C20AC2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2D52D6-E245-CFC0-EFD5-34E29D201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A7614F-B115-06D9-222E-C4E4C716AF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2E7243-FEF4-3070-93BA-B277288851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535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DF1DA-D166-55F0-9CCA-B473C1C6F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7C0D2-1ADE-7795-F6E3-35443C303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 Africa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5DB5CA5F-3773-6A01-ECEA-976B19823E56}"/>
              </a:ext>
            </a:extLst>
          </p:cNvPr>
          <p:cNvGrpSpPr/>
          <p:nvPr/>
        </p:nvGrpSpPr>
        <p:grpSpPr>
          <a:xfrm>
            <a:off x="3354175" y="984455"/>
            <a:ext cx="5483650" cy="4889090"/>
            <a:chOff x="-20212702" y="12480989"/>
            <a:chExt cx="5483650" cy="4889090"/>
          </a:xfrm>
          <a:solidFill>
            <a:schemeClr val="bg1">
              <a:lumMod val="50000"/>
            </a:schemeClr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A0B6E3DB-0E08-D591-32EA-9938380119A5}"/>
                </a:ext>
              </a:extLst>
            </p:cNvPr>
            <p:cNvSpPr/>
            <p:nvPr/>
          </p:nvSpPr>
          <p:spPr>
            <a:xfrm>
              <a:off x="-15930911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CF6D856A-8763-3B02-A3B9-501FEE4C1F36}"/>
                </a:ext>
              </a:extLst>
            </p:cNvPr>
            <p:cNvSpPr/>
            <p:nvPr/>
          </p:nvSpPr>
          <p:spPr>
            <a:xfrm>
              <a:off x="-15405103" y="1521341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9C30A7E4-2B79-5E7D-A227-ACB81C0F1A5C}"/>
                </a:ext>
              </a:extLst>
            </p:cNvPr>
            <p:cNvSpPr/>
            <p:nvPr/>
          </p:nvSpPr>
          <p:spPr>
            <a:xfrm>
              <a:off x="-19086165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4D695F7C-1523-DDCB-1055-5B3A3B108E95}"/>
                </a:ext>
              </a:extLst>
            </p:cNvPr>
            <p:cNvSpPr/>
            <p:nvPr/>
          </p:nvSpPr>
          <p:spPr>
            <a:xfrm>
              <a:off x="-19086165" y="13521821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F523818D-2268-170B-758D-50C5DC6320A6}"/>
                </a:ext>
              </a:extLst>
            </p:cNvPr>
            <p:cNvSpPr/>
            <p:nvPr/>
          </p:nvSpPr>
          <p:spPr>
            <a:xfrm>
              <a:off x="-14879214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AA8A8522-53E1-DB40-BC0E-060AC6EEE954}"/>
                </a:ext>
              </a:extLst>
            </p:cNvPr>
            <p:cNvSpPr/>
            <p:nvPr/>
          </p:nvSpPr>
          <p:spPr>
            <a:xfrm>
              <a:off x="-18034387" y="1586377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B1005E66-20C1-570D-AD4D-683B3AB2DCF8}"/>
                </a:ext>
              </a:extLst>
            </p:cNvPr>
            <p:cNvSpPr/>
            <p:nvPr/>
          </p:nvSpPr>
          <p:spPr>
            <a:xfrm>
              <a:off x="-16982689" y="1586377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4DDEA66C-F9CD-0DEF-D94C-C67C5B71871A}"/>
                </a:ext>
              </a:extLst>
            </p:cNvPr>
            <p:cNvSpPr/>
            <p:nvPr/>
          </p:nvSpPr>
          <p:spPr>
            <a:xfrm>
              <a:off x="-17508498" y="15213495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AC976C5D-48C8-C645-87F0-5A1C37370179}"/>
                </a:ext>
              </a:extLst>
            </p:cNvPr>
            <p:cNvSpPr/>
            <p:nvPr/>
          </p:nvSpPr>
          <p:spPr>
            <a:xfrm>
              <a:off x="-19386731" y="1690476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8440F559-B071-38D7-9B2B-EF03A3441778}"/>
                </a:ext>
              </a:extLst>
            </p:cNvPr>
            <p:cNvSpPr/>
            <p:nvPr/>
          </p:nvSpPr>
          <p:spPr>
            <a:xfrm>
              <a:off x="-19611974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963D96B8-5D1F-2E40-381C-A2F69944034D}"/>
                </a:ext>
              </a:extLst>
            </p:cNvPr>
            <p:cNvSpPr/>
            <p:nvPr/>
          </p:nvSpPr>
          <p:spPr>
            <a:xfrm>
              <a:off x="-17508498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EF32405B-C262-8460-6EDA-A89CD60E6118}"/>
                </a:ext>
              </a:extLst>
            </p:cNvPr>
            <p:cNvSpPr/>
            <p:nvPr/>
          </p:nvSpPr>
          <p:spPr>
            <a:xfrm>
              <a:off x="-15405022" y="12871382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141880B1-9D34-9218-E144-66F18BBE4423}"/>
                </a:ext>
              </a:extLst>
            </p:cNvPr>
            <p:cNvSpPr/>
            <p:nvPr/>
          </p:nvSpPr>
          <p:spPr>
            <a:xfrm>
              <a:off x="-15930911" y="13521821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45465A29-3B52-6084-A383-7A07363517D6}"/>
                </a:ext>
              </a:extLst>
            </p:cNvPr>
            <p:cNvSpPr/>
            <p:nvPr/>
          </p:nvSpPr>
          <p:spPr>
            <a:xfrm>
              <a:off x="-17508498" y="13912375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BA6D6962-F736-EB56-1557-4C41BC25AB2B}"/>
                </a:ext>
              </a:extLst>
            </p:cNvPr>
            <p:cNvSpPr/>
            <p:nvPr/>
          </p:nvSpPr>
          <p:spPr>
            <a:xfrm>
              <a:off x="-18560357" y="1521341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B17C8871-5D29-D336-BA62-5193D8C85E22}"/>
                </a:ext>
              </a:extLst>
            </p:cNvPr>
            <p:cNvSpPr/>
            <p:nvPr/>
          </p:nvSpPr>
          <p:spPr>
            <a:xfrm>
              <a:off x="-19611974" y="1521341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9947F953-031B-7150-D979-2D4BC783B42A}"/>
                </a:ext>
              </a:extLst>
            </p:cNvPr>
            <p:cNvSpPr/>
            <p:nvPr/>
          </p:nvSpPr>
          <p:spPr>
            <a:xfrm>
              <a:off x="-16982609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0D4F197F-3CC6-DD1B-69A4-ACCE4B4A0E2B}"/>
                </a:ext>
              </a:extLst>
            </p:cNvPr>
            <p:cNvSpPr/>
            <p:nvPr/>
          </p:nvSpPr>
          <p:spPr>
            <a:xfrm>
              <a:off x="-18034468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95864D93-DBF1-6D18-E0FB-A87EF5D7E5E1}"/>
                </a:ext>
              </a:extLst>
            </p:cNvPr>
            <p:cNvSpPr/>
            <p:nvPr/>
          </p:nvSpPr>
          <p:spPr>
            <a:xfrm>
              <a:off x="-16682285" y="1326169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DF9416AA-2CA2-F763-F3DF-EF1390216DAF}"/>
                </a:ext>
              </a:extLst>
            </p:cNvPr>
            <p:cNvSpPr/>
            <p:nvPr/>
          </p:nvSpPr>
          <p:spPr>
            <a:xfrm>
              <a:off x="-16982609" y="13521902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FD98E65A-8D6C-F0A5-F5B7-2F1404BAFA58}"/>
                </a:ext>
              </a:extLst>
            </p:cNvPr>
            <p:cNvSpPr/>
            <p:nvPr/>
          </p:nvSpPr>
          <p:spPr>
            <a:xfrm>
              <a:off x="-19086246" y="1586385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ABEB6A65-8418-A943-ED4D-F8EA58B7711A}"/>
                </a:ext>
              </a:extLst>
            </p:cNvPr>
            <p:cNvSpPr/>
            <p:nvPr/>
          </p:nvSpPr>
          <p:spPr>
            <a:xfrm>
              <a:off x="-16757285" y="1417258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A0BCAD9C-AFFE-D7F4-73B1-33B693E15018}"/>
                </a:ext>
              </a:extLst>
            </p:cNvPr>
            <p:cNvSpPr/>
            <p:nvPr/>
          </p:nvSpPr>
          <p:spPr>
            <a:xfrm>
              <a:off x="-19086165" y="16904927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F824A68C-349D-5268-5699-13364B42C840}"/>
                </a:ext>
              </a:extLst>
            </p:cNvPr>
            <p:cNvSpPr/>
            <p:nvPr/>
          </p:nvSpPr>
          <p:spPr>
            <a:xfrm>
              <a:off x="-15930831" y="1586385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96B7EC29-5CBB-AB40-88D2-8485D4F27948}"/>
                </a:ext>
              </a:extLst>
            </p:cNvPr>
            <p:cNvSpPr/>
            <p:nvPr/>
          </p:nvSpPr>
          <p:spPr>
            <a:xfrm>
              <a:off x="-16456720" y="12871301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2BC07D19-3452-E89B-DBC8-922E56E3A135}"/>
                </a:ext>
              </a:extLst>
            </p:cNvPr>
            <p:cNvSpPr/>
            <p:nvPr/>
          </p:nvSpPr>
          <p:spPr>
            <a:xfrm>
              <a:off x="-18560276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D968BE33-76E7-B02B-D92A-0D58B39E30C8}"/>
                </a:ext>
              </a:extLst>
            </p:cNvPr>
            <p:cNvSpPr/>
            <p:nvPr/>
          </p:nvSpPr>
          <p:spPr>
            <a:xfrm>
              <a:off x="-18259791" y="1417258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8FB9BFA5-A579-4E4B-E6C8-954898563EE7}"/>
                </a:ext>
              </a:extLst>
            </p:cNvPr>
            <p:cNvSpPr/>
            <p:nvPr/>
          </p:nvSpPr>
          <p:spPr>
            <a:xfrm>
              <a:off x="-16456800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CEF6233E-B991-D5AE-3CA6-00344BF45622}"/>
                </a:ext>
              </a:extLst>
            </p:cNvPr>
            <p:cNvSpPr/>
            <p:nvPr/>
          </p:nvSpPr>
          <p:spPr>
            <a:xfrm>
              <a:off x="-19912539" y="15213495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8676E151-E843-1EF3-78F3-80416AAC3445}"/>
                </a:ext>
              </a:extLst>
            </p:cNvPr>
            <p:cNvSpPr/>
            <p:nvPr/>
          </p:nvSpPr>
          <p:spPr>
            <a:xfrm>
              <a:off x="-17508417" y="141725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A59E3FEB-B6FE-8ED0-D65D-E8D5913BE0A9}"/>
                </a:ext>
              </a:extLst>
            </p:cNvPr>
            <p:cNvSpPr/>
            <p:nvPr/>
          </p:nvSpPr>
          <p:spPr>
            <a:xfrm>
              <a:off x="-17207771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76D787E4-9FCB-BD26-11B3-CFEA78D03ED8}"/>
                </a:ext>
              </a:extLst>
            </p:cNvPr>
            <p:cNvSpPr/>
            <p:nvPr/>
          </p:nvSpPr>
          <p:spPr>
            <a:xfrm>
              <a:off x="-16156235" y="1287138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D9B9BA09-2532-8AAD-DEB3-9AFDF71E9844}"/>
                </a:ext>
              </a:extLst>
            </p:cNvPr>
            <p:cNvSpPr/>
            <p:nvPr/>
          </p:nvSpPr>
          <p:spPr>
            <a:xfrm>
              <a:off x="-17207771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5634A030-4FC8-55C1-111B-FF5259B4F10A}"/>
                </a:ext>
              </a:extLst>
            </p:cNvPr>
            <p:cNvSpPr/>
            <p:nvPr/>
          </p:nvSpPr>
          <p:spPr>
            <a:xfrm>
              <a:off x="-16682204" y="1482302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78C287EE-4D1D-4B8B-F354-3CB0931E4082}"/>
                </a:ext>
              </a:extLst>
            </p:cNvPr>
            <p:cNvSpPr/>
            <p:nvPr/>
          </p:nvSpPr>
          <p:spPr>
            <a:xfrm>
              <a:off x="-17809144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4CF14D54-9B50-2CB3-01D9-B20643A2B22D}"/>
                </a:ext>
              </a:extLst>
            </p:cNvPr>
            <p:cNvSpPr/>
            <p:nvPr/>
          </p:nvSpPr>
          <p:spPr>
            <a:xfrm>
              <a:off x="-17733902" y="1482302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AEA052B8-3724-5F9D-1E79-DDDDE01DCBEA}"/>
                </a:ext>
              </a:extLst>
            </p:cNvPr>
            <p:cNvSpPr/>
            <p:nvPr/>
          </p:nvSpPr>
          <p:spPr>
            <a:xfrm>
              <a:off x="-16156154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AE4176A5-159C-1F3C-53B3-B45C21235F17}"/>
                </a:ext>
              </a:extLst>
            </p:cNvPr>
            <p:cNvSpPr/>
            <p:nvPr/>
          </p:nvSpPr>
          <p:spPr>
            <a:xfrm>
              <a:off x="-18860761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2A31800C-6241-1B6A-FF13-D045CC607294}"/>
                </a:ext>
              </a:extLst>
            </p:cNvPr>
            <p:cNvSpPr/>
            <p:nvPr/>
          </p:nvSpPr>
          <p:spPr>
            <a:xfrm>
              <a:off x="-17208013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F79BAC29-025E-EFC2-04A0-87B0E2473B8E}"/>
                </a:ext>
              </a:extLst>
            </p:cNvPr>
            <p:cNvSpPr/>
            <p:nvPr/>
          </p:nvSpPr>
          <p:spPr>
            <a:xfrm>
              <a:off x="-17208013" y="1495328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96CF7475-DE89-7570-B3A4-D78A55F46AAC}"/>
                </a:ext>
              </a:extLst>
            </p:cNvPr>
            <p:cNvSpPr/>
            <p:nvPr/>
          </p:nvSpPr>
          <p:spPr>
            <a:xfrm>
              <a:off x="-17809144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3E304EA7-463D-3A92-93AD-E64AB2462987}"/>
                </a:ext>
              </a:extLst>
            </p:cNvPr>
            <p:cNvSpPr/>
            <p:nvPr/>
          </p:nvSpPr>
          <p:spPr>
            <a:xfrm>
              <a:off x="-18860761" y="14172421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9B5B9443-E0CD-A7AA-785A-9AC82F274EE6}"/>
                </a:ext>
              </a:extLst>
            </p:cNvPr>
            <p:cNvSpPr/>
            <p:nvPr/>
          </p:nvSpPr>
          <p:spPr>
            <a:xfrm>
              <a:off x="-16681963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E61972C5-16E9-53D3-9EB1-29C912B259F4}"/>
                </a:ext>
              </a:extLst>
            </p:cNvPr>
            <p:cNvSpPr/>
            <p:nvPr/>
          </p:nvSpPr>
          <p:spPr>
            <a:xfrm>
              <a:off x="-15630346" y="1352206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B2D4168F-0603-7FF5-D2C7-3BEE4F503CBB}"/>
                </a:ext>
              </a:extLst>
            </p:cNvPr>
            <p:cNvSpPr/>
            <p:nvPr/>
          </p:nvSpPr>
          <p:spPr>
            <a:xfrm>
              <a:off x="-18860761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22828A39-D087-89F6-FD4B-972899337376}"/>
                </a:ext>
              </a:extLst>
            </p:cNvPr>
            <p:cNvSpPr/>
            <p:nvPr/>
          </p:nvSpPr>
          <p:spPr>
            <a:xfrm>
              <a:off x="-17283255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B4BDDB3E-E052-9D50-73C6-528613394BCB}"/>
                </a:ext>
              </a:extLst>
            </p:cNvPr>
            <p:cNvSpPr/>
            <p:nvPr/>
          </p:nvSpPr>
          <p:spPr>
            <a:xfrm>
              <a:off x="-17733580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D7FFB7B9-FEC1-81F4-730A-5D5D1043076B}"/>
                </a:ext>
              </a:extLst>
            </p:cNvPr>
            <p:cNvSpPr/>
            <p:nvPr/>
          </p:nvSpPr>
          <p:spPr>
            <a:xfrm>
              <a:off x="-16456639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1ACCA93B-C82F-2D3F-FDAC-4ACF02D3A815}"/>
                </a:ext>
              </a:extLst>
            </p:cNvPr>
            <p:cNvSpPr/>
            <p:nvPr/>
          </p:nvSpPr>
          <p:spPr>
            <a:xfrm>
              <a:off x="-18860600" y="1651445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AC619701-B627-0828-DF28-B9155A042B87}"/>
                </a:ext>
              </a:extLst>
            </p:cNvPr>
            <p:cNvSpPr/>
            <p:nvPr/>
          </p:nvSpPr>
          <p:spPr>
            <a:xfrm>
              <a:off x="-18334953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2EB4B659-E3D6-EDDF-AB53-6DDC5485C4D0}"/>
                </a:ext>
              </a:extLst>
            </p:cNvPr>
            <p:cNvSpPr/>
            <p:nvPr/>
          </p:nvSpPr>
          <p:spPr>
            <a:xfrm>
              <a:off x="-16681963" y="1352206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DE020E3A-8D06-C7DD-1671-3341356C0E96}"/>
                </a:ext>
              </a:extLst>
            </p:cNvPr>
            <p:cNvSpPr/>
            <p:nvPr/>
          </p:nvSpPr>
          <p:spPr>
            <a:xfrm>
              <a:off x="-17283013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FDDB041F-F1CF-54C7-15A7-10FA2CFAB6A5}"/>
                </a:ext>
              </a:extLst>
            </p:cNvPr>
            <p:cNvSpPr/>
            <p:nvPr/>
          </p:nvSpPr>
          <p:spPr>
            <a:xfrm>
              <a:off x="-19386570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EDA0047C-B164-D4B4-8846-D9B30C965DB5}"/>
                </a:ext>
              </a:extLst>
            </p:cNvPr>
            <p:cNvSpPr/>
            <p:nvPr/>
          </p:nvSpPr>
          <p:spPr>
            <a:xfrm>
              <a:off x="-18259710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45D9DA1F-FDB9-FF08-6FC4-BDB140679761}"/>
                </a:ext>
              </a:extLst>
            </p:cNvPr>
            <p:cNvSpPr/>
            <p:nvPr/>
          </p:nvSpPr>
          <p:spPr>
            <a:xfrm>
              <a:off x="-15630346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33C7616C-0157-890C-8999-551DBBF877ED}"/>
                </a:ext>
              </a:extLst>
            </p:cNvPr>
            <p:cNvSpPr/>
            <p:nvPr/>
          </p:nvSpPr>
          <p:spPr>
            <a:xfrm>
              <a:off x="-16156154" y="14172421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F9299A85-BC74-07E5-B5B4-F1BF55867971}"/>
                </a:ext>
              </a:extLst>
            </p:cNvPr>
            <p:cNvSpPr/>
            <p:nvPr/>
          </p:nvSpPr>
          <p:spPr>
            <a:xfrm>
              <a:off x="-18334872" y="1690484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E174CD64-9E46-7E2E-A8D1-452B6AB5B8E7}"/>
                </a:ext>
              </a:extLst>
            </p:cNvPr>
            <p:cNvSpPr/>
            <p:nvPr/>
          </p:nvSpPr>
          <p:spPr>
            <a:xfrm>
              <a:off x="-17808822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63A617C5-CA0D-4B6F-3C50-5C2794D804AF}"/>
                </a:ext>
              </a:extLst>
            </p:cNvPr>
            <p:cNvSpPr/>
            <p:nvPr/>
          </p:nvSpPr>
          <p:spPr>
            <a:xfrm>
              <a:off x="-16231316" y="156036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080C7ABC-E114-146B-BE08-A6A62D8117DD}"/>
                </a:ext>
              </a:extLst>
            </p:cNvPr>
            <p:cNvSpPr/>
            <p:nvPr/>
          </p:nvSpPr>
          <p:spPr>
            <a:xfrm>
              <a:off x="-15705507" y="1417266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8AAFBA7F-E988-B903-A3CC-644B644870F3}"/>
                </a:ext>
              </a:extLst>
            </p:cNvPr>
            <p:cNvSpPr/>
            <p:nvPr/>
          </p:nvSpPr>
          <p:spPr>
            <a:xfrm>
              <a:off x="-17808822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20B2C9C4-8874-8782-7194-B353D033D4CD}"/>
                </a:ext>
              </a:extLst>
            </p:cNvPr>
            <p:cNvSpPr/>
            <p:nvPr/>
          </p:nvSpPr>
          <p:spPr>
            <a:xfrm>
              <a:off x="-16681963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E2909298-4A9F-2DBB-D757-7698B81A7629}"/>
                </a:ext>
              </a:extLst>
            </p:cNvPr>
            <p:cNvSpPr/>
            <p:nvPr/>
          </p:nvSpPr>
          <p:spPr>
            <a:xfrm>
              <a:off x="-15404861" y="14172421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FDC78073-C5A6-8A66-DA50-EF903C66A8E4}"/>
                </a:ext>
              </a:extLst>
            </p:cNvPr>
            <p:cNvSpPr/>
            <p:nvPr/>
          </p:nvSpPr>
          <p:spPr>
            <a:xfrm>
              <a:off x="-16982609" y="1560380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24F14AF5-93AE-B548-0078-E8E62FFD6EC0}"/>
                </a:ext>
              </a:extLst>
            </p:cNvPr>
            <p:cNvSpPr/>
            <p:nvPr/>
          </p:nvSpPr>
          <p:spPr>
            <a:xfrm>
              <a:off x="-15630507" y="1326185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90DEBAC3-E114-4A44-75DB-6B55A4134542}"/>
                </a:ext>
              </a:extLst>
            </p:cNvPr>
            <p:cNvSpPr/>
            <p:nvPr/>
          </p:nvSpPr>
          <p:spPr>
            <a:xfrm>
              <a:off x="-17283094" y="1560372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815D6067-8668-3EDB-50D0-E14BED8105EF}"/>
                </a:ext>
              </a:extLst>
            </p:cNvPr>
            <p:cNvSpPr/>
            <p:nvPr/>
          </p:nvSpPr>
          <p:spPr>
            <a:xfrm>
              <a:off x="-17733821" y="1560372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8BBB7260-F77C-E147-3EE8-335D0C450A0A}"/>
                </a:ext>
              </a:extLst>
            </p:cNvPr>
            <p:cNvSpPr/>
            <p:nvPr/>
          </p:nvSpPr>
          <p:spPr>
            <a:xfrm>
              <a:off x="-15630346" y="1456265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89F6012F-E14B-39E6-F62A-544C5DF24DC3}"/>
                </a:ext>
              </a:extLst>
            </p:cNvPr>
            <p:cNvSpPr/>
            <p:nvPr/>
          </p:nvSpPr>
          <p:spPr>
            <a:xfrm>
              <a:off x="-18034306" y="1560380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AEEF30AC-C354-6FA9-51FC-51B27E24CA16}"/>
                </a:ext>
              </a:extLst>
            </p:cNvPr>
            <p:cNvSpPr/>
            <p:nvPr/>
          </p:nvSpPr>
          <p:spPr>
            <a:xfrm>
              <a:off x="-18334953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Ellipse 73">
              <a:extLst>
                <a:ext uri="{FF2B5EF4-FFF2-40B4-BE49-F238E27FC236}">
                  <a16:creationId xmlns:a16="http://schemas.microsoft.com/office/drawing/2014/main" id="{8CE23B5E-2402-C8CA-16AC-50BD39FD8529}"/>
                </a:ext>
              </a:extLst>
            </p:cNvPr>
            <p:cNvSpPr/>
            <p:nvPr/>
          </p:nvSpPr>
          <p:spPr>
            <a:xfrm>
              <a:off x="-18034468" y="1690484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C25E950E-AE96-ADE7-392F-46600060D51B}"/>
                </a:ext>
              </a:extLst>
            </p:cNvPr>
            <p:cNvSpPr/>
            <p:nvPr/>
          </p:nvSpPr>
          <p:spPr>
            <a:xfrm>
              <a:off x="-18785600" y="156036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EF982070-BEBF-25BA-6D86-F919616160CD}"/>
                </a:ext>
              </a:extLst>
            </p:cNvPr>
            <p:cNvSpPr/>
            <p:nvPr/>
          </p:nvSpPr>
          <p:spPr>
            <a:xfrm>
              <a:off x="-18860519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FCC0A29F-A9F8-C27D-1DFA-7A5668DF12D2}"/>
                </a:ext>
              </a:extLst>
            </p:cNvPr>
            <p:cNvSpPr/>
            <p:nvPr/>
          </p:nvSpPr>
          <p:spPr>
            <a:xfrm>
              <a:off x="-19386570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C7D651A2-C0BC-6FD7-AAA7-29B2F9CC0289}"/>
                </a:ext>
              </a:extLst>
            </p:cNvPr>
            <p:cNvSpPr/>
            <p:nvPr/>
          </p:nvSpPr>
          <p:spPr>
            <a:xfrm>
              <a:off x="-16156154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DE06BE60-7D08-2C7C-1212-FF6ACC19F258}"/>
                </a:ext>
              </a:extLst>
            </p:cNvPr>
            <p:cNvSpPr/>
            <p:nvPr/>
          </p:nvSpPr>
          <p:spPr>
            <a:xfrm>
              <a:off x="-19837217" y="156036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F0F78275-A977-A0BF-8FBC-3A680200C277}"/>
                </a:ext>
              </a:extLst>
            </p:cNvPr>
            <p:cNvSpPr/>
            <p:nvPr/>
          </p:nvSpPr>
          <p:spPr>
            <a:xfrm>
              <a:off x="-16757205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9A9CBC00-A35D-7F3E-1D31-66447D497DF7}"/>
                </a:ext>
              </a:extLst>
            </p:cNvPr>
            <p:cNvSpPr/>
            <p:nvPr/>
          </p:nvSpPr>
          <p:spPr>
            <a:xfrm>
              <a:off x="-18334711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A26AC1D5-E2B3-C6A6-3F0F-04F711B808B8}"/>
                </a:ext>
              </a:extLst>
            </p:cNvPr>
            <p:cNvSpPr/>
            <p:nvPr/>
          </p:nvSpPr>
          <p:spPr>
            <a:xfrm>
              <a:off x="-16681963" y="1456281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C79BFED0-675D-0977-FA02-C6B0B659EF96}"/>
                </a:ext>
              </a:extLst>
            </p:cNvPr>
            <p:cNvSpPr/>
            <p:nvPr/>
          </p:nvSpPr>
          <p:spPr>
            <a:xfrm>
              <a:off x="-18334953" y="1456281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C584BD62-BF20-1E01-DDB8-2A7DADDD33FC}"/>
                </a:ext>
              </a:extLst>
            </p:cNvPr>
            <p:cNvSpPr/>
            <p:nvPr/>
          </p:nvSpPr>
          <p:spPr>
            <a:xfrm>
              <a:off x="-19086085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F1A76732-3E23-1E02-FA46-14E61FCFFE4C}"/>
                </a:ext>
              </a:extLst>
            </p:cNvPr>
            <p:cNvSpPr/>
            <p:nvPr/>
          </p:nvSpPr>
          <p:spPr>
            <a:xfrm>
              <a:off x="-15179618" y="1326169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25498F3C-CD7E-75B0-2F0C-2BFFB345B206}"/>
                </a:ext>
              </a:extLst>
            </p:cNvPr>
            <p:cNvSpPr/>
            <p:nvPr/>
          </p:nvSpPr>
          <p:spPr>
            <a:xfrm>
              <a:off x="-16231316" y="1326169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36BB537A-72DD-E954-6302-603FCEBAEAA9}"/>
                </a:ext>
              </a:extLst>
            </p:cNvPr>
            <p:cNvSpPr/>
            <p:nvPr/>
          </p:nvSpPr>
          <p:spPr>
            <a:xfrm>
              <a:off x="-15930750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80A2349A-3C18-C02E-7C39-DB9AC6FC9E20}"/>
                </a:ext>
              </a:extLst>
            </p:cNvPr>
            <p:cNvSpPr/>
            <p:nvPr/>
          </p:nvSpPr>
          <p:spPr>
            <a:xfrm>
              <a:off x="-16456720" y="141725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F9E3B1CC-713D-D673-C3C7-95B01E2B9713}"/>
                </a:ext>
              </a:extLst>
            </p:cNvPr>
            <p:cNvSpPr/>
            <p:nvPr/>
          </p:nvSpPr>
          <p:spPr>
            <a:xfrm>
              <a:off x="-18785600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ACF7C0B5-905D-F620-EBAB-A58AD15960EA}"/>
                </a:ext>
              </a:extLst>
            </p:cNvPr>
            <p:cNvSpPr/>
            <p:nvPr/>
          </p:nvSpPr>
          <p:spPr>
            <a:xfrm>
              <a:off x="-18785519" y="1586409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E26BF71C-9944-A613-804A-91749676959D}"/>
                </a:ext>
              </a:extLst>
            </p:cNvPr>
            <p:cNvSpPr/>
            <p:nvPr/>
          </p:nvSpPr>
          <p:spPr>
            <a:xfrm>
              <a:off x="-16231396" y="1586409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59764312-E8AB-53AF-1E76-EBA73A458CE7}"/>
                </a:ext>
              </a:extLst>
            </p:cNvPr>
            <p:cNvSpPr/>
            <p:nvPr/>
          </p:nvSpPr>
          <p:spPr>
            <a:xfrm>
              <a:off x="-18259469" y="1391229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87E90A78-3BD8-81C1-E219-3513C7F2FF88}"/>
                </a:ext>
              </a:extLst>
            </p:cNvPr>
            <p:cNvSpPr/>
            <p:nvPr/>
          </p:nvSpPr>
          <p:spPr>
            <a:xfrm>
              <a:off x="-16231557" y="1352198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Ellipse 93">
              <a:extLst>
                <a:ext uri="{FF2B5EF4-FFF2-40B4-BE49-F238E27FC236}">
                  <a16:creationId xmlns:a16="http://schemas.microsoft.com/office/drawing/2014/main" id="{A2B393B0-35A2-8BDA-D26F-CBDE5DD52FE2}"/>
                </a:ext>
              </a:extLst>
            </p:cNvPr>
            <p:cNvSpPr/>
            <p:nvPr/>
          </p:nvSpPr>
          <p:spPr>
            <a:xfrm>
              <a:off x="-18259549" y="1625432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1FB9BE8A-3817-9D69-5E1A-A955656F9849}"/>
                </a:ext>
              </a:extLst>
            </p:cNvPr>
            <p:cNvSpPr/>
            <p:nvPr/>
          </p:nvSpPr>
          <p:spPr>
            <a:xfrm>
              <a:off x="-16757366" y="1625432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7F48D79C-5036-62D8-2451-F2E336E17D20}"/>
                </a:ext>
              </a:extLst>
            </p:cNvPr>
            <p:cNvSpPr/>
            <p:nvPr/>
          </p:nvSpPr>
          <p:spPr>
            <a:xfrm>
              <a:off x="-17207852" y="141725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A3A17D33-A9AF-FF95-6214-4E14ED25E4EA}"/>
                </a:ext>
              </a:extLst>
            </p:cNvPr>
            <p:cNvSpPr/>
            <p:nvPr/>
          </p:nvSpPr>
          <p:spPr>
            <a:xfrm>
              <a:off x="-19311408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B88A2E06-3049-FCEA-7002-DB0444C1B208}"/>
                </a:ext>
              </a:extLst>
            </p:cNvPr>
            <p:cNvSpPr/>
            <p:nvPr/>
          </p:nvSpPr>
          <p:spPr>
            <a:xfrm>
              <a:off x="-18860761" y="1521349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EE00FBE9-4AA0-256D-10A7-A66A19309A3C}"/>
                </a:ext>
              </a:extLst>
            </p:cNvPr>
            <p:cNvSpPr/>
            <p:nvPr/>
          </p:nvSpPr>
          <p:spPr>
            <a:xfrm>
              <a:off x="-18560115" y="1651445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CCDBE175-D0AA-EFE1-4417-D0B2AD6C711F}"/>
                </a:ext>
              </a:extLst>
            </p:cNvPr>
            <p:cNvSpPr/>
            <p:nvPr/>
          </p:nvSpPr>
          <p:spPr>
            <a:xfrm>
              <a:off x="-17808902" y="141725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8E9AACAC-EBF9-DDB8-885B-13C3B1EB2AA0}"/>
                </a:ext>
              </a:extLst>
            </p:cNvPr>
            <p:cNvSpPr/>
            <p:nvPr/>
          </p:nvSpPr>
          <p:spPr>
            <a:xfrm>
              <a:off x="-16456720" y="1651445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C07499BB-6DF0-3358-9002-0C5804F560B2}"/>
                </a:ext>
              </a:extLst>
            </p:cNvPr>
            <p:cNvSpPr/>
            <p:nvPr/>
          </p:nvSpPr>
          <p:spPr>
            <a:xfrm>
              <a:off x="-18560115" y="141725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23324489-39BB-B2CE-D514-B5D01375E4BF}"/>
                </a:ext>
              </a:extLst>
            </p:cNvPr>
            <p:cNvSpPr/>
            <p:nvPr/>
          </p:nvSpPr>
          <p:spPr>
            <a:xfrm>
              <a:off x="-15705507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0A6E17FE-C8E5-DDE9-13CC-5A946574D32B}"/>
                </a:ext>
              </a:extLst>
            </p:cNvPr>
            <p:cNvSpPr/>
            <p:nvPr/>
          </p:nvSpPr>
          <p:spPr>
            <a:xfrm>
              <a:off x="-16757124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422720F8-18A2-D1ED-B7AD-162C689E4C3D}"/>
                </a:ext>
              </a:extLst>
            </p:cNvPr>
            <p:cNvSpPr/>
            <p:nvPr/>
          </p:nvSpPr>
          <p:spPr>
            <a:xfrm>
              <a:off x="-16757285" y="1391229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9601FE6F-E973-6A7A-8686-76FC299C1875}"/>
                </a:ext>
              </a:extLst>
            </p:cNvPr>
            <p:cNvSpPr/>
            <p:nvPr/>
          </p:nvSpPr>
          <p:spPr>
            <a:xfrm>
              <a:off x="-15630346" y="1248098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9D76A99E-C2ED-A62A-65E1-E13966CE3A81}"/>
                </a:ext>
              </a:extLst>
            </p:cNvPr>
            <p:cNvSpPr/>
            <p:nvPr/>
          </p:nvSpPr>
          <p:spPr>
            <a:xfrm>
              <a:off x="-18259791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198AAEFF-CCF5-8C82-6051-CF1C578E6325}"/>
                </a:ext>
              </a:extLst>
            </p:cNvPr>
            <p:cNvSpPr/>
            <p:nvPr/>
          </p:nvSpPr>
          <p:spPr>
            <a:xfrm>
              <a:off x="-15705507" y="1391221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B962187E-151B-DEA4-3702-D7F26DDAB470}"/>
                </a:ext>
              </a:extLst>
            </p:cNvPr>
            <p:cNvSpPr/>
            <p:nvPr/>
          </p:nvSpPr>
          <p:spPr>
            <a:xfrm>
              <a:off x="-19311408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531F842D-BEBB-48FE-969B-0164C865B3F5}"/>
                </a:ext>
              </a:extLst>
            </p:cNvPr>
            <p:cNvSpPr/>
            <p:nvPr/>
          </p:nvSpPr>
          <p:spPr>
            <a:xfrm>
              <a:off x="-16231316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66F052E4-5CC8-99DF-AE58-672E0BD9CF89}"/>
                </a:ext>
              </a:extLst>
            </p:cNvPr>
            <p:cNvSpPr/>
            <p:nvPr/>
          </p:nvSpPr>
          <p:spPr>
            <a:xfrm>
              <a:off x="-15179618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ABFB56A7-363D-B5B0-0E93-65FD95A595B8}"/>
                </a:ext>
              </a:extLst>
            </p:cNvPr>
            <p:cNvSpPr/>
            <p:nvPr/>
          </p:nvSpPr>
          <p:spPr>
            <a:xfrm>
              <a:off x="-15630346" y="148231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544F3469-BAAB-1A13-FAD7-A015B52C1748}"/>
                </a:ext>
              </a:extLst>
            </p:cNvPr>
            <p:cNvSpPr/>
            <p:nvPr/>
          </p:nvSpPr>
          <p:spPr>
            <a:xfrm>
              <a:off x="-19912217" y="149532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59F2B507-EC36-C6CB-8841-9A5235795360}"/>
                </a:ext>
              </a:extLst>
            </p:cNvPr>
            <p:cNvSpPr/>
            <p:nvPr/>
          </p:nvSpPr>
          <p:spPr>
            <a:xfrm>
              <a:off x="-15104537" y="149532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97669D5C-DD03-3230-F243-292B3DF3ACA8}"/>
                </a:ext>
              </a:extLst>
            </p:cNvPr>
            <p:cNvSpPr/>
            <p:nvPr/>
          </p:nvSpPr>
          <p:spPr>
            <a:xfrm>
              <a:off x="-1931124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3E59207D-C987-FA7A-9729-67EF2433D60B}"/>
                </a:ext>
              </a:extLst>
            </p:cNvPr>
            <p:cNvSpPr/>
            <p:nvPr/>
          </p:nvSpPr>
          <p:spPr>
            <a:xfrm>
              <a:off x="-18259469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FB36C2E8-7A80-6F46-0608-1ACF977476DF}"/>
                </a:ext>
              </a:extLst>
            </p:cNvPr>
            <p:cNvSpPr/>
            <p:nvPr/>
          </p:nvSpPr>
          <p:spPr>
            <a:xfrm>
              <a:off x="-17808902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F3E85A43-93BB-6778-3C9C-179FA283102A}"/>
                </a:ext>
              </a:extLst>
            </p:cNvPr>
            <p:cNvSpPr/>
            <p:nvPr/>
          </p:nvSpPr>
          <p:spPr>
            <a:xfrm>
              <a:off x="-17207771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66C8759B-3986-CCA4-DFC1-CD06CA01C48E}"/>
                </a:ext>
              </a:extLst>
            </p:cNvPr>
            <p:cNvSpPr/>
            <p:nvPr/>
          </p:nvSpPr>
          <p:spPr>
            <a:xfrm>
              <a:off x="-20137782" y="148231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7BC076D9-CF0F-A60B-33C2-FCF575B39A27}"/>
                </a:ext>
              </a:extLst>
            </p:cNvPr>
            <p:cNvSpPr/>
            <p:nvPr/>
          </p:nvSpPr>
          <p:spPr>
            <a:xfrm>
              <a:off x="-16757285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920700CB-13F0-4EEF-AC00-B9596832EE8F}"/>
                </a:ext>
              </a:extLst>
            </p:cNvPr>
            <p:cNvSpPr/>
            <p:nvPr/>
          </p:nvSpPr>
          <p:spPr>
            <a:xfrm>
              <a:off x="-1570550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7D978105-7E5E-6EEE-04BC-B844C6802537}"/>
                </a:ext>
              </a:extLst>
            </p:cNvPr>
            <p:cNvSpPr/>
            <p:nvPr/>
          </p:nvSpPr>
          <p:spPr>
            <a:xfrm>
              <a:off x="-18860439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192CC5C1-59CA-2B64-8A45-8AED14848F79}"/>
                </a:ext>
              </a:extLst>
            </p:cNvPr>
            <p:cNvSpPr/>
            <p:nvPr/>
          </p:nvSpPr>
          <p:spPr>
            <a:xfrm>
              <a:off x="-16231477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A7581D6B-8A71-9CCD-21E0-EBEF6AEE189F}"/>
                </a:ext>
              </a:extLst>
            </p:cNvPr>
            <p:cNvSpPr/>
            <p:nvPr/>
          </p:nvSpPr>
          <p:spPr>
            <a:xfrm>
              <a:off x="-17808741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591BEE7E-6799-7187-3487-EB1F87C1CDCD}"/>
                </a:ext>
              </a:extLst>
            </p:cNvPr>
            <p:cNvSpPr/>
            <p:nvPr/>
          </p:nvSpPr>
          <p:spPr>
            <a:xfrm>
              <a:off x="-17207932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DA5382A2-D20D-765B-CFBC-595B228F95D7}"/>
                </a:ext>
              </a:extLst>
            </p:cNvPr>
            <p:cNvSpPr/>
            <p:nvPr/>
          </p:nvSpPr>
          <p:spPr>
            <a:xfrm>
              <a:off x="-17283094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E848B9B8-595F-BC04-B854-F1288C2CB11B}"/>
                </a:ext>
              </a:extLst>
            </p:cNvPr>
            <p:cNvSpPr/>
            <p:nvPr/>
          </p:nvSpPr>
          <p:spPr>
            <a:xfrm>
              <a:off x="-17733660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F3E6E6E1-CF35-C35A-28F4-34390AFE81F9}"/>
                </a:ext>
              </a:extLst>
            </p:cNvPr>
            <p:cNvSpPr/>
            <p:nvPr/>
          </p:nvSpPr>
          <p:spPr>
            <a:xfrm>
              <a:off x="-16156315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873658AA-B154-C40C-C8BB-F6B8CF025F83}"/>
                </a:ext>
              </a:extLst>
            </p:cNvPr>
            <p:cNvSpPr/>
            <p:nvPr/>
          </p:nvSpPr>
          <p:spPr>
            <a:xfrm>
              <a:off x="-19686974" y="1560380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833AA454-B801-5748-A0F0-6FA78DADF6EE}"/>
                </a:ext>
              </a:extLst>
            </p:cNvPr>
            <p:cNvSpPr/>
            <p:nvPr/>
          </p:nvSpPr>
          <p:spPr>
            <a:xfrm>
              <a:off x="-18785277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CE60654A-9B69-416B-B8A5-014E205F4AAC}"/>
                </a:ext>
              </a:extLst>
            </p:cNvPr>
            <p:cNvSpPr/>
            <p:nvPr/>
          </p:nvSpPr>
          <p:spPr>
            <a:xfrm>
              <a:off x="-18635115" y="1560372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0168D887-A832-EDAE-A40D-FC587D1A5672}"/>
                </a:ext>
              </a:extLst>
            </p:cNvPr>
            <p:cNvSpPr/>
            <p:nvPr/>
          </p:nvSpPr>
          <p:spPr>
            <a:xfrm>
              <a:off x="-16682124" y="1430260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154F5D08-7A82-67D7-95C4-678CC5D84A4A}"/>
                </a:ext>
              </a:extLst>
            </p:cNvPr>
            <p:cNvSpPr/>
            <p:nvPr/>
          </p:nvSpPr>
          <p:spPr>
            <a:xfrm>
              <a:off x="-18334630" y="1430260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9ABE6EB1-8D6E-4E71-9B89-882A28BD48C1}"/>
                </a:ext>
              </a:extLst>
            </p:cNvPr>
            <p:cNvSpPr/>
            <p:nvPr/>
          </p:nvSpPr>
          <p:spPr>
            <a:xfrm>
              <a:off x="-14803971" y="1417266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500F5662-5ECF-110C-E8C4-23BCF778E989}"/>
                </a:ext>
              </a:extLst>
            </p:cNvPr>
            <p:cNvSpPr/>
            <p:nvPr/>
          </p:nvSpPr>
          <p:spPr>
            <a:xfrm>
              <a:off x="-15930750" y="1326201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3890DEF1-2851-AC61-1C64-69C80F6AE917}"/>
                </a:ext>
              </a:extLst>
            </p:cNvPr>
            <p:cNvSpPr/>
            <p:nvPr/>
          </p:nvSpPr>
          <p:spPr>
            <a:xfrm>
              <a:off x="-16381639" y="1560372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DA440AF1-DC6A-25D7-77FC-FF1C3FA2DBDA}"/>
                </a:ext>
              </a:extLst>
            </p:cNvPr>
            <p:cNvSpPr/>
            <p:nvPr/>
          </p:nvSpPr>
          <p:spPr>
            <a:xfrm>
              <a:off x="-15104618" y="13131751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31AE0945-0EF1-A4DB-6E0F-39FF29C00D5B}"/>
                </a:ext>
              </a:extLst>
            </p:cNvPr>
            <p:cNvSpPr/>
            <p:nvPr/>
          </p:nvSpPr>
          <p:spPr>
            <a:xfrm>
              <a:off x="-19686974" y="158641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C37BCC22-990F-DA6F-BD18-CD1AF1F2EDA5}"/>
                </a:ext>
              </a:extLst>
            </p:cNvPr>
            <p:cNvSpPr/>
            <p:nvPr/>
          </p:nvSpPr>
          <p:spPr>
            <a:xfrm>
              <a:off x="-16156235" y="13131751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CEA9520C-EBA9-19D1-AF05-D46E866146F2}"/>
                </a:ext>
              </a:extLst>
            </p:cNvPr>
            <p:cNvSpPr/>
            <p:nvPr/>
          </p:nvSpPr>
          <p:spPr>
            <a:xfrm>
              <a:off x="-16907447" y="1417274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576D81E0-ADF1-B1F5-FE81-0C0477B3FD71}"/>
                </a:ext>
              </a:extLst>
            </p:cNvPr>
            <p:cNvSpPr/>
            <p:nvPr/>
          </p:nvSpPr>
          <p:spPr>
            <a:xfrm>
              <a:off x="-16757044" y="1313167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E4DA7396-6728-5101-1DDB-08A90755F006}"/>
                </a:ext>
              </a:extLst>
            </p:cNvPr>
            <p:cNvSpPr/>
            <p:nvPr/>
          </p:nvSpPr>
          <p:spPr>
            <a:xfrm>
              <a:off x="-19311166" y="1625440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EC415FD7-3DEA-70FB-65E8-BB54B0854B82}"/>
                </a:ext>
              </a:extLst>
            </p:cNvPr>
            <p:cNvSpPr/>
            <p:nvPr/>
          </p:nvSpPr>
          <p:spPr>
            <a:xfrm>
              <a:off x="-15705588" y="1287154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3C3B44E1-37FF-9EE7-3E4C-2D02C60662FF}"/>
                </a:ext>
              </a:extLst>
            </p:cNvPr>
            <p:cNvSpPr/>
            <p:nvPr/>
          </p:nvSpPr>
          <p:spPr>
            <a:xfrm>
              <a:off x="-15855669" y="1287138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D4B1C01E-C870-8CF9-8FD4-E81175D99D65}"/>
                </a:ext>
              </a:extLst>
            </p:cNvPr>
            <p:cNvSpPr/>
            <p:nvPr/>
          </p:nvSpPr>
          <p:spPr>
            <a:xfrm>
              <a:off x="-19611813" y="1651445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BA241F0D-59A4-D8E5-1927-D3D7919FD96B}"/>
                </a:ext>
              </a:extLst>
            </p:cNvPr>
            <p:cNvSpPr/>
            <p:nvPr/>
          </p:nvSpPr>
          <p:spPr>
            <a:xfrm>
              <a:off x="-17508337" y="1651453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5348CDC1-B4DF-0289-9945-6D9685CC316E}"/>
                </a:ext>
              </a:extLst>
            </p:cNvPr>
            <p:cNvSpPr/>
            <p:nvPr/>
          </p:nvSpPr>
          <p:spPr>
            <a:xfrm>
              <a:off x="-19386328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D306F207-8623-E7D2-AE80-F566888ACAEA}"/>
                </a:ext>
              </a:extLst>
            </p:cNvPr>
            <p:cNvSpPr/>
            <p:nvPr/>
          </p:nvSpPr>
          <p:spPr>
            <a:xfrm>
              <a:off x="-18109307" y="1417274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61009A6F-EFB4-B68B-ECC0-B5B7D9C6B3D3}"/>
                </a:ext>
              </a:extLst>
            </p:cNvPr>
            <p:cNvSpPr/>
            <p:nvPr/>
          </p:nvSpPr>
          <p:spPr>
            <a:xfrm>
              <a:off x="-18334630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36D1C9DD-18B7-1E27-9038-C59E3A288AFC}"/>
                </a:ext>
              </a:extLst>
            </p:cNvPr>
            <p:cNvSpPr/>
            <p:nvPr/>
          </p:nvSpPr>
          <p:spPr>
            <a:xfrm>
              <a:off x="-17733741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3DCB597C-222E-8ABC-7900-1991B8D4C18A}"/>
                </a:ext>
              </a:extLst>
            </p:cNvPr>
            <p:cNvSpPr/>
            <p:nvPr/>
          </p:nvSpPr>
          <p:spPr>
            <a:xfrm>
              <a:off x="-17283013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D5A32200-0681-24F4-8428-14A273B5376D}"/>
                </a:ext>
              </a:extLst>
            </p:cNvPr>
            <p:cNvSpPr/>
            <p:nvPr/>
          </p:nvSpPr>
          <p:spPr>
            <a:xfrm>
              <a:off x="-16682043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A5872C49-0CE0-D617-6020-09BD17B2A766}"/>
                </a:ext>
              </a:extLst>
            </p:cNvPr>
            <p:cNvSpPr/>
            <p:nvPr/>
          </p:nvSpPr>
          <p:spPr>
            <a:xfrm>
              <a:off x="-16156235" y="1261125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7361208D-0A59-FD34-FADC-FF4286B8DED8}"/>
                </a:ext>
              </a:extLst>
            </p:cNvPr>
            <p:cNvSpPr/>
            <p:nvPr/>
          </p:nvSpPr>
          <p:spPr>
            <a:xfrm>
              <a:off x="-18785358" y="1690492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4EE90D78-F008-9AB1-1052-353D86C19239}"/>
                </a:ext>
              </a:extLst>
            </p:cNvPr>
            <p:cNvSpPr/>
            <p:nvPr/>
          </p:nvSpPr>
          <p:spPr>
            <a:xfrm>
              <a:off x="-15930750" y="1248098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07BDEC44-F1AD-15DA-EF59-19BD7B026B18}"/>
                </a:ext>
              </a:extLst>
            </p:cNvPr>
            <p:cNvSpPr/>
            <p:nvPr/>
          </p:nvSpPr>
          <p:spPr>
            <a:xfrm>
              <a:off x="-17733660" y="1690492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A75CA8F9-6653-587D-CAF5-A48E59BF3AD8}"/>
                </a:ext>
              </a:extLst>
            </p:cNvPr>
            <p:cNvSpPr/>
            <p:nvPr/>
          </p:nvSpPr>
          <p:spPr>
            <a:xfrm>
              <a:off x="-15855589" y="1391221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38D86ACD-546A-3FED-6F1D-04BFAE2C2ED0}"/>
                </a:ext>
              </a:extLst>
            </p:cNvPr>
            <p:cNvSpPr/>
            <p:nvPr/>
          </p:nvSpPr>
          <p:spPr>
            <a:xfrm>
              <a:off x="-19160843" y="1729532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958C1D91-E9AA-5F04-4F54-6FCF04F5C9C5}"/>
                </a:ext>
              </a:extLst>
            </p:cNvPr>
            <p:cNvSpPr/>
            <p:nvPr/>
          </p:nvSpPr>
          <p:spPr>
            <a:xfrm>
              <a:off x="-18560115" y="1547378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AAF06FAA-EDC7-D7F3-ABC3-6B739646440A}"/>
                </a:ext>
              </a:extLst>
            </p:cNvPr>
            <p:cNvSpPr/>
            <p:nvPr/>
          </p:nvSpPr>
          <p:spPr>
            <a:xfrm>
              <a:off x="-18935600" y="1716513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15EB84EC-26C4-AFA8-709C-A5086EE69711}"/>
                </a:ext>
              </a:extLst>
            </p:cNvPr>
            <p:cNvSpPr/>
            <p:nvPr/>
          </p:nvSpPr>
          <p:spPr>
            <a:xfrm>
              <a:off x="-19160924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A902E4EA-CD42-8283-8A52-0C68ABBAC808}"/>
                </a:ext>
              </a:extLst>
            </p:cNvPr>
            <p:cNvSpPr/>
            <p:nvPr/>
          </p:nvSpPr>
          <p:spPr>
            <a:xfrm>
              <a:off x="-18259630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E4F41E70-0581-3AE4-9268-353F86B72ECA}"/>
                </a:ext>
              </a:extLst>
            </p:cNvPr>
            <p:cNvSpPr/>
            <p:nvPr/>
          </p:nvSpPr>
          <p:spPr>
            <a:xfrm>
              <a:off x="-19611813" y="1547378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B56978A3-67E2-2EE6-4658-D7B880F7E011}"/>
                </a:ext>
              </a:extLst>
            </p:cNvPr>
            <p:cNvSpPr/>
            <p:nvPr/>
          </p:nvSpPr>
          <p:spPr>
            <a:xfrm>
              <a:off x="-19912217" y="1547370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3F4D949D-5C43-776C-C56C-9C022893C743}"/>
                </a:ext>
              </a:extLst>
            </p:cNvPr>
            <p:cNvSpPr/>
            <p:nvPr/>
          </p:nvSpPr>
          <p:spPr>
            <a:xfrm>
              <a:off x="-16682043" y="15343438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12E66831-E4AB-6330-E5C5-06AB31B0A168}"/>
                </a:ext>
              </a:extLst>
            </p:cNvPr>
            <p:cNvSpPr/>
            <p:nvPr/>
          </p:nvSpPr>
          <p:spPr>
            <a:xfrm>
              <a:off x="-16756963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156007F3-9B48-D320-C146-F416F78B1A4D}"/>
                </a:ext>
              </a:extLst>
            </p:cNvPr>
            <p:cNvSpPr/>
            <p:nvPr/>
          </p:nvSpPr>
          <p:spPr>
            <a:xfrm>
              <a:off x="-15855830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CCAA5B1E-18AD-9880-BD38-E84D4AC3DD1C}"/>
                </a:ext>
              </a:extLst>
            </p:cNvPr>
            <p:cNvSpPr/>
            <p:nvPr/>
          </p:nvSpPr>
          <p:spPr>
            <a:xfrm>
              <a:off x="-18334711" y="15343438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54CAD05B-B2EC-4F16-6EDA-F8488D24056D}"/>
                </a:ext>
              </a:extLst>
            </p:cNvPr>
            <p:cNvSpPr/>
            <p:nvPr/>
          </p:nvSpPr>
          <p:spPr>
            <a:xfrm>
              <a:off x="-15855750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F692A89E-7E76-B695-B491-65EA3E3BC5D5}"/>
                </a:ext>
              </a:extLst>
            </p:cNvPr>
            <p:cNvSpPr/>
            <p:nvPr/>
          </p:nvSpPr>
          <p:spPr>
            <a:xfrm>
              <a:off x="-1690736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024B0A2D-29E9-A020-D0E2-C12F00076850}"/>
                </a:ext>
              </a:extLst>
            </p:cNvPr>
            <p:cNvSpPr/>
            <p:nvPr/>
          </p:nvSpPr>
          <p:spPr>
            <a:xfrm>
              <a:off x="-16381558" y="1326185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C106D7B0-F608-1C55-0E89-9EA691943871}"/>
                </a:ext>
              </a:extLst>
            </p:cNvPr>
            <p:cNvSpPr/>
            <p:nvPr/>
          </p:nvSpPr>
          <p:spPr>
            <a:xfrm>
              <a:off x="-1810938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BA83BAAB-3B11-CD1A-735B-F4B5CFC61AF3}"/>
                </a:ext>
              </a:extLst>
            </p:cNvPr>
            <p:cNvSpPr/>
            <p:nvPr/>
          </p:nvSpPr>
          <p:spPr>
            <a:xfrm>
              <a:off x="-19161004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DD1DDA85-3D6A-26AC-2A1F-DF3142F28796}"/>
                </a:ext>
              </a:extLst>
            </p:cNvPr>
            <p:cNvSpPr/>
            <p:nvPr/>
          </p:nvSpPr>
          <p:spPr>
            <a:xfrm>
              <a:off x="-15179376" y="1352230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41D14331-EB2F-B50E-0AB8-B1C73C250172}"/>
                </a:ext>
              </a:extLst>
            </p:cNvPr>
            <p:cNvSpPr/>
            <p:nvPr/>
          </p:nvSpPr>
          <p:spPr>
            <a:xfrm>
              <a:off x="-15555265" y="1313167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4010FA81-E88F-3484-A850-60556F0FA664}"/>
                </a:ext>
              </a:extLst>
            </p:cNvPr>
            <p:cNvSpPr/>
            <p:nvPr/>
          </p:nvSpPr>
          <p:spPr>
            <a:xfrm>
              <a:off x="-15705265" y="131318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D28E123E-3084-A0D4-7E4A-A1A1D859959C}"/>
                </a:ext>
              </a:extLst>
            </p:cNvPr>
            <p:cNvSpPr/>
            <p:nvPr/>
          </p:nvSpPr>
          <p:spPr>
            <a:xfrm>
              <a:off x="-15855830" y="13131912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01491896-3771-786B-E8A6-1C72E2CE3AF4}"/>
                </a:ext>
              </a:extLst>
            </p:cNvPr>
            <p:cNvSpPr/>
            <p:nvPr/>
          </p:nvSpPr>
          <p:spPr>
            <a:xfrm>
              <a:off x="-18635115" y="1586433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86BAFF67-62AE-78DC-DD0B-9D0BB0B17398}"/>
                </a:ext>
              </a:extLst>
            </p:cNvPr>
            <p:cNvSpPr/>
            <p:nvPr/>
          </p:nvSpPr>
          <p:spPr>
            <a:xfrm>
              <a:off x="-16456639" y="1313167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A1600AC5-216C-E656-691C-148A35CE503D}"/>
                </a:ext>
              </a:extLst>
            </p:cNvPr>
            <p:cNvSpPr/>
            <p:nvPr/>
          </p:nvSpPr>
          <p:spPr>
            <a:xfrm>
              <a:off x="-15404861" y="149532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C0D5BF94-B021-0A48-61A8-71BFB2A1E8F9}"/>
                </a:ext>
              </a:extLst>
            </p:cNvPr>
            <p:cNvSpPr/>
            <p:nvPr/>
          </p:nvSpPr>
          <p:spPr>
            <a:xfrm>
              <a:off x="-15855669" y="1495320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E3ECEE39-22B3-230F-46DD-9D357DA32F2B}"/>
                </a:ext>
              </a:extLst>
            </p:cNvPr>
            <p:cNvSpPr/>
            <p:nvPr/>
          </p:nvSpPr>
          <p:spPr>
            <a:xfrm>
              <a:off x="-16381478" y="1586433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962F7721-BC68-31CF-E582-71B00376CC2F}"/>
                </a:ext>
              </a:extLst>
            </p:cNvPr>
            <p:cNvSpPr/>
            <p:nvPr/>
          </p:nvSpPr>
          <p:spPr>
            <a:xfrm>
              <a:off x="-19160843" y="1495320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61E7AA4D-6C04-B45A-296F-385C6AD89332}"/>
                </a:ext>
              </a:extLst>
            </p:cNvPr>
            <p:cNvSpPr/>
            <p:nvPr/>
          </p:nvSpPr>
          <p:spPr>
            <a:xfrm>
              <a:off x="-20212702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1AF76D36-0BCB-36F1-EE45-2509C057979C}"/>
                </a:ext>
              </a:extLst>
            </p:cNvPr>
            <p:cNvSpPr/>
            <p:nvPr/>
          </p:nvSpPr>
          <p:spPr>
            <a:xfrm>
              <a:off x="-15029456" y="148232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A7BEF467-EF43-3BFF-A7E2-1EF7367C0AF2}"/>
                </a:ext>
              </a:extLst>
            </p:cNvPr>
            <p:cNvSpPr/>
            <p:nvPr/>
          </p:nvSpPr>
          <p:spPr>
            <a:xfrm>
              <a:off x="-16907447" y="1391221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F6947005-FA89-04FF-602F-FA47CCC1A4CF}"/>
                </a:ext>
              </a:extLst>
            </p:cNvPr>
            <p:cNvSpPr/>
            <p:nvPr/>
          </p:nvSpPr>
          <p:spPr>
            <a:xfrm>
              <a:off x="-15329941" y="148232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84197774-F71D-B8EC-FB00-39F8B2DCF819}"/>
                </a:ext>
              </a:extLst>
            </p:cNvPr>
            <p:cNvSpPr/>
            <p:nvPr/>
          </p:nvSpPr>
          <p:spPr>
            <a:xfrm>
              <a:off x="-19987298" y="148232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B4E24290-47CD-9E23-B418-C9924D7EF5DB}"/>
                </a:ext>
              </a:extLst>
            </p:cNvPr>
            <p:cNvSpPr/>
            <p:nvPr/>
          </p:nvSpPr>
          <p:spPr>
            <a:xfrm>
              <a:off x="-15329861" y="1456297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5AA5AD7E-1D6D-CE3C-5147-49F4B0543B48}"/>
                </a:ext>
              </a:extLst>
            </p:cNvPr>
            <p:cNvSpPr/>
            <p:nvPr/>
          </p:nvSpPr>
          <p:spPr>
            <a:xfrm>
              <a:off x="-16381558" y="1456297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39BC5153-1288-D159-EFC7-DD0635E10A5A}"/>
                </a:ext>
              </a:extLst>
            </p:cNvPr>
            <p:cNvSpPr/>
            <p:nvPr/>
          </p:nvSpPr>
          <p:spPr>
            <a:xfrm>
              <a:off x="-18635196" y="1456297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96085CEA-2F8D-2670-12D9-9AB4BA361C8E}"/>
                </a:ext>
              </a:extLst>
            </p:cNvPr>
            <p:cNvSpPr/>
            <p:nvPr/>
          </p:nvSpPr>
          <p:spPr>
            <a:xfrm>
              <a:off x="-19160843" y="1651477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067A2850-64A9-9CAE-66B7-27BFD2ABD5A2}"/>
                </a:ext>
              </a:extLst>
            </p:cNvPr>
            <p:cNvSpPr/>
            <p:nvPr/>
          </p:nvSpPr>
          <p:spPr>
            <a:xfrm>
              <a:off x="-16156235" y="14433032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E8601CFB-BA4F-DB6B-32BA-6399D142150B}"/>
                </a:ext>
              </a:extLst>
            </p:cNvPr>
            <p:cNvSpPr/>
            <p:nvPr/>
          </p:nvSpPr>
          <p:spPr>
            <a:xfrm>
              <a:off x="-18935600" y="1664480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5AB616E4-5FA8-551F-3E62-39D454A8069E}"/>
                </a:ext>
              </a:extLst>
            </p:cNvPr>
            <p:cNvSpPr/>
            <p:nvPr/>
          </p:nvSpPr>
          <p:spPr>
            <a:xfrm>
              <a:off x="-18109226" y="1391221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8C4331AB-0ADF-92B8-C9A4-56125AE9F329}"/>
                </a:ext>
              </a:extLst>
            </p:cNvPr>
            <p:cNvSpPr/>
            <p:nvPr/>
          </p:nvSpPr>
          <p:spPr>
            <a:xfrm>
              <a:off x="-18860519" y="14433032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39B3F4F4-AB58-75E4-FFC3-D0C3D5B067DD}"/>
                </a:ext>
              </a:extLst>
            </p:cNvPr>
            <p:cNvSpPr/>
            <p:nvPr/>
          </p:nvSpPr>
          <p:spPr>
            <a:xfrm>
              <a:off x="-18785438" y="166448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241D33F2-F7FF-5DE2-AF8F-9BF40CB93D93}"/>
                </a:ext>
              </a:extLst>
            </p:cNvPr>
            <p:cNvSpPr/>
            <p:nvPr/>
          </p:nvSpPr>
          <p:spPr>
            <a:xfrm>
              <a:off x="-18635035" y="1664463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24A378E9-7B1E-7D1F-CB70-961AA7E38ACA}"/>
                </a:ext>
              </a:extLst>
            </p:cNvPr>
            <p:cNvSpPr/>
            <p:nvPr/>
          </p:nvSpPr>
          <p:spPr>
            <a:xfrm>
              <a:off x="-15329861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8C3AD051-94DF-749B-F746-3DD375D68511}"/>
                </a:ext>
              </a:extLst>
            </p:cNvPr>
            <p:cNvSpPr/>
            <p:nvPr/>
          </p:nvSpPr>
          <p:spPr>
            <a:xfrm>
              <a:off x="-15630426" y="1430276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713A4289-963E-B364-9E9D-0D390E3577AA}"/>
                </a:ext>
              </a:extLst>
            </p:cNvPr>
            <p:cNvSpPr/>
            <p:nvPr/>
          </p:nvSpPr>
          <p:spPr>
            <a:xfrm>
              <a:off x="-15930750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9839F5AC-D400-C21C-F357-F82569D8A23A}"/>
                </a:ext>
              </a:extLst>
            </p:cNvPr>
            <p:cNvSpPr/>
            <p:nvPr/>
          </p:nvSpPr>
          <p:spPr>
            <a:xfrm>
              <a:off x="-16231155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0CFC93FE-9956-5325-9C4B-E25ABEAAF10A}"/>
                </a:ext>
              </a:extLst>
            </p:cNvPr>
            <p:cNvSpPr/>
            <p:nvPr/>
          </p:nvSpPr>
          <p:spPr>
            <a:xfrm>
              <a:off x="-16381558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8C8D9508-3AC9-A7B9-4470-A29FBF9F3EE9}"/>
                </a:ext>
              </a:extLst>
            </p:cNvPr>
            <p:cNvSpPr/>
            <p:nvPr/>
          </p:nvSpPr>
          <p:spPr>
            <a:xfrm>
              <a:off x="-15855589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4954BC7A-8CB8-D7C3-267A-582E14637089}"/>
                </a:ext>
              </a:extLst>
            </p:cNvPr>
            <p:cNvSpPr/>
            <p:nvPr/>
          </p:nvSpPr>
          <p:spPr>
            <a:xfrm>
              <a:off x="-18034226" y="1664480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259215A0-502A-764F-CBC8-BD9DEF12686D}"/>
                </a:ext>
              </a:extLst>
            </p:cNvPr>
            <p:cNvSpPr/>
            <p:nvPr/>
          </p:nvSpPr>
          <p:spPr>
            <a:xfrm>
              <a:off x="-15555265" y="1261133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61D61FF3-42BE-DF2A-0098-8D8D6A0045FA}"/>
                </a:ext>
              </a:extLst>
            </p:cNvPr>
            <p:cNvSpPr/>
            <p:nvPr/>
          </p:nvSpPr>
          <p:spPr>
            <a:xfrm>
              <a:off x="-15855750" y="1261117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E4269E1D-41F0-E193-089D-DD8842551C97}"/>
                </a:ext>
              </a:extLst>
            </p:cNvPr>
            <p:cNvSpPr/>
            <p:nvPr/>
          </p:nvSpPr>
          <p:spPr>
            <a:xfrm>
              <a:off x="-16982448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294C3645-8137-DD59-37F4-45F12EA25B99}"/>
                </a:ext>
              </a:extLst>
            </p:cNvPr>
            <p:cNvSpPr/>
            <p:nvPr/>
          </p:nvSpPr>
          <p:spPr>
            <a:xfrm>
              <a:off x="-17282772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C99E4AAD-51DD-BF60-4718-267A601E7022}"/>
                </a:ext>
              </a:extLst>
            </p:cNvPr>
            <p:cNvSpPr/>
            <p:nvPr/>
          </p:nvSpPr>
          <p:spPr>
            <a:xfrm>
              <a:off x="-19085923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5F9F4DEE-F739-4843-9F5E-48155489C776}"/>
                </a:ext>
              </a:extLst>
            </p:cNvPr>
            <p:cNvSpPr/>
            <p:nvPr/>
          </p:nvSpPr>
          <p:spPr>
            <a:xfrm>
              <a:off x="-17733821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2AAB62D0-F93C-9D32-FC2D-065A8B2558D8}"/>
                </a:ext>
              </a:extLst>
            </p:cNvPr>
            <p:cNvSpPr/>
            <p:nvPr/>
          </p:nvSpPr>
          <p:spPr>
            <a:xfrm>
              <a:off x="-18785438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7ED956F3-98F3-FA29-2130-E0BBAEAB5922}"/>
                </a:ext>
              </a:extLst>
            </p:cNvPr>
            <p:cNvSpPr/>
            <p:nvPr/>
          </p:nvSpPr>
          <p:spPr>
            <a:xfrm>
              <a:off x="-18635035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2CFD8E1D-4A11-98EC-3766-833971F8CD3E}"/>
                </a:ext>
              </a:extLst>
            </p:cNvPr>
            <p:cNvSpPr/>
            <p:nvPr/>
          </p:nvSpPr>
          <p:spPr>
            <a:xfrm>
              <a:off x="-16982528" y="1664480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333729C9-A041-7D13-9306-C8E749EEBDC0}"/>
                </a:ext>
              </a:extLst>
            </p:cNvPr>
            <p:cNvSpPr/>
            <p:nvPr/>
          </p:nvSpPr>
          <p:spPr>
            <a:xfrm>
              <a:off x="-18034306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7A9C08F3-E6CF-C6A8-B9A0-C1C83E63CD9D}"/>
                </a:ext>
              </a:extLst>
            </p:cNvPr>
            <p:cNvSpPr/>
            <p:nvPr/>
          </p:nvSpPr>
          <p:spPr>
            <a:xfrm>
              <a:off x="-15705265" y="1261133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7DC1982A-4FCA-543F-8DAE-158A7D2DE1BC}"/>
                </a:ext>
              </a:extLst>
            </p:cNvPr>
            <p:cNvSpPr/>
            <p:nvPr/>
          </p:nvSpPr>
          <p:spPr>
            <a:xfrm>
              <a:off x="-17132771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F29EECE1-A916-4202-31AB-E824E9354190}"/>
                </a:ext>
              </a:extLst>
            </p:cNvPr>
            <p:cNvSpPr/>
            <p:nvPr/>
          </p:nvSpPr>
          <p:spPr>
            <a:xfrm>
              <a:off x="-15930831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BF9FB19C-A12E-37AC-E8FA-C300C4B21E97}"/>
                </a:ext>
              </a:extLst>
            </p:cNvPr>
            <p:cNvSpPr/>
            <p:nvPr/>
          </p:nvSpPr>
          <p:spPr>
            <a:xfrm>
              <a:off x="-19085762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FDFDB44B-2CFB-52E8-0EB9-7AAFE28A7B42}"/>
                </a:ext>
              </a:extLst>
            </p:cNvPr>
            <p:cNvSpPr/>
            <p:nvPr/>
          </p:nvSpPr>
          <p:spPr>
            <a:xfrm>
              <a:off x="-19311328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741F707E-DA43-B850-A7B7-43A9B926C011}"/>
                </a:ext>
              </a:extLst>
            </p:cNvPr>
            <p:cNvSpPr/>
            <p:nvPr/>
          </p:nvSpPr>
          <p:spPr>
            <a:xfrm>
              <a:off x="-19085923" y="1716529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A3B12896-3CD8-B6A8-17AF-4212CB2DF2E2}"/>
                </a:ext>
              </a:extLst>
            </p:cNvPr>
            <p:cNvSpPr/>
            <p:nvPr/>
          </p:nvSpPr>
          <p:spPr>
            <a:xfrm>
              <a:off x="-18034145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3B568660-7C01-E534-BDA5-CAD2E36305F7}"/>
                </a:ext>
              </a:extLst>
            </p:cNvPr>
            <p:cNvSpPr/>
            <p:nvPr/>
          </p:nvSpPr>
          <p:spPr>
            <a:xfrm>
              <a:off x="-17508256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426F57E9-EB68-1116-39F9-1EE3D3D2C654}"/>
                </a:ext>
              </a:extLst>
            </p:cNvPr>
            <p:cNvSpPr/>
            <p:nvPr/>
          </p:nvSpPr>
          <p:spPr>
            <a:xfrm>
              <a:off x="-14953972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745B5A5B-BAF7-60C9-2F06-274C4A1EC77B}"/>
                </a:ext>
              </a:extLst>
            </p:cNvPr>
            <p:cNvSpPr/>
            <p:nvPr/>
          </p:nvSpPr>
          <p:spPr>
            <a:xfrm>
              <a:off x="-17884144" y="1404264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2388A006-17D9-06CC-911A-9491B2A242C7}"/>
                </a:ext>
              </a:extLst>
            </p:cNvPr>
            <p:cNvSpPr/>
            <p:nvPr/>
          </p:nvSpPr>
          <p:spPr>
            <a:xfrm>
              <a:off x="-17883822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1FEAD0A6-1B6B-2307-0BD7-2E06FA2B34C0}"/>
                </a:ext>
              </a:extLst>
            </p:cNvPr>
            <p:cNvSpPr/>
            <p:nvPr/>
          </p:nvSpPr>
          <p:spPr>
            <a:xfrm>
              <a:off x="-15705185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7452B961-F80B-1BBF-AC64-8CFEA1F42907}"/>
                </a:ext>
              </a:extLst>
            </p:cNvPr>
            <p:cNvSpPr/>
            <p:nvPr/>
          </p:nvSpPr>
          <p:spPr>
            <a:xfrm>
              <a:off x="-16005670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201598A6-B48B-7190-FE1E-BD96D176FFDA}"/>
                </a:ext>
              </a:extLst>
            </p:cNvPr>
            <p:cNvSpPr/>
            <p:nvPr/>
          </p:nvSpPr>
          <p:spPr>
            <a:xfrm>
              <a:off x="-19536732" y="15603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F08B4CC0-FC96-3B1E-767C-052AF0028EE0}"/>
                </a:ext>
              </a:extLst>
            </p:cNvPr>
            <p:cNvSpPr/>
            <p:nvPr/>
          </p:nvSpPr>
          <p:spPr>
            <a:xfrm>
              <a:off x="-18184468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D5602899-800C-A6A6-0B8C-9208EA44FEB1}"/>
                </a:ext>
              </a:extLst>
            </p:cNvPr>
            <p:cNvSpPr/>
            <p:nvPr/>
          </p:nvSpPr>
          <p:spPr>
            <a:xfrm>
              <a:off x="-19161004" y="1677506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61331262-E33B-423C-855E-42F0F10C89EC}"/>
                </a:ext>
              </a:extLst>
            </p:cNvPr>
            <p:cNvSpPr/>
            <p:nvPr/>
          </p:nvSpPr>
          <p:spPr>
            <a:xfrm>
              <a:off x="-16456639" y="133922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9A2707E2-BAB9-008E-8FF7-3BA5844FD8A8}"/>
                </a:ext>
              </a:extLst>
            </p:cNvPr>
            <p:cNvSpPr/>
            <p:nvPr/>
          </p:nvSpPr>
          <p:spPr>
            <a:xfrm>
              <a:off x="-15630346" y="1378267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F1F4A6CD-BB39-A3CF-BE35-B59787BE241C}"/>
                </a:ext>
              </a:extLst>
            </p:cNvPr>
            <p:cNvSpPr/>
            <p:nvPr/>
          </p:nvSpPr>
          <p:spPr>
            <a:xfrm>
              <a:off x="-15404861" y="1261133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76AF3D10-2BEC-214F-2BFC-4B0154C34C4D}"/>
                </a:ext>
              </a:extLst>
            </p:cNvPr>
            <p:cNvSpPr/>
            <p:nvPr/>
          </p:nvSpPr>
          <p:spPr>
            <a:xfrm>
              <a:off x="-18485115" y="15603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313F8504-B5AB-7C87-4B19-8830A8A27E16}"/>
                </a:ext>
              </a:extLst>
            </p:cNvPr>
            <p:cNvSpPr/>
            <p:nvPr/>
          </p:nvSpPr>
          <p:spPr>
            <a:xfrm>
              <a:off x="-15179376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4337BB63-BC61-331F-8469-E8A8BEA481B5}"/>
                </a:ext>
              </a:extLst>
            </p:cNvPr>
            <p:cNvSpPr/>
            <p:nvPr/>
          </p:nvSpPr>
          <p:spPr>
            <a:xfrm>
              <a:off x="-15329780" y="1326185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59582764-2E89-5FA2-A373-AC7C917D2089}"/>
                </a:ext>
              </a:extLst>
            </p:cNvPr>
            <p:cNvSpPr/>
            <p:nvPr/>
          </p:nvSpPr>
          <p:spPr>
            <a:xfrm>
              <a:off x="-14878972" y="1430276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4A880220-D5CD-8DAD-18AD-1EA0F0816E50}"/>
                </a:ext>
              </a:extLst>
            </p:cNvPr>
            <p:cNvSpPr/>
            <p:nvPr/>
          </p:nvSpPr>
          <p:spPr>
            <a:xfrm>
              <a:off x="-19010923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D7F7F123-CB2E-AB08-E527-BB593FFD6044}"/>
                </a:ext>
              </a:extLst>
            </p:cNvPr>
            <p:cNvSpPr/>
            <p:nvPr/>
          </p:nvSpPr>
          <p:spPr>
            <a:xfrm>
              <a:off x="-17057368" y="1417282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73764C2D-C00C-B1B1-F43F-D16330379FFF}"/>
                </a:ext>
              </a:extLst>
            </p:cNvPr>
            <p:cNvSpPr/>
            <p:nvPr/>
          </p:nvSpPr>
          <p:spPr>
            <a:xfrm>
              <a:off x="-18710277" y="1443287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4C2F905B-E470-E067-DE20-6671E7AC1A01}"/>
                </a:ext>
              </a:extLst>
            </p:cNvPr>
            <p:cNvSpPr/>
            <p:nvPr/>
          </p:nvSpPr>
          <p:spPr>
            <a:xfrm>
              <a:off x="-17583257" y="1560380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A3E1FE6D-86F3-4161-5A6E-CEAC1CF6852B}"/>
                </a:ext>
              </a:extLst>
            </p:cNvPr>
            <p:cNvSpPr/>
            <p:nvPr/>
          </p:nvSpPr>
          <p:spPr>
            <a:xfrm>
              <a:off x="-19837217" y="1534359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78FDFA54-7948-4234-8392-EAB67E573B51}"/>
                </a:ext>
              </a:extLst>
            </p:cNvPr>
            <p:cNvSpPr/>
            <p:nvPr/>
          </p:nvSpPr>
          <p:spPr>
            <a:xfrm>
              <a:off x="-17433336" y="1560380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21C0F332-BAFD-B193-2215-77766ADA5647}"/>
                </a:ext>
              </a:extLst>
            </p:cNvPr>
            <p:cNvSpPr/>
            <p:nvPr/>
          </p:nvSpPr>
          <p:spPr>
            <a:xfrm>
              <a:off x="-19085923" y="166448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4501FB67-4D42-02DF-7C49-5F2A73EAA62F}"/>
                </a:ext>
              </a:extLst>
            </p:cNvPr>
            <p:cNvSpPr/>
            <p:nvPr/>
          </p:nvSpPr>
          <p:spPr>
            <a:xfrm>
              <a:off x="-16907447" y="1651477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D6EE15BA-6DFB-2F66-E60F-145C97F7E47E}"/>
                </a:ext>
              </a:extLst>
            </p:cNvPr>
            <p:cNvSpPr/>
            <p:nvPr/>
          </p:nvSpPr>
          <p:spPr>
            <a:xfrm>
              <a:off x="-16531478" y="15603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C0619B4E-397A-D558-B690-1C97EA63A60E}"/>
                </a:ext>
              </a:extLst>
            </p:cNvPr>
            <p:cNvSpPr/>
            <p:nvPr/>
          </p:nvSpPr>
          <p:spPr>
            <a:xfrm>
              <a:off x="-17132368" y="1404264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5F4A7FBE-9640-1189-D7B1-F0ACE783F698}"/>
                </a:ext>
              </a:extLst>
            </p:cNvPr>
            <p:cNvSpPr/>
            <p:nvPr/>
          </p:nvSpPr>
          <p:spPr>
            <a:xfrm>
              <a:off x="-16381478" y="135221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C06D96B3-06BC-86E5-9102-54FD1B35F9EE}"/>
                </a:ext>
              </a:extLst>
            </p:cNvPr>
            <p:cNvSpPr/>
            <p:nvPr/>
          </p:nvSpPr>
          <p:spPr>
            <a:xfrm>
              <a:off x="-19611571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1" name="Ellipse 250">
              <a:extLst>
                <a:ext uri="{FF2B5EF4-FFF2-40B4-BE49-F238E27FC236}">
                  <a16:creationId xmlns:a16="http://schemas.microsoft.com/office/drawing/2014/main" id="{6C3AF2A7-B19E-CFA8-0812-16F8BC31B10A}"/>
                </a:ext>
              </a:extLst>
            </p:cNvPr>
            <p:cNvSpPr/>
            <p:nvPr/>
          </p:nvSpPr>
          <p:spPr>
            <a:xfrm>
              <a:off x="-16982448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2" name="Ellipse 251">
              <a:extLst>
                <a:ext uri="{FF2B5EF4-FFF2-40B4-BE49-F238E27FC236}">
                  <a16:creationId xmlns:a16="http://schemas.microsoft.com/office/drawing/2014/main" id="{8076A9A9-3B24-E32A-3AD4-00DA82E76425}"/>
                </a:ext>
              </a:extLst>
            </p:cNvPr>
            <p:cNvSpPr/>
            <p:nvPr/>
          </p:nvSpPr>
          <p:spPr>
            <a:xfrm>
              <a:off x="-18710438" y="1521349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3" name="Ellipse 252">
              <a:extLst>
                <a:ext uri="{FF2B5EF4-FFF2-40B4-BE49-F238E27FC236}">
                  <a16:creationId xmlns:a16="http://schemas.microsoft.com/office/drawing/2014/main" id="{D56F698A-03FF-3354-669C-CDA0080FF604}"/>
                </a:ext>
              </a:extLst>
            </p:cNvPr>
            <p:cNvSpPr/>
            <p:nvPr/>
          </p:nvSpPr>
          <p:spPr>
            <a:xfrm>
              <a:off x="-15780427" y="127413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4" name="Ellipse 253">
              <a:extLst>
                <a:ext uri="{FF2B5EF4-FFF2-40B4-BE49-F238E27FC236}">
                  <a16:creationId xmlns:a16="http://schemas.microsoft.com/office/drawing/2014/main" id="{3E2CF324-5D04-25C1-A307-225C14DD8847}"/>
                </a:ext>
              </a:extLst>
            </p:cNvPr>
            <p:cNvSpPr/>
            <p:nvPr/>
          </p:nvSpPr>
          <p:spPr>
            <a:xfrm>
              <a:off x="-15479539" y="1352206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5" name="Ellipse 254">
              <a:extLst>
                <a:ext uri="{FF2B5EF4-FFF2-40B4-BE49-F238E27FC236}">
                  <a16:creationId xmlns:a16="http://schemas.microsoft.com/office/drawing/2014/main" id="{56FE1B84-D97D-25D8-7000-2AEBDBA00A2B}"/>
                </a:ext>
              </a:extLst>
            </p:cNvPr>
            <p:cNvSpPr/>
            <p:nvPr/>
          </p:nvSpPr>
          <p:spPr>
            <a:xfrm>
              <a:off x="-19762055" y="1521349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6" name="Ellipse 255">
              <a:extLst>
                <a:ext uri="{FF2B5EF4-FFF2-40B4-BE49-F238E27FC236}">
                  <a16:creationId xmlns:a16="http://schemas.microsoft.com/office/drawing/2014/main" id="{51B976AA-D066-A6E0-6E53-422FA5E4F695}"/>
                </a:ext>
              </a:extLst>
            </p:cNvPr>
            <p:cNvSpPr/>
            <p:nvPr/>
          </p:nvSpPr>
          <p:spPr>
            <a:xfrm>
              <a:off x="-18559954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7" name="Ellipse 256">
              <a:extLst>
                <a:ext uri="{FF2B5EF4-FFF2-40B4-BE49-F238E27FC236}">
                  <a16:creationId xmlns:a16="http://schemas.microsoft.com/office/drawing/2014/main" id="{AF89227B-D8D8-DBAE-040C-9C8D364534B4}"/>
                </a:ext>
              </a:extLst>
            </p:cNvPr>
            <p:cNvSpPr/>
            <p:nvPr/>
          </p:nvSpPr>
          <p:spPr>
            <a:xfrm>
              <a:off x="-16306236" y="1443287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8" name="Ellipse 257">
              <a:extLst>
                <a:ext uri="{FF2B5EF4-FFF2-40B4-BE49-F238E27FC236}">
                  <a16:creationId xmlns:a16="http://schemas.microsoft.com/office/drawing/2014/main" id="{843A4778-FEB7-CAA0-1C45-1062158C56D1}"/>
                </a:ext>
              </a:extLst>
            </p:cNvPr>
            <p:cNvSpPr/>
            <p:nvPr/>
          </p:nvSpPr>
          <p:spPr>
            <a:xfrm>
              <a:off x="-17959306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9" name="Ellipse 258">
              <a:extLst>
                <a:ext uri="{FF2B5EF4-FFF2-40B4-BE49-F238E27FC236}">
                  <a16:creationId xmlns:a16="http://schemas.microsoft.com/office/drawing/2014/main" id="{4D18DEE2-12E6-8AF3-D95F-0989B983812C}"/>
                </a:ext>
              </a:extLst>
            </p:cNvPr>
            <p:cNvSpPr/>
            <p:nvPr/>
          </p:nvSpPr>
          <p:spPr>
            <a:xfrm>
              <a:off x="-18109146" y="1651477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0" name="Ellipse 259">
              <a:extLst>
                <a:ext uri="{FF2B5EF4-FFF2-40B4-BE49-F238E27FC236}">
                  <a16:creationId xmlns:a16="http://schemas.microsoft.com/office/drawing/2014/main" id="{2F94148E-F806-555D-FC5E-6E08F2626E2C}"/>
                </a:ext>
              </a:extLst>
            </p:cNvPr>
            <p:cNvSpPr/>
            <p:nvPr/>
          </p:nvSpPr>
          <p:spPr>
            <a:xfrm>
              <a:off x="-15329780" y="127416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1" name="Ellipse 260">
              <a:extLst>
                <a:ext uri="{FF2B5EF4-FFF2-40B4-BE49-F238E27FC236}">
                  <a16:creationId xmlns:a16="http://schemas.microsoft.com/office/drawing/2014/main" id="{8E63C2F2-A14D-D91C-CE76-7A3D11ECBE5F}"/>
                </a:ext>
              </a:extLst>
            </p:cNvPr>
            <p:cNvSpPr/>
            <p:nvPr/>
          </p:nvSpPr>
          <p:spPr>
            <a:xfrm>
              <a:off x="-17508256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2" name="Ellipse 261">
              <a:extLst>
                <a:ext uri="{FF2B5EF4-FFF2-40B4-BE49-F238E27FC236}">
                  <a16:creationId xmlns:a16="http://schemas.microsoft.com/office/drawing/2014/main" id="{2958ADC0-A87B-6A1B-5856-ED03022C9F50}"/>
                </a:ext>
              </a:extLst>
            </p:cNvPr>
            <p:cNvSpPr/>
            <p:nvPr/>
          </p:nvSpPr>
          <p:spPr>
            <a:xfrm>
              <a:off x="-16982448" y="1508379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3" name="Ellipse 262">
              <a:extLst>
                <a:ext uri="{FF2B5EF4-FFF2-40B4-BE49-F238E27FC236}">
                  <a16:creationId xmlns:a16="http://schemas.microsoft.com/office/drawing/2014/main" id="{A16BECDB-97EF-E940-7F8A-F32EFD589112}"/>
                </a:ext>
              </a:extLst>
            </p:cNvPr>
            <p:cNvSpPr/>
            <p:nvPr/>
          </p:nvSpPr>
          <p:spPr>
            <a:xfrm>
              <a:off x="-16456639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4" name="Ellipse 263">
              <a:extLst>
                <a:ext uri="{FF2B5EF4-FFF2-40B4-BE49-F238E27FC236}">
                  <a16:creationId xmlns:a16="http://schemas.microsoft.com/office/drawing/2014/main" id="{0FA4151E-F689-EF17-E3F8-07C8A3300B34}"/>
                </a:ext>
              </a:extLst>
            </p:cNvPr>
            <p:cNvSpPr/>
            <p:nvPr/>
          </p:nvSpPr>
          <p:spPr>
            <a:xfrm>
              <a:off x="-18034145" y="1508379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5" name="Ellipse 264">
              <a:extLst>
                <a:ext uri="{FF2B5EF4-FFF2-40B4-BE49-F238E27FC236}">
                  <a16:creationId xmlns:a16="http://schemas.microsoft.com/office/drawing/2014/main" id="{0F43304C-83EA-12C2-7C08-78B1DCB51C13}"/>
                </a:ext>
              </a:extLst>
            </p:cNvPr>
            <p:cNvSpPr/>
            <p:nvPr/>
          </p:nvSpPr>
          <p:spPr>
            <a:xfrm>
              <a:off x="-17508256" y="1677530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6" name="Ellipse 265">
              <a:extLst>
                <a:ext uri="{FF2B5EF4-FFF2-40B4-BE49-F238E27FC236}">
                  <a16:creationId xmlns:a16="http://schemas.microsoft.com/office/drawing/2014/main" id="{FEFB89BA-CAE3-EE36-FD1B-D950A802CC79}"/>
                </a:ext>
              </a:extLst>
            </p:cNvPr>
            <p:cNvSpPr/>
            <p:nvPr/>
          </p:nvSpPr>
          <p:spPr>
            <a:xfrm>
              <a:off x="-15179457" y="127416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7" name="Ellipse 266">
              <a:extLst>
                <a:ext uri="{FF2B5EF4-FFF2-40B4-BE49-F238E27FC236}">
                  <a16:creationId xmlns:a16="http://schemas.microsoft.com/office/drawing/2014/main" id="{2B2B18E5-3D5A-6F76-535F-27A773235F01}"/>
                </a:ext>
              </a:extLst>
            </p:cNvPr>
            <p:cNvSpPr/>
            <p:nvPr/>
          </p:nvSpPr>
          <p:spPr>
            <a:xfrm>
              <a:off x="-16682043" y="1378251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8" name="Ellipse 267">
              <a:extLst>
                <a:ext uri="{FF2B5EF4-FFF2-40B4-BE49-F238E27FC236}">
                  <a16:creationId xmlns:a16="http://schemas.microsoft.com/office/drawing/2014/main" id="{2E1D84C6-06ED-7C66-B887-12848B7E81DD}"/>
                </a:ext>
              </a:extLst>
            </p:cNvPr>
            <p:cNvSpPr/>
            <p:nvPr/>
          </p:nvSpPr>
          <p:spPr>
            <a:xfrm>
              <a:off x="-19536732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9" name="Ellipse 268">
              <a:extLst>
                <a:ext uri="{FF2B5EF4-FFF2-40B4-BE49-F238E27FC236}">
                  <a16:creationId xmlns:a16="http://schemas.microsoft.com/office/drawing/2014/main" id="{E20E3244-CD94-C779-B3CE-D4E4EA9C42FB}"/>
                </a:ext>
              </a:extLst>
            </p:cNvPr>
            <p:cNvSpPr/>
            <p:nvPr/>
          </p:nvSpPr>
          <p:spPr>
            <a:xfrm>
              <a:off x="-16607123" y="128715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0" name="Ellipse 269">
              <a:extLst>
                <a:ext uri="{FF2B5EF4-FFF2-40B4-BE49-F238E27FC236}">
                  <a16:creationId xmlns:a16="http://schemas.microsoft.com/office/drawing/2014/main" id="{FF9F50E5-76D5-B611-CC39-556A4C52E20B}"/>
                </a:ext>
              </a:extLst>
            </p:cNvPr>
            <p:cNvSpPr/>
            <p:nvPr/>
          </p:nvSpPr>
          <p:spPr>
            <a:xfrm>
              <a:off x="-19236247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1" name="Ellipse 270">
              <a:extLst>
                <a:ext uri="{FF2B5EF4-FFF2-40B4-BE49-F238E27FC236}">
                  <a16:creationId xmlns:a16="http://schemas.microsoft.com/office/drawing/2014/main" id="{811718C1-86BA-C18B-6A0A-D81BA6D01116}"/>
                </a:ext>
              </a:extLst>
            </p:cNvPr>
            <p:cNvSpPr/>
            <p:nvPr/>
          </p:nvSpPr>
          <p:spPr>
            <a:xfrm>
              <a:off x="-16982448" y="163844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2" name="Ellipse 271">
              <a:extLst>
                <a:ext uri="{FF2B5EF4-FFF2-40B4-BE49-F238E27FC236}">
                  <a16:creationId xmlns:a16="http://schemas.microsoft.com/office/drawing/2014/main" id="{021304CD-79BD-5561-E8F4-5DC3583E7DAC}"/>
                </a:ext>
              </a:extLst>
            </p:cNvPr>
            <p:cNvSpPr/>
            <p:nvPr/>
          </p:nvSpPr>
          <p:spPr>
            <a:xfrm>
              <a:off x="-19311328" y="170350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3" name="Ellipse 272">
              <a:extLst>
                <a:ext uri="{FF2B5EF4-FFF2-40B4-BE49-F238E27FC236}">
                  <a16:creationId xmlns:a16="http://schemas.microsoft.com/office/drawing/2014/main" id="{D34617AD-762E-08F1-7CCB-CF5B2B8DBBDF}"/>
                </a:ext>
              </a:extLst>
            </p:cNvPr>
            <p:cNvSpPr/>
            <p:nvPr/>
          </p:nvSpPr>
          <p:spPr>
            <a:xfrm>
              <a:off x="-17132932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4" name="Ellipse 273">
              <a:extLst>
                <a:ext uri="{FF2B5EF4-FFF2-40B4-BE49-F238E27FC236}">
                  <a16:creationId xmlns:a16="http://schemas.microsoft.com/office/drawing/2014/main" id="{CC779D83-33E7-C533-D7FC-8CB815661FB7}"/>
                </a:ext>
              </a:extLst>
            </p:cNvPr>
            <p:cNvSpPr/>
            <p:nvPr/>
          </p:nvSpPr>
          <p:spPr>
            <a:xfrm>
              <a:off x="-18485115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5" name="Ellipse 274">
              <a:extLst>
                <a:ext uri="{FF2B5EF4-FFF2-40B4-BE49-F238E27FC236}">
                  <a16:creationId xmlns:a16="http://schemas.microsoft.com/office/drawing/2014/main" id="{E69CA442-1000-81BF-CBE8-F0DB12E996E8}"/>
                </a:ext>
              </a:extLst>
            </p:cNvPr>
            <p:cNvSpPr/>
            <p:nvPr/>
          </p:nvSpPr>
          <p:spPr>
            <a:xfrm>
              <a:off x="-15930831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6" name="Ellipse 275">
              <a:extLst>
                <a:ext uri="{FF2B5EF4-FFF2-40B4-BE49-F238E27FC236}">
                  <a16:creationId xmlns:a16="http://schemas.microsoft.com/office/drawing/2014/main" id="{89998340-480D-EBE0-471A-5123A8F09AC2}"/>
                </a:ext>
              </a:extLst>
            </p:cNvPr>
            <p:cNvSpPr/>
            <p:nvPr/>
          </p:nvSpPr>
          <p:spPr>
            <a:xfrm>
              <a:off x="-17583096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7" name="Ellipse 276">
              <a:extLst>
                <a:ext uri="{FF2B5EF4-FFF2-40B4-BE49-F238E27FC236}">
                  <a16:creationId xmlns:a16="http://schemas.microsoft.com/office/drawing/2014/main" id="{F52210FF-AB51-2411-2814-033EB7E81DC5}"/>
                </a:ext>
              </a:extLst>
            </p:cNvPr>
            <p:cNvSpPr/>
            <p:nvPr/>
          </p:nvSpPr>
          <p:spPr>
            <a:xfrm>
              <a:off x="-16005670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3C02F366-B2F9-11C5-0DBD-EB68F8EFE099}"/>
                </a:ext>
              </a:extLst>
            </p:cNvPr>
            <p:cNvSpPr/>
            <p:nvPr/>
          </p:nvSpPr>
          <p:spPr>
            <a:xfrm>
              <a:off x="-18184629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5E76F7C7-CA37-10F4-3398-7FB6E51EE6B4}"/>
                </a:ext>
              </a:extLst>
            </p:cNvPr>
            <p:cNvSpPr/>
            <p:nvPr/>
          </p:nvSpPr>
          <p:spPr>
            <a:xfrm>
              <a:off x="-18034145" y="163844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2A78D193-760D-E7E8-2BFC-C35F41D34257}"/>
                </a:ext>
              </a:extLst>
            </p:cNvPr>
            <p:cNvSpPr/>
            <p:nvPr/>
          </p:nvSpPr>
          <p:spPr>
            <a:xfrm>
              <a:off x="-15555265" y="149532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1" name="Ellipse 280">
              <a:extLst>
                <a:ext uri="{FF2B5EF4-FFF2-40B4-BE49-F238E27FC236}">
                  <a16:creationId xmlns:a16="http://schemas.microsoft.com/office/drawing/2014/main" id="{32FD12AB-B31D-3BBA-982F-F5F90F0EE136}"/>
                </a:ext>
              </a:extLst>
            </p:cNvPr>
            <p:cNvSpPr/>
            <p:nvPr/>
          </p:nvSpPr>
          <p:spPr>
            <a:xfrm>
              <a:off x="-17433497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2" name="Ellipse 281">
              <a:extLst>
                <a:ext uri="{FF2B5EF4-FFF2-40B4-BE49-F238E27FC236}">
                  <a16:creationId xmlns:a16="http://schemas.microsoft.com/office/drawing/2014/main" id="{F0D23547-F2D8-2927-6367-B6F303705C3E}"/>
                </a:ext>
              </a:extLst>
            </p:cNvPr>
            <p:cNvSpPr/>
            <p:nvPr/>
          </p:nvSpPr>
          <p:spPr>
            <a:xfrm>
              <a:off x="-16456639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3" name="Ellipse 282">
              <a:extLst>
                <a:ext uri="{FF2B5EF4-FFF2-40B4-BE49-F238E27FC236}">
                  <a16:creationId xmlns:a16="http://schemas.microsoft.com/office/drawing/2014/main" id="{E8D6A4BA-CA70-7D63-EE6B-44B6A25FFD01}"/>
                </a:ext>
              </a:extLst>
            </p:cNvPr>
            <p:cNvSpPr/>
            <p:nvPr/>
          </p:nvSpPr>
          <p:spPr>
            <a:xfrm>
              <a:off x="-16606962" y="1313175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4" name="Ellipse 283">
              <a:extLst>
                <a:ext uri="{FF2B5EF4-FFF2-40B4-BE49-F238E27FC236}">
                  <a16:creationId xmlns:a16="http://schemas.microsoft.com/office/drawing/2014/main" id="{64F7AC39-54EA-1323-19F4-34E25B92C68A}"/>
                </a:ext>
              </a:extLst>
            </p:cNvPr>
            <p:cNvSpPr/>
            <p:nvPr/>
          </p:nvSpPr>
          <p:spPr>
            <a:xfrm>
              <a:off x="-17508256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5" name="Ellipse 284">
              <a:extLst>
                <a:ext uri="{FF2B5EF4-FFF2-40B4-BE49-F238E27FC236}">
                  <a16:creationId xmlns:a16="http://schemas.microsoft.com/office/drawing/2014/main" id="{9AE0186B-6872-0874-B318-9480E589D48D}"/>
                </a:ext>
              </a:extLst>
            </p:cNvPr>
            <p:cNvSpPr/>
            <p:nvPr/>
          </p:nvSpPr>
          <p:spPr>
            <a:xfrm>
              <a:off x="-17959145" y="1417282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6" name="Ellipse 285">
              <a:extLst>
                <a:ext uri="{FF2B5EF4-FFF2-40B4-BE49-F238E27FC236}">
                  <a16:creationId xmlns:a16="http://schemas.microsoft.com/office/drawing/2014/main" id="{F2EC615B-7F86-E131-EDDE-5BDC450952C5}"/>
                </a:ext>
              </a:extLst>
            </p:cNvPr>
            <p:cNvSpPr/>
            <p:nvPr/>
          </p:nvSpPr>
          <p:spPr>
            <a:xfrm>
              <a:off x="-15179457" y="1300156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7" name="Ellipse 286">
              <a:extLst>
                <a:ext uri="{FF2B5EF4-FFF2-40B4-BE49-F238E27FC236}">
                  <a16:creationId xmlns:a16="http://schemas.microsoft.com/office/drawing/2014/main" id="{0911ACCB-F27C-1798-969F-8B49E9F97E1A}"/>
                </a:ext>
              </a:extLst>
            </p:cNvPr>
            <p:cNvSpPr/>
            <p:nvPr/>
          </p:nvSpPr>
          <p:spPr>
            <a:xfrm>
              <a:off x="-15329780" y="1300156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8" name="Ellipse 287">
              <a:extLst>
                <a:ext uri="{FF2B5EF4-FFF2-40B4-BE49-F238E27FC236}">
                  <a16:creationId xmlns:a16="http://schemas.microsoft.com/office/drawing/2014/main" id="{2FA7D56A-B950-39D2-6295-FCCB278B3C1A}"/>
                </a:ext>
              </a:extLst>
            </p:cNvPr>
            <p:cNvSpPr/>
            <p:nvPr/>
          </p:nvSpPr>
          <p:spPr>
            <a:xfrm>
              <a:off x="-16306155" y="128715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9" name="Ellipse 288">
              <a:extLst>
                <a:ext uri="{FF2B5EF4-FFF2-40B4-BE49-F238E27FC236}">
                  <a16:creationId xmlns:a16="http://schemas.microsoft.com/office/drawing/2014/main" id="{D048BD9E-1234-6237-9E56-C21418F41E7C}"/>
                </a:ext>
              </a:extLst>
            </p:cNvPr>
            <p:cNvSpPr/>
            <p:nvPr/>
          </p:nvSpPr>
          <p:spPr>
            <a:xfrm>
              <a:off x="-15780346" y="1456313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0" name="Ellipse 289">
              <a:extLst>
                <a:ext uri="{FF2B5EF4-FFF2-40B4-BE49-F238E27FC236}">
                  <a16:creationId xmlns:a16="http://schemas.microsoft.com/office/drawing/2014/main" id="{15C997B3-6AE4-C148-19C2-6C8272C3D067}"/>
                </a:ext>
              </a:extLst>
            </p:cNvPr>
            <p:cNvSpPr/>
            <p:nvPr/>
          </p:nvSpPr>
          <p:spPr>
            <a:xfrm>
              <a:off x="-16531478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1" name="Ellipse 290">
              <a:extLst>
                <a:ext uri="{FF2B5EF4-FFF2-40B4-BE49-F238E27FC236}">
                  <a16:creationId xmlns:a16="http://schemas.microsoft.com/office/drawing/2014/main" id="{F0E04E3E-EBA6-8078-7FC9-CF6336EF9236}"/>
                </a:ext>
              </a:extLst>
            </p:cNvPr>
            <p:cNvSpPr/>
            <p:nvPr/>
          </p:nvSpPr>
          <p:spPr>
            <a:xfrm>
              <a:off x="-18559954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2" name="Ellipse 291">
              <a:extLst>
                <a:ext uri="{FF2B5EF4-FFF2-40B4-BE49-F238E27FC236}">
                  <a16:creationId xmlns:a16="http://schemas.microsoft.com/office/drawing/2014/main" id="{4F0891C9-E634-00E7-560A-6B9CB86ADE10}"/>
                </a:ext>
              </a:extLst>
            </p:cNvPr>
            <p:cNvSpPr/>
            <p:nvPr/>
          </p:nvSpPr>
          <p:spPr>
            <a:xfrm>
              <a:off x="-19010923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3" name="Ellipse 292">
              <a:extLst>
                <a:ext uri="{FF2B5EF4-FFF2-40B4-BE49-F238E27FC236}">
                  <a16:creationId xmlns:a16="http://schemas.microsoft.com/office/drawing/2014/main" id="{E4064177-0C90-0281-1B50-4E01B645BADB}"/>
                </a:ext>
              </a:extLst>
            </p:cNvPr>
            <p:cNvSpPr/>
            <p:nvPr/>
          </p:nvSpPr>
          <p:spPr>
            <a:xfrm>
              <a:off x="-15179537" y="1456313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4" name="Ellipse 293">
              <a:extLst>
                <a:ext uri="{FF2B5EF4-FFF2-40B4-BE49-F238E27FC236}">
                  <a16:creationId xmlns:a16="http://schemas.microsoft.com/office/drawing/2014/main" id="{90E04ABD-0226-045A-A0E4-81AB2EC31BAB}"/>
                </a:ext>
              </a:extLst>
            </p:cNvPr>
            <p:cNvSpPr/>
            <p:nvPr/>
          </p:nvSpPr>
          <p:spPr>
            <a:xfrm>
              <a:off x="-18860439" y="159939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5" name="Ellipse 294">
              <a:extLst>
                <a:ext uri="{FF2B5EF4-FFF2-40B4-BE49-F238E27FC236}">
                  <a16:creationId xmlns:a16="http://schemas.microsoft.com/office/drawing/2014/main" id="{F606988E-BD65-AFAF-8CFA-CD417AE602CB}"/>
                </a:ext>
              </a:extLst>
            </p:cNvPr>
            <p:cNvSpPr/>
            <p:nvPr/>
          </p:nvSpPr>
          <p:spPr>
            <a:xfrm>
              <a:off x="-20062621" y="1495320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6" name="Ellipse 295">
              <a:extLst>
                <a:ext uri="{FF2B5EF4-FFF2-40B4-BE49-F238E27FC236}">
                  <a16:creationId xmlns:a16="http://schemas.microsoft.com/office/drawing/2014/main" id="{F6689469-A6A0-032B-F559-5D6C3F8DE78B}"/>
                </a:ext>
              </a:extLst>
            </p:cNvPr>
            <p:cNvSpPr/>
            <p:nvPr/>
          </p:nvSpPr>
          <p:spPr>
            <a:xfrm>
              <a:off x="-18634954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7" name="Ellipse 296">
              <a:extLst>
                <a:ext uri="{FF2B5EF4-FFF2-40B4-BE49-F238E27FC236}">
                  <a16:creationId xmlns:a16="http://schemas.microsoft.com/office/drawing/2014/main" id="{8E193209-FEA7-3B64-66C8-572227E5DA45}"/>
                </a:ext>
              </a:extLst>
            </p:cNvPr>
            <p:cNvSpPr/>
            <p:nvPr/>
          </p:nvSpPr>
          <p:spPr>
            <a:xfrm>
              <a:off x="-16907286" y="162544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8" name="Ellipse 297">
              <a:extLst>
                <a:ext uri="{FF2B5EF4-FFF2-40B4-BE49-F238E27FC236}">
                  <a16:creationId xmlns:a16="http://schemas.microsoft.com/office/drawing/2014/main" id="{5316635D-6F8A-142F-D863-4F447CED9ABF}"/>
                </a:ext>
              </a:extLst>
            </p:cNvPr>
            <p:cNvSpPr/>
            <p:nvPr/>
          </p:nvSpPr>
          <p:spPr>
            <a:xfrm>
              <a:off x="-15329861" y="1248131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9" name="Ellipse 298">
              <a:extLst>
                <a:ext uri="{FF2B5EF4-FFF2-40B4-BE49-F238E27FC236}">
                  <a16:creationId xmlns:a16="http://schemas.microsoft.com/office/drawing/2014/main" id="{011415D4-DB1F-B011-ACD9-FF2CAFF08A59}"/>
                </a:ext>
              </a:extLst>
            </p:cNvPr>
            <p:cNvSpPr/>
            <p:nvPr/>
          </p:nvSpPr>
          <p:spPr>
            <a:xfrm>
              <a:off x="-18935278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0" name="Ellipse 299">
              <a:extLst>
                <a:ext uri="{FF2B5EF4-FFF2-40B4-BE49-F238E27FC236}">
                  <a16:creationId xmlns:a16="http://schemas.microsoft.com/office/drawing/2014/main" id="{782845FE-80C9-6A0C-F05F-B4FFEE3B7528}"/>
                </a:ext>
              </a:extLst>
            </p:cNvPr>
            <p:cNvSpPr/>
            <p:nvPr/>
          </p:nvSpPr>
          <p:spPr>
            <a:xfrm>
              <a:off x="-16156154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1" name="Ellipse 300">
              <a:extLst>
                <a:ext uri="{FF2B5EF4-FFF2-40B4-BE49-F238E27FC236}">
                  <a16:creationId xmlns:a16="http://schemas.microsoft.com/office/drawing/2014/main" id="{A38631A4-545D-4A64-6654-647127AE2EE3}"/>
                </a:ext>
              </a:extLst>
            </p:cNvPr>
            <p:cNvSpPr/>
            <p:nvPr/>
          </p:nvSpPr>
          <p:spPr>
            <a:xfrm>
              <a:off x="-15254538" y="128715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2" name="Ellipse 301">
              <a:extLst>
                <a:ext uri="{FF2B5EF4-FFF2-40B4-BE49-F238E27FC236}">
                  <a16:creationId xmlns:a16="http://schemas.microsoft.com/office/drawing/2014/main" id="{75F22AA4-7527-FAE1-A87D-BF9CD3D445FB}"/>
                </a:ext>
              </a:extLst>
            </p:cNvPr>
            <p:cNvSpPr/>
            <p:nvPr/>
          </p:nvSpPr>
          <p:spPr>
            <a:xfrm>
              <a:off x="-17808661" y="1599411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3" name="Ellipse 302">
              <a:extLst>
                <a:ext uri="{FF2B5EF4-FFF2-40B4-BE49-F238E27FC236}">
                  <a16:creationId xmlns:a16="http://schemas.microsoft.com/office/drawing/2014/main" id="{F2EC0A59-97F5-4EED-9E89-7CF17383AE51}"/>
                </a:ext>
              </a:extLst>
            </p:cNvPr>
            <p:cNvSpPr/>
            <p:nvPr/>
          </p:nvSpPr>
          <p:spPr>
            <a:xfrm>
              <a:off x="-16381639" y="148233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4" name="Ellipse 303">
              <a:extLst>
                <a:ext uri="{FF2B5EF4-FFF2-40B4-BE49-F238E27FC236}">
                  <a16:creationId xmlns:a16="http://schemas.microsoft.com/office/drawing/2014/main" id="{AEC8A263-482D-179C-628C-14E196DB67AB}"/>
                </a:ext>
              </a:extLst>
            </p:cNvPr>
            <p:cNvSpPr/>
            <p:nvPr/>
          </p:nvSpPr>
          <p:spPr>
            <a:xfrm>
              <a:off x="-17207932" y="1599411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5" name="Ellipse 304">
              <a:extLst>
                <a:ext uri="{FF2B5EF4-FFF2-40B4-BE49-F238E27FC236}">
                  <a16:creationId xmlns:a16="http://schemas.microsoft.com/office/drawing/2014/main" id="{93EDDFEF-4DDD-02E7-66BB-853B778E6BD2}"/>
                </a:ext>
              </a:extLst>
            </p:cNvPr>
            <p:cNvSpPr/>
            <p:nvPr/>
          </p:nvSpPr>
          <p:spPr>
            <a:xfrm>
              <a:off x="-16982448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6" name="Ellipse 305">
              <a:extLst>
                <a:ext uri="{FF2B5EF4-FFF2-40B4-BE49-F238E27FC236}">
                  <a16:creationId xmlns:a16="http://schemas.microsoft.com/office/drawing/2014/main" id="{634909E6-632A-55D0-DEC9-42189BDD13BC}"/>
                </a:ext>
              </a:extLst>
            </p:cNvPr>
            <p:cNvSpPr/>
            <p:nvPr/>
          </p:nvSpPr>
          <p:spPr>
            <a:xfrm>
              <a:off x="-18109307" y="162544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7" name="Ellipse 306">
              <a:extLst>
                <a:ext uri="{FF2B5EF4-FFF2-40B4-BE49-F238E27FC236}">
                  <a16:creationId xmlns:a16="http://schemas.microsoft.com/office/drawing/2014/main" id="{27BE1524-3AF9-0A90-B196-E5BABA676223}"/>
                </a:ext>
              </a:extLst>
            </p:cNvPr>
            <p:cNvSpPr/>
            <p:nvPr/>
          </p:nvSpPr>
          <p:spPr>
            <a:xfrm>
              <a:off x="-17508256" y="1469283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8" name="Ellipse 307">
              <a:extLst>
                <a:ext uri="{FF2B5EF4-FFF2-40B4-BE49-F238E27FC236}">
                  <a16:creationId xmlns:a16="http://schemas.microsoft.com/office/drawing/2014/main" id="{70960815-B624-7924-C5C8-8375F49815A9}"/>
                </a:ext>
              </a:extLst>
            </p:cNvPr>
            <p:cNvSpPr/>
            <p:nvPr/>
          </p:nvSpPr>
          <p:spPr>
            <a:xfrm>
              <a:off x="-16156154" y="159939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9" name="Ellipse 308">
              <a:extLst>
                <a:ext uri="{FF2B5EF4-FFF2-40B4-BE49-F238E27FC236}">
                  <a16:creationId xmlns:a16="http://schemas.microsoft.com/office/drawing/2014/main" id="{72BFCEF7-3EC5-DC49-3A08-1768E93CDCD2}"/>
                </a:ext>
              </a:extLst>
            </p:cNvPr>
            <p:cNvSpPr/>
            <p:nvPr/>
          </p:nvSpPr>
          <p:spPr>
            <a:xfrm>
              <a:off x="-19386247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0" name="Ellipse 309">
              <a:extLst>
                <a:ext uri="{FF2B5EF4-FFF2-40B4-BE49-F238E27FC236}">
                  <a16:creationId xmlns:a16="http://schemas.microsoft.com/office/drawing/2014/main" id="{485BC256-F81A-0C6D-32B1-11097665D1D0}"/>
                </a:ext>
              </a:extLst>
            </p:cNvPr>
            <p:cNvSpPr/>
            <p:nvPr/>
          </p:nvSpPr>
          <p:spPr>
            <a:xfrm>
              <a:off x="-18034065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1" name="Ellipse 310">
              <a:extLst>
                <a:ext uri="{FF2B5EF4-FFF2-40B4-BE49-F238E27FC236}">
                  <a16:creationId xmlns:a16="http://schemas.microsoft.com/office/drawing/2014/main" id="{378BDE9D-A86B-A03F-D1EB-63EACA381412}"/>
                </a:ext>
              </a:extLst>
            </p:cNvPr>
            <p:cNvSpPr/>
            <p:nvPr/>
          </p:nvSpPr>
          <p:spPr>
            <a:xfrm>
              <a:off x="-15404861" y="136517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2" name="Ellipse 311">
              <a:extLst>
                <a:ext uri="{FF2B5EF4-FFF2-40B4-BE49-F238E27FC236}">
                  <a16:creationId xmlns:a16="http://schemas.microsoft.com/office/drawing/2014/main" id="{A3F6BE12-4EF0-A569-F077-6160E8CC1C2F}"/>
                </a:ext>
              </a:extLst>
            </p:cNvPr>
            <p:cNvSpPr/>
            <p:nvPr/>
          </p:nvSpPr>
          <p:spPr>
            <a:xfrm>
              <a:off x="-18334630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3" name="Ellipse 312">
              <a:extLst>
                <a:ext uri="{FF2B5EF4-FFF2-40B4-BE49-F238E27FC236}">
                  <a16:creationId xmlns:a16="http://schemas.microsoft.com/office/drawing/2014/main" id="{2AD14A25-A088-E2BF-67CD-A3D6874E55AE}"/>
                </a:ext>
              </a:extLst>
            </p:cNvPr>
            <p:cNvSpPr/>
            <p:nvPr/>
          </p:nvSpPr>
          <p:spPr>
            <a:xfrm>
              <a:off x="-18634954" y="148233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4" name="Ellipse 313">
              <a:extLst>
                <a:ext uri="{FF2B5EF4-FFF2-40B4-BE49-F238E27FC236}">
                  <a16:creationId xmlns:a16="http://schemas.microsoft.com/office/drawing/2014/main" id="{1DB8BCED-252F-2BC0-F8FF-6094D2371A4A}"/>
                </a:ext>
              </a:extLst>
            </p:cNvPr>
            <p:cNvSpPr/>
            <p:nvPr/>
          </p:nvSpPr>
          <p:spPr>
            <a:xfrm>
              <a:off x="-19085762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5" name="Ellipse 314">
              <a:extLst>
                <a:ext uri="{FF2B5EF4-FFF2-40B4-BE49-F238E27FC236}">
                  <a16:creationId xmlns:a16="http://schemas.microsoft.com/office/drawing/2014/main" id="{67E6C10B-BFC5-03B8-25DC-5C64E00DE9F2}"/>
                </a:ext>
              </a:extLst>
            </p:cNvPr>
            <p:cNvSpPr/>
            <p:nvPr/>
          </p:nvSpPr>
          <p:spPr>
            <a:xfrm>
              <a:off x="-17057287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6" name="Ellipse 315">
              <a:extLst>
                <a:ext uri="{FF2B5EF4-FFF2-40B4-BE49-F238E27FC236}">
                  <a16:creationId xmlns:a16="http://schemas.microsoft.com/office/drawing/2014/main" id="{2C252CB1-9690-4D03-3BDB-D1E130902E74}"/>
                </a:ext>
              </a:extLst>
            </p:cNvPr>
            <p:cNvSpPr/>
            <p:nvPr/>
          </p:nvSpPr>
          <p:spPr>
            <a:xfrm>
              <a:off x="-15104537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7" name="Ellipse 316">
              <a:extLst>
                <a:ext uri="{FF2B5EF4-FFF2-40B4-BE49-F238E27FC236}">
                  <a16:creationId xmlns:a16="http://schemas.microsoft.com/office/drawing/2014/main" id="{DACC1D17-E734-03C9-C342-CEE7EAF7396C}"/>
                </a:ext>
              </a:extLst>
            </p:cNvPr>
            <p:cNvSpPr/>
            <p:nvPr/>
          </p:nvSpPr>
          <p:spPr>
            <a:xfrm>
              <a:off x="-15780427" y="13001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8" name="Ellipse 317">
              <a:extLst>
                <a:ext uri="{FF2B5EF4-FFF2-40B4-BE49-F238E27FC236}">
                  <a16:creationId xmlns:a16="http://schemas.microsoft.com/office/drawing/2014/main" id="{4F00F5F6-16AD-5DA5-81FB-5C4079D5DD2B}"/>
                </a:ext>
              </a:extLst>
            </p:cNvPr>
            <p:cNvSpPr/>
            <p:nvPr/>
          </p:nvSpPr>
          <p:spPr>
            <a:xfrm>
              <a:off x="-16832044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9" name="Ellipse 318">
              <a:extLst>
                <a:ext uri="{FF2B5EF4-FFF2-40B4-BE49-F238E27FC236}">
                  <a16:creationId xmlns:a16="http://schemas.microsoft.com/office/drawing/2014/main" id="{3D0B3A29-074B-E09D-DDC0-39D9C186AA72}"/>
                </a:ext>
              </a:extLst>
            </p:cNvPr>
            <p:cNvSpPr/>
            <p:nvPr/>
          </p:nvSpPr>
          <p:spPr>
            <a:xfrm>
              <a:off x="-17733741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0" name="Ellipse 319">
              <a:extLst>
                <a:ext uri="{FF2B5EF4-FFF2-40B4-BE49-F238E27FC236}">
                  <a16:creationId xmlns:a16="http://schemas.microsoft.com/office/drawing/2014/main" id="{0C9615FF-576B-665E-C09F-45EFAA0EDA4F}"/>
                </a:ext>
              </a:extLst>
            </p:cNvPr>
            <p:cNvSpPr/>
            <p:nvPr/>
          </p:nvSpPr>
          <p:spPr>
            <a:xfrm>
              <a:off x="-16681963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1" name="Ellipse 320">
              <a:extLst>
                <a:ext uri="{FF2B5EF4-FFF2-40B4-BE49-F238E27FC236}">
                  <a16:creationId xmlns:a16="http://schemas.microsoft.com/office/drawing/2014/main" id="{263E1AC5-B10C-5703-750E-68BEAC3FF39A}"/>
                </a:ext>
              </a:extLst>
            </p:cNvPr>
            <p:cNvSpPr/>
            <p:nvPr/>
          </p:nvSpPr>
          <p:spPr>
            <a:xfrm>
              <a:off x="-17282852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2" name="Ellipse 321">
              <a:extLst>
                <a:ext uri="{FF2B5EF4-FFF2-40B4-BE49-F238E27FC236}">
                  <a16:creationId xmlns:a16="http://schemas.microsoft.com/office/drawing/2014/main" id="{9089CFE3-83E1-326E-1B5F-E85DC1865637}"/>
                </a:ext>
              </a:extLst>
            </p:cNvPr>
            <p:cNvSpPr/>
            <p:nvPr/>
          </p:nvSpPr>
          <p:spPr>
            <a:xfrm>
              <a:off x="-15254699" y="1469332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3" name="Ellipse 322">
              <a:extLst>
                <a:ext uri="{FF2B5EF4-FFF2-40B4-BE49-F238E27FC236}">
                  <a16:creationId xmlns:a16="http://schemas.microsoft.com/office/drawing/2014/main" id="{8395A05E-F073-B96C-BFB9-ECC908D3C292}"/>
                </a:ext>
              </a:extLst>
            </p:cNvPr>
            <p:cNvSpPr/>
            <p:nvPr/>
          </p:nvSpPr>
          <p:spPr>
            <a:xfrm>
              <a:off x="-15404861" y="1469299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4" name="Ellipse 323">
              <a:extLst>
                <a:ext uri="{FF2B5EF4-FFF2-40B4-BE49-F238E27FC236}">
                  <a16:creationId xmlns:a16="http://schemas.microsoft.com/office/drawing/2014/main" id="{86AB7028-5281-841B-A7BB-4044B7779639}"/>
                </a:ext>
              </a:extLst>
            </p:cNvPr>
            <p:cNvSpPr/>
            <p:nvPr/>
          </p:nvSpPr>
          <p:spPr>
            <a:xfrm>
              <a:off x="-15705265" y="1469299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5" name="Ellipse 324">
              <a:extLst>
                <a:ext uri="{FF2B5EF4-FFF2-40B4-BE49-F238E27FC236}">
                  <a16:creationId xmlns:a16="http://schemas.microsoft.com/office/drawing/2014/main" id="{20059739-BDEE-34EA-677C-2AEA94404D3D}"/>
                </a:ext>
              </a:extLst>
            </p:cNvPr>
            <p:cNvSpPr/>
            <p:nvPr/>
          </p:nvSpPr>
          <p:spPr>
            <a:xfrm>
              <a:off x="-19461087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6" name="Ellipse 325">
              <a:extLst>
                <a:ext uri="{FF2B5EF4-FFF2-40B4-BE49-F238E27FC236}">
                  <a16:creationId xmlns:a16="http://schemas.microsoft.com/office/drawing/2014/main" id="{28EA8A6D-6A2A-B311-9562-D69F806AEC16}"/>
                </a:ext>
              </a:extLst>
            </p:cNvPr>
            <p:cNvSpPr/>
            <p:nvPr/>
          </p:nvSpPr>
          <p:spPr>
            <a:xfrm>
              <a:off x="-16306316" y="1469332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7" name="Ellipse 326">
              <a:extLst>
                <a:ext uri="{FF2B5EF4-FFF2-40B4-BE49-F238E27FC236}">
                  <a16:creationId xmlns:a16="http://schemas.microsoft.com/office/drawing/2014/main" id="{B036F943-848F-845E-B962-708421A4D554}"/>
                </a:ext>
              </a:extLst>
            </p:cNvPr>
            <p:cNvSpPr/>
            <p:nvPr/>
          </p:nvSpPr>
          <p:spPr>
            <a:xfrm>
              <a:off x="-16456478" y="1469299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8" name="Ellipse 327">
              <a:extLst>
                <a:ext uri="{FF2B5EF4-FFF2-40B4-BE49-F238E27FC236}">
                  <a16:creationId xmlns:a16="http://schemas.microsoft.com/office/drawing/2014/main" id="{68652673-67B3-E11A-FBD9-8AF6A3808989}"/>
                </a:ext>
              </a:extLst>
            </p:cNvPr>
            <p:cNvSpPr/>
            <p:nvPr/>
          </p:nvSpPr>
          <p:spPr>
            <a:xfrm>
              <a:off x="-18935439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9" name="Ellipse 328">
              <a:extLst>
                <a:ext uri="{FF2B5EF4-FFF2-40B4-BE49-F238E27FC236}">
                  <a16:creationId xmlns:a16="http://schemas.microsoft.com/office/drawing/2014/main" id="{F3624F13-67B5-3BE5-A838-ECA1618382E5}"/>
                </a:ext>
              </a:extLst>
            </p:cNvPr>
            <p:cNvSpPr/>
            <p:nvPr/>
          </p:nvSpPr>
          <p:spPr>
            <a:xfrm>
              <a:off x="-15254538" y="1365224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0" name="Ellipse 329">
              <a:extLst>
                <a:ext uri="{FF2B5EF4-FFF2-40B4-BE49-F238E27FC236}">
                  <a16:creationId xmlns:a16="http://schemas.microsoft.com/office/drawing/2014/main" id="{AEFD12BF-2746-9C3F-9ADB-DAD6D140B508}"/>
                </a:ext>
              </a:extLst>
            </p:cNvPr>
            <p:cNvSpPr/>
            <p:nvPr/>
          </p:nvSpPr>
          <p:spPr>
            <a:xfrm>
              <a:off x="-15930669" y="1300140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1" name="Ellipse 330">
              <a:extLst>
                <a:ext uri="{FF2B5EF4-FFF2-40B4-BE49-F238E27FC236}">
                  <a16:creationId xmlns:a16="http://schemas.microsoft.com/office/drawing/2014/main" id="{EF1B6B26-EF7C-C7F0-50ED-993CE2EB2DE1}"/>
                </a:ext>
              </a:extLst>
            </p:cNvPr>
            <p:cNvSpPr/>
            <p:nvPr/>
          </p:nvSpPr>
          <p:spPr>
            <a:xfrm>
              <a:off x="-19161004" y="1625456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2" name="Ellipse 331">
              <a:extLst>
                <a:ext uri="{FF2B5EF4-FFF2-40B4-BE49-F238E27FC236}">
                  <a16:creationId xmlns:a16="http://schemas.microsoft.com/office/drawing/2014/main" id="{4CB3CF7E-3604-7D3A-5FC3-9F8486E1ED16}"/>
                </a:ext>
              </a:extLst>
            </p:cNvPr>
            <p:cNvSpPr/>
            <p:nvPr/>
          </p:nvSpPr>
          <p:spPr>
            <a:xfrm>
              <a:off x="-16907206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3" name="Ellipse 332">
              <a:extLst>
                <a:ext uri="{FF2B5EF4-FFF2-40B4-BE49-F238E27FC236}">
                  <a16:creationId xmlns:a16="http://schemas.microsoft.com/office/drawing/2014/main" id="{50B0724D-752D-30D4-6D13-D44F3D9A1D68}"/>
                </a:ext>
              </a:extLst>
            </p:cNvPr>
            <p:cNvSpPr/>
            <p:nvPr/>
          </p:nvSpPr>
          <p:spPr>
            <a:xfrm>
              <a:off x="-18785438" y="161247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4" name="Ellipse 333">
              <a:extLst>
                <a:ext uri="{FF2B5EF4-FFF2-40B4-BE49-F238E27FC236}">
                  <a16:creationId xmlns:a16="http://schemas.microsoft.com/office/drawing/2014/main" id="{A12EF31D-1B95-43A5-9FA6-61222EE38E1C}"/>
                </a:ext>
              </a:extLst>
            </p:cNvPr>
            <p:cNvSpPr/>
            <p:nvPr/>
          </p:nvSpPr>
          <p:spPr>
            <a:xfrm>
              <a:off x="-19011004" y="1625464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5" name="Ellipse 334">
              <a:extLst>
                <a:ext uri="{FF2B5EF4-FFF2-40B4-BE49-F238E27FC236}">
                  <a16:creationId xmlns:a16="http://schemas.microsoft.com/office/drawing/2014/main" id="{A9B4BCEB-C097-CDB1-9C9D-E42AB3502D8B}"/>
                </a:ext>
              </a:extLst>
            </p:cNvPr>
            <p:cNvSpPr/>
            <p:nvPr/>
          </p:nvSpPr>
          <p:spPr>
            <a:xfrm>
              <a:off x="-17883822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6" name="Ellipse 335">
              <a:extLst>
                <a:ext uri="{FF2B5EF4-FFF2-40B4-BE49-F238E27FC236}">
                  <a16:creationId xmlns:a16="http://schemas.microsoft.com/office/drawing/2014/main" id="{7042D6E2-98D4-2CEC-1E6B-29159875195C}"/>
                </a:ext>
              </a:extLst>
            </p:cNvPr>
            <p:cNvSpPr/>
            <p:nvPr/>
          </p:nvSpPr>
          <p:spPr>
            <a:xfrm>
              <a:off x="-19236247" y="1612438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7" name="Ellipse 336">
              <a:extLst>
                <a:ext uri="{FF2B5EF4-FFF2-40B4-BE49-F238E27FC236}">
                  <a16:creationId xmlns:a16="http://schemas.microsoft.com/office/drawing/2014/main" id="{EFF8E2C7-1794-A01C-2F2C-D1AD80B896D5}"/>
                </a:ext>
              </a:extLst>
            </p:cNvPr>
            <p:cNvSpPr/>
            <p:nvPr/>
          </p:nvSpPr>
          <p:spPr>
            <a:xfrm>
              <a:off x="-18710277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8" name="Ellipse 337">
              <a:extLst>
                <a:ext uri="{FF2B5EF4-FFF2-40B4-BE49-F238E27FC236}">
                  <a16:creationId xmlns:a16="http://schemas.microsoft.com/office/drawing/2014/main" id="{ED79640E-51D5-EA46-229D-F97BA9EF0535}"/>
                </a:ext>
              </a:extLst>
            </p:cNvPr>
            <p:cNvSpPr/>
            <p:nvPr/>
          </p:nvSpPr>
          <p:spPr>
            <a:xfrm>
              <a:off x="-15855669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9" name="Ellipse 338">
              <a:extLst>
                <a:ext uri="{FF2B5EF4-FFF2-40B4-BE49-F238E27FC236}">
                  <a16:creationId xmlns:a16="http://schemas.microsoft.com/office/drawing/2014/main" id="{C9DCF73D-1056-1C05-3CBE-FE8DE44918E6}"/>
                </a:ext>
              </a:extLst>
            </p:cNvPr>
            <p:cNvSpPr/>
            <p:nvPr/>
          </p:nvSpPr>
          <p:spPr>
            <a:xfrm>
              <a:off x="-18409389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0" name="Ellipse 339">
              <a:extLst>
                <a:ext uri="{FF2B5EF4-FFF2-40B4-BE49-F238E27FC236}">
                  <a16:creationId xmlns:a16="http://schemas.microsoft.com/office/drawing/2014/main" id="{7E4B004E-0D7C-EAC9-139B-405BF9D860F5}"/>
                </a:ext>
              </a:extLst>
            </p:cNvPr>
            <p:cNvSpPr/>
            <p:nvPr/>
          </p:nvSpPr>
          <p:spPr>
            <a:xfrm>
              <a:off x="-17132771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1" name="Ellipse 340">
              <a:extLst>
                <a:ext uri="{FF2B5EF4-FFF2-40B4-BE49-F238E27FC236}">
                  <a16:creationId xmlns:a16="http://schemas.microsoft.com/office/drawing/2014/main" id="{BEFD6238-15BB-E11B-5C08-1BB40B7040D6}"/>
                </a:ext>
              </a:extLst>
            </p:cNvPr>
            <p:cNvSpPr/>
            <p:nvPr/>
          </p:nvSpPr>
          <p:spPr>
            <a:xfrm>
              <a:off x="-17959306" y="1625432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2" name="Ellipse 341">
              <a:extLst>
                <a:ext uri="{FF2B5EF4-FFF2-40B4-BE49-F238E27FC236}">
                  <a16:creationId xmlns:a16="http://schemas.microsoft.com/office/drawing/2014/main" id="{3CA594D2-0BBB-4000-F1A4-B42A944E9B38}"/>
                </a:ext>
              </a:extLst>
            </p:cNvPr>
            <p:cNvSpPr/>
            <p:nvPr/>
          </p:nvSpPr>
          <p:spPr>
            <a:xfrm>
              <a:off x="-16456559" y="1599403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3" name="Ellipse 342">
              <a:extLst>
                <a:ext uri="{FF2B5EF4-FFF2-40B4-BE49-F238E27FC236}">
                  <a16:creationId xmlns:a16="http://schemas.microsoft.com/office/drawing/2014/main" id="{CD492C5E-BA1E-3FEF-A908-BBE58452B4FF}"/>
                </a:ext>
              </a:extLst>
            </p:cNvPr>
            <p:cNvSpPr/>
            <p:nvPr/>
          </p:nvSpPr>
          <p:spPr>
            <a:xfrm>
              <a:off x="-16756883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4" name="Ellipse 343">
              <a:extLst>
                <a:ext uri="{FF2B5EF4-FFF2-40B4-BE49-F238E27FC236}">
                  <a16:creationId xmlns:a16="http://schemas.microsoft.com/office/drawing/2014/main" id="{DC571148-F5D8-0E25-155A-B1DC45EC86F1}"/>
                </a:ext>
              </a:extLst>
            </p:cNvPr>
            <p:cNvSpPr/>
            <p:nvPr/>
          </p:nvSpPr>
          <p:spPr>
            <a:xfrm>
              <a:off x="-17658660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5" name="Ellipse 344">
              <a:extLst>
                <a:ext uri="{FF2B5EF4-FFF2-40B4-BE49-F238E27FC236}">
                  <a16:creationId xmlns:a16="http://schemas.microsoft.com/office/drawing/2014/main" id="{6B584BB5-09BA-150E-5644-B7DA9BAF056D}"/>
                </a:ext>
              </a:extLst>
            </p:cNvPr>
            <p:cNvSpPr/>
            <p:nvPr/>
          </p:nvSpPr>
          <p:spPr>
            <a:xfrm>
              <a:off x="-18109226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6" name="Ellipse 345">
              <a:extLst>
                <a:ext uri="{FF2B5EF4-FFF2-40B4-BE49-F238E27FC236}">
                  <a16:creationId xmlns:a16="http://schemas.microsoft.com/office/drawing/2014/main" id="{EDB22A27-0E5C-C670-2A55-A766BF869E20}"/>
                </a:ext>
              </a:extLst>
            </p:cNvPr>
            <p:cNvSpPr/>
            <p:nvPr/>
          </p:nvSpPr>
          <p:spPr>
            <a:xfrm>
              <a:off x="-17357772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7" name="Ellipse 346">
              <a:extLst>
                <a:ext uri="{FF2B5EF4-FFF2-40B4-BE49-F238E27FC236}">
                  <a16:creationId xmlns:a16="http://schemas.microsoft.com/office/drawing/2014/main" id="{9E9AB44A-329F-F98F-9126-08E6BAB7A6B2}"/>
                </a:ext>
              </a:extLst>
            </p:cNvPr>
            <p:cNvSpPr/>
            <p:nvPr/>
          </p:nvSpPr>
          <p:spPr>
            <a:xfrm>
              <a:off x="-16081154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8" name="Ellipse 347">
              <a:extLst>
                <a:ext uri="{FF2B5EF4-FFF2-40B4-BE49-F238E27FC236}">
                  <a16:creationId xmlns:a16="http://schemas.microsoft.com/office/drawing/2014/main" id="{AE434882-5AAD-04DB-B7F2-54E18C762561}"/>
                </a:ext>
              </a:extLst>
            </p:cNvPr>
            <p:cNvSpPr/>
            <p:nvPr/>
          </p:nvSpPr>
          <p:spPr>
            <a:xfrm>
              <a:off x="-17433256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9" name="Ellipse 348">
              <a:extLst>
                <a:ext uri="{FF2B5EF4-FFF2-40B4-BE49-F238E27FC236}">
                  <a16:creationId xmlns:a16="http://schemas.microsoft.com/office/drawing/2014/main" id="{72B44E6C-F0F9-0604-1034-7C98ED97D694}"/>
                </a:ext>
              </a:extLst>
            </p:cNvPr>
            <p:cNvSpPr/>
            <p:nvPr/>
          </p:nvSpPr>
          <p:spPr>
            <a:xfrm>
              <a:off x="-18259549" y="159941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0" name="Ellipse 349">
              <a:extLst>
                <a:ext uri="{FF2B5EF4-FFF2-40B4-BE49-F238E27FC236}">
                  <a16:creationId xmlns:a16="http://schemas.microsoft.com/office/drawing/2014/main" id="{C6E2734B-00FF-6EA4-6387-9F4F8A025895}"/>
                </a:ext>
              </a:extLst>
            </p:cNvPr>
            <p:cNvSpPr/>
            <p:nvPr/>
          </p:nvSpPr>
          <p:spPr>
            <a:xfrm>
              <a:off x="-18559954" y="1469299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1" name="Ellipse 350">
              <a:extLst>
                <a:ext uri="{FF2B5EF4-FFF2-40B4-BE49-F238E27FC236}">
                  <a16:creationId xmlns:a16="http://schemas.microsoft.com/office/drawing/2014/main" id="{2C92D352-B1FD-2F10-569C-99F2968A8048}"/>
                </a:ext>
              </a:extLst>
            </p:cNvPr>
            <p:cNvSpPr/>
            <p:nvPr/>
          </p:nvSpPr>
          <p:spPr>
            <a:xfrm>
              <a:off x="-15479781" y="1482350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2" name="Ellipse 351">
              <a:extLst>
                <a:ext uri="{FF2B5EF4-FFF2-40B4-BE49-F238E27FC236}">
                  <a16:creationId xmlns:a16="http://schemas.microsoft.com/office/drawing/2014/main" id="{EE643A88-22FD-0CF6-4411-D40271F8C421}"/>
                </a:ext>
              </a:extLst>
            </p:cNvPr>
            <p:cNvSpPr/>
            <p:nvPr/>
          </p:nvSpPr>
          <p:spPr>
            <a:xfrm>
              <a:off x="-18710196" y="1469332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3" name="Ellipse 352">
              <a:extLst>
                <a:ext uri="{FF2B5EF4-FFF2-40B4-BE49-F238E27FC236}">
                  <a16:creationId xmlns:a16="http://schemas.microsoft.com/office/drawing/2014/main" id="{E6735725-88E2-05E0-6990-30A4A3D8A141}"/>
                </a:ext>
              </a:extLst>
            </p:cNvPr>
            <p:cNvSpPr/>
            <p:nvPr/>
          </p:nvSpPr>
          <p:spPr>
            <a:xfrm>
              <a:off x="-18559873" y="1599403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4" name="Ellipse 353">
              <a:extLst>
                <a:ext uri="{FF2B5EF4-FFF2-40B4-BE49-F238E27FC236}">
                  <a16:creationId xmlns:a16="http://schemas.microsoft.com/office/drawing/2014/main" id="{20D5E5E4-B6A8-7EF2-D90B-CB74AA362A06}"/>
                </a:ext>
              </a:extLst>
            </p:cNvPr>
            <p:cNvSpPr/>
            <p:nvPr/>
          </p:nvSpPr>
          <p:spPr>
            <a:xfrm>
              <a:off x="-17057287" y="1625432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5" name="Ellipse 354">
              <a:extLst>
                <a:ext uri="{FF2B5EF4-FFF2-40B4-BE49-F238E27FC236}">
                  <a16:creationId xmlns:a16="http://schemas.microsoft.com/office/drawing/2014/main" id="{BAFB8D16-2A65-2C72-C1E8-6B06F59215E7}"/>
                </a:ext>
              </a:extLst>
            </p:cNvPr>
            <p:cNvSpPr/>
            <p:nvPr/>
          </p:nvSpPr>
          <p:spPr>
            <a:xfrm>
              <a:off x="-16606962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6" name="Ellipse 355">
              <a:extLst>
                <a:ext uri="{FF2B5EF4-FFF2-40B4-BE49-F238E27FC236}">
                  <a16:creationId xmlns:a16="http://schemas.microsoft.com/office/drawing/2014/main" id="{490324A1-C40D-4CCF-249C-B1F14CF1DD8E}"/>
                </a:ext>
              </a:extLst>
            </p:cNvPr>
            <p:cNvSpPr/>
            <p:nvPr/>
          </p:nvSpPr>
          <p:spPr>
            <a:xfrm>
              <a:off x="-19085682" y="1378275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7" name="Ellipse 356">
              <a:extLst>
                <a:ext uri="{FF2B5EF4-FFF2-40B4-BE49-F238E27FC236}">
                  <a16:creationId xmlns:a16="http://schemas.microsoft.com/office/drawing/2014/main" id="{FB0E9FDA-0B8A-41C7-2723-82EFABA19926}"/>
                </a:ext>
              </a:extLst>
            </p:cNvPr>
            <p:cNvSpPr/>
            <p:nvPr/>
          </p:nvSpPr>
          <p:spPr>
            <a:xfrm>
              <a:off x="-15029537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8" name="Ellipse 357">
              <a:extLst>
                <a:ext uri="{FF2B5EF4-FFF2-40B4-BE49-F238E27FC236}">
                  <a16:creationId xmlns:a16="http://schemas.microsoft.com/office/drawing/2014/main" id="{26D307C9-BC1C-D350-5F58-833F1486330D}"/>
                </a:ext>
              </a:extLst>
            </p:cNvPr>
            <p:cNvSpPr/>
            <p:nvPr/>
          </p:nvSpPr>
          <p:spPr>
            <a:xfrm>
              <a:off x="-19160763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9" name="Ellipse 358">
              <a:extLst>
                <a:ext uri="{FF2B5EF4-FFF2-40B4-BE49-F238E27FC236}">
                  <a16:creationId xmlns:a16="http://schemas.microsoft.com/office/drawing/2014/main" id="{8015FC80-6C52-A56A-51FD-083F503EC9E7}"/>
                </a:ext>
              </a:extLst>
            </p:cNvPr>
            <p:cNvSpPr/>
            <p:nvPr/>
          </p:nvSpPr>
          <p:spPr>
            <a:xfrm>
              <a:off x="-19611813" y="159939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0" name="Ellipse 359">
              <a:extLst>
                <a:ext uri="{FF2B5EF4-FFF2-40B4-BE49-F238E27FC236}">
                  <a16:creationId xmlns:a16="http://schemas.microsoft.com/office/drawing/2014/main" id="{A16817D6-06A3-C4C1-E8C1-14F688774E19}"/>
                </a:ext>
              </a:extLst>
            </p:cNvPr>
            <p:cNvSpPr/>
            <p:nvPr/>
          </p:nvSpPr>
          <p:spPr>
            <a:xfrm>
              <a:off x="-16306316" y="1261149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1" name="Ellipse 360">
              <a:extLst>
                <a:ext uri="{FF2B5EF4-FFF2-40B4-BE49-F238E27FC236}">
                  <a16:creationId xmlns:a16="http://schemas.microsoft.com/office/drawing/2014/main" id="{1579196D-91EF-DC18-363E-81304AF47331}"/>
                </a:ext>
              </a:extLst>
            </p:cNvPr>
            <p:cNvSpPr/>
            <p:nvPr/>
          </p:nvSpPr>
          <p:spPr>
            <a:xfrm>
              <a:off x="-19010843" y="149532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2" name="Ellipse 361">
              <a:extLst>
                <a:ext uri="{FF2B5EF4-FFF2-40B4-BE49-F238E27FC236}">
                  <a16:creationId xmlns:a16="http://schemas.microsoft.com/office/drawing/2014/main" id="{3E749BE5-6EA3-F3EF-ACCB-881696D447CF}"/>
                </a:ext>
              </a:extLst>
            </p:cNvPr>
            <p:cNvSpPr/>
            <p:nvPr/>
          </p:nvSpPr>
          <p:spPr>
            <a:xfrm>
              <a:off x="-16756802" y="1365216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3" name="Ellipse 362">
              <a:extLst>
                <a:ext uri="{FF2B5EF4-FFF2-40B4-BE49-F238E27FC236}">
                  <a16:creationId xmlns:a16="http://schemas.microsoft.com/office/drawing/2014/main" id="{A97351D5-34A3-2CBB-20F5-025945F8D698}"/>
                </a:ext>
              </a:extLst>
            </p:cNvPr>
            <p:cNvSpPr/>
            <p:nvPr/>
          </p:nvSpPr>
          <p:spPr>
            <a:xfrm>
              <a:off x="-15479942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4" name="Ellipse 363">
              <a:extLst>
                <a:ext uri="{FF2B5EF4-FFF2-40B4-BE49-F238E27FC236}">
                  <a16:creationId xmlns:a16="http://schemas.microsoft.com/office/drawing/2014/main" id="{9EC1F260-B125-2D68-96A3-C77E13F787BE}"/>
                </a:ext>
              </a:extLst>
            </p:cNvPr>
            <p:cNvSpPr/>
            <p:nvPr/>
          </p:nvSpPr>
          <p:spPr>
            <a:xfrm>
              <a:off x="-15479378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5" name="Ellipse 364">
              <a:extLst>
                <a:ext uri="{FF2B5EF4-FFF2-40B4-BE49-F238E27FC236}">
                  <a16:creationId xmlns:a16="http://schemas.microsoft.com/office/drawing/2014/main" id="{BFF56B28-8472-8D0B-2F68-9F417048F584}"/>
                </a:ext>
              </a:extLst>
            </p:cNvPr>
            <p:cNvSpPr/>
            <p:nvPr/>
          </p:nvSpPr>
          <p:spPr>
            <a:xfrm>
              <a:off x="-18409631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6" name="Ellipse 365">
              <a:extLst>
                <a:ext uri="{FF2B5EF4-FFF2-40B4-BE49-F238E27FC236}">
                  <a16:creationId xmlns:a16="http://schemas.microsoft.com/office/drawing/2014/main" id="{091FB5AA-8E66-65D4-2AD3-4FCED5D8E6AE}"/>
                </a:ext>
              </a:extLst>
            </p:cNvPr>
            <p:cNvSpPr/>
            <p:nvPr/>
          </p:nvSpPr>
          <p:spPr>
            <a:xfrm>
              <a:off x="-16306155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7" name="Ellipse 366">
              <a:extLst>
                <a:ext uri="{FF2B5EF4-FFF2-40B4-BE49-F238E27FC236}">
                  <a16:creationId xmlns:a16="http://schemas.microsoft.com/office/drawing/2014/main" id="{452D73B9-3482-9C31-E1F6-815521B70783}"/>
                </a:ext>
              </a:extLst>
            </p:cNvPr>
            <p:cNvSpPr/>
            <p:nvPr/>
          </p:nvSpPr>
          <p:spPr>
            <a:xfrm>
              <a:off x="-18108985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8" name="Ellipse 367">
              <a:extLst>
                <a:ext uri="{FF2B5EF4-FFF2-40B4-BE49-F238E27FC236}">
                  <a16:creationId xmlns:a16="http://schemas.microsoft.com/office/drawing/2014/main" id="{5FA21453-293C-D3B4-83D2-CB17EB226BBF}"/>
                </a:ext>
              </a:extLst>
            </p:cNvPr>
            <p:cNvSpPr/>
            <p:nvPr/>
          </p:nvSpPr>
          <p:spPr>
            <a:xfrm>
              <a:off x="-16081154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9" name="Ellipse 368">
              <a:extLst>
                <a:ext uri="{FF2B5EF4-FFF2-40B4-BE49-F238E27FC236}">
                  <a16:creationId xmlns:a16="http://schemas.microsoft.com/office/drawing/2014/main" id="{E69FA27D-299B-F822-0B09-E4D12DBBB24F}"/>
                </a:ext>
              </a:extLst>
            </p:cNvPr>
            <p:cNvSpPr/>
            <p:nvPr/>
          </p:nvSpPr>
          <p:spPr>
            <a:xfrm>
              <a:off x="-19536570" y="163844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0" name="Ellipse 369">
              <a:extLst>
                <a:ext uri="{FF2B5EF4-FFF2-40B4-BE49-F238E27FC236}">
                  <a16:creationId xmlns:a16="http://schemas.microsoft.com/office/drawing/2014/main" id="{9334A412-6B34-62B4-3B6F-311CD75436F0}"/>
                </a:ext>
              </a:extLst>
            </p:cNvPr>
            <p:cNvSpPr/>
            <p:nvPr/>
          </p:nvSpPr>
          <p:spPr>
            <a:xfrm>
              <a:off x="-17658579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1" name="Ellipse 370">
              <a:extLst>
                <a:ext uri="{FF2B5EF4-FFF2-40B4-BE49-F238E27FC236}">
                  <a16:creationId xmlns:a16="http://schemas.microsoft.com/office/drawing/2014/main" id="{FB7641D8-86A0-8D62-903F-8A2DF8E21956}"/>
                </a:ext>
              </a:extLst>
            </p:cNvPr>
            <p:cNvSpPr/>
            <p:nvPr/>
          </p:nvSpPr>
          <p:spPr>
            <a:xfrm>
              <a:off x="-19085762" y="163845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2" name="Ellipse 371">
              <a:extLst>
                <a:ext uri="{FF2B5EF4-FFF2-40B4-BE49-F238E27FC236}">
                  <a16:creationId xmlns:a16="http://schemas.microsoft.com/office/drawing/2014/main" id="{CFE442BB-4727-2BC0-7B17-3E7126A941CB}"/>
                </a:ext>
              </a:extLst>
            </p:cNvPr>
            <p:cNvSpPr/>
            <p:nvPr/>
          </p:nvSpPr>
          <p:spPr>
            <a:xfrm>
              <a:off x="-17357933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3" name="Ellipse 372">
              <a:extLst>
                <a:ext uri="{FF2B5EF4-FFF2-40B4-BE49-F238E27FC236}">
                  <a16:creationId xmlns:a16="http://schemas.microsoft.com/office/drawing/2014/main" id="{B5A526DA-354B-4C32-2CF4-99AE0098CAE5}"/>
                </a:ext>
              </a:extLst>
            </p:cNvPr>
            <p:cNvSpPr/>
            <p:nvPr/>
          </p:nvSpPr>
          <p:spPr>
            <a:xfrm>
              <a:off x="-17207852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4" name="Ellipse 373">
              <a:extLst>
                <a:ext uri="{FF2B5EF4-FFF2-40B4-BE49-F238E27FC236}">
                  <a16:creationId xmlns:a16="http://schemas.microsoft.com/office/drawing/2014/main" id="{5792CD74-66C7-61D0-4591-583D00CB35AB}"/>
                </a:ext>
              </a:extLst>
            </p:cNvPr>
            <p:cNvSpPr/>
            <p:nvPr/>
          </p:nvSpPr>
          <p:spPr>
            <a:xfrm>
              <a:off x="-17733741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5" name="Ellipse 374">
              <a:extLst>
                <a:ext uri="{FF2B5EF4-FFF2-40B4-BE49-F238E27FC236}">
                  <a16:creationId xmlns:a16="http://schemas.microsoft.com/office/drawing/2014/main" id="{A7DE1795-EF21-883B-7229-D697C5016FFB}"/>
                </a:ext>
              </a:extLst>
            </p:cNvPr>
            <p:cNvSpPr/>
            <p:nvPr/>
          </p:nvSpPr>
          <p:spPr>
            <a:xfrm>
              <a:off x="-16907447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6" name="Ellipse 375">
              <a:extLst>
                <a:ext uri="{FF2B5EF4-FFF2-40B4-BE49-F238E27FC236}">
                  <a16:creationId xmlns:a16="http://schemas.microsoft.com/office/drawing/2014/main" id="{4D4B0DB3-D134-82E9-FE7D-0BA6B74408ED}"/>
                </a:ext>
              </a:extLst>
            </p:cNvPr>
            <p:cNvSpPr/>
            <p:nvPr/>
          </p:nvSpPr>
          <p:spPr>
            <a:xfrm>
              <a:off x="-17808661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7" name="Ellipse 376">
              <a:extLst>
                <a:ext uri="{FF2B5EF4-FFF2-40B4-BE49-F238E27FC236}">
                  <a16:creationId xmlns:a16="http://schemas.microsoft.com/office/drawing/2014/main" id="{51EE32D4-09CC-1807-01C4-929B3BA35176}"/>
                </a:ext>
              </a:extLst>
            </p:cNvPr>
            <p:cNvSpPr/>
            <p:nvPr/>
          </p:nvSpPr>
          <p:spPr>
            <a:xfrm>
              <a:off x="-16606962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8" name="Ellipse 377">
              <a:extLst>
                <a:ext uri="{FF2B5EF4-FFF2-40B4-BE49-F238E27FC236}">
                  <a16:creationId xmlns:a16="http://schemas.microsoft.com/office/drawing/2014/main" id="{F33E066E-12AF-1CF0-F9CC-A94159EA6C9F}"/>
                </a:ext>
              </a:extLst>
            </p:cNvPr>
            <p:cNvSpPr/>
            <p:nvPr/>
          </p:nvSpPr>
          <p:spPr>
            <a:xfrm>
              <a:off x="-16831963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9" name="Ellipse 378">
              <a:extLst>
                <a:ext uri="{FF2B5EF4-FFF2-40B4-BE49-F238E27FC236}">
                  <a16:creationId xmlns:a16="http://schemas.microsoft.com/office/drawing/2014/main" id="{0E2BF19A-386D-B0FB-0FC7-D7FF359520B5}"/>
                </a:ext>
              </a:extLst>
            </p:cNvPr>
            <p:cNvSpPr/>
            <p:nvPr/>
          </p:nvSpPr>
          <p:spPr>
            <a:xfrm>
              <a:off x="-16005589" y="149532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0" name="Ellipse 379">
              <a:extLst>
                <a:ext uri="{FF2B5EF4-FFF2-40B4-BE49-F238E27FC236}">
                  <a16:creationId xmlns:a16="http://schemas.microsoft.com/office/drawing/2014/main" id="{542F8075-9A97-D84A-6F3E-1C3C9B922361}"/>
                </a:ext>
              </a:extLst>
            </p:cNvPr>
            <p:cNvSpPr/>
            <p:nvPr/>
          </p:nvSpPr>
          <p:spPr>
            <a:xfrm>
              <a:off x="-15479700" y="1248147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1" name="Ellipse 380">
              <a:extLst>
                <a:ext uri="{FF2B5EF4-FFF2-40B4-BE49-F238E27FC236}">
                  <a16:creationId xmlns:a16="http://schemas.microsoft.com/office/drawing/2014/main" id="{4CB32FE6-E279-1C01-B34E-47EFE5863C1E}"/>
                </a:ext>
              </a:extLst>
            </p:cNvPr>
            <p:cNvSpPr/>
            <p:nvPr/>
          </p:nvSpPr>
          <p:spPr>
            <a:xfrm>
              <a:off x="-18935762" y="1638459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2" name="Ellipse 381">
              <a:extLst>
                <a:ext uri="{FF2B5EF4-FFF2-40B4-BE49-F238E27FC236}">
                  <a16:creationId xmlns:a16="http://schemas.microsoft.com/office/drawing/2014/main" id="{E9AE571D-1F8C-594A-08FE-482EA7855106}"/>
                </a:ext>
              </a:extLst>
            </p:cNvPr>
            <p:cNvSpPr/>
            <p:nvPr/>
          </p:nvSpPr>
          <p:spPr>
            <a:xfrm>
              <a:off x="-17132851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3" name="Ellipse 382">
              <a:extLst>
                <a:ext uri="{FF2B5EF4-FFF2-40B4-BE49-F238E27FC236}">
                  <a16:creationId xmlns:a16="http://schemas.microsoft.com/office/drawing/2014/main" id="{58CF6CCF-C313-6304-F3C3-0A435F70DF24}"/>
                </a:ext>
              </a:extLst>
            </p:cNvPr>
            <p:cNvSpPr/>
            <p:nvPr/>
          </p:nvSpPr>
          <p:spPr>
            <a:xfrm>
              <a:off x="-17433256" y="1456305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4" name="Ellipse 383">
              <a:extLst>
                <a:ext uri="{FF2B5EF4-FFF2-40B4-BE49-F238E27FC236}">
                  <a16:creationId xmlns:a16="http://schemas.microsoft.com/office/drawing/2014/main" id="{5A1A5BB1-33A0-D251-0D1B-C4D1A01A44DE}"/>
                </a:ext>
              </a:extLst>
            </p:cNvPr>
            <p:cNvSpPr/>
            <p:nvPr/>
          </p:nvSpPr>
          <p:spPr>
            <a:xfrm>
              <a:off x="-17583337" y="1456305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5" name="Ellipse 384">
              <a:extLst>
                <a:ext uri="{FF2B5EF4-FFF2-40B4-BE49-F238E27FC236}">
                  <a16:creationId xmlns:a16="http://schemas.microsoft.com/office/drawing/2014/main" id="{6AD404AF-5953-3CDE-E310-0FA39363916F}"/>
                </a:ext>
              </a:extLst>
            </p:cNvPr>
            <p:cNvSpPr/>
            <p:nvPr/>
          </p:nvSpPr>
          <p:spPr>
            <a:xfrm>
              <a:off x="-17282691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6" name="Ellipse 385">
              <a:extLst>
                <a:ext uri="{FF2B5EF4-FFF2-40B4-BE49-F238E27FC236}">
                  <a16:creationId xmlns:a16="http://schemas.microsoft.com/office/drawing/2014/main" id="{BEEAF0E7-C2F0-35A3-7256-05CA9D5802F0}"/>
                </a:ext>
              </a:extLst>
            </p:cNvPr>
            <p:cNvSpPr/>
            <p:nvPr/>
          </p:nvSpPr>
          <p:spPr>
            <a:xfrm>
              <a:off x="-20137379" y="1508379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7" name="Ellipse 386">
              <a:extLst>
                <a:ext uri="{FF2B5EF4-FFF2-40B4-BE49-F238E27FC236}">
                  <a16:creationId xmlns:a16="http://schemas.microsoft.com/office/drawing/2014/main" id="{1A8ACD97-F91A-B865-18C3-4D8FDD362A36}"/>
                </a:ext>
              </a:extLst>
            </p:cNvPr>
            <p:cNvSpPr/>
            <p:nvPr/>
          </p:nvSpPr>
          <p:spPr>
            <a:xfrm>
              <a:off x="-17883581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8" name="Ellipse 387">
              <a:extLst>
                <a:ext uri="{FF2B5EF4-FFF2-40B4-BE49-F238E27FC236}">
                  <a16:creationId xmlns:a16="http://schemas.microsoft.com/office/drawing/2014/main" id="{56E8C179-5951-C7BD-1E7B-E629254A387E}"/>
                </a:ext>
              </a:extLst>
            </p:cNvPr>
            <p:cNvSpPr/>
            <p:nvPr/>
          </p:nvSpPr>
          <p:spPr>
            <a:xfrm>
              <a:off x="-19837136" y="1508363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9" name="Ellipse 388">
              <a:extLst>
                <a:ext uri="{FF2B5EF4-FFF2-40B4-BE49-F238E27FC236}">
                  <a16:creationId xmlns:a16="http://schemas.microsoft.com/office/drawing/2014/main" id="{D6B95C3E-6CEA-494B-C925-CD6D1A0E5944}"/>
                </a:ext>
              </a:extLst>
            </p:cNvPr>
            <p:cNvSpPr/>
            <p:nvPr/>
          </p:nvSpPr>
          <p:spPr>
            <a:xfrm>
              <a:off x="-19686813" y="1508363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0" name="Ellipse 389">
              <a:extLst>
                <a:ext uri="{FF2B5EF4-FFF2-40B4-BE49-F238E27FC236}">
                  <a16:creationId xmlns:a16="http://schemas.microsoft.com/office/drawing/2014/main" id="{C3B8BA53-FD33-056E-CDE7-52CF6FF6E8EE}"/>
                </a:ext>
              </a:extLst>
            </p:cNvPr>
            <p:cNvSpPr/>
            <p:nvPr/>
          </p:nvSpPr>
          <p:spPr>
            <a:xfrm>
              <a:off x="-16306316" y="1313175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1" name="Ellipse 390">
              <a:extLst>
                <a:ext uri="{FF2B5EF4-FFF2-40B4-BE49-F238E27FC236}">
                  <a16:creationId xmlns:a16="http://schemas.microsoft.com/office/drawing/2014/main" id="{CE5FD65E-F6BA-FA77-30AE-15DB07097A15}"/>
                </a:ext>
              </a:extLst>
            </p:cNvPr>
            <p:cNvSpPr/>
            <p:nvPr/>
          </p:nvSpPr>
          <p:spPr>
            <a:xfrm>
              <a:off x="-17884144" y="1638459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2" name="Ellipse 391">
              <a:extLst>
                <a:ext uri="{FF2B5EF4-FFF2-40B4-BE49-F238E27FC236}">
                  <a16:creationId xmlns:a16="http://schemas.microsoft.com/office/drawing/2014/main" id="{EDBEAFDC-F371-C499-9BF1-461EBDA52C1E}"/>
                </a:ext>
              </a:extLst>
            </p:cNvPr>
            <p:cNvSpPr/>
            <p:nvPr/>
          </p:nvSpPr>
          <p:spPr>
            <a:xfrm>
              <a:off x="-19236085" y="1508331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3" name="Ellipse 392">
              <a:extLst>
                <a:ext uri="{FF2B5EF4-FFF2-40B4-BE49-F238E27FC236}">
                  <a16:creationId xmlns:a16="http://schemas.microsoft.com/office/drawing/2014/main" id="{2872A680-AAA4-9B0F-089F-D03C9100BF7D}"/>
                </a:ext>
              </a:extLst>
            </p:cNvPr>
            <p:cNvSpPr/>
            <p:nvPr/>
          </p:nvSpPr>
          <p:spPr>
            <a:xfrm>
              <a:off x="-19085762" y="1508379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4" name="Ellipse 393">
              <a:extLst>
                <a:ext uri="{FF2B5EF4-FFF2-40B4-BE49-F238E27FC236}">
                  <a16:creationId xmlns:a16="http://schemas.microsoft.com/office/drawing/2014/main" id="{CDE48E44-A490-6A5E-0068-974DF86F096C}"/>
                </a:ext>
              </a:extLst>
            </p:cNvPr>
            <p:cNvSpPr/>
            <p:nvPr/>
          </p:nvSpPr>
          <p:spPr>
            <a:xfrm>
              <a:off x="-16080751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5" name="Ellipse 394">
              <a:extLst>
                <a:ext uri="{FF2B5EF4-FFF2-40B4-BE49-F238E27FC236}">
                  <a16:creationId xmlns:a16="http://schemas.microsoft.com/office/drawing/2014/main" id="{DFD6D4FE-5548-CC33-59BB-B4D941B258F1}"/>
                </a:ext>
              </a:extLst>
            </p:cNvPr>
            <p:cNvSpPr/>
            <p:nvPr/>
          </p:nvSpPr>
          <p:spPr>
            <a:xfrm>
              <a:off x="-18184468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6" name="Ellipse 395">
              <a:extLst>
                <a:ext uri="{FF2B5EF4-FFF2-40B4-BE49-F238E27FC236}">
                  <a16:creationId xmlns:a16="http://schemas.microsoft.com/office/drawing/2014/main" id="{53CC21C6-3DDA-6E83-0228-D58BB7E8F0A1}"/>
                </a:ext>
              </a:extLst>
            </p:cNvPr>
            <p:cNvSpPr/>
            <p:nvPr/>
          </p:nvSpPr>
          <p:spPr>
            <a:xfrm>
              <a:off x="-17132449" y="1638459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7" name="Ellipse 396">
              <a:extLst>
                <a:ext uri="{FF2B5EF4-FFF2-40B4-BE49-F238E27FC236}">
                  <a16:creationId xmlns:a16="http://schemas.microsoft.com/office/drawing/2014/main" id="{FAF7F920-B99A-1706-7B00-1248B222341D}"/>
                </a:ext>
              </a:extLst>
            </p:cNvPr>
            <p:cNvSpPr/>
            <p:nvPr/>
          </p:nvSpPr>
          <p:spPr>
            <a:xfrm>
              <a:off x="-16531640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8" name="Ellipse 397">
              <a:extLst>
                <a:ext uri="{FF2B5EF4-FFF2-40B4-BE49-F238E27FC236}">
                  <a16:creationId xmlns:a16="http://schemas.microsoft.com/office/drawing/2014/main" id="{0E8170A3-A1F1-6C47-C932-04F7078D33E7}"/>
                </a:ext>
              </a:extLst>
            </p:cNvPr>
            <p:cNvSpPr/>
            <p:nvPr/>
          </p:nvSpPr>
          <p:spPr>
            <a:xfrm>
              <a:off x="-18935278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9" name="Ellipse 398">
              <a:extLst>
                <a:ext uri="{FF2B5EF4-FFF2-40B4-BE49-F238E27FC236}">
                  <a16:creationId xmlns:a16="http://schemas.microsoft.com/office/drawing/2014/main" id="{1DD12970-4735-901A-8C14-00DCDD6EDC4B}"/>
                </a:ext>
              </a:extLst>
            </p:cNvPr>
            <p:cNvSpPr/>
            <p:nvPr/>
          </p:nvSpPr>
          <p:spPr>
            <a:xfrm>
              <a:off x="-15404619" y="1313191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0" name="Ellipse 399">
              <a:extLst>
                <a:ext uri="{FF2B5EF4-FFF2-40B4-BE49-F238E27FC236}">
                  <a16:creationId xmlns:a16="http://schemas.microsoft.com/office/drawing/2014/main" id="{EE710E11-E8ED-4AAC-9BFF-A73013DFAB4D}"/>
                </a:ext>
              </a:extLst>
            </p:cNvPr>
            <p:cNvSpPr/>
            <p:nvPr/>
          </p:nvSpPr>
          <p:spPr>
            <a:xfrm>
              <a:off x="-15254538" y="1443287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1" name="Ellipse 400">
              <a:extLst>
                <a:ext uri="{FF2B5EF4-FFF2-40B4-BE49-F238E27FC236}">
                  <a16:creationId xmlns:a16="http://schemas.microsoft.com/office/drawing/2014/main" id="{2BEFD7DC-E040-41FE-82EE-38A20ED5E59E}"/>
                </a:ext>
              </a:extLst>
            </p:cNvPr>
            <p:cNvSpPr/>
            <p:nvPr/>
          </p:nvSpPr>
          <p:spPr>
            <a:xfrm>
              <a:off x="-16005750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2" name="Ellipse 401">
              <a:extLst>
                <a:ext uri="{FF2B5EF4-FFF2-40B4-BE49-F238E27FC236}">
                  <a16:creationId xmlns:a16="http://schemas.microsoft.com/office/drawing/2014/main" id="{1DD18358-5ADD-AA8B-C72C-A049484FEE8D}"/>
                </a:ext>
              </a:extLst>
            </p:cNvPr>
            <p:cNvSpPr/>
            <p:nvPr/>
          </p:nvSpPr>
          <p:spPr>
            <a:xfrm>
              <a:off x="-15404861" y="144334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3" name="Ellipse 402">
              <a:extLst>
                <a:ext uri="{FF2B5EF4-FFF2-40B4-BE49-F238E27FC236}">
                  <a16:creationId xmlns:a16="http://schemas.microsoft.com/office/drawing/2014/main" id="{6B98DA78-F0AB-E25E-999A-8C8BF1F77AE7}"/>
                </a:ext>
              </a:extLst>
            </p:cNvPr>
            <p:cNvSpPr/>
            <p:nvPr/>
          </p:nvSpPr>
          <p:spPr>
            <a:xfrm>
              <a:off x="-17583337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4" name="Ellipse 403">
              <a:extLst>
                <a:ext uri="{FF2B5EF4-FFF2-40B4-BE49-F238E27FC236}">
                  <a16:creationId xmlns:a16="http://schemas.microsoft.com/office/drawing/2014/main" id="{797CDE79-7AE1-135E-85CD-08CE01897D1F}"/>
                </a:ext>
              </a:extLst>
            </p:cNvPr>
            <p:cNvSpPr/>
            <p:nvPr/>
          </p:nvSpPr>
          <p:spPr>
            <a:xfrm>
              <a:off x="-17433014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5" name="Ellipse 404">
              <a:extLst>
                <a:ext uri="{FF2B5EF4-FFF2-40B4-BE49-F238E27FC236}">
                  <a16:creationId xmlns:a16="http://schemas.microsoft.com/office/drawing/2014/main" id="{288C2AB7-1B15-532C-7A81-54E56C8FB714}"/>
                </a:ext>
              </a:extLst>
            </p:cNvPr>
            <p:cNvSpPr/>
            <p:nvPr/>
          </p:nvSpPr>
          <p:spPr>
            <a:xfrm>
              <a:off x="-16606559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6" name="Ellipse 405">
              <a:extLst>
                <a:ext uri="{FF2B5EF4-FFF2-40B4-BE49-F238E27FC236}">
                  <a16:creationId xmlns:a16="http://schemas.microsoft.com/office/drawing/2014/main" id="{2DD4D1FB-FE45-18F6-B490-B9DEB4CDAEDE}"/>
                </a:ext>
              </a:extLst>
            </p:cNvPr>
            <p:cNvSpPr/>
            <p:nvPr/>
          </p:nvSpPr>
          <p:spPr>
            <a:xfrm>
              <a:off x="-17358255" y="1573391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7" name="Ellipse 406">
              <a:extLst>
                <a:ext uri="{FF2B5EF4-FFF2-40B4-BE49-F238E27FC236}">
                  <a16:creationId xmlns:a16="http://schemas.microsoft.com/office/drawing/2014/main" id="{2CAA79C6-2220-34A9-7E76-D38573ECC832}"/>
                </a:ext>
              </a:extLst>
            </p:cNvPr>
            <p:cNvSpPr/>
            <p:nvPr/>
          </p:nvSpPr>
          <p:spPr>
            <a:xfrm>
              <a:off x="-19010923" y="1651493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8" name="Ellipse 407">
              <a:extLst>
                <a:ext uri="{FF2B5EF4-FFF2-40B4-BE49-F238E27FC236}">
                  <a16:creationId xmlns:a16="http://schemas.microsoft.com/office/drawing/2014/main" id="{D8EC8ECB-289F-CEEC-F6F9-59CEA6709A55}"/>
                </a:ext>
              </a:extLst>
            </p:cNvPr>
            <p:cNvSpPr/>
            <p:nvPr/>
          </p:nvSpPr>
          <p:spPr>
            <a:xfrm>
              <a:off x="-15705185" y="1443311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9" name="Ellipse 408">
              <a:extLst>
                <a:ext uri="{FF2B5EF4-FFF2-40B4-BE49-F238E27FC236}">
                  <a16:creationId xmlns:a16="http://schemas.microsoft.com/office/drawing/2014/main" id="{CB524AE1-8D58-9D01-B5DA-20056EE1AB73}"/>
                </a:ext>
              </a:extLst>
            </p:cNvPr>
            <p:cNvSpPr/>
            <p:nvPr/>
          </p:nvSpPr>
          <p:spPr>
            <a:xfrm>
              <a:off x="-17658257" y="1573391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" name="Ellipse 409">
              <a:extLst>
                <a:ext uri="{FF2B5EF4-FFF2-40B4-BE49-F238E27FC236}">
                  <a16:creationId xmlns:a16="http://schemas.microsoft.com/office/drawing/2014/main" id="{33601C0D-44DB-0846-60DD-7A973EE27E86}"/>
                </a:ext>
              </a:extLst>
            </p:cNvPr>
            <p:cNvSpPr/>
            <p:nvPr/>
          </p:nvSpPr>
          <p:spPr>
            <a:xfrm>
              <a:off x="-18410034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" name="Ellipse 410">
              <a:extLst>
                <a:ext uri="{FF2B5EF4-FFF2-40B4-BE49-F238E27FC236}">
                  <a16:creationId xmlns:a16="http://schemas.microsoft.com/office/drawing/2014/main" id="{07EB2D6A-7B49-B3D3-8F4E-3739357E9A0E}"/>
                </a:ext>
              </a:extLst>
            </p:cNvPr>
            <p:cNvSpPr/>
            <p:nvPr/>
          </p:nvSpPr>
          <p:spPr>
            <a:xfrm>
              <a:off x="-15780508" y="1508331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2" name="Ellipse 411">
              <a:extLst>
                <a:ext uri="{FF2B5EF4-FFF2-40B4-BE49-F238E27FC236}">
                  <a16:creationId xmlns:a16="http://schemas.microsoft.com/office/drawing/2014/main" id="{F09F35EA-9C57-694B-7EAB-19CCD2988B8B}"/>
                </a:ext>
              </a:extLst>
            </p:cNvPr>
            <p:cNvSpPr/>
            <p:nvPr/>
          </p:nvSpPr>
          <p:spPr>
            <a:xfrm>
              <a:off x="-16456478" y="144334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3" name="Ellipse 412">
              <a:extLst>
                <a:ext uri="{FF2B5EF4-FFF2-40B4-BE49-F238E27FC236}">
                  <a16:creationId xmlns:a16="http://schemas.microsoft.com/office/drawing/2014/main" id="{97C96152-335B-480C-8316-0C546AC87AE4}"/>
                </a:ext>
              </a:extLst>
            </p:cNvPr>
            <p:cNvSpPr/>
            <p:nvPr/>
          </p:nvSpPr>
          <p:spPr>
            <a:xfrm>
              <a:off x="-19010762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4" name="Ellipse 413">
              <a:extLst>
                <a:ext uri="{FF2B5EF4-FFF2-40B4-BE49-F238E27FC236}">
                  <a16:creationId xmlns:a16="http://schemas.microsoft.com/office/drawing/2014/main" id="{5303D6A9-C596-4AA9-0F63-36E77C6CEAD3}"/>
                </a:ext>
              </a:extLst>
            </p:cNvPr>
            <p:cNvSpPr/>
            <p:nvPr/>
          </p:nvSpPr>
          <p:spPr>
            <a:xfrm>
              <a:off x="-15329619" y="1508371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5" name="Ellipse 414">
              <a:extLst>
                <a:ext uri="{FF2B5EF4-FFF2-40B4-BE49-F238E27FC236}">
                  <a16:creationId xmlns:a16="http://schemas.microsoft.com/office/drawing/2014/main" id="{36677530-7917-F801-ADB9-B77BF8E7B62C}"/>
                </a:ext>
              </a:extLst>
            </p:cNvPr>
            <p:cNvSpPr/>
            <p:nvPr/>
          </p:nvSpPr>
          <p:spPr>
            <a:xfrm>
              <a:off x="-20062862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6" name="Ellipse 415">
              <a:extLst>
                <a:ext uri="{FF2B5EF4-FFF2-40B4-BE49-F238E27FC236}">
                  <a16:creationId xmlns:a16="http://schemas.microsoft.com/office/drawing/2014/main" id="{507286BC-CF04-4CDC-898D-1DACF49BFEE8}"/>
                </a:ext>
              </a:extLst>
            </p:cNvPr>
            <p:cNvSpPr/>
            <p:nvPr/>
          </p:nvSpPr>
          <p:spPr>
            <a:xfrm>
              <a:off x="-19461651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7" name="Ellipse 416">
              <a:extLst>
                <a:ext uri="{FF2B5EF4-FFF2-40B4-BE49-F238E27FC236}">
                  <a16:creationId xmlns:a16="http://schemas.microsoft.com/office/drawing/2014/main" id="{97AED779-3080-3894-9227-E8C9E7CE0A46}"/>
                </a:ext>
              </a:extLst>
            </p:cNvPr>
            <p:cNvSpPr/>
            <p:nvPr/>
          </p:nvSpPr>
          <p:spPr>
            <a:xfrm>
              <a:off x="-17959145" y="165148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8" name="Ellipse 417">
              <a:extLst>
                <a:ext uri="{FF2B5EF4-FFF2-40B4-BE49-F238E27FC236}">
                  <a16:creationId xmlns:a16="http://schemas.microsoft.com/office/drawing/2014/main" id="{D98EA3D5-D059-5091-8F21-34C59A85B08C}"/>
                </a:ext>
              </a:extLst>
            </p:cNvPr>
            <p:cNvSpPr/>
            <p:nvPr/>
          </p:nvSpPr>
          <p:spPr>
            <a:xfrm>
              <a:off x="-19160924" y="170351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9" name="Ellipse 418">
              <a:extLst>
                <a:ext uri="{FF2B5EF4-FFF2-40B4-BE49-F238E27FC236}">
                  <a16:creationId xmlns:a16="http://schemas.microsoft.com/office/drawing/2014/main" id="{7EE84C03-C920-CB26-9B84-726A6A1EC28F}"/>
                </a:ext>
              </a:extLst>
            </p:cNvPr>
            <p:cNvSpPr/>
            <p:nvPr/>
          </p:nvSpPr>
          <p:spPr>
            <a:xfrm>
              <a:off x="-19461087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0" name="Ellipse 419">
              <a:extLst>
                <a:ext uri="{FF2B5EF4-FFF2-40B4-BE49-F238E27FC236}">
                  <a16:creationId xmlns:a16="http://schemas.microsoft.com/office/drawing/2014/main" id="{899627FB-A3EE-4C24-094A-38C35ACD76C7}"/>
                </a:ext>
              </a:extLst>
            </p:cNvPr>
            <p:cNvSpPr/>
            <p:nvPr/>
          </p:nvSpPr>
          <p:spPr>
            <a:xfrm>
              <a:off x="-15329619" y="1352230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1" name="Ellipse 420">
              <a:extLst>
                <a:ext uri="{FF2B5EF4-FFF2-40B4-BE49-F238E27FC236}">
                  <a16:creationId xmlns:a16="http://schemas.microsoft.com/office/drawing/2014/main" id="{2C890723-A735-6747-B0E6-DD9CC036FB70}"/>
                </a:ext>
              </a:extLst>
            </p:cNvPr>
            <p:cNvSpPr/>
            <p:nvPr/>
          </p:nvSpPr>
          <p:spPr>
            <a:xfrm>
              <a:off x="-16832447" y="1404272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2" name="Ellipse 421">
              <a:extLst>
                <a:ext uri="{FF2B5EF4-FFF2-40B4-BE49-F238E27FC236}">
                  <a16:creationId xmlns:a16="http://schemas.microsoft.com/office/drawing/2014/main" id="{19F91048-D82C-D8ED-3E91-077C41F3CF3F}"/>
                </a:ext>
              </a:extLst>
            </p:cNvPr>
            <p:cNvSpPr/>
            <p:nvPr/>
          </p:nvSpPr>
          <p:spPr>
            <a:xfrm>
              <a:off x="-19011084" y="1521357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3" name="Ellipse 422">
              <a:extLst>
                <a:ext uri="{FF2B5EF4-FFF2-40B4-BE49-F238E27FC236}">
                  <a16:creationId xmlns:a16="http://schemas.microsoft.com/office/drawing/2014/main" id="{4D03BFE1-14D4-9684-C15E-66AFF87EF1A1}"/>
                </a:ext>
              </a:extLst>
            </p:cNvPr>
            <p:cNvSpPr/>
            <p:nvPr/>
          </p:nvSpPr>
          <p:spPr>
            <a:xfrm>
              <a:off x="-16756963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4" name="Ellipse 423">
              <a:extLst>
                <a:ext uri="{FF2B5EF4-FFF2-40B4-BE49-F238E27FC236}">
                  <a16:creationId xmlns:a16="http://schemas.microsoft.com/office/drawing/2014/main" id="{70B39E92-5F83-0E0E-8F5E-B3A1F4F2750C}"/>
                </a:ext>
              </a:extLst>
            </p:cNvPr>
            <p:cNvSpPr/>
            <p:nvPr/>
          </p:nvSpPr>
          <p:spPr>
            <a:xfrm>
              <a:off x="-15930669" y="1274192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5" name="Ellipse 424">
              <a:extLst>
                <a:ext uri="{FF2B5EF4-FFF2-40B4-BE49-F238E27FC236}">
                  <a16:creationId xmlns:a16="http://schemas.microsoft.com/office/drawing/2014/main" id="{E255A3AC-C680-AAA1-A015-B9131AA35B0D}"/>
                </a:ext>
              </a:extLst>
            </p:cNvPr>
            <p:cNvSpPr/>
            <p:nvPr/>
          </p:nvSpPr>
          <p:spPr>
            <a:xfrm>
              <a:off x="-15780346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6" name="Ellipse 425">
              <a:extLst>
                <a:ext uri="{FF2B5EF4-FFF2-40B4-BE49-F238E27FC236}">
                  <a16:creationId xmlns:a16="http://schemas.microsoft.com/office/drawing/2014/main" id="{3F9FCC6D-3185-9CB6-15E0-A9CC420AD333}"/>
                </a:ext>
              </a:extLst>
            </p:cNvPr>
            <p:cNvSpPr/>
            <p:nvPr/>
          </p:nvSpPr>
          <p:spPr>
            <a:xfrm>
              <a:off x="-18409389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7" name="Ellipse 426">
              <a:extLst>
                <a:ext uri="{FF2B5EF4-FFF2-40B4-BE49-F238E27FC236}">
                  <a16:creationId xmlns:a16="http://schemas.microsoft.com/office/drawing/2014/main" id="{6A6C902B-6179-E1A7-D156-0D82C478F144}"/>
                </a:ext>
              </a:extLst>
            </p:cNvPr>
            <p:cNvSpPr/>
            <p:nvPr/>
          </p:nvSpPr>
          <p:spPr>
            <a:xfrm>
              <a:off x="-16081154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8" name="Ellipse 427">
              <a:extLst>
                <a:ext uri="{FF2B5EF4-FFF2-40B4-BE49-F238E27FC236}">
                  <a16:creationId xmlns:a16="http://schemas.microsoft.com/office/drawing/2014/main" id="{F11DB56A-9C7A-9DE9-9CA7-FA24222A3223}"/>
                </a:ext>
              </a:extLst>
            </p:cNvPr>
            <p:cNvSpPr/>
            <p:nvPr/>
          </p:nvSpPr>
          <p:spPr>
            <a:xfrm>
              <a:off x="-17207932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9" name="Ellipse 428">
              <a:extLst>
                <a:ext uri="{FF2B5EF4-FFF2-40B4-BE49-F238E27FC236}">
                  <a16:creationId xmlns:a16="http://schemas.microsoft.com/office/drawing/2014/main" id="{B8230A80-C4B9-36B1-0E49-AD05607DAC66}"/>
                </a:ext>
              </a:extLst>
            </p:cNvPr>
            <p:cNvSpPr/>
            <p:nvPr/>
          </p:nvSpPr>
          <p:spPr>
            <a:xfrm>
              <a:off x="-17358014" y="1443295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0" name="Ellipse 429">
              <a:extLst>
                <a:ext uri="{FF2B5EF4-FFF2-40B4-BE49-F238E27FC236}">
                  <a16:creationId xmlns:a16="http://schemas.microsoft.com/office/drawing/2014/main" id="{58233716-BADC-8C25-C777-CAF0DC50B37C}"/>
                </a:ext>
              </a:extLst>
            </p:cNvPr>
            <p:cNvSpPr/>
            <p:nvPr/>
          </p:nvSpPr>
          <p:spPr>
            <a:xfrm>
              <a:off x="-17057287" y="165148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1" name="Ellipse 430">
              <a:extLst>
                <a:ext uri="{FF2B5EF4-FFF2-40B4-BE49-F238E27FC236}">
                  <a16:creationId xmlns:a16="http://schemas.microsoft.com/office/drawing/2014/main" id="{B49986F1-1180-8C27-F64B-085CE230049D}"/>
                </a:ext>
              </a:extLst>
            </p:cNvPr>
            <p:cNvSpPr/>
            <p:nvPr/>
          </p:nvSpPr>
          <p:spPr>
            <a:xfrm>
              <a:off x="-17658660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2" name="Ellipse 431">
              <a:extLst>
                <a:ext uri="{FF2B5EF4-FFF2-40B4-BE49-F238E27FC236}">
                  <a16:creationId xmlns:a16="http://schemas.microsoft.com/office/drawing/2014/main" id="{49EE9C2F-A5EF-4A39-F068-970536FB8AE5}"/>
                </a:ext>
              </a:extLst>
            </p:cNvPr>
            <p:cNvSpPr/>
            <p:nvPr/>
          </p:nvSpPr>
          <p:spPr>
            <a:xfrm>
              <a:off x="-16531478" y="1352230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3" name="Ellipse 432">
              <a:extLst>
                <a:ext uri="{FF2B5EF4-FFF2-40B4-BE49-F238E27FC236}">
                  <a16:creationId xmlns:a16="http://schemas.microsoft.com/office/drawing/2014/main" id="{4F427949-E3B8-E14E-EB25-425CE7892D00}"/>
                </a:ext>
              </a:extLst>
            </p:cNvPr>
            <p:cNvSpPr/>
            <p:nvPr/>
          </p:nvSpPr>
          <p:spPr>
            <a:xfrm>
              <a:off x="-17357772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4" name="Ellipse 433">
              <a:extLst>
                <a:ext uri="{FF2B5EF4-FFF2-40B4-BE49-F238E27FC236}">
                  <a16:creationId xmlns:a16="http://schemas.microsoft.com/office/drawing/2014/main" id="{43533CD8-E332-DF8B-C9B0-42573C815C5A}"/>
                </a:ext>
              </a:extLst>
            </p:cNvPr>
            <p:cNvSpPr/>
            <p:nvPr/>
          </p:nvSpPr>
          <p:spPr>
            <a:xfrm>
              <a:off x="-16831963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5" name="Ellipse 434">
              <a:extLst>
                <a:ext uri="{FF2B5EF4-FFF2-40B4-BE49-F238E27FC236}">
                  <a16:creationId xmlns:a16="http://schemas.microsoft.com/office/drawing/2014/main" id="{79BD8D6D-E27B-64AD-0D3B-341AB100F132}"/>
                </a:ext>
              </a:extLst>
            </p:cNvPr>
            <p:cNvSpPr/>
            <p:nvPr/>
          </p:nvSpPr>
          <p:spPr>
            <a:xfrm>
              <a:off x="-17658579" y="1443295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6" name="Ellipse 435">
              <a:extLst>
                <a:ext uri="{FF2B5EF4-FFF2-40B4-BE49-F238E27FC236}">
                  <a16:creationId xmlns:a16="http://schemas.microsoft.com/office/drawing/2014/main" id="{A31370F6-CFC3-91CA-1C23-0EC18885AB10}"/>
                </a:ext>
              </a:extLst>
            </p:cNvPr>
            <p:cNvSpPr/>
            <p:nvPr/>
          </p:nvSpPr>
          <p:spPr>
            <a:xfrm>
              <a:off x="-18860519" y="1703495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7" name="Ellipse 436">
              <a:extLst>
                <a:ext uri="{FF2B5EF4-FFF2-40B4-BE49-F238E27FC236}">
                  <a16:creationId xmlns:a16="http://schemas.microsoft.com/office/drawing/2014/main" id="{79260A21-C95A-361C-18AD-030639A31EB2}"/>
                </a:ext>
              </a:extLst>
            </p:cNvPr>
            <p:cNvSpPr/>
            <p:nvPr/>
          </p:nvSpPr>
          <p:spPr>
            <a:xfrm>
              <a:off x="-18935278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8" name="Ellipse 437">
              <a:extLst>
                <a:ext uri="{FF2B5EF4-FFF2-40B4-BE49-F238E27FC236}">
                  <a16:creationId xmlns:a16="http://schemas.microsoft.com/office/drawing/2014/main" id="{D6763013-0587-BB41-1E8F-14B899BF1DF7}"/>
                </a:ext>
              </a:extLst>
            </p:cNvPr>
            <p:cNvSpPr/>
            <p:nvPr/>
          </p:nvSpPr>
          <p:spPr>
            <a:xfrm>
              <a:off x="-18710196" y="1703527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9" name="Ellipse 438">
              <a:extLst>
                <a:ext uri="{FF2B5EF4-FFF2-40B4-BE49-F238E27FC236}">
                  <a16:creationId xmlns:a16="http://schemas.microsoft.com/office/drawing/2014/main" id="{7B4AF75A-3EE5-C9AD-E48C-38257CE49E32}"/>
                </a:ext>
              </a:extLst>
            </p:cNvPr>
            <p:cNvSpPr/>
            <p:nvPr/>
          </p:nvSpPr>
          <p:spPr>
            <a:xfrm>
              <a:off x="-17808661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0" name="Ellipse 439">
              <a:extLst>
                <a:ext uri="{FF2B5EF4-FFF2-40B4-BE49-F238E27FC236}">
                  <a16:creationId xmlns:a16="http://schemas.microsoft.com/office/drawing/2014/main" id="{C6D48613-F61F-9EBE-7D69-E21F18E327E5}"/>
                </a:ext>
              </a:extLst>
            </p:cNvPr>
            <p:cNvSpPr/>
            <p:nvPr/>
          </p:nvSpPr>
          <p:spPr>
            <a:xfrm>
              <a:off x="-15555345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1" name="Ellipse 440">
              <a:extLst>
                <a:ext uri="{FF2B5EF4-FFF2-40B4-BE49-F238E27FC236}">
                  <a16:creationId xmlns:a16="http://schemas.microsoft.com/office/drawing/2014/main" id="{B2FC884E-B257-7775-71FF-8C867C065E8A}"/>
                </a:ext>
              </a:extLst>
            </p:cNvPr>
            <p:cNvSpPr/>
            <p:nvPr/>
          </p:nvSpPr>
          <p:spPr>
            <a:xfrm>
              <a:off x="-15479700" y="1326185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2" name="Ellipse 441">
              <a:extLst>
                <a:ext uri="{FF2B5EF4-FFF2-40B4-BE49-F238E27FC236}">
                  <a16:creationId xmlns:a16="http://schemas.microsoft.com/office/drawing/2014/main" id="{69C3E406-609D-BAA5-E417-ED663A97324F}"/>
                </a:ext>
              </a:extLst>
            </p:cNvPr>
            <p:cNvSpPr/>
            <p:nvPr/>
          </p:nvSpPr>
          <p:spPr>
            <a:xfrm>
              <a:off x="-18259630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3" name="Ellipse 442">
              <a:extLst>
                <a:ext uri="{FF2B5EF4-FFF2-40B4-BE49-F238E27FC236}">
                  <a16:creationId xmlns:a16="http://schemas.microsoft.com/office/drawing/2014/main" id="{5019480D-8EEC-6324-5660-3311821DFEB6}"/>
                </a:ext>
              </a:extLst>
            </p:cNvPr>
            <p:cNvSpPr/>
            <p:nvPr/>
          </p:nvSpPr>
          <p:spPr>
            <a:xfrm>
              <a:off x="-18559954" y="167753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4" name="Ellipse 443">
              <a:extLst>
                <a:ext uri="{FF2B5EF4-FFF2-40B4-BE49-F238E27FC236}">
                  <a16:creationId xmlns:a16="http://schemas.microsoft.com/office/drawing/2014/main" id="{1BFAF2BA-0CE6-E0F4-C69D-3776ED2E7F4E}"/>
                </a:ext>
              </a:extLst>
            </p:cNvPr>
            <p:cNvSpPr/>
            <p:nvPr/>
          </p:nvSpPr>
          <p:spPr>
            <a:xfrm>
              <a:off x="-18559954" y="144334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5" name="Ellipse 444">
              <a:extLst>
                <a:ext uri="{FF2B5EF4-FFF2-40B4-BE49-F238E27FC236}">
                  <a16:creationId xmlns:a16="http://schemas.microsoft.com/office/drawing/2014/main" id="{EB2A6D3A-0F7E-4CD4-CB51-5070ECFAF53D}"/>
                </a:ext>
              </a:extLst>
            </p:cNvPr>
            <p:cNvSpPr/>
            <p:nvPr/>
          </p:nvSpPr>
          <p:spPr>
            <a:xfrm>
              <a:off x="-18710196" y="1677482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6" name="Ellipse 445">
              <a:extLst>
                <a:ext uri="{FF2B5EF4-FFF2-40B4-BE49-F238E27FC236}">
                  <a16:creationId xmlns:a16="http://schemas.microsoft.com/office/drawing/2014/main" id="{A1AC70D8-BC2B-30D4-95AB-B8FBE0C19F59}"/>
                </a:ext>
              </a:extLst>
            </p:cNvPr>
            <p:cNvSpPr/>
            <p:nvPr/>
          </p:nvSpPr>
          <p:spPr>
            <a:xfrm>
              <a:off x="-19386328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7" name="Ellipse 446">
              <a:extLst>
                <a:ext uri="{FF2B5EF4-FFF2-40B4-BE49-F238E27FC236}">
                  <a16:creationId xmlns:a16="http://schemas.microsoft.com/office/drawing/2014/main" id="{1DA06B09-5FF3-7E87-D565-56F6AC014945}"/>
                </a:ext>
              </a:extLst>
            </p:cNvPr>
            <p:cNvSpPr/>
            <p:nvPr/>
          </p:nvSpPr>
          <p:spPr>
            <a:xfrm>
              <a:off x="-19236247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8" name="Ellipse 447">
              <a:extLst>
                <a:ext uri="{FF2B5EF4-FFF2-40B4-BE49-F238E27FC236}">
                  <a16:creationId xmlns:a16="http://schemas.microsoft.com/office/drawing/2014/main" id="{F40812EE-E9F5-0B7E-E051-2AA0CF8EF236}"/>
                </a:ext>
              </a:extLst>
            </p:cNvPr>
            <p:cNvSpPr/>
            <p:nvPr/>
          </p:nvSpPr>
          <p:spPr>
            <a:xfrm>
              <a:off x="-19085762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9" name="Ellipse 448">
              <a:extLst>
                <a:ext uri="{FF2B5EF4-FFF2-40B4-BE49-F238E27FC236}">
                  <a16:creationId xmlns:a16="http://schemas.microsoft.com/office/drawing/2014/main" id="{15EB985C-5B38-FFD4-50BF-F7FFC743A3D9}"/>
                </a:ext>
              </a:extLst>
            </p:cNvPr>
            <p:cNvSpPr/>
            <p:nvPr/>
          </p:nvSpPr>
          <p:spPr>
            <a:xfrm>
              <a:off x="-18860519" y="1677530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0" name="Ellipse 449">
              <a:extLst>
                <a:ext uri="{FF2B5EF4-FFF2-40B4-BE49-F238E27FC236}">
                  <a16:creationId xmlns:a16="http://schemas.microsoft.com/office/drawing/2014/main" id="{FF4DE265-1269-BA94-11A5-458A8502F28D}"/>
                </a:ext>
              </a:extLst>
            </p:cNvPr>
            <p:cNvSpPr/>
            <p:nvPr/>
          </p:nvSpPr>
          <p:spPr>
            <a:xfrm>
              <a:off x="-18785438" y="1534368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1" name="Ellipse 450">
              <a:extLst>
                <a:ext uri="{FF2B5EF4-FFF2-40B4-BE49-F238E27FC236}">
                  <a16:creationId xmlns:a16="http://schemas.microsoft.com/office/drawing/2014/main" id="{EA913A61-DE83-6E5E-4D27-9F2578690578}"/>
                </a:ext>
              </a:extLst>
            </p:cNvPr>
            <p:cNvSpPr/>
            <p:nvPr/>
          </p:nvSpPr>
          <p:spPr>
            <a:xfrm>
              <a:off x="-16606640" y="1339203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2" name="Ellipse 451">
              <a:extLst>
                <a:ext uri="{FF2B5EF4-FFF2-40B4-BE49-F238E27FC236}">
                  <a16:creationId xmlns:a16="http://schemas.microsoft.com/office/drawing/2014/main" id="{5F3D8C39-22F7-1F36-CB2C-BEDD83779D15}"/>
                </a:ext>
              </a:extLst>
            </p:cNvPr>
            <p:cNvSpPr/>
            <p:nvPr/>
          </p:nvSpPr>
          <p:spPr>
            <a:xfrm>
              <a:off x="-18184468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3" name="Ellipse 452">
              <a:extLst>
                <a:ext uri="{FF2B5EF4-FFF2-40B4-BE49-F238E27FC236}">
                  <a16:creationId xmlns:a16="http://schemas.microsoft.com/office/drawing/2014/main" id="{A99EA94E-963F-3A74-B048-33CE9EA8297F}"/>
                </a:ext>
              </a:extLst>
            </p:cNvPr>
            <p:cNvSpPr/>
            <p:nvPr/>
          </p:nvSpPr>
          <p:spPr>
            <a:xfrm>
              <a:off x="-18559954" y="1703487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4" name="Ellipse 453">
              <a:extLst>
                <a:ext uri="{FF2B5EF4-FFF2-40B4-BE49-F238E27FC236}">
                  <a16:creationId xmlns:a16="http://schemas.microsoft.com/office/drawing/2014/main" id="{20781929-F1C8-A827-D832-CE51DE054096}"/>
                </a:ext>
              </a:extLst>
            </p:cNvPr>
            <p:cNvSpPr/>
            <p:nvPr/>
          </p:nvSpPr>
          <p:spPr>
            <a:xfrm>
              <a:off x="-16080993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5" name="Ellipse 454">
              <a:extLst>
                <a:ext uri="{FF2B5EF4-FFF2-40B4-BE49-F238E27FC236}">
                  <a16:creationId xmlns:a16="http://schemas.microsoft.com/office/drawing/2014/main" id="{8AC3CC05-008E-71B6-0C9E-23F5F40CFD51}"/>
                </a:ext>
              </a:extLst>
            </p:cNvPr>
            <p:cNvSpPr/>
            <p:nvPr/>
          </p:nvSpPr>
          <p:spPr>
            <a:xfrm>
              <a:off x="-19311328" y="1677514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6" name="Ellipse 455">
              <a:extLst>
                <a:ext uri="{FF2B5EF4-FFF2-40B4-BE49-F238E27FC236}">
                  <a16:creationId xmlns:a16="http://schemas.microsoft.com/office/drawing/2014/main" id="{B42F5E46-7201-23BA-DA3F-C1F0FE0C7F2A}"/>
                </a:ext>
              </a:extLst>
            </p:cNvPr>
            <p:cNvSpPr/>
            <p:nvPr/>
          </p:nvSpPr>
          <p:spPr>
            <a:xfrm>
              <a:off x="-15930750" y="1378275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7" name="Ellipse 456">
              <a:extLst>
                <a:ext uri="{FF2B5EF4-FFF2-40B4-BE49-F238E27FC236}">
                  <a16:creationId xmlns:a16="http://schemas.microsoft.com/office/drawing/2014/main" id="{3BC9377D-64C0-40E4-2703-3557EE71C6B0}"/>
                </a:ext>
              </a:extLst>
            </p:cNvPr>
            <p:cNvSpPr/>
            <p:nvPr/>
          </p:nvSpPr>
          <p:spPr>
            <a:xfrm>
              <a:off x="-17733741" y="1534351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8" name="Ellipse 457">
              <a:extLst>
                <a:ext uri="{FF2B5EF4-FFF2-40B4-BE49-F238E27FC236}">
                  <a16:creationId xmlns:a16="http://schemas.microsoft.com/office/drawing/2014/main" id="{9B545824-C94A-1C30-1B32-9F67E12B08FD}"/>
                </a:ext>
              </a:extLst>
            </p:cNvPr>
            <p:cNvSpPr/>
            <p:nvPr/>
          </p:nvSpPr>
          <p:spPr>
            <a:xfrm>
              <a:off x="-19236085" y="1716513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9" name="Ellipse 458">
              <a:extLst>
                <a:ext uri="{FF2B5EF4-FFF2-40B4-BE49-F238E27FC236}">
                  <a16:creationId xmlns:a16="http://schemas.microsoft.com/office/drawing/2014/main" id="{B484E7A6-DCB3-9D74-744B-70A03D37640E}"/>
                </a:ext>
              </a:extLst>
            </p:cNvPr>
            <p:cNvSpPr/>
            <p:nvPr/>
          </p:nvSpPr>
          <p:spPr>
            <a:xfrm>
              <a:off x="-16606801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0" name="Ellipse 459">
              <a:extLst>
                <a:ext uri="{FF2B5EF4-FFF2-40B4-BE49-F238E27FC236}">
                  <a16:creationId xmlns:a16="http://schemas.microsoft.com/office/drawing/2014/main" id="{13280064-F1A7-B317-59F5-F28E9EAD1385}"/>
                </a:ext>
              </a:extLst>
            </p:cNvPr>
            <p:cNvSpPr/>
            <p:nvPr/>
          </p:nvSpPr>
          <p:spPr>
            <a:xfrm>
              <a:off x="-17282772" y="1534351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1" name="Ellipse 460">
              <a:extLst>
                <a:ext uri="{FF2B5EF4-FFF2-40B4-BE49-F238E27FC236}">
                  <a16:creationId xmlns:a16="http://schemas.microsoft.com/office/drawing/2014/main" id="{8F6E8213-58D2-C191-5445-C08339EDCE46}"/>
                </a:ext>
              </a:extLst>
            </p:cNvPr>
            <p:cNvSpPr/>
            <p:nvPr/>
          </p:nvSpPr>
          <p:spPr>
            <a:xfrm>
              <a:off x="-19611571" y="167753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2" name="Ellipse 461">
              <a:extLst>
                <a:ext uri="{FF2B5EF4-FFF2-40B4-BE49-F238E27FC236}">
                  <a16:creationId xmlns:a16="http://schemas.microsoft.com/office/drawing/2014/main" id="{ED925CDB-FAA6-AF56-FDD4-B41F348C6463}"/>
                </a:ext>
              </a:extLst>
            </p:cNvPr>
            <p:cNvSpPr/>
            <p:nvPr/>
          </p:nvSpPr>
          <p:spPr>
            <a:xfrm>
              <a:off x="-16907367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3" name="Ellipse 462">
              <a:extLst>
                <a:ext uri="{FF2B5EF4-FFF2-40B4-BE49-F238E27FC236}">
                  <a16:creationId xmlns:a16="http://schemas.microsoft.com/office/drawing/2014/main" id="{7D711A3E-29D1-35B5-015A-A095CE492213}"/>
                </a:ext>
              </a:extLst>
            </p:cNvPr>
            <p:cNvSpPr/>
            <p:nvPr/>
          </p:nvSpPr>
          <p:spPr>
            <a:xfrm>
              <a:off x="-17583176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4" name="Ellipse 463">
              <a:extLst>
                <a:ext uri="{FF2B5EF4-FFF2-40B4-BE49-F238E27FC236}">
                  <a16:creationId xmlns:a16="http://schemas.microsoft.com/office/drawing/2014/main" id="{AC476C3D-8D45-7FB3-7B34-F0956FA50832}"/>
                </a:ext>
              </a:extLst>
            </p:cNvPr>
            <p:cNvSpPr/>
            <p:nvPr/>
          </p:nvSpPr>
          <p:spPr>
            <a:xfrm>
              <a:off x="-16832125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5" name="Ellipse 464">
              <a:extLst>
                <a:ext uri="{FF2B5EF4-FFF2-40B4-BE49-F238E27FC236}">
                  <a16:creationId xmlns:a16="http://schemas.microsoft.com/office/drawing/2014/main" id="{F3E4671A-02EE-0E63-F2D9-0549A0A423D8}"/>
                </a:ext>
              </a:extLst>
            </p:cNvPr>
            <p:cNvSpPr/>
            <p:nvPr/>
          </p:nvSpPr>
          <p:spPr>
            <a:xfrm>
              <a:off x="-15930669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6" name="Ellipse 465">
              <a:extLst>
                <a:ext uri="{FF2B5EF4-FFF2-40B4-BE49-F238E27FC236}">
                  <a16:creationId xmlns:a16="http://schemas.microsoft.com/office/drawing/2014/main" id="{3BE422EF-CD60-665E-A0CD-947AB9E571E3}"/>
                </a:ext>
              </a:extLst>
            </p:cNvPr>
            <p:cNvSpPr/>
            <p:nvPr/>
          </p:nvSpPr>
          <p:spPr>
            <a:xfrm>
              <a:off x="-15780346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7" name="Ellipse 466">
              <a:extLst>
                <a:ext uri="{FF2B5EF4-FFF2-40B4-BE49-F238E27FC236}">
                  <a16:creationId xmlns:a16="http://schemas.microsoft.com/office/drawing/2014/main" id="{9E0E3584-D0E9-223F-B75F-FD0225FB88F5}"/>
                </a:ext>
              </a:extLst>
            </p:cNvPr>
            <p:cNvSpPr/>
            <p:nvPr/>
          </p:nvSpPr>
          <p:spPr>
            <a:xfrm>
              <a:off x="-15630023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8" name="Ellipse 467">
              <a:extLst>
                <a:ext uri="{FF2B5EF4-FFF2-40B4-BE49-F238E27FC236}">
                  <a16:creationId xmlns:a16="http://schemas.microsoft.com/office/drawing/2014/main" id="{4AC5F4B6-CF85-0265-F002-74DEE09C2B10}"/>
                </a:ext>
              </a:extLst>
            </p:cNvPr>
            <p:cNvSpPr/>
            <p:nvPr/>
          </p:nvSpPr>
          <p:spPr>
            <a:xfrm>
              <a:off x="-15555023" y="1339203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9" name="Ellipse 468">
              <a:extLst>
                <a:ext uri="{FF2B5EF4-FFF2-40B4-BE49-F238E27FC236}">
                  <a16:creationId xmlns:a16="http://schemas.microsoft.com/office/drawing/2014/main" id="{B441C91D-8592-B606-1D8D-F382819021C6}"/>
                </a:ext>
              </a:extLst>
            </p:cNvPr>
            <p:cNvSpPr/>
            <p:nvPr/>
          </p:nvSpPr>
          <p:spPr>
            <a:xfrm>
              <a:off x="-18184066" y="1404272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0" name="Ellipse 469">
              <a:extLst>
                <a:ext uri="{FF2B5EF4-FFF2-40B4-BE49-F238E27FC236}">
                  <a16:creationId xmlns:a16="http://schemas.microsoft.com/office/drawing/2014/main" id="{E804E1FE-87F0-17F7-1712-BBBFDD77B331}"/>
                </a:ext>
              </a:extLst>
            </p:cNvPr>
            <p:cNvSpPr/>
            <p:nvPr/>
          </p:nvSpPr>
          <p:spPr>
            <a:xfrm>
              <a:off x="-18109065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1" name="Ellipse 470">
              <a:extLst>
                <a:ext uri="{FF2B5EF4-FFF2-40B4-BE49-F238E27FC236}">
                  <a16:creationId xmlns:a16="http://schemas.microsoft.com/office/drawing/2014/main" id="{F315F315-B961-B35B-90DE-12AC26AFC71C}"/>
                </a:ext>
              </a:extLst>
            </p:cNvPr>
            <p:cNvSpPr/>
            <p:nvPr/>
          </p:nvSpPr>
          <p:spPr>
            <a:xfrm>
              <a:off x="-17433175" y="143026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2" name="Ellipse 471">
              <a:extLst>
                <a:ext uri="{FF2B5EF4-FFF2-40B4-BE49-F238E27FC236}">
                  <a16:creationId xmlns:a16="http://schemas.microsoft.com/office/drawing/2014/main" id="{78C12D3F-6F5F-058E-FFFB-92F8B137E58F}"/>
                </a:ext>
              </a:extLst>
            </p:cNvPr>
            <p:cNvSpPr/>
            <p:nvPr/>
          </p:nvSpPr>
          <p:spPr>
            <a:xfrm>
              <a:off x="-18935842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3" name="Ellipse 472">
              <a:extLst>
                <a:ext uri="{FF2B5EF4-FFF2-40B4-BE49-F238E27FC236}">
                  <a16:creationId xmlns:a16="http://schemas.microsoft.com/office/drawing/2014/main" id="{91E9758F-E06B-91C5-AB11-D3D075C06643}"/>
                </a:ext>
              </a:extLst>
            </p:cNvPr>
            <p:cNvSpPr/>
            <p:nvPr/>
          </p:nvSpPr>
          <p:spPr>
            <a:xfrm>
              <a:off x="-17583257" y="143026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4" name="Ellipse 473">
              <a:extLst>
                <a:ext uri="{FF2B5EF4-FFF2-40B4-BE49-F238E27FC236}">
                  <a16:creationId xmlns:a16="http://schemas.microsoft.com/office/drawing/2014/main" id="{C0E2E324-B261-3441-0D93-E73EA83A83B3}"/>
                </a:ext>
              </a:extLst>
            </p:cNvPr>
            <p:cNvSpPr/>
            <p:nvPr/>
          </p:nvSpPr>
          <p:spPr>
            <a:xfrm>
              <a:off x="-18935439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5" name="Ellipse 474">
              <a:extLst>
                <a:ext uri="{FF2B5EF4-FFF2-40B4-BE49-F238E27FC236}">
                  <a16:creationId xmlns:a16="http://schemas.microsoft.com/office/drawing/2014/main" id="{77551EE3-27A9-5B09-3A8A-78178B649C0B}"/>
                </a:ext>
              </a:extLst>
            </p:cNvPr>
            <p:cNvSpPr/>
            <p:nvPr/>
          </p:nvSpPr>
          <p:spPr>
            <a:xfrm>
              <a:off x="-18409631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6" name="Ellipse 475">
              <a:extLst>
                <a:ext uri="{FF2B5EF4-FFF2-40B4-BE49-F238E27FC236}">
                  <a16:creationId xmlns:a16="http://schemas.microsoft.com/office/drawing/2014/main" id="{2A1B670E-0B85-78CA-6F82-0EA90CB5C53F}"/>
                </a:ext>
              </a:extLst>
            </p:cNvPr>
            <p:cNvSpPr/>
            <p:nvPr/>
          </p:nvSpPr>
          <p:spPr>
            <a:xfrm>
              <a:off x="-15404861" y="1339220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7" name="Ellipse 476">
              <a:extLst>
                <a:ext uri="{FF2B5EF4-FFF2-40B4-BE49-F238E27FC236}">
                  <a16:creationId xmlns:a16="http://schemas.microsoft.com/office/drawing/2014/main" id="{07DEB799-BCFB-30B4-1C1F-D30C55F62C2D}"/>
                </a:ext>
              </a:extLst>
            </p:cNvPr>
            <p:cNvSpPr/>
            <p:nvPr/>
          </p:nvSpPr>
          <p:spPr>
            <a:xfrm>
              <a:off x="-16230993" y="161247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8" name="Ellipse 477">
              <a:extLst>
                <a:ext uri="{FF2B5EF4-FFF2-40B4-BE49-F238E27FC236}">
                  <a16:creationId xmlns:a16="http://schemas.microsoft.com/office/drawing/2014/main" id="{D0A478F8-B5B4-2015-BD72-D7DF6FD6CC2E}"/>
                </a:ext>
              </a:extLst>
            </p:cNvPr>
            <p:cNvSpPr/>
            <p:nvPr/>
          </p:nvSpPr>
          <p:spPr>
            <a:xfrm>
              <a:off x="-18710196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9" name="Ellipse 478">
              <a:extLst>
                <a:ext uri="{FF2B5EF4-FFF2-40B4-BE49-F238E27FC236}">
                  <a16:creationId xmlns:a16="http://schemas.microsoft.com/office/drawing/2014/main" id="{CDF5E803-7855-1421-B004-6900940D8A35}"/>
                </a:ext>
              </a:extLst>
            </p:cNvPr>
            <p:cNvSpPr/>
            <p:nvPr/>
          </p:nvSpPr>
          <p:spPr>
            <a:xfrm>
              <a:off x="-15555265" y="13912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0" name="Ellipse 479">
              <a:extLst>
                <a:ext uri="{FF2B5EF4-FFF2-40B4-BE49-F238E27FC236}">
                  <a16:creationId xmlns:a16="http://schemas.microsoft.com/office/drawing/2014/main" id="{58FBC8B5-2F9F-E56F-98A5-922926269B27}"/>
                </a:ext>
              </a:extLst>
            </p:cNvPr>
            <p:cNvSpPr/>
            <p:nvPr/>
          </p:nvSpPr>
          <p:spPr>
            <a:xfrm>
              <a:off x="-19461409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1" name="Ellipse 480">
              <a:extLst>
                <a:ext uri="{FF2B5EF4-FFF2-40B4-BE49-F238E27FC236}">
                  <a16:creationId xmlns:a16="http://schemas.microsoft.com/office/drawing/2014/main" id="{E2ADBF9E-EBE6-A78C-4C96-1FFF966E55E4}"/>
                </a:ext>
              </a:extLst>
            </p:cNvPr>
            <p:cNvSpPr/>
            <p:nvPr/>
          </p:nvSpPr>
          <p:spPr>
            <a:xfrm>
              <a:off x="-17733499" y="1404272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2" name="Ellipse 481">
              <a:extLst>
                <a:ext uri="{FF2B5EF4-FFF2-40B4-BE49-F238E27FC236}">
                  <a16:creationId xmlns:a16="http://schemas.microsoft.com/office/drawing/2014/main" id="{38F064F5-96D6-D9C5-DEC5-6C388AD01087}"/>
                </a:ext>
              </a:extLst>
            </p:cNvPr>
            <p:cNvSpPr/>
            <p:nvPr/>
          </p:nvSpPr>
          <p:spPr>
            <a:xfrm>
              <a:off x="-17959064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3" name="Ellipse 482">
              <a:extLst>
                <a:ext uri="{FF2B5EF4-FFF2-40B4-BE49-F238E27FC236}">
                  <a16:creationId xmlns:a16="http://schemas.microsoft.com/office/drawing/2014/main" id="{55C073FB-E5EA-9F1E-89CB-E3E287FAE30E}"/>
                </a:ext>
              </a:extLst>
            </p:cNvPr>
            <p:cNvSpPr/>
            <p:nvPr/>
          </p:nvSpPr>
          <p:spPr>
            <a:xfrm>
              <a:off x="-17583418" y="1404280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4" name="Ellipse 483">
              <a:extLst>
                <a:ext uri="{FF2B5EF4-FFF2-40B4-BE49-F238E27FC236}">
                  <a16:creationId xmlns:a16="http://schemas.microsoft.com/office/drawing/2014/main" id="{BCC11A43-A325-2589-7E19-DDCE3CA8B417}"/>
                </a:ext>
              </a:extLst>
            </p:cNvPr>
            <p:cNvSpPr/>
            <p:nvPr/>
          </p:nvSpPr>
          <p:spPr>
            <a:xfrm>
              <a:off x="-17658499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5" name="Ellipse 484">
              <a:extLst>
                <a:ext uri="{FF2B5EF4-FFF2-40B4-BE49-F238E27FC236}">
                  <a16:creationId xmlns:a16="http://schemas.microsoft.com/office/drawing/2014/main" id="{97293E96-D0D5-FA38-1548-E132CEFA9D7A}"/>
                </a:ext>
              </a:extLst>
            </p:cNvPr>
            <p:cNvSpPr/>
            <p:nvPr/>
          </p:nvSpPr>
          <p:spPr>
            <a:xfrm>
              <a:off x="-15254457" y="1495352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6" name="Ellipse 485">
              <a:extLst>
                <a:ext uri="{FF2B5EF4-FFF2-40B4-BE49-F238E27FC236}">
                  <a16:creationId xmlns:a16="http://schemas.microsoft.com/office/drawing/2014/main" id="{A20399B4-4004-4AD2-140F-AE510597741D}"/>
                </a:ext>
              </a:extLst>
            </p:cNvPr>
            <p:cNvSpPr/>
            <p:nvPr/>
          </p:nvSpPr>
          <p:spPr>
            <a:xfrm>
              <a:off x="-17357933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7" name="Ellipse 486">
              <a:extLst>
                <a:ext uri="{FF2B5EF4-FFF2-40B4-BE49-F238E27FC236}">
                  <a16:creationId xmlns:a16="http://schemas.microsoft.com/office/drawing/2014/main" id="{6A44040F-443F-A201-D8DE-E09ECFFF6797}"/>
                </a:ext>
              </a:extLst>
            </p:cNvPr>
            <p:cNvSpPr/>
            <p:nvPr/>
          </p:nvSpPr>
          <p:spPr>
            <a:xfrm>
              <a:off x="-15705265" y="1339236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8" name="Ellipse 487">
              <a:extLst>
                <a:ext uri="{FF2B5EF4-FFF2-40B4-BE49-F238E27FC236}">
                  <a16:creationId xmlns:a16="http://schemas.microsoft.com/office/drawing/2014/main" id="{AB101A41-A3C3-E565-52D2-B7D6E99A7641}"/>
                </a:ext>
              </a:extLst>
            </p:cNvPr>
            <p:cNvSpPr/>
            <p:nvPr/>
          </p:nvSpPr>
          <p:spPr>
            <a:xfrm>
              <a:off x="-17057287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9" name="Ellipse 488">
              <a:extLst>
                <a:ext uri="{FF2B5EF4-FFF2-40B4-BE49-F238E27FC236}">
                  <a16:creationId xmlns:a16="http://schemas.microsoft.com/office/drawing/2014/main" id="{DB0F35DC-53CF-CA31-260F-4C03D7ACB61D}"/>
                </a:ext>
              </a:extLst>
            </p:cNvPr>
            <p:cNvSpPr/>
            <p:nvPr/>
          </p:nvSpPr>
          <p:spPr>
            <a:xfrm>
              <a:off x="-16982287" y="1534343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0" name="Ellipse 489">
              <a:extLst>
                <a:ext uri="{FF2B5EF4-FFF2-40B4-BE49-F238E27FC236}">
                  <a16:creationId xmlns:a16="http://schemas.microsoft.com/office/drawing/2014/main" id="{0D78C2DE-73E1-27CB-53E2-FFF550BEDB30}"/>
                </a:ext>
              </a:extLst>
            </p:cNvPr>
            <p:cNvSpPr/>
            <p:nvPr/>
          </p:nvSpPr>
          <p:spPr>
            <a:xfrm>
              <a:off x="-17433014" y="1404280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1" name="Ellipse 490">
              <a:extLst>
                <a:ext uri="{FF2B5EF4-FFF2-40B4-BE49-F238E27FC236}">
                  <a16:creationId xmlns:a16="http://schemas.microsoft.com/office/drawing/2014/main" id="{549FCD9B-B855-614C-B115-370279F95F6B}"/>
                </a:ext>
              </a:extLst>
            </p:cNvPr>
            <p:cNvSpPr/>
            <p:nvPr/>
          </p:nvSpPr>
          <p:spPr>
            <a:xfrm>
              <a:off x="-17282691" y="1404272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2" name="Ellipse 491">
              <a:extLst>
                <a:ext uri="{FF2B5EF4-FFF2-40B4-BE49-F238E27FC236}">
                  <a16:creationId xmlns:a16="http://schemas.microsoft.com/office/drawing/2014/main" id="{44193145-0B6B-E973-ADD3-261C0A82F58B}"/>
                </a:ext>
              </a:extLst>
            </p:cNvPr>
            <p:cNvSpPr/>
            <p:nvPr/>
          </p:nvSpPr>
          <p:spPr>
            <a:xfrm>
              <a:off x="-16231074" y="1404272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3" name="Ellipse 492">
              <a:extLst>
                <a:ext uri="{FF2B5EF4-FFF2-40B4-BE49-F238E27FC236}">
                  <a16:creationId xmlns:a16="http://schemas.microsoft.com/office/drawing/2014/main" id="{BB3A6588-B075-0114-86F1-BD77684DA192}"/>
                </a:ext>
              </a:extLst>
            </p:cNvPr>
            <p:cNvSpPr/>
            <p:nvPr/>
          </p:nvSpPr>
          <p:spPr>
            <a:xfrm>
              <a:off x="-17433336" y="1690508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4" name="Ellipse 493">
              <a:extLst>
                <a:ext uri="{FF2B5EF4-FFF2-40B4-BE49-F238E27FC236}">
                  <a16:creationId xmlns:a16="http://schemas.microsoft.com/office/drawing/2014/main" id="{CE517052-6B6C-43D3-20C5-8D97E23CBC82}"/>
                </a:ext>
              </a:extLst>
            </p:cNvPr>
            <p:cNvSpPr/>
            <p:nvPr/>
          </p:nvSpPr>
          <p:spPr>
            <a:xfrm>
              <a:off x="-17583096" y="1690508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5" name="Ellipse 494">
              <a:extLst>
                <a:ext uri="{FF2B5EF4-FFF2-40B4-BE49-F238E27FC236}">
                  <a16:creationId xmlns:a16="http://schemas.microsoft.com/office/drawing/2014/main" id="{776AACAC-7310-859E-6864-FD84BC283E40}"/>
                </a:ext>
              </a:extLst>
            </p:cNvPr>
            <p:cNvSpPr/>
            <p:nvPr/>
          </p:nvSpPr>
          <p:spPr>
            <a:xfrm>
              <a:off x="-16081073" y="124813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6" name="Ellipse 495">
              <a:extLst>
                <a:ext uri="{FF2B5EF4-FFF2-40B4-BE49-F238E27FC236}">
                  <a16:creationId xmlns:a16="http://schemas.microsoft.com/office/drawing/2014/main" id="{1945D86E-45B5-6BCB-CC06-9CBB2D8311BD}"/>
                </a:ext>
              </a:extLst>
            </p:cNvPr>
            <p:cNvSpPr/>
            <p:nvPr/>
          </p:nvSpPr>
          <p:spPr>
            <a:xfrm>
              <a:off x="-15555023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7" name="Ellipse 496">
              <a:extLst>
                <a:ext uri="{FF2B5EF4-FFF2-40B4-BE49-F238E27FC236}">
                  <a16:creationId xmlns:a16="http://schemas.microsoft.com/office/drawing/2014/main" id="{9DD6EE6A-5910-5736-B14B-F8D2FEF226D5}"/>
                </a:ext>
              </a:extLst>
            </p:cNvPr>
            <p:cNvSpPr/>
            <p:nvPr/>
          </p:nvSpPr>
          <p:spPr>
            <a:xfrm>
              <a:off x="-15780185" y="124813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8" name="Ellipse 497">
              <a:extLst>
                <a:ext uri="{FF2B5EF4-FFF2-40B4-BE49-F238E27FC236}">
                  <a16:creationId xmlns:a16="http://schemas.microsoft.com/office/drawing/2014/main" id="{C88AAC75-EEEE-DAD2-EB79-CC66B97A9FDB}"/>
                </a:ext>
              </a:extLst>
            </p:cNvPr>
            <p:cNvSpPr/>
            <p:nvPr/>
          </p:nvSpPr>
          <p:spPr>
            <a:xfrm>
              <a:off x="-15780669" y="1404288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9" name="Ellipse 498">
              <a:extLst>
                <a:ext uri="{FF2B5EF4-FFF2-40B4-BE49-F238E27FC236}">
                  <a16:creationId xmlns:a16="http://schemas.microsoft.com/office/drawing/2014/main" id="{7759225B-2382-372D-FA57-DA09447D48E2}"/>
                </a:ext>
              </a:extLst>
            </p:cNvPr>
            <p:cNvSpPr/>
            <p:nvPr/>
          </p:nvSpPr>
          <p:spPr>
            <a:xfrm>
              <a:off x="-18033984" y="1534343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0" name="Ellipse 499">
              <a:extLst>
                <a:ext uri="{FF2B5EF4-FFF2-40B4-BE49-F238E27FC236}">
                  <a16:creationId xmlns:a16="http://schemas.microsoft.com/office/drawing/2014/main" id="{341AA40B-77CF-45F5-2B98-0113BA0C6E3C}"/>
                </a:ext>
              </a:extLst>
            </p:cNvPr>
            <p:cNvSpPr/>
            <p:nvPr/>
          </p:nvSpPr>
          <p:spPr>
            <a:xfrm>
              <a:off x="-18485276" y="169051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1" name="Ellipse 500">
              <a:extLst>
                <a:ext uri="{FF2B5EF4-FFF2-40B4-BE49-F238E27FC236}">
                  <a16:creationId xmlns:a16="http://schemas.microsoft.com/office/drawing/2014/main" id="{A6A98D17-60D2-39DC-5DF6-60D6745ABBCA}"/>
                </a:ext>
              </a:extLst>
            </p:cNvPr>
            <p:cNvSpPr/>
            <p:nvPr/>
          </p:nvSpPr>
          <p:spPr>
            <a:xfrm>
              <a:off x="-16606882" y="13912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2" name="Ellipse 501">
              <a:extLst>
                <a:ext uri="{FF2B5EF4-FFF2-40B4-BE49-F238E27FC236}">
                  <a16:creationId xmlns:a16="http://schemas.microsoft.com/office/drawing/2014/main" id="{359D1470-B3C2-C734-5B07-41DD44485194}"/>
                </a:ext>
              </a:extLst>
            </p:cNvPr>
            <p:cNvSpPr/>
            <p:nvPr/>
          </p:nvSpPr>
          <p:spPr>
            <a:xfrm>
              <a:off x="-16005589" y="1261125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3" name="Ellipse 502">
              <a:extLst>
                <a:ext uri="{FF2B5EF4-FFF2-40B4-BE49-F238E27FC236}">
                  <a16:creationId xmlns:a16="http://schemas.microsoft.com/office/drawing/2014/main" id="{8D2D313D-5548-3BD2-E4F3-E6AA52D9817D}"/>
                </a:ext>
              </a:extLst>
            </p:cNvPr>
            <p:cNvSpPr/>
            <p:nvPr/>
          </p:nvSpPr>
          <p:spPr>
            <a:xfrm>
              <a:off x="-19536973" y="169051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4" name="Ellipse 503">
              <a:extLst>
                <a:ext uri="{FF2B5EF4-FFF2-40B4-BE49-F238E27FC236}">
                  <a16:creationId xmlns:a16="http://schemas.microsoft.com/office/drawing/2014/main" id="{8216C5F1-4225-A7C0-7DDA-F628F721A68F}"/>
                </a:ext>
              </a:extLst>
            </p:cNvPr>
            <p:cNvSpPr/>
            <p:nvPr/>
          </p:nvSpPr>
          <p:spPr>
            <a:xfrm>
              <a:off x="-16907286" y="1677506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5" name="Ellipse 504">
              <a:extLst>
                <a:ext uri="{FF2B5EF4-FFF2-40B4-BE49-F238E27FC236}">
                  <a16:creationId xmlns:a16="http://schemas.microsoft.com/office/drawing/2014/main" id="{F549D148-DC3B-1617-7E21-8BE215329912}"/>
                </a:ext>
              </a:extLst>
            </p:cNvPr>
            <p:cNvSpPr/>
            <p:nvPr/>
          </p:nvSpPr>
          <p:spPr>
            <a:xfrm>
              <a:off x="-16756883" y="1339236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6" name="Ellipse 505">
              <a:extLst>
                <a:ext uri="{FF2B5EF4-FFF2-40B4-BE49-F238E27FC236}">
                  <a16:creationId xmlns:a16="http://schemas.microsoft.com/office/drawing/2014/main" id="{28C6B927-806A-4695-7910-47D2FDDFED71}"/>
                </a:ext>
              </a:extLst>
            </p:cNvPr>
            <p:cNvSpPr/>
            <p:nvPr/>
          </p:nvSpPr>
          <p:spPr>
            <a:xfrm>
              <a:off x="-17358014" y="1677498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7" name="Ellipse 506">
              <a:extLst>
                <a:ext uri="{FF2B5EF4-FFF2-40B4-BE49-F238E27FC236}">
                  <a16:creationId xmlns:a16="http://schemas.microsoft.com/office/drawing/2014/main" id="{CF0FBEB3-F674-8830-AA0C-3BE6192D41AB}"/>
                </a:ext>
              </a:extLst>
            </p:cNvPr>
            <p:cNvSpPr/>
            <p:nvPr/>
          </p:nvSpPr>
          <p:spPr>
            <a:xfrm>
              <a:off x="-16907206" y="1339212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8" name="Ellipse 507">
              <a:extLst>
                <a:ext uri="{FF2B5EF4-FFF2-40B4-BE49-F238E27FC236}">
                  <a16:creationId xmlns:a16="http://schemas.microsoft.com/office/drawing/2014/main" id="{595594B4-B1A4-E949-722F-7AE461D5A52E}"/>
                </a:ext>
              </a:extLst>
            </p:cNvPr>
            <p:cNvSpPr/>
            <p:nvPr/>
          </p:nvSpPr>
          <p:spPr>
            <a:xfrm>
              <a:off x="-17658418" y="1677498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9" name="Ellipse 508">
              <a:extLst>
                <a:ext uri="{FF2B5EF4-FFF2-40B4-BE49-F238E27FC236}">
                  <a16:creationId xmlns:a16="http://schemas.microsoft.com/office/drawing/2014/main" id="{835B1032-4E56-E094-0417-059AF3D8E70A}"/>
                </a:ext>
              </a:extLst>
            </p:cNvPr>
            <p:cNvSpPr/>
            <p:nvPr/>
          </p:nvSpPr>
          <p:spPr>
            <a:xfrm>
              <a:off x="-18109146" y="1677506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0" name="Ellipse 509">
              <a:extLst>
                <a:ext uri="{FF2B5EF4-FFF2-40B4-BE49-F238E27FC236}">
                  <a16:creationId xmlns:a16="http://schemas.microsoft.com/office/drawing/2014/main" id="{E1F1DF6D-0C1C-BA24-58DC-DC096D710EC1}"/>
                </a:ext>
              </a:extLst>
            </p:cNvPr>
            <p:cNvSpPr/>
            <p:nvPr/>
          </p:nvSpPr>
          <p:spPr>
            <a:xfrm>
              <a:off x="-18259469" y="1677522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1" name="Ellipse 510">
              <a:extLst>
                <a:ext uri="{FF2B5EF4-FFF2-40B4-BE49-F238E27FC236}">
                  <a16:creationId xmlns:a16="http://schemas.microsoft.com/office/drawing/2014/main" id="{FD450184-B470-EA3D-CB0F-97A661DA4256}"/>
                </a:ext>
              </a:extLst>
            </p:cNvPr>
            <p:cNvSpPr/>
            <p:nvPr/>
          </p:nvSpPr>
          <p:spPr>
            <a:xfrm>
              <a:off x="-18409631" y="1677498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2" name="Ellipse 511">
              <a:extLst>
                <a:ext uri="{FF2B5EF4-FFF2-40B4-BE49-F238E27FC236}">
                  <a16:creationId xmlns:a16="http://schemas.microsoft.com/office/drawing/2014/main" id="{E9E2468F-0242-4D3E-0864-CE3A61DFC5C0}"/>
                </a:ext>
              </a:extLst>
            </p:cNvPr>
            <p:cNvSpPr/>
            <p:nvPr/>
          </p:nvSpPr>
          <p:spPr>
            <a:xfrm>
              <a:off x="-19686652" y="1534376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" name="Ellipse 512">
              <a:extLst>
                <a:ext uri="{FF2B5EF4-FFF2-40B4-BE49-F238E27FC236}">
                  <a16:creationId xmlns:a16="http://schemas.microsoft.com/office/drawing/2014/main" id="{9D2620D1-9453-658B-9AEF-F43476629907}"/>
                </a:ext>
              </a:extLst>
            </p:cNvPr>
            <p:cNvSpPr/>
            <p:nvPr/>
          </p:nvSpPr>
          <p:spPr>
            <a:xfrm>
              <a:off x="-16531398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4" name="Ellipse 513">
              <a:extLst>
                <a:ext uri="{FF2B5EF4-FFF2-40B4-BE49-F238E27FC236}">
                  <a16:creationId xmlns:a16="http://schemas.microsoft.com/office/drawing/2014/main" id="{E6150572-2471-B5D3-CACA-5D010702DA48}"/>
                </a:ext>
              </a:extLst>
            </p:cNvPr>
            <p:cNvSpPr/>
            <p:nvPr/>
          </p:nvSpPr>
          <p:spPr>
            <a:xfrm>
              <a:off x="-15254699" y="1339187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5" name="Ellipse 514">
              <a:extLst>
                <a:ext uri="{FF2B5EF4-FFF2-40B4-BE49-F238E27FC236}">
                  <a16:creationId xmlns:a16="http://schemas.microsoft.com/office/drawing/2014/main" id="{2F357604-A651-393A-848F-5F973C895997}"/>
                </a:ext>
              </a:extLst>
            </p:cNvPr>
            <p:cNvSpPr/>
            <p:nvPr/>
          </p:nvSpPr>
          <p:spPr>
            <a:xfrm>
              <a:off x="-16230993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6" name="Ellipse 515">
              <a:extLst>
                <a:ext uri="{FF2B5EF4-FFF2-40B4-BE49-F238E27FC236}">
                  <a16:creationId xmlns:a16="http://schemas.microsoft.com/office/drawing/2014/main" id="{8FCF1E44-18D5-77C8-4B7E-6A08929EB279}"/>
                </a:ext>
              </a:extLst>
            </p:cNvPr>
            <p:cNvSpPr/>
            <p:nvPr/>
          </p:nvSpPr>
          <p:spPr>
            <a:xfrm>
              <a:off x="-15780266" y="1326201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7" name="Ellipse 516">
              <a:extLst>
                <a:ext uri="{FF2B5EF4-FFF2-40B4-BE49-F238E27FC236}">
                  <a16:creationId xmlns:a16="http://schemas.microsoft.com/office/drawing/2014/main" id="{46274BFC-FF5B-238D-E05C-A8E9E576DC3B}"/>
                </a:ext>
              </a:extLst>
            </p:cNvPr>
            <p:cNvSpPr/>
            <p:nvPr/>
          </p:nvSpPr>
          <p:spPr>
            <a:xfrm>
              <a:off x="-16381558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8" name="Ellipse 517">
              <a:extLst>
                <a:ext uri="{FF2B5EF4-FFF2-40B4-BE49-F238E27FC236}">
                  <a16:creationId xmlns:a16="http://schemas.microsoft.com/office/drawing/2014/main" id="{1581A8F5-8552-4230-BFED-21434D658E5A}"/>
                </a:ext>
              </a:extLst>
            </p:cNvPr>
            <p:cNvSpPr/>
            <p:nvPr/>
          </p:nvSpPr>
          <p:spPr>
            <a:xfrm>
              <a:off x="-16081073" y="132619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9" name="Ellipse 518">
              <a:extLst>
                <a:ext uri="{FF2B5EF4-FFF2-40B4-BE49-F238E27FC236}">
                  <a16:creationId xmlns:a16="http://schemas.microsoft.com/office/drawing/2014/main" id="{8543723E-7E13-F623-FFC3-7E7ED07A92E7}"/>
                </a:ext>
              </a:extLst>
            </p:cNvPr>
            <p:cNvSpPr/>
            <p:nvPr/>
          </p:nvSpPr>
          <p:spPr>
            <a:xfrm>
              <a:off x="-18184307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0" name="Ellipse 519">
              <a:extLst>
                <a:ext uri="{FF2B5EF4-FFF2-40B4-BE49-F238E27FC236}">
                  <a16:creationId xmlns:a16="http://schemas.microsoft.com/office/drawing/2014/main" id="{BF9E8E3A-E963-9777-C247-EF6F7FA4CCA8}"/>
                </a:ext>
              </a:extLst>
            </p:cNvPr>
            <p:cNvSpPr/>
            <p:nvPr/>
          </p:nvSpPr>
          <p:spPr>
            <a:xfrm>
              <a:off x="-17056965" y="1521373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1" name="Ellipse 520">
              <a:extLst>
                <a:ext uri="{FF2B5EF4-FFF2-40B4-BE49-F238E27FC236}">
                  <a16:creationId xmlns:a16="http://schemas.microsoft.com/office/drawing/2014/main" id="{6265750B-7C3C-7C7C-8C56-C000BCFF6A21}"/>
                </a:ext>
              </a:extLst>
            </p:cNvPr>
            <p:cNvSpPr/>
            <p:nvPr/>
          </p:nvSpPr>
          <p:spPr>
            <a:xfrm>
              <a:off x="-16531398" y="1326177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2" name="Ellipse 521">
              <a:extLst>
                <a:ext uri="{FF2B5EF4-FFF2-40B4-BE49-F238E27FC236}">
                  <a16:creationId xmlns:a16="http://schemas.microsoft.com/office/drawing/2014/main" id="{81FFDFD7-C3AF-A86F-819B-E99C63AE1E71}"/>
                </a:ext>
              </a:extLst>
            </p:cNvPr>
            <p:cNvSpPr/>
            <p:nvPr/>
          </p:nvSpPr>
          <p:spPr>
            <a:xfrm>
              <a:off x="-17883742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3" name="Ellipse 522">
              <a:extLst>
                <a:ext uri="{FF2B5EF4-FFF2-40B4-BE49-F238E27FC236}">
                  <a16:creationId xmlns:a16="http://schemas.microsoft.com/office/drawing/2014/main" id="{53C5BCF5-515D-5755-DCB6-1A6EBD3F18F7}"/>
                </a:ext>
              </a:extLst>
            </p:cNvPr>
            <p:cNvSpPr/>
            <p:nvPr/>
          </p:nvSpPr>
          <p:spPr>
            <a:xfrm>
              <a:off x="-16831883" y="1326201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4" name="Ellipse 523">
              <a:extLst>
                <a:ext uri="{FF2B5EF4-FFF2-40B4-BE49-F238E27FC236}">
                  <a16:creationId xmlns:a16="http://schemas.microsoft.com/office/drawing/2014/main" id="{382779E9-1397-3970-5D02-C50AD9D02E2D}"/>
                </a:ext>
              </a:extLst>
            </p:cNvPr>
            <p:cNvSpPr/>
            <p:nvPr/>
          </p:nvSpPr>
          <p:spPr>
            <a:xfrm>
              <a:off x="-17132690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5" name="Ellipse 524">
              <a:extLst>
                <a:ext uri="{FF2B5EF4-FFF2-40B4-BE49-F238E27FC236}">
                  <a16:creationId xmlns:a16="http://schemas.microsoft.com/office/drawing/2014/main" id="{7B5BCC66-C78E-9BE6-C512-EB0022DB79CB}"/>
                </a:ext>
              </a:extLst>
            </p:cNvPr>
            <p:cNvSpPr/>
            <p:nvPr/>
          </p:nvSpPr>
          <p:spPr>
            <a:xfrm>
              <a:off x="-15254377" y="1313175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6" name="Ellipse 525">
              <a:extLst>
                <a:ext uri="{FF2B5EF4-FFF2-40B4-BE49-F238E27FC236}">
                  <a16:creationId xmlns:a16="http://schemas.microsoft.com/office/drawing/2014/main" id="{42706FF9-CF59-5F08-729B-B165BD79B3C0}"/>
                </a:ext>
              </a:extLst>
            </p:cNvPr>
            <p:cNvSpPr/>
            <p:nvPr/>
          </p:nvSpPr>
          <p:spPr>
            <a:xfrm>
              <a:off x="-16832044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7" name="Ellipse 526">
              <a:extLst>
                <a:ext uri="{FF2B5EF4-FFF2-40B4-BE49-F238E27FC236}">
                  <a16:creationId xmlns:a16="http://schemas.microsoft.com/office/drawing/2014/main" id="{00E55C56-D706-DD8E-113A-05E87E8B4038}"/>
                </a:ext>
              </a:extLst>
            </p:cNvPr>
            <p:cNvSpPr/>
            <p:nvPr/>
          </p:nvSpPr>
          <p:spPr>
            <a:xfrm>
              <a:off x="-17959306" y="1521373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8" name="Ellipse 527">
              <a:extLst>
                <a:ext uri="{FF2B5EF4-FFF2-40B4-BE49-F238E27FC236}">
                  <a16:creationId xmlns:a16="http://schemas.microsoft.com/office/drawing/2014/main" id="{929F7080-3F1F-EFDD-8EB2-1A346B2CFC08}"/>
                </a:ext>
              </a:extLst>
            </p:cNvPr>
            <p:cNvSpPr/>
            <p:nvPr/>
          </p:nvSpPr>
          <p:spPr>
            <a:xfrm>
              <a:off x="-18485034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9" name="Ellipse 528">
              <a:extLst>
                <a:ext uri="{FF2B5EF4-FFF2-40B4-BE49-F238E27FC236}">
                  <a16:creationId xmlns:a16="http://schemas.microsoft.com/office/drawing/2014/main" id="{BDF0A8C9-DDF2-EEE4-0E0E-EE40D9D49075}"/>
                </a:ext>
              </a:extLst>
            </p:cNvPr>
            <p:cNvSpPr/>
            <p:nvPr/>
          </p:nvSpPr>
          <p:spPr>
            <a:xfrm>
              <a:off x="-19311005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0" name="Ellipse 529">
              <a:extLst>
                <a:ext uri="{FF2B5EF4-FFF2-40B4-BE49-F238E27FC236}">
                  <a16:creationId xmlns:a16="http://schemas.microsoft.com/office/drawing/2014/main" id="{3C554437-A84A-048B-CCBE-04CBB2BC1D9D}"/>
                </a:ext>
              </a:extLst>
            </p:cNvPr>
            <p:cNvSpPr/>
            <p:nvPr/>
          </p:nvSpPr>
          <p:spPr>
            <a:xfrm>
              <a:off x="-19236166" y="1664512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1" name="Ellipse 530">
              <a:extLst>
                <a:ext uri="{FF2B5EF4-FFF2-40B4-BE49-F238E27FC236}">
                  <a16:creationId xmlns:a16="http://schemas.microsoft.com/office/drawing/2014/main" id="{101D815D-3DA0-9699-67C3-E79795186ECD}"/>
                </a:ext>
              </a:extLst>
            </p:cNvPr>
            <p:cNvSpPr/>
            <p:nvPr/>
          </p:nvSpPr>
          <p:spPr>
            <a:xfrm>
              <a:off x="-15254457" y="126116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2" name="Ellipse 531">
              <a:extLst>
                <a:ext uri="{FF2B5EF4-FFF2-40B4-BE49-F238E27FC236}">
                  <a16:creationId xmlns:a16="http://schemas.microsoft.com/office/drawing/2014/main" id="{B9F3F96A-FDE6-CBD8-B55D-A9B1E160E5A1}"/>
                </a:ext>
              </a:extLst>
            </p:cNvPr>
            <p:cNvSpPr/>
            <p:nvPr/>
          </p:nvSpPr>
          <p:spPr>
            <a:xfrm>
              <a:off x="-19536651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3" name="Ellipse 532">
              <a:extLst>
                <a:ext uri="{FF2B5EF4-FFF2-40B4-BE49-F238E27FC236}">
                  <a16:creationId xmlns:a16="http://schemas.microsoft.com/office/drawing/2014/main" id="{D0568F11-F7ED-F0BA-59FB-FAB51D4414CD}"/>
                </a:ext>
              </a:extLst>
            </p:cNvPr>
            <p:cNvSpPr/>
            <p:nvPr/>
          </p:nvSpPr>
          <p:spPr>
            <a:xfrm>
              <a:off x="-18709955" y="1573391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4" name="Ellipse 533">
              <a:extLst>
                <a:ext uri="{FF2B5EF4-FFF2-40B4-BE49-F238E27FC236}">
                  <a16:creationId xmlns:a16="http://schemas.microsoft.com/office/drawing/2014/main" id="{D1B8156D-F6AA-9F59-21F9-D3F640165E4E}"/>
                </a:ext>
              </a:extLst>
            </p:cNvPr>
            <p:cNvSpPr/>
            <p:nvPr/>
          </p:nvSpPr>
          <p:spPr>
            <a:xfrm>
              <a:off x="-16381397" y="1274160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5" name="Ellipse 534">
              <a:extLst>
                <a:ext uri="{FF2B5EF4-FFF2-40B4-BE49-F238E27FC236}">
                  <a16:creationId xmlns:a16="http://schemas.microsoft.com/office/drawing/2014/main" id="{D0393CFA-1CD1-995F-F600-E2283FC61993}"/>
                </a:ext>
              </a:extLst>
            </p:cNvPr>
            <p:cNvSpPr/>
            <p:nvPr/>
          </p:nvSpPr>
          <p:spPr>
            <a:xfrm>
              <a:off x="-16531640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6" name="Ellipse 535">
              <a:extLst>
                <a:ext uri="{FF2B5EF4-FFF2-40B4-BE49-F238E27FC236}">
                  <a16:creationId xmlns:a16="http://schemas.microsoft.com/office/drawing/2014/main" id="{BD083D83-78C5-9C42-94DB-752F7BBDABF3}"/>
                </a:ext>
              </a:extLst>
            </p:cNvPr>
            <p:cNvSpPr/>
            <p:nvPr/>
          </p:nvSpPr>
          <p:spPr>
            <a:xfrm>
              <a:off x="-18259388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7" name="Ellipse 536">
              <a:extLst>
                <a:ext uri="{FF2B5EF4-FFF2-40B4-BE49-F238E27FC236}">
                  <a16:creationId xmlns:a16="http://schemas.microsoft.com/office/drawing/2014/main" id="{166D2577-0E87-FFB0-F173-9D341EA69ECF}"/>
                </a:ext>
              </a:extLst>
            </p:cNvPr>
            <p:cNvSpPr/>
            <p:nvPr/>
          </p:nvSpPr>
          <p:spPr>
            <a:xfrm>
              <a:off x="-16231074" y="1274176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8" name="Ellipse 537">
              <a:extLst>
                <a:ext uri="{FF2B5EF4-FFF2-40B4-BE49-F238E27FC236}">
                  <a16:creationId xmlns:a16="http://schemas.microsoft.com/office/drawing/2014/main" id="{DA9ADCDA-E189-AFAA-26FE-66D535FF67C2}"/>
                </a:ext>
              </a:extLst>
            </p:cNvPr>
            <p:cNvSpPr/>
            <p:nvPr/>
          </p:nvSpPr>
          <p:spPr>
            <a:xfrm>
              <a:off x="-17959145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9" name="Ellipse 538">
              <a:extLst>
                <a:ext uri="{FF2B5EF4-FFF2-40B4-BE49-F238E27FC236}">
                  <a16:creationId xmlns:a16="http://schemas.microsoft.com/office/drawing/2014/main" id="{67671A29-B1F6-970F-59C0-D6569EADF6F9}"/>
                </a:ext>
              </a:extLst>
            </p:cNvPr>
            <p:cNvSpPr/>
            <p:nvPr/>
          </p:nvSpPr>
          <p:spPr>
            <a:xfrm>
              <a:off x="-17508095" y="1443351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0" name="Ellipse 539">
              <a:extLst>
                <a:ext uri="{FF2B5EF4-FFF2-40B4-BE49-F238E27FC236}">
                  <a16:creationId xmlns:a16="http://schemas.microsoft.com/office/drawing/2014/main" id="{9D4E1E1D-FD3B-1130-1F36-011071975673}"/>
                </a:ext>
              </a:extLst>
            </p:cNvPr>
            <p:cNvSpPr/>
            <p:nvPr/>
          </p:nvSpPr>
          <p:spPr>
            <a:xfrm>
              <a:off x="-16080912" y="127415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1" name="Ellipse 540">
              <a:extLst>
                <a:ext uri="{FF2B5EF4-FFF2-40B4-BE49-F238E27FC236}">
                  <a16:creationId xmlns:a16="http://schemas.microsoft.com/office/drawing/2014/main" id="{FA994601-AE8E-F3D2-43A4-E57DF10DB782}"/>
                </a:ext>
              </a:extLst>
            </p:cNvPr>
            <p:cNvSpPr/>
            <p:nvPr/>
          </p:nvSpPr>
          <p:spPr>
            <a:xfrm>
              <a:off x="-16832205" y="1508339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2" name="Ellipse 541">
              <a:extLst>
                <a:ext uri="{FF2B5EF4-FFF2-40B4-BE49-F238E27FC236}">
                  <a16:creationId xmlns:a16="http://schemas.microsoft.com/office/drawing/2014/main" id="{82C49B7C-A8BC-411D-7C81-73CC0A557E50}"/>
                </a:ext>
              </a:extLst>
            </p:cNvPr>
            <p:cNvSpPr/>
            <p:nvPr/>
          </p:nvSpPr>
          <p:spPr>
            <a:xfrm>
              <a:off x="-17357611" y="165148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3" name="Ellipse 542">
              <a:extLst>
                <a:ext uri="{FF2B5EF4-FFF2-40B4-BE49-F238E27FC236}">
                  <a16:creationId xmlns:a16="http://schemas.microsoft.com/office/drawing/2014/main" id="{C7AFDD69-6DDD-9D14-0243-DEEBA0A48E2E}"/>
                </a:ext>
              </a:extLst>
            </p:cNvPr>
            <p:cNvSpPr/>
            <p:nvPr/>
          </p:nvSpPr>
          <p:spPr>
            <a:xfrm>
              <a:off x="-17658579" y="165148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4" name="Ellipse 543">
              <a:extLst>
                <a:ext uri="{FF2B5EF4-FFF2-40B4-BE49-F238E27FC236}">
                  <a16:creationId xmlns:a16="http://schemas.microsoft.com/office/drawing/2014/main" id="{4CE0252F-F35F-DC60-F616-48D2290B6224}"/>
                </a:ext>
              </a:extLst>
            </p:cNvPr>
            <p:cNvSpPr/>
            <p:nvPr/>
          </p:nvSpPr>
          <p:spPr>
            <a:xfrm>
              <a:off x="-17057448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5" name="Ellipse 544">
              <a:extLst>
                <a:ext uri="{FF2B5EF4-FFF2-40B4-BE49-F238E27FC236}">
                  <a16:creationId xmlns:a16="http://schemas.microsoft.com/office/drawing/2014/main" id="{FD94EB1C-9E52-BE41-FEBB-C9F221B284AF}"/>
                </a:ext>
              </a:extLst>
            </p:cNvPr>
            <p:cNvSpPr/>
            <p:nvPr/>
          </p:nvSpPr>
          <p:spPr>
            <a:xfrm>
              <a:off x="-15629862" y="1274192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6" name="Ellipse 545">
              <a:extLst>
                <a:ext uri="{FF2B5EF4-FFF2-40B4-BE49-F238E27FC236}">
                  <a16:creationId xmlns:a16="http://schemas.microsoft.com/office/drawing/2014/main" id="{F22CA6AF-4641-9D58-8956-8FE4A076E7D0}"/>
                </a:ext>
              </a:extLst>
            </p:cNvPr>
            <p:cNvSpPr/>
            <p:nvPr/>
          </p:nvSpPr>
          <p:spPr>
            <a:xfrm>
              <a:off x="-16756883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7" name="Ellipse 546">
              <a:extLst>
                <a:ext uri="{FF2B5EF4-FFF2-40B4-BE49-F238E27FC236}">
                  <a16:creationId xmlns:a16="http://schemas.microsoft.com/office/drawing/2014/main" id="{C8E0570E-63B8-FB98-2629-25E499E53087}"/>
                </a:ext>
              </a:extLst>
            </p:cNvPr>
            <p:cNvSpPr/>
            <p:nvPr/>
          </p:nvSpPr>
          <p:spPr>
            <a:xfrm>
              <a:off x="-18710277" y="165148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8" name="Ellipse 547">
              <a:extLst>
                <a:ext uri="{FF2B5EF4-FFF2-40B4-BE49-F238E27FC236}">
                  <a16:creationId xmlns:a16="http://schemas.microsoft.com/office/drawing/2014/main" id="{F050DBA0-A384-8AC2-1159-9C70C08CF15D}"/>
                </a:ext>
              </a:extLst>
            </p:cNvPr>
            <p:cNvSpPr/>
            <p:nvPr/>
          </p:nvSpPr>
          <p:spPr>
            <a:xfrm>
              <a:off x="-15855589" y="1443303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9" name="Ellipse 548">
              <a:extLst>
                <a:ext uri="{FF2B5EF4-FFF2-40B4-BE49-F238E27FC236}">
                  <a16:creationId xmlns:a16="http://schemas.microsoft.com/office/drawing/2014/main" id="{4B1B2171-C686-971D-38FD-0F1A7020166C}"/>
                </a:ext>
              </a:extLst>
            </p:cNvPr>
            <p:cNvSpPr/>
            <p:nvPr/>
          </p:nvSpPr>
          <p:spPr>
            <a:xfrm>
              <a:off x="-16306477" y="1573391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0" name="Ellipse 549">
              <a:extLst>
                <a:ext uri="{FF2B5EF4-FFF2-40B4-BE49-F238E27FC236}">
                  <a16:creationId xmlns:a16="http://schemas.microsoft.com/office/drawing/2014/main" id="{D60E1400-1AA6-3DF4-BB9D-7FFFE6C91764}"/>
                </a:ext>
              </a:extLst>
            </p:cNvPr>
            <p:cNvSpPr/>
            <p:nvPr/>
          </p:nvSpPr>
          <p:spPr>
            <a:xfrm>
              <a:off x="-15104054" y="1443351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1" name="Ellipse 550">
              <a:extLst>
                <a:ext uri="{FF2B5EF4-FFF2-40B4-BE49-F238E27FC236}">
                  <a16:creationId xmlns:a16="http://schemas.microsoft.com/office/drawing/2014/main" id="{0CA05301-F041-7A4A-3444-35540F7EE50B}"/>
                </a:ext>
              </a:extLst>
            </p:cNvPr>
            <p:cNvSpPr/>
            <p:nvPr/>
          </p:nvSpPr>
          <p:spPr>
            <a:xfrm>
              <a:off x="-19461167" y="165148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2" name="Ellipse 551">
              <a:extLst>
                <a:ext uri="{FF2B5EF4-FFF2-40B4-BE49-F238E27FC236}">
                  <a16:creationId xmlns:a16="http://schemas.microsoft.com/office/drawing/2014/main" id="{EA19BFBF-AD84-61EE-7AE3-93529511430E}"/>
                </a:ext>
              </a:extLst>
            </p:cNvPr>
            <p:cNvSpPr/>
            <p:nvPr/>
          </p:nvSpPr>
          <p:spPr>
            <a:xfrm>
              <a:off x="-16231074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3" name="Ellipse 552">
              <a:extLst>
                <a:ext uri="{FF2B5EF4-FFF2-40B4-BE49-F238E27FC236}">
                  <a16:creationId xmlns:a16="http://schemas.microsoft.com/office/drawing/2014/main" id="{5EB192DD-D681-19FC-2795-AD6062BB2E4D}"/>
                </a:ext>
              </a:extLst>
            </p:cNvPr>
            <p:cNvSpPr/>
            <p:nvPr/>
          </p:nvSpPr>
          <p:spPr>
            <a:xfrm>
              <a:off x="-15705265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4" name="Ellipse 553">
              <a:extLst>
                <a:ext uri="{FF2B5EF4-FFF2-40B4-BE49-F238E27FC236}">
                  <a16:creationId xmlns:a16="http://schemas.microsoft.com/office/drawing/2014/main" id="{9D10F9F9-9D2B-3A42-D982-FE945269104F}"/>
                </a:ext>
              </a:extLst>
            </p:cNvPr>
            <p:cNvSpPr/>
            <p:nvPr/>
          </p:nvSpPr>
          <p:spPr>
            <a:xfrm>
              <a:off x="-18184227" y="1508339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5" name="Ellipse 554">
              <a:extLst>
                <a:ext uri="{FF2B5EF4-FFF2-40B4-BE49-F238E27FC236}">
                  <a16:creationId xmlns:a16="http://schemas.microsoft.com/office/drawing/2014/main" id="{E67A206F-A0BC-4A98-D7B7-CE16620C2CC6}"/>
                </a:ext>
              </a:extLst>
            </p:cNvPr>
            <p:cNvSpPr/>
            <p:nvPr/>
          </p:nvSpPr>
          <p:spPr>
            <a:xfrm>
              <a:off x="-16381316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6" name="Ellipse 555">
              <a:extLst>
                <a:ext uri="{FF2B5EF4-FFF2-40B4-BE49-F238E27FC236}">
                  <a16:creationId xmlns:a16="http://schemas.microsoft.com/office/drawing/2014/main" id="{8BB2DD92-91B6-95A6-47DC-8ED3DE521D72}"/>
                </a:ext>
              </a:extLst>
            </p:cNvPr>
            <p:cNvSpPr/>
            <p:nvPr/>
          </p:nvSpPr>
          <p:spPr>
            <a:xfrm>
              <a:off x="-18484792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7" name="Ellipse 556">
              <a:extLst>
                <a:ext uri="{FF2B5EF4-FFF2-40B4-BE49-F238E27FC236}">
                  <a16:creationId xmlns:a16="http://schemas.microsoft.com/office/drawing/2014/main" id="{1531F84A-FC25-99F3-453E-3B8423C9408E}"/>
                </a:ext>
              </a:extLst>
            </p:cNvPr>
            <p:cNvSpPr/>
            <p:nvPr/>
          </p:nvSpPr>
          <p:spPr>
            <a:xfrm>
              <a:off x="-18485115" y="1456321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8" name="Ellipse 557">
              <a:extLst>
                <a:ext uri="{FF2B5EF4-FFF2-40B4-BE49-F238E27FC236}">
                  <a16:creationId xmlns:a16="http://schemas.microsoft.com/office/drawing/2014/main" id="{4F286435-0B7A-E470-BB1B-3C3F51138FE1}"/>
                </a:ext>
              </a:extLst>
            </p:cNvPr>
            <p:cNvSpPr/>
            <p:nvPr/>
          </p:nvSpPr>
          <p:spPr>
            <a:xfrm>
              <a:off x="-18635035" y="1508363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9" name="Ellipse 558">
              <a:extLst>
                <a:ext uri="{FF2B5EF4-FFF2-40B4-BE49-F238E27FC236}">
                  <a16:creationId xmlns:a16="http://schemas.microsoft.com/office/drawing/2014/main" id="{B58CF4FC-055C-A6DF-0B5D-E1F7B2C41D49}"/>
                </a:ext>
              </a:extLst>
            </p:cNvPr>
            <p:cNvSpPr/>
            <p:nvPr/>
          </p:nvSpPr>
          <p:spPr>
            <a:xfrm>
              <a:off x="-18935278" y="1586409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0" name="Ellipse 559">
              <a:extLst>
                <a:ext uri="{FF2B5EF4-FFF2-40B4-BE49-F238E27FC236}">
                  <a16:creationId xmlns:a16="http://schemas.microsoft.com/office/drawing/2014/main" id="{8D78980D-D263-5C4E-CC6D-588226036918}"/>
                </a:ext>
              </a:extLst>
            </p:cNvPr>
            <p:cNvSpPr/>
            <p:nvPr/>
          </p:nvSpPr>
          <p:spPr>
            <a:xfrm>
              <a:off x="-18785197" y="1508395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1" name="Ellipse 560">
              <a:extLst>
                <a:ext uri="{FF2B5EF4-FFF2-40B4-BE49-F238E27FC236}">
                  <a16:creationId xmlns:a16="http://schemas.microsoft.com/office/drawing/2014/main" id="{50DA7A3F-17F8-5235-22A4-823DCB3CE57D}"/>
                </a:ext>
              </a:extLst>
            </p:cNvPr>
            <p:cNvSpPr/>
            <p:nvPr/>
          </p:nvSpPr>
          <p:spPr>
            <a:xfrm>
              <a:off x="-18935681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2" name="Ellipse 561">
              <a:extLst>
                <a:ext uri="{FF2B5EF4-FFF2-40B4-BE49-F238E27FC236}">
                  <a16:creationId xmlns:a16="http://schemas.microsoft.com/office/drawing/2014/main" id="{A9B1712F-4097-A6AF-26DD-BC123E55496B}"/>
                </a:ext>
              </a:extLst>
            </p:cNvPr>
            <p:cNvSpPr/>
            <p:nvPr/>
          </p:nvSpPr>
          <p:spPr>
            <a:xfrm>
              <a:off x="-16982367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3" name="Ellipse 562">
              <a:extLst>
                <a:ext uri="{FF2B5EF4-FFF2-40B4-BE49-F238E27FC236}">
                  <a16:creationId xmlns:a16="http://schemas.microsoft.com/office/drawing/2014/main" id="{3378ECFD-F306-B444-4E71-406500732905}"/>
                </a:ext>
              </a:extLst>
            </p:cNvPr>
            <p:cNvSpPr/>
            <p:nvPr/>
          </p:nvSpPr>
          <p:spPr>
            <a:xfrm>
              <a:off x="-16005589" y="131320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4" name="Ellipse 563">
              <a:extLst>
                <a:ext uri="{FF2B5EF4-FFF2-40B4-BE49-F238E27FC236}">
                  <a16:creationId xmlns:a16="http://schemas.microsoft.com/office/drawing/2014/main" id="{4F6A8FAB-EA70-E7AA-1F91-CA026A71937C}"/>
                </a:ext>
              </a:extLst>
            </p:cNvPr>
            <p:cNvSpPr/>
            <p:nvPr/>
          </p:nvSpPr>
          <p:spPr>
            <a:xfrm>
              <a:off x="-17433014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5" name="Ellipse 564">
              <a:extLst>
                <a:ext uri="{FF2B5EF4-FFF2-40B4-BE49-F238E27FC236}">
                  <a16:creationId xmlns:a16="http://schemas.microsoft.com/office/drawing/2014/main" id="{BBD2BEA9-764E-8FEA-6D7B-E44D2D81CC3D}"/>
                </a:ext>
              </a:extLst>
            </p:cNvPr>
            <p:cNvSpPr/>
            <p:nvPr/>
          </p:nvSpPr>
          <p:spPr>
            <a:xfrm>
              <a:off x="-17583418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6" name="Ellipse 565">
              <a:extLst>
                <a:ext uri="{FF2B5EF4-FFF2-40B4-BE49-F238E27FC236}">
                  <a16:creationId xmlns:a16="http://schemas.microsoft.com/office/drawing/2014/main" id="{49749FF6-9A17-F0FA-C533-F352C1DC7EE5}"/>
                </a:ext>
              </a:extLst>
            </p:cNvPr>
            <p:cNvSpPr/>
            <p:nvPr/>
          </p:nvSpPr>
          <p:spPr>
            <a:xfrm>
              <a:off x="-17883581" y="1586409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7" name="Ellipse 566">
              <a:extLst>
                <a:ext uri="{FF2B5EF4-FFF2-40B4-BE49-F238E27FC236}">
                  <a16:creationId xmlns:a16="http://schemas.microsoft.com/office/drawing/2014/main" id="{1140330E-9A5B-F423-A520-7E46E942C607}"/>
                </a:ext>
              </a:extLst>
            </p:cNvPr>
            <p:cNvSpPr/>
            <p:nvPr/>
          </p:nvSpPr>
          <p:spPr>
            <a:xfrm>
              <a:off x="-19987298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8" name="Ellipse 567">
              <a:extLst>
                <a:ext uri="{FF2B5EF4-FFF2-40B4-BE49-F238E27FC236}">
                  <a16:creationId xmlns:a16="http://schemas.microsoft.com/office/drawing/2014/main" id="{F92E2266-3A47-4E86-EF76-082E4E3A9315}"/>
                </a:ext>
              </a:extLst>
            </p:cNvPr>
            <p:cNvSpPr/>
            <p:nvPr/>
          </p:nvSpPr>
          <p:spPr>
            <a:xfrm>
              <a:off x="-17132610" y="1378243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9" name="Ellipse 568">
              <a:extLst>
                <a:ext uri="{FF2B5EF4-FFF2-40B4-BE49-F238E27FC236}">
                  <a16:creationId xmlns:a16="http://schemas.microsoft.com/office/drawing/2014/main" id="{E9BDBA4B-880A-C145-E069-794EEFB7E0CB}"/>
                </a:ext>
              </a:extLst>
            </p:cNvPr>
            <p:cNvSpPr/>
            <p:nvPr/>
          </p:nvSpPr>
          <p:spPr>
            <a:xfrm>
              <a:off x="-17433175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0" name="Ellipse 569">
              <a:extLst>
                <a:ext uri="{FF2B5EF4-FFF2-40B4-BE49-F238E27FC236}">
                  <a16:creationId xmlns:a16="http://schemas.microsoft.com/office/drawing/2014/main" id="{D0FADEA8-1CA1-5330-C3B1-B45764938B8D}"/>
                </a:ext>
              </a:extLst>
            </p:cNvPr>
            <p:cNvSpPr/>
            <p:nvPr/>
          </p:nvSpPr>
          <p:spPr>
            <a:xfrm>
              <a:off x="-17057287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1" name="Ellipse 570">
              <a:extLst>
                <a:ext uri="{FF2B5EF4-FFF2-40B4-BE49-F238E27FC236}">
                  <a16:creationId xmlns:a16="http://schemas.microsoft.com/office/drawing/2014/main" id="{C4DC9C82-A3C1-526B-4AFF-0A274B214D99}"/>
                </a:ext>
              </a:extLst>
            </p:cNvPr>
            <p:cNvSpPr/>
            <p:nvPr/>
          </p:nvSpPr>
          <p:spPr>
            <a:xfrm>
              <a:off x="-17132690" y="1586417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2" name="Ellipse 571">
              <a:extLst>
                <a:ext uri="{FF2B5EF4-FFF2-40B4-BE49-F238E27FC236}">
                  <a16:creationId xmlns:a16="http://schemas.microsoft.com/office/drawing/2014/main" id="{1ADA585E-829A-EEED-FEF2-13394089E971}"/>
                </a:ext>
              </a:extLst>
            </p:cNvPr>
            <p:cNvSpPr/>
            <p:nvPr/>
          </p:nvSpPr>
          <p:spPr>
            <a:xfrm>
              <a:off x="-18635035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3" name="Ellipse 572">
              <a:extLst>
                <a:ext uri="{FF2B5EF4-FFF2-40B4-BE49-F238E27FC236}">
                  <a16:creationId xmlns:a16="http://schemas.microsoft.com/office/drawing/2014/main" id="{D90865DD-C45F-422B-236B-A93559787B7D}"/>
                </a:ext>
              </a:extLst>
            </p:cNvPr>
            <p:cNvSpPr/>
            <p:nvPr/>
          </p:nvSpPr>
          <p:spPr>
            <a:xfrm>
              <a:off x="-18785197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4" name="Ellipse 573">
              <a:extLst>
                <a:ext uri="{FF2B5EF4-FFF2-40B4-BE49-F238E27FC236}">
                  <a16:creationId xmlns:a16="http://schemas.microsoft.com/office/drawing/2014/main" id="{6E4BDF65-123D-C3FD-E568-584594C7D840}"/>
                </a:ext>
              </a:extLst>
            </p:cNvPr>
            <p:cNvSpPr/>
            <p:nvPr/>
          </p:nvSpPr>
          <p:spPr>
            <a:xfrm>
              <a:off x="-17959145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5" name="Ellipse 574">
              <a:extLst>
                <a:ext uri="{FF2B5EF4-FFF2-40B4-BE49-F238E27FC236}">
                  <a16:creationId xmlns:a16="http://schemas.microsoft.com/office/drawing/2014/main" id="{F8353176-24FF-2D26-CA8D-8FAF70741B07}"/>
                </a:ext>
              </a:extLst>
            </p:cNvPr>
            <p:cNvSpPr/>
            <p:nvPr/>
          </p:nvSpPr>
          <p:spPr>
            <a:xfrm>
              <a:off x="-17583257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6" name="Ellipse 575">
              <a:extLst>
                <a:ext uri="{FF2B5EF4-FFF2-40B4-BE49-F238E27FC236}">
                  <a16:creationId xmlns:a16="http://schemas.microsoft.com/office/drawing/2014/main" id="{F2F41A96-1979-2FEC-6383-D127781E0A7B}"/>
                </a:ext>
              </a:extLst>
            </p:cNvPr>
            <p:cNvSpPr/>
            <p:nvPr/>
          </p:nvSpPr>
          <p:spPr>
            <a:xfrm>
              <a:off x="-18710357" y="1495352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7" name="Ellipse 576">
              <a:extLst>
                <a:ext uri="{FF2B5EF4-FFF2-40B4-BE49-F238E27FC236}">
                  <a16:creationId xmlns:a16="http://schemas.microsoft.com/office/drawing/2014/main" id="{73D03F4B-9EC3-4378-CBA2-D26C0840C8C3}"/>
                </a:ext>
              </a:extLst>
            </p:cNvPr>
            <p:cNvSpPr/>
            <p:nvPr/>
          </p:nvSpPr>
          <p:spPr>
            <a:xfrm>
              <a:off x="-16531156" y="1456321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8" name="Ellipse 577">
              <a:extLst>
                <a:ext uri="{FF2B5EF4-FFF2-40B4-BE49-F238E27FC236}">
                  <a16:creationId xmlns:a16="http://schemas.microsoft.com/office/drawing/2014/main" id="{FCF92839-361D-E0CA-2C90-701E3D621D7C}"/>
                </a:ext>
              </a:extLst>
            </p:cNvPr>
            <p:cNvSpPr/>
            <p:nvPr/>
          </p:nvSpPr>
          <p:spPr>
            <a:xfrm>
              <a:off x="-16081073" y="1586417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9" name="Ellipse 578">
              <a:extLst>
                <a:ext uri="{FF2B5EF4-FFF2-40B4-BE49-F238E27FC236}">
                  <a16:creationId xmlns:a16="http://schemas.microsoft.com/office/drawing/2014/main" id="{443571FB-74F5-8294-F0C0-C9C8B7F7B48B}"/>
                </a:ext>
              </a:extLst>
            </p:cNvPr>
            <p:cNvSpPr/>
            <p:nvPr/>
          </p:nvSpPr>
          <p:spPr>
            <a:xfrm>
              <a:off x="-15629862" y="1300156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0" name="Ellipse 579">
              <a:extLst>
                <a:ext uri="{FF2B5EF4-FFF2-40B4-BE49-F238E27FC236}">
                  <a16:creationId xmlns:a16="http://schemas.microsoft.com/office/drawing/2014/main" id="{4CA2C784-552D-ABE0-F053-207F11D7E2DA}"/>
                </a:ext>
              </a:extLst>
            </p:cNvPr>
            <p:cNvSpPr/>
            <p:nvPr/>
          </p:nvSpPr>
          <p:spPr>
            <a:xfrm>
              <a:off x="-19235924" y="1638491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1" name="Ellipse 580">
              <a:extLst>
                <a:ext uri="{FF2B5EF4-FFF2-40B4-BE49-F238E27FC236}">
                  <a16:creationId xmlns:a16="http://schemas.microsoft.com/office/drawing/2014/main" id="{7CF1A73A-A6CD-3285-C002-927575616141}"/>
                </a:ext>
              </a:extLst>
            </p:cNvPr>
            <p:cNvSpPr/>
            <p:nvPr/>
          </p:nvSpPr>
          <p:spPr>
            <a:xfrm>
              <a:off x="-17883822" y="1378243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2" name="Ellipse 581">
              <a:extLst>
                <a:ext uri="{FF2B5EF4-FFF2-40B4-BE49-F238E27FC236}">
                  <a16:creationId xmlns:a16="http://schemas.microsoft.com/office/drawing/2014/main" id="{65AC37F3-C429-9798-8AD9-6A2F8E964C1E}"/>
                </a:ext>
              </a:extLst>
            </p:cNvPr>
            <p:cNvSpPr/>
            <p:nvPr/>
          </p:nvSpPr>
          <p:spPr>
            <a:xfrm>
              <a:off x="-19686813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3" name="Ellipse 582">
              <a:extLst>
                <a:ext uri="{FF2B5EF4-FFF2-40B4-BE49-F238E27FC236}">
                  <a16:creationId xmlns:a16="http://schemas.microsoft.com/office/drawing/2014/main" id="{08101116-9B48-9936-72D4-32CC457B3360}"/>
                </a:ext>
              </a:extLst>
            </p:cNvPr>
            <p:cNvSpPr/>
            <p:nvPr/>
          </p:nvSpPr>
          <p:spPr>
            <a:xfrm>
              <a:off x="-19311247" y="159941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4" name="Ellipse 583">
              <a:extLst>
                <a:ext uri="{FF2B5EF4-FFF2-40B4-BE49-F238E27FC236}">
                  <a16:creationId xmlns:a16="http://schemas.microsoft.com/office/drawing/2014/main" id="{1A27C38D-09C4-5856-5066-422474BD4FB8}"/>
                </a:ext>
              </a:extLst>
            </p:cNvPr>
            <p:cNvSpPr/>
            <p:nvPr/>
          </p:nvSpPr>
          <p:spPr>
            <a:xfrm>
              <a:off x="-19761975" y="1495352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5" name="Ellipse 584">
              <a:extLst>
                <a:ext uri="{FF2B5EF4-FFF2-40B4-BE49-F238E27FC236}">
                  <a16:creationId xmlns:a16="http://schemas.microsoft.com/office/drawing/2014/main" id="{79638A9F-244B-CC54-2534-DF13AEC31EBF}"/>
                </a:ext>
              </a:extLst>
            </p:cNvPr>
            <p:cNvSpPr/>
            <p:nvPr/>
          </p:nvSpPr>
          <p:spPr>
            <a:xfrm>
              <a:off x="-18034065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6" name="Ellipse 585">
              <a:extLst>
                <a:ext uri="{FF2B5EF4-FFF2-40B4-BE49-F238E27FC236}">
                  <a16:creationId xmlns:a16="http://schemas.microsoft.com/office/drawing/2014/main" id="{7D83BBE9-4076-5454-163C-A315129A1693}"/>
                </a:ext>
              </a:extLst>
            </p:cNvPr>
            <p:cNvSpPr/>
            <p:nvPr/>
          </p:nvSpPr>
          <p:spPr>
            <a:xfrm>
              <a:off x="-16456478" y="1365192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7" name="Ellipse 586">
              <a:extLst>
                <a:ext uri="{FF2B5EF4-FFF2-40B4-BE49-F238E27FC236}">
                  <a16:creationId xmlns:a16="http://schemas.microsoft.com/office/drawing/2014/main" id="{CE8E359A-128B-75AB-F470-04783F2FAFE9}"/>
                </a:ext>
              </a:extLst>
            </p:cNvPr>
            <p:cNvSpPr/>
            <p:nvPr/>
          </p:nvSpPr>
          <p:spPr>
            <a:xfrm>
              <a:off x="-16005106" y="1287170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8" name="Ellipse 587">
              <a:extLst>
                <a:ext uri="{FF2B5EF4-FFF2-40B4-BE49-F238E27FC236}">
                  <a16:creationId xmlns:a16="http://schemas.microsoft.com/office/drawing/2014/main" id="{71CD7542-CA25-C5BD-1D33-45E02A3510C5}"/>
                </a:ext>
              </a:extLst>
            </p:cNvPr>
            <p:cNvSpPr/>
            <p:nvPr/>
          </p:nvSpPr>
          <p:spPr>
            <a:xfrm>
              <a:off x="-15555184" y="1287170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9" name="Ellipse 588">
              <a:extLst>
                <a:ext uri="{FF2B5EF4-FFF2-40B4-BE49-F238E27FC236}">
                  <a16:creationId xmlns:a16="http://schemas.microsoft.com/office/drawing/2014/main" id="{B6749AA2-3890-C382-43F2-E40D3F680CCE}"/>
                </a:ext>
              </a:extLst>
            </p:cNvPr>
            <p:cNvSpPr/>
            <p:nvPr/>
          </p:nvSpPr>
          <p:spPr>
            <a:xfrm>
              <a:off x="-18409631" y="1599436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0" name="Ellipse 589">
              <a:extLst>
                <a:ext uri="{FF2B5EF4-FFF2-40B4-BE49-F238E27FC236}">
                  <a16:creationId xmlns:a16="http://schemas.microsoft.com/office/drawing/2014/main" id="{18976D50-274B-D0D0-F9CE-DBAEC52CB458}"/>
                </a:ext>
              </a:extLst>
            </p:cNvPr>
            <p:cNvSpPr/>
            <p:nvPr/>
          </p:nvSpPr>
          <p:spPr>
            <a:xfrm>
              <a:off x="-15780185" y="1482326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1" name="Ellipse 590">
              <a:extLst>
                <a:ext uri="{FF2B5EF4-FFF2-40B4-BE49-F238E27FC236}">
                  <a16:creationId xmlns:a16="http://schemas.microsoft.com/office/drawing/2014/main" id="{661C0656-3680-4896-B5AD-E12E0B7B87A2}"/>
                </a:ext>
              </a:extLst>
            </p:cNvPr>
            <p:cNvSpPr/>
            <p:nvPr/>
          </p:nvSpPr>
          <p:spPr>
            <a:xfrm>
              <a:off x="-18109065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2" name="Ellipse 591">
              <a:extLst>
                <a:ext uri="{FF2B5EF4-FFF2-40B4-BE49-F238E27FC236}">
                  <a16:creationId xmlns:a16="http://schemas.microsoft.com/office/drawing/2014/main" id="{0433079C-0C01-526B-1EB6-48648CC43074}"/>
                </a:ext>
              </a:extLst>
            </p:cNvPr>
            <p:cNvSpPr/>
            <p:nvPr/>
          </p:nvSpPr>
          <p:spPr>
            <a:xfrm>
              <a:off x="-19010601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3" name="Ellipse 592">
              <a:extLst>
                <a:ext uri="{FF2B5EF4-FFF2-40B4-BE49-F238E27FC236}">
                  <a16:creationId xmlns:a16="http://schemas.microsoft.com/office/drawing/2014/main" id="{A95E5167-B051-4AF2-0F25-F7DB07945284}"/>
                </a:ext>
              </a:extLst>
            </p:cNvPr>
            <p:cNvSpPr/>
            <p:nvPr/>
          </p:nvSpPr>
          <p:spPr>
            <a:xfrm>
              <a:off x="-18409792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4" name="Ellipse 593">
              <a:extLst>
                <a:ext uri="{FF2B5EF4-FFF2-40B4-BE49-F238E27FC236}">
                  <a16:creationId xmlns:a16="http://schemas.microsoft.com/office/drawing/2014/main" id="{E3360EF1-73E7-F543-D16F-80FA210E9484}"/>
                </a:ext>
              </a:extLst>
            </p:cNvPr>
            <p:cNvSpPr/>
            <p:nvPr/>
          </p:nvSpPr>
          <p:spPr>
            <a:xfrm>
              <a:off x="-17958903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5" name="Ellipse 594">
              <a:extLst>
                <a:ext uri="{FF2B5EF4-FFF2-40B4-BE49-F238E27FC236}">
                  <a16:creationId xmlns:a16="http://schemas.microsoft.com/office/drawing/2014/main" id="{4A5F507F-3A9E-1A3B-2023-9948F1B51F27}"/>
                </a:ext>
              </a:extLst>
            </p:cNvPr>
            <p:cNvSpPr/>
            <p:nvPr/>
          </p:nvSpPr>
          <p:spPr>
            <a:xfrm>
              <a:off x="-17508095" y="1599419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6" name="Ellipse 595">
              <a:extLst>
                <a:ext uri="{FF2B5EF4-FFF2-40B4-BE49-F238E27FC236}">
                  <a16:creationId xmlns:a16="http://schemas.microsoft.com/office/drawing/2014/main" id="{F68C38E3-36D0-B7F6-257F-939235A96ABC}"/>
                </a:ext>
              </a:extLst>
            </p:cNvPr>
            <p:cNvSpPr/>
            <p:nvPr/>
          </p:nvSpPr>
          <p:spPr>
            <a:xfrm>
              <a:off x="-16381397" y="1300172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7" name="Ellipse 596">
              <a:extLst>
                <a:ext uri="{FF2B5EF4-FFF2-40B4-BE49-F238E27FC236}">
                  <a16:creationId xmlns:a16="http://schemas.microsoft.com/office/drawing/2014/main" id="{BE02531F-F8AC-03EA-11F3-D7D1561D3EAC}"/>
                </a:ext>
              </a:extLst>
            </p:cNvPr>
            <p:cNvSpPr/>
            <p:nvPr/>
          </p:nvSpPr>
          <p:spPr>
            <a:xfrm>
              <a:off x="-16531398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8" name="Ellipse 597">
              <a:extLst>
                <a:ext uri="{FF2B5EF4-FFF2-40B4-BE49-F238E27FC236}">
                  <a16:creationId xmlns:a16="http://schemas.microsoft.com/office/drawing/2014/main" id="{DF939FDC-7A81-9178-BB5A-17A90B65A999}"/>
                </a:ext>
              </a:extLst>
            </p:cNvPr>
            <p:cNvSpPr/>
            <p:nvPr/>
          </p:nvSpPr>
          <p:spPr>
            <a:xfrm>
              <a:off x="-16231074" y="1300156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9" name="Ellipse 598">
              <a:extLst>
                <a:ext uri="{FF2B5EF4-FFF2-40B4-BE49-F238E27FC236}">
                  <a16:creationId xmlns:a16="http://schemas.microsoft.com/office/drawing/2014/main" id="{BAD593B9-9EAE-7F1E-ABD1-2C11D3A8C3B1}"/>
                </a:ext>
              </a:extLst>
            </p:cNvPr>
            <p:cNvSpPr/>
            <p:nvPr/>
          </p:nvSpPr>
          <p:spPr>
            <a:xfrm>
              <a:off x="-16907367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0" name="Ellipse 599">
              <a:extLst>
                <a:ext uri="{FF2B5EF4-FFF2-40B4-BE49-F238E27FC236}">
                  <a16:creationId xmlns:a16="http://schemas.microsoft.com/office/drawing/2014/main" id="{59DAABC6-59C4-12FD-6AA4-09D4857DE284}"/>
                </a:ext>
              </a:extLst>
            </p:cNvPr>
            <p:cNvSpPr/>
            <p:nvPr/>
          </p:nvSpPr>
          <p:spPr>
            <a:xfrm>
              <a:off x="-15855589" y="1365216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1" name="Ellipse 600">
              <a:extLst>
                <a:ext uri="{FF2B5EF4-FFF2-40B4-BE49-F238E27FC236}">
                  <a16:creationId xmlns:a16="http://schemas.microsoft.com/office/drawing/2014/main" id="{30A7495A-1E67-47B9-52D2-5E7E6D7AACA6}"/>
                </a:ext>
              </a:extLst>
            </p:cNvPr>
            <p:cNvSpPr/>
            <p:nvPr/>
          </p:nvSpPr>
          <p:spPr>
            <a:xfrm>
              <a:off x="-16606801" y="1599436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2" name="Ellipse 601">
              <a:extLst>
                <a:ext uri="{FF2B5EF4-FFF2-40B4-BE49-F238E27FC236}">
                  <a16:creationId xmlns:a16="http://schemas.microsoft.com/office/drawing/2014/main" id="{B60278F1-8BC4-AFA9-237A-08924EEC8A97}"/>
                </a:ext>
              </a:extLst>
            </p:cNvPr>
            <p:cNvSpPr/>
            <p:nvPr/>
          </p:nvSpPr>
          <p:spPr>
            <a:xfrm>
              <a:off x="-16831802" y="1482326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3" name="Ellipse 602">
              <a:extLst>
                <a:ext uri="{FF2B5EF4-FFF2-40B4-BE49-F238E27FC236}">
                  <a16:creationId xmlns:a16="http://schemas.microsoft.com/office/drawing/2014/main" id="{7664FEFA-5B62-C6F2-79A3-81D410E9C8DD}"/>
                </a:ext>
              </a:extLst>
            </p:cNvPr>
            <p:cNvSpPr/>
            <p:nvPr/>
          </p:nvSpPr>
          <p:spPr>
            <a:xfrm>
              <a:off x="-16080912" y="1300180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4" name="Ellipse 603">
              <a:extLst>
                <a:ext uri="{FF2B5EF4-FFF2-40B4-BE49-F238E27FC236}">
                  <a16:creationId xmlns:a16="http://schemas.microsoft.com/office/drawing/2014/main" id="{C3D6E74B-A3C4-14F5-5E94-18DD00F6C760}"/>
                </a:ext>
              </a:extLst>
            </p:cNvPr>
            <p:cNvSpPr/>
            <p:nvPr/>
          </p:nvSpPr>
          <p:spPr>
            <a:xfrm>
              <a:off x="-15705104" y="1365224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5" name="Ellipse 604">
              <a:extLst>
                <a:ext uri="{FF2B5EF4-FFF2-40B4-BE49-F238E27FC236}">
                  <a16:creationId xmlns:a16="http://schemas.microsoft.com/office/drawing/2014/main" id="{6F2158CB-FE32-5E79-BADA-17075CD214DA}"/>
                </a:ext>
              </a:extLst>
            </p:cNvPr>
            <p:cNvSpPr/>
            <p:nvPr/>
          </p:nvSpPr>
          <p:spPr>
            <a:xfrm>
              <a:off x="-17057448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6" name="Ellipse 605">
              <a:extLst>
                <a:ext uri="{FF2B5EF4-FFF2-40B4-BE49-F238E27FC236}">
                  <a16:creationId xmlns:a16="http://schemas.microsoft.com/office/drawing/2014/main" id="{04C0F697-3177-C02D-25C2-63E18F425E74}"/>
                </a:ext>
              </a:extLst>
            </p:cNvPr>
            <p:cNvSpPr/>
            <p:nvPr/>
          </p:nvSpPr>
          <p:spPr>
            <a:xfrm>
              <a:off x="-17433336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7" name="Ellipse 606">
              <a:extLst>
                <a:ext uri="{FF2B5EF4-FFF2-40B4-BE49-F238E27FC236}">
                  <a16:creationId xmlns:a16="http://schemas.microsoft.com/office/drawing/2014/main" id="{23C4434F-7A9B-3822-9F0C-DCF2337E07EE}"/>
                </a:ext>
              </a:extLst>
            </p:cNvPr>
            <p:cNvSpPr/>
            <p:nvPr/>
          </p:nvSpPr>
          <p:spPr>
            <a:xfrm>
              <a:off x="-16606559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8" name="Ellipse 607">
              <a:extLst>
                <a:ext uri="{FF2B5EF4-FFF2-40B4-BE49-F238E27FC236}">
                  <a16:creationId xmlns:a16="http://schemas.microsoft.com/office/drawing/2014/main" id="{6538BAE2-13FA-E383-780C-FF724E6F24F0}"/>
                </a:ext>
              </a:extLst>
            </p:cNvPr>
            <p:cNvSpPr/>
            <p:nvPr/>
          </p:nvSpPr>
          <p:spPr>
            <a:xfrm>
              <a:off x="-17583096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9" name="Ellipse 608">
              <a:extLst>
                <a:ext uri="{FF2B5EF4-FFF2-40B4-BE49-F238E27FC236}">
                  <a16:creationId xmlns:a16="http://schemas.microsoft.com/office/drawing/2014/main" id="{EBF57001-90AF-917D-6970-14CEBA29CF29}"/>
                </a:ext>
              </a:extLst>
            </p:cNvPr>
            <p:cNvSpPr/>
            <p:nvPr/>
          </p:nvSpPr>
          <p:spPr>
            <a:xfrm>
              <a:off x="-16005831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0" name="Ellipse 609">
              <a:extLst>
                <a:ext uri="{FF2B5EF4-FFF2-40B4-BE49-F238E27FC236}">
                  <a16:creationId xmlns:a16="http://schemas.microsoft.com/office/drawing/2014/main" id="{528689CE-1247-C736-F947-6E94D0E28678}"/>
                </a:ext>
              </a:extLst>
            </p:cNvPr>
            <p:cNvSpPr/>
            <p:nvPr/>
          </p:nvSpPr>
          <p:spPr>
            <a:xfrm>
              <a:off x="-19085601" y="1612502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1" name="Ellipse 610">
              <a:extLst>
                <a:ext uri="{FF2B5EF4-FFF2-40B4-BE49-F238E27FC236}">
                  <a16:creationId xmlns:a16="http://schemas.microsoft.com/office/drawing/2014/main" id="{4CE19A1C-4F42-6B5B-6F61-63A36B4C782D}"/>
                </a:ext>
              </a:extLst>
            </p:cNvPr>
            <p:cNvSpPr/>
            <p:nvPr/>
          </p:nvSpPr>
          <p:spPr>
            <a:xfrm>
              <a:off x="-15855508" y="1469316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2" name="Ellipse 611">
              <a:extLst>
                <a:ext uri="{FF2B5EF4-FFF2-40B4-BE49-F238E27FC236}">
                  <a16:creationId xmlns:a16="http://schemas.microsoft.com/office/drawing/2014/main" id="{9175D374-D157-A39D-8AFE-05C46C79B238}"/>
                </a:ext>
              </a:extLst>
            </p:cNvPr>
            <p:cNvSpPr/>
            <p:nvPr/>
          </p:nvSpPr>
          <p:spPr>
            <a:xfrm>
              <a:off x="-18184468" y="1482326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3" name="Ellipse 612">
              <a:extLst>
                <a:ext uri="{FF2B5EF4-FFF2-40B4-BE49-F238E27FC236}">
                  <a16:creationId xmlns:a16="http://schemas.microsoft.com/office/drawing/2014/main" id="{C03FC8EF-43C6-3F71-299A-AF832616C8FF}"/>
                </a:ext>
              </a:extLst>
            </p:cNvPr>
            <p:cNvSpPr/>
            <p:nvPr/>
          </p:nvSpPr>
          <p:spPr>
            <a:xfrm>
              <a:off x="-15554942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4" name="Ellipse 613">
              <a:extLst>
                <a:ext uri="{FF2B5EF4-FFF2-40B4-BE49-F238E27FC236}">
                  <a16:creationId xmlns:a16="http://schemas.microsoft.com/office/drawing/2014/main" id="{D6D5623F-A7D5-3DA9-96DD-3AAA35950EB8}"/>
                </a:ext>
              </a:extLst>
            </p:cNvPr>
            <p:cNvSpPr/>
            <p:nvPr/>
          </p:nvSpPr>
          <p:spPr>
            <a:xfrm>
              <a:off x="-16832205" y="1612438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5" name="Ellipse 614">
              <a:extLst>
                <a:ext uri="{FF2B5EF4-FFF2-40B4-BE49-F238E27FC236}">
                  <a16:creationId xmlns:a16="http://schemas.microsoft.com/office/drawing/2014/main" id="{C45F0CC4-6E04-84AA-5C9D-6A527F7F08B8}"/>
                </a:ext>
              </a:extLst>
            </p:cNvPr>
            <p:cNvSpPr/>
            <p:nvPr/>
          </p:nvSpPr>
          <p:spPr>
            <a:xfrm>
              <a:off x="-18484953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" name="Ellipse 615">
              <a:extLst>
                <a:ext uri="{FF2B5EF4-FFF2-40B4-BE49-F238E27FC236}">
                  <a16:creationId xmlns:a16="http://schemas.microsoft.com/office/drawing/2014/main" id="{CABABA64-B00B-92C7-B9CC-BC60EA193287}"/>
                </a:ext>
              </a:extLst>
            </p:cNvPr>
            <p:cNvSpPr/>
            <p:nvPr/>
          </p:nvSpPr>
          <p:spPr>
            <a:xfrm>
              <a:off x="-18184227" y="1612438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7" name="Ellipse 616">
              <a:extLst>
                <a:ext uri="{FF2B5EF4-FFF2-40B4-BE49-F238E27FC236}">
                  <a16:creationId xmlns:a16="http://schemas.microsoft.com/office/drawing/2014/main" id="{4D805A8A-721D-4366-60BA-8D9080500CAF}"/>
                </a:ext>
              </a:extLst>
            </p:cNvPr>
            <p:cNvSpPr/>
            <p:nvPr/>
          </p:nvSpPr>
          <p:spPr>
            <a:xfrm>
              <a:off x="-18033984" y="1612502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8" name="Ellipse 617">
              <a:extLst>
                <a:ext uri="{FF2B5EF4-FFF2-40B4-BE49-F238E27FC236}">
                  <a16:creationId xmlns:a16="http://schemas.microsoft.com/office/drawing/2014/main" id="{A77D543E-B7BD-F32C-7AD5-599154175EE3}"/>
                </a:ext>
              </a:extLst>
            </p:cNvPr>
            <p:cNvSpPr/>
            <p:nvPr/>
          </p:nvSpPr>
          <p:spPr>
            <a:xfrm>
              <a:off x="-16982287" y="1612502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9" name="Ellipse 618">
              <a:extLst>
                <a:ext uri="{FF2B5EF4-FFF2-40B4-BE49-F238E27FC236}">
                  <a16:creationId xmlns:a16="http://schemas.microsoft.com/office/drawing/2014/main" id="{97F79F41-BE9D-3C29-A440-1294BF46B552}"/>
                </a:ext>
              </a:extLst>
            </p:cNvPr>
            <p:cNvSpPr/>
            <p:nvPr/>
          </p:nvSpPr>
          <p:spPr>
            <a:xfrm>
              <a:off x="-15104054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0" name="Ellipse 619">
              <a:extLst>
                <a:ext uri="{FF2B5EF4-FFF2-40B4-BE49-F238E27FC236}">
                  <a16:creationId xmlns:a16="http://schemas.microsoft.com/office/drawing/2014/main" id="{5364628A-BD23-ECB6-F84A-B81F9F7A8388}"/>
                </a:ext>
              </a:extLst>
            </p:cNvPr>
            <p:cNvSpPr/>
            <p:nvPr/>
          </p:nvSpPr>
          <p:spPr>
            <a:xfrm>
              <a:off x="-17583176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1" name="Ellipse 620">
              <a:extLst>
                <a:ext uri="{FF2B5EF4-FFF2-40B4-BE49-F238E27FC236}">
                  <a16:creationId xmlns:a16="http://schemas.microsoft.com/office/drawing/2014/main" id="{228DA964-A1E2-A318-8015-01315889F058}"/>
                </a:ext>
              </a:extLst>
            </p:cNvPr>
            <p:cNvSpPr/>
            <p:nvPr/>
          </p:nvSpPr>
          <p:spPr>
            <a:xfrm>
              <a:off x="-17433014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2" name="Ellipse 621">
              <a:extLst>
                <a:ext uri="{FF2B5EF4-FFF2-40B4-BE49-F238E27FC236}">
                  <a16:creationId xmlns:a16="http://schemas.microsoft.com/office/drawing/2014/main" id="{ECBAE0B4-92FC-5C2A-60FB-03E8B223D945}"/>
                </a:ext>
              </a:extLst>
            </p:cNvPr>
            <p:cNvSpPr/>
            <p:nvPr/>
          </p:nvSpPr>
          <p:spPr>
            <a:xfrm>
              <a:off x="-16305994" y="1391269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3" name="Ellipse 622">
              <a:extLst>
                <a:ext uri="{FF2B5EF4-FFF2-40B4-BE49-F238E27FC236}">
                  <a16:creationId xmlns:a16="http://schemas.microsoft.com/office/drawing/2014/main" id="{005AA67A-EC06-77A6-24E9-0E07D5B4DE38}"/>
                </a:ext>
              </a:extLst>
            </p:cNvPr>
            <p:cNvSpPr/>
            <p:nvPr/>
          </p:nvSpPr>
          <p:spPr>
            <a:xfrm>
              <a:off x="-17132449" y="1612446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4" name="Ellipse 623">
              <a:extLst>
                <a:ext uri="{FF2B5EF4-FFF2-40B4-BE49-F238E27FC236}">
                  <a16:creationId xmlns:a16="http://schemas.microsoft.com/office/drawing/2014/main" id="{CA5619E9-AB4F-5E39-9259-281A297A1E86}"/>
                </a:ext>
              </a:extLst>
            </p:cNvPr>
            <p:cNvSpPr/>
            <p:nvPr/>
          </p:nvSpPr>
          <p:spPr>
            <a:xfrm>
              <a:off x="-17883822" y="1612446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5" name="Ellipse 624">
              <a:extLst>
                <a:ext uri="{FF2B5EF4-FFF2-40B4-BE49-F238E27FC236}">
                  <a16:creationId xmlns:a16="http://schemas.microsoft.com/office/drawing/2014/main" id="{C07607AC-5B6E-8A49-BD35-BC222AC98368}"/>
                </a:ext>
              </a:extLst>
            </p:cNvPr>
            <p:cNvSpPr/>
            <p:nvPr/>
          </p:nvSpPr>
          <p:spPr>
            <a:xfrm>
              <a:off x="-18484873" y="1612462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6" name="Ellipse 625">
              <a:extLst>
                <a:ext uri="{FF2B5EF4-FFF2-40B4-BE49-F238E27FC236}">
                  <a16:creationId xmlns:a16="http://schemas.microsoft.com/office/drawing/2014/main" id="{DE9B4875-13CC-1C3C-ED59-5CBA7A8F87F3}"/>
                </a:ext>
              </a:extLst>
            </p:cNvPr>
            <p:cNvSpPr/>
            <p:nvPr/>
          </p:nvSpPr>
          <p:spPr>
            <a:xfrm>
              <a:off x="-18634874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7" name="Ellipse 626">
              <a:extLst>
                <a:ext uri="{FF2B5EF4-FFF2-40B4-BE49-F238E27FC236}">
                  <a16:creationId xmlns:a16="http://schemas.microsoft.com/office/drawing/2014/main" id="{FEBBD791-F606-FB37-1C2A-3864B44533BA}"/>
                </a:ext>
              </a:extLst>
            </p:cNvPr>
            <p:cNvSpPr/>
            <p:nvPr/>
          </p:nvSpPr>
          <p:spPr>
            <a:xfrm>
              <a:off x="-16531398" y="1612462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8" name="Ellipse 627">
              <a:extLst>
                <a:ext uri="{FF2B5EF4-FFF2-40B4-BE49-F238E27FC236}">
                  <a16:creationId xmlns:a16="http://schemas.microsoft.com/office/drawing/2014/main" id="{56FB8019-E7EA-4C0B-943E-B00D7C7F98F1}"/>
                </a:ext>
              </a:extLst>
            </p:cNvPr>
            <p:cNvSpPr/>
            <p:nvPr/>
          </p:nvSpPr>
          <p:spPr>
            <a:xfrm>
              <a:off x="-16381397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9" name="Ellipse 628">
              <a:extLst>
                <a:ext uri="{FF2B5EF4-FFF2-40B4-BE49-F238E27FC236}">
                  <a16:creationId xmlns:a16="http://schemas.microsoft.com/office/drawing/2014/main" id="{A3A26AA8-5C95-1F66-3D07-B3D16A7EB5A8}"/>
                </a:ext>
              </a:extLst>
            </p:cNvPr>
            <p:cNvSpPr/>
            <p:nvPr/>
          </p:nvSpPr>
          <p:spPr>
            <a:xfrm>
              <a:off x="-19010762" y="154741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0" name="Ellipse 629">
              <a:extLst>
                <a:ext uri="{FF2B5EF4-FFF2-40B4-BE49-F238E27FC236}">
                  <a16:creationId xmlns:a16="http://schemas.microsoft.com/office/drawing/2014/main" id="{D6991B95-DCE4-9B68-B2B6-BF6D5BBBAB37}"/>
                </a:ext>
              </a:extLst>
            </p:cNvPr>
            <p:cNvSpPr/>
            <p:nvPr/>
          </p:nvSpPr>
          <p:spPr>
            <a:xfrm>
              <a:off x="-19761813" y="1547386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1" name="Ellipse 630">
              <a:extLst>
                <a:ext uri="{FF2B5EF4-FFF2-40B4-BE49-F238E27FC236}">
                  <a16:creationId xmlns:a16="http://schemas.microsoft.com/office/drawing/2014/main" id="{4E092717-74FE-ADB6-EA51-94F6D7D5186C}"/>
                </a:ext>
              </a:extLst>
            </p:cNvPr>
            <p:cNvSpPr/>
            <p:nvPr/>
          </p:nvSpPr>
          <p:spPr>
            <a:xfrm>
              <a:off x="-17433014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2" name="Ellipse 631">
              <a:extLst>
                <a:ext uri="{FF2B5EF4-FFF2-40B4-BE49-F238E27FC236}">
                  <a16:creationId xmlns:a16="http://schemas.microsoft.com/office/drawing/2014/main" id="{AB377024-190B-0807-B142-6A011B258E73}"/>
                </a:ext>
              </a:extLst>
            </p:cNvPr>
            <p:cNvSpPr/>
            <p:nvPr/>
          </p:nvSpPr>
          <p:spPr>
            <a:xfrm>
              <a:off x="-16155751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3" name="Ellipse 632">
              <a:extLst>
                <a:ext uri="{FF2B5EF4-FFF2-40B4-BE49-F238E27FC236}">
                  <a16:creationId xmlns:a16="http://schemas.microsoft.com/office/drawing/2014/main" id="{1916C649-26CF-C5C5-2565-42B0A0211359}"/>
                </a:ext>
              </a:extLst>
            </p:cNvPr>
            <p:cNvSpPr/>
            <p:nvPr/>
          </p:nvSpPr>
          <p:spPr>
            <a:xfrm>
              <a:off x="-19536490" y="1612462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4" name="Ellipse 633">
              <a:extLst>
                <a:ext uri="{FF2B5EF4-FFF2-40B4-BE49-F238E27FC236}">
                  <a16:creationId xmlns:a16="http://schemas.microsoft.com/office/drawing/2014/main" id="{5F60C39F-DB55-CC06-2563-54DB0A0EB94A}"/>
                </a:ext>
              </a:extLst>
            </p:cNvPr>
            <p:cNvSpPr/>
            <p:nvPr/>
          </p:nvSpPr>
          <p:spPr>
            <a:xfrm>
              <a:off x="-16756963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5" name="Ellipse 634">
              <a:extLst>
                <a:ext uri="{FF2B5EF4-FFF2-40B4-BE49-F238E27FC236}">
                  <a16:creationId xmlns:a16="http://schemas.microsoft.com/office/drawing/2014/main" id="{DC2DFD45-978A-779E-F2D8-1299076ABCAA}"/>
                </a:ext>
              </a:extLst>
            </p:cNvPr>
            <p:cNvSpPr/>
            <p:nvPr/>
          </p:nvSpPr>
          <p:spPr>
            <a:xfrm>
              <a:off x="-16005589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6" name="Ellipse 635">
              <a:extLst>
                <a:ext uri="{FF2B5EF4-FFF2-40B4-BE49-F238E27FC236}">
                  <a16:creationId xmlns:a16="http://schemas.microsoft.com/office/drawing/2014/main" id="{408D09D0-9944-25F6-4F1A-837F2C5B796E}"/>
                </a:ext>
              </a:extLst>
            </p:cNvPr>
            <p:cNvSpPr/>
            <p:nvPr/>
          </p:nvSpPr>
          <p:spPr>
            <a:xfrm>
              <a:off x="-16306155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7" name="Ellipse 636">
              <a:extLst>
                <a:ext uri="{FF2B5EF4-FFF2-40B4-BE49-F238E27FC236}">
                  <a16:creationId xmlns:a16="http://schemas.microsoft.com/office/drawing/2014/main" id="{C858DDD9-E0B9-810B-294A-2314ECCE97C2}"/>
                </a:ext>
              </a:extLst>
            </p:cNvPr>
            <p:cNvSpPr/>
            <p:nvPr/>
          </p:nvSpPr>
          <p:spPr>
            <a:xfrm>
              <a:off x="-17207610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8" name="Ellipse 637">
              <a:extLst>
                <a:ext uri="{FF2B5EF4-FFF2-40B4-BE49-F238E27FC236}">
                  <a16:creationId xmlns:a16="http://schemas.microsoft.com/office/drawing/2014/main" id="{5001F034-AB0A-2CE4-38AC-60B3E84B0404}"/>
                </a:ext>
              </a:extLst>
            </p:cNvPr>
            <p:cNvSpPr/>
            <p:nvPr/>
          </p:nvSpPr>
          <p:spPr>
            <a:xfrm>
              <a:off x="-17057206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9" name="Ellipse 638">
              <a:extLst>
                <a:ext uri="{FF2B5EF4-FFF2-40B4-BE49-F238E27FC236}">
                  <a16:creationId xmlns:a16="http://schemas.microsoft.com/office/drawing/2014/main" id="{C226BC10-CAC5-8A0E-3110-1485828BACF3}"/>
                </a:ext>
              </a:extLst>
            </p:cNvPr>
            <p:cNvSpPr/>
            <p:nvPr/>
          </p:nvSpPr>
          <p:spPr>
            <a:xfrm>
              <a:off x="-17358014" y="1469340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0" name="Ellipse 639">
              <a:extLst>
                <a:ext uri="{FF2B5EF4-FFF2-40B4-BE49-F238E27FC236}">
                  <a16:creationId xmlns:a16="http://schemas.microsoft.com/office/drawing/2014/main" id="{C3642F6B-61E4-D359-848D-BE1EBE975754}"/>
                </a:ext>
              </a:extLst>
            </p:cNvPr>
            <p:cNvSpPr/>
            <p:nvPr/>
          </p:nvSpPr>
          <p:spPr>
            <a:xfrm>
              <a:off x="-17357853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1" name="Ellipse 640">
              <a:extLst>
                <a:ext uri="{FF2B5EF4-FFF2-40B4-BE49-F238E27FC236}">
                  <a16:creationId xmlns:a16="http://schemas.microsoft.com/office/drawing/2014/main" id="{FE9FFAF9-6DC2-AD7F-FB31-CEF22CB60B80}"/>
                </a:ext>
              </a:extLst>
            </p:cNvPr>
            <p:cNvSpPr/>
            <p:nvPr/>
          </p:nvSpPr>
          <p:spPr>
            <a:xfrm>
              <a:off x="-17658257" y="1469340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2" name="Ellipse 641">
              <a:extLst>
                <a:ext uri="{FF2B5EF4-FFF2-40B4-BE49-F238E27FC236}">
                  <a16:creationId xmlns:a16="http://schemas.microsoft.com/office/drawing/2014/main" id="{F77FDBDE-0FD5-1CCE-EB89-CCF9C229E228}"/>
                </a:ext>
              </a:extLst>
            </p:cNvPr>
            <p:cNvSpPr/>
            <p:nvPr/>
          </p:nvSpPr>
          <p:spPr>
            <a:xfrm>
              <a:off x="-17808661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3" name="Ellipse 642">
              <a:extLst>
                <a:ext uri="{FF2B5EF4-FFF2-40B4-BE49-F238E27FC236}">
                  <a16:creationId xmlns:a16="http://schemas.microsoft.com/office/drawing/2014/main" id="{FE6603BB-9A8C-AD6E-83F5-D72BA1478D1B}"/>
                </a:ext>
              </a:extLst>
            </p:cNvPr>
            <p:cNvSpPr/>
            <p:nvPr/>
          </p:nvSpPr>
          <p:spPr>
            <a:xfrm>
              <a:off x="-16381316" y="1404280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4" name="Ellipse 643">
              <a:extLst>
                <a:ext uri="{FF2B5EF4-FFF2-40B4-BE49-F238E27FC236}">
                  <a16:creationId xmlns:a16="http://schemas.microsoft.com/office/drawing/2014/main" id="{3399EEF5-6329-CC93-169F-296AA80D3B55}"/>
                </a:ext>
              </a:extLst>
            </p:cNvPr>
            <p:cNvSpPr/>
            <p:nvPr/>
          </p:nvSpPr>
          <p:spPr>
            <a:xfrm>
              <a:off x="-17658418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5" name="Ellipse 644">
              <a:extLst>
                <a:ext uri="{FF2B5EF4-FFF2-40B4-BE49-F238E27FC236}">
                  <a16:creationId xmlns:a16="http://schemas.microsoft.com/office/drawing/2014/main" id="{28200DDB-7A9A-EE7A-2F42-E6F9517260AD}"/>
                </a:ext>
              </a:extLst>
            </p:cNvPr>
            <p:cNvSpPr/>
            <p:nvPr/>
          </p:nvSpPr>
          <p:spPr>
            <a:xfrm>
              <a:off x="-16681802" y="1300148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6" name="Ellipse 645">
              <a:extLst>
                <a:ext uri="{FF2B5EF4-FFF2-40B4-BE49-F238E27FC236}">
                  <a16:creationId xmlns:a16="http://schemas.microsoft.com/office/drawing/2014/main" id="{952410D1-E2E2-3615-21D6-3DA1A1B31C22}"/>
                </a:ext>
              </a:extLst>
            </p:cNvPr>
            <p:cNvSpPr/>
            <p:nvPr/>
          </p:nvSpPr>
          <p:spPr>
            <a:xfrm>
              <a:off x="-18259227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7" name="Ellipse 646">
              <a:extLst>
                <a:ext uri="{FF2B5EF4-FFF2-40B4-BE49-F238E27FC236}">
                  <a16:creationId xmlns:a16="http://schemas.microsoft.com/office/drawing/2014/main" id="{EAD2991B-70A2-FD2E-5E29-657856BD47D4}"/>
                </a:ext>
              </a:extLst>
            </p:cNvPr>
            <p:cNvSpPr/>
            <p:nvPr/>
          </p:nvSpPr>
          <p:spPr>
            <a:xfrm>
              <a:off x="-16005589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8" name="Ellipse 647">
              <a:extLst>
                <a:ext uri="{FF2B5EF4-FFF2-40B4-BE49-F238E27FC236}">
                  <a16:creationId xmlns:a16="http://schemas.microsoft.com/office/drawing/2014/main" id="{19DA648F-E593-9F89-136A-2D848FF93878}"/>
                </a:ext>
              </a:extLst>
            </p:cNvPr>
            <p:cNvSpPr/>
            <p:nvPr/>
          </p:nvSpPr>
          <p:spPr>
            <a:xfrm>
              <a:off x="-19461490" y="1703551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9" name="Ellipse 648">
              <a:extLst>
                <a:ext uri="{FF2B5EF4-FFF2-40B4-BE49-F238E27FC236}">
                  <a16:creationId xmlns:a16="http://schemas.microsoft.com/office/drawing/2014/main" id="{6EC7AA61-5D68-E885-4B89-3C64E98C103C}"/>
                </a:ext>
              </a:extLst>
            </p:cNvPr>
            <p:cNvSpPr/>
            <p:nvPr/>
          </p:nvSpPr>
          <p:spPr>
            <a:xfrm>
              <a:off x="-17958984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0" name="Ellipse 649">
              <a:extLst>
                <a:ext uri="{FF2B5EF4-FFF2-40B4-BE49-F238E27FC236}">
                  <a16:creationId xmlns:a16="http://schemas.microsoft.com/office/drawing/2014/main" id="{1CF6ADF5-D3E4-AEC4-CBB3-8394A646A465}"/>
                </a:ext>
              </a:extLst>
            </p:cNvPr>
            <p:cNvSpPr/>
            <p:nvPr/>
          </p:nvSpPr>
          <p:spPr>
            <a:xfrm>
              <a:off x="-16306155" y="136525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1" name="Ellipse 650">
              <a:extLst>
                <a:ext uri="{FF2B5EF4-FFF2-40B4-BE49-F238E27FC236}">
                  <a16:creationId xmlns:a16="http://schemas.microsoft.com/office/drawing/2014/main" id="{6433CCD6-7300-8B51-D95C-EB48F94C680F}"/>
                </a:ext>
              </a:extLst>
            </p:cNvPr>
            <p:cNvSpPr/>
            <p:nvPr/>
          </p:nvSpPr>
          <p:spPr>
            <a:xfrm>
              <a:off x="-20062218" y="1469340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2" name="Ellipse 651">
              <a:extLst>
                <a:ext uri="{FF2B5EF4-FFF2-40B4-BE49-F238E27FC236}">
                  <a16:creationId xmlns:a16="http://schemas.microsoft.com/office/drawing/2014/main" id="{71577D4B-4580-6298-39D2-08B0DF0E46EB}"/>
                </a:ext>
              </a:extLst>
            </p:cNvPr>
            <p:cNvSpPr/>
            <p:nvPr/>
          </p:nvSpPr>
          <p:spPr>
            <a:xfrm>
              <a:off x="-18710116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3" name="Ellipse 652">
              <a:extLst>
                <a:ext uri="{FF2B5EF4-FFF2-40B4-BE49-F238E27FC236}">
                  <a16:creationId xmlns:a16="http://schemas.microsoft.com/office/drawing/2014/main" id="{D7F5D7F2-EAC0-B10E-F51D-0902EC4FE928}"/>
                </a:ext>
              </a:extLst>
            </p:cNvPr>
            <p:cNvSpPr/>
            <p:nvPr/>
          </p:nvSpPr>
          <p:spPr>
            <a:xfrm>
              <a:off x="-18935439" y="1378259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4" name="Ellipse 653">
              <a:extLst>
                <a:ext uri="{FF2B5EF4-FFF2-40B4-BE49-F238E27FC236}">
                  <a16:creationId xmlns:a16="http://schemas.microsoft.com/office/drawing/2014/main" id="{BC09F2D8-081D-EE01-86B2-E46845D09CC2}"/>
                </a:ext>
              </a:extLst>
            </p:cNvPr>
            <p:cNvSpPr/>
            <p:nvPr/>
          </p:nvSpPr>
          <p:spPr>
            <a:xfrm>
              <a:off x="-19010681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5" name="Ellipse 654">
              <a:extLst>
                <a:ext uri="{FF2B5EF4-FFF2-40B4-BE49-F238E27FC236}">
                  <a16:creationId xmlns:a16="http://schemas.microsoft.com/office/drawing/2014/main" id="{BB1EF231-55C4-BA51-45A0-AE1C04C2859E}"/>
                </a:ext>
              </a:extLst>
            </p:cNvPr>
            <p:cNvSpPr/>
            <p:nvPr/>
          </p:nvSpPr>
          <p:spPr>
            <a:xfrm>
              <a:off x="-15855508" y="1339212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6" name="Ellipse 655">
              <a:extLst>
                <a:ext uri="{FF2B5EF4-FFF2-40B4-BE49-F238E27FC236}">
                  <a16:creationId xmlns:a16="http://schemas.microsoft.com/office/drawing/2014/main" id="{980D0156-314B-2FE4-6C5B-9E2B2DED4B82}"/>
                </a:ext>
              </a:extLst>
            </p:cNvPr>
            <p:cNvSpPr/>
            <p:nvPr/>
          </p:nvSpPr>
          <p:spPr>
            <a:xfrm>
              <a:off x="-16005509" y="154741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7" name="Ellipse 656">
              <a:extLst>
                <a:ext uri="{FF2B5EF4-FFF2-40B4-BE49-F238E27FC236}">
                  <a16:creationId xmlns:a16="http://schemas.microsoft.com/office/drawing/2014/main" id="{449EF346-E87C-8C37-E7D7-0A6F5701EEF5}"/>
                </a:ext>
              </a:extLst>
            </p:cNvPr>
            <p:cNvSpPr/>
            <p:nvPr/>
          </p:nvSpPr>
          <p:spPr>
            <a:xfrm>
              <a:off x="-19386328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8" name="Ellipse 657">
              <a:extLst>
                <a:ext uri="{FF2B5EF4-FFF2-40B4-BE49-F238E27FC236}">
                  <a16:creationId xmlns:a16="http://schemas.microsoft.com/office/drawing/2014/main" id="{626DD71A-2675-9CA5-2BE8-1585ED6C65CA}"/>
                </a:ext>
              </a:extLst>
            </p:cNvPr>
            <p:cNvSpPr/>
            <p:nvPr/>
          </p:nvSpPr>
          <p:spPr>
            <a:xfrm>
              <a:off x="-15780185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9" name="Ellipse 658">
              <a:extLst>
                <a:ext uri="{FF2B5EF4-FFF2-40B4-BE49-F238E27FC236}">
                  <a16:creationId xmlns:a16="http://schemas.microsoft.com/office/drawing/2014/main" id="{52D83B0E-1FE6-546B-A56B-783F50569458}"/>
                </a:ext>
              </a:extLst>
            </p:cNvPr>
            <p:cNvSpPr/>
            <p:nvPr/>
          </p:nvSpPr>
          <p:spPr>
            <a:xfrm>
              <a:off x="-17583176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0" name="Ellipse 659">
              <a:extLst>
                <a:ext uri="{FF2B5EF4-FFF2-40B4-BE49-F238E27FC236}">
                  <a16:creationId xmlns:a16="http://schemas.microsoft.com/office/drawing/2014/main" id="{97C0871E-C70A-7828-F28E-77FB9004E525}"/>
                </a:ext>
              </a:extLst>
            </p:cNvPr>
            <p:cNvSpPr/>
            <p:nvPr/>
          </p:nvSpPr>
          <p:spPr>
            <a:xfrm>
              <a:off x="-16907206" y="1365224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1" name="Ellipse 660">
              <a:extLst>
                <a:ext uri="{FF2B5EF4-FFF2-40B4-BE49-F238E27FC236}">
                  <a16:creationId xmlns:a16="http://schemas.microsoft.com/office/drawing/2014/main" id="{770F9E6A-DD3B-7331-91CF-F2080C95ACDC}"/>
                </a:ext>
              </a:extLst>
            </p:cNvPr>
            <p:cNvSpPr/>
            <p:nvPr/>
          </p:nvSpPr>
          <p:spPr>
            <a:xfrm>
              <a:off x="-16831883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2" name="Ellipse 661">
              <a:extLst>
                <a:ext uri="{FF2B5EF4-FFF2-40B4-BE49-F238E27FC236}">
                  <a16:creationId xmlns:a16="http://schemas.microsoft.com/office/drawing/2014/main" id="{823CCEF9-1614-FD4F-6AF5-0D8F6E71DA82}"/>
                </a:ext>
              </a:extLst>
            </p:cNvPr>
            <p:cNvSpPr/>
            <p:nvPr/>
          </p:nvSpPr>
          <p:spPr>
            <a:xfrm>
              <a:off x="-17057206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3" name="Ellipse 662">
              <a:extLst>
                <a:ext uri="{FF2B5EF4-FFF2-40B4-BE49-F238E27FC236}">
                  <a16:creationId xmlns:a16="http://schemas.microsoft.com/office/drawing/2014/main" id="{31EAD7EC-2961-51F6-64FE-4543D6763C5B}"/>
                </a:ext>
              </a:extLst>
            </p:cNvPr>
            <p:cNvSpPr/>
            <p:nvPr/>
          </p:nvSpPr>
          <p:spPr>
            <a:xfrm>
              <a:off x="-18484631" y="1638475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4" name="Ellipse 663">
              <a:extLst>
                <a:ext uri="{FF2B5EF4-FFF2-40B4-BE49-F238E27FC236}">
                  <a16:creationId xmlns:a16="http://schemas.microsoft.com/office/drawing/2014/main" id="{35A3386B-DD48-C466-294C-C999D2FE5C65}"/>
                </a:ext>
              </a:extLst>
            </p:cNvPr>
            <p:cNvSpPr/>
            <p:nvPr/>
          </p:nvSpPr>
          <p:spPr>
            <a:xfrm>
              <a:off x="-18334469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5" name="Ellipse 664">
              <a:extLst>
                <a:ext uri="{FF2B5EF4-FFF2-40B4-BE49-F238E27FC236}">
                  <a16:creationId xmlns:a16="http://schemas.microsoft.com/office/drawing/2014/main" id="{63553D28-C75D-EAA0-1268-C052FD8E0752}"/>
                </a:ext>
              </a:extLst>
            </p:cNvPr>
            <p:cNvSpPr/>
            <p:nvPr/>
          </p:nvSpPr>
          <p:spPr>
            <a:xfrm>
              <a:off x="-18184066" y="1638491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6" name="Ellipse 665">
              <a:extLst>
                <a:ext uri="{FF2B5EF4-FFF2-40B4-BE49-F238E27FC236}">
                  <a16:creationId xmlns:a16="http://schemas.microsoft.com/office/drawing/2014/main" id="{3E683177-A7AD-D4BD-DC8A-7D170B6FAC24}"/>
                </a:ext>
              </a:extLst>
            </p:cNvPr>
            <p:cNvSpPr/>
            <p:nvPr/>
          </p:nvSpPr>
          <p:spPr>
            <a:xfrm>
              <a:off x="-17958984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7" name="Ellipse 666">
              <a:extLst>
                <a:ext uri="{FF2B5EF4-FFF2-40B4-BE49-F238E27FC236}">
                  <a16:creationId xmlns:a16="http://schemas.microsoft.com/office/drawing/2014/main" id="{2810DB1F-1690-34A9-40F1-54482DC54B21}"/>
                </a:ext>
              </a:extLst>
            </p:cNvPr>
            <p:cNvSpPr/>
            <p:nvPr/>
          </p:nvSpPr>
          <p:spPr>
            <a:xfrm>
              <a:off x="-18109065" y="1365224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8" name="Ellipse 667">
              <a:extLst>
                <a:ext uri="{FF2B5EF4-FFF2-40B4-BE49-F238E27FC236}">
                  <a16:creationId xmlns:a16="http://schemas.microsoft.com/office/drawing/2014/main" id="{7460028E-AE3B-64E3-CEB5-8C556015A281}"/>
                </a:ext>
              </a:extLst>
            </p:cNvPr>
            <p:cNvSpPr/>
            <p:nvPr/>
          </p:nvSpPr>
          <p:spPr>
            <a:xfrm>
              <a:off x="-17733419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9" name="Ellipse 668">
              <a:extLst>
                <a:ext uri="{FF2B5EF4-FFF2-40B4-BE49-F238E27FC236}">
                  <a16:creationId xmlns:a16="http://schemas.microsoft.com/office/drawing/2014/main" id="{D164A63F-5093-B64F-5F10-AFFDAB211A3A}"/>
                </a:ext>
              </a:extLst>
            </p:cNvPr>
            <p:cNvSpPr/>
            <p:nvPr/>
          </p:nvSpPr>
          <p:spPr>
            <a:xfrm>
              <a:off x="-19536409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0" name="Ellipse 669">
              <a:extLst>
                <a:ext uri="{FF2B5EF4-FFF2-40B4-BE49-F238E27FC236}">
                  <a16:creationId xmlns:a16="http://schemas.microsoft.com/office/drawing/2014/main" id="{AD0D0B86-1B89-561B-3F44-713ED1CA749E}"/>
                </a:ext>
              </a:extLst>
            </p:cNvPr>
            <p:cNvSpPr/>
            <p:nvPr/>
          </p:nvSpPr>
          <p:spPr>
            <a:xfrm>
              <a:off x="-18184388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1" name="Ellipse 670">
              <a:extLst>
                <a:ext uri="{FF2B5EF4-FFF2-40B4-BE49-F238E27FC236}">
                  <a16:creationId xmlns:a16="http://schemas.microsoft.com/office/drawing/2014/main" id="{E2AC66E2-77C3-467C-DD78-1D5812CCE061}"/>
                </a:ext>
              </a:extLst>
            </p:cNvPr>
            <p:cNvSpPr/>
            <p:nvPr/>
          </p:nvSpPr>
          <p:spPr>
            <a:xfrm>
              <a:off x="-17282852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2" name="Ellipse 671">
              <a:extLst>
                <a:ext uri="{FF2B5EF4-FFF2-40B4-BE49-F238E27FC236}">
                  <a16:creationId xmlns:a16="http://schemas.microsoft.com/office/drawing/2014/main" id="{5002773A-826E-D93E-0912-61706E0F5B1F}"/>
                </a:ext>
              </a:extLst>
            </p:cNvPr>
            <p:cNvSpPr/>
            <p:nvPr/>
          </p:nvSpPr>
          <p:spPr>
            <a:xfrm>
              <a:off x="-19386328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3" name="Ellipse 672">
              <a:extLst>
                <a:ext uri="{FF2B5EF4-FFF2-40B4-BE49-F238E27FC236}">
                  <a16:creationId xmlns:a16="http://schemas.microsoft.com/office/drawing/2014/main" id="{44C317B4-5439-0E3B-8188-A27ABEB99120}"/>
                </a:ext>
              </a:extLst>
            </p:cNvPr>
            <p:cNvSpPr/>
            <p:nvPr/>
          </p:nvSpPr>
          <p:spPr>
            <a:xfrm>
              <a:off x="-19236085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4" name="Ellipse 673">
              <a:extLst>
                <a:ext uri="{FF2B5EF4-FFF2-40B4-BE49-F238E27FC236}">
                  <a16:creationId xmlns:a16="http://schemas.microsoft.com/office/drawing/2014/main" id="{603EDB73-348F-1632-7238-0C42C6FF488A}"/>
                </a:ext>
              </a:extLst>
            </p:cNvPr>
            <p:cNvSpPr/>
            <p:nvPr/>
          </p:nvSpPr>
          <p:spPr>
            <a:xfrm>
              <a:off x="-16832205" y="1638491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5" name="Ellipse 674">
              <a:extLst>
                <a:ext uri="{FF2B5EF4-FFF2-40B4-BE49-F238E27FC236}">
                  <a16:creationId xmlns:a16="http://schemas.microsoft.com/office/drawing/2014/main" id="{0947847E-887F-FBA7-4490-35C417CDF785}"/>
                </a:ext>
              </a:extLst>
            </p:cNvPr>
            <p:cNvSpPr/>
            <p:nvPr/>
          </p:nvSpPr>
          <p:spPr>
            <a:xfrm>
              <a:off x="-16681802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6" name="Ellipse 675">
              <a:extLst>
                <a:ext uri="{FF2B5EF4-FFF2-40B4-BE49-F238E27FC236}">
                  <a16:creationId xmlns:a16="http://schemas.microsoft.com/office/drawing/2014/main" id="{9425E3BB-0DA2-DD88-99BB-74056BDEBDCA}"/>
                </a:ext>
              </a:extLst>
            </p:cNvPr>
            <p:cNvSpPr/>
            <p:nvPr/>
          </p:nvSpPr>
          <p:spPr>
            <a:xfrm>
              <a:off x="-16531640" y="1638475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7" name="Ellipse 676">
              <a:extLst>
                <a:ext uri="{FF2B5EF4-FFF2-40B4-BE49-F238E27FC236}">
                  <a16:creationId xmlns:a16="http://schemas.microsoft.com/office/drawing/2014/main" id="{3B8C9E62-A61E-B189-89BF-44942D2744A8}"/>
                </a:ext>
              </a:extLst>
            </p:cNvPr>
            <p:cNvSpPr/>
            <p:nvPr/>
          </p:nvSpPr>
          <p:spPr>
            <a:xfrm>
              <a:off x="-18334469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8" name="Ellipse 677">
              <a:extLst>
                <a:ext uri="{FF2B5EF4-FFF2-40B4-BE49-F238E27FC236}">
                  <a16:creationId xmlns:a16="http://schemas.microsoft.com/office/drawing/2014/main" id="{5C743043-5DEC-17BD-BB2C-9266ED127EB5}"/>
                </a:ext>
              </a:extLst>
            </p:cNvPr>
            <p:cNvSpPr/>
            <p:nvPr/>
          </p:nvSpPr>
          <p:spPr>
            <a:xfrm>
              <a:off x="-15855508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9" name="Ellipse 678">
              <a:extLst>
                <a:ext uri="{FF2B5EF4-FFF2-40B4-BE49-F238E27FC236}">
                  <a16:creationId xmlns:a16="http://schemas.microsoft.com/office/drawing/2014/main" id="{45715994-8877-D1AB-C685-631066FEAD1F}"/>
                </a:ext>
              </a:extLst>
            </p:cNvPr>
            <p:cNvSpPr/>
            <p:nvPr/>
          </p:nvSpPr>
          <p:spPr>
            <a:xfrm>
              <a:off x="-16831963" y="1378251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0" name="Ellipse 679">
              <a:extLst>
                <a:ext uri="{FF2B5EF4-FFF2-40B4-BE49-F238E27FC236}">
                  <a16:creationId xmlns:a16="http://schemas.microsoft.com/office/drawing/2014/main" id="{78600BC2-6C8B-095D-996F-6A85D5EBA487}"/>
                </a:ext>
              </a:extLst>
            </p:cNvPr>
            <p:cNvSpPr/>
            <p:nvPr/>
          </p:nvSpPr>
          <p:spPr>
            <a:xfrm>
              <a:off x="-17883822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1" name="Ellipse 680">
              <a:extLst>
                <a:ext uri="{FF2B5EF4-FFF2-40B4-BE49-F238E27FC236}">
                  <a16:creationId xmlns:a16="http://schemas.microsoft.com/office/drawing/2014/main" id="{6E2D2729-56AD-D1BF-8AC7-9563BCD8FA3F}"/>
                </a:ext>
              </a:extLst>
            </p:cNvPr>
            <p:cNvSpPr/>
            <p:nvPr/>
          </p:nvSpPr>
          <p:spPr>
            <a:xfrm>
              <a:off x="-14953972" y="1443303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2" name="Ellipse 681">
              <a:extLst>
                <a:ext uri="{FF2B5EF4-FFF2-40B4-BE49-F238E27FC236}">
                  <a16:creationId xmlns:a16="http://schemas.microsoft.com/office/drawing/2014/main" id="{279AB361-E206-8CA5-F111-7D2C8A15DEEC}"/>
                </a:ext>
              </a:extLst>
            </p:cNvPr>
            <p:cNvSpPr/>
            <p:nvPr/>
          </p:nvSpPr>
          <p:spPr>
            <a:xfrm>
              <a:off x="-16005831" y="1339220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3" name="Ellipse 682">
              <a:extLst>
                <a:ext uri="{FF2B5EF4-FFF2-40B4-BE49-F238E27FC236}">
                  <a16:creationId xmlns:a16="http://schemas.microsoft.com/office/drawing/2014/main" id="{350D7EEC-C104-D1D5-8D84-9E5BC32F2687}"/>
                </a:ext>
              </a:extLst>
            </p:cNvPr>
            <p:cNvSpPr/>
            <p:nvPr/>
          </p:nvSpPr>
          <p:spPr>
            <a:xfrm>
              <a:off x="-16306397" y="1339203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4" name="Ellipse 683">
              <a:extLst>
                <a:ext uri="{FF2B5EF4-FFF2-40B4-BE49-F238E27FC236}">
                  <a16:creationId xmlns:a16="http://schemas.microsoft.com/office/drawing/2014/main" id="{7B26995D-9567-F715-567F-D68B4A86C873}"/>
                </a:ext>
              </a:extLst>
            </p:cNvPr>
            <p:cNvSpPr/>
            <p:nvPr/>
          </p:nvSpPr>
          <p:spPr>
            <a:xfrm>
              <a:off x="-17733419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5" name="Ellipse 684">
              <a:extLst>
                <a:ext uri="{FF2B5EF4-FFF2-40B4-BE49-F238E27FC236}">
                  <a16:creationId xmlns:a16="http://schemas.microsoft.com/office/drawing/2014/main" id="{3A9B24B4-4CA3-8912-0BB3-ABA4CECE3D0E}"/>
                </a:ext>
              </a:extLst>
            </p:cNvPr>
            <p:cNvSpPr/>
            <p:nvPr/>
          </p:nvSpPr>
          <p:spPr>
            <a:xfrm>
              <a:off x="-17282852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6" name="Ellipse 685">
              <a:extLst>
                <a:ext uri="{FF2B5EF4-FFF2-40B4-BE49-F238E27FC236}">
                  <a16:creationId xmlns:a16="http://schemas.microsoft.com/office/drawing/2014/main" id="{4AC97118-4344-3142-4B58-068C99E7295C}"/>
                </a:ext>
              </a:extLst>
            </p:cNvPr>
            <p:cNvSpPr/>
            <p:nvPr/>
          </p:nvSpPr>
          <p:spPr>
            <a:xfrm>
              <a:off x="-18710196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7" name="Ellipse 686">
              <a:extLst>
                <a:ext uri="{FF2B5EF4-FFF2-40B4-BE49-F238E27FC236}">
                  <a16:creationId xmlns:a16="http://schemas.microsoft.com/office/drawing/2014/main" id="{6533AD4E-090C-1055-B661-AF32CED6761B}"/>
                </a:ext>
              </a:extLst>
            </p:cNvPr>
            <p:cNvSpPr/>
            <p:nvPr/>
          </p:nvSpPr>
          <p:spPr>
            <a:xfrm>
              <a:off x="-18409309" y="16514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8" name="Ellipse 687">
              <a:extLst>
                <a:ext uri="{FF2B5EF4-FFF2-40B4-BE49-F238E27FC236}">
                  <a16:creationId xmlns:a16="http://schemas.microsoft.com/office/drawing/2014/main" id="{E69177C1-1696-0B70-35EA-1AFD9C7D45F4}"/>
                </a:ext>
              </a:extLst>
            </p:cNvPr>
            <p:cNvSpPr/>
            <p:nvPr/>
          </p:nvSpPr>
          <p:spPr>
            <a:xfrm>
              <a:off x="-16907125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9" name="Ellipse 688">
              <a:extLst>
                <a:ext uri="{FF2B5EF4-FFF2-40B4-BE49-F238E27FC236}">
                  <a16:creationId xmlns:a16="http://schemas.microsoft.com/office/drawing/2014/main" id="{C9A8F948-5D93-ADB8-EEED-A36BC292F836}"/>
                </a:ext>
              </a:extLst>
            </p:cNvPr>
            <p:cNvSpPr/>
            <p:nvPr/>
          </p:nvSpPr>
          <p:spPr>
            <a:xfrm>
              <a:off x="-18409309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0" name="Ellipse 689">
              <a:extLst>
                <a:ext uri="{FF2B5EF4-FFF2-40B4-BE49-F238E27FC236}">
                  <a16:creationId xmlns:a16="http://schemas.microsoft.com/office/drawing/2014/main" id="{42BD38F6-271E-629F-9A1F-191C1985FDC2}"/>
                </a:ext>
              </a:extLst>
            </p:cNvPr>
            <p:cNvSpPr/>
            <p:nvPr/>
          </p:nvSpPr>
          <p:spPr>
            <a:xfrm>
              <a:off x="-17357691" y="1391269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1" name="Ellipse 690">
              <a:extLst>
                <a:ext uri="{FF2B5EF4-FFF2-40B4-BE49-F238E27FC236}">
                  <a16:creationId xmlns:a16="http://schemas.microsoft.com/office/drawing/2014/main" id="{E9272EB7-DA19-3B4C-2C23-45BC54E84019}"/>
                </a:ext>
              </a:extLst>
            </p:cNvPr>
            <p:cNvSpPr/>
            <p:nvPr/>
          </p:nvSpPr>
          <p:spPr>
            <a:xfrm>
              <a:off x="-16907206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2" name="Ellipse 691">
              <a:extLst>
                <a:ext uri="{FF2B5EF4-FFF2-40B4-BE49-F238E27FC236}">
                  <a16:creationId xmlns:a16="http://schemas.microsoft.com/office/drawing/2014/main" id="{033CFF87-ADFF-B642-3E58-4E42F89CCE70}"/>
                </a:ext>
              </a:extLst>
            </p:cNvPr>
            <p:cNvSpPr/>
            <p:nvPr/>
          </p:nvSpPr>
          <p:spPr>
            <a:xfrm>
              <a:off x="-17207610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3" name="Ellipse 692">
              <a:extLst>
                <a:ext uri="{FF2B5EF4-FFF2-40B4-BE49-F238E27FC236}">
                  <a16:creationId xmlns:a16="http://schemas.microsoft.com/office/drawing/2014/main" id="{A39D27B8-1131-9F29-BC63-762D98BA4CE8}"/>
                </a:ext>
              </a:extLst>
            </p:cNvPr>
            <p:cNvSpPr/>
            <p:nvPr/>
          </p:nvSpPr>
          <p:spPr>
            <a:xfrm>
              <a:off x="-17658579" y="1391269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4" name="Ellipse 693">
              <a:extLst>
                <a:ext uri="{FF2B5EF4-FFF2-40B4-BE49-F238E27FC236}">
                  <a16:creationId xmlns:a16="http://schemas.microsoft.com/office/drawing/2014/main" id="{42ABBF46-0194-1E07-5B2A-8DD33A09666B}"/>
                </a:ext>
              </a:extLst>
            </p:cNvPr>
            <p:cNvSpPr/>
            <p:nvPr/>
          </p:nvSpPr>
          <p:spPr>
            <a:xfrm>
              <a:off x="-17132449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5" name="Ellipse 694">
              <a:extLst>
                <a:ext uri="{FF2B5EF4-FFF2-40B4-BE49-F238E27FC236}">
                  <a16:creationId xmlns:a16="http://schemas.microsoft.com/office/drawing/2014/main" id="{A3FDB18B-C8F0-A22F-FC54-4F7EAEDE307E}"/>
                </a:ext>
              </a:extLst>
            </p:cNvPr>
            <p:cNvSpPr/>
            <p:nvPr/>
          </p:nvSpPr>
          <p:spPr>
            <a:xfrm>
              <a:off x="-16681802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6" name="Ellipse 695">
              <a:extLst>
                <a:ext uri="{FF2B5EF4-FFF2-40B4-BE49-F238E27FC236}">
                  <a16:creationId xmlns:a16="http://schemas.microsoft.com/office/drawing/2014/main" id="{5E400C61-FE26-302B-C1AD-7DF74767CCCF}"/>
                </a:ext>
              </a:extLst>
            </p:cNvPr>
            <p:cNvSpPr/>
            <p:nvPr/>
          </p:nvSpPr>
          <p:spPr>
            <a:xfrm>
              <a:off x="-17808661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7" name="Ellipse 696">
              <a:extLst>
                <a:ext uri="{FF2B5EF4-FFF2-40B4-BE49-F238E27FC236}">
                  <a16:creationId xmlns:a16="http://schemas.microsoft.com/office/drawing/2014/main" id="{25E3DB5C-1910-FCA7-6719-A97358BA2778}"/>
                </a:ext>
              </a:extLst>
            </p:cNvPr>
            <p:cNvSpPr/>
            <p:nvPr/>
          </p:nvSpPr>
          <p:spPr>
            <a:xfrm>
              <a:off x="-18935117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8" name="Ellipse 697">
              <a:extLst>
                <a:ext uri="{FF2B5EF4-FFF2-40B4-BE49-F238E27FC236}">
                  <a16:creationId xmlns:a16="http://schemas.microsoft.com/office/drawing/2014/main" id="{BA371C80-58D4-9EE7-946B-9F1A914C2E83}"/>
                </a:ext>
              </a:extLst>
            </p:cNvPr>
            <p:cNvSpPr/>
            <p:nvPr/>
          </p:nvSpPr>
          <p:spPr>
            <a:xfrm>
              <a:off x="-18109307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9" name="Ellipse 698">
              <a:extLst>
                <a:ext uri="{FF2B5EF4-FFF2-40B4-BE49-F238E27FC236}">
                  <a16:creationId xmlns:a16="http://schemas.microsoft.com/office/drawing/2014/main" id="{1A089B47-83A4-14FE-7730-E3C867D24D98}"/>
                </a:ext>
              </a:extLst>
            </p:cNvPr>
            <p:cNvSpPr/>
            <p:nvPr/>
          </p:nvSpPr>
          <p:spPr>
            <a:xfrm>
              <a:off x="-16606962" y="16514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0" name="Ellipse 699">
              <a:extLst>
                <a:ext uri="{FF2B5EF4-FFF2-40B4-BE49-F238E27FC236}">
                  <a16:creationId xmlns:a16="http://schemas.microsoft.com/office/drawing/2014/main" id="{D55CE1E8-398E-2F22-2604-6AC875B27E58}"/>
                </a:ext>
              </a:extLst>
            </p:cNvPr>
            <p:cNvSpPr/>
            <p:nvPr/>
          </p:nvSpPr>
          <p:spPr>
            <a:xfrm>
              <a:off x="-15629943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1" name="Ellipse 700">
              <a:extLst>
                <a:ext uri="{FF2B5EF4-FFF2-40B4-BE49-F238E27FC236}">
                  <a16:creationId xmlns:a16="http://schemas.microsoft.com/office/drawing/2014/main" id="{7D69E2A0-2012-1BD5-D06D-0769917B2A24}"/>
                </a:ext>
              </a:extLst>
            </p:cNvPr>
            <p:cNvSpPr/>
            <p:nvPr/>
          </p:nvSpPr>
          <p:spPr>
            <a:xfrm>
              <a:off x="-18634874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2" name="Ellipse 701">
              <a:extLst>
                <a:ext uri="{FF2B5EF4-FFF2-40B4-BE49-F238E27FC236}">
                  <a16:creationId xmlns:a16="http://schemas.microsoft.com/office/drawing/2014/main" id="{A92BB7B5-A7F4-9F8B-9C45-93DB859F59D8}"/>
                </a:ext>
              </a:extLst>
            </p:cNvPr>
            <p:cNvSpPr/>
            <p:nvPr/>
          </p:nvSpPr>
          <p:spPr>
            <a:xfrm>
              <a:off x="-15479861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3" name="Ellipse 702">
              <a:extLst>
                <a:ext uri="{FF2B5EF4-FFF2-40B4-BE49-F238E27FC236}">
                  <a16:creationId xmlns:a16="http://schemas.microsoft.com/office/drawing/2014/main" id="{07BA47F7-C48B-E241-E48F-D17096DF795A}"/>
                </a:ext>
              </a:extLst>
            </p:cNvPr>
            <p:cNvSpPr/>
            <p:nvPr/>
          </p:nvSpPr>
          <p:spPr>
            <a:xfrm>
              <a:off x="-19160924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4" name="Ellipse 703">
              <a:extLst>
                <a:ext uri="{FF2B5EF4-FFF2-40B4-BE49-F238E27FC236}">
                  <a16:creationId xmlns:a16="http://schemas.microsoft.com/office/drawing/2014/main" id="{4297C8F1-ABDF-60EE-DCB2-A8E6A47C255E}"/>
                </a:ext>
              </a:extLst>
            </p:cNvPr>
            <p:cNvSpPr/>
            <p:nvPr/>
          </p:nvSpPr>
          <p:spPr>
            <a:xfrm>
              <a:off x="-18109065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5" name="Ellipse 704">
              <a:extLst>
                <a:ext uri="{FF2B5EF4-FFF2-40B4-BE49-F238E27FC236}">
                  <a16:creationId xmlns:a16="http://schemas.microsoft.com/office/drawing/2014/main" id="{92644B2F-7743-F149-68DD-99F7F7A33319}"/>
                </a:ext>
              </a:extLst>
            </p:cNvPr>
            <p:cNvSpPr/>
            <p:nvPr/>
          </p:nvSpPr>
          <p:spPr>
            <a:xfrm>
              <a:off x="-17207610" y="1677546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" name="Ellipse 705">
              <a:extLst>
                <a:ext uri="{FF2B5EF4-FFF2-40B4-BE49-F238E27FC236}">
                  <a16:creationId xmlns:a16="http://schemas.microsoft.com/office/drawing/2014/main" id="{7936E0EC-E59C-4C1F-09CD-58A328CDE055}"/>
                </a:ext>
              </a:extLst>
            </p:cNvPr>
            <p:cNvSpPr/>
            <p:nvPr/>
          </p:nvSpPr>
          <p:spPr>
            <a:xfrm>
              <a:off x="-17658579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7" name="Ellipse 706">
              <a:extLst>
                <a:ext uri="{FF2B5EF4-FFF2-40B4-BE49-F238E27FC236}">
                  <a16:creationId xmlns:a16="http://schemas.microsoft.com/office/drawing/2014/main" id="{A5305972-C315-604E-1328-371CCAD9ABB6}"/>
                </a:ext>
              </a:extLst>
            </p:cNvPr>
            <p:cNvSpPr/>
            <p:nvPr/>
          </p:nvSpPr>
          <p:spPr>
            <a:xfrm>
              <a:off x="-15029053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8" name="Ellipse 707">
              <a:extLst>
                <a:ext uri="{FF2B5EF4-FFF2-40B4-BE49-F238E27FC236}">
                  <a16:creationId xmlns:a16="http://schemas.microsoft.com/office/drawing/2014/main" id="{C00C6C7F-6765-A0FB-2D58-8C1A4868D4DB}"/>
                </a:ext>
              </a:extLst>
            </p:cNvPr>
            <p:cNvSpPr/>
            <p:nvPr/>
          </p:nvSpPr>
          <p:spPr>
            <a:xfrm>
              <a:off x="-19010681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9" name="Ellipse 708">
              <a:extLst>
                <a:ext uri="{FF2B5EF4-FFF2-40B4-BE49-F238E27FC236}">
                  <a16:creationId xmlns:a16="http://schemas.microsoft.com/office/drawing/2014/main" id="{FF8AB006-76F6-4491-2E19-42C849E26ECA}"/>
                </a:ext>
              </a:extLst>
            </p:cNvPr>
            <p:cNvSpPr/>
            <p:nvPr/>
          </p:nvSpPr>
          <p:spPr>
            <a:xfrm>
              <a:off x="-15479700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0" name="Ellipse 709">
              <a:extLst>
                <a:ext uri="{FF2B5EF4-FFF2-40B4-BE49-F238E27FC236}">
                  <a16:creationId xmlns:a16="http://schemas.microsoft.com/office/drawing/2014/main" id="{9CC96AEA-2425-FB32-3A64-2ADF8BEBB53E}"/>
                </a:ext>
              </a:extLst>
            </p:cNvPr>
            <p:cNvSpPr/>
            <p:nvPr/>
          </p:nvSpPr>
          <p:spPr>
            <a:xfrm>
              <a:off x="-15780427" y="1430292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1" name="Ellipse 710">
              <a:extLst>
                <a:ext uri="{FF2B5EF4-FFF2-40B4-BE49-F238E27FC236}">
                  <a16:creationId xmlns:a16="http://schemas.microsoft.com/office/drawing/2014/main" id="{0699F144-8164-6D04-D155-F970C515960F}"/>
                </a:ext>
              </a:extLst>
            </p:cNvPr>
            <p:cNvSpPr/>
            <p:nvPr/>
          </p:nvSpPr>
          <p:spPr>
            <a:xfrm>
              <a:off x="-16531317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2" name="Ellipse 711">
              <a:extLst>
                <a:ext uri="{FF2B5EF4-FFF2-40B4-BE49-F238E27FC236}">
                  <a16:creationId xmlns:a16="http://schemas.microsoft.com/office/drawing/2014/main" id="{D8FC8196-E581-BBE0-8AE7-A3F714CCABEF}"/>
                </a:ext>
              </a:extLst>
            </p:cNvPr>
            <p:cNvSpPr/>
            <p:nvPr/>
          </p:nvSpPr>
          <p:spPr>
            <a:xfrm>
              <a:off x="-16531398" y="1378267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3" name="Ellipse 712">
              <a:extLst>
                <a:ext uri="{FF2B5EF4-FFF2-40B4-BE49-F238E27FC236}">
                  <a16:creationId xmlns:a16="http://schemas.microsoft.com/office/drawing/2014/main" id="{685F4B85-DC5B-32C2-3A4F-B00DBFE804F3}"/>
                </a:ext>
              </a:extLst>
            </p:cNvPr>
            <p:cNvSpPr/>
            <p:nvPr/>
          </p:nvSpPr>
          <p:spPr>
            <a:xfrm>
              <a:off x="-19761733" y="1573415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4" name="Ellipse 713">
              <a:extLst>
                <a:ext uri="{FF2B5EF4-FFF2-40B4-BE49-F238E27FC236}">
                  <a16:creationId xmlns:a16="http://schemas.microsoft.com/office/drawing/2014/main" id="{48A0E8F7-1301-2E10-8885-989A0C38AB8A}"/>
                </a:ext>
              </a:extLst>
            </p:cNvPr>
            <p:cNvSpPr/>
            <p:nvPr/>
          </p:nvSpPr>
          <p:spPr>
            <a:xfrm>
              <a:off x="-18184388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5" name="Ellipse 714">
              <a:extLst>
                <a:ext uri="{FF2B5EF4-FFF2-40B4-BE49-F238E27FC236}">
                  <a16:creationId xmlns:a16="http://schemas.microsoft.com/office/drawing/2014/main" id="{082F4CF9-7B9A-BCEC-DC5A-F3401E123A67}"/>
                </a:ext>
              </a:extLst>
            </p:cNvPr>
            <p:cNvSpPr/>
            <p:nvPr/>
          </p:nvSpPr>
          <p:spPr>
            <a:xfrm>
              <a:off x="-16081154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6" name="Ellipse 715">
              <a:extLst>
                <a:ext uri="{FF2B5EF4-FFF2-40B4-BE49-F238E27FC236}">
                  <a16:creationId xmlns:a16="http://schemas.microsoft.com/office/drawing/2014/main" id="{D57356DE-46FB-7021-E6B2-3AFC3BB77CF3}"/>
                </a:ext>
              </a:extLst>
            </p:cNvPr>
            <p:cNvSpPr/>
            <p:nvPr/>
          </p:nvSpPr>
          <p:spPr>
            <a:xfrm>
              <a:off x="-15104134" y="1339236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7" name="Ellipse 716">
              <a:extLst>
                <a:ext uri="{FF2B5EF4-FFF2-40B4-BE49-F238E27FC236}">
                  <a16:creationId xmlns:a16="http://schemas.microsoft.com/office/drawing/2014/main" id="{90F686B9-FFB1-ED03-3A5C-EB441EB44F6B}"/>
                </a:ext>
              </a:extLst>
            </p:cNvPr>
            <p:cNvSpPr/>
            <p:nvPr/>
          </p:nvSpPr>
          <p:spPr>
            <a:xfrm>
              <a:off x="-16831883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8" name="Ellipse 717">
              <a:extLst>
                <a:ext uri="{FF2B5EF4-FFF2-40B4-BE49-F238E27FC236}">
                  <a16:creationId xmlns:a16="http://schemas.microsoft.com/office/drawing/2014/main" id="{A57E0B13-026F-3F52-1FB1-AC2DFCC6C9E0}"/>
                </a:ext>
              </a:extLst>
            </p:cNvPr>
            <p:cNvSpPr/>
            <p:nvPr/>
          </p:nvSpPr>
          <p:spPr>
            <a:xfrm>
              <a:off x="-18484953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9" name="Ellipse 718">
              <a:extLst>
                <a:ext uri="{FF2B5EF4-FFF2-40B4-BE49-F238E27FC236}">
                  <a16:creationId xmlns:a16="http://schemas.microsoft.com/office/drawing/2014/main" id="{3447275B-ADB5-F48D-51F0-53682D22FBA1}"/>
                </a:ext>
              </a:extLst>
            </p:cNvPr>
            <p:cNvSpPr/>
            <p:nvPr/>
          </p:nvSpPr>
          <p:spPr>
            <a:xfrm>
              <a:off x="-17132771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0" name="Ellipse 719">
              <a:extLst>
                <a:ext uri="{FF2B5EF4-FFF2-40B4-BE49-F238E27FC236}">
                  <a16:creationId xmlns:a16="http://schemas.microsoft.com/office/drawing/2014/main" id="{9476AC46-AFE8-C44F-0195-F49353B9AD53}"/>
                </a:ext>
              </a:extLst>
            </p:cNvPr>
            <p:cNvSpPr/>
            <p:nvPr/>
          </p:nvSpPr>
          <p:spPr>
            <a:xfrm>
              <a:off x="-17808661" y="1677546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1" name="Ellipse 720">
              <a:extLst>
                <a:ext uri="{FF2B5EF4-FFF2-40B4-BE49-F238E27FC236}">
                  <a16:creationId xmlns:a16="http://schemas.microsoft.com/office/drawing/2014/main" id="{5CC01DDB-9C7D-F838-884B-D6366F53E130}"/>
                </a:ext>
              </a:extLst>
            </p:cNvPr>
            <p:cNvSpPr/>
            <p:nvPr/>
          </p:nvSpPr>
          <p:spPr>
            <a:xfrm>
              <a:off x="-17057448" y="1339220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2" name="Ellipse 721">
              <a:extLst>
                <a:ext uri="{FF2B5EF4-FFF2-40B4-BE49-F238E27FC236}">
                  <a16:creationId xmlns:a16="http://schemas.microsoft.com/office/drawing/2014/main" id="{B50185C5-5511-E94B-C786-89651C8D5C16}"/>
                </a:ext>
              </a:extLst>
            </p:cNvPr>
            <p:cNvSpPr/>
            <p:nvPr/>
          </p:nvSpPr>
          <p:spPr>
            <a:xfrm>
              <a:off x="-15555265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3" name="Ellipse 722">
              <a:extLst>
                <a:ext uri="{FF2B5EF4-FFF2-40B4-BE49-F238E27FC236}">
                  <a16:creationId xmlns:a16="http://schemas.microsoft.com/office/drawing/2014/main" id="{984CC941-13EC-8BE1-5F69-F65FC0DBEAE7}"/>
                </a:ext>
              </a:extLst>
            </p:cNvPr>
            <p:cNvSpPr/>
            <p:nvPr/>
          </p:nvSpPr>
          <p:spPr>
            <a:xfrm>
              <a:off x="-17883500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4" name="Ellipse 723">
              <a:extLst>
                <a:ext uri="{FF2B5EF4-FFF2-40B4-BE49-F238E27FC236}">
                  <a16:creationId xmlns:a16="http://schemas.microsoft.com/office/drawing/2014/main" id="{84649A6A-A0D9-369E-B5EB-BDEA9DF94BC6}"/>
                </a:ext>
              </a:extLst>
            </p:cNvPr>
            <p:cNvSpPr/>
            <p:nvPr/>
          </p:nvSpPr>
          <p:spPr>
            <a:xfrm>
              <a:off x="-15780346" y="1378251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5" name="Ellipse 724">
              <a:extLst>
                <a:ext uri="{FF2B5EF4-FFF2-40B4-BE49-F238E27FC236}">
                  <a16:creationId xmlns:a16="http://schemas.microsoft.com/office/drawing/2014/main" id="{F66D377B-4931-F569-DAAC-7927F38B0EF6}"/>
                </a:ext>
              </a:extLst>
            </p:cNvPr>
            <p:cNvSpPr/>
            <p:nvPr/>
          </p:nvSpPr>
          <p:spPr>
            <a:xfrm>
              <a:off x="-16305994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6" name="Ellipse 725">
              <a:extLst>
                <a:ext uri="{FF2B5EF4-FFF2-40B4-BE49-F238E27FC236}">
                  <a16:creationId xmlns:a16="http://schemas.microsoft.com/office/drawing/2014/main" id="{34C92E10-12C7-92B9-B774-33B9324010E3}"/>
                </a:ext>
              </a:extLst>
            </p:cNvPr>
            <p:cNvSpPr/>
            <p:nvPr/>
          </p:nvSpPr>
          <p:spPr>
            <a:xfrm>
              <a:off x="-17357691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7" name="Ellipse 726">
              <a:extLst>
                <a:ext uri="{FF2B5EF4-FFF2-40B4-BE49-F238E27FC236}">
                  <a16:creationId xmlns:a16="http://schemas.microsoft.com/office/drawing/2014/main" id="{4AD4439F-C39D-5E5E-F5A2-7C004C990F96}"/>
                </a:ext>
              </a:extLst>
            </p:cNvPr>
            <p:cNvSpPr/>
            <p:nvPr/>
          </p:nvSpPr>
          <p:spPr>
            <a:xfrm>
              <a:off x="-16606962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8" name="Ellipse 727">
              <a:extLst>
                <a:ext uri="{FF2B5EF4-FFF2-40B4-BE49-F238E27FC236}">
                  <a16:creationId xmlns:a16="http://schemas.microsoft.com/office/drawing/2014/main" id="{C6EF265C-C33F-B5FB-E414-56EDC8F5469A}"/>
                </a:ext>
              </a:extLst>
            </p:cNvPr>
            <p:cNvSpPr/>
            <p:nvPr/>
          </p:nvSpPr>
          <p:spPr>
            <a:xfrm>
              <a:off x="-15479700" y="1378267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9" name="Ellipse 728">
              <a:extLst>
                <a:ext uri="{FF2B5EF4-FFF2-40B4-BE49-F238E27FC236}">
                  <a16:creationId xmlns:a16="http://schemas.microsoft.com/office/drawing/2014/main" id="{2D5004D2-D5F2-4A71-5EDA-E77EC391261C}"/>
                </a:ext>
              </a:extLst>
            </p:cNvPr>
            <p:cNvSpPr/>
            <p:nvPr/>
          </p:nvSpPr>
          <p:spPr>
            <a:xfrm>
              <a:off x="-19010601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0" name="Ellipse 729">
              <a:extLst>
                <a:ext uri="{FF2B5EF4-FFF2-40B4-BE49-F238E27FC236}">
                  <a16:creationId xmlns:a16="http://schemas.microsoft.com/office/drawing/2014/main" id="{B348728B-2F54-CE81-71DF-1FA0B6C69A88}"/>
                </a:ext>
              </a:extLst>
            </p:cNvPr>
            <p:cNvSpPr/>
            <p:nvPr/>
          </p:nvSpPr>
          <p:spPr>
            <a:xfrm>
              <a:off x="-19536409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1" name="Ellipse 730">
              <a:extLst>
                <a:ext uri="{FF2B5EF4-FFF2-40B4-BE49-F238E27FC236}">
                  <a16:creationId xmlns:a16="http://schemas.microsoft.com/office/drawing/2014/main" id="{94AEA221-FCBA-34BC-89AB-CE5FFAB876E3}"/>
                </a:ext>
              </a:extLst>
            </p:cNvPr>
            <p:cNvSpPr/>
            <p:nvPr/>
          </p:nvSpPr>
          <p:spPr>
            <a:xfrm>
              <a:off x="-19461570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2" name="Ellipse 731">
              <a:extLst>
                <a:ext uri="{FF2B5EF4-FFF2-40B4-BE49-F238E27FC236}">
                  <a16:creationId xmlns:a16="http://schemas.microsoft.com/office/drawing/2014/main" id="{91DF0D68-57CB-EFFB-9A19-43FDFC71E9FC}"/>
                </a:ext>
              </a:extLst>
            </p:cNvPr>
            <p:cNvSpPr/>
            <p:nvPr/>
          </p:nvSpPr>
          <p:spPr>
            <a:xfrm>
              <a:off x="-19987217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3" name="Ellipse 732">
              <a:extLst>
                <a:ext uri="{FF2B5EF4-FFF2-40B4-BE49-F238E27FC236}">
                  <a16:creationId xmlns:a16="http://schemas.microsoft.com/office/drawing/2014/main" id="{8EAD72AB-BE19-2446-688A-E4E9EDF2469F}"/>
                </a:ext>
              </a:extLst>
            </p:cNvPr>
            <p:cNvSpPr/>
            <p:nvPr/>
          </p:nvSpPr>
          <p:spPr>
            <a:xfrm>
              <a:off x="-17958984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4" name="Ellipse 733">
              <a:extLst>
                <a:ext uri="{FF2B5EF4-FFF2-40B4-BE49-F238E27FC236}">
                  <a16:creationId xmlns:a16="http://schemas.microsoft.com/office/drawing/2014/main" id="{B5853CB5-4ACC-B57C-4FD6-276EBB5B5689}"/>
                </a:ext>
              </a:extLst>
            </p:cNvPr>
            <p:cNvSpPr/>
            <p:nvPr/>
          </p:nvSpPr>
          <p:spPr>
            <a:xfrm>
              <a:off x="-16080670" y="1378259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5" name="Ellipse 734">
              <a:extLst>
                <a:ext uri="{FF2B5EF4-FFF2-40B4-BE49-F238E27FC236}">
                  <a16:creationId xmlns:a16="http://schemas.microsoft.com/office/drawing/2014/main" id="{8E830E44-6BEC-C7B1-054C-B75D59036577}"/>
                </a:ext>
              </a:extLst>
            </p:cNvPr>
            <p:cNvSpPr/>
            <p:nvPr/>
          </p:nvSpPr>
          <p:spPr>
            <a:xfrm>
              <a:off x="-15780105" y="15604210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6" name="Ellipse 735">
              <a:extLst>
                <a:ext uri="{FF2B5EF4-FFF2-40B4-BE49-F238E27FC236}">
                  <a16:creationId xmlns:a16="http://schemas.microsoft.com/office/drawing/2014/main" id="{B4586B11-2508-5EF9-1A80-8DBE9EAF0573}"/>
                </a:ext>
              </a:extLst>
            </p:cNvPr>
            <p:cNvSpPr/>
            <p:nvPr/>
          </p:nvSpPr>
          <p:spPr>
            <a:xfrm>
              <a:off x="-19010601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7" name="Ellipse 736">
              <a:extLst>
                <a:ext uri="{FF2B5EF4-FFF2-40B4-BE49-F238E27FC236}">
                  <a16:creationId xmlns:a16="http://schemas.microsoft.com/office/drawing/2014/main" id="{99756FCC-FE48-1BEE-3A64-1AB3C50A1BD2}"/>
                </a:ext>
              </a:extLst>
            </p:cNvPr>
            <p:cNvSpPr/>
            <p:nvPr/>
          </p:nvSpPr>
          <p:spPr>
            <a:xfrm>
              <a:off x="-18935600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8" name="Ellipse 737">
              <a:extLst>
                <a:ext uri="{FF2B5EF4-FFF2-40B4-BE49-F238E27FC236}">
                  <a16:creationId xmlns:a16="http://schemas.microsoft.com/office/drawing/2014/main" id="{278D581F-67ED-11F6-28A9-C09034AD8F4B}"/>
                </a:ext>
              </a:extLst>
            </p:cNvPr>
            <p:cNvSpPr/>
            <p:nvPr/>
          </p:nvSpPr>
          <p:spPr>
            <a:xfrm>
              <a:off x="-18409711" y="144329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9" name="Ellipse 738">
              <a:extLst>
                <a:ext uri="{FF2B5EF4-FFF2-40B4-BE49-F238E27FC236}">
                  <a16:creationId xmlns:a16="http://schemas.microsoft.com/office/drawing/2014/main" id="{42761FB7-E988-9858-A876-42A7874E57D8}"/>
                </a:ext>
              </a:extLst>
            </p:cNvPr>
            <p:cNvSpPr/>
            <p:nvPr/>
          </p:nvSpPr>
          <p:spPr>
            <a:xfrm>
              <a:off x="-17057287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0" name="Ellipse 739">
              <a:extLst>
                <a:ext uri="{FF2B5EF4-FFF2-40B4-BE49-F238E27FC236}">
                  <a16:creationId xmlns:a16="http://schemas.microsoft.com/office/drawing/2014/main" id="{830487CF-48D6-F391-3967-B17DC23D9B94}"/>
                </a:ext>
              </a:extLst>
            </p:cNvPr>
            <p:cNvSpPr/>
            <p:nvPr/>
          </p:nvSpPr>
          <p:spPr>
            <a:xfrm>
              <a:off x="-18860278" y="15734314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1" name="Ellipse 740">
              <a:extLst>
                <a:ext uri="{FF2B5EF4-FFF2-40B4-BE49-F238E27FC236}">
                  <a16:creationId xmlns:a16="http://schemas.microsoft.com/office/drawing/2014/main" id="{437FAD55-05F4-24D8-336C-2A46874932AF}"/>
                </a:ext>
              </a:extLst>
            </p:cNvPr>
            <p:cNvSpPr/>
            <p:nvPr/>
          </p:nvSpPr>
          <p:spPr>
            <a:xfrm>
              <a:off x="-17958984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2" name="Ellipse 741">
              <a:extLst>
                <a:ext uri="{FF2B5EF4-FFF2-40B4-BE49-F238E27FC236}">
                  <a16:creationId xmlns:a16="http://schemas.microsoft.com/office/drawing/2014/main" id="{762EF0BC-1CAC-B0F4-7082-437227BB5A5F}"/>
                </a:ext>
              </a:extLst>
            </p:cNvPr>
            <p:cNvSpPr/>
            <p:nvPr/>
          </p:nvSpPr>
          <p:spPr>
            <a:xfrm>
              <a:off x="-18484792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3" name="Ellipse 742">
              <a:extLst>
                <a:ext uri="{FF2B5EF4-FFF2-40B4-BE49-F238E27FC236}">
                  <a16:creationId xmlns:a16="http://schemas.microsoft.com/office/drawing/2014/main" id="{E58ADA48-8A8D-EEE5-0CEC-85F35B98EF7F}"/>
                </a:ext>
              </a:extLst>
            </p:cNvPr>
            <p:cNvSpPr/>
            <p:nvPr/>
          </p:nvSpPr>
          <p:spPr>
            <a:xfrm>
              <a:off x="-17057287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4" name="Ellipse 743">
              <a:extLst>
                <a:ext uri="{FF2B5EF4-FFF2-40B4-BE49-F238E27FC236}">
                  <a16:creationId xmlns:a16="http://schemas.microsoft.com/office/drawing/2014/main" id="{2CC61062-3E5E-73A6-BCA6-D8748BB55163}"/>
                </a:ext>
              </a:extLst>
            </p:cNvPr>
            <p:cNvSpPr/>
            <p:nvPr/>
          </p:nvSpPr>
          <p:spPr>
            <a:xfrm>
              <a:off x="-16606479" y="144329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5" name="Ellipse 744">
              <a:extLst>
                <a:ext uri="{FF2B5EF4-FFF2-40B4-BE49-F238E27FC236}">
                  <a16:creationId xmlns:a16="http://schemas.microsoft.com/office/drawing/2014/main" id="{FB2CCDEA-0999-9386-1AAE-0F3AC2501D68}"/>
                </a:ext>
              </a:extLst>
            </p:cNvPr>
            <p:cNvSpPr/>
            <p:nvPr/>
          </p:nvSpPr>
          <p:spPr>
            <a:xfrm>
              <a:off x="-16005670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6" name="Ellipse 745">
              <a:extLst>
                <a:ext uri="{FF2B5EF4-FFF2-40B4-BE49-F238E27FC236}">
                  <a16:creationId xmlns:a16="http://schemas.microsoft.com/office/drawing/2014/main" id="{7D39910C-77B3-B156-B170-26FCE21FCBD5}"/>
                </a:ext>
              </a:extLst>
            </p:cNvPr>
            <p:cNvSpPr/>
            <p:nvPr/>
          </p:nvSpPr>
          <p:spPr>
            <a:xfrm>
              <a:off x="-15479861" y="1274160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7" name="Ellipse 746">
              <a:extLst>
                <a:ext uri="{FF2B5EF4-FFF2-40B4-BE49-F238E27FC236}">
                  <a16:creationId xmlns:a16="http://schemas.microsoft.com/office/drawing/2014/main" id="{9CA72F5D-8C9C-E5B7-5CA3-5BB9E08546C6}"/>
                </a:ext>
              </a:extLst>
            </p:cNvPr>
            <p:cNvSpPr/>
            <p:nvPr/>
          </p:nvSpPr>
          <p:spPr>
            <a:xfrm>
              <a:off x="-19236005" y="15604210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8" name="Ellipse 747">
              <a:extLst>
                <a:ext uri="{FF2B5EF4-FFF2-40B4-BE49-F238E27FC236}">
                  <a16:creationId xmlns:a16="http://schemas.microsoft.com/office/drawing/2014/main" id="{DE02C3D1-BF08-966D-FE12-A38F2EE50FB5}"/>
                </a:ext>
              </a:extLst>
            </p:cNvPr>
            <p:cNvSpPr/>
            <p:nvPr/>
          </p:nvSpPr>
          <p:spPr>
            <a:xfrm>
              <a:off x="-15554862" y="144329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9" name="Ellipse 748">
              <a:extLst>
                <a:ext uri="{FF2B5EF4-FFF2-40B4-BE49-F238E27FC236}">
                  <a16:creationId xmlns:a16="http://schemas.microsoft.com/office/drawing/2014/main" id="{03C20457-99A1-59A7-A618-D92BFACE3E45}"/>
                </a:ext>
              </a:extLst>
            </p:cNvPr>
            <p:cNvSpPr/>
            <p:nvPr/>
          </p:nvSpPr>
          <p:spPr>
            <a:xfrm>
              <a:off x="-15629943" y="14042801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0" name="Ellipse 749">
              <a:extLst>
                <a:ext uri="{FF2B5EF4-FFF2-40B4-BE49-F238E27FC236}">
                  <a16:creationId xmlns:a16="http://schemas.microsoft.com/office/drawing/2014/main" id="{3B26F63B-6FF8-936D-B93E-4118018A6E9A}"/>
                </a:ext>
              </a:extLst>
            </p:cNvPr>
            <p:cNvSpPr/>
            <p:nvPr/>
          </p:nvSpPr>
          <p:spPr>
            <a:xfrm>
              <a:off x="-16155832" y="13392442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1" name="Ellipse 750">
              <a:extLst>
                <a:ext uri="{FF2B5EF4-FFF2-40B4-BE49-F238E27FC236}">
                  <a16:creationId xmlns:a16="http://schemas.microsoft.com/office/drawing/2014/main" id="{E8495EF1-9EC5-1E71-3E6E-55CCDEDA8F48}"/>
                </a:ext>
              </a:extLst>
            </p:cNvPr>
            <p:cNvSpPr/>
            <p:nvPr/>
          </p:nvSpPr>
          <p:spPr>
            <a:xfrm>
              <a:off x="-16155832" y="15734314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2" name="Ellipse 751">
              <a:extLst>
                <a:ext uri="{FF2B5EF4-FFF2-40B4-BE49-F238E27FC236}">
                  <a16:creationId xmlns:a16="http://schemas.microsoft.com/office/drawing/2014/main" id="{1F3A530A-7904-FBCF-B8B6-D2DEF409B339}"/>
                </a:ext>
              </a:extLst>
            </p:cNvPr>
            <p:cNvSpPr/>
            <p:nvPr/>
          </p:nvSpPr>
          <p:spPr>
            <a:xfrm>
              <a:off x="-17883903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3" name="Ellipse 752">
              <a:extLst>
                <a:ext uri="{FF2B5EF4-FFF2-40B4-BE49-F238E27FC236}">
                  <a16:creationId xmlns:a16="http://schemas.microsoft.com/office/drawing/2014/main" id="{679A26C9-4803-6654-9057-10F96D0DEAA3}"/>
                </a:ext>
              </a:extLst>
            </p:cNvPr>
            <p:cNvSpPr/>
            <p:nvPr/>
          </p:nvSpPr>
          <p:spPr>
            <a:xfrm>
              <a:off x="-15479861" y="130019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4" name="Ellipse 753">
              <a:extLst>
                <a:ext uri="{FF2B5EF4-FFF2-40B4-BE49-F238E27FC236}">
                  <a16:creationId xmlns:a16="http://schemas.microsoft.com/office/drawing/2014/main" id="{70048ABA-78CE-3A2D-A35E-AABF224061E2}"/>
                </a:ext>
              </a:extLst>
            </p:cNvPr>
            <p:cNvSpPr/>
            <p:nvPr/>
          </p:nvSpPr>
          <p:spPr>
            <a:xfrm>
              <a:off x="-16606479" y="1365240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5" name="Ellipse 754">
              <a:extLst>
                <a:ext uri="{FF2B5EF4-FFF2-40B4-BE49-F238E27FC236}">
                  <a16:creationId xmlns:a16="http://schemas.microsoft.com/office/drawing/2014/main" id="{E8FFA15D-407A-28C9-60C0-82D9EFD82466}"/>
                </a:ext>
              </a:extLst>
            </p:cNvPr>
            <p:cNvSpPr/>
            <p:nvPr/>
          </p:nvSpPr>
          <p:spPr>
            <a:xfrm>
              <a:off x="-19461409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6" name="Ellipse 755">
              <a:extLst>
                <a:ext uri="{FF2B5EF4-FFF2-40B4-BE49-F238E27FC236}">
                  <a16:creationId xmlns:a16="http://schemas.microsoft.com/office/drawing/2014/main" id="{C9FC8B1D-BAD0-F622-33F3-74863008B461}"/>
                </a:ext>
              </a:extLst>
            </p:cNvPr>
            <p:cNvSpPr/>
            <p:nvPr/>
          </p:nvSpPr>
          <p:spPr>
            <a:xfrm>
              <a:off x="-18860278" y="14693079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7" name="Ellipse 756">
              <a:extLst>
                <a:ext uri="{FF2B5EF4-FFF2-40B4-BE49-F238E27FC236}">
                  <a16:creationId xmlns:a16="http://schemas.microsoft.com/office/drawing/2014/main" id="{2EB40E77-CDB6-40A1-7EF8-5F65371446B6}"/>
                </a:ext>
              </a:extLst>
            </p:cNvPr>
            <p:cNvSpPr/>
            <p:nvPr/>
          </p:nvSpPr>
          <p:spPr>
            <a:xfrm>
              <a:off x="-16531478" y="130019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8" name="Ellipse 757">
              <a:extLst>
                <a:ext uri="{FF2B5EF4-FFF2-40B4-BE49-F238E27FC236}">
                  <a16:creationId xmlns:a16="http://schemas.microsoft.com/office/drawing/2014/main" id="{B7925F19-411A-64F7-4F8D-D1E75AB3A64C}"/>
                </a:ext>
              </a:extLst>
            </p:cNvPr>
            <p:cNvSpPr/>
            <p:nvPr/>
          </p:nvSpPr>
          <p:spPr>
            <a:xfrm>
              <a:off x="-16681640" y="14042801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9" name="Ellipse 758">
              <a:extLst>
                <a:ext uri="{FF2B5EF4-FFF2-40B4-BE49-F238E27FC236}">
                  <a16:creationId xmlns:a16="http://schemas.microsoft.com/office/drawing/2014/main" id="{804F4CB3-EA96-3F47-F65B-13045B7BF9FD}"/>
                </a:ext>
              </a:extLst>
            </p:cNvPr>
            <p:cNvSpPr/>
            <p:nvPr/>
          </p:nvSpPr>
          <p:spPr>
            <a:xfrm>
              <a:off x="-19010601" y="1703535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0" name="Ellipse 759">
              <a:extLst>
                <a:ext uri="{FF2B5EF4-FFF2-40B4-BE49-F238E27FC236}">
                  <a16:creationId xmlns:a16="http://schemas.microsoft.com/office/drawing/2014/main" id="{50FE8D9F-D210-0291-5103-7F3A64D30F73}"/>
                </a:ext>
              </a:extLst>
            </p:cNvPr>
            <p:cNvSpPr/>
            <p:nvPr/>
          </p:nvSpPr>
          <p:spPr>
            <a:xfrm>
              <a:off x="-15554862" y="1365240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1" name="Ellipse 760">
              <a:extLst>
                <a:ext uri="{FF2B5EF4-FFF2-40B4-BE49-F238E27FC236}">
                  <a16:creationId xmlns:a16="http://schemas.microsoft.com/office/drawing/2014/main" id="{18B541F9-7AEF-CCA4-0421-D3BB0B76E853}"/>
                </a:ext>
              </a:extLst>
            </p:cNvPr>
            <p:cNvSpPr/>
            <p:nvPr/>
          </p:nvSpPr>
          <p:spPr>
            <a:xfrm>
              <a:off x="-17132368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2" name="Ellipse 761">
              <a:extLst>
                <a:ext uri="{FF2B5EF4-FFF2-40B4-BE49-F238E27FC236}">
                  <a16:creationId xmlns:a16="http://schemas.microsoft.com/office/drawing/2014/main" id="{4EA5962D-5CAD-991F-57C2-8A13505CC744}"/>
                </a:ext>
              </a:extLst>
            </p:cNvPr>
            <p:cNvSpPr/>
            <p:nvPr/>
          </p:nvSpPr>
          <p:spPr>
            <a:xfrm>
              <a:off x="-15479861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3" name="Ellipse 762">
              <a:extLst>
                <a:ext uri="{FF2B5EF4-FFF2-40B4-BE49-F238E27FC236}">
                  <a16:creationId xmlns:a16="http://schemas.microsoft.com/office/drawing/2014/main" id="{D19663B6-F055-4713-7A69-3BE0E9C7F56F}"/>
                </a:ext>
              </a:extLst>
            </p:cNvPr>
            <p:cNvSpPr/>
            <p:nvPr/>
          </p:nvSpPr>
          <p:spPr>
            <a:xfrm>
              <a:off x="-16080670" y="1612454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4" name="Ellipse 763">
              <a:extLst>
                <a:ext uri="{FF2B5EF4-FFF2-40B4-BE49-F238E27FC236}">
                  <a16:creationId xmlns:a16="http://schemas.microsoft.com/office/drawing/2014/main" id="{03FF9407-BEB9-B1FE-3C16-C369EAF0B4BC}"/>
                </a:ext>
              </a:extLst>
            </p:cNvPr>
            <p:cNvSpPr/>
            <p:nvPr/>
          </p:nvSpPr>
          <p:spPr>
            <a:xfrm>
              <a:off x="-18334469" y="14042801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5" name="Ellipse 764">
              <a:extLst>
                <a:ext uri="{FF2B5EF4-FFF2-40B4-BE49-F238E27FC236}">
                  <a16:creationId xmlns:a16="http://schemas.microsoft.com/office/drawing/2014/main" id="{66CBB961-B95E-FB16-75D1-0EA72D8A4F0A}"/>
                </a:ext>
              </a:extLst>
            </p:cNvPr>
            <p:cNvSpPr/>
            <p:nvPr/>
          </p:nvSpPr>
          <p:spPr>
            <a:xfrm>
              <a:off x="-18935600" y="1612454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6" name="Ellipse 765">
              <a:extLst>
                <a:ext uri="{FF2B5EF4-FFF2-40B4-BE49-F238E27FC236}">
                  <a16:creationId xmlns:a16="http://schemas.microsoft.com/office/drawing/2014/main" id="{15142FFA-F668-EC4A-B642-3701B80820E0}"/>
                </a:ext>
              </a:extLst>
            </p:cNvPr>
            <p:cNvSpPr/>
            <p:nvPr/>
          </p:nvSpPr>
          <p:spPr>
            <a:xfrm>
              <a:off x="-14953972" y="1469348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767" name="Groupe 766">
            <a:extLst>
              <a:ext uri="{FF2B5EF4-FFF2-40B4-BE49-F238E27FC236}">
                <a16:creationId xmlns:a16="http://schemas.microsoft.com/office/drawing/2014/main" id="{E6C2F957-F16F-38E1-2891-A1421CE31530}"/>
              </a:ext>
            </a:extLst>
          </p:cNvPr>
          <p:cNvGrpSpPr/>
          <p:nvPr/>
        </p:nvGrpSpPr>
        <p:grpSpPr>
          <a:xfrm>
            <a:off x="6363962" y="1837946"/>
            <a:ext cx="1127760" cy="1127760"/>
            <a:chOff x="-2663056" y="2865120"/>
            <a:chExt cx="1127760" cy="1127760"/>
          </a:xfrm>
        </p:grpSpPr>
        <p:grpSp>
          <p:nvGrpSpPr>
            <p:cNvPr id="768" name="Graphique 385">
              <a:extLst>
                <a:ext uri="{FF2B5EF4-FFF2-40B4-BE49-F238E27FC236}">
                  <a16:creationId xmlns:a16="http://schemas.microsoft.com/office/drawing/2014/main" id="{38379DE7-48FC-C6D0-BA2F-561B9AD6CCF2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770" name="Ellipse 769">
                <a:extLst>
                  <a:ext uri="{FF2B5EF4-FFF2-40B4-BE49-F238E27FC236}">
                    <a16:creationId xmlns:a16="http://schemas.microsoft.com/office/drawing/2014/main" id="{C4180678-AAFE-8828-CD2A-CFE37D04DA90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71" name="Ellipse 770">
                <a:extLst>
                  <a:ext uri="{FF2B5EF4-FFF2-40B4-BE49-F238E27FC236}">
                    <a16:creationId xmlns:a16="http://schemas.microsoft.com/office/drawing/2014/main" id="{F719F67E-70D6-9487-BD2C-49AC619AA226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769" name="ZoneTexte 768">
              <a:extLst>
                <a:ext uri="{FF2B5EF4-FFF2-40B4-BE49-F238E27FC236}">
                  <a16:creationId xmlns:a16="http://schemas.microsoft.com/office/drawing/2014/main" id="{32F5CBB2-3751-5837-54FB-8A2839C6546B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772" name="Groupe 771">
            <a:extLst>
              <a:ext uri="{FF2B5EF4-FFF2-40B4-BE49-F238E27FC236}">
                <a16:creationId xmlns:a16="http://schemas.microsoft.com/office/drawing/2014/main" id="{B3DD61F2-E0F0-5E28-7DD7-1215EC857C94}"/>
              </a:ext>
            </a:extLst>
          </p:cNvPr>
          <p:cNvGrpSpPr/>
          <p:nvPr/>
        </p:nvGrpSpPr>
        <p:grpSpPr>
          <a:xfrm>
            <a:off x="5821525" y="4065538"/>
            <a:ext cx="886171" cy="886171"/>
            <a:chOff x="-2196201" y="4165899"/>
            <a:chExt cx="886171" cy="886171"/>
          </a:xfrm>
        </p:grpSpPr>
        <p:grpSp>
          <p:nvGrpSpPr>
            <p:cNvPr id="773" name="Graphique 385">
              <a:extLst>
                <a:ext uri="{FF2B5EF4-FFF2-40B4-BE49-F238E27FC236}">
                  <a16:creationId xmlns:a16="http://schemas.microsoft.com/office/drawing/2014/main" id="{5191684F-4F72-299E-B6FC-6956FA8FAAB9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775" name="Ellipse 774">
                <a:extLst>
                  <a:ext uri="{FF2B5EF4-FFF2-40B4-BE49-F238E27FC236}">
                    <a16:creationId xmlns:a16="http://schemas.microsoft.com/office/drawing/2014/main" id="{1866D092-A3A7-C873-8C19-22ADE8999C50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76" name="Ellipse 775">
                <a:extLst>
                  <a:ext uri="{FF2B5EF4-FFF2-40B4-BE49-F238E27FC236}">
                    <a16:creationId xmlns:a16="http://schemas.microsoft.com/office/drawing/2014/main" id="{7C6B1186-CB5A-51FF-1EE8-A668A1DBCEB4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774" name="ZoneTexte 773">
              <a:extLst>
                <a:ext uri="{FF2B5EF4-FFF2-40B4-BE49-F238E27FC236}">
                  <a16:creationId xmlns:a16="http://schemas.microsoft.com/office/drawing/2014/main" id="{426AFB8A-BCCB-8BC6-5CD0-08A1E727A52A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777" name="Groupe 776">
            <a:extLst>
              <a:ext uri="{FF2B5EF4-FFF2-40B4-BE49-F238E27FC236}">
                <a16:creationId xmlns:a16="http://schemas.microsoft.com/office/drawing/2014/main" id="{D864F5D9-9C49-C656-A69E-D8AEC3E6E43A}"/>
              </a:ext>
            </a:extLst>
          </p:cNvPr>
          <p:cNvGrpSpPr/>
          <p:nvPr/>
        </p:nvGrpSpPr>
        <p:grpSpPr>
          <a:xfrm>
            <a:off x="6515100" y="4617944"/>
            <a:ext cx="642158" cy="642158"/>
            <a:chOff x="-4110358" y="5865997"/>
            <a:chExt cx="642158" cy="642158"/>
          </a:xfrm>
        </p:grpSpPr>
        <p:grpSp>
          <p:nvGrpSpPr>
            <p:cNvPr id="778" name="Graphique 385">
              <a:extLst>
                <a:ext uri="{FF2B5EF4-FFF2-40B4-BE49-F238E27FC236}">
                  <a16:creationId xmlns:a16="http://schemas.microsoft.com/office/drawing/2014/main" id="{A14EAF7D-64A5-9EE9-6E58-6CC1374133C8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780" name="Ellipse 779">
                <a:extLst>
                  <a:ext uri="{FF2B5EF4-FFF2-40B4-BE49-F238E27FC236}">
                    <a16:creationId xmlns:a16="http://schemas.microsoft.com/office/drawing/2014/main" id="{DAA6C0B0-26F2-0AC7-DE70-C6FBE4914046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chemeClr val="bg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81" name="Ellipse 780">
                <a:extLst>
                  <a:ext uri="{FF2B5EF4-FFF2-40B4-BE49-F238E27FC236}">
                    <a16:creationId xmlns:a16="http://schemas.microsoft.com/office/drawing/2014/main" id="{EB25E49C-2725-7797-4436-3AE1E14CF190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779" name="ZoneTexte 778">
              <a:extLst>
                <a:ext uri="{FF2B5EF4-FFF2-40B4-BE49-F238E27FC236}">
                  <a16:creationId xmlns:a16="http://schemas.microsoft.com/office/drawing/2014/main" id="{15EE2E99-2F91-AB29-DABA-D2008B481288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782" name="Forme libre 781">
            <a:extLst>
              <a:ext uri="{FF2B5EF4-FFF2-40B4-BE49-F238E27FC236}">
                <a16:creationId xmlns:a16="http://schemas.microsoft.com/office/drawing/2014/main" id="{0C157E88-1668-2ABA-067A-796355F7AB10}"/>
              </a:ext>
            </a:extLst>
          </p:cNvPr>
          <p:cNvSpPr/>
          <p:nvPr/>
        </p:nvSpPr>
        <p:spPr>
          <a:xfrm>
            <a:off x="9024920" y="1990383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783" name="Group 46">
            <a:extLst>
              <a:ext uri="{FF2B5EF4-FFF2-40B4-BE49-F238E27FC236}">
                <a16:creationId xmlns:a16="http://schemas.microsoft.com/office/drawing/2014/main" id="{9F3FD81B-EAD7-1D46-3FE3-9DD4DDE46FE6}"/>
              </a:ext>
            </a:extLst>
          </p:cNvPr>
          <p:cNvGrpSpPr/>
          <p:nvPr/>
        </p:nvGrpSpPr>
        <p:grpSpPr>
          <a:xfrm>
            <a:off x="9591785" y="2072330"/>
            <a:ext cx="1691640" cy="1013154"/>
            <a:chOff x="9636390" y="4480994"/>
            <a:chExt cx="1691640" cy="1013154"/>
          </a:xfrm>
        </p:grpSpPr>
        <p:sp>
          <p:nvSpPr>
            <p:cNvPr id="784" name="TextBox 36">
              <a:extLst>
                <a:ext uri="{FF2B5EF4-FFF2-40B4-BE49-F238E27FC236}">
                  <a16:creationId xmlns:a16="http://schemas.microsoft.com/office/drawing/2014/main" id="{D5929F69-19A7-77BC-36C2-E453B5E265D0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85" name="TextBox 37">
              <a:extLst>
                <a:ext uri="{FF2B5EF4-FFF2-40B4-BE49-F238E27FC236}">
                  <a16:creationId xmlns:a16="http://schemas.microsoft.com/office/drawing/2014/main" id="{7DE652A6-CB95-72B6-3596-2A3FADF746D6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786" name="Forme libre 785">
            <a:extLst>
              <a:ext uri="{FF2B5EF4-FFF2-40B4-BE49-F238E27FC236}">
                <a16:creationId xmlns:a16="http://schemas.microsoft.com/office/drawing/2014/main" id="{14410DD1-36F6-4789-C6C8-72C8623AA12B}"/>
              </a:ext>
            </a:extLst>
          </p:cNvPr>
          <p:cNvSpPr/>
          <p:nvPr/>
        </p:nvSpPr>
        <p:spPr>
          <a:xfrm>
            <a:off x="8188579" y="4555163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787" name="Group 46">
            <a:extLst>
              <a:ext uri="{FF2B5EF4-FFF2-40B4-BE49-F238E27FC236}">
                <a16:creationId xmlns:a16="http://schemas.microsoft.com/office/drawing/2014/main" id="{D8661D47-9573-C13C-56C8-10DDEEDBAC5E}"/>
              </a:ext>
            </a:extLst>
          </p:cNvPr>
          <p:cNvGrpSpPr/>
          <p:nvPr/>
        </p:nvGrpSpPr>
        <p:grpSpPr>
          <a:xfrm>
            <a:off x="8755444" y="4637110"/>
            <a:ext cx="1691640" cy="1013154"/>
            <a:chOff x="9636390" y="4480994"/>
            <a:chExt cx="1691640" cy="1013154"/>
          </a:xfrm>
        </p:grpSpPr>
        <p:sp>
          <p:nvSpPr>
            <p:cNvPr id="788" name="TextBox 36">
              <a:extLst>
                <a:ext uri="{FF2B5EF4-FFF2-40B4-BE49-F238E27FC236}">
                  <a16:creationId xmlns:a16="http://schemas.microsoft.com/office/drawing/2014/main" id="{2F1F4B61-04AC-5862-3741-05F9A8C13CB5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89" name="TextBox 37">
              <a:extLst>
                <a:ext uri="{FF2B5EF4-FFF2-40B4-BE49-F238E27FC236}">
                  <a16:creationId xmlns:a16="http://schemas.microsoft.com/office/drawing/2014/main" id="{C3F5B995-DB54-2B82-0D2D-E7692E786BDC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790" name="Forme libre 789">
            <a:extLst>
              <a:ext uri="{FF2B5EF4-FFF2-40B4-BE49-F238E27FC236}">
                <a16:creationId xmlns:a16="http://schemas.microsoft.com/office/drawing/2014/main" id="{044ECC71-D70E-4F23-9079-F3FBA7FECF1A}"/>
              </a:ext>
            </a:extLst>
          </p:cNvPr>
          <p:cNvSpPr/>
          <p:nvPr/>
        </p:nvSpPr>
        <p:spPr>
          <a:xfrm>
            <a:off x="1040647" y="3573856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791" name="Group 46">
            <a:extLst>
              <a:ext uri="{FF2B5EF4-FFF2-40B4-BE49-F238E27FC236}">
                <a16:creationId xmlns:a16="http://schemas.microsoft.com/office/drawing/2014/main" id="{9E7E5BAC-0AF5-F78D-B85B-664EAE7DFA9C}"/>
              </a:ext>
            </a:extLst>
          </p:cNvPr>
          <p:cNvGrpSpPr/>
          <p:nvPr/>
        </p:nvGrpSpPr>
        <p:grpSpPr>
          <a:xfrm>
            <a:off x="1607512" y="3655803"/>
            <a:ext cx="1691640" cy="1013154"/>
            <a:chOff x="9636390" y="4480994"/>
            <a:chExt cx="1691640" cy="1013154"/>
          </a:xfrm>
        </p:grpSpPr>
        <p:sp>
          <p:nvSpPr>
            <p:cNvPr id="792" name="TextBox 36">
              <a:extLst>
                <a:ext uri="{FF2B5EF4-FFF2-40B4-BE49-F238E27FC236}">
                  <a16:creationId xmlns:a16="http://schemas.microsoft.com/office/drawing/2014/main" id="{4B2A3954-65C6-5A87-270D-A806A2748EBF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93" name="TextBox 37">
              <a:extLst>
                <a:ext uri="{FF2B5EF4-FFF2-40B4-BE49-F238E27FC236}">
                  <a16:creationId xmlns:a16="http://schemas.microsoft.com/office/drawing/2014/main" id="{064F9D08-C83F-8C30-070B-8C2DEA026DCC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magna.</a:t>
              </a:r>
            </a:p>
          </p:txBody>
        </p:sp>
      </p:grpSp>
      <p:grpSp>
        <p:nvGrpSpPr>
          <p:cNvPr id="802" name="Group 801">
            <a:extLst>
              <a:ext uri="{FF2B5EF4-FFF2-40B4-BE49-F238E27FC236}">
                <a16:creationId xmlns:a16="http://schemas.microsoft.com/office/drawing/2014/main" id="{B05ABE46-1BB5-729E-DA4E-3417E6976DBA}"/>
              </a:ext>
            </a:extLst>
          </p:cNvPr>
          <p:cNvGrpSpPr/>
          <p:nvPr/>
        </p:nvGrpSpPr>
        <p:grpSpPr>
          <a:xfrm>
            <a:off x="4889464" y="738635"/>
            <a:ext cx="1770957" cy="2228158"/>
            <a:chOff x="2353298" y="1200842"/>
            <a:chExt cx="1770957" cy="2228158"/>
          </a:xfrm>
        </p:grpSpPr>
        <p:pic>
          <p:nvPicPr>
            <p:cNvPr id="803" name="Graphique 2304" descr="Airplane avec un remplissage uni">
              <a:extLst>
                <a:ext uri="{FF2B5EF4-FFF2-40B4-BE49-F238E27FC236}">
                  <a16:creationId xmlns:a16="http://schemas.microsoft.com/office/drawing/2014/main" id="{BDEC1466-5C6C-7302-359B-05C47D71F76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11640">
              <a:off x="2387990" y="1200842"/>
              <a:ext cx="914400" cy="914400"/>
            </a:xfrm>
            <a:prstGeom prst="rect">
              <a:avLst/>
            </a:prstGeom>
          </p:spPr>
        </p:pic>
        <p:sp>
          <p:nvSpPr>
            <p:cNvPr id="804" name="Arc 803">
              <a:extLst>
                <a:ext uri="{FF2B5EF4-FFF2-40B4-BE49-F238E27FC236}">
                  <a16:creationId xmlns:a16="http://schemas.microsoft.com/office/drawing/2014/main" id="{64949898-F637-6EA3-A5C7-AF4D4017439E}"/>
                </a:ext>
              </a:extLst>
            </p:cNvPr>
            <p:cNvSpPr/>
            <p:nvPr/>
          </p:nvSpPr>
          <p:spPr>
            <a:xfrm>
              <a:off x="2353298" y="1658043"/>
              <a:ext cx="1770957" cy="1770957"/>
            </a:xfrm>
            <a:prstGeom prst="arc">
              <a:avLst/>
            </a:prstGeom>
            <a:noFill/>
            <a:ln w="25400">
              <a:solidFill>
                <a:schemeClr val="accent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842604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4A7FC-9DFE-5445-0F4F-9DBEC0FBC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D3503-764F-644B-4C0E-88718D015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 Africa – Slide Template</a:t>
            </a:r>
          </a:p>
        </p:txBody>
      </p:sp>
      <p:grpSp>
        <p:nvGrpSpPr>
          <p:cNvPr id="3" name="Graphique 4">
            <a:extLst>
              <a:ext uri="{FF2B5EF4-FFF2-40B4-BE49-F238E27FC236}">
                <a16:creationId xmlns:a16="http://schemas.microsoft.com/office/drawing/2014/main" id="{531BC6D8-DF57-BDF9-C161-89FD7EDB59FB}"/>
              </a:ext>
            </a:extLst>
          </p:cNvPr>
          <p:cNvGrpSpPr/>
          <p:nvPr/>
        </p:nvGrpSpPr>
        <p:grpSpPr>
          <a:xfrm>
            <a:off x="3354175" y="984455"/>
            <a:ext cx="5483650" cy="4889090"/>
            <a:chOff x="-20212702" y="12480989"/>
            <a:chExt cx="5483650" cy="4889090"/>
          </a:xfrm>
          <a:solidFill>
            <a:schemeClr val="bg2"/>
          </a:solidFill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B5126120-BC01-8F6B-C8A7-ED39D9F29567}"/>
                </a:ext>
              </a:extLst>
            </p:cNvPr>
            <p:cNvSpPr/>
            <p:nvPr/>
          </p:nvSpPr>
          <p:spPr>
            <a:xfrm>
              <a:off x="-15930911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" name="Ellipse 4">
              <a:extLst>
                <a:ext uri="{FF2B5EF4-FFF2-40B4-BE49-F238E27FC236}">
                  <a16:creationId xmlns:a16="http://schemas.microsoft.com/office/drawing/2014/main" id="{1EFEB7F6-9FBC-25DC-0494-AA7EB98441A0}"/>
                </a:ext>
              </a:extLst>
            </p:cNvPr>
            <p:cNvSpPr/>
            <p:nvPr/>
          </p:nvSpPr>
          <p:spPr>
            <a:xfrm>
              <a:off x="-15405103" y="1521341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Ellipse 5">
              <a:extLst>
                <a:ext uri="{FF2B5EF4-FFF2-40B4-BE49-F238E27FC236}">
                  <a16:creationId xmlns:a16="http://schemas.microsoft.com/office/drawing/2014/main" id="{B2CE515E-4655-FD33-40C1-22B82C047B30}"/>
                </a:ext>
              </a:extLst>
            </p:cNvPr>
            <p:cNvSpPr/>
            <p:nvPr/>
          </p:nvSpPr>
          <p:spPr>
            <a:xfrm>
              <a:off x="-19086165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Ellipse 6">
              <a:extLst>
                <a:ext uri="{FF2B5EF4-FFF2-40B4-BE49-F238E27FC236}">
                  <a16:creationId xmlns:a16="http://schemas.microsoft.com/office/drawing/2014/main" id="{B4BB1990-1274-1321-2CCE-C9041A8AD9F4}"/>
                </a:ext>
              </a:extLst>
            </p:cNvPr>
            <p:cNvSpPr/>
            <p:nvPr/>
          </p:nvSpPr>
          <p:spPr>
            <a:xfrm>
              <a:off x="-19086165" y="13521821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Ellipse 7">
              <a:extLst>
                <a:ext uri="{FF2B5EF4-FFF2-40B4-BE49-F238E27FC236}">
                  <a16:creationId xmlns:a16="http://schemas.microsoft.com/office/drawing/2014/main" id="{C1E9D10D-A2C0-7F37-32D6-5FD9F64E75E3}"/>
                </a:ext>
              </a:extLst>
            </p:cNvPr>
            <p:cNvSpPr/>
            <p:nvPr/>
          </p:nvSpPr>
          <p:spPr>
            <a:xfrm>
              <a:off x="-14879214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FBC5ECA5-694F-E718-AFBB-13B6C8A6128B}"/>
                </a:ext>
              </a:extLst>
            </p:cNvPr>
            <p:cNvSpPr/>
            <p:nvPr/>
          </p:nvSpPr>
          <p:spPr>
            <a:xfrm>
              <a:off x="-18034387" y="1586377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924181DF-AA40-0B28-E627-1DD7EA611670}"/>
                </a:ext>
              </a:extLst>
            </p:cNvPr>
            <p:cNvSpPr/>
            <p:nvPr/>
          </p:nvSpPr>
          <p:spPr>
            <a:xfrm>
              <a:off x="-16982689" y="1586377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18E00CEE-FDDE-6DA4-BB36-2DFE5D0325DF}"/>
                </a:ext>
              </a:extLst>
            </p:cNvPr>
            <p:cNvSpPr/>
            <p:nvPr/>
          </p:nvSpPr>
          <p:spPr>
            <a:xfrm>
              <a:off x="-17508498" y="15213495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ED4B7C17-3893-6F2E-BB97-BFC8ADD35E8B}"/>
                </a:ext>
              </a:extLst>
            </p:cNvPr>
            <p:cNvSpPr/>
            <p:nvPr/>
          </p:nvSpPr>
          <p:spPr>
            <a:xfrm>
              <a:off x="-19386731" y="1690476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7483B66F-0044-36DF-6FE3-6D7E800A9E56}"/>
                </a:ext>
              </a:extLst>
            </p:cNvPr>
            <p:cNvSpPr/>
            <p:nvPr/>
          </p:nvSpPr>
          <p:spPr>
            <a:xfrm>
              <a:off x="-19611974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Ellipse 13">
              <a:extLst>
                <a:ext uri="{FF2B5EF4-FFF2-40B4-BE49-F238E27FC236}">
                  <a16:creationId xmlns:a16="http://schemas.microsoft.com/office/drawing/2014/main" id="{1D37A889-E45D-8765-57BA-26E74332D2B9}"/>
                </a:ext>
              </a:extLst>
            </p:cNvPr>
            <p:cNvSpPr/>
            <p:nvPr/>
          </p:nvSpPr>
          <p:spPr>
            <a:xfrm>
              <a:off x="-17508498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B8501117-2F2F-FFA7-F73A-21327BB81E5B}"/>
                </a:ext>
              </a:extLst>
            </p:cNvPr>
            <p:cNvSpPr/>
            <p:nvPr/>
          </p:nvSpPr>
          <p:spPr>
            <a:xfrm>
              <a:off x="-15405022" y="12871382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22405CA1-1A80-A259-6D8D-FEE618D44280}"/>
                </a:ext>
              </a:extLst>
            </p:cNvPr>
            <p:cNvSpPr/>
            <p:nvPr/>
          </p:nvSpPr>
          <p:spPr>
            <a:xfrm>
              <a:off x="-15930911" y="13521821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Ellipse 16">
              <a:extLst>
                <a:ext uri="{FF2B5EF4-FFF2-40B4-BE49-F238E27FC236}">
                  <a16:creationId xmlns:a16="http://schemas.microsoft.com/office/drawing/2014/main" id="{EFE76D22-6DC8-6970-B9D8-2A0417845ED0}"/>
                </a:ext>
              </a:extLst>
            </p:cNvPr>
            <p:cNvSpPr/>
            <p:nvPr/>
          </p:nvSpPr>
          <p:spPr>
            <a:xfrm>
              <a:off x="-17508498" y="13912375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28C3B082-4D4E-7FDA-1BA6-964BAE96A13B}"/>
                </a:ext>
              </a:extLst>
            </p:cNvPr>
            <p:cNvSpPr/>
            <p:nvPr/>
          </p:nvSpPr>
          <p:spPr>
            <a:xfrm>
              <a:off x="-18560357" y="1521341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AAD90EBE-417F-3831-1063-28A560C0A956}"/>
                </a:ext>
              </a:extLst>
            </p:cNvPr>
            <p:cNvSpPr/>
            <p:nvPr/>
          </p:nvSpPr>
          <p:spPr>
            <a:xfrm>
              <a:off x="-19611974" y="1521341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Ellipse 19">
              <a:extLst>
                <a:ext uri="{FF2B5EF4-FFF2-40B4-BE49-F238E27FC236}">
                  <a16:creationId xmlns:a16="http://schemas.microsoft.com/office/drawing/2014/main" id="{079DCE82-83B9-9848-145D-A0FD35B3E1FD}"/>
                </a:ext>
              </a:extLst>
            </p:cNvPr>
            <p:cNvSpPr/>
            <p:nvPr/>
          </p:nvSpPr>
          <p:spPr>
            <a:xfrm>
              <a:off x="-16982609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D78C744B-5BC1-1B0E-A55C-39CF00227644}"/>
                </a:ext>
              </a:extLst>
            </p:cNvPr>
            <p:cNvSpPr/>
            <p:nvPr/>
          </p:nvSpPr>
          <p:spPr>
            <a:xfrm>
              <a:off x="-18034468" y="1456273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5A78C1C8-918A-E019-5AD9-94BB5151C47C}"/>
                </a:ext>
              </a:extLst>
            </p:cNvPr>
            <p:cNvSpPr/>
            <p:nvPr/>
          </p:nvSpPr>
          <p:spPr>
            <a:xfrm>
              <a:off x="-16682285" y="1326169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6FF75B91-99E3-F97E-CE70-AADA2222604A}"/>
                </a:ext>
              </a:extLst>
            </p:cNvPr>
            <p:cNvSpPr/>
            <p:nvPr/>
          </p:nvSpPr>
          <p:spPr>
            <a:xfrm>
              <a:off x="-16982609" y="13521902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86AEAEBE-86F6-3BA4-CDE7-88A79BE35D5F}"/>
                </a:ext>
              </a:extLst>
            </p:cNvPr>
            <p:cNvSpPr/>
            <p:nvPr/>
          </p:nvSpPr>
          <p:spPr>
            <a:xfrm>
              <a:off x="-19086246" y="1586385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Ellipse 24">
              <a:extLst>
                <a:ext uri="{FF2B5EF4-FFF2-40B4-BE49-F238E27FC236}">
                  <a16:creationId xmlns:a16="http://schemas.microsoft.com/office/drawing/2014/main" id="{68CE3E49-821E-A87D-1F34-FB46E00EEDEA}"/>
                </a:ext>
              </a:extLst>
            </p:cNvPr>
            <p:cNvSpPr/>
            <p:nvPr/>
          </p:nvSpPr>
          <p:spPr>
            <a:xfrm>
              <a:off x="-16757285" y="1417258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A5CC148F-6EB3-F305-7F5D-0D5321CE40EB}"/>
                </a:ext>
              </a:extLst>
            </p:cNvPr>
            <p:cNvSpPr/>
            <p:nvPr/>
          </p:nvSpPr>
          <p:spPr>
            <a:xfrm>
              <a:off x="-19086165" y="16904927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392731FB-8E76-07C7-218C-E01C5392572B}"/>
                </a:ext>
              </a:extLst>
            </p:cNvPr>
            <p:cNvSpPr/>
            <p:nvPr/>
          </p:nvSpPr>
          <p:spPr>
            <a:xfrm>
              <a:off x="-15930831" y="15863854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ACE2F03E-E37E-83EC-0D68-5198DEBF17FB}"/>
                </a:ext>
              </a:extLst>
            </p:cNvPr>
            <p:cNvSpPr/>
            <p:nvPr/>
          </p:nvSpPr>
          <p:spPr>
            <a:xfrm>
              <a:off x="-16456720" y="12871301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77A3FE17-9786-1F11-61C0-5895551908C7}"/>
                </a:ext>
              </a:extLst>
            </p:cNvPr>
            <p:cNvSpPr/>
            <p:nvPr/>
          </p:nvSpPr>
          <p:spPr>
            <a:xfrm>
              <a:off x="-18560276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FAA5D661-D3F1-B3C8-9D9A-035EA630621F}"/>
                </a:ext>
              </a:extLst>
            </p:cNvPr>
            <p:cNvSpPr/>
            <p:nvPr/>
          </p:nvSpPr>
          <p:spPr>
            <a:xfrm>
              <a:off x="-18259791" y="14172583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Ellipse 30">
              <a:extLst>
                <a:ext uri="{FF2B5EF4-FFF2-40B4-BE49-F238E27FC236}">
                  <a16:creationId xmlns:a16="http://schemas.microsoft.com/office/drawing/2014/main" id="{2264FA0F-5820-D358-644F-381C4A509F2B}"/>
                </a:ext>
              </a:extLst>
            </p:cNvPr>
            <p:cNvSpPr/>
            <p:nvPr/>
          </p:nvSpPr>
          <p:spPr>
            <a:xfrm>
              <a:off x="-16456800" y="16254246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Ellipse 31">
              <a:extLst>
                <a:ext uri="{FF2B5EF4-FFF2-40B4-BE49-F238E27FC236}">
                  <a16:creationId xmlns:a16="http://schemas.microsoft.com/office/drawing/2014/main" id="{0C6046B4-5B0B-8901-86BE-D9A75A552113}"/>
                </a:ext>
              </a:extLst>
            </p:cNvPr>
            <p:cNvSpPr/>
            <p:nvPr/>
          </p:nvSpPr>
          <p:spPr>
            <a:xfrm>
              <a:off x="-19912539" y="15213495"/>
              <a:ext cx="75242" cy="75242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Ellipse 32">
              <a:extLst>
                <a:ext uri="{FF2B5EF4-FFF2-40B4-BE49-F238E27FC236}">
                  <a16:creationId xmlns:a16="http://schemas.microsoft.com/office/drawing/2014/main" id="{4C7ED063-B5F7-9C87-69DF-187CD8196296}"/>
                </a:ext>
              </a:extLst>
            </p:cNvPr>
            <p:cNvSpPr/>
            <p:nvPr/>
          </p:nvSpPr>
          <p:spPr>
            <a:xfrm>
              <a:off x="-17508417" y="141725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Ellipse 33">
              <a:extLst>
                <a:ext uri="{FF2B5EF4-FFF2-40B4-BE49-F238E27FC236}">
                  <a16:creationId xmlns:a16="http://schemas.microsoft.com/office/drawing/2014/main" id="{0F5C54FD-2FCF-EDA2-DC5B-24969D1D9048}"/>
                </a:ext>
              </a:extLst>
            </p:cNvPr>
            <p:cNvSpPr/>
            <p:nvPr/>
          </p:nvSpPr>
          <p:spPr>
            <a:xfrm>
              <a:off x="-17207771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8B3FFC08-48CC-D164-7732-C03639A54B71}"/>
                </a:ext>
              </a:extLst>
            </p:cNvPr>
            <p:cNvSpPr/>
            <p:nvPr/>
          </p:nvSpPr>
          <p:spPr>
            <a:xfrm>
              <a:off x="-16156235" y="1287138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Ellipse 35">
              <a:extLst>
                <a:ext uri="{FF2B5EF4-FFF2-40B4-BE49-F238E27FC236}">
                  <a16:creationId xmlns:a16="http://schemas.microsoft.com/office/drawing/2014/main" id="{1096852A-44C8-A704-520B-5F48E22D575D}"/>
                </a:ext>
              </a:extLst>
            </p:cNvPr>
            <p:cNvSpPr/>
            <p:nvPr/>
          </p:nvSpPr>
          <p:spPr>
            <a:xfrm>
              <a:off x="-17207771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D8620F5F-B2E4-4A1B-F82B-B78B98D2AA2E}"/>
                </a:ext>
              </a:extLst>
            </p:cNvPr>
            <p:cNvSpPr/>
            <p:nvPr/>
          </p:nvSpPr>
          <p:spPr>
            <a:xfrm>
              <a:off x="-16682204" y="1482302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" name="Ellipse 37">
              <a:extLst>
                <a:ext uri="{FF2B5EF4-FFF2-40B4-BE49-F238E27FC236}">
                  <a16:creationId xmlns:a16="http://schemas.microsoft.com/office/drawing/2014/main" id="{41C8851F-3561-63CD-34B3-2F8ECFB56D37}"/>
                </a:ext>
              </a:extLst>
            </p:cNvPr>
            <p:cNvSpPr/>
            <p:nvPr/>
          </p:nvSpPr>
          <p:spPr>
            <a:xfrm>
              <a:off x="-17809144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" name="Ellipse 38">
              <a:extLst>
                <a:ext uri="{FF2B5EF4-FFF2-40B4-BE49-F238E27FC236}">
                  <a16:creationId xmlns:a16="http://schemas.microsoft.com/office/drawing/2014/main" id="{713098F5-0D5E-287F-8D60-82D74C31310B}"/>
                </a:ext>
              </a:extLst>
            </p:cNvPr>
            <p:cNvSpPr/>
            <p:nvPr/>
          </p:nvSpPr>
          <p:spPr>
            <a:xfrm>
              <a:off x="-17733902" y="1482302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A8E10927-2799-B2B2-D141-806016C90E9B}"/>
                </a:ext>
              </a:extLst>
            </p:cNvPr>
            <p:cNvSpPr/>
            <p:nvPr/>
          </p:nvSpPr>
          <p:spPr>
            <a:xfrm>
              <a:off x="-16156154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" name="Ellipse 40">
              <a:extLst>
                <a:ext uri="{FF2B5EF4-FFF2-40B4-BE49-F238E27FC236}">
                  <a16:creationId xmlns:a16="http://schemas.microsoft.com/office/drawing/2014/main" id="{8249DDE5-5E00-E7EF-8916-4EEE5DCEF5E6}"/>
                </a:ext>
              </a:extLst>
            </p:cNvPr>
            <p:cNvSpPr/>
            <p:nvPr/>
          </p:nvSpPr>
          <p:spPr>
            <a:xfrm>
              <a:off x="-18860761" y="162542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C1AB6769-279E-EC4F-300F-FD39CCAB717C}"/>
                </a:ext>
              </a:extLst>
            </p:cNvPr>
            <p:cNvSpPr/>
            <p:nvPr/>
          </p:nvSpPr>
          <p:spPr>
            <a:xfrm>
              <a:off x="-17208013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" name="Ellipse 42">
              <a:extLst>
                <a:ext uri="{FF2B5EF4-FFF2-40B4-BE49-F238E27FC236}">
                  <a16:creationId xmlns:a16="http://schemas.microsoft.com/office/drawing/2014/main" id="{04DF53B3-E5DB-D710-8A40-875F5F9D8F09}"/>
                </a:ext>
              </a:extLst>
            </p:cNvPr>
            <p:cNvSpPr/>
            <p:nvPr/>
          </p:nvSpPr>
          <p:spPr>
            <a:xfrm>
              <a:off x="-17208013" y="1495328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" name="Ellipse 43">
              <a:extLst>
                <a:ext uri="{FF2B5EF4-FFF2-40B4-BE49-F238E27FC236}">
                  <a16:creationId xmlns:a16="http://schemas.microsoft.com/office/drawing/2014/main" id="{B0DA11D9-8B3D-D632-396E-2465C02FB5F3}"/>
                </a:ext>
              </a:extLst>
            </p:cNvPr>
            <p:cNvSpPr/>
            <p:nvPr/>
          </p:nvSpPr>
          <p:spPr>
            <a:xfrm>
              <a:off x="-17809144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" name="Ellipse 44">
              <a:extLst>
                <a:ext uri="{FF2B5EF4-FFF2-40B4-BE49-F238E27FC236}">
                  <a16:creationId xmlns:a16="http://schemas.microsoft.com/office/drawing/2014/main" id="{CB8DDA5F-A4A3-BD5E-84B2-BD1263005D3F}"/>
                </a:ext>
              </a:extLst>
            </p:cNvPr>
            <p:cNvSpPr/>
            <p:nvPr/>
          </p:nvSpPr>
          <p:spPr>
            <a:xfrm>
              <a:off x="-18860761" y="14172421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" name="Ellipse 45">
              <a:extLst>
                <a:ext uri="{FF2B5EF4-FFF2-40B4-BE49-F238E27FC236}">
                  <a16:creationId xmlns:a16="http://schemas.microsoft.com/office/drawing/2014/main" id="{FC1EA73B-4A53-4505-97E6-DC4D4FCB960F}"/>
                </a:ext>
              </a:extLst>
            </p:cNvPr>
            <p:cNvSpPr/>
            <p:nvPr/>
          </p:nvSpPr>
          <p:spPr>
            <a:xfrm>
              <a:off x="-16681963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" name="Ellipse 46">
              <a:extLst>
                <a:ext uri="{FF2B5EF4-FFF2-40B4-BE49-F238E27FC236}">
                  <a16:creationId xmlns:a16="http://schemas.microsoft.com/office/drawing/2014/main" id="{889BF29A-EE74-A1A3-BD0A-DD755AB83E06}"/>
                </a:ext>
              </a:extLst>
            </p:cNvPr>
            <p:cNvSpPr/>
            <p:nvPr/>
          </p:nvSpPr>
          <p:spPr>
            <a:xfrm>
              <a:off x="-15630346" y="1352206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" name="Ellipse 47">
              <a:extLst>
                <a:ext uri="{FF2B5EF4-FFF2-40B4-BE49-F238E27FC236}">
                  <a16:creationId xmlns:a16="http://schemas.microsoft.com/office/drawing/2014/main" id="{D2E26A15-4AB6-5B90-FDC5-29AF67DD4B79}"/>
                </a:ext>
              </a:extLst>
            </p:cNvPr>
            <p:cNvSpPr/>
            <p:nvPr/>
          </p:nvSpPr>
          <p:spPr>
            <a:xfrm>
              <a:off x="-18860761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" name="Ellipse 48">
              <a:extLst>
                <a:ext uri="{FF2B5EF4-FFF2-40B4-BE49-F238E27FC236}">
                  <a16:creationId xmlns:a16="http://schemas.microsoft.com/office/drawing/2014/main" id="{73E09680-4A1E-75BA-25E1-23FE7461F74E}"/>
                </a:ext>
              </a:extLst>
            </p:cNvPr>
            <p:cNvSpPr/>
            <p:nvPr/>
          </p:nvSpPr>
          <p:spPr>
            <a:xfrm>
              <a:off x="-17283255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" name="Ellipse 49">
              <a:extLst>
                <a:ext uri="{FF2B5EF4-FFF2-40B4-BE49-F238E27FC236}">
                  <a16:creationId xmlns:a16="http://schemas.microsoft.com/office/drawing/2014/main" id="{D5C3ECFE-408F-4B11-CC9C-7607853B0E42}"/>
                </a:ext>
              </a:extLst>
            </p:cNvPr>
            <p:cNvSpPr/>
            <p:nvPr/>
          </p:nvSpPr>
          <p:spPr>
            <a:xfrm>
              <a:off x="-17733580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" name="Ellipse 50">
              <a:extLst>
                <a:ext uri="{FF2B5EF4-FFF2-40B4-BE49-F238E27FC236}">
                  <a16:creationId xmlns:a16="http://schemas.microsoft.com/office/drawing/2014/main" id="{FBA63954-C8A5-18E9-CA8D-37E7B73FF501}"/>
                </a:ext>
              </a:extLst>
            </p:cNvPr>
            <p:cNvSpPr/>
            <p:nvPr/>
          </p:nvSpPr>
          <p:spPr>
            <a:xfrm>
              <a:off x="-16456639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" name="Ellipse 51">
              <a:extLst>
                <a:ext uri="{FF2B5EF4-FFF2-40B4-BE49-F238E27FC236}">
                  <a16:creationId xmlns:a16="http://schemas.microsoft.com/office/drawing/2014/main" id="{13973566-365E-65EE-9FB8-2F310363D09B}"/>
                </a:ext>
              </a:extLst>
            </p:cNvPr>
            <p:cNvSpPr/>
            <p:nvPr/>
          </p:nvSpPr>
          <p:spPr>
            <a:xfrm>
              <a:off x="-18860600" y="1651445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" name="Ellipse 52">
              <a:extLst>
                <a:ext uri="{FF2B5EF4-FFF2-40B4-BE49-F238E27FC236}">
                  <a16:creationId xmlns:a16="http://schemas.microsoft.com/office/drawing/2014/main" id="{A56108B4-A369-93CE-7BEB-5DEA11E2AD5B}"/>
                </a:ext>
              </a:extLst>
            </p:cNvPr>
            <p:cNvSpPr/>
            <p:nvPr/>
          </p:nvSpPr>
          <p:spPr>
            <a:xfrm>
              <a:off x="-18334953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" name="Ellipse 53">
              <a:extLst>
                <a:ext uri="{FF2B5EF4-FFF2-40B4-BE49-F238E27FC236}">
                  <a16:creationId xmlns:a16="http://schemas.microsoft.com/office/drawing/2014/main" id="{97DD4F43-B5DC-9BBE-0D7C-52C17371318C}"/>
                </a:ext>
              </a:extLst>
            </p:cNvPr>
            <p:cNvSpPr/>
            <p:nvPr/>
          </p:nvSpPr>
          <p:spPr>
            <a:xfrm>
              <a:off x="-16681963" y="1352206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" name="Ellipse 54">
              <a:extLst>
                <a:ext uri="{FF2B5EF4-FFF2-40B4-BE49-F238E27FC236}">
                  <a16:creationId xmlns:a16="http://schemas.microsoft.com/office/drawing/2014/main" id="{78B7363A-4254-84E9-3FA9-0C5DED10EF64}"/>
                </a:ext>
              </a:extLst>
            </p:cNvPr>
            <p:cNvSpPr/>
            <p:nvPr/>
          </p:nvSpPr>
          <p:spPr>
            <a:xfrm>
              <a:off x="-17283013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" name="Ellipse 55">
              <a:extLst>
                <a:ext uri="{FF2B5EF4-FFF2-40B4-BE49-F238E27FC236}">
                  <a16:creationId xmlns:a16="http://schemas.microsoft.com/office/drawing/2014/main" id="{B8054599-D410-974F-3314-52CA4DC145D8}"/>
                </a:ext>
              </a:extLst>
            </p:cNvPr>
            <p:cNvSpPr/>
            <p:nvPr/>
          </p:nvSpPr>
          <p:spPr>
            <a:xfrm>
              <a:off x="-19386570" y="1586393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C5377EF4-0A31-871F-4A6A-C6DFF68CEA0D}"/>
                </a:ext>
              </a:extLst>
            </p:cNvPr>
            <p:cNvSpPr/>
            <p:nvPr/>
          </p:nvSpPr>
          <p:spPr>
            <a:xfrm>
              <a:off x="-18259710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A642B40B-5051-C9D1-30DB-0133115FC0C0}"/>
                </a:ext>
              </a:extLst>
            </p:cNvPr>
            <p:cNvSpPr/>
            <p:nvPr/>
          </p:nvSpPr>
          <p:spPr>
            <a:xfrm>
              <a:off x="-15630346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" name="Ellipse 58">
              <a:extLst>
                <a:ext uri="{FF2B5EF4-FFF2-40B4-BE49-F238E27FC236}">
                  <a16:creationId xmlns:a16="http://schemas.microsoft.com/office/drawing/2014/main" id="{5F104B7E-1DCD-F832-1CF7-DD5CF6D91C39}"/>
                </a:ext>
              </a:extLst>
            </p:cNvPr>
            <p:cNvSpPr/>
            <p:nvPr/>
          </p:nvSpPr>
          <p:spPr>
            <a:xfrm>
              <a:off x="-16156154" y="14172421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" name="Ellipse 59">
              <a:extLst>
                <a:ext uri="{FF2B5EF4-FFF2-40B4-BE49-F238E27FC236}">
                  <a16:creationId xmlns:a16="http://schemas.microsoft.com/office/drawing/2014/main" id="{07183036-53CE-8194-4541-2DD0CBFA1F5D}"/>
                </a:ext>
              </a:extLst>
            </p:cNvPr>
            <p:cNvSpPr/>
            <p:nvPr/>
          </p:nvSpPr>
          <p:spPr>
            <a:xfrm>
              <a:off x="-18334872" y="1690484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" name="Ellipse 60">
              <a:extLst>
                <a:ext uri="{FF2B5EF4-FFF2-40B4-BE49-F238E27FC236}">
                  <a16:creationId xmlns:a16="http://schemas.microsoft.com/office/drawing/2014/main" id="{C286A189-BCAF-8593-60C2-897EC66CEAD0}"/>
                </a:ext>
              </a:extLst>
            </p:cNvPr>
            <p:cNvSpPr/>
            <p:nvPr/>
          </p:nvSpPr>
          <p:spPr>
            <a:xfrm>
              <a:off x="-17808822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" name="Ellipse 61">
              <a:extLst>
                <a:ext uri="{FF2B5EF4-FFF2-40B4-BE49-F238E27FC236}">
                  <a16:creationId xmlns:a16="http://schemas.microsoft.com/office/drawing/2014/main" id="{4FE33803-7328-1E55-4528-A637B8D23108}"/>
                </a:ext>
              </a:extLst>
            </p:cNvPr>
            <p:cNvSpPr/>
            <p:nvPr/>
          </p:nvSpPr>
          <p:spPr>
            <a:xfrm>
              <a:off x="-16231316" y="156036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" name="Ellipse 62">
              <a:extLst>
                <a:ext uri="{FF2B5EF4-FFF2-40B4-BE49-F238E27FC236}">
                  <a16:creationId xmlns:a16="http://schemas.microsoft.com/office/drawing/2014/main" id="{3E7C54CB-E92D-DD87-BA57-2DD26A1E57DD}"/>
                </a:ext>
              </a:extLst>
            </p:cNvPr>
            <p:cNvSpPr/>
            <p:nvPr/>
          </p:nvSpPr>
          <p:spPr>
            <a:xfrm>
              <a:off x="-15705507" y="1417266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" name="Ellipse 63">
              <a:extLst>
                <a:ext uri="{FF2B5EF4-FFF2-40B4-BE49-F238E27FC236}">
                  <a16:creationId xmlns:a16="http://schemas.microsoft.com/office/drawing/2014/main" id="{077BB318-1089-E363-E7A2-9909BF003199}"/>
                </a:ext>
              </a:extLst>
            </p:cNvPr>
            <p:cNvSpPr/>
            <p:nvPr/>
          </p:nvSpPr>
          <p:spPr>
            <a:xfrm>
              <a:off x="-17808822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" name="Ellipse 64">
              <a:extLst>
                <a:ext uri="{FF2B5EF4-FFF2-40B4-BE49-F238E27FC236}">
                  <a16:creationId xmlns:a16="http://schemas.microsoft.com/office/drawing/2014/main" id="{B07E1467-0DCB-F237-4D20-0012A7CFCF9D}"/>
                </a:ext>
              </a:extLst>
            </p:cNvPr>
            <p:cNvSpPr/>
            <p:nvPr/>
          </p:nvSpPr>
          <p:spPr>
            <a:xfrm>
              <a:off x="-16681963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" name="Ellipse 65">
              <a:extLst>
                <a:ext uri="{FF2B5EF4-FFF2-40B4-BE49-F238E27FC236}">
                  <a16:creationId xmlns:a16="http://schemas.microsoft.com/office/drawing/2014/main" id="{8382A2DF-94FB-60AD-1D6B-99B773867FEC}"/>
                </a:ext>
              </a:extLst>
            </p:cNvPr>
            <p:cNvSpPr/>
            <p:nvPr/>
          </p:nvSpPr>
          <p:spPr>
            <a:xfrm>
              <a:off x="-15404861" y="14172421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" name="Ellipse 66">
              <a:extLst>
                <a:ext uri="{FF2B5EF4-FFF2-40B4-BE49-F238E27FC236}">
                  <a16:creationId xmlns:a16="http://schemas.microsoft.com/office/drawing/2014/main" id="{AC3D0CD1-381F-0748-1AC3-276BB5850C03}"/>
                </a:ext>
              </a:extLst>
            </p:cNvPr>
            <p:cNvSpPr/>
            <p:nvPr/>
          </p:nvSpPr>
          <p:spPr>
            <a:xfrm>
              <a:off x="-16982609" y="1560380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" name="Ellipse 67">
              <a:extLst>
                <a:ext uri="{FF2B5EF4-FFF2-40B4-BE49-F238E27FC236}">
                  <a16:creationId xmlns:a16="http://schemas.microsoft.com/office/drawing/2014/main" id="{9566C75D-5CB5-F37F-429C-049D8F30D125}"/>
                </a:ext>
              </a:extLst>
            </p:cNvPr>
            <p:cNvSpPr/>
            <p:nvPr/>
          </p:nvSpPr>
          <p:spPr>
            <a:xfrm>
              <a:off x="-15630507" y="1326185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" name="Ellipse 68">
              <a:extLst>
                <a:ext uri="{FF2B5EF4-FFF2-40B4-BE49-F238E27FC236}">
                  <a16:creationId xmlns:a16="http://schemas.microsoft.com/office/drawing/2014/main" id="{53F66053-BD2D-DD4D-1269-4ACB6158059A}"/>
                </a:ext>
              </a:extLst>
            </p:cNvPr>
            <p:cNvSpPr/>
            <p:nvPr/>
          </p:nvSpPr>
          <p:spPr>
            <a:xfrm>
              <a:off x="-17283094" y="1560372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" name="Ellipse 69">
              <a:extLst>
                <a:ext uri="{FF2B5EF4-FFF2-40B4-BE49-F238E27FC236}">
                  <a16:creationId xmlns:a16="http://schemas.microsoft.com/office/drawing/2014/main" id="{048A7B80-BF34-6F01-6CF3-103BC4F9D923}"/>
                </a:ext>
              </a:extLst>
            </p:cNvPr>
            <p:cNvSpPr/>
            <p:nvPr/>
          </p:nvSpPr>
          <p:spPr>
            <a:xfrm>
              <a:off x="-17733821" y="1560372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" name="Ellipse 70">
              <a:extLst>
                <a:ext uri="{FF2B5EF4-FFF2-40B4-BE49-F238E27FC236}">
                  <a16:creationId xmlns:a16="http://schemas.microsoft.com/office/drawing/2014/main" id="{697318D8-E3F7-5CBC-0A46-E6CE246B848E}"/>
                </a:ext>
              </a:extLst>
            </p:cNvPr>
            <p:cNvSpPr/>
            <p:nvPr/>
          </p:nvSpPr>
          <p:spPr>
            <a:xfrm>
              <a:off x="-15630346" y="1456265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" name="Ellipse 71">
              <a:extLst>
                <a:ext uri="{FF2B5EF4-FFF2-40B4-BE49-F238E27FC236}">
                  <a16:creationId xmlns:a16="http://schemas.microsoft.com/office/drawing/2014/main" id="{A3B30132-4E0F-C7B2-FA76-C9F81E612305}"/>
                </a:ext>
              </a:extLst>
            </p:cNvPr>
            <p:cNvSpPr/>
            <p:nvPr/>
          </p:nvSpPr>
          <p:spPr>
            <a:xfrm>
              <a:off x="-18034306" y="1560380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" name="Ellipse 72">
              <a:extLst>
                <a:ext uri="{FF2B5EF4-FFF2-40B4-BE49-F238E27FC236}">
                  <a16:creationId xmlns:a16="http://schemas.microsoft.com/office/drawing/2014/main" id="{14CDE377-2E66-B956-9D59-FC8473B028C9}"/>
                </a:ext>
              </a:extLst>
            </p:cNvPr>
            <p:cNvSpPr/>
            <p:nvPr/>
          </p:nvSpPr>
          <p:spPr>
            <a:xfrm>
              <a:off x="-18334953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" name="Ellipse 73">
              <a:extLst>
                <a:ext uri="{FF2B5EF4-FFF2-40B4-BE49-F238E27FC236}">
                  <a16:creationId xmlns:a16="http://schemas.microsoft.com/office/drawing/2014/main" id="{5E18B654-F66C-3055-AFDC-C3A308C71DC9}"/>
                </a:ext>
              </a:extLst>
            </p:cNvPr>
            <p:cNvSpPr/>
            <p:nvPr/>
          </p:nvSpPr>
          <p:spPr>
            <a:xfrm>
              <a:off x="-18034468" y="1690484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" name="Ellipse 74">
              <a:extLst>
                <a:ext uri="{FF2B5EF4-FFF2-40B4-BE49-F238E27FC236}">
                  <a16:creationId xmlns:a16="http://schemas.microsoft.com/office/drawing/2014/main" id="{B1B07699-E3EE-87D0-B625-0A7E0366D7E5}"/>
                </a:ext>
              </a:extLst>
            </p:cNvPr>
            <p:cNvSpPr/>
            <p:nvPr/>
          </p:nvSpPr>
          <p:spPr>
            <a:xfrm>
              <a:off x="-18785600" y="156036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" name="Ellipse 75">
              <a:extLst>
                <a:ext uri="{FF2B5EF4-FFF2-40B4-BE49-F238E27FC236}">
                  <a16:creationId xmlns:a16="http://schemas.microsoft.com/office/drawing/2014/main" id="{C22CDBD9-C1B4-E110-7B48-BAD9BF15B8AD}"/>
                </a:ext>
              </a:extLst>
            </p:cNvPr>
            <p:cNvSpPr/>
            <p:nvPr/>
          </p:nvSpPr>
          <p:spPr>
            <a:xfrm>
              <a:off x="-18860519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7" name="Ellipse 76">
              <a:extLst>
                <a:ext uri="{FF2B5EF4-FFF2-40B4-BE49-F238E27FC236}">
                  <a16:creationId xmlns:a16="http://schemas.microsoft.com/office/drawing/2014/main" id="{79654AEC-7E29-EFB1-251C-2E052E3FCF03}"/>
                </a:ext>
              </a:extLst>
            </p:cNvPr>
            <p:cNvSpPr/>
            <p:nvPr/>
          </p:nvSpPr>
          <p:spPr>
            <a:xfrm>
              <a:off x="-19386570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8" name="Ellipse 77">
              <a:extLst>
                <a:ext uri="{FF2B5EF4-FFF2-40B4-BE49-F238E27FC236}">
                  <a16:creationId xmlns:a16="http://schemas.microsoft.com/office/drawing/2014/main" id="{DF7EB66F-54B7-9E2F-E9BF-5E6D597CD42A}"/>
                </a:ext>
              </a:extLst>
            </p:cNvPr>
            <p:cNvSpPr/>
            <p:nvPr/>
          </p:nvSpPr>
          <p:spPr>
            <a:xfrm>
              <a:off x="-16156154" y="1391237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9" name="Ellipse 78">
              <a:extLst>
                <a:ext uri="{FF2B5EF4-FFF2-40B4-BE49-F238E27FC236}">
                  <a16:creationId xmlns:a16="http://schemas.microsoft.com/office/drawing/2014/main" id="{E864683C-9152-B5F9-6A93-EB84EF895D57}"/>
                </a:ext>
              </a:extLst>
            </p:cNvPr>
            <p:cNvSpPr/>
            <p:nvPr/>
          </p:nvSpPr>
          <p:spPr>
            <a:xfrm>
              <a:off x="-19837217" y="1560364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0" name="Ellipse 79">
              <a:extLst>
                <a:ext uri="{FF2B5EF4-FFF2-40B4-BE49-F238E27FC236}">
                  <a16:creationId xmlns:a16="http://schemas.microsoft.com/office/drawing/2014/main" id="{011C8705-DF6A-D01C-D158-D254F2EA8626}"/>
                </a:ext>
              </a:extLst>
            </p:cNvPr>
            <p:cNvSpPr/>
            <p:nvPr/>
          </p:nvSpPr>
          <p:spPr>
            <a:xfrm>
              <a:off x="-16757205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1" name="Ellipse 80">
              <a:extLst>
                <a:ext uri="{FF2B5EF4-FFF2-40B4-BE49-F238E27FC236}">
                  <a16:creationId xmlns:a16="http://schemas.microsoft.com/office/drawing/2014/main" id="{8D7CE645-9994-71F7-C1BF-63CEE04614CF}"/>
                </a:ext>
              </a:extLst>
            </p:cNvPr>
            <p:cNvSpPr/>
            <p:nvPr/>
          </p:nvSpPr>
          <p:spPr>
            <a:xfrm>
              <a:off x="-18334711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2" name="Ellipse 81">
              <a:extLst>
                <a:ext uri="{FF2B5EF4-FFF2-40B4-BE49-F238E27FC236}">
                  <a16:creationId xmlns:a16="http://schemas.microsoft.com/office/drawing/2014/main" id="{8A41843D-E380-A02F-97A8-18326DF3ECFB}"/>
                </a:ext>
              </a:extLst>
            </p:cNvPr>
            <p:cNvSpPr/>
            <p:nvPr/>
          </p:nvSpPr>
          <p:spPr>
            <a:xfrm>
              <a:off x="-16681963" y="1456281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3" name="Ellipse 82">
              <a:extLst>
                <a:ext uri="{FF2B5EF4-FFF2-40B4-BE49-F238E27FC236}">
                  <a16:creationId xmlns:a16="http://schemas.microsoft.com/office/drawing/2014/main" id="{AD73E982-CCB6-2B99-E8E4-DE0E2E651633}"/>
                </a:ext>
              </a:extLst>
            </p:cNvPr>
            <p:cNvSpPr/>
            <p:nvPr/>
          </p:nvSpPr>
          <p:spPr>
            <a:xfrm>
              <a:off x="-18334953" y="1456281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4" name="Ellipse 83">
              <a:extLst>
                <a:ext uri="{FF2B5EF4-FFF2-40B4-BE49-F238E27FC236}">
                  <a16:creationId xmlns:a16="http://schemas.microsoft.com/office/drawing/2014/main" id="{4E382503-5DE9-0F11-10D5-61367E656B5B}"/>
                </a:ext>
              </a:extLst>
            </p:cNvPr>
            <p:cNvSpPr/>
            <p:nvPr/>
          </p:nvSpPr>
          <p:spPr>
            <a:xfrm>
              <a:off x="-19086085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5" name="Ellipse 84">
              <a:extLst>
                <a:ext uri="{FF2B5EF4-FFF2-40B4-BE49-F238E27FC236}">
                  <a16:creationId xmlns:a16="http://schemas.microsoft.com/office/drawing/2014/main" id="{6819441D-96BC-18FE-B331-67FEB92C19FF}"/>
                </a:ext>
              </a:extLst>
            </p:cNvPr>
            <p:cNvSpPr/>
            <p:nvPr/>
          </p:nvSpPr>
          <p:spPr>
            <a:xfrm>
              <a:off x="-15179618" y="1326169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6" name="Ellipse 85">
              <a:extLst>
                <a:ext uri="{FF2B5EF4-FFF2-40B4-BE49-F238E27FC236}">
                  <a16:creationId xmlns:a16="http://schemas.microsoft.com/office/drawing/2014/main" id="{F621F1AB-5CD1-0423-5DA4-6D0FDBB3EE43}"/>
                </a:ext>
              </a:extLst>
            </p:cNvPr>
            <p:cNvSpPr/>
            <p:nvPr/>
          </p:nvSpPr>
          <p:spPr>
            <a:xfrm>
              <a:off x="-16231316" y="1326169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7" name="Ellipse 86">
              <a:extLst>
                <a:ext uri="{FF2B5EF4-FFF2-40B4-BE49-F238E27FC236}">
                  <a16:creationId xmlns:a16="http://schemas.microsoft.com/office/drawing/2014/main" id="{1B29A99E-FBB4-0FF0-E0E0-BE700874DD40}"/>
                </a:ext>
              </a:extLst>
            </p:cNvPr>
            <p:cNvSpPr/>
            <p:nvPr/>
          </p:nvSpPr>
          <p:spPr>
            <a:xfrm>
              <a:off x="-15930750" y="15603888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8" name="Ellipse 87">
              <a:extLst>
                <a:ext uri="{FF2B5EF4-FFF2-40B4-BE49-F238E27FC236}">
                  <a16:creationId xmlns:a16="http://schemas.microsoft.com/office/drawing/2014/main" id="{DAD398F8-BE3F-FDB4-1D22-BD848B3007FA}"/>
                </a:ext>
              </a:extLst>
            </p:cNvPr>
            <p:cNvSpPr/>
            <p:nvPr/>
          </p:nvSpPr>
          <p:spPr>
            <a:xfrm>
              <a:off x="-16456720" y="141725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9" name="Ellipse 88">
              <a:extLst>
                <a:ext uri="{FF2B5EF4-FFF2-40B4-BE49-F238E27FC236}">
                  <a16:creationId xmlns:a16="http://schemas.microsoft.com/office/drawing/2014/main" id="{51C75B99-AF15-1560-3440-D9EC9912488D}"/>
                </a:ext>
              </a:extLst>
            </p:cNvPr>
            <p:cNvSpPr/>
            <p:nvPr/>
          </p:nvSpPr>
          <p:spPr>
            <a:xfrm>
              <a:off x="-18785600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0" name="Ellipse 89">
              <a:extLst>
                <a:ext uri="{FF2B5EF4-FFF2-40B4-BE49-F238E27FC236}">
                  <a16:creationId xmlns:a16="http://schemas.microsoft.com/office/drawing/2014/main" id="{521EA905-2AF0-F3B5-6150-3D4D9F06E911}"/>
                </a:ext>
              </a:extLst>
            </p:cNvPr>
            <p:cNvSpPr/>
            <p:nvPr/>
          </p:nvSpPr>
          <p:spPr>
            <a:xfrm>
              <a:off x="-18785519" y="1586409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1" name="Ellipse 90">
              <a:extLst>
                <a:ext uri="{FF2B5EF4-FFF2-40B4-BE49-F238E27FC236}">
                  <a16:creationId xmlns:a16="http://schemas.microsoft.com/office/drawing/2014/main" id="{574AC6F9-B9FC-4ECF-9179-F53ACC66AE42}"/>
                </a:ext>
              </a:extLst>
            </p:cNvPr>
            <p:cNvSpPr/>
            <p:nvPr/>
          </p:nvSpPr>
          <p:spPr>
            <a:xfrm>
              <a:off x="-16231396" y="1586409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2" name="Ellipse 91">
              <a:extLst>
                <a:ext uri="{FF2B5EF4-FFF2-40B4-BE49-F238E27FC236}">
                  <a16:creationId xmlns:a16="http://schemas.microsoft.com/office/drawing/2014/main" id="{06F8974C-0D20-CCBE-EFCD-5200AE448D74}"/>
                </a:ext>
              </a:extLst>
            </p:cNvPr>
            <p:cNvSpPr/>
            <p:nvPr/>
          </p:nvSpPr>
          <p:spPr>
            <a:xfrm>
              <a:off x="-18259469" y="1391229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3" name="Ellipse 92">
              <a:extLst>
                <a:ext uri="{FF2B5EF4-FFF2-40B4-BE49-F238E27FC236}">
                  <a16:creationId xmlns:a16="http://schemas.microsoft.com/office/drawing/2014/main" id="{7C1C4A85-B331-2E45-603F-32C6C736E8ED}"/>
                </a:ext>
              </a:extLst>
            </p:cNvPr>
            <p:cNvSpPr/>
            <p:nvPr/>
          </p:nvSpPr>
          <p:spPr>
            <a:xfrm>
              <a:off x="-16231557" y="1352198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4" name="Ellipse 93">
              <a:extLst>
                <a:ext uri="{FF2B5EF4-FFF2-40B4-BE49-F238E27FC236}">
                  <a16:creationId xmlns:a16="http://schemas.microsoft.com/office/drawing/2014/main" id="{004BA170-CB19-4F94-4023-20DFEF6D8666}"/>
                </a:ext>
              </a:extLst>
            </p:cNvPr>
            <p:cNvSpPr/>
            <p:nvPr/>
          </p:nvSpPr>
          <p:spPr>
            <a:xfrm>
              <a:off x="-18259549" y="1625432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5" name="Ellipse 94">
              <a:extLst>
                <a:ext uri="{FF2B5EF4-FFF2-40B4-BE49-F238E27FC236}">
                  <a16:creationId xmlns:a16="http://schemas.microsoft.com/office/drawing/2014/main" id="{B81C878C-A216-22EF-D003-C7707653AB3F}"/>
                </a:ext>
              </a:extLst>
            </p:cNvPr>
            <p:cNvSpPr/>
            <p:nvPr/>
          </p:nvSpPr>
          <p:spPr>
            <a:xfrm>
              <a:off x="-16757366" y="16254327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6" name="Ellipse 95">
              <a:extLst>
                <a:ext uri="{FF2B5EF4-FFF2-40B4-BE49-F238E27FC236}">
                  <a16:creationId xmlns:a16="http://schemas.microsoft.com/office/drawing/2014/main" id="{ADFAD4D0-0778-6A27-7F1D-33CDC2B192CA}"/>
                </a:ext>
              </a:extLst>
            </p:cNvPr>
            <p:cNvSpPr/>
            <p:nvPr/>
          </p:nvSpPr>
          <p:spPr>
            <a:xfrm>
              <a:off x="-17207852" y="141725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7" name="Ellipse 96">
              <a:extLst>
                <a:ext uri="{FF2B5EF4-FFF2-40B4-BE49-F238E27FC236}">
                  <a16:creationId xmlns:a16="http://schemas.microsoft.com/office/drawing/2014/main" id="{98D75D5D-3EB7-141F-B6DC-B556E340E3B4}"/>
                </a:ext>
              </a:extLst>
            </p:cNvPr>
            <p:cNvSpPr/>
            <p:nvPr/>
          </p:nvSpPr>
          <p:spPr>
            <a:xfrm>
              <a:off x="-19311408" y="1651461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" name="Ellipse 97">
              <a:extLst>
                <a:ext uri="{FF2B5EF4-FFF2-40B4-BE49-F238E27FC236}">
                  <a16:creationId xmlns:a16="http://schemas.microsoft.com/office/drawing/2014/main" id="{03193823-B613-A60B-77AB-ABD1A8261FFC}"/>
                </a:ext>
              </a:extLst>
            </p:cNvPr>
            <p:cNvSpPr/>
            <p:nvPr/>
          </p:nvSpPr>
          <p:spPr>
            <a:xfrm>
              <a:off x="-18860761" y="15213495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9" name="Ellipse 98">
              <a:extLst>
                <a:ext uri="{FF2B5EF4-FFF2-40B4-BE49-F238E27FC236}">
                  <a16:creationId xmlns:a16="http://schemas.microsoft.com/office/drawing/2014/main" id="{BF6D4393-020E-5BAB-D271-7CE7F6F5FD82}"/>
                </a:ext>
              </a:extLst>
            </p:cNvPr>
            <p:cNvSpPr/>
            <p:nvPr/>
          </p:nvSpPr>
          <p:spPr>
            <a:xfrm>
              <a:off x="-18560115" y="1651445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0" name="Ellipse 99">
              <a:extLst>
                <a:ext uri="{FF2B5EF4-FFF2-40B4-BE49-F238E27FC236}">
                  <a16:creationId xmlns:a16="http://schemas.microsoft.com/office/drawing/2014/main" id="{CD46BD48-996F-17C8-5E7B-B9CF5461AC0C}"/>
                </a:ext>
              </a:extLst>
            </p:cNvPr>
            <p:cNvSpPr/>
            <p:nvPr/>
          </p:nvSpPr>
          <p:spPr>
            <a:xfrm>
              <a:off x="-17808902" y="141725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1" name="Ellipse 100">
              <a:extLst>
                <a:ext uri="{FF2B5EF4-FFF2-40B4-BE49-F238E27FC236}">
                  <a16:creationId xmlns:a16="http://schemas.microsoft.com/office/drawing/2014/main" id="{0891F8C0-5C23-0BAE-9AFD-1F1B7008A2E2}"/>
                </a:ext>
              </a:extLst>
            </p:cNvPr>
            <p:cNvSpPr/>
            <p:nvPr/>
          </p:nvSpPr>
          <p:spPr>
            <a:xfrm>
              <a:off x="-16456720" y="16514454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2" name="Ellipse 101">
              <a:extLst>
                <a:ext uri="{FF2B5EF4-FFF2-40B4-BE49-F238E27FC236}">
                  <a16:creationId xmlns:a16="http://schemas.microsoft.com/office/drawing/2014/main" id="{4C8692DA-7916-ED49-A1C2-E7A8B01C82C8}"/>
                </a:ext>
              </a:extLst>
            </p:cNvPr>
            <p:cNvSpPr/>
            <p:nvPr/>
          </p:nvSpPr>
          <p:spPr>
            <a:xfrm>
              <a:off x="-18560115" y="141725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3" name="Ellipse 102">
              <a:extLst>
                <a:ext uri="{FF2B5EF4-FFF2-40B4-BE49-F238E27FC236}">
                  <a16:creationId xmlns:a16="http://schemas.microsoft.com/office/drawing/2014/main" id="{440217B1-D941-9269-B9F4-60F6B25D1607}"/>
                </a:ext>
              </a:extLst>
            </p:cNvPr>
            <p:cNvSpPr/>
            <p:nvPr/>
          </p:nvSpPr>
          <p:spPr>
            <a:xfrm>
              <a:off x="-15705507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4" name="Ellipse 103">
              <a:extLst>
                <a:ext uri="{FF2B5EF4-FFF2-40B4-BE49-F238E27FC236}">
                  <a16:creationId xmlns:a16="http://schemas.microsoft.com/office/drawing/2014/main" id="{7714B242-5F33-E7F1-9A1A-B960E098F087}"/>
                </a:ext>
              </a:extLst>
            </p:cNvPr>
            <p:cNvSpPr/>
            <p:nvPr/>
          </p:nvSpPr>
          <p:spPr>
            <a:xfrm>
              <a:off x="-16757124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5" name="Ellipse 104">
              <a:extLst>
                <a:ext uri="{FF2B5EF4-FFF2-40B4-BE49-F238E27FC236}">
                  <a16:creationId xmlns:a16="http://schemas.microsoft.com/office/drawing/2014/main" id="{34B19540-3E05-9E6A-EC7D-CA9D08AFE908}"/>
                </a:ext>
              </a:extLst>
            </p:cNvPr>
            <p:cNvSpPr/>
            <p:nvPr/>
          </p:nvSpPr>
          <p:spPr>
            <a:xfrm>
              <a:off x="-16757285" y="1391229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6" name="Ellipse 105">
              <a:extLst>
                <a:ext uri="{FF2B5EF4-FFF2-40B4-BE49-F238E27FC236}">
                  <a16:creationId xmlns:a16="http://schemas.microsoft.com/office/drawing/2014/main" id="{96EDDE1B-2A6C-8DF4-9916-19FEB2B1EBDD}"/>
                </a:ext>
              </a:extLst>
            </p:cNvPr>
            <p:cNvSpPr/>
            <p:nvPr/>
          </p:nvSpPr>
          <p:spPr>
            <a:xfrm>
              <a:off x="-15630346" y="1248098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7" name="Ellipse 106">
              <a:extLst>
                <a:ext uri="{FF2B5EF4-FFF2-40B4-BE49-F238E27FC236}">
                  <a16:creationId xmlns:a16="http://schemas.microsoft.com/office/drawing/2014/main" id="{FAB7D0CE-8341-778A-37D6-7FA61A8981D8}"/>
                </a:ext>
              </a:extLst>
            </p:cNvPr>
            <p:cNvSpPr/>
            <p:nvPr/>
          </p:nvSpPr>
          <p:spPr>
            <a:xfrm>
              <a:off x="-18259791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8" name="Ellipse 107">
              <a:extLst>
                <a:ext uri="{FF2B5EF4-FFF2-40B4-BE49-F238E27FC236}">
                  <a16:creationId xmlns:a16="http://schemas.microsoft.com/office/drawing/2014/main" id="{DD4331E2-4AD9-A9CF-2019-2311B6D246BD}"/>
                </a:ext>
              </a:extLst>
            </p:cNvPr>
            <p:cNvSpPr/>
            <p:nvPr/>
          </p:nvSpPr>
          <p:spPr>
            <a:xfrm>
              <a:off x="-15705507" y="13912213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9" name="Ellipse 108">
              <a:extLst>
                <a:ext uri="{FF2B5EF4-FFF2-40B4-BE49-F238E27FC236}">
                  <a16:creationId xmlns:a16="http://schemas.microsoft.com/office/drawing/2014/main" id="{A405F186-8621-3D0D-291A-AFB72A47FACD}"/>
                </a:ext>
              </a:extLst>
            </p:cNvPr>
            <p:cNvSpPr/>
            <p:nvPr/>
          </p:nvSpPr>
          <p:spPr>
            <a:xfrm>
              <a:off x="-19311408" y="14953206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0" name="Ellipse 109">
              <a:extLst>
                <a:ext uri="{FF2B5EF4-FFF2-40B4-BE49-F238E27FC236}">
                  <a16:creationId xmlns:a16="http://schemas.microsoft.com/office/drawing/2014/main" id="{00DC38AF-F946-1FF5-4056-B6ED7DA3D442}"/>
                </a:ext>
              </a:extLst>
            </p:cNvPr>
            <p:cNvSpPr/>
            <p:nvPr/>
          </p:nvSpPr>
          <p:spPr>
            <a:xfrm>
              <a:off x="-16231316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1" name="Ellipse 110">
              <a:extLst>
                <a:ext uri="{FF2B5EF4-FFF2-40B4-BE49-F238E27FC236}">
                  <a16:creationId xmlns:a16="http://schemas.microsoft.com/office/drawing/2014/main" id="{F756968F-4337-4318-9E38-A4041E9E18C7}"/>
                </a:ext>
              </a:extLst>
            </p:cNvPr>
            <p:cNvSpPr/>
            <p:nvPr/>
          </p:nvSpPr>
          <p:spPr>
            <a:xfrm>
              <a:off x="-15179618" y="1482310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2" name="Ellipse 111">
              <a:extLst>
                <a:ext uri="{FF2B5EF4-FFF2-40B4-BE49-F238E27FC236}">
                  <a16:creationId xmlns:a16="http://schemas.microsoft.com/office/drawing/2014/main" id="{877FAE67-EB58-D907-0770-7B219F9ACDD3}"/>
                </a:ext>
              </a:extLst>
            </p:cNvPr>
            <p:cNvSpPr/>
            <p:nvPr/>
          </p:nvSpPr>
          <p:spPr>
            <a:xfrm>
              <a:off x="-15630346" y="148231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3" name="Ellipse 112">
              <a:extLst>
                <a:ext uri="{FF2B5EF4-FFF2-40B4-BE49-F238E27FC236}">
                  <a16:creationId xmlns:a16="http://schemas.microsoft.com/office/drawing/2014/main" id="{A99FD720-B823-C8F6-B819-762D26F2E073}"/>
                </a:ext>
              </a:extLst>
            </p:cNvPr>
            <p:cNvSpPr/>
            <p:nvPr/>
          </p:nvSpPr>
          <p:spPr>
            <a:xfrm>
              <a:off x="-19912217" y="149532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4" name="Ellipse 113">
              <a:extLst>
                <a:ext uri="{FF2B5EF4-FFF2-40B4-BE49-F238E27FC236}">
                  <a16:creationId xmlns:a16="http://schemas.microsoft.com/office/drawing/2014/main" id="{89504C68-4F5D-66F8-A412-0362B7F7326A}"/>
                </a:ext>
              </a:extLst>
            </p:cNvPr>
            <p:cNvSpPr/>
            <p:nvPr/>
          </p:nvSpPr>
          <p:spPr>
            <a:xfrm>
              <a:off x="-15104537" y="149532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5" name="Ellipse 114">
              <a:extLst>
                <a:ext uri="{FF2B5EF4-FFF2-40B4-BE49-F238E27FC236}">
                  <a16:creationId xmlns:a16="http://schemas.microsoft.com/office/drawing/2014/main" id="{AF8945F7-8CA3-5F76-5071-9523792C69BF}"/>
                </a:ext>
              </a:extLst>
            </p:cNvPr>
            <p:cNvSpPr/>
            <p:nvPr/>
          </p:nvSpPr>
          <p:spPr>
            <a:xfrm>
              <a:off x="-1931124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6" name="Ellipse 115">
              <a:extLst>
                <a:ext uri="{FF2B5EF4-FFF2-40B4-BE49-F238E27FC236}">
                  <a16:creationId xmlns:a16="http://schemas.microsoft.com/office/drawing/2014/main" id="{4111642F-A1BE-76F3-7104-32C4A5A7C830}"/>
                </a:ext>
              </a:extLst>
            </p:cNvPr>
            <p:cNvSpPr/>
            <p:nvPr/>
          </p:nvSpPr>
          <p:spPr>
            <a:xfrm>
              <a:off x="-18259469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7" name="Ellipse 116">
              <a:extLst>
                <a:ext uri="{FF2B5EF4-FFF2-40B4-BE49-F238E27FC236}">
                  <a16:creationId xmlns:a16="http://schemas.microsoft.com/office/drawing/2014/main" id="{9D5584A1-7CC8-415D-A511-B2164E3A47B8}"/>
                </a:ext>
              </a:extLst>
            </p:cNvPr>
            <p:cNvSpPr/>
            <p:nvPr/>
          </p:nvSpPr>
          <p:spPr>
            <a:xfrm>
              <a:off x="-17808902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8" name="Ellipse 117">
              <a:extLst>
                <a:ext uri="{FF2B5EF4-FFF2-40B4-BE49-F238E27FC236}">
                  <a16:creationId xmlns:a16="http://schemas.microsoft.com/office/drawing/2014/main" id="{B6B798C1-1B46-3239-9398-39C1E033AC77}"/>
                </a:ext>
              </a:extLst>
            </p:cNvPr>
            <p:cNvSpPr/>
            <p:nvPr/>
          </p:nvSpPr>
          <p:spPr>
            <a:xfrm>
              <a:off x="-17207771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8FA63192-351B-1D5F-D303-DEB1BFCE32FB}"/>
                </a:ext>
              </a:extLst>
            </p:cNvPr>
            <p:cNvSpPr/>
            <p:nvPr/>
          </p:nvSpPr>
          <p:spPr>
            <a:xfrm>
              <a:off x="-20137782" y="1482318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0" name="Ellipse 119">
              <a:extLst>
                <a:ext uri="{FF2B5EF4-FFF2-40B4-BE49-F238E27FC236}">
                  <a16:creationId xmlns:a16="http://schemas.microsoft.com/office/drawing/2014/main" id="{07EC0959-3444-A9AC-6AA7-64F66E5C55AF}"/>
                </a:ext>
              </a:extLst>
            </p:cNvPr>
            <p:cNvSpPr/>
            <p:nvPr/>
          </p:nvSpPr>
          <p:spPr>
            <a:xfrm>
              <a:off x="-16757285" y="152135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1" name="Ellipse 120">
              <a:extLst>
                <a:ext uri="{FF2B5EF4-FFF2-40B4-BE49-F238E27FC236}">
                  <a16:creationId xmlns:a16="http://schemas.microsoft.com/office/drawing/2014/main" id="{B4231154-F124-5A0B-7966-544F47106B3C}"/>
                </a:ext>
              </a:extLst>
            </p:cNvPr>
            <p:cNvSpPr/>
            <p:nvPr/>
          </p:nvSpPr>
          <p:spPr>
            <a:xfrm>
              <a:off x="-1570550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2" name="Ellipse 121">
              <a:extLst>
                <a:ext uri="{FF2B5EF4-FFF2-40B4-BE49-F238E27FC236}">
                  <a16:creationId xmlns:a16="http://schemas.microsoft.com/office/drawing/2014/main" id="{0D31CFE2-34C5-DA20-8E7F-2C306275D6BF}"/>
                </a:ext>
              </a:extLst>
            </p:cNvPr>
            <p:cNvSpPr/>
            <p:nvPr/>
          </p:nvSpPr>
          <p:spPr>
            <a:xfrm>
              <a:off x="-18860439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3" name="Ellipse 122">
              <a:extLst>
                <a:ext uri="{FF2B5EF4-FFF2-40B4-BE49-F238E27FC236}">
                  <a16:creationId xmlns:a16="http://schemas.microsoft.com/office/drawing/2014/main" id="{0CFA2FFA-6FE9-1B4D-9A6E-ED64F2EEFEEC}"/>
                </a:ext>
              </a:extLst>
            </p:cNvPr>
            <p:cNvSpPr/>
            <p:nvPr/>
          </p:nvSpPr>
          <p:spPr>
            <a:xfrm>
              <a:off x="-16231477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4" name="Ellipse 123">
              <a:extLst>
                <a:ext uri="{FF2B5EF4-FFF2-40B4-BE49-F238E27FC236}">
                  <a16:creationId xmlns:a16="http://schemas.microsoft.com/office/drawing/2014/main" id="{3E426E60-81AA-C7A3-E393-AF0962A815CA}"/>
                </a:ext>
              </a:extLst>
            </p:cNvPr>
            <p:cNvSpPr/>
            <p:nvPr/>
          </p:nvSpPr>
          <p:spPr>
            <a:xfrm>
              <a:off x="-17808741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5" name="Ellipse 124">
              <a:extLst>
                <a:ext uri="{FF2B5EF4-FFF2-40B4-BE49-F238E27FC236}">
                  <a16:creationId xmlns:a16="http://schemas.microsoft.com/office/drawing/2014/main" id="{D55CE731-1204-3A4E-DFA5-C4301AB63636}"/>
                </a:ext>
              </a:extLst>
            </p:cNvPr>
            <p:cNvSpPr/>
            <p:nvPr/>
          </p:nvSpPr>
          <p:spPr>
            <a:xfrm>
              <a:off x="-17207932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6" name="Ellipse 125">
              <a:extLst>
                <a:ext uri="{FF2B5EF4-FFF2-40B4-BE49-F238E27FC236}">
                  <a16:creationId xmlns:a16="http://schemas.microsoft.com/office/drawing/2014/main" id="{EBCCC7D4-5687-F50D-D000-066B7BF6FC3F}"/>
                </a:ext>
              </a:extLst>
            </p:cNvPr>
            <p:cNvSpPr/>
            <p:nvPr/>
          </p:nvSpPr>
          <p:spPr>
            <a:xfrm>
              <a:off x="-17283094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7" name="Ellipse 126">
              <a:extLst>
                <a:ext uri="{FF2B5EF4-FFF2-40B4-BE49-F238E27FC236}">
                  <a16:creationId xmlns:a16="http://schemas.microsoft.com/office/drawing/2014/main" id="{A928AB2A-8C7B-612F-4315-CFDE55E019F8}"/>
                </a:ext>
              </a:extLst>
            </p:cNvPr>
            <p:cNvSpPr/>
            <p:nvPr/>
          </p:nvSpPr>
          <p:spPr>
            <a:xfrm>
              <a:off x="-17733660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8" name="Ellipse 127">
              <a:extLst>
                <a:ext uri="{FF2B5EF4-FFF2-40B4-BE49-F238E27FC236}">
                  <a16:creationId xmlns:a16="http://schemas.microsoft.com/office/drawing/2014/main" id="{098C45E5-8513-5A16-4D1A-15603FF92356}"/>
                </a:ext>
              </a:extLst>
            </p:cNvPr>
            <p:cNvSpPr/>
            <p:nvPr/>
          </p:nvSpPr>
          <p:spPr>
            <a:xfrm>
              <a:off x="-16156315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9" name="Ellipse 128">
              <a:extLst>
                <a:ext uri="{FF2B5EF4-FFF2-40B4-BE49-F238E27FC236}">
                  <a16:creationId xmlns:a16="http://schemas.microsoft.com/office/drawing/2014/main" id="{CA997522-762C-718C-69A6-F7D8ECC0D7DC}"/>
                </a:ext>
              </a:extLst>
            </p:cNvPr>
            <p:cNvSpPr/>
            <p:nvPr/>
          </p:nvSpPr>
          <p:spPr>
            <a:xfrm>
              <a:off x="-19686974" y="1560380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0" name="Ellipse 129">
              <a:extLst>
                <a:ext uri="{FF2B5EF4-FFF2-40B4-BE49-F238E27FC236}">
                  <a16:creationId xmlns:a16="http://schemas.microsoft.com/office/drawing/2014/main" id="{F14F8BE0-22AA-1A05-293B-2E3FF0F598BA}"/>
                </a:ext>
              </a:extLst>
            </p:cNvPr>
            <p:cNvSpPr/>
            <p:nvPr/>
          </p:nvSpPr>
          <p:spPr>
            <a:xfrm>
              <a:off x="-18785277" y="145628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1" name="Ellipse 130">
              <a:extLst>
                <a:ext uri="{FF2B5EF4-FFF2-40B4-BE49-F238E27FC236}">
                  <a16:creationId xmlns:a16="http://schemas.microsoft.com/office/drawing/2014/main" id="{0A7B0613-C3DF-497B-4A01-DC7A335DA671}"/>
                </a:ext>
              </a:extLst>
            </p:cNvPr>
            <p:cNvSpPr/>
            <p:nvPr/>
          </p:nvSpPr>
          <p:spPr>
            <a:xfrm>
              <a:off x="-18635115" y="1560372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2" name="Ellipse 131">
              <a:extLst>
                <a:ext uri="{FF2B5EF4-FFF2-40B4-BE49-F238E27FC236}">
                  <a16:creationId xmlns:a16="http://schemas.microsoft.com/office/drawing/2014/main" id="{87E1F411-545A-70BC-2C05-DBCB49F58B39}"/>
                </a:ext>
              </a:extLst>
            </p:cNvPr>
            <p:cNvSpPr/>
            <p:nvPr/>
          </p:nvSpPr>
          <p:spPr>
            <a:xfrm>
              <a:off x="-16682124" y="1430260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3" name="Ellipse 132">
              <a:extLst>
                <a:ext uri="{FF2B5EF4-FFF2-40B4-BE49-F238E27FC236}">
                  <a16:creationId xmlns:a16="http://schemas.microsoft.com/office/drawing/2014/main" id="{6082697F-7DAE-E8D0-86CA-EEE2CE96B41A}"/>
                </a:ext>
              </a:extLst>
            </p:cNvPr>
            <p:cNvSpPr/>
            <p:nvPr/>
          </p:nvSpPr>
          <p:spPr>
            <a:xfrm>
              <a:off x="-18334630" y="1430260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4" name="Ellipse 133">
              <a:extLst>
                <a:ext uri="{FF2B5EF4-FFF2-40B4-BE49-F238E27FC236}">
                  <a16:creationId xmlns:a16="http://schemas.microsoft.com/office/drawing/2014/main" id="{30691D2C-7005-08AA-9776-243AD6B16953}"/>
                </a:ext>
              </a:extLst>
            </p:cNvPr>
            <p:cNvSpPr/>
            <p:nvPr/>
          </p:nvSpPr>
          <p:spPr>
            <a:xfrm>
              <a:off x="-14803971" y="1417266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5" name="Ellipse 134">
              <a:extLst>
                <a:ext uri="{FF2B5EF4-FFF2-40B4-BE49-F238E27FC236}">
                  <a16:creationId xmlns:a16="http://schemas.microsoft.com/office/drawing/2014/main" id="{53766C7F-34C4-7C9A-F943-F9AAEDE0DA9A}"/>
                </a:ext>
              </a:extLst>
            </p:cNvPr>
            <p:cNvSpPr/>
            <p:nvPr/>
          </p:nvSpPr>
          <p:spPr>
            <a:xfrm>
              <a:off x="-15930750" y="1326201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6" name="Ellipse 135">
              <a:extLst>
                <a:ext uri="{FF2B5EF4-FFF2-40B4-BE49-F238E27FC236}">
                  <a16:creationId xmlns:a16="http://schemas.microsoft.com/office/drawing/2014/main" id="{96018985-0D77-8EE4-0701-A7555F268686}"/>
                </a:ext>
              </a:extLst>
            </p:cNvPr>
            <p:cNvSpPr/>
            <p:nvPr/>
          </p:nvSpPr>
          <p:spPr>
            <a:xfrm>
              <a:off x="-16381639" y="1560372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7" name="Ellipse 136">
              <a:extLst>
                <a:ext uri="{FF2B5EF4-FFF2-40B4-BE49-F238E27FC236}">
                  <a16:creationId xmlns:a16="http://schemas.microsoft.com/office/drawing/2014/main" id="{A6D1DD7D-8D80-8C02-6651-C4699ABB9CF6}"/>
                </a:ext>
              </a:extLst>
            </p:cNvPr>
            <p:cNvSpPr/>
            <p:nvPr/>
          </p:nvSpPr>
          <p:spPr>
            <a:xfrm>
              <a:off x="-15104618" y="13131751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8" name="Ellipse 137">
              <a:extLst>
                <a:ext uri="{FF2B5EF4-FFF2-40B4-BE49-F238E27FC236}">
                  <a16:creationId xmlns:a16="http://schemas.microsoft.com/office/drawing/2014/main" id="{A7547906-B91D-EC14-BBCB-E58F055A0187}"/>
                </a:ext>
              </a:extLst>
            </p:cNvPr>
            <p:cNvSpPr/>
            <p:nvPr/>
          </p:nvSpPr>
          <p:spPr>
            <a:xfrm>
              <a:off x="-19686974" y="15864176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9" name="Ellipse 138">
              <a:extLst>
                <a:ext uri="{FF2B5EF4-FFF2-40B4-BE49-F238E27FC236}">
                  <a16:creationId xmlns:a16="http://schemas.microsoft.com/office/drawing/2014/main" id="{FF7BB562-B249-F8BB-603B-A7104D4DA081}"/>
                </a:ext>
              </a:extLst>
            </p:cNvPr>
            <p:cNvSpPr/>
            <p:nvPr/>
          </p:nvSpPr>
          <p:spPr>
            <a:xfrm>
              <a:off x="-16156235" y="13131751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0" name="Ellipse 139">
              <a:extLst>
                <a:ext uri="{FF2B5EF4-FFF2-40B4-BE49-F238E27FC236}">
                  <a16:creationId xmlns:a16="http://schemas.microsoft.com/office/drawing/2014/main" id="{30C0502A-D021-D172-5AE1-79ED056F9EC1}"/>
                </a:ext>
              </a:extLst>
            </p:cNvPr>
            <p:cNvSpPr/>
            <p:nvPr/>
          </p:nvSpPr>
          <p:spPr>
            <a:xfrm>
              <a:off x="-16907447" y="1417274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1" name="Ellipse 140">
              <a:extLst>
                <a:ext uri="{FF2B5EF4-FFF2-40B4-BE49-F238E27FC236}">
                  <a16:creationId xmlns:a16="http://schemas.microsoft.com/office/drawing/2014/main" id="{5687D7EC-4618-F49C-1ABE-FDBC35C402F5}"/>
                </a:ext>
              </a:extLst>
            </p:cNvPr>
            <p:cNvSpPr/>
            <p:nvPr/>
          </p:nvSpPr>
          <p:spPr>
            <a:xfrm>
              <a:off x="-16757044" y="1313167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2" name="Ellipse 141">
              <a:extLst>
                <a:ext uri="{FF2B5EF4-FFF2-40B4-BE49-F238E27FC236}">
                  <a16:creationId xmlns:a16="http://schemas.microsoft.com/office/drawing/2014/main" id="{B3AE99BD-8CE7-75EC-37C8-5BDF5709A06D}"/>
                </a:ext>
              </a:extLst>
            </p:cNvPr>
            <p:cNvSpPr/>
            <p:nvPr/>
          </p:nvSpPr>
          <p:spPr>
            <a:xfrm>
              <a:off x="-19311166" y="1625440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3" name="Ellipse 142">
              <a:extLst>
                <a:ext uri="{FF2B5EF4-FFF2-40B4-BE49-F238E27FC236}">
                  <a16:creationId xmlns:a16="http://schemas.microsoft.com/office/drawing/2014/main" id="{D4168BD9-3204-A61A-F726-F922596D3669}"/>
                </a:ext>
              </a:extLst>
            </p:cNvPr>
            <p:cNvSpPr/>
            <p:nvPr/>
          </p:nvSpPr>
          <p:spPr>
            <a:xfrm>
              <a:off x="-15705588" y="1287154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4" name="Ellipse 143">
              <a:extLst>
                <a:ext uri="{FF2B5EF4-FFF2-40B4-BE49-F238E27FC236}">
                  <a16:creationId xmlns:a16="http://schemas.microsoft.com/office/drawing/2014/main" id="{CF75994D-0EAA-FDC4-099F-7220426F671A}"/>
                </a:ext>
              </a:extLst>
            </p:cNvPr>
            <p:cNvSpPr/>
            <p:nvPr/>
          </p:nvSpPr>
          <p:spPr>
            <a:xfrm>
              <a:off x="-15855669" y="12871382"/>
              <a:ext cx="75080" cy="75081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5" name="Ellipse 144">
              <a:extLst>
                <a:ext uri="{FF2B5EF4-FFF2-40B4-BE49-F238E27FC236}">
                  <a16:creationId xmlns:a16="http://schemas.microsoft.com/office/drawing/2014/main" id="{DB567E65-B6A1-DE04-F8F9-A55BAEB369EE}"/>
                </a:ext>
              </a:extLst>
            </p:cNvPr>
            <p:cNvSpPr/>
            <p:nvPr/>
          </p:nvSpPr>
          <p:spPr>
            <a:xfrm>
              <a:off x="-19611813" y="1651445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6" name="Ellipse 145">
              <a:extLst>
                <a:ext uri="{FF2B5EF4-FFF2-40B4-BE49-F238E27FC236}">
                  <a16:creationId xmlns:a16="http://schemas.microsoft.com/office/drawing/2014/main" id="{937E6166-7BEE-99CC-26AC-8DC07605C990}"/>
                </a:ext>
              </a:extLst>
            </p:cNvPr>
            <p:cNvSpPr/>
            <p:nvPr/>
          </p:nvSpPr>
          <p:spPr>
            <a:xfrm>
              <a:off x="-17508337" y="1651453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7" name="Ellipse 146">
              <a:extLst>
                <a:ext uri="{FF2B5EF4-FFF2-40B4-BE49-F238E27FC236}">
                  <a16:creationId xmlns:a16="http://schemas.microsoft.com/office/drawing/2014/main" id="{3C42CCA9-5767-8D76-5050-3AB886904FA1}"/>
                </a:ext>
              </a:extLst>
            </p:cNvPr>
            <p:cNvSpPr/>
            <p:nvPr/>
          </p:nvSpPr>
          <p:spPr>
            <a:xfrm>
              <a:off x="-19386328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8" name="Ellipse 147">
              <a:extLst>
                <a:ext uri="{FF2B5EF4-FFF2-40B4-BE49-F238E27FC236}">
                  <a16:creationId xmlns:a16="http://schemas.microsoft.com/office/drawing/2014/main" id="{43B64E94-8D80-9BD7-C2BB-82ADACCA07D6}"/>
                </a:ext>
              </a:extLst>
            </p:cNvPr>
            <p:cNvSpPr/>
            <p:nvPr/>
          </p:nvSpPr>
          <p:spPr>
            <a:xfrm>
              <a:off x="-18109307" y="1417274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9" name="Ellipse 148">
              <a:extLst>
                <a:ext uri="{FF2B5EF4-FFF2-40B4-BE49-F238E27FC236}">
                  <a16:creationId xmlns:a16="http://schemas.microsoft.com/office/drawing/2014/main" id="{2AF8F2DC-3D52-0765-DB6F-320EB17B40AB}"/>
                </a:ext>
              </a:extLst>
            </p:cNvPr>
            <p:cNvSpPr/>
            <p:nvPr/>
          </p:nvSpPr>
          <p:spPr>
            <a:xfrm>
              <a:off x="-18334630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0" name="Ellipse 149">
              <a:extLst>
                <a:ext uri="{FF2B5EF4-FFF2-40B4-BE49-F238E27FC236}">
                  <a16:creationId xmlns:a16="http://schemas.microsoft.com/office/drawing/2014/main" id="{D3A058C1-023D-F3D1-B4CC-89C7C9B5B0AF}"/>
                </a:ext>
              </a:extLst>
            </p:cNvPr>
            <p:cNvSpPr/>
            <p:nvPr/>
          </p:nvSpPr>
          <p:spPr>
            <a:xfrm>
              <a:off x="-17733741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1" name="Ellipse 150">
              <a:extLst>
                <a:ext uri="{FF2B5EF4-FFF2-40B4-BE49-F238E27FC236}">
                  <a16:creationId xmlns:a16="http://schemas.microsoft.com/office/drawing/2014/main" id="{3DC47CAD-740C-3203-20DA-F851FE689B97}"/>
                </a:ext>
              </a:extLst>
            </p:cNvPr>
            <p:cNvSpPr/>
            <p:nvPr/>
          </p:nvSpPr>
          <p:spPr>
            <a:xfrm>
              <a:off x="-17283013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2" name="Ellipse 151">
              <a:extLst>
                <a:ext uri="{FF2B5EF4-FFF2-40B4-BE49-F238E27FC236}">
                  <a16:creationId xmlns:a16="http://schemas.microsoft.com/office/drawing/2014/main" id="{28772E5A-5CBC-32AE-2190-218A8852F188}"/>
                </a:ext>
              </a:extLst>
            </p:cNvPr>
            <p:cNvSpPr/>
            <p:nvPr/>
          </p:nvSpPr>
          <p:spPr>
            <a:xfrm>
              <a:off x="-16682043" y="1664471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3" name="Ellipse 152">
              <a:extLst>
                <a:ext uri="{FF2B5EF4-FFF2-40B4-BE49-F238E27FC236}">
                  <a16:creationId xmlns:a16="http://schemas.microsoft.com/office/drawing/2014/main" id="{323107A9-3A42-6CB2-4E2E-86D1863F4489}"/>
                </a:ext>
              </a:extLst>
            </p:cNvPr>
            <p:cNvSpPr/>
            <p:nvPr/>
          </p:nvSpPr>
          <p:spPr>
            <a:xfrm>
              <a:off x="-16156235" y="1261125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4" name="Ellipse 153">
              <a:extLst>
                <a:ext uri="{FF2B5EF4-FFF2-40B4-BE49-F238E27FC236}">
                  <a16:creationId xmlns:a16="http://schemas.microsoft.com/office/drawing/2014/main" id="{6F8931D5-191E-6262-407E-BD5CBD7C10E0}"/>
                </a:ext>
              </a:extLst>
            </p:cNvPr>
            <p:cNvSpPr/>
            <p:nvPr/>
          </p:nvSpPr>
          <p:spPr>
            <a:xfrm>
              <a:off x="-18785358" y="1690492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5" name="Ellipse 154">
              <a:extLst>
                <a:ext uri="{FF2B5EF4-FFF2-40B4-BE49-F238E27FC236}">
                  <a16:creationId xmlns:a16="http://schemas.microsoft.com/office/drawing/2014/main" id="{93AB0932-D3B5-5107-80B2-98209BA58F50}"/>
                </a:ext>
              </a:extLst>
            </p:cNvPr>
            <p:cNvSpPr/>
            <p:nvPr/>
          </p:nvSpPr>
          <p:spPr>
            <a:xfrm>
              <a:off x="-15930750" y="12480989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6" name="Ellipse 155">
              <a:extLst>
                <a:ext uri="{FF2B5EF4-FFF2-40B4-BE49-F238E27FC236}">
                  <a16:creationId xmlns:a16="http://schemas.microsoft.com/office/drawing/2014/main" id="{92BB96DE-D61F-3190-6146-4C6F05CAEF51}"/>
                </a:ext>
              </a:extLst>
            </p:cNvPr>
            <p:cNvSpPr/>
            <p:nvPr/>
          </p:nvSpPr>
          <p:spPr>
            <a:xfrm>
              <a:off x="-17733660" y="1690492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7" name="Ellipse 156">
              <a:extLst>
                <a:ext uri="{FF2B5EF4-FFF2-40B4-BE49-F238E27FC236}">
                  <a16:creationId xmlns:a16="http://schemas.microsoft.com/office/drawing/2014/main" id="{D4CC0A05-A5E2-C454-3FFC-18E8C0188075}"/>
                </a:ext>
              </a:extLst>
            </p:cNvPr>
            <p:cNvSpPr/>
            <p:nvPr/>
          </p:nvSpPr>
          <p:spPr>
            <a:xfrm>
              <a:off x="-15855589" y="1391221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8" name="Ellipse 157">
              <a:extLst>
                <a:ext uri="{FF2B5EF4-FFF2-40B4-BE49-F238E27FC236}">
                  <a16:creationId xmlns:a16="http://schemas.microsoft.com/office/drawing/2014/main" id="{1878440D-0A84-FD5D-0C31-07F0D5F021E4}"/>
                </a:ext>
              </a:extLst>
            </p:cNvPr>
            <p:cNvSpPr/>
            <p:nvPr/>
          </p:nvSpPr>
          <p:spPr>
            <a:xfrm>
              <a:off x="-19160843" y="1729532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9" name="Ellipse 158">
              <a:extLst>
                <a:ext uri="{FF2B5EF4-FFF2-40B4-BE49-F238E27FC236}">
                  <a16:creationId xmlns:a16="http://schemas.microsoft.com/office/drawing/2014/main" id="{0BB6E91D-9907-09AD-625F-B7CD65EF8F10}"/>
                </a:ext>
              </a:extLst>
            </p:cNvPr>
            <p:cNvSpPr/>
            <p:nvPr/>
          </p:nvSpPr>
          <p:spPr>
            <a:xfrm>
              <a:off x="-18560115" y="1547378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0" name="Ellipse 159">
              <a:extLst>
                <a:ext uri="{FF2B5EF4-FFF2-40B4-BE49-F238E27FC236}">
                  <a16:creationId xmlns:a16="http://schemas.microsoft.com/office/drawing/2014/main" id="{8669A9E6-30CA-B199-E4B5-7979D4E98909}"/>
                </a:ext>
              </a:extLst>
            </p:cNvPr>
            <p:cNvSpPr/>
            <p:nvPr/>
          </p:nvSpPr>
          <p:spPr>
            <a:xfrm>
              <a:off x="-18935600" y="1716513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1" name="Ellipse 160">
              <a:extLst>
                <a:ext uri="{FF2B5EF4-FFF2-40B4-BE49-F238E27FC236}">
                  <a16:creationId xmlns:a16="http://schemas.microsoft.com/office/drawing/2014/main" id="{9A3D2E60-08D6-D1CC-F29D-11C885E892E6}"/>
                </a:ext>
              </a:extLst>
            </p:cNvPr>
            <p:cNvSpPr/>
            <p:nvPr/>
          </p:nvSpPr>
          <p:spPr>
            <a:xfrm>
              <a:off x="-19160924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2" name="Ellipse 161">
              <a:extLst>
                <a:ext uri="{FF2B5EF4-FFF2-40B4-BE49-F238E27FC236}">
                  <a16:creationId xmlns:a16="http://schemas.microsoft.com/office/drawing/2014/main" id="{D3FFEDE0-A7F3-4742-788B-CC28134444C2}"/>
                </a:ext>
              </a:extLst>
            </p:cNvPr>
            <p:cNvSpPr/>
            <p:nvPr/>
          </p:nvSpPr>
          <p:spPr>
            <a:xfrm>
              <a:off x="-18259630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3" name="Ellipse 162">
              <a:extLst>
                <a:ext uri="{FF2B5EF4-FFF2-40B4-BE49-F238E27FC236}">
                  <a16:creationId xmlns:a16="http://schemas.microsoft.com/office/drawing/2014/main" id="{FA2EFC5B-8397-4CFB-DA1C-F2870AE1CFB0}"/>
                </a:ext>
              </a:extLst>
            </p:cNvPr>
            <p:cNvSpPr/>
            <p:nvPr/>
          </p:nvSpPr>
          <p:spPr>
            <a:xfrm>
              <a:off x="-19611813" y="1547378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4" name="Ellipse 163">
              <a:extLst>
                <a:ext uri="{FF2B5EF4-FFF2-40B4-BE49-F238E27FC236}">
                  <a16:creationId xmlns:a16="http://schemas.microsoft.com/office/drawing/2014/main" id="{750C15A5-A440-C1E8-F29A-D576C2953501}"/>
                </a:ext>
              </a:extLst>
            </p:cNvPr>
            <p:cNvSpPr/>
            <p:nvPr/>
          </p:nvSpPr>
          <p:spPr>
            <a:xfrm>
              <a:off x="-19912217" y="1547370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5" name="Ellipse 164">
              <a:extLst>
                <a:ext uri="{FF2B5EF4-FFF2-40B4-BE49-F238E27FC236}">
                  <a16:creationId xmlns:a16="http://schemas.microsoft.com/office/drawing/2014/main" id="{A619B50F-63C1-DE52-D1B4-760073717E9D}"/>
                </a:ext>
              </a:extLst>
            </p:cNvPr>
            <p:cNvSpPr/>
            <p:nvPr/>
          </p:nvSpPr>
          <p:spPr>
            <a:xfrm>
              <a:off x="-16682043" y="15343438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6" name="Ellipse 165">
              <a:extLst>
                <a:ext uri="{FF2B5EF4-FFF2-40B4-BE49-F238E27FC236}">
                  <a16:creationId xmlns:a16="http://schemas.microsoft.com/office/drawing/2014/main" id="{FBDEB099-624A-5FDB-E158-65615AA11E2E}"/>
                </a:ext>
              </a:extLst>
            </p:cNvPr>
            <p:cNvSpPr/>
            <p:nvPr/>
          </p:nvSpPr>
          <p:spPr>
            <a:xfrm>
              <a:off x="-16756963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7" name="Ellipse 166">
              <a:extLst>
                <a:ext uri="{FF2B5EF4-FFF2-40B4-BE49-F238E27FC236}">
                  <a16:creationId xmlns:a16="http://schemas.microsoft.com/office/drawing/2014/main" id="{A97015A7-3678-C65E-60CC-8852B7B4FFDF}"/>
                </a:ext>
              </a:extLst>
            </p:cNvPr>
            <p:cNvSpPr/>
            <p:nvPr/>
          </p:nvSpPr>
          <p:spPr>
            <a:xfrm>
              <a:off x="-15855830" y="154738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8" name="Ellipse 167">
              <a:extLst>
                <a:ext uri="{FF2B5EF4-FFF2-40B4-BE49-F238E27FC236}">
                  <a16:creationId xmlns:a16="http://schemas.microsoft.com/office/drawing/2014/main" id="{320D76D3-459C-0384-C195-EA2BF154DC0E}"/>
                </a:ext>
              </a:extLst>
            </p:cNvPr>
            <p:cNvSpPr/>
            <p:nvPr/>
          </p:nvSpPr>
          <p:spPr>
            <a:xfrm>
              <a:off x="-18334711" y="15343438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9" name="Ellipse 168">
              <a:extLst>
                <a:ext uri="{FF2B5EF4-FFF2-40B4-BE49-F238E27FC236}">
                  <a16:creationId xmlns:a16="http://schemas.microsoft.com/office/drawing/2014/main" id="{9BED69D4-A489-6C18-CB8B-F013D95F9CFC}"/>
                </a:ext>
              </a:extLst>
            </p:cNvPr>
            <p:cNvSpPr/>
            <p:nvPr/>
          </p:nvSpPr>
          <p:spPr>
            <a:xfrm>
              <a:off x="-15855750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0" name="Ellipse 169">
              <a:extLst>
                <a:ext uri="{FF2B5EF4-FFF2-40B4-BE49-F238E27FC236}">
                  <a16:creationId xmlns:a16="http://schemas.microsoft.com/office/drawing/2014/main" id="{6BE17F89-B2C0-E3FB-88EE-8B8251666710}"/>
                </a:ext>
              </a:extLst>
            </p:cNvPr>
            <p:cNvSpPr/>
            <p:nvPr/>
          </p:nvSpPr>
          <p:spPr>
            <a:xfrm>
              <a:off x="-1690736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1" name="Ellipse 170">
              <a:extLst>
                <a:ext uri="{FF2B5EF4-FFF2-40B4-BE49-F238E27FC236}">
                  <a16:creationId xmlns:a16="http://schemas.microsoft.com/office/drawing/2014/main" id="{CB2E82DB-62E8-EC03-A0C1-1C6F0C4768BC}"/>
                </a:ext>
              </a:extLst>
            </p:cNvPr>
            <p:cNvSpPr/>
            <p:nvPr/>
          </p:nvSpPr>
          <p:spPr>
            <a:xfrm>
              <a:off x="-16381558" y="1326185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2" name="Ellipse 171">
              <a:extLst>
                <a:ext uri="{FF2B5EF4-FFF2-40B4-BE49-F238E27FC236}">
                  <a16:creationId xmlns:a16="http://schemas.microsoft.com/office/drawing/2014/main" id="{213EC250-198B-9315-25F7-351A10FC36CB}"/>
                </a:ext>
              </a:extLst>
            </p:cNvPr>
            <p:cNvSpPr/>
            <p:nvPr/>
          </p:nvSpPr>
          <p:spPr>
            <a:xfrm>
              <a:off x="-18109387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3" name="Ellipse 172">
              <a:extLst>
                <a:ext uri="{FF2B5EF4-FFF2-40B4-BE49-F238E27FC236}">
                  <a16:creationId xmlns:a16="http://schemas.microsoft.com/office/drawing/2014/main" id="{866CF047-1DAF-B8DF-03C2-DF8D3FAD54F1}"/>
                </a:ext>
              </a:extLst>
            </p:cNvPr>
            <p:cNvSpPr/>
            <p:nvPr/>
          </p:nvSpPr>
          <p:spPr>
            <a:xfrm>
              <a:off x="-19161004" y="1521349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4" name="Ellipse 173">
              <a:extLst>
                <a:ext uri="{FF2B5EF4-FFF2-40B4-BE49-F238E27FC236}">
                  <a16:creationId xmlns:a16="http://schemas.microsoft.com/office/drawing/2014/main" id="{401F1692-F503-2EA8-9FC7-7E6145C18507}"/>
                </a:ext>
              </a:extLst>
            </p:cNvPr>
            <p:cNvSpPr/>
            <p:nvPr/>
          </p:nvSpPr>
          <p:spPr>
            <a:xfrm>
              <a:off x="-15179376" y="1352230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5" name="Ellipse 174">
              <a:extLst>
                <a:ext uri="{FF2B5EF4-FFF2-40B4-BE49-F238E27FC236}">
                  <a16:creationId xmlns:a16="http://schemas.microsoft.com/office/drawing/2014/main" id="{5D81AD91-32BC-3DB6-C1D3-83ED9B4ABCE4}"/>
                </a:ext>
              </a:extLst>
            </p:cNvPr>
            <p:cNvSpPr/>
            <p:nvPr/>
          </p:nvSpPr>
          <p:spPr>
            <a:xfrm>
              <a:off x="-15555265" y="1313167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6" name="Ellipse 175">
              <a:extLst>
                <a:ext uri="{FF2B5EF4-FFF2-40B4-BE49-F238E27FC236}">
                  <a16:creationId xmlns:a16="http://schemas.microsoft.com/office/drawing/2014/main" id="{4C4F1D78-2478-B995-5FD8-FFA1562DBEC1}"/>
                </a:ext>
              </a:extLst>
            </p:cNvPr>
            <p:cNvSpPr/>
            <p:nvPr/>
          </p:nvSpPr>
          <p:spPr>
            <a:xfrm>
              <a:off x="-15705265" y="131318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7" name="Ellipse 176">
              <a:extLst>
                <a:ext uri="{FF2B5EF4-FFF2-40B4-BE49-F238E27FC236}">
                  <a16:creationId xmlns:a16="http://schemas.microsoft.com/office/drawing/2014/main" id="{73FF175F-DDA1-6357-4B1C-8C5A66330D4F}"/>
                </a:ext>
              </a:extLst>
            </p:cNvPr>
            <p:cNvSpPr/>
            <p:nvPr/>
          </p:nvSpPr>
          <p:spPr>
            <a:xfrm>
              <a:off x="-15855830" y="13131912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8" name="Ellipse 177">
              <a:extLst>
                <a:ext uri="{FF2B5EF4-FFF2-40B4-BE49-F238E27FC236}">
                  <a16:creationId xmlns:a16="http://schemas.microsoft.com/office/drawing/2014/main" id="{43A04073-ABB3-1D25-8F54-6C46A4731AE5}"/>
                </a:ext>
              </a:extLst>
            </p:cNvPr>
            <p:cNvSpPr/>
            <p:nvPr/>
          </p:nvSpPr>
          <p:spPr>
            <a:xfrm>
              <a:off x="-18635115" y="1586433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9" name="Ellipse 178">
              <a:extLst>
                <a:ext uri="{FF2B5EF4-FFF2-40B4-BE49-F238E27FC236}">
                  <a16:creationId xmlns:a16="http://schemas.microsoft.com/office/drawing/2014/main" id="{350C6393-E029-6C41-C2D9-627F0EC1533C}"/>
                </a:ext>
              </a:extLst>
            </p:cNvPr>
            <p:cNvSpPr/>
            <p:nvPr/>
          </p:nvSpPr>
          <p:spPr>
            <a:xfrm>
              <a:off x="-16456639" y="1313167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0" name="Ellipse 179">
              <a:extLst>
                <a:ext uri="{FF2B5EF4-FFF2-40B4-BE49-F238E27FC236}">
                  <a16:creationId xmlns:a16="http://schemas.microsoft.com/office/drawing/2014/main" id="{1382BC1D-E35A-0B6C-AEE7-F440C6900E90}"/>
                </a:ext>
              </a:extLst>
            </p:cNvPr>
            <p:cNvSpPr/>
            <p:nvPr/>
          </p:nvSpPr>
          <p:spPr>
            <a:xfrm>
              <a:off x="-15404861" y="149532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1" name="Ellipse 180">
              <a:extLst>
                <a:ext uri="{FF2B5EF4-FFF2-40B4-BE49-F238E27FC236}">
                  <a16:creationId xmlns:a16="http://schemas.microsoft.com/office/drawing/2014/main" id="{11418E01-C368-3CFE-5D44-10ED2997D2CD}"/>
                </a:ext>
              </a:extLst>
            </p:cNvPr>
            <p:cNvSpPr/>
            <p:nvPr/>
          </p:nvSpPr>
          <p:spPr>
            <a:xfrm>
              <a:off x="-15855669" y="1495320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2" name="Ellipse 181">
              <a:extLst>
                <a:ext uri="{FF2B5EF4-FFF2-40B4-BE49-F238E27FC236}">
                  <a16:creationId xmlns:a16="http://schemas.microsoft.com/office/drawing/2014/main" id="{11389D5A-F9A7-B060-B56A-AD3A8A47FC76}"/>
                </a:ext>
              </a:extLst>
            </p:cNvPr>
            <p:cNvSpPr/>
            <p:nvPr/>
          </p:nvSpPr>
          <p:spPr>
            <a:xfrm>
              <a:off x="-16381478" y="1586433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3" name="Ellipse 182">
              <a:extLst>
                <a:ext uri="{FF2B5EF4-FFF2-40B4-BE49-F238E27FC236}">
                  <a16:creationId xmlns:a16="http://schemas.microsoft.com/office/drawing/2014/main" id="{5A8B2528-33EA-A652-68A2-3CE9AB291F92}"/>
                </a:ext>
              </a:extLst>
            </p:cNvPr>
            <p:cNvSpPr/>
            <p:nvPr/>
          </p:nvSpPr>
          <p:spPr>
            <a:xfrm>
              <a:off x="-19160843" y="1495320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4" name="Ellipse 183">
              <a:extLst>
                <a:ext uri="{FF2B5EF4-FFF2-40B4-BE49-F238E27FC236}">
                  <a16:creationId xmlns:a16="http://schemas.microsoft.com/office/drawing/2014/main" id="{8E83D5CB-130F-0780-9E94-B97FF3F7D524}"/>
                </a:ext>
              </a:extLst>
            </p:cNvPr>
            <p:cNvSpPr/>
            <p:nvPr/>
          </p:nvSpPr>
          <p:spPr>
            <a:xfrm>
              <a:off x="-20212702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5" name="Ellipse 184">
              <a:extLst>
                <a:ext uri="{FF2B5EF4-FFF2-40B4-BE49-F238E27FC236}">
                  <a16:creationId xmlns:a16="http://schemas.microsoft.com/office/drawing/2014/main" id="{09254D96-0F0E-4B73-A226-B8A8C1793562}"/>
                </a:ext>
              </a:extLst>
            </p:cNvPr>
            <p:cNvSpPr/>
            <p:nvPr/>
          </p:nvSpPr>
          <p:spPr>
            <a:xfrm>
              <a:off x="-15029456" y="148232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6" name="Ellipse 185">
              <a:extLst>
                <a:ext uri="{FF2B5EF4-FFF2-40B4-BE49-F238E27FC236}">
                  <a16:creationId xmlns:a16="http://schemas.microsoft.com/office/drawing/2014/main" id="{5C34223F-57AA-13F8-5A4F-0AC3DFBA0860}"/>
                </a:ext>
              </a:extLst>
            </p:cNvPr>
            <p:cNvSpPr/>
            <p:nvPr/>
          </p:nvSpPr>
          <p:spPr>
            <a:xfrm>
              <a:off x="-16907447" y="1391221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7" name="Ellipse 186">
              <a:extLst>
                <a:ext uri="{FF2B5EF4-FFF2-40B4-BE49-F238E27FC236}">
                  <a16:creationId xmlns:a16="http://schemas.microsoft.com/office/drawing/2014/main" id="{AA5F2486-24CC-703E-65C6-2100568FB483}"/>
                </a:ext>
              </a:extLst>
            </p:cNvPr>
            <p:cNvSpPr/>
            <p:nvPr/>
          </p:nvSpPr>
          <p:spPr>
            <a:xfrm>
              <a:off x="-15329941" y="148232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8" name="Ellipse 187">
              <a:extLst>
                <a:ext uri="{FF2B5EF4-FFF2-40B4-BE49-F238E27FC236}">
                  <a16:creationId xmlns:a16="http://schemas.microsoft.com/office/drawing/2014/main" id="{AF76928C-2C32-9C57-1432-1DD7D1993FA5}"/>
                </a:ext>
              </a:extLst>
            </p:cNvPr>
            <p:cNvSpPr/>
            <p:nvPr/>
          </p:nvSpPr>
          <p:spPr>
            <a:xfrm>
              <a:off x="-19987298" y="14823264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9" name="Ellipse 188">
              <a:extLst>
                <a:ext uri="{FF2B5EF4-FFF2-40B4-BE49-F238E27FC236}">
                  <a16:creationId xmlns:a16="http://schemas.microsoft.com/office/drawing/2014/main" id="{5136407F-6BF9-B068-27BA-6578FEA59EDD}"/>
                </a:ext>
              </a:extLst>
            </p:cNvPr>
            <p:cNvSpPr/>
            <p:nvPr/>
          </p:nvSpPr>
          <p:spPr>
            <a:xfrm>
              <a:off x="-15329861" y="1456297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0" name="Ellipse 189">
              <a:extLst>
                <a:ext uri="{FF2B5EF4-FFF2-40B4-BE49-F238E27FC236}">
                  <a16:creationId xmlns:a16="http://schemas.microsoft.com/office/drawing/2014/main" id="{CE7894DB-AF9C-1DE1-32FF-2B6FA4D5FB91}"/>
                </a:ext>
              </a:extLst>
            </p:cNvPr>
            <p:cNvSpPr/>
            <p:nvPr/>
          </p:nvSpPr>
          <p:spPr>
            <a:xfrm>
              <a:off x="-16381558" y="1456297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1" name="Ellipse 190">
              <a:extLst>
                <a:ext uri="{FF2B5EF4-FFF2-40B4-BE49-F238E27FC236}">
                  <a16:creationId xmlns:a16="http://schemas.microsoft.com/office/drawing/2014/main" id="{8CB8CA8B-6762-1A6F-4233-B64891F11C9E}"/>
                </a:ext>
              </a:extLst>
            </p:cNvPr>
            <p:cNvSpPr/>
            <p:nvPr/>
          </p:nvSpPr>
          <p:spPr>
            <a:xfrm>
              <a:off x="-18635196" y="1456297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2" name="Ellipse 191">
              <a:extLst>
                <a:ext uri="{FF2B5EF4-FFF2-40B4-BE49-F238E27FC236}">
                  <a16:creationId xmlns:a16="http://schemas.microsoft.com/office/drawing/2014/main" id="{DD62FA2D-9CF6-B224-8038-DEE440DA800B}"/>
                </a:ext>
              </a:extLst>
            </p:cNvPr>
            <p:cNvSpPr/>
            <p:nvPr/>
          </p:nvSpPr>
          <p:spPr>
            <a:xfrm>
              <a:off x="-19160843" y="1651477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3" name="Ellipse 192">
              <a:extLst>
                <a:ext uri="{FF2B5EF4-FFF2-40B4-BE49-F238E27FC236}">
                  <a16:creationId xmlns:a16="http://schemas.microsoft.com/office/drawing/2014/main" id="{A6CD9269-A5C9-0FB3-86B4-0E6E4F2E9937}"/>
                </a:ext>
              </a:extLst>
            </p:cNvPr>
            <p:cNvSpPr/>
            <p:nvPr/>
          </p:nvSpPr>
          <p:spPr>
            <a:xfrm>
              <a:off x="-16156235" y="14433032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4" name="Ellipse 193">
              <a:extLst>
                <a:ext uri="{FF2B5EF4-FFF2-40B4-BE49-F238E27FC236}">
                  <a16:creationId xmlns:a16="http://schemas.microsoft.com/office/drawing/2014/main" id="{DBC9EA20-B202-0D1C-8E22-44FF314A0AAB}"/>
                </a:ext>
              </a:extLst>
            </p:cNvPr>
            <p:cNvSpPr/>
            <p:nvPr/>
          </p:nvSpPr>
          <p:spPr>
            <a:xfrm>
              <a:off x="-18935600" y="1664480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5" name="Ellipse 194">
              <a:extLst>
                <a:ext uri="{FF2B5EF4-FFF2-40B4-BE49-F238E27FC236}">
                  <a16:creationId xmlns:a16="http://schemas.microsoft.com/office/drawing/2014/main" id="{865AD4E5-0848-AA75-D413-54FD354D1274}"/>
                </a:ext>
              </a:extLst>
            </p:cNvPr>
            <p:cNvSpPr/>
            <p:nvPr/>
          </p:nvSpPr>
          <p:spPr>
            <a:xfrm>
              <a:off x="-18109226" y="13912213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6" name="Ellipse 195">
              <a:extLst>
                <a:ext uri="{FF2B5EF4-FFF2-40B4-BE49-F238E27FC236}">
                  <a16:creationId xmlns:a16="http://schemas.microsoft.com/office/drawing/2014/main" id="{08663E74-66C0-096A-9B0C-23156A65CA7C}"/>
                </a:ext>
              </a:extLst>
            </p:cNvPr>
            <p:cNvSpPr/>
            <p:nvPr/>
          </p:nvSpPr>
          <p:spPr>
            <a:xfrm>
              <a:off x="-18860519" y="14433032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7" name="Ellipse 196">
              <a:extLst>
                <a:ext uri="{FF2B5EF4-FFF2-40B4-BE49-F238E27FC236}">
                  <a16:creationId xmlns:a16="http://schemas.microsoft.com/office/drawing/2014/main" id="{1231CAEC-3F80-B049-A72E-7526A401FD61}"/>
                </a:ext>
              </a:extLst>
            </p:cNvPr>
            <p:cNvSpPr/>
            <p:nvPr/>
          </p:nvSpPr>
          <p:spPr>
            <a:xfrm>
              <a:off x="-18785438" y="166448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8" name="Ellipse 197">
              <a:extLst>
                <a:ext uri="{FF2B5EF4-FFF2-40B4-BE49-F238E27FC236}">
                  <a16:creationId xmlns:a16="http://schemas.microsoft.com/office/drawing/2014/main" id="{165A4716-3D83-6E4C-C7A3-33731D185E9B}"/>
                </a:ext>
              </a:extLst>
            </p:cNvPr>
            <p:cNvSpPr/>
            <p:nvPr/>
          </p:nvSpPr>
          <p:spPr>
            <a:xfrm>
              <a:off x="-18635035" y="1664463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9" name="Ellipse 198">
              <a:extLst>
                <a:ext uri="{FF2B5EF4-FFF2-40B4-BE49-F238E27FC236}">
                  <a16:creationId xmlns:a16="http://schemas.microsoft.com/office/drawing/2014/main" id="{9DAEE0AD-C90A-690C-6EBA-9F39CC894C85}"/>
                </a:ext>
              </a:extLst>
            </p:cNvPr>
            <p:cNvSpPr/>
            <p:nvPr/>
          </p:nvSpPr>
          <p:spPr>
            <a:xfrm>
              <a:off x="-15329861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0" name="Ellipse 199">
              <a:extLst>
                <a:ext uri="{FF2B5EF4-FFF2-40B4-BE49-F238E27FC236}">
                  <a16:creationId xmlns:a16="http://schemas.microsoft.com/office/drawing/2014/main" id="{1C36638F-B3C0-BE41-98B5-60A0C6B10164}"/>
                </a:ext>
              </a:extLst>
            </p:cNvPr>
            <p:cNvSpPr/>
            <p:nvPr/>
          </p:nvSpPr>
          <p:spPr>
            <a:xfrm>
              <a:off x="-15630426" y="1430276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1" name="Ellipse 200">
              <a:extLst>
                <a:ext uri="{FF2B5EF4-FFF2-40B4-BE49-F238E27FC236}">
                  <a16:creationId xmlns:a16="http://schemas.microsoft.com/office/drawing/2014/main" id="{A8380A13-422D-7DEE-8C87-EB663276F6E4}"/>
                </a:ext>
              </a:extLst>
            </p:cNvPr>
            <p:cNvSpPr/>
            <p:nvPr/>
          </p:nvSpPr>
          <p:spPr>
            <a:xfrm>
              <a:off x="-15930750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2" name="Ellipse 201">
              <a:extLst>
                <a:ext uri="{FF2B5EF4-FFF2-40B4-BE49-F238E27FC236}">
                  <a16:creationId xmlns:a16="http://schemas.microsoft.com/office/drawing/2014/main" id="{A3E6C1E6-E75F-381D-A503-7AC3E869C2A0}"/>
                </a:ext>
              </a:extLst>
            </p:cNvPr>
            <p:cNvSpPr/>
            <p:nvPr/>
          </p:nvSpPr>
          <p:spPr>
            <a:xfrm>
              <a:off x="-16231155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3" name="Ellipse 202">
              <a:extLst>
                <a:ext uri="{FF2B5EF4-FFF2-40B4-BE49-F238E27FC236}">
                  <a16:creationId xmlns:a16="http://schemas.microsoft.com/office/drawing/2014/main" id="{6E3D4546-9D9D-EBE2-7D3A-7CECA661046C}"/>
                </a:ext>
              </a:extLst>
            </p:cNvPr>
            <p:cNvSpPr/>
            <p:nvPr/>
          </p:nvSpPr>
          <p:spPr>
            <a:xfrm>
              <a:off x="-16381558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4" name="Ellipse 203">
              <a:extLst>
                <a:ext uri="{FF2B5EF4-FFF2-40B4-BE49-F238E27FC236}">
                  <a16:creationId xmlns:a16="http://schemas.microsoft.com/office/drawing/2014/main" id="{1E645DE6-46D9-7960-C0CD-7CF6A88108C5}"/>
                </a:ext>
              </a:extLst>
            </p:cNvPr>
            <p:cNvSpPr/>
            <p:nvPr/>
          </p:nvSpPr>
          <p:spPr>
            <a:xfrm>
              <a:off x="-15855589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5" name="Ellipse 204">
              <a:extLst>
                <a:ext uri="{FF2B5EF4-FFF2-40B4-BE49-F238E27FC236}">
                  <a16:creationId xmlns:a16="http://schemas.microsoft.com/office/drawing/2014/main" id="{F1F36F29-D064-E94A-B635-4FB171D8D47E}"/>
                </a:ext>
              </a:extLst>
            </p:cNvPr>
            <p:cNvSpPr/>
            <p:nvPr/>
          </p:nvSpPr>
          <p:spPr>
            <a:xfrm>
              <a:off x="-18034226" y="1664480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6" name="Ellipse 205">
              <a:extLst>
                <a:ext uri="{FF2B5EF4-FFF2-40B4-BE49-F238E27FC236}">
                  <a16:creationId xmlns:a16="http://schemas.microsoft.com/office/drawing/2014/main" id="{69A96F3F-AC69-5545-AA5B-F070356B96AF}"/>
                </a:ext>
              </a:extLst>
            </p:cNvPr>
            <p:cNvSpPr/>
            <p:nvPr/>
          </p:nvSpPr>
          <p:spPr>
            <a:xfrm>
              <a:off x="-15555265" y="12611335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7" name="Ellipse 206">
              <a:extLst>
                <a:ext uri="{FF2B5EF4-FFF2-40B4-BE49-F238E27FC236}">
                  <a16:creationId xmlns:a16="http://schemas.microsoft.com/office/drawing/2014/main" id="{E9D340AE-309D-E821-12B6-B31A3AFB9B35}"/>
                </a:ext>
              </a:extLst>
            </p:cNvPr>
            <p:cNvSpPr/>
            <p:nvPr/>
          </p:nvSpPr>
          <p:spPr>
            <a:xfrm>
              <a:off x="-15855750" y="1261117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8" name="Ellipse 207">
              <a:extLst>
                <a:ext uri="{FF2B5EF4-FFF2-40B4-BE49-F238E27FC236}">
                  <a16:creationId xmlns:a16="http://schemas.microsoft.com/office/drawing/2014/main" id="{CF5AF75F-83C0-DC1E-5DF5-F980CB09447C}"/>
                </a:ext>
              </a:extLst>
            </p:cNvPr>
            <p:cNvSpPr/>
            <p:nvPr/>
          </p:nvSpPr>
          <p:spPr>
            <a:xfrm>
              <a:off x="-16982448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9" name="Ellipse 208">
              <a:extLst>
                <a:ext uri="{FF2B5EF4-FFF2-40B4-BE49-F238E27FC236}">
                  <a16:creationId xmlns:a16="http://schemas.microsoft.com/office/drawing/2014/main" id="{54461CE4-B90A-69FB-87E8-8D04EA157171}"/>
                </a:ext>
              </a:extLst>
            </p:cNvPr>
            <p:cNvSpPr/>
            <p:nvPr/>
          </p:nvSpPr>
          <p:spPr>
            <a:xfrm>
              <a:off x="-17282772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0" name="Ellipse 209">
              <a:extLst>
                <a:ext uri="{FF2B5EF4-FFF2-40B4-BE49-F238E27FC236}">
                  <a16:creationId xmlns:a16="http://schemas.microsoft.com/office/drawing/2014/main" id="{6C30204F-23CA-1924-2A45-93E541F9F57A}"/>
                </a:ext>
              </a:extLst>
            </p:cNvPr>
            <p:cNvSpPr/>
            <p:nvPr/>
          </p:nvSpPr>
          <p:spPr>
            <a:xfrm>
              <a:off x="-19085923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1" name="Ellipse 210">
              <a:extLst>
                <a:ext uri="{FF2B5EF4-FFF2-40B4-BE49-F238E27FC236}">
                  <a16:creationId xmlns:a16="http://schemas.microsoft.com/office/drawing/2014/main" id="{80F9D95C-E62F-1F50-6020-04264A59F64F}"/>
                </a:ext>
              </a:extLst>
            </p:cNvPr>
            <p:cNvSpPr/>
            <p:nvPr/>
          </p:nvSpPr>
          <p:spPr>
            <a:xfrm>
              <a:off x="-17733821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2" name="Ellipse 211">
              <a:extLst>
                <a:ext uri="{FF2B5EF4-FFF2-40B4-BE49-F238E27FC236}">
                  <a16:creationId xmlns:a16="http://schemas.microsoft.com/office/drawing/2014/main" id="{A9ED8D9D-423C-02BF-78F8-D3D26A22FDC7}"/>
                </a:ext>
              </a:extLst>
            </p:cNvPr>
            <p:cNvSpPr/>
            <p:nvPr/>
          </p:nvSpPr>
          <p:spPr>
            <a:xfrm>
              <a:off x="-18785438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3" name="Ellipse 212">
              <a:extLst>
                <a:ext uri="{FF2B5EF4-FFF2-40B4-BE49-F238E27FC236}">
                  <a16:creationId xmlns:a16="http://schemas.microsoft.com/office/drawing/2014/main" id="{29B32688-BD75-F175-E9E1-20E798270DDA}"/>
                </a:ext>
              </a:extLst>
            </p:cNvPr>
            <p:cNvSpPr/>
            <p:nvPr/>
          </p:nvSpPr>
          <p:spPr>
            <a:xfrm>
              <a:off x="-18635035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4" name="Ellipse 213">
              <a:extLst>
                <a:ext uri="{FF2B5EF4-FFF2-40B4-BE49-F238E27FC236}">
                  <a16:creationId xmlns:a16="http://schemas.microsoft.com/office/drawing/2014/main" id="{419E8566-C203-A7D1-06CA-D5FEABBECE5E}"/>
                </a:ext>
              </a:extLst>
            </p:cNvPr>
            <p:cNvSpPr/>
            <p:nvPr/>
          </p:nvSpPr>
          <p:spPr>
            <a:xfrm>
              <a:off x="-16982528" y="16644800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5" name="Ellipse 214">
              <a:extLst>
                <a:ext uri="{FF2B5EF4-FFF2-40B4-BE49-F238E27FC236}">
                  <a16:creationId xmlns:a16="http://schemas.microsoft.com/office/drawing/2014/main" id="{7CDA09F5-FB2D-5046-5801-105029246B5E}"/>
                </a:ext>
              </a:extLst>
            </p:cNvPr>
            <p:cNvSpPr/>
            <p:nvPr/>
          </p:nvSpPr>
          <p:spPr>
            <a:xfrm>
              <a:off x="-18034306" y="14302687"/>
              <a:ext cx="74919" cy="74920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6" name="Ellipse 215">
              <a:extLst>
                <a:ext uri="{FF2B5EF4-FFF2-40B4-BE49-F238E27FC236}">
                  <a16:creationId xmlns:a16="http://schemas.microsoft.com/office/drawing/2014/main" id="{E246C752-32ED-DC35-78FF-7FA041352829}"/>
                </a:ext>
              </a:extLst>
            </p:cNvPr>
            <p:cNvSpPr/>
            <p:nvPr/>
          </p:nvSpPr>
          <p:spPr>
            <a:xfrm>
              <a:off x="-15705265" y="1261133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7" name="Ellipse 216">
              <a:extLst>
                <a:ext uri="{FF2B5EF4-FFF2-40B4-BE49-F238E27FC236}">
                  <a16:creationId xmlns:a16="http://schemas.microsoft.com/office/drawing/2014/main" id="{08D6FC40-14FA-1DA3-7D4C-C93B57B678AA}"/>
                </a:ext>
              </a:extLst>
            </p:cNvPr>
            <p:cNvSpPr/>
            <p:nvPr/>
          </p:nvSpPr>
          <p:spPr>
            <a:xfrm>
              <a:off x="-17132771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8" name="Ellipse 217">
              <a:extLst>
                <a:ext uri="{FF2B5EF4-FFF2-40B4-BE49-F238E27FC236}">
                  <a16:creationId xmlns:a16="http://schemas.microsoft.com/office/drawing/2014/main" id="{6FCE38AE-AB69-3FD1-A33E-0C13EC9AD617}"/>
                </a:ext>
              </a:extLst>
            </p:cNvPr>
            <p:cNvSpPr/>
            <p:nvPr/>
          </p:nvSpPr>
          <p:spPr>
            <a:xfrm>
              <a:off x="-15930831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9" name="Ellipse 218">
              <a:extLst>
                <a:ext uri="{FF2B5EF4-FFF2-40B4-BE49-F238E27FC236}">
                  <a16:creationId xmlns:a16="http://schemas.microsoft.com/office/drawing/2014/main" id="{5708BAF9-EE6B-D9AC-595B-9BD7FC7BE0F9}"/>
                </a:ext>
              </a:extLst>
            </p:cNvPr>
            <p:cNvSpPr/>
            <p:nvPr/>
          </p:nvSpPr>
          <p:spPr>
            <a:xfrm>
              <a:off x="-19085762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0" name="Ellipse 219">
              <a:extLst>
                <a:ext uri="{FF2B5EF4-FFF2-40B4-BE49-F238E27FC236}">
                  <a16:creationId xmlns:a16="http://schemas.microsoft.com/office/drawing/2014/main" id="{DA4AC673-3A69-D3C0-DCCD-43B91991B540}"/>
                </a:ext>
              </a:extLst>
            </p:cNvPr>
            <p:cNvSpPr/>
            <p:nvPr/>
          </p:nvSpPr>
          <p:spPr>
            <a:xfrm>
              <a:off x="-19311328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1" name="Ellipse 220">
              <a:extLst>
                <a:ext uri="{FF2B5EF4-FFF2-40B4-BE49-F238E27FC236}">
                  <a16:creationId xmlns:a16="http://schemas.microsoft.com/office/drawing/2014/main" id="{86D95BCE-CE57-2366-AA9A-F8C7DEFD961C}"/>
                </a:ext>
              </a:extLst>
            </p:cNvPr>
            <p:cNvSpPr/>
            <p:nvPr/>
          </p:nvSpPr>
          <p:spPr>
            <a:xfrm>
              <a:off x="-19085923" y="1716529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2" name="Ellipse 221">
              <a:extLst>
                <a:ext uri="{FF2B5EF4-FFF2-40B4-BE49-F238E27FC236}">
                  <a16:creationId xmlns:a16="http://schemas.microsoft.com/office/drawing/2014/main" id="{53042BB5-A211-5882-0602-AECB80089169}"/>
                </a:ext>
              </a:extLst>
            </p:cNvPr>
            <p:cNvSpPr/>
            <p:nvPr/>
          </p:nvSpPr>
          <p:spPr>
            <a:xfrm>
              <a:off x="-18034145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3" name="Ellipse 222">
              <a:extLst>
                <a:ext uri="{FF2B5EF4-FFF2-40B4-BE49-F238E27FC236}">
                  <a16:creationId xmlns:a16="http://schemas.microsoft.com/office/drawing/2014/main" id="{F0593B36-3915-8641-5D49-33BA0B870480}"/>
                </a:ext>
              </a:extLst>
            </p:cNvPr>
            <p:cNvSpPr/>
            <p:nvPr/>
          </p:nvSpPr>
          <p:spPr>
            <a:xfrm>
              <a:off x="-17508256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4" name="Ellipse 223">
              <a:extLst>
                <a:ext uri="{FF2B5EF4-FFF2-40B4-BE49-F238E27FC236}">
                  <a16:creationId xmlns:a16="http://schemas.microsoft.com/office/drawing/2014/main" id="{192F7339-B12C-12B9-61C0-838B6DC84704}"/>
                </a:ext>
              </a:extLst>
            </p:cNvPr>
            <p:cNvSpPr/>
            <p:nvPr/>
          </p:nvSpPr>
          <p:spPr>
            <a:xfrm>
              <a:off x="-14953972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5" name="Ellipse 224">
              <a:extLst>
                <a:ext uri="{FF2B5EF4-FFF2-40B4-BE49-F238E27FC236}">
                  <a16:creationId xmlns:a16="http://schemas.microsoft.com/office/drawing/2014/main" id="{064D3EF9-C61F-EAC8-620A-D48B41955665}"/>
                </a:ext>
              </a:extLst>
            </p:cNvPr>
            <p:cNvSpPr/>
            <p:nvPr/>
          </p:nvSpPr>
          <p:spPr>
            <a:xfrm>
              <a:off x="-17884144" y="1404264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6" name="Ellipse 225">
              <a:extLst>
                <a:ext uri="{FF2B5EF4-FFF2-40B4-BE49-F238E27FC236}">
                  <a16:creationId xmlns:a16="http://schemas.microsoft.com/office/drawing/2014/main" id="{B4B97D88-13E8-3698-E1AD-67E5EB6B690A}"/>
                </a:ext>
              </a:extLst>
            </p:cNvPr>
            <p:cNvSpPr/>
            <p:nvPr/>
          </p:nvSpPr>
          <p:spPr>
            <a:xfrm>
              <a:off x="-17883822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7" name="Ellipse 226">
              <a:extLst>
                <a:ext uri="{FF2B5EF4-FFF2-40B4-BE49-F238E27FC236}">
                  <a16:creationId xmlns:a16="http://schemas.microsoft.com/office/drawing/2014/main" id="{B1AFD957-3702-6886-F673-98C4E1DF6CEE}"/>
                </a:ext>
              </a:extLst>
            </p:cNvPr>
            <p:cNvSpPr/>
            <p:nvPr/>
          </p:nvSpPr>
          <p:spPr>
            <a:xfrm>
              <a:off x="-15705185" y="154739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8" name="Ellipse 227">
              <a:extLst>
                <a:ext uri="{FF2B5EF4-FFF2-40B4-BE49-F238E27FC236}">
                  <a16:creationId xmlns:a16="http://schemas.microsoft.com/office/drawing/2014/main" id="{A8737DE3-C553-6824-045B-81BF9BE79190}"/>
                </a:ext>
              </a:extLst>
            </p:cNvPr>
            <p:cNvSpPr/>
            <p:nvPr/>
          </p:nvSpPr>
          <p:spPr>
            <a:xfrm>
              <a:off x="-16005670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9" name="Ellipse 228">
              <a:extLst>
                <a:ext uri="{FF2B5EF4-FFF2-40B4-BE49-F238E27FC236}">
                  <a16:creationId xmlns:a16="http://schemas.microsoft.com/office/drawing/2014/main" id="{14F85BFC-B666-2DF4-6805-196135AC9D84}"/>
                </a:ext>
              </a:extLst>
            </p:cNvPr>
            <p:cNvSpPr/>
            <p:nvPr/>
          </p:nvSpPr>
          <p:spPr>
            <a:xfrm>
              <a:off x="-19536732" y="15603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0" name="Ellipse 229">
              <a:extLst>
                <a:ext uri="{FF2B5EF4-FFF2-40B4-BE49-F238E27FC236}">
                  <a16:creationId xmlns:a16="http://schemas.microsoft.com/office/drawing/2014/main" id="{97A6F9F5-E9C0-4E50-620F-71595985DF70}"/>
                </a:ext>
              </a:extLst>
            </p:cNvPr>
            <p:cNvSpPr/>
            <p:nvPr/>
          </p:nvSpPr>
          <p:spPr>
            <a:xfrm>
              <a:off x="-18184468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1" name="Ellipse 230">
              <a:extLst>
                <a:ext uri="{FF2B5EF4-FFF2-40B4-BE49-F238E27FC236}">
                  <a16:creationId xmlns:a16="http://schemas.microsoft.com/office/drawing/2014/main" id="{436CC509-4001-9F3E-79E4-07A1CFED4879}"/>
                </a:ext>
              </a:extLst>
            </p:cNvPr>
            <p:cNvSpPr/>
            <p:nvPr/>
          </p:nvSpPr>
          <p:spPr>
            <a:xfrm>
              <a:off x="-19161004" y="1677506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2" name="Ellipse 231">
              <a:extLst>
                <a:ext uri="{FF2B5EF4-FFF2-40B4-BE49-F238E27FC236}">
                  <a16:creationId xmlns:a16="http://schemas.microsoft.com/office/drawing/2014/main" id="{A3409917-5C7B-91AF-9E7C-8DD9F00645E8}"/>
                </a:ext>
              </a:extLst>
            </p:cNvPr>
            <p:cNvSpPr/>
            <p:nvPr/>
          </p:nvSpPr>
          <p:spPr>
            <a:xfrm>
              <a:off x="-16456639" y="133922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3" name="Ellipse 232">
              <a:extLst>
                <a:ext uri="{FF2B5EF4-FFF2-40B4-BE49-F238E27FC236}">
                  <a16:creationId xmlns:a16="http://schemas.microsoft.com/office/drawing/2014/main" id="{E6B5464D-BD87-445E-6438-047410702DA4}"/>
                </a:ext>
              </a:extLst>
            </p:cNvPr>
            <p:cNvSpPr/>
            <p:nvPr/>
          </p:nvSpPr>
          <p:spPr>
            <a:xfrm>
              <a:off x="-15630346" y="1378267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4" name="Ellipse 233">
              <a:extLst>
                <a:ext uri="{FF2B5EF4-FFF2-40B4-BE49-F238E27FC236}">
                  <a16:creationId xmlns:a16="http://schemas.microsoft.com/office/drawing/2014/main" id="{2A1F2A2B-89E2-2C9E-CAE6-81CBFCCC6C4E}"/>
                </a:ext>
              </a:extLst>
            </p:cNvPr>
            <p:cNvSpPr/>
            <p:nvPr/>
          </p:nvSpPr>
          <p:spPr>
            <a:xfrm>
              <a:off x="-15404861" y="1261133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5" name="Ellipse 234">
              <a:extLst>
                <a:ext uri="{FF2B5EF4-FFF2-40B4-BE49-F238E27FC236}">
                  <a16:creationId xmlns:a16="http://schemas.microsoft.com/office/drawing/2014/main" id="{0005B6F2-0982-B7BA-6C34-39969F978D41}"/>
                </a:ext>
              </a:extLst>
            </p:cNvPr>
            <p:cNvSpPr/>
            <p:nvPr/>
          </p:nvSpPr>
          <p:spPr>
            <a:xfrm>
              <a:off x="-18485115" y="15603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6" name="Ellipse 235">
              <a:extLst>
                <a:ext uri="{FF2B5EF4-FFF2-40B4-BE49-F238E27FC236}">
                  <a16:creationId xmlns:a16="http://schemas.microsoft.com/office/drawing/2014/main" id="{4D52887E-538A-421A-62D0-997E47A01B83}"/>
                </a:ext>
              </a:extLst>
            </p:cNvPr>
            <p:cNvSpPr/>
            <p:nvPr/>
          </p:nvSpPr>
          <p:spPr>
            <a:xfrm>
              <a:off x="-15179376" y="143026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7" name="Ellipse 236">
              <a:extLst>
                <a:ext uri="{FF2B5EF4-FFF2-40B4-BE49-F238E27FC236}">
                  <a16:creationId xmlns:a16="http://schemas.microsoft.com/office/drawing/2014/main" id="{6727B75D-F33E-F7E3-544C-480F395D47EA}"/>
                </a:ext>
              </a:extLst>
            </p:cNvPr>
            <p:cNvSpPr/>
            <p:nvPr/>
          </p:nvSpPr>
          <p:spPr>
            <a:xfrm>
              <a:off x="-15329780" y="1326185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8" name="Ellipse 237">
              <a:extLst>
                <a:ext uri="{FF2B5EF4-FFF2-40B4-BE49-F238E27FC236}">
                  <a16:creationId xmlns:a16="http://schemas.microsoft.com/office/drawing/2014/main" id="{6B2EDACB-E186-1FFB-0890-73B61128CDB1}"/>
                </a:ext>
              </a:extLst>
            </p:cNvPr>
            <p:cNvSpPr/>
            <p:nvPr/>
          </p:nvSpPr>
          <p:spPr>
            <a:xfrm>
              <a:off x="-14878972" y="1430276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9" name="Ellipse 238">
              <a:extLst>
                <a:ext uri="{FF2B5EF4-FFF2-40B4-BE49-F238E27FC236}">
                  <a16:creationId xmlns:a16="http://schemas.microsoft.com/office/drawing/2014/main" id="{16110628-E07E-581E-5C7E-9FD4161E4E3E}"/>
                </a:ext>
              </a:extLst>
            </p:cNvPr>
            <p:cNvSpPr/>
            <p:nvPr/>
          </p:nvSpPr>
          <p:spPr>
            <a:xfrm>
              <a:off x="-19010923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0" name="Ellipse 239">
              <a:extLst>
                <a:ext uri="{FF2B5EF4-FFF2-40B4-BE49-F238E27FC236}">
                  <a16:creationId xmlns:a16="http://schemas.microsoft.com/office/drawing/2014/main" id="{82475CB5-FE47-4ACF-F964-804512CDB638}"/>
                </a:ext>
              </a:extLst>
            </p:cNvPr>
            <p:cNvSpPr/>
            <p:nvPr/>
          </p:nvSpPr>
          <p:spPr>
            <a:xfrm>
              <a:off x="-17057368" y="1417282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1" name="Ellipse 240">
              <a:extLst>
                <a:ext uri="{FF2B5EF4-FFF2-40B4-BE49-F238E27FC236}">
                  <a16:creationId xmlns:a16="http://schemas.microsoft.com/office/drawing/2014/main" id="{7383D167-2CF8-236A-3062-5B2EE391C8FB}"/>
                </a:ext>
              </a:extLst>
            </p:cNvPr>
            <p:cNvSpPr/>
            <p:nvPr/>
          </p:nvSpPr>
          <p:spPr>
            <a:xfrm>
              <a:off x="-18710277" y="1443287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2" name="Ellipse 241">
              <a:extLst>
                <a:ext uri="{FF2B5EF4-FFF2-40B4-BE49-F238E27FC236}">
                  <a16:creationId xmlns:a16="http://schemas.microsoft.com/office/drawing/2014/main" id="{B9D5778C-70E9-B23F-7B4B-CC4FC70CB4FF}"/>
                </a:ext>
              </a:extLst>
            </p:cNvPr>
            <p:cNvSpPr/>
            <p:nvPr/>
          </p:nvSpPr>
          <p:spPr>
            <a:xfrm>
              <a:off x="-17583257" y="1560380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3" name="Ellipse 242">
              <a:extLst>
                <a:ext uri="{FF2B5EF4-FFF2-40B4-BE49-F238E27FC236}">
                  <a16:creationId xmlns:a16="http://schemas.microsoft.com/office/drawing/2014/main" id="{613333A0-12C7-DB29-6EA4-BC516D5ACC55}"/>
                </a:ext>
              </a:extLst>
            </p:cNvPr>
            <p:cNvSpPr/>
            <p:nvPr/>
          </p:nvSpPr>
          <p:spPr>
            <a:xfrm>
              <a:off x="-19837217" y="1534359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4" name="Ellipse 243">
              <a:extLst>
                <a:ext uri="{FF2B5EF4-FFF2-40B4-BE49-F238E27FC236}">
                  <a16:creationId xmlns:a16="http://schemas.microsoft.com/office/drawing/2014/main" id="{F1DBE098-38FD-B547-4BFC-7AF6095E3F34}"/>
                </a:ext>
              </a:extLst>
            </p:cNvPr>
            <p:cNvSpPr/>
            <p:nvPr/>
          </p:nvSpPr>
          <p:spPr>
            <a:xfrm>
              <a:off x="-17433336" y="1560380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5" name="Ellipse 244">
              <a:extLst>
                <a:ext uri="{FF2B5EF4-FFF2-40B4-BE49-F238E27FC236}">
                  <a16:creationId xmlns:a16="http://schemas.microsoft.com/office/drawing/2014/main" id="{5A19E6B7-A2FE-2403-A428-D4A705691728}"/>
                </a:ext>
              </a:extLst>
            </p:cNvPr>
            <p:cNvSpPr/>
            <p:nvPr/>
          </p:nvSpPr>
          <p:spPr>
            <a:xfrm>
              <a:off x="-19085923" y="166448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6" name="Ellipse 245">
              <a:extLst>
                <a:ext uri="{FF2B5EF4-FFF2-40B4-BE49-F238E27FC236}">
                  <a16:creationId xmlns:a16="http://schemas.microsoft.com/office/drawing/2014/main" id="{B879D248-9D04-AB72-F7EF-D99CCFF05FBC}"/>
                </a:ext>
              </a:extLst>
            </p:cNvPr>
            <p:cNvSpPr/>
            <p:nvPr/>
          </p:nvSpPr>
          <p:spPr>
            <a:xfrm>
              <a:off x="-16907447" y="1651477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7" name="Ellipse 246">
              <a:extLst>
                <a:ext uri="{FF2B5EF4-FFF2-40B4-BE49-F238E27FC236}">
                  <a16:creationId xmlns:a16="http://schemas.microsoft.com/office/drawing/2014/main" id="{E3689632-918B-A5B6-388F-115FB23A04A5}"/>
                </a:ext>
              </a:extLst>
            </p:cNvPr>
            <p:cNvSpPr/>
            <p:nvPr/>
          </p:nvSpPr>
          <p:spPr>
            <a:xfrm>
              <a:off x="-16531478" y="15603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8" name="Ellipse 247">
              <a:extLst>
                <a:ext uri="{FF2B5EF4-FFF2-40B4-BE49-F238E27FC236}">
                  <a16:creationId xmlns:a16="http://schemas.microsoft.com/office/drawing/2014/main" id="{40050290-C40F-066B-4327-E5E34B934185}"/>
                </a:ext>
              </a:extLst>
            </p:cNvPr>
            <p:cNvSpPr/>
            <p:nvPr/>
          </p:nvSpPr>
          <p:spPr>
            <a:xfrm>
              <a:off x="-17132368" y="1404264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9" name="Ellipse 248">
              <a:extLst>
                <a:ext uri="{FF2B5EF4-FFF2-40B4-BE49-F238E27FC236}">
                  <a16:creationId xmlns:a16="http://schemas.microsoft.com/office/drawing/2014/main" id="{E17F5BF8-F3E1-9906-34AD-C3BE9C150E3D}"/>
                </a:ext>
              </a:extLst>
            </p:cNvPr>
            <p:cNvSpPr/>
            <p:nvPr/>
          </p:nvSpPr>
          <p:spPr>
            <a:xfrm>
              <a:off x="-16381478" y="135221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0" name="Ellipse 249">
              <a:extLst>
                <a:ext uri="{FF2B5EF4-FFF2-40B4-BE49-F238E27FC236}">
                  <a16:creationId xmlns:a16="http://schemas.microsoft.com/office/drawing/2014/main" id="{2FBD1676-0F93-750A-B433-A5BAEC911037}"/>
                </a:ext>
              </a:extLst>
            </p:cNvPr>
            <p:cNvSpPr/>
            <p:nvPr/>
          </p:nvSpPr>
          <p:spPr>
            <a:xfrm>
              <a:off x="-19611571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1" name="Ellipse 250">
              <a:extLst>
                <a:ext uri="{FF2B5EF4-FFF2-40B4-BE49-F238E27FC236}">
                  <a16:creationId xmlns:a16="http://schemas.microsoft.com/office/drawing/2014/main" id="{FCE1DB59-EB9E-07BF-F8A2-B135F1A5BF61}"/>
                </a:ext>
              </a:extLst>
            </p:cNvPr>
            <p:cNvSpPr/>
            <p:nvPr/>
          </p:nvSpPr>
          <p:spPr>
            <a:xfrm>
              <a:off x="-16982448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2" name="Ellipse 251">
              <a:extLst>
                <a:ext uri="{FF2B5EF4-FFF2-40B4-BE49-F238E27FC236}">
                  <a16:creationId xmlns:a16="http://schemas.microsoft.com/office/drawing/2014/main" id="{F43629CD-6A58-0FAD-385F-AD1DC272C9FC}"/>
                </a:ext>
              </a:extLst>
            </p:cNvPr>
            <p:cNvSpPr/>
            <p:nvPr/>
          </p:nvSpPr>
          <p:spPr>
            <a:xfrm>
              <a:off x="-18710438" y="1521349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3" name="Ellipse 252">
              <a:extLst>
                <a:ext uri="{FF2B5EF4-FFF2-40B4-BE49-F238E27FC236}">
                  <a16:creationId xmlns:a16="http://schemas.microsoft.com/office/drawing/2014/main" id="{34EC688A-49FB-327D-CE62-A3B320A4B9CF}"/>
                </a:ext>
              </a:extLst>
            </p:cNvPr>
            <p:cNvSpPr/>
            <p:nvPr/>
          </p:nvSpPr>
          <p:spPr>
            <a:xfrm>
              <a:off x="-15780427" y="127413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4" name="Ellipse 253">
              <a:extLst>
                <a:ext uri="{FF2B5EF4-FFF2-40B4-BE49-F238E27FC236}">
                  <a16:creationId xmlns:a16="http://schemas.microsoft.com/office/drawing/2014/main" id="{37397FCE-ED43-4C8E-BD4A-5E4AEC925F9B}"/>
                </a:ext>
              </a:extLst>
            </p:cNvPr>
            <p:cNvSpPr/>
            <p:nvPr/>
          </p:nvSpPr>
          <p:spPr>
            <a:xfrm>
              <a:off x="-15479539" y="1352206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5" name="Ellipse 254">
              <a:extLst>
                <a:ext uri="{FF2B5EF4-FFF2-40B4-BE49-F238E27FC236}">
                  <a16:creationId xmlns:a16="http://schemas.microsoft.com/office/drawing/2014/main" id="{3002049D-EE25-2BAC-4941-4C87E1E60EC5}"/>
                </a:ext>
              </a:extLst>
            </p:cNvPr>
            <p:cNvSpPr/>
            <p:nvPr/>
          </p:nvSpPr>
          <p:spPr>
            <a:xfrm>
              <a:off x="-19762055" y="1521349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6" name="Ellipse 255">
              <a:extLst>
                <a:ext uri="{FF2B5EF4-FFF2-40B4-BE49-F238E27FC236}">
                  <a16:creationId xmlns:a16="http://schemas.microsoft.com/office/drawing/2014/main" id="{966B50B3-6EE3-08E5-384C-9050B7B67CE0}"/>
                </a:ext>
              </a:extLst>
            </p:cNvPr>
            <p:cNvSpPr/>
            <p:nvPr/>
          </p:nvSpPr>
          <p:spPr>
            <a:xfrm>
              <a:off x="-18559954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7" name="Ellipse 256">
              <a:extLst>
                <a:ext uri="{FF2B5EF4-FFF2-40B4-BE49-F238E27FC236}">
                  <a16:creationId xmlns:a16="http://schemas.microsoft.com/office/drawing/2014/main" id="{AEB0F895-E6B4-FD99-F976-C8561491D95E}"/>
                </a:ext>
              </a:extLst>
            </p:cNvPr>
            <p:cNvSpPr/>
            <p:nvPr/>
          </p:nvSpPr>
          <p:spPr>
            <a:xfrm>
              <a:off x="-16306236" y="1443287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8" name="Ellipse 257">
              <a:extLst>
                <a:ext uri="{FF2B5EF4-FFF2-40B4-BE49-F238E27FC236}">
                  <a16:creationId xmlns:a16="http://schemas.microsoft.com/office/drawing/2014/main" id="{48812F10-AF8D-EA7D-2D0B-F2F252D4B82C}"/>
                </a:ext>
              </a:extLst>
            </p:cNvPr>
            <p:cNvSpPr/>
            <p:nvPr/>
          </p:nvSpPr>
          <p:spPr>
            <a:xfrm>
              <a:off x="-17959306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9" name="Ellipse 258">
              <a:extLst>
                <a:ext uri="{FF2B5EF4-FFF2-40B4-BE49-F238E27FC236}">
                  <a16:creationId xmlns:a16="http://schemas.microsoft.com/office/drawing/2014/main" id="{CB6A918A-550F-FE92-A2A2-36BA523D5E28}"/>
                </a:ext>
              </a:extLst>
            </p:cNvPr>
            <p:cNvSpPr/>
            <p:nvPr/>
          </p:nvSpPr>
          <p:spPr>
            <a:xfrm>
              <a:off x="-18109146" y="1651477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0" name="Ellipse 259">
              <a:extLst>
                <a:ext uri="{FF2B5EF4-FFF2-40B4-BE49-F238E27FC236}">
                  <a16:creationId xmlns:a16="http://schemas.microsoft.com/office/drawing/2014/main" id="{D80CF4C1-F54F-3355-AB92-39F2931ECB95}"/>
                </a:ext>
              </a:extLst>
            </p:cNvPr>
            <p:cNvSpPr/>
            <p:nvPr/>
          </p:nvSpPr>
          <p:spPr>
            <a:xfrm>
              <a:off x="-15329780" y="127416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1" name="Ellipse 260">
              <a:extLst>
                <a:ext uri="{FF2B5EF4-FFF2-40B4-BE49-F238E27FC236}">
                  <a16:creationId xmlns:a16="http://schemas.microsoft.com/office/drawing/2014/main" id="{AF682D94-A0E7-A576-5B6F-1B2BE75B3CB4}"/>
                </a:ext>
              </a:extLst>
            </p:cNvPr>
            <p:cNvSpPr/>
            <p:nvPr/>
          </p:nvSpPr>
          <p:spPr>
            <a:xfrm>
              <a:off x="-17508256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2" name="Ellipse 261">
              <a:extLst>
                <a:ext uri="{FF2B5EF4-FFF2-40B4-BE49-F238E27FC236}">
                  <a16:creationId xmlns:a16="http://schemas.microsoft.com/office/drawing/2014/main" id="{6059F3B4-A431-C78C-BE83-754844EA63B4}"/>
                </a:ext>
              </a:extLst>
            </p:cNvPr>
            <p:cNvSpPr/>
            <p:nvPr/>
          </p:nvSpPr>
          <p:spPr>
            <a:xfrm>
              <a:off x="-16982448" y="1508379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3" name="Ellipse 262">
              <a:extLst>
                <a:ext uri="{FF2B5EF4-FFF2-40B4-BE49-F238E27FC236}">
                  <a16:creationId xmlns:a16="http://schemas.microsoft.com/office/drawing/2014/main" id="{1C2475B0-D143-6C33-76D0-5C2D430DF552}"/>
                </a:ext>
              </a:extLst>
            </p:cNvPr>
            <p:cNvSpPr/>
            <p:nvPr/>
          </p:nvSpPr>
          <p:spPr>
            <a:xfrm>
              <a:off x="-16456639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4" name="Ellipse 263">
              <a:extLst>
                <a:ext uri="{FF2B5EF4-FFF2-40B4-BE49-F238E27FC236}">
                  <a16:creationId xmlns:a16="http://schemas.microsoft.com/office/drawing/2014/main" id="{8EEF4A01-48CE-CBB5-05C1-50DE3804F243}"/>
                </a:ext>
              </a:extLst>
            </p:cNvPr>
            <p:cNvSpPr/>
            <p:nvPr/>
          </p:nvSpPr>
          <p:spPr>
            <a:xfrm>
              <a:off x="-18034145" y="1508379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5" name="Ellipse 264">
              <a:extLst>
                <a:ext uri="{FF2B5EF4-FFF2-40B4-BE49-F238E27FC236}">
                  <a16:creationId xmlns:a16="http://schemas.microsoft.com/office/drawing/2014/main" id="{6BC9BABF-2171-AB16-AFA0-50D5C5156323}"/>
                </a:ext>
              </a:extLst>
            </p:cNvPr>
            <p:cNvSpPr/>
            <p:nvPr/>
          </p:nvSpPr>
          <p:spPr>
            <a:xfrm>
              <a:off x="-17508256" y="1677530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6" name="Ellipse 265">
              <a:extLst>
                <a:ext uri="{FF2B5EF4-FFF2-40B4-BE49-F238E27FC236}">
                  <a16:creationId xmlns:a16="http://schemas.microsoft.com/office/drawing/2014/main" id="{BB71321C-5653-0E73-85BF-50002590EDEF}"/>
                </a:ext>
              </a:extLst>
            </p:cNvPr>
            <p:cNvSpPr/>
            <p:nvPr/>
          </p:nvSpPr>
          <p:spPr>
            <a:xfrm>
              <a:off x="-15179457" y="1274160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7" name="Ellipse 266">
              <a:extLst>
                <a:ext uri="{FF2B5EF4-FFF2-40B4-BE49-F238E27FC236}">
                  <a16:creationId xmlns:a16="http://schemas.microsoft.com/office/drawing/2014/main" id="{2D96F07E-6972-1248-7880-014ADEDE03B4}"/>
                </a:ext>
              </a:extLst>
            </p:cNvPr>
            <p:cNvSpPr/>
            <p:nvPr/>
          </p:nvSpPr>
          <p:spPr>
            <a:xfrm>
              <a:off x="-16682043" y="1378251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8" name="Ellipse 267">
              <a:extLst>
                <a:ext uri="{FF2B5EF4-FFF2-40B4-BE49-F238E27FC236}">
                  <a16:creationId xmlns:a16="http://schemas.microsoft.com/office/drawing/2014/main" id="{19ABBEC2-0892-94AB-E6C4-868341DAAD26}"/>
                </a:ext>
              </a:extLst>
            </p:cNvPr>
            <p:cNvSpPr/>
            <p:nvPr/>
          </p:nvSpPr>
          <p:spPr>
            <a:xfrm>
              <a:off x="-19536732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9" name="Ellipse 268">
              <a:extLst>
                <a:ext uri="{FF2B5EF4-FFF2-40B4-BE49-F238E27FC236}">
                  <a16:creationId xmlns:a16="http://schemas.microsoft.com/office/drawing/2014/main" id="{7084B45A-DE61-C819-1619-7D2B0F5F6F36}"/>
                </a:ext>
              </a:extLst>
            </p:cNvPr>
            <p:cNvSpPr/>
            <p:nvPr/>
          </p:nvSpPr>
          <p:spPr>
            <a:xfrm>
              <a:off x="-16607123" y="128715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0" name="Ellipse 269">
              <a:extLst>
                <a:ext uri="{FF2B5EF4-FFF2-40B4-BE49-F238E27FC236}">
                  <a16:creationId xmlns:a16="http://schemas.microsoft.com/office/drawing/2014/main" id="{7961AA78-CA79-848C-2D99-CC6844C50986}"/>
                </a:ext>
              </a:extLst>
            </p:cNvPr>
            <p:cNvSpPr/>
            <p:nvPr/>
          </p:nvSpPr>
          <p:spPr>
            <a:xfrm>
              <a:off x="-19236247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1" name="Ellipse 270">
              <a:extLst>
                <a:ext uri="{FF2B5EF4-FFF2-40B4-BE49-F238E27FC236}">
                  <a16:creationId xmlns:a16="http://schemas.microsoft.com/office/drawing/2014/main" id="{0226548F-DE97-1547-FA99-D137708BAA1D}"/>
                </a:ext>
              </a:extLst>
            </p:cNvPr>
            <p:cNvSpPr/>
            <p:nvPr/>
          </p:nvSpPr>
          <p:spPr>
            <a:xfrm>
              <a:off x="-16982448" y="163844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2" name="Ellipse 271">
              <a:extLst>
                <a:ext uri="{FF2B5EF4-FFF2-40B4-BE49-F238E27FC236}">
                  <a16:creationId xmlns:a16="http://schemas.microsoft.com/office/drawing/2014/main" id="{D6EBEE14-6A90-8058-EE00-C32BDA507649}"/>
                </a:ext>
              </a:extLst>
            </p:cNvPr>
            <p:cNvSpPr/>
            <p:nvPr/>
          </p:nvSpPr>
          <p:spPr>
            <a:xfrm>
              <a:off x="-19311328" y="170350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3" name="Ellipse 272">
              <a:extLst>
                <a:ext uri="{FF2B5EF4-FFF2-40B4-BE49-F238E27FC236}">
                  <a16:creationId xmlns:a16="http://schemas.microsoft.com/office/drawing/2014/main" id="{9FF3F1FE-8CCE-E3F7-E781-6AC95F9F5221}"/>
                </a:ext>
              </a:extLst>
            </p:cNvPr>
            <p:cNvSpPr/>
            <p:nvPr/>
          </p:nvSpPr>
          <p:spPr>
            <a:xfrm>
              <a:off x="-17132932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4" name="Ellipse 273">
              <a:extLst>
                <a:ext uri="{FF2B5EF4-FFF2-40B4-BE49-F238E27FC236}">
                  <a16:creationId xmlns:a16="http://schemas.microsoft.com/office/drawing/2014/main" id="{2FC792FD-1180-C2EE-BC5A-DCCA95B8E30E}"/>
                </a:ext>
              </a:extLst>
            </p:cNvPr>
            <p:cNvSpPr/>
            <p:nvPr/>
          </p:nvSpPr>
          <p:spPr>
            <a:xfrm>
              <a:off x="-18485115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5" name="Ellipse 274">
              <a:extLst>
                <a:ext uri="{FF2B5EF4-FFF2-40B4-BE49-F238E27FC236}">
                  <a16:creationId xmlns:a16="http://schemas.microsoft.com/office/drawing/2014/main" id="{52F9E9FC-6B35-BA28-A6AE-4A32407D59C1}"/>
                </a:ext>
              </a:extLst>
            </p:cNvPr>
            <p:cNvSpPr/>
            <p:nvPr/>
          </p:nvSpPr>
          <p:spPr>
            <a:xfrm>
              <a:off x="-15930831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6" name="Ellipse 275">
              <a:extLst>
                <a:ext uri="{FF2B5EF4-FFF2-40B4-BE49-F238E27FC236}">
                  <a16:creationId xmlns:a16="http://schemas.microsoft.com/office/drawing/2014/main" id="{934C4CF3-E57A-2898-7E47-4580DD275BE4}"/>
                </a:ext>
              </a:extLst>
            </p:cNvPr>
            <p:cNvSpPr/>
            <p:nvPr/>
          </p:nvSpPr>
          <p:spPr>
            <a:xfrm>
              <a:off x="-17583096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7" name="Ellipse 276">
              <a:extLst>
                <a:ext uri="{FF2B5EF4-FFF2-40B4-BE49-F238E27FC236}">
                  <a16:creationId xmlns:a16="http://schemas.microsoft.com/office/drawing/2014/main" id="{54C77FC8-EA61-CEE0-01F2-AB0362EF09B2}"/>
                </a:ext>
              </a:extLst>
            </p:cNvPr>
            <p:cNvSpPr/>
            <p:nvPr/>
          </p:nvSpPr>
          <p:spPr>
            <a:xfrm>
              <a:off x="-16005670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8" name="Ellipse 277">
              <a:extLst>
                <a:ext uri="{FF2B5EF4-FFF2-40B4-BE49-F238E27FC236}">
                  <a16:creationId xmlns:a16="http://schemas.microsoft.com/office/drawing/2014/main" id="{9CB70417-3CC2-7EE9-3C40-07EA406E6D8D}"/>
                </a:ext>
              </a:extLst>
            </p:cNvPr>
            <p:cNvSpPr/>
            <p:nvPr/>
          </p:nvSpPr>
          <p:spPr>
            <a:xfrm>
              <a:off x="-18184629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9" name="Ellipse 278">
              <a:extLst>
                <a:ext uri="{FF2B5EF4-FFF2-40B4-BE49-F238E27FC236}">
                  <a16:creationId xmlns:a16="http://schemas.microsoft.com/office/drawing/2014/main" id="{56481B35-A59A-950D-ACD5-87C042AD08E9}"/>
                </a:ext>
              </a:extLst>
            </p:cNvPr>
            <p:cNvSpPr/>
            <p:nvPr/>
          </p:nvSpPr>
          <p:spPr>
            <a:xfrm>
              <a:off x="-18034145" y="163844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0" name="Ellipse 279">
              <a:extLst>
                <a:ext uri="{FF2B5EF4-FFF2-40B4-BE49-F238E27FC236}">
                  <a16:creationId xmlns:a16="http://schemas.microsoft.com/office/drawing/2014/main" id="{4E287923-5552-F525-9278-3DD55BFDC5E2}"/>
                </a:ext>
              </a:extLst>
            </p:cNvPr>
            <p:cNvSpPr/>
            <p:nvPr/>
          </p:nvSpPr>
          <p:spPr>
            <a:xfrm>
              <a:off x="-15555265" y="1495328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1" name="Ellipse 280">
              <a:extLst>
                <a:ext uri="{FF2B5EF4-FFF2-40B4-BE49-F238E27FC236}">
                  <a16:creationId xmlns:a16="http://schemas.microsoft.com/office/drawing/2014/main" id="{2FCD350D-4971-8998-0785-437F630091D0}"/>
                </a:ext>
              </a:extLst>
            </p:cNvPr>
            <p:cNvSpPr/>
            <p:nvPr/>
          </p:nvSpPr>
          <p:spPr>
            <a:xfrm>
              <a:off x="-17433497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2" name="Ellipse 281">
              <a:extLst>
                <a:ext uri="{FF2B5EF4-FFF2-40B4-BE49-F238E27FC236}">
                  <a16:creationId xmlns:a16="http://schemas.microsoft.com/office/drawing/2014/main" id="{8E251262-DA61-C734-ABE5-DDB358AB9CF8}"/>
                </a:ext>
              </a:extLst>
            </p:cNvPr>
            <p:cNvSpPr/>
            <p:nvPr/>
          </p:nvSpPr>
          <p:spPr>
            <a:xfrm>
              <a:off x="-16456639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3" name="Ellipse 282">
              <a:extLst>
                <a:ext uri="{FF2B5EF4-FFF2-40B4-BE49-F238E27FC236}">
                  <a16:creationId xmlns:a16="http://schemas.microsoft.com/office/drawing/2014/main" id="{38D5F4FF-E2E1-872A-A993-C012B377535F}"/>
                </a:ext>
              </a:extLst>
            </p:cNvPr>
            <p:cNvSpPr/>
            <p:nvPr/>
          </p:nvSpPr>
          <p:spPr>
            <a:xfrm>
              <a:off x="-16606962" y="1313175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4" name="Ellipse 283">
              <a:extLst>
                <a:ext uri="{FF2B5EF4-FFF2-40B4-BE49-F238E27FC236}">
                  <a16:creationId xmlns:a16="http://schemas.microsoft.com/office/drawing/2014/main" id="{55B94DED-C62D-DCDE-9E13-7384D2FCA5A2}"/>
                </a:ext>
              </a:extLst>
            </p:cNvPr>
            <p:cNvSpPr/>
            <p:nvPr/>
          </p:nvSpPr>
          <p:spPr>
            <a:xfrm>
              <a:off x="-17508256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5" name="Ellipse 284">
              <a:extLst>
                <a:ext uri="{FF2B5EF4-FFF2-40B4-BE49-F238E27FC236}">
                  <a16:creationId xmlns:a16="http://schemas.microsoft.com/office/drawing/2014/main" id="{E59D2575-BB79-3F8A-41A3-99A57BF5D2F9}"/>
                </a:ext>
              </a:extLst>
            </p:cNvPr>
            <p:cNvSpPr/>
            <p:nvPr/>
          </p:nvSpPr>
          <p:spPr>
            <a:xfrm>
              <a:off x="-17959145" y="1417282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6" name="Ellipse 285">
              <a:extLst>
                <a:ext uri="{FF2B5EF4-FFF2-40B4-BE49-F238E27FC236}">
                  <a16:creationId xmlns:a16="http://schemas.microsoft.com/office/drawing/2014/main" id="{DDECA310-5505-ECC4-CC9B-C1CA4F263EB0}"/>
                </a:ext>
              </a:extLst>
            </p:cNvPr>
            <p:cNvSpPr/>
            <p:nvPr/>
          </p:nvSpPr>
          <p:spPr>
            <a:xfrm>
              <a:off x="-15179457" y="1300156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7" name="Ellipse 286">
              <a:extLst>
                <a:ext uri="{FF2B5EF4-FFF2-40B4-BE49-F238E27FC236}">
                  <a16:creationId xmlns:a16="http://schemas.microsoft.com/office/drawing/2014/main" id="{1D1635F9-281E-143F-66A7-9383D0102673}"/>
                </a:ext>
              </a:extLst>
            </p:cNvPr>
            <p:cNvSpPr/>
            <p:nvPr/>
          </p:nvSpPr>
          <p:spPr>
            <a:xfrm>
              <a:off x="-15329780" y="1300156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8" name="Ellipse 287">
              <a:extLst>
                <a:ext uri="{FF2B5EF4-FFF2-40B4-BE49-F238E27FC236}">
                  <a16:creationId xmlns:a16="http://schemas.microsoft.com/office/drawing/2014/main" id="{9A994B5E-28BE-EB55-0E05-31EF04BFD753}"/>
                </a:ext>
              </a:extLst>
            </p:cNvPr>
            <p:cNvSpPr/>
            <p:nvPr/>
          </p:nvSpPr>
          <p:spPr>
            <a:xfrm>
              <a:off x="-16306155" y="128715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9" name="Ellipse 288">
              <a:extLst>
                <a:ext uri="{FF2B5EF4-FFF2-40B4-BE49-F238E27FC236}">
                  <a16:creationId xmlns:a16="http://schemas.microsoft.com/office/drawing/2014/main" id="{F3E6D09A-E4B0-DBC9-C249-66173C1ECC07}"/>
                </a:ext>
              </a:extLst>
            </p:cNvPr>
            <p:cNvSpPr/>
            <p:nvPr/>
          </p:nvSpPr>
          <p:spPr>
            <a:xfrm>
              <a:off x="-15780346" y="1456313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0" name="Ellipse 289">
              <a:extLst>
                <a:ext uri="{FF2B5EF4-FFF2-40B4-BE49-F238E27FC236}">
                  <a16:creationId xmlns:a16="http://schemas.microsoft.com/office/drawing/2014/main" id="{A4E0DC28-6265-F850-402D-B57816EFB812}"/>
                </a:ext>
              </a:extLst>
            </p:cNvPr>
            <p:cNvSpPr/>
            <p:nvPr/>
          </p:nvSpPr>
          <p:spPr>
            <a:xfrm>
              <a:off x="-16531478" y="1586425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1" name="Ellipse 290">
              <a:extLst>
                <a:ext uri="{FF2B5EF4-FFF2-40B4-BE49-F238E27FC236}">
                  <a16:creationId xmlns:a16="http://schemas.microsoft.com/office/drawing/2014/main" id="{683DA578-2BAF-1163-C9BA-4C7B9C7A870B}"/>
                </a:ext>
              </a:extLst>
            </p:cNvPr>
            <p:cNvSpPr/>
            <p:nvPr/>
          </p:nvSpPr>
          <p:spPr>
            <a:xfrm>
              <a:off x="-18559954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2" name="Ellipse 291">
              <a:extLst>
                <a:ext uri="{FF2B5EF4-FFF2-40B4-BE49-F238E27FC236}">
                  <a16:creationId xmlns:a16="http://schemas.microsoft.com/office/drawing/2014/main" id="{680DBED0-871F-0748-3BCA-6881E3E5623F}"/>
                </a:ext>
              </a:extLst>
            </p:cNvPr>
            <p:cNvSpPr/>
            <p:nvPr/>
          </p:nvSpPr>
          <p:spPr>
            <a:xfrm>
              <a:off x="-19010923" y="141727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3" name="Ellipse 292">
              <a:extLst>
                <a:ext uri="{FF2B5EF4-FFF2-40B4-BE49-F238E27FC236}">
                  <a16:creationId xmlns:a16="http://schemas.microsoft.com/office/drawing/2014/main" id="{724AD9E7-AF57-DB63-AEC8-4256AA7DB493}"/>
                </a:ext>
              </a:extLst>
            </p:cNvPr>
            <p:cNvSpPr/>
            <p:nvPr/>
          </p:nvSpPr>
          <p:spPr>
            <a:xfrm>
              <a:off x="-15179537" y="1456313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4" name="Ellipse 293">
              <a:extLst>
                <a:ext uri="{FF2B5EF4-FFF2-40B4-BE49-F238E27FC236}">
                  <a16:creationId xmlns:a16="http://schemas.microsoft.com/office/drawing/2014/main" id="{D949190D-6C72-6640-610D-8DFB16309256}"/>
                </a:ext>
              </a:extLst>
            </p:cNvPr>
            <p:cNvSpPr/>
            <p:nvPr/>
          </p:nvSpPr>
          <p:spPr>
            <a:xfrm>
              <a:off x="-18860439" y="159939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5" name="Ellipse 294">
              <a:extLst>
                <a:ext uri="{FF2B5EF4-FFF2-40B4-BE49-F238E27FC236}">
                  <a16:creationId xmlns:a16="http://schemas.microsoft.com/office/drawing/2014/main" id="{C8B36677-6561-205A-1E6F-545A0CEB61AD}"/>
                </a:ext>
              </a:extLst>
            </p:cNvPr>
            <p:cNvSpPr/>
            <p:nvPr/>
          </p:nvSpPr>
          <p:spPr>
            <a:xfrm>
              <a:off x="-20062621" y="1495320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6" name="Ellipse 295">
              <a:extLst>
                <a:ext uri="{FF2B5EF4-FFF2-40B4-BE49-F238E27FC236}">
                  <a16:creationId xmlns:a16="http://schemas.microsoft.com/office/drawing/2014/main" id="{14844DF2-5CA9-376B-8C0C-64B3A6E0DEFD}"/>
                </a:ext>
              </a:extLst>
            </p:cNvPr>
            <p:cNvSpPr/>
            <p:nvPr/>
          </p:nvSpPr>
          <p:spPr>
            <a:xfrm>
              <a:off x="-18634954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7" name="Ellipse 296">
              <a:extLst>
                <a:ext uri="{FF2B5EF4-FFF2-40B4-BE49-F238E27FC236}">
                  <a16:creationId xmlns:a16="http://schemas.microsoft.com/office/drawing/2014/main" id="{D3AB3B19-E95E-359A-02D9-B1D625C73C9B}"/>
                </a:ext>
              </a:extLst>
            </p:cNvPr>
            <p:cNvSpPr/>
            <p:nvPr/>
          </p:nvSpPr>
          <p:spPr>
            <a:xfrm>
              <a:off x="-16907286" y="162544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8" name="Ellipse 297">
              <a:extLst>
                <a:ext uri="{FF2B5EF4-FFF2-40B4-BE49-F238E27FC236}">
                  <a16:creationId xmlns:a16="http://schemas.microsoft.com/office/drawing/2014/main" id="{0A634DA8-0C70-4F4D-1845-B41FCDEB067F}"/>
                </a:ext>
              </a:extLst>
            </p:cNvPr>
            <p:cNvSpPr/>
            <p:nvPr/>
          </p:nvSpPr>
          <p:spPr>
            <a:xfrm>
              <a:off x="-15329861" y="1248131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9" name="Ellipse 298">
              <a:extLst>
                <a:ext uri="{FF2B5EF4-FFF2-40B4-BE49-F238E27FC236}">
                  <a16:creationId xmlns:a16="http://schemas.microsoft.com/office/drawing/2014/main" id="{D05771D7-F0CD-E1DD-2C68-8A9CF47070CF}"/>
                </a:ext>
              </a:extLst>
            </p:cNvPr>
            <p:cNvSpPr/>
            <p:nvPr/>
          </p:nvSpPr>
          <p:spPr>
            <a:xfrm>
              <a:off x="-18935278" y="1690500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0" name="Ellipse 299">
              <a:extLst>
                <a:ext uri="{FF2B5EF4-FFF2-40B4-BE49-F238E27FC236}">
                  <a16:creationId xmlns:a16="http://schemas.microsoft.com/office/drawing/2014/main" id="{E00081DF-4DD2-12C0-C457-7529E2FAEB47}"/>
                </a:ext>
              </a:extLst>
            </p:cNvPr>
            <p:cNvSpPr/>
            <p:nvPr/>
          </p:nvSpPr>
          <p:spPr>
            <a:xfrm>
              <a:off x="-16156154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1" name="Ellipse 300">
              <a:extLst>
                <a:ext uri="{FF2B5EF4-FFF2-40B4-BE49-F238E27FC236}">
                  <a16:creationId xmlns:a16="http://schemas.microsoft.com/office/drawing/2014/main" id="{EC2722DF-1716-538F-F629-D8AFE76B9065}"/>
                </a:ext>
              </a:extLst>
            </p:cNvPr>
            <p:cNvSpPr/>
            <p:nvPr/>
          </p:nvSpPr>
          <p:spPr>
            <a:xfrm>
              <a:off x="-15254538" y="1287154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2" name="Ellipse 301">
              <a:extLst>
                <a:ext uri="{FF2B5EF4-FFF2-40B4-BE49-F238E27FC236}">
                  <a16:creationId xmlns:a16="http://schemas.microsoft.com/office/drawing/2014/main" id="{2F3FD546-3AE1-3952-74C0-1872B24B1F7F}"/>
                </a:ext>
              </a:extLst>
            </p:cNvPr>
            <p:cNvSpPr/>
            <p:nvPr/>
          </p:nvSpPr>
          <p:spPr>
            <a:xfrm>
              <a:off x="-17808661" y="1599411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3" name="Ellipse 302">
              <a:extLst>
                <a:ext uri="{FF2B5EF4-FFF2-40B4-BE49-F238E27FC236}">
                  <a16:creationId xmlns:a16="http://schemas.microsoft.com/office/drawing/2014/main" id="{356E5D8E-39EE-47AB-6B0E-8474260BE44A}"/>
                </a:ext>
              </a:extLst>
            </p:cNvPr>
            <p:cNvSpPr/>
            <p:nvPr/>
          </p:nvSpPr>
          <p:spPr>
            <a:xfrm>
              <a:off x="-16381639" y="148233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4" name="Ellipse 303">
              <a:extLst>
                <a:ext uri="{FF2B5EF4-FFF2-40B4-BE49-F238E27FC236}">
                  <a16:creationId xmlns:a16="http://schemas.microsoft.com/office/drawing/2014/main" id="{697BFF06-EEDF-B9A7-ED5F-31F2A5D46BB3}"/>
                </a:ext>
              </a:extLst>
            </p:cNvPr>
            <p:cNvSpPr/>
            <p:nvPr/>
          </p:nvSpPr>
          <p:spPr>
            <a:xfrm>
              <a:off x="-17207932" y="1599411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5" name="Ellipse 304">
              <a:extLst>
                <a:ext uri="{FF2B5EF4-FFF2-40B4-BE49-F238E27FC236}">
                  <a16:creationId xmlns:a16="http://schemas.microsoft.com/office/drawing/2014/main" id="{0F567A85-205A-7ACC-CCA1-704623E1F1BE}"/>
                </a:ext>
              </a:extLst>
            </p:cNvPr>
            <p:cNvSpPr/>
            <p:nvPr/>
          </p:nvSpPr>
          <p:spPr>
            <a:xfrm>
              <a:off x="-16982448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6" name="Ellipse 305">
              <a:extLst>
                <a:ext uri="{FF2B5EF4-FFF2-40B4-BE49-F238E27FC236}">
                  <a16:creationId xmlns:a16="http://schemas.microsoft.com/office/drawing/2014/main" id="{D60FE3D8-7C8F-247F-E608-27DF5F128EE1}"/>
                </a:ext>
              </a:extLst>
            </p:cNvPr>
            <p:cNvSpPr/>
            <p:nvPr/>
          </p:nvSpPr>
          <p:spPr>
            <a:xfrm>
              <a:off x="-18109307" y="162544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7" name="Ellipse 306">
              <a:extLst>
                <a:ext uri="{FF2B5EF4-FFF2-40B4-BE49-F238E27FC236}">
                  <a16:creationId xmlns:a16="http://schemas.microsoft.com/office/drawing/2014/main" id="{B5E1CD8B-E8B7-0FB0-0B3E-DBA6C9EBC25C}"/>
                </a:ext>
              </a:extLst>
            </p:cNvPr>
            <p:cNvSpPr/>
            <p:nvPr/>
          </p:nvSpPr>
          <p:spPr>
            <a:xfrm>
              <a:off x="-17508256" y="1469283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8" name="Ellipse 307">
              <a:extLst>
                <a:ext uri="{FF2B5EF4-FFF2-40B4-BE49-F238E27FC236}">
                  <a16:creationId xmlns:a16="http://schemas.microsoft.com/office/drawing/2014/main" id="{F3437B91-DABC-FD19-C3ED-E89529E2566B}"/>
                </a:ext>
              </a:extLst>
            </p:cNvPr>
            <p:cNvSpPr/>
            <p:nvPr/>
          </p:nvSpPr>
          <p:spPr>
            <a:xfrm>
              <a:off x="-16156154" y="159939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9" name="Ellipse 308">
              <a:extLst>
                <a:ext uri="{FF2B5EF4-FFF2-40B4-BE49-F238E27FC236}">
                  <a16:creationId xmlns:a16="http://schemas.microsoft.com/office/drawing/2014/main" id="{5FB8AEFE-F68D-4961-D381-80B72E53E0D5}"/>
                </a:ext>
              </a:extLst>
            </p:cNvPr>
            <p:cNvSpPr/>
            <p:nvPr/>
          </p:nvSpPr>
          <p:spPr>
            <a:xfrm>
              <a:off x="-19386247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0" name="Ellipse 309">
              <a:extLst>
                <a:ext uri="{FF2B5EF4-FFF2-40B4-BE49-F238E27FC236}">
                  <a16:creationId xmlns:a16="http://schemas.microsoft.com/office/drawing/2014/main" id="{4BE56A72-D53E-F84E-5424-9AB0084D316F}"/>
                </a:ext>
              </a:extLst>
            </p:cNvPr>
            <p:cNvSpPr/>
            <p:nvPr/>
          </p:nvSpPr>
          <p:spPr>
            <a:xfrm>
              <a:off x="-18034065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1" name="Ellipse 310">
              <a:extLst>
                <a:ext uri="{FF2B5EF4-FFF2-40B4-BE49-F238E27FC236}">
                  <a16:creationId xmlns:a16="http://schemas.microsoft.com/office/drawing/2014/main" id="{3B2E0DFF-7917-5285-C583-1DAD008BFC04}"/>
                </a:ext>
              </a:extLst>
            </p:cNvPr>
            <p:cNvSpPr/>
            <p:nvPr/>
          </p:nvSpPr>
          <p:spPr>
            <a:xfrm>
              <a:off x="-15404861" y="136517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2" name="Ellipse 311">
              <a:extLst>
                <a:ext uri="{FF2B5EF4-FFF2-40B4-BE49-F238E27FC236}">
                  <a16:creationId xmlns:a16="http://schemas.microsoft.com/office/drawing/2014/main" id="{834DC601-97D2-963A-908B-CBDF4671E775}"/>
                </a:ext>
              </a:extLst>
            </p:cNvPr>
            <p:cNvSpPr/>
            <p:nvPr/>
          </p:nvSpPr>
          <p:spPr>
            <a:xfrm>
              <a:off x="-18334630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3" name="Ellipse 312">
              <a:extLst>
                <a:ext uri="{FF2B5EF4-FFF2-40B4-BE49-F238E27FC236}">
                  <a16:creationId xmlns:a16="http://schemas.microsoft.com/office/drawing/2014/main" id="{69F04A34-A803-54A9-55FE-E3D54421F1D6}"/>
                </a:ext>
              </a:extLst>
            </p:cNvPr>
            <p:cNvSpPr/>
            <p:nvPr/>
          </p:nvSpPr>
          <p:spPr>
            <a:xfrm>
              <a:off x="-18634954" y="1482334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4" name="Ellipse 313">
              <a:extLst>
                <a:ext uri="{FF2B5EF4-FFF2-40B4-BE49-F238E27FC236}">
                  <a16:creationId xmlns:a16="http://schemas.microsoft.com/office/drawing/2014/main" id="{A536ADE5-A82C-A92C-85C9-FF4B677D8F7D}"/>
                </a:ext>
              </a:extLst>
            </p:cNvPr>
            <p:cNvSpPr/>
            <p:nvPr/>
          </p:nvSpPr>
          <p:spPr>
            <a:xfrm>
              <a:off x="-19085762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5" name="Ellipse 314">
              <a:extLst>
                <a:ext uri="{FF2B5EF4-FFF2-40B4-BE49-F238E27FC236}">
                  <a16:creationId xmlns:a16="http://schemas.microsoft.com/office/drawing/2014/main" id="{3655A618-930D-12C2-2834-C1CA4568DD5D}"/>
                </a:ext>
              </a:extLst>
            </p:cNvPr>
            <p:cNvSpPr/>
            <p:nvPr/>
          </p:nvSpPr>
          <p:spPr>
            <a:xfrm>
              <a:off x="-17057287" y="1391237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6" name="Ellipse 315">
              <a:extLst>
                <a:ext uri="{FF2B5EF4-FFF2-40B4-BE49-F238E27FC236}">
                  <a16:creationId xmlns:a16="http://schemas.microsoft.com/office/drawing/2014/main" id="{9F223240-3800-78C1-ED00-F140A5CD7F8E}"/>
                </a:ext>
              </a:extLst>
            </p:cNvPr>
            <p:cNvSpPr/>
            <p:nvPr/>
          </p:nvSpPr>
          <p:spPr>
            <a:xfrm>
              <a:off x="-15104537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7" name="Ellipse 316">
              <a:extLst>
                <a:ext uri="{FF2B5EF4-FFF2-40B4-BE49-F238E27FC236}">
                  <a16:creationId xmlns:a16="http://schemas.microsoft.com/office/drawing/2014/main" id="{E8742DEE-E5AB-42AA-327E-A8341F813128}"/>
                </a:ext>
              </a:extLst>
            </p:cNvPr>
            <p:cNvSpPr/>
            <p:nvPr/>
          </p:nvSpPr>
          <p:spPr>
            <a:xfrm>
              <a:off x="-15780427" y="1300188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8" name="Ellipse 317">
              <a:extLst>
                <a:ext uri="{FF2B5EF4-FFF2-40B4-BE49-F238E27FC236}">
                  <a16:creationId xmlns:a16="http://schemas.microsoft.com/office/drawing/2014/main" id="{935D2845-7FAA-019D-77E5-2351ABAB1DDF}"/>
                </a:ext>
              </a:extLst>
            </p:cNvPr>
            <p:cNvSpPr/>
            <p:nvPr/>
          </p:nvSpPr>
          <p:spPr>
            <a:xfrm>
              <a:off x="-16832044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9" name="Ellipse 318">
              <a:extLst>
                <a:ext uri="{FF2B5EF4-FFF2-40B4-BE49-F238E27FC236}">
                  <a16:creationId xmlns:a16="http://schemas.microsoft.com/office/drawing/2014/main" id="{CA547024-5369-F0C5-B045-99782303216F}"/>
                </a:ext>
              </a:extLst>
            </p:cNvPr>
            <p:cNvSpPr/>
            <p:nvPr/>
          </p:nvSpPr>
          <p:spPr>
            <a:xfrm>
              <a:off x="-17733741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0" name="Ellipse 319">
              <a:extLst>
                <a:ext uri="{FF2B5EF4-FFF2-40B4-BE49-F238E27FC236}">
                  <a16:creationId xmlns:a16="http://schemas.microsoft.com/office/drawing/2014/main" id="{67EFFB32-0FC5-0E55-484B-4540085B6721}"/>
                </a:ext>
              </a:extLst>
            </p:cNvPr>
            <p:cNvSpPr/>
            <p:nvPr/>
          </p:nvSpPr>
          <p:spPr>
            <a:xfrm>
              <a:off x="-16681963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1" name="Ellipse 320">
              <a:extLst>
                <a:ext uri="{FF2B5EF4-FFF2-40B4-BE49-F238E27FC236}">
                  <a16:creationId xmlns:a16="http://schemas.microsoft.com/office/drawing/2014/main" id="{168113B5-00F0-5EDB-4020-9CC34B865144}"/>
                </a:ext>
              </a:extLst>
            </p:cNvPr>
            <p:cNvSpPr/>
            <p:nvPr/>
          </p:nvSpPr>
          <p:spPr>
            <a:xfrm>
              <a:off x="-17282852" y="1612454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2" name="Ellipse 321">
              <a:extLst>
                <a:ext uri="{FF2B5EF4-FFF2-40B4-BE49-F238E27FC236}">
                  <a16:creationId xmlns:a16="http://schemas.microsoft.com/office/drawing/2014/main" id="{77BC38C0-5F51-A694-F167-C170B03A26D8}"/>
                </a:ext>
              </a:extLst>
            </p:cNvPr>
            <p:cNvSpPr/>
            <p:nvPr/>
          </p:nvSpPr>
          <p:spPr>
            <a:xfrm>
              <a:off x="-15254699" y="1469332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3" name="Ellipse 322">
              <a:extLst>
                <a:ext uri="{FF2B5EF4-FFF2-40B4-BE49-F238E27FC236}">
                  <a16:creationId xmlns:a16="http://schemas.microsoft.com/office/drawing/2014/main" id="{11C44AEB-E479-1C81-EFC3-E81A61442A7F}"/>
                </a:ext>
              </a:extLst>
            </p:cNvPr>
            <p:cNvSpPr/>
            <p:nvPr/>
          </p:nvSpPr>
          <p:spPr>
            <a:xfrm>
              <a:off x="-15404861" y="1469299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4" name="Ellipse 323">
              <a:extLst>
                <a:ext uri="{FF2B5EF4-FFF2-40B4-BE49-F238E27FC236}">
                  <a16:creationId xmlns:a16="http://schemas.microsoft.com/office/drawing/2014/main" id="{75AC903D-8A7A-5317-DEC8-6341CC0501ED}"/>
                </a:ext>
              </a:extLst>
            </p:cNvPr>
            <p:cNvSpPr/>
            <p:nvPr/>
          </p:nvSpPr>
          <p:spPr>
            <a:xfrm>
              <a:off x="-15705265" y="1469299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5" name="Ellipse 324">
              <a:extLst>
                <a:ext uri="{FF2B5EF4-FFF2-40B4-BE49-F238E27FC236}">
                  <a16:creationId xmlns:a16="http://schemas.microsoft.com/office/drawing/2014/main" id="{2B4BBD6F-0C13-F14F-765F-9D070F106DD3}"/>
                </a:ext>
              </a:extLst>
            </p:cNvPr>
            <p:cNvSpPr/>
            <p:nvPr/>
          </p:nvSpPr>
          <p:spPr>
            <a:xfrm>
              <a:off x="-19461087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6" name="Ellipse 325">
              <a:extLst>
                <a:ext uri="{FF2B5EF4-FFF2-40B4-BE49-F238E27FC236}">
                  <a16:creationId xmlns:a16="http://schemas.microsoft.com/office/drawing/2014/main" id="{36CAEBF2-BE77-0563-EF23-78DAF197B78D}"/>
                </a:ext>
              </a:extLst>
            </p:cNvPr>
            <p:cNvSpPr/>
            <p:nvPr/>
          </p:nvSpPr>
          <p:spPr>
            <a:xfrm>
              <a:off x="-16306316" y="1469332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7" name="Ellipse 326">
              <a:extLst>
                <a:ext uri="{FF2B5EF4-FFF2-40B4-BE49-F238E27FC236}">
                  <a16:creationId xmlns:a16="http://schemas.microsoft.com/office/drawing/2014/main" id="{5DA59254-8BD9-2166-953C-AB486A64E4BC}"/>
                </a:ext>
              </a:extLst>
            </p:cNvPr>
            <p:cNvSpPr/>
            <p:nvPr/>
          </p:nvSpPr>
          <p:spPr>
            <a:xfrm>
              <a:off x="-16456478" y="1469299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8" name="Ellipse 327">
              <a:extLst>
                <a:ext uri="{FF2B5EF4-FFF2-40B4-BE49-F238E27FC236}">
                  <a16:creationId xmlns:a16="http://schemas.microsoft.com/office/drawing/2014/main" id="{F7B4D457-E137-FEB2-F4F4-E33A6379ECF2}"/>
                </a:ext>
              </a:extLst>
            </p:cNvPr>
            <p:cNvSpPr/>
            <p:nvPr/>
          </p:nvSpPr>
          <p:spPr>
            <a:xfrm>
              <a:off x="-18935439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9" name="Ellipse 328">
              <a:extLst>
                <a:ext uri="{FF2B5EF4-FFF2-40B4-BE49-F238E27FC236}">
                  <a16:creationId xmlns:a16="http://schemas.microsoft.com/office/drawing/2014/main" id="{CD5C4D4A-0EC8-C474-E2BD-5B0638377845}"/>
                </a:ext>
              </a:extLst>
            </p:cNvPr>
            <p:cNvSpPr/>
            <p:nvPr/>
          </p:nvSpPr>
          <p:spPr>
            <a:xfrm>
              <a:off x="-15254538" y="1365224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0" name="Ellipse 329">
              <a:extLst>
                <a:ext uri="{FF2B5EF4-FFF2-40B4-BE49-F238E27FC236}">
                  <a16:creationId xmlns:a16="http://schemas.microsoft.com/office/drawing/2014/main" id="{BD88C4D4-EC79-7F75-E81D-95E303D41AA3}"/>
                </a:ext>
              </a:extLst>
            </p:cNvPr>
            <p:cNvSpPr/>
            <p:nvPr/>
          </p:nvSpPr>
          <p:spPr>
            <a:xfrm>
              <a:off x="-15930669" y="1300140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1" name="Ellipse 330">
              <a:extLst>
                <a:ext uri="{FF2B5EF4-FFF2-40B4-BE49-F238E27FC236}">
                  <a16:creationId xmlns:a16="http://schemas.microsoft.com/office/drawing/2014/main" id="{89089751-774D-F3CA-2512-2B6DDA924364}"/>
                </a:ext>
              </a:extLst>
            </p:cNvPr>
            <p:cNvSpPr/>
            <p:nvPr/>
          </p:nvSpPr>
          <p:spPr>
            <a:xfrm>
              <a:off x="-19161004" y="1625456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2" name="Ellipse 331">
              <a:extLst>
                <a:ext uri="{FF2B5EF4-FFF2-40B4-BE49-F238E27FC236}">
                  <a16:creationId xmlns:a16="http://schemas.microsoft.com/office/drawing/2014/main" id="{5EAA57E6-7AC5-C581-DBA7-A3C19D3D52D7}"/>
                </a:ext>
              </a:extLst>
            </p:cNvPr>
            <p:cNvSpPr/>
            <p:nvPr/>
          </p:nvSpPr>
          <p:spPr>
            <a:xfrm>
              <a:off x="-16907206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3" name="Ellipse 332">
              <a:extLst>
                <a:ext uri="{FF2B5EF4-FFF2-40B4-BE49-F238E27FC236}">
                  <a16:creationId xmlns:a16="http://schemas.microsoft.com/office/drawing/2014/main" id="{02FA3AF6-72A2-2D54-ABEE-7B974461F543}"/>
                </a:ext>
              </a:extLst>
            </p:cNvPr>
            <p:cNvSpPr/>
            <p:nvPr/>
          </p:nvSpPr>
          <p:spPr>
            <a:xfrm>
              <a:off x="-18785438" y="161247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4" name="Ellipse 333">
              <a:extLst>
                <a:ext uri="{FF2B5EF4-FFF2-40B4-BE49-F238E27FC236}">
                  <a16:creationId xmlns:a16="http://schemas.microsoft.com/office/drawing/2014/main" id="{63B343B2-F930-07AB-EEBE-AAE3A5E902C6}"/>
                </a:ext>
              </a:extLst>
            </p:cNvPr>
            <p:cNvSpPr/>
            <p:nvPr/>
          </p:nvSpPr>
          <p:spPr>
            <a:xfrm>
              <a:off x="-19011004" y="1625464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5" name="Ellipse 334">
              <a:extLst>
                <a:ext uri="{FF2B5EF4-FFF2-40B4-BE49-F238E27FC236}">
                  <a16:creationId xmlns:a16="http://schemas.microsoft.com/office/drawing/2014/main" id="{E81CC7A9-AE1A-9FA3-C146-20E8509082CD}"/>
                </a:ext>
              </a:extLst>
            </p:cNvPr>
            <p:cNvSpPr/>
            <p:nvPr/>
          </p:nvSpPr>
          <p:spPr>
            <a:xfrm>
              <a:off x="-17883822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6" name="Ellipse 335">
              <a:extLst>
                <a:ext uri="{FF2B5EF4-FFF2-40B4-BE49-F238E27FC236}">
                  <a16:creationId xmlns:a16="http://schemas.microsoft.com/office/drawing/2014/main" id="{8E8F4AEE-4B93-FF1C-89E5-500A3AE6CE77}"/>
                </a:ext>
              </a:extLst>
            </p:cNvPr>
            <p:cNvSpPr/>
            <p:nvPr/>
          </p:nvSpPr>
          <p:spPr>
            <a:xfrm>
              <a:off x="-19236247" y="1612438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7" name="Ellipse 336">
              <a:extLst>
                <a:ext uri="{FF2B5EF4-FFF2-40B4-BE49-F238E27FC236}">
                  <a16:creationId xmlns:a16="http://schemas.microsoft.com/office/drawing/2014/main" id="{B894962B-CFC5-D56A-3988-CB76DEB3D391}"/>
                </a:ext>
              </a:extLst>
            </p:cNvPr>
            <p:cNvSpPr/>
            <p:nvPr/>
          </p:nvSpPr>
          <p:spPr>
            <a:xfrm>
              <a:off x="-18710277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8" name="Ellipse 337">
              <a:extLst>
                <a:ext uri="{FF2B5EF4-FFF2-40B4-BE49-F238E27FC236}">
                  <a16:creationId xmlns:a16="http://schemas.microsoft.com/office/drawing/2014/main" id="{88CFE906-BEC1-DBF2-5300-78C2BBEFB617}"/>
                </a:ext>
              </a:extLst>
            </p:cNvPr>
            <p:cNvSpPr/>
            <p:nvPr/>
          </p:nvSpPr>
          <p:spPr>
            <a:xfrm>
              <a:off x="-15855669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9" name="Ellipse 338">
              <a:extLst>
                <a:ext uri="{FF2B5EF4-FFF2-40B4-BE49-F238E27FC236}">
                  <a16:creationId xmlns:a16="http://schemas.microsoft.com/office/drawing/2014/main" id="{C423C851-2B7F-B458-F208-0D4C507EF2BE}"/>
                </a:ext>
              </a:extLst>
            </p:cNvPr>
            <p:cNvSpPr/>
            <p:nvPr/>
          </p:nvSpPr>
          <p:spPr>
            <a:xfrm>
              <a:off x="-18409389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0" name="Ellipse 339">
              <a:extLst>
                <a:ext uri="{FF2B5EF4-FFF2-40B4-BE49-F238E27FC236}">
                  <a16:creationId xmlns:a16="http://schemas.microsoft.com/office/drawing/2014/main" id="{6B9D7135-1187-EBA6-996C-82FE4528C96A}"/>
                </a:ext>
              </a:extLst>
            </p:cNvPr>
            <p:cNvSpPr/>
            <p:nvPr/>
          </p:nvSpPr>
          <p:spPr>
            <a:xfrm>
              <a:off x="-17132771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1" name="Ellipse 340">
              <a:extLst>
                <a:ext uri="{FF2B5EF4-FFF2-40B4-BE49-F238E27FC236}">
                  <a16:creationId xmlns:a16="http://schemas.microsoft.com/office/drawing/2014/main" id="{2D229CA1-68EF-513C-677D-04053F5A726B}"/>
                </a:ext>
              </a:extLst>
            </p:cNvPr>
            <p:cNvSpPr/>
            <p:nvPr/>
          </p:nvSpPr>
          <p:spPr>
            <a:xfrm>
              <a:off x="-17959306" y="1625432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2" name="Ellipse 341">
              <a:extLst>
                <a:ext uri="{FF2B5EF4-FFF2-40B4-BE49-F238E27FC236}">
                  <a16:creationId xmlns:a16="http://schemas.microsoft.com/office/drawing/2014/main" id="{0BDFB120-BCBD-DF7D-2E8B-83162A306813}"/>
                </a:ext>
              </a:extLst>
            </p:cNvPr>
            <p:cNvSpPr/>
            <p:nvPr/>
          </p:nvSpPr>
          <p:spPr>
            <a:xfrm>
              <a:off x="-16456559" y="1599403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3" name="Ellipse 342">
              <a:extLst>
                <a:ext uri="{FF2B5EF4-FFF2-40B4-BE49-F238E27FC236}">
                  <a16:creationId xmlns:a16="http://schemas.microsoft.com/office/drawing/2014/main" id="{625D2BF1-0512-EBA6-99FC-CD071DF89214}"/>
                </a:ext>
              </a:extLst>
            </p:cNvPr>
            <p:cNvSpPr/>
            <p:nvPr/>
          </p:nvSpPr>
          <p:spPr>
            <a:xfrm>
              <a:off x="-16756883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4" name="Ellipse 343">
              <a:extLst>
                <a:ext uri="{FF2B5EF4-FFF2-40B4-BE49-F238E27FC236}">
                  <a16:creationId xmlns:a16="http://schemas.microsoft.com/office/drawing/2014/main" id="{1F8C5B04-67FE-CE5F-6AB4-1742B7BB2EE6}"/>
                </a:ext>
              </a:extLst>
            </p:cNvPr>
            <p:cNvSpPr/>
            <p:nvPr/>
          </p:nvSpPr>
          <p:spPr>
            <a:xfrm>
              <a:off x="-17658660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5" name="Ellipse 344">
              <a:extLst>
                <a:ext uri="{FF2B5EF4-FFF2-40B4-BE49-F238E27FC236}">
                  <a16:creationId xmlns:a16="http://schemas.microsoft.com/office/drawing/2014/main" id="{347D2E58-2A47-4250-26F2-DA533709A4A9}"/>
                </a:ext>
              </a:extLst>
            </p:cNvPr>
            <p:cNvSpPr/>
            <p:nvPr/>
          </p:nvSpPr>
          <p:spPr>
            <a:xfrm>
              <a:off x="-18109226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6" name="Ellipse 345">
              <a:extLst>
                <a:ext uri="{FF2B5EF4-FFF2-40B4-BE49-F238E27FC236}">
                  <a16:creationId xmlns:a16="http://schemas.microsoft.com/office/drawing/2014/main" id="{5B2BD672-F077-D49F-6D32-CCE0BA290763}"/>
                </a:ext>
              </a:extLst>
            </p:cNvPr>
            <p:cNvSpPr/>
            <p:nvPr/>
          </p:nvSpPr>
          <p:spPr>
            <a:xfrm>
              <a:off x="-17357772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7" name="Ellipse 346">
              <a:extLst>
                <a:ext uri="{FF2B5EF4-FFF2-40B4-BE49-F238E27FC236}">
                  <a16:creationId xmlns:a16="http://schemas.microsoft.com/office/drawing/2014/main" id="{72CBFA81-BC03-6693-A4C3-455590FDCC3C}"/>
                </a:ext>
              </a:extLst>
            </p:cNvPr>
            <p:cNvSpPr/>
            <p:nvPr/>
          </p:nvSpPr>
          <p:spPr>
            <a:xfrm>
              <a:off x="-16081154" y="1482326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8" name="Ellipse 347">
              <a:extLst>
                <a:ext uri="{FF2B5EF4-FFF2-40B4-BE49-F238E27FC236}">
                  <a16:creationId xmlns:a16="http://schemas.microsoft.com/office/drawing/2014/main" id="{10C06055-CB87-9C9E-6A9F-1B0BB50EFA50}"/>
                </a:ext>
              </a:extLst>
            </p:cNvPr>
            <p:cNvSpPr/>
            <p:nvPr/>
          </p:nvSpPr>
          <p:spPr>
            <a:xfrm>
              <a:off x="-17433256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9" name="Ellipse 348">
              <a:extLst>
                <a:ext uri="{FF2B5EF4-FFF2-40B4-BE49-F238E27FC236}">
                  <a16:creationId xmlns:a16="http://schemas.microsoft.com/office/drawing/2014/main" id="{7DC180B3-6707-A046-356E-88619BDF8AF9}"/>
                </a:ext>
              </a:extLst>
            </p:cNvPr>
            <p:cNvSpPr/>
            <p:nvPr/>
          </p:nvSpPr>
          <p:spPr>
            <a:xfrm>
              <a:off x="-18259549" y="159941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0" name="Ellipse 349">
              <a:extLst>
                <a:ext uri="{FF2B5EF4-FFF2-40B4-BE49-F238E27FC236}">
                  <a16:creationId xmlns:a16="http://schemas.microsoft.com/office/drawing/2014/main" id="{FDEA2327-A8E2-95FF-0615-189FEE35AA8F}"/>
                </a:ext>
              </a:extLst>
            </p:cNvPr>
            <p:cNvSpPr/>
            <p:nvPr/>
          </p:nvSpPr>
          <p:spPr>
            <a:xfrm>
              <a:off x="-18559954" y="1469299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1" name="Ellipse 350">
              <a:extLst>
                <a:ext uri="{FF2B5EF4-FFF2-40B4-BE49-F238E27FC236}">
                  <a16:creationId xmlns:a16="http://schemas.microsoft.com/office/drawing/2014/main" id="{BBD21B18-418A-423B-6688-A489A4AC3E20}"/>
                </a:ext>
              </a:extLst>
            </p:cNvPr>
            <p:cNvSpPr/>
            <p:nvPr/>
          </p:nvSpPr>
          <p:spPr>
            <a:xfrm>
              <a:off x="-15479781" y="1482350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2" name="Ellipse 351">
              <a:extLst>
                <a:ext uri="{FF2B5EF4-FFF2-40B4-BE49-F238E27FC236}">
                  <a16:creationId xmlns:a16="http://schemas.microsoft.com/office/drawing/2014/main" id="{B40FEE05-5B91-223F-A8C4-04D09983D7F4}"/>
                </a:ext>
              </a:extLst>
            </p:cNvPr>
            <p:cNvSpPr/>
            <p:nvPr/>
          </p:nvSpPr>
          <p:spPr>
            <a:xfrm>
              <a:off x="-18710196" y="1469332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3" name="Ellipse 352">
              <a:extLst>
                <a:ext uri="{FF2B5EF4-FFF2-40B4-BE49-F238E27FC236}">
                  <a16:creationId xmlns:a16="http://schemas.microsoft.com/office/drawing/2014/main" id="{6FD132DC-CA01-65B4-8AB2-FCF6B29DDE15}"/>
                </a:ext>
              </a:extLst>
            </p:cNvPr>
            <p:cNvSpPr/>
            <p:nvPr/>
          </p:nvSpPr>
          <p:spPr>
            <a:xfrm>
              <a:off x="-18559873" y="1599403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4" name="Ellipse 353">
              <a:extLst>
                <a:ext uri="{FF2B5EF4-FFF2-40B4-BE49-F238E27FC236}">
                  <a16:creationId xmlns:a16="http://schemas.microsoft.com/office/drawing/2014/main" id="{5CBDCBA1-D1FF-8B42-830A-986F2AFB5CDB}"/>
                </a:ext>
              </a:extLst>
            </p:cNvPr>
            <p:cNvSpPr/>
            <p:nvPr/>
          </p:nvSpPr>
          <p:spPr>
            <a:xfrm>
              <a:off x="-17057287" y="16254327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5" name="Ellipse 354">
              <a:extLst>
                <a:ext uri="{FF2B5EF4-FFF2-40B4-BE49-F238E27FC236}">
                  <a16:creationId xmlns:a16="http://schemas.microsoft.com/office/drawing/2014/main" id="{73B36FD3-ABBF-8B7C-A1B0-A9E960261505}"/>
                </a:ext>
              </a:extLst>
            </p:cNvPr>
            <p:cNvSpPr/>
            <p:nvPr/>
          </p:nvSpPr>
          <p:spPr>
            <a:xfrm>
              <a:off x="-16606962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6" name="Ellipse 355">
              <a:extLst>
                <a:ext uri="{FF2B5EF4-FFF2-40B4-BE49-F238E27FC236}">
                  <a16:creationId xmlns:a16="http://schemas.microsoft.com/office/drawing/2014/main" id="{A1216FDE-C467-7952-4E15-97A70D890FA5}"/>
                </a:ext>
              </a:extLst>
            </p:cNvPr>
            <p:cNvSpPr/>
            <p:nvPr/>
          </p:nvSpPr>
          <p:spPr>
            <a:xfrm>
              <a:off x="-19085682" y="1378275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7" name="Ellipse 356">
              <a:extLst>
                <a:ext uri="{FF2B5EF4-FFF2-40B4-BE49-F238E27FC236}">
                  <a16:creationId xmlns:a16="http://schemas.microsoft.com/office/drawing/2014/main" id="{25314657-627F-9A6C-A145-D3ED9BBD2D16}"/>
                </a:ext>
              </a:extLst>
            </p:cNvPr>
            <p:cNvSpPr/>
            <p:nvPr/>
          </p:nvSpPr>
          <p:spPr>
            <a:xfrm>
              <a:off x="-15029537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8" name="Ellipse 357">
              <a:extLst>
                <a:ext uri="{FF2B5EF4-FFF2-40B4-BE49-F238E27FC236}">
                  <a16:creationId xmlns:a16="http://schemas.microsoft.com/office/drawing/2014/main" id="{CD1ED2C1-A348-9352-166E-B1175C7D6687}"/>
                </a:ext>
              </a:extLst>
            </p:cNvPr>
            <p:cNvSpPr/>
            <p:nvPr/>
          </p:nvSpPr>
          <p:spPr>
            <a:xfrm>
              <a:off x="-19160763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9" name="Ellipse 358">
              <a:extLst>
                <a:ext uri="{FF2B5EF4-FFF2-40B4-BE49-F238E27FC236}">
                  <a16:creationId xmlns:a16="http://schemas.microsoft.com/office/drawing/2014/main" id="{657CCF3D-80B9-FD71-EDBC-132E1F2016FA}"/>
                </a:ext>
              </a:extLst>
            </p:cNvPr>
            <p:cNvSpPr/>
            <p:nvPr/>
          </p:nvSpPr>
          <p:spPr>
            <a:xfrm>
              <a:off x="-19611813" y="1599395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0" name="Ellipse 359">
              <a:extLst>
                <a:ext uri="{FF2B5EF4-FFF2-40B4-BE49-F238E27FC236}">
                  <a16:creationId xmlns:a16="http://schemas.microsoft.com/office/drawing/2014/main" id="{7E92FEB0-0D64-A225-7487-64E916C8E157}"/>
                </a:ext>
              </a:extLst>
            </p:cNvPr>
            <p:cNvSpPr/>
            <p:nvPr/>
          </p:nvSpPr>
          <p:spPr>
            <a:xfrm>
              <a:off x="-16306316" y="1261149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1" name="Ellipse 360">
              <a:extLst>
                <a:ext uri="{FF2B5EF4-FFF2-40B4-BE49-F238E27FC236}">
                  <a16:creationId xmlns:a16="http://schemas.microsoft.com/office/drawing/2014/main" id="{287408C9-EADE-3691-41EF-841FF3954E9F}"/>
                </a:ext>
              </a:extLst>
            </p:cNvPr>
            <p:cNvSpPr/>
            <p:nvPr/>
          </p:nvSpPr>
          <p:spPr>
            <a:xfrm>
              <a:off x="-19010843" y="149532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2" name="Ellipse 361">
              <a:extLst>
                <a:ext uri="{FF2B5EF4-FFF2-40B4-BE49-F238E27FC236}">
                  <a16:creationId xmlns:a16="http://schemas.microsoft.com/office/drawing/2014/main" id="{0318D3C7-1727-4AEE-3C40-879CBB6263AF}"/>
                </a:ext>
              </a:extLst>
            </p:cNvPr>
            <p:cNvSpPr/>
            <p:nvPr/>
          </p:nvSpPr>
          <p:spPr>
            <a:xfrm>
              <a:off x="-16756802" y="1365216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3" name="Ellipse 362">
              <a:extLst>
                <a:ext uri="{FF2B5EF4-FFF2-40B4-BE49-F238E27FC236}">
                  <a16:creationId xmlns:a16="http://schemas.microsoft.com/office/drawing/2014/main" id="{9159F9DF-57A0-35D5-A090-8C9CAA3DB58D}"/>
                </a:ext>
              </a:extLst>
            </p:cNvPr>
            <p:cNvSpPr/>
            <p:nvPr/>
          </p:nvSpPr>
          <p:spPr>
            <a:xfrm>
              <a:off x="-15479942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4" name="Ellipse 363">
              <a:extLst>
                <a:ext uri="{FF2B5EF4-FFF2-40B4-BE49-F238E27FC236}">
                  <a16:creationId xmlns:a16="http://schemas.microsoft.com/office/drawing/2014/main" id="{1F8B18FE-52A8-5462-7742-BF2D71102146}"/>
                </a:ext>
              </a:extLst>
            </p:cNvPr>
            <p:cNvSpPr/>
            <p:nvPr/>
          </p:nvSpPr>
          <p:spPr>
            <a:xfrm>
              <a:off x="-15479378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5" name="Ellipse 364">
              <a:extLst>
                <a:ext uri="{FF2B5EF4-FFF2-40B4-BE49-F238E27FC236}">
                  <a16:creationId xmlns:a16="http://schemas.microsoft.com/office/drawing/2014/main" id="{17B4511F-8194-B508-C0BC-4950F9580C04}"/>
                </a:ext>
              </a:extLst>
            </p:cNvPr>
            <p:cNvSpPr/>
            <p:nvPr/>
          </p:nvSpPr>
          <p:spPr>
            <a:xfrm>
              <a:off x="-18409631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6" name="Ellipse 365">
              <a:extLst>
                <a:ext uri="{FF2B5EF4-FFF2-40B4-BE49-F238E27FC236}">
                  <a16:creationId xmlns:a16="http://schemas.microsoft.com/office/drawing/2014/main" id="{39F0BE92-AA21-E0B0-EE61-50BE9066F0B3}"/>
                </a:ext>
              </a:extLst>
            </p:cNvPr>
            <p:cNvSpPr/>
            <p:nvPr/>
          </p:nvSpPr>
          <p:spPr>
            <a:xfrm>
              <a:off x="-16306155" y="1625473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7" name="Ellipse 366">
              <a:extLst>
                <a:ext uri="{FF2B5EF4-FFF2-40B4-BE49-F238E27FC236}">
                  <a16:creationId xmlns:a16="http://schemas.microsoft.com/office/drawing/2014/main" id="{717A612E-95A5-5FE1-9DB6-84AD74932E55}"/>
                </a:ext>
              </a:extLst>
            </p:cNvPr>
            <p:cNvSpPr/>
            <p:nvPr/>
          </p:nvSpPr>
          <p:spPr>
            <a:xfrm>
              <a:off x="-18108985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8" name="Ellipse 367">
              <a:extLst>
                <a:ext uri="{FF2B5EF4-FFF2-40B4-BE49-F238E27FC236}">
                  <a16:creationId xmlns:a16="http://schemas.microsoft.com/office/drawing/2014/main" id="{FE3FA308-8C13-E7FD-FD3E-E881D809FF1F}"/>
                </a:ext>
              </a:extLst>
            </p:cNvPr>
            <p:cNvSpPr/>
            <p:nvPr/>
          </p:nvSpPr>
          <p:spPr>
            <a:xfrm>
              <a:off x="-16081154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9" name="Ellipse 368">
              <a:extLst>
                <a:ext uri="{FF2B5EF4-FFF2-40B4-BE49-F238E27FC236}">
                  <a16:creationId xmlns:a16="http://schemas.microsoft.com/office/drawing/2014/main" id="{58A7E88B-F2B1-3C4D-F660-1A9A9C793C23}"/>
                </a:ext>
              </a:extLst>
            </p:cNvPr>
            <p:cNvSpPr/>
            <p:nvPr/>
          </p:nvSpPr>
          <p:spPr>
            <a:xfrm>
              <a:off x="-19536570" y="1638443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0" name="Ellipse 369">
              <a:extLst>
                <a:ext uri="{FF2B5EF4-FFF2-40B4-BE49-F238E27FC236}">
                  <a16:creationId xmlns:a16="http://schemas.microsoft.com/office/drawing/2014/main" id="{22B8B53C-123A-7207-EA5F-1AD4593F86C0}"/>
                </a:ext>
              </a:extLst>
            </p:cNvPr>
            <p:cNvSpPr/>
            <p:nvPr/>
          </p:nvSpPr>
          <p:spPr>
            <a:xfrm>
              <a:off x="-17658579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1" name="Ellipse 370">
              <a:extLst>
                <a:ext uri="{FF2B5EF4-FFF2-40B4-BE49-F238E27FC236}">
                  <a16:creationId xmlns:a16="http://schemas.microsoft.com/office/drawing/2014/main" id="{04A88225-C73A-A4A7-C1A5-57FED3398CB6}"/>
                </a:ext>
              </a:extLst>
            </p:cNvPr>
            <p:cNvSpPr/>
            <p:nvPr/>
          </p:nvSpPr>
          <p:spPr>
            <a:xfrm>
              <a:off x="-19085762" y="163845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2" name="Ellipse 371">
              <a:extLst>
                <a:ext uri="{FF2B5EF4-FFF2-40B4-BE49-F238E27FC236}">
                  <a16:creationId xmlns:a16="http://schemas.microsoft.com/office/drawing/2014/main" id="{3D89C672-CFE4-C276-DEA4-2CB5805021B5}"/>
                </a:ext>
              </a:extLst>
            </p:cNvPr>
            <p:cNvSpPr/>
            <p:nvPr/>
          </p:nvSpPr>
          <p:spPr>
            <a:xfrm>
              <a:off x="-17357933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3" name="Ellipse 372">
              <a:extLst>
                <a:ext uri="{FF2B5EF4-FFF2-40B4-BE49-F238E27FC236}">
                  <a16:creationId xmlns:a16="http://schemas.microsoft.com/office/drawing/2014/main" id="{6C352BEE-3C66-B60D-5FD3-6AE30104395E}"/>
                </a:ext>
              </a:extLst>
            </p:cNvPr>
            <p:cNvSpPr/>
            <p:nvPr/>
          </p:nvSpPr>
          <p:spPr>
            <a:xfrm>
              <a:off x="-17207852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4" name="Ellipse 373">
              <a:extLst>
                <a:ext uri="{FF2B5EF4-FFF2-40B4-BE49-F238E27FC236}">
                  <a16:creationId xmlns:a16="http://schemas.microsoft.com/office/drawing/2014/main" id="{788373C5-027D-D046-CC91-3B2C432D14DE}"/>
                </a:ext>
              </a:extLst>
            </p:cNvPr>
            <p:cNvSpPr/>
            <p:nvPr/>
          </p:nvSpPr>
          <p:spPr>
            <a:xfrm>
              <a:off x="-17733741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5" name="Ellipse 374">
              <a:extLst>
                <a:ext uri="{FF2B5EF4-FFF2-40B4-BE49-F238E27FC236}">
                  <a16:creationId xmlns:a16="http://schemas.microsoft.com/office/drawing/2014/main" id="{45DDFF94-1389-1A66-F735-42523173934D}"/>
                </a:ext>
              </a:extLst>
            </p:cNvPr>
            <p:cNvSpPr/>
            <p:nvPr/>
          </p:nvSpPr>
          <p:spPr>
            <a:xfrm>
              <a:off x="-16907447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6" name="Ellipse 375">
              <a:extLst>
                <a:ext uri="{FF2B5EF4-FFF2-40B4-BE49-F238E27FC236}">
                  <a16:creationId xmlns:a16="http://schemas.microsoft.com/office/drawing/2014/main" id="{6E648E67-865E-AED9-935B-46F84FC678FD}"/>
                </a:ext>
              </a:extLst>
            </p:cNvPr>
            <p:cNvSpPr/>
            <p:nvPr/>
          </p:nvSpPr>
          <p:spPr>
            <a:xfrm>
              <a:off x="-17808661" y="1365208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7" name="Ellipse 376">
              <a:extLst>
                <a:ext uri="{FF2B5EF4-FFF2-40B4-BE49-F238E27FC236}">
                  <a16:creationId xmlns:a16="http://schemas.microsoft.com/office/drawing/2014/main" id="{092F05C5-2827-66B5-83E2-18A916A9E8CA}"/>
                </a:ext>
              </a:extLst>
            </p:cNvPr>
            <p:cNvSpPr/>
            <p:nvPr/>
          </p:nvSpPr>
          <p:spPr>
            <a:xfrm>
              <a:off x="-16606962" y="1495336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8" name="Ellipse 377">
              <a:extLst>
                <a:ext uri="{FF2B5EF4-FFF2-40B4-BE49-F238E27FC236}">
                  <a16:creationId xmlns:a16="http://schemas.microsoft.com/office/drawing/2014/main" id="{6F513BE2-B37E-D0BB-11B0-365A24EFCD22}"/>
                </a:ext>
              </a:extLst>
            </p:cNvPr>
            <p:cNvSpPr/>
            <p:nvPr/>
          </p:nvSpPr>
          <p:spPr>
            <a:xfrm>
              <a:off x="-16831963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79" name="Ellipse 378">
              <a:extLst>
                <a:ext uri="{FF2B5EF4-FFF2-40B4-BE49-F238E27FC236}">
                  <a16:creationId xmlns:a16="http://schemas.microsoft.com/office/drawing/2014/main" id="{DA984472-E27D-B15B-979E-CD5834B2752F}"/>
                </a:ext>
              </a:extLst>
            </p:cNvPr>
            <p:cNvSpPr/>
            <p:nvPr/>
          </p:nvSpPr>
          <p:spPr>
            <a:xfrm>
              <a:off x="-16005589" y="149532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0" name="Ellipse 379">
              <a:extLst>
                <a:ext uri="{FF2B5EF4-FFF2-40B4-BE49-F238E27FC236}">
                  <a16:creationId xmlns:a16="http://schemas.microsoft.com/office/drawing/2014/main" id="{28830AE7-32E1-46B6-5BAA-DF1804EB95AE}"/>
                </a:ext>
              </a:extLst>
            </p:cNvPr>
            <p:cNvSpPr/>
            <p:nvPr/>
          </p:nvSpPr>
          <p:spPr>
            <a:xfrm>
              <a:off x="-15479700" y="1248147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1" name="Ellipse 380">
              <a:extLst>
                <a:ext uri="{FF2B5EF4-FFF2-40B4-BE49-F238E27FC236}">
                  <a16:creationId xmlns:a16="http://schemas.microsoft.com/office/drawing/2014/main" id="{4707644E-7FF8-95A5-1B67-7C8F470BF216}"/>
                </a:ext>
              </a:extLst>
            </p:cNvPr>
            <p:cNvSpPr/>
            <p:nvPr/>
          </p:nvSpPr>
          <p:spPr>
            <a:xfrm>
              <a:off x="-18935762" y="1638459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2" name="Ellipse 381">
              <a:extLst>
                <a:ext uri="{FF2B5EF4-FFF2-40B4-BE49-F238E27FC236}">
                  <a16:creationId xmlns:a16="http://schemas.microsoft.com/office/drawing/2014/main" id="{9534DE5E-D897-F525-CA44-65B62F696786}"/>
                </a:ext>
              </a:extLst>
            </p:cNvPr>
            <p:cNvSpPr/>
            <p:nvPr/>
          </p:nvSpPr>
          <p:spPr>
            <a:xfrm>
              <a:off x="-17132851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3" name="Ellipse 382">
              <a:extLst>
                <a:ext uri="{FF2B5EF4-FFF2-40B4-BE49-F238E27FC236}">
                  <a16:creationId xmlns:a16="http://schemas.microsoft.com/office/drawing/2014/main" id="{70E83062-BF5E-2569-B6E8-0ED9A68CF92F}"/>
                </a:ext>
              </a:extLst>
            </p:cNvPr>
            <p:cNvSpPr/>
            <p:nvPr/>
          </p:nvSpPr>
          <p:spPr>
            <a:xfrm>
              <a:off x="-17433256" y="1456305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4" name="Ellipse 383">
              <a:extLst>
                <a:ext uri="{FF2B5EF4-FFF2-40B4-BE49-F238E27FC236}">
                  <a16:creationId xmlns:a16="http://schemas.microsoft.com/office/drawing/2014/main" id="{6C2F573A-F60D-73DF-0C2B-54F5718CEB86}"/>
                </a:ext>
              </a:extLst>
            </p:cNvPr>
            <p:cNvSpPr/>
            <p:nvPr/>
          </p:nvSpPr>
          <p:spPr>
            <a:xfrm>
              <a:off x="-17583337" y="1456305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5" name="Ellipse 384">
              <a:extLst>
                <a:ext uri="{FF2B5EF4-FFF2-40B4-BE49-F238E27FC236}">
                  <a16:creationId xmlns:a16="http://schemas.microsoft.com/office/drawing/2014/main" id="{AAAE2CC0-BE47-3904-4362-24664CAAE6A8}"/>
                </a:ext>
              </a:extLst>
            </p:cNvPr>
            <p:cNvSpPr/>
            <p:nvPr/>
          </p:nvSpPr>
          <p:spPr>
            <a:xfrm>
              <a:off x="-17282691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6" name="Ellipse 385">
              <a:extLst>
                <a:ext uri="{FF2B5EF4-FFF2-40B4-BE49-F238E27FC236}">
                  <a16:creationId xmlns:a16="http://schemas.microsoft.com/office/drawing/2014/main" id="{6186C2C5-6238-DA48-6F7B-22D50E5A989B}"/>
                </a:ext>
              </a:extLst>
            </p:cNvPr>
            <p:cNvSpPr/>
            <p:nvPr/>
          </p:nvSpPr>
          <p:spPr>
            <a:xfrm>
              <a:off x="-20137379" y="1508379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7" name="Ellipse 386">
              <a:extLst>
                <a:ext uri="{FF2B5EF4-FFF2-40B4-BE49-F238E27FC236}">
                  <a16:creationId xmlns:a16="http://schemas.microsoft.com/office/drawing/2014/main" id="{BA0F17CD-96F3-BE2A-DF30-E7FCF9305547}"/>
                </a:ext>
              </a:extLst>
            </p:cNvPr>
            <p:cNvSpPr/>
            <p:nvPr/>
          </p:nvSpPr>
          <p:spPr>
            <a:xfrm>
              <a:off x="-17883581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8" name="Ellipse 387">
              <a:extLst>
                <a:ext uri="{FF2B5EF4-FFF2-40B4-BE49-F238E27FC236}">
                  <a16:creationId xmlns:a16="http://schemas.microsoft.com/office/drawing/2014/main" id="{B41EA1CF-AC85-5C72-2197-798EAE46C9C7}"/>
                </a:ext>
              </a:extLst>
            </p:cNvPr>
            <p:cNvSpPr/>
            <p:nvPr/>
          </p:nvSpPr>
          <p:spPr>
            <a:xfrm>
              <a:off x="-19837136" y="1508363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89" name="Ellipse 388">
              <a:extLst>
                <a:ext uri="{FF2B5EF4-FFF2-40B4-BE49-F238E27FC236}">
                  <a16:creationId xmlns:a16="http://schemas.microsoft.com/office/drawing/2014/main" id="{935A58C7-6238-A963-4106-EA3E86387864}"/>
                </a:ext>
              </a:extLst>
            </p:cNvPr>
            <p:cNvSpPr/>
            <p:nvPr/>
          </p:nvSpPr>
          <p:spPr>
            <a:xfrm>
              <a:off x="-19686813" y="1508363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0" name="Ellipse 389">
              <a:extLst>
                <a:ext uri="{FF2B5EF4-FFF2-40B4-BE49-F238E27FC236}">
                  <a16:creationId xmlns:a16="http://schemas.microsoft.com/office/drawing/2014/main" id="{3C4ED4B4-365A-2C3D-F9DC-3CDD416E8509}"/>
                </a:ext>
              </a:extLst>
            </p:cNvPr>
            <p:cNvSpPr/>
            <p:nvPr/>
          </p:nvSpPr>
          <p:spPr>
            <a:xfrm>
              <a:off x="-16306316" y="1313175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1" name="Ellipse 390">
              <a:extLst>
                <a:ext uri="{FF2B5EF4-FFF2-40B4-BE49-F238E27FC236}">
                  <a16:creationId xmlns:a16="http://schemas.microsoft.com/office/drawing/2014/main" id="{E2D45796-33E4-BCCE-5D1A-280DDE0DAA99}"/>
                </a:ext>
              </a:extLst>
            </p:cNvPr>
            <p:cNvSpPr/>
            <p:nvPr/>
          </p:nvSpPr>
          <p:spPr>
            <a:xfrm>
              <a:off x="-17884144" y="1638459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2" name="Ellipse 391">
              <a:extLst>
                <a:ext uri="{FF2B5EF4-FFF2-40B4-BE49-F238E27FC236}">
                  <a16:creationId xmlns:a16="http://schemas.microsoft.com/office/drawing/2014/main" id="{1DC737C8-A774-28EE-3EDC-997560C9EBD5}"/>
                </a:ext>
              </a:extLst>
            </p:cNvPr>
            <p:cNvSpPr/>
            <p:nvPr/>
          </p:nvSpPr>
          <p:spPr>
            <a:xfrm>
              <a:off x="-19236085" y="1508331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3" name="Ellipse 392">
              <a:extLst>
                <a:ext uri="{FF2B5EF4-FFF2-40B4-BE49-F238E27FC236}">
                  <a16:creationId xmlns:a16="http://schemas.microsoft.com/office/drawing/2014/main" id="{6731CB9E-7E5E-AD54-86F7-B2270FE6C93D}"/>
                </a:ext>
              </a:extLst>
            </p:cNvPr>
            <p:cNvSpPr/>
            <p:nvPr/>
          </p:nvSpPr>
          <p:spPr>
            <a:xfrm>
              <a:off x="-19085762" y="1508379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4" name="Ellipse 393">
              <a:extLst>
                <a:ext uri="{FF2B5EF4-FFF2-40B4-BE49-F238E27FC236}">
                  <a16:creationId xmlns:a16="http://schemas.microsoft.com/office/drawing/2014/main" id="{1D51D199-47DA-085D-6DD8-38C631209230}"/>
                </a:ext>
              </a:extLst>
            </p:cNvPr>
            <p:cNvSpPr/>
            <p:nvPr/>
          </p:nvSpPr>
          <p:spPr>
            <a:xfrm>
              <a:off x="-16080751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5" name="Ellipse 394">
              <a:extLst>
                <a:ext uri="{FF2B5EF4-FFF2-40B4-BE49-F238E27FC236}">
                  <a16:creationId xmlns:a16="http://schemas.microsoft.com/office/drawing/2014/main" id="{11975BDF-486F-CA50-9F79-9F0F0B134B37}"/>
                </a:ext>
              </a:extLst>
            </p:cNvPr>
            <p:cNvSpPr/>
            <p:nvPr/>
          </p:nvSpPr>
          <p:spPr>
            <a:xfrm>
              <a:off x="-18184468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6" name="Ellipse 395">
              <a:extLst>
                <a:ext uri="{FF2B5EF4-FFF2-40B4-BE49-F238E27FC236}">
                  <a16:creationId xmlns:a16="http://schemas.microsoft.com/office/drawing/2014/main" id="{9B9B9C9A-0489-7957-D5CC-38E433A0F2B0}"/>
                </a:ext>
              </a:extLst>
            </p:cNvPr>
            <p:cNvSpPr/>
            <p:nvPr/>
          </p:nvSpPr>
          <p:spPr>
            <a:xfrm>
              <a:off x="-17132449" y="1638459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7" name="Ellipse 396">
              <a:extLst>
                <a:ext uri="{FF2B5EF4-FFF2-40B4-BE49-F238E27FC236}">
                  <a16:creationId xmlns:a16="http://schemas.microsoft.com/office/drawing/2014/main" id="{1C0524B3-D060-C84A-9DFD-1F8798229888}"/>
                </a:ext>
              </a:extLst>
            </p:cNvPr>
            <p:cNvSpPr/>
            <p:nvPr/>
          </p:nvSpPr>
          <p:spPr>
            <a:xfrm>
              <a:off x="-16531640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8" name="Ellipse 397">
              <a:extLst>
                <a:ext uri="{FF2B5EF4-FFF2-40B4-BE49-F238E27FC236}">
                  <a16:creationId xmlns:a16="http://schemas.microsoft.com/office/drawing/2014/main" id="{EC3244F7-4BCC-BB3E-EC80-D00CFA210C1F}"/>
                </a:ext>
              </a:extLst>
            </p:cNvPr>
            <p:cNvSpPr/>
            <p:nvPr/>
          </p:nvSpPr>
          <p:spPr>
            <a:xfrm>
              <a:off x="-18935278" y="1456313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99" name="Ellipse 398">
              <a:extLst>
                <a:ext uri="{FF2B5EF4-FFF2-40B4-BE49-F238E27FC236}">
                  <a16:creationId xmlns:a16="http://schemas.microsoft.com/office/drawing/2014/main" id="{CDB730FE-5336-D198-EDC6-3ED96F5BB886}"/>
                </a:ext>
              </a:extLst>
            </p:cNvPr>
            <p:cNvSpPr/>
            <p:nvPr/>
          </p:nvSpPr>
          <p:spPr>
            <a:xfrm>
              <a:off x="-15404619" y="1313191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0" name="Ellipse 399">
              <a:extLst>
                <a:ext uri="{FF2B5EF4-FFF2-40B4-BE49-F238E27FC236}">
                  <a16:creationId xmlns:a16="http://schemas.microsoft.com/office/drawing/2014/main" id="{5967DD04-EB8B-506F-D6A4-3C5B0B7AC1F9}"/>
                </a:ext>
              </a:extLst>
            </p:cNvPr>
            <p:cNvSpPr/>
            <p:nvPr/>
          </p:nvSpPr>
          <p:spPr>
            <a:xfrm>
              <a:off x="-15254538" y="1443287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1" name="Ellipse 400">
              <a:extLst>
                <a:ext uri="{FF2B5EF4-FFF2-40B4-BE49-F238E27FC236}">
                  <a16:creationId xmlns:a16="http://schemas.microsoft.com/office/drawing/2014/main" id="{F9A2011E-2697-EAF9-894A-C72FCC16033F}"/>
                </a:ext>
              </a:extLst>
            </p:cNvPr>
            <p:cNvSpPr/>
            <p:nvPr/>
          </p:nvSpPr>
          <p:spPr>
            <a:xfrm>
              <a:off x="-16005750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2" name="Ellipse 401">
              <a:extLst>
                <a:ext uri="{FF2B5EF4-FFF2-40B4-BE49-F238E27FC236}">
                  <a16:creationId xmlns:a16="http://schemas.microsoft.com/office/drawing/2014/main" id="{4EBC524A-C84A-5CC6-0175-6AE9EBC2B288}"/>
                </a:ext>
              </a:extLst>
            </p:cNvPr>
            <p:cNvSpPr/>
            <p:nvPr/>
          </p:nvSpPr>
          <p:spPr>
            <a:xfrm>
              <a:off x="-15404861" y="144334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3" name="Ellipse 402">
              <a:extLst>
                <a:ext uri="{FF2B5EF4-FFF2-40B4-BE49-F238E27FC236}">
                  <a16:creationId xmlns:a16="http://schemas.microsoft.com/office/drawing/2014/main" id="{A5E2BBFD-8A2B-ECB0-ADFD-D5AA9DD4F65C}"/>
                </a:ext>
              </a:extLst>
            </p:cNvPr>
            <p:cNvSpPr/>
            <p:nvPr/>
          </p:nvSpPr>
          <p:spPr>
            <a:xfrm>
              <a:off x="-17583337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4" name="Ellipse 403">
              <a:extLst>
                <a:ext uri="{FF2B5EF4-FFF2-40B4-BE49-F238E27FC236}">
                  <a16:creationId xmlns:a16="http://schemas.microsoft.com/office/drawing/2014/main" id="{6BF64F37-84A0-49E7-18C9-E44979650A4F}"/>
                </a:ext>
              </a:extLst>
            </p:cNvPr>
            <p:cNvSpPr/>
            <p:nvPr/>
          </p:nvSpPr>
          <p:spPr>
            <a:xfrm>
              <a:off x="-17433014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5" name="Ellipse 404">
              <a:extLst>
                <a:ext uri="{FF2B5EF4-FFF2-40B4-BE49-F238E27FC236}">
                  <a16:creationId xmlns:a16="http://schemas.microsoft.com/office/drawing/2014/main" id="{174CB062-442B-8AE8-33F3-04B78E22C39A}"/>
                </a:ext>
              </a:extLst>
            </p:cNvPr>
            <p:cNvSpPr/>
            <p:nvPr/>
          </p:nvSpPr>
          <p:spPr>
            <a:xfrm>
              <a:off x="-16606559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6" name="Ellipse 405">
              <a:extLst>
                <a:ext uri="{FF2B5EF4-FFF2-40B4-BE49-F238E27FC236}">
                  <a16:creationId xmlns:a16="http://schemas.microsoft.com/office/drawing/2014/main" id="{05DE236C-4D43-B2D6-3AC8-9EF63519F328}"/>
                </a:ext>
              </a:extLst>
            </p:cNvPr>
            <p:cNvSpPr/>
            <p:nvPr/>
          </p:nvSpPr>
          <p:spPr>
            <a:xfrm>
              <a:off x="-17358255" y="1573391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7" name="Ellipse 406">
              <a:extLst>
                <a:ext uri="{FF2B5EF4-FFF2-40B4-BE49-F238E27FC236}">
                  <a16:creationId xmlns:a16="http://schemas.microsoft.com/office/drawing/2014/main" id="{D995D5D1-BABB-7B12-1EF7-CF6D2A32EF44}"/>
                </a:ext>
              </a:extLst>
            </p:cNvPr>
            <p:cNvSpPr/>
            <p:nvPr/>
          </p:nvSpPr>
          <p:spPr>
            <a:xfrm>
              <a:off x="-19010923" y="1651493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8" name="Ellipse 407">
              <a:extLst>
                <a:ext uri="{FF2B5EF4-FFF2-40B4-BE49-F238E27FC236}">
                  <a16:creationId xmlns:a16="http://schemas.microsoft.com/office/drawing/2014/main" id="{14B30707-1DF8-C5A2-21BC-D0C42C1AFD00}"/>
                </a:ext>
              </a:extLst>
            </p:cNvPr>
            <p:cNvSpPr/>
            <p:nvPr/>
          </p:nvSpPr>
          <p:spPr>
            <a:xfrm>
              <a:off x="-15705185" y="1443311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09" name="Ellipse 408">
              <a:extLst>
                <a:ext uri="{FF2B5EF4-FFF2-40B4-BE49-F238E27FC236}">
                  <a16:creationId xmlns:a16="http://schemas.microsoft.com/office/drawing/2014/main" id="{69EFD4B1-B43B-6F3F-B15C-A14BF227DD7A}"/>
                </a:ext>
              </a:extLst>
            </p:cNvPr>
            <p:cNvSpPr/>
            <p:nvPr/>
          </p:nvSpPr>
          <p:spPr>
            <a:xfrm>
              <a:off x="-17658257" y="1573391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" name="Ellipse 409">
              <a:extLst>
                <a:ext uri="{FF2B5EF4-FFF2-40B4-BE49-F238E27FC236}">
                  <a16:creationId xmlns:a16="http://schemas.microsoft.com/office/drawing/2014/main" id="{CC28BFB2-0087-913B-35FC-8A3FBB625EB9}"/>
                </a:ext>
              </a:extLst>
            </p:cNvPr>
            <p:cNvSpPr/>
            <p:nvPr/>
          </p:nvSpPr>
          <p:spPr>
            <a:xfrm>
              <a:off x="-18410034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" name="Ellipse 410">
              <a:extLst>
                <a:ext uri="{FF2B5EF4-FFF2-40B4-BE49-F238E27FC236}">
                  <a16:creationId xmlns:a16="http://schemas.microsoft.com/office/drawing/2014/main" id="{DA56F592-C119-9FF5-54DC-AF6372277574}"/>
                </a:ext>
              </a:extLst>
            </p:cNvPr>
            <p:cNvSpPr/>
            <p:nvPr/>
          </p:nvSpPr>
          <p:spPr>
            <a:xfrm>
              <a:off x="-15780508" y="1508331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2" name="Ellipse 411">
              <a:extLst>
                <a:ext uri="{FF2B5EF4-FFF2-40B4-BE49-F238E27FC236}">
                  <a16:creationId xmlns:a16="http://schemas.microsoft.com/office/drawing/2014/main" id="{73BFCAE3-7497-0CE2-C0C8-D2DEBC51B97E}"/>
                </a:ext>
              </a:extLst>
            </p:cNvPr>
            <p:cNvSpPr/>
            <p:nvPr/>
          </p:nvSpPr>
          <p:spPr>
            <a:xfrm>
              <a:off x="-16456478" y="144334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3" name="Ellipse 412">
              <a:extLst>
                <a:ext uri="{FF2B5EF4-FFF2-40B4-BE49-F238E27FC236}">
                  <a16:creationId xmlns:a16="http://schemas.microsoft.com/office/drawing/2014/main" id="{7E60F254-5570-E0CB-5D01-4A5F14F21D86}"/>
                </a:ext>
              </a:extLst>
            </p:cNvPr>
            <p:cNvSpPr/>
            <p:nvPr/>
          </p:nvSpPr>
          <p:spPr>
            <a:xfrm>
              <a:off x="-19010762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4" name="Ellipse 413">
              <a:extLst>
                <a:ext uri="{FF2B5EF4-FFF2-40B4-BE49-F238E27FC236}">
                  <a16:creationId xmlns:a16="http://schemas.microsoft.com/office/drawing/2014/main" id="{2246C477-A100-3B52-A1C7-4E64CA5ED801}"/>
                </a:ext>
              </a:extLst>
            </p:cNvPr>
            <p:cNvSpPr/>
            <p:nvPr/>
          </p:nvSpPr>
          <p:spPr>
            <a:xfrm>
              <a:off x="-15329619" y="1508371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5" name="Ellipse 414">
              <a:extLst>
                <a:ext uri="{FF2B5EF4-FFF2-40B4-BE49-F238E27FC236}">
                  <a16:creationId xmlns:a16="http://schemas.microsoft.com/office/drawing/2014/main" id="{61659883-F7C2-11F3-9946-4DEBF3B0C1FC}"/>
                </a:ext>
              </a:extLst>
            </p:cNvPr>
            <p:cNvSpPr/>
            <p:nvPr/>
          </p:nvSpPr>
          <p:spPr>
            <a:xfrm>
              <a:off x="-20062862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6" name="Ellipse 415">
              <a:extLst>
                <a:ext uri="{FF2B5EF4-FFF2-40B4-BE49-F238E27FC236}">
                  <a16:creationId xmlns:a16="http://schemas.microsoft.com/office/drawing/2014/main" id="{5E0CEEA2-874C-F9FD-7559-8B38EB2511E9}"/>
                </a:ext>
              </a:extLst>
            </p:cNvPr>
            <p:cNvSpPr/>
            <p:nvPr/>
          </p:nvSpPr>
          <p:spPr>
            <a:xfrm>
              <a:off x="-19461651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7" name="Ellipse 416">
              <a:extLst>
                <a:ext uri="{FF2B5EF4-FFF2-40B4-BE49-F238E27FC236}">
                  <a16:creationId xmlns:a16="http://schemas.microsoft.com/office/drawing/2014/main" id="{08CF239F-A705-A5D7-062E-D21096D15863}"/>
                </a:ext>
              </a:extLst>
            </p:cNvPr>
            <p:cNvSpPr/>
            <p:nvPr/>
          </p:nvSpPr>
          <p:spPr>
            <a:xfrm>
              <a:off x="-17959145" y="165148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8" name="Ellipse 417">
              <a:extLst>
                <a:ext uri="{FF2B5EF4-FFF2-40B4-BE49-F238E27FC236}">
                  <a16:creationId xmlns:a16="http://schemas.microsoft.com/office/drawing/2014/main" id="{45BF1545-9990-A2CB-2C09-92F1E9AA9AC4}"/>
                </a:ext>
              </a:extLst>
            </p:cNvPr>
            <p:cNvSpPr/>
            <p:nvPr/>
          </p:nvSpPr>
          <p:spPr>
            <a:xfrm>
              <a:off x="-19160924" y="170351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9" name="Ellipse 418">
              <a:extLst>
                <a:ext uri="{FF2B5EF4-FFF2-40B4-BE49-F238E27FC236}">
                  <a16:creationId xmlns:a16="http://schemas.microsoft.com/office/drawing/2014/main" id="{C5CBC09E-B617-AAE9-2547-2DD74B54AE46}"/>
                </a:ext>
              </a:extLst>
            </p:cNvPr>
            <p:cNvSpPr/>
            <p:nvPr/>
          </p:nvSpPr>
          <p:spPr>
            <a:xfrm>
              <a:off x="-19461087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0" name="Ellipse 419">
              <a:extLst>
                <a:ext uri="{FF2B5EF4-FFF2-40B4-BE49-F238E27FC236}">
                  <a16:creationId xmlns:a16="http://schemas.microsoft.com/office/drawing/2014/main" id="{394FC43A-2E5D-2687-DDA6-8E2A5F048631}"/>
                </a:ext>
              </a:extLst>
            </p:cNvPr>
            <p:cNvSpPr/>
            <p:nvPr/>
          </p:nvSpPr>
          <p:spPr>
            <a:xfrm>
              <a:off x="-15329619" y="1352230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1" name="Ellipse 420">
              <a:extLst>
                <a:ext uri="{FF2B5EF4-FFF2-40B4-BE49-F238E27FC236}">
                  <a16:creationId xmlns:a16="http://schemas.microsoft.com/office/drawing/2014/main" id="{91C61A33-1BA2-FA5E-7C35-5CD5BF8AF855}"/>
                </a:ext>
              </a:extLst>
            </p:cNvPr>
            <p:cNvSpPr/>
            <p:nvPr/>
          </p:nvSpPr>
          <p:spPr>
            <a:xfrm>
              <a:off x="-16832447" y="1404272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2" name="Ellipse 421">
              <a:extLst>
                <a:ext uri="{FF2B5EF4-FFF2-40B4-BE49-F238E27FC236}">
                  <a16:creationId xmlns:a16="http://schemas.microsoft.com/office/drawing/2014/main" id="{94C9FC43-2CA9-9FE1-A3C4-287AC8F47789}"/>
                </a:ext>
              </a:extLst>
            </p:cNvPr>
            <p:cNvSpPr/>
            <p:nvPr/>
          </p:nvSpPr>
          <p:spPr>
            <a:xfrm>
              <a:off x="-19011084" y="1521357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3" name="Ellipse 422">
              <a:extLst>
                <a:ext uri="{FF2B5EF4-FFF2-40B4-BE49-F238E27FC236}">
                  <a16:creationId xmlns:a16="http://schemas.microsoft.com/office/drawing/2014/main" id="{DF8A4CFA-E4C6-0CEB-7217-B963581FCC05}"/>
                </a:ext>
              </a:extLst>
            </p:cNvPr>
            <p:cNvSpPr/>
            <p:nvPr/>
          </p:nvSpPr>
          <p:spPr>
            <a:xfrm>
              <a:off x="-16756963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4" name="Ellipse 423">
              <a:extLst>
                <a:ext uri="{FF2B5EF4-FFF2-40B4-BE49-F238E27FC236}">
                  <a16:creationId xmlns:a16="http://schemas.microsoft.com/office/drawing/2014/main" id="{8056E82B-A98F-FD60-F926-D3B408926C29}"/>
                </a:ext>
              </a:extLst>
            </p:cNvPr>
            <p:cNvSpPr/>
            <p:nvPr/>
          </p:nvSpPr>
          <p:spPr>
            <a:xfrm>
              <a:off x="-15930669" y="1274192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5" name="Ellipse 424">
              <a:extLst>
                <a:ext uri="{FF2B5EF4-FFF2-40B4-BE49-F238E27FC236}">
                  <a16:creationId xmlns:a16="http://schemas.microsoft.com/office/drawing/2014/main" id="{A8DB473E-442C-7B48-B5E7-81518C8320AE}"/>
                </a:ext>
              </a:extLst>
            </p:cNvPr>
            <p:cNvSpPr/>
            <p:nvPr/>
          </p:nvSpPr>
          <p:spPr>
            <a:xfrm>
              <a:off x="-15780346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6" name="Ellipse 425">
              <a:extLst>
                <a:ext uri="{FF2B5EF4-FFF2-40B4-BE49-F238E27FC236}">
                  <a16:creationId xmlns:a16="http://schemas.microsoft.com/office/drawing/2014/main" id="{FBE5DDBD-43B9-9235-CDD2-077464D3D77C}"/>
                </a:ext>
              </a:extLst>
            </p:cNvPr>
            <p:cNvSpPr/>
            <p:nvPr/>
          </p:nvSpPr>
          <p:spPr>
            <a:xfrm>
              <a:off x="-18409389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7" name="Ellipse 426">
              <a:extLst>
                <a:ext uri="{FF2B5EF4-FFF2-40B4-BE49-F238E27FC236}">
                  <a16:creationId xmlns:a16="http://schemas.microsoft.com/office/drawing/2014/main" id="{7EE3301E-E227-FDB8-A478-14FFC5482262}"/>
                </a:ext>
              </a:extLst>
            </p:cNvPr>
            <p:cNvSpPr/>
            <p:nvPr/>
          </p:nvSpPr>
          <p:spPr>
            <a:xfrm>
              <a:off x="-16081154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8" name="Ellipse 427">
              <a:extLst>
                <a:ext uri="{FF2B5EF4-FFF2-40B4-BE49-F238E27FC236}">
                  <a16:creationId xmlns:a16="http://schemas.microsoft.com/office/drawing/2014/main" id="{C78BB3DA-C8FE-1022-2EBF-3E386152181E}"/>
                </a:ext>
              </a:extLst>
            </p:cNvPr>
            <p:cNvSpPr/>
            <p:nvPr/>
          </p:nvSpPr>
          <p:spPr>
            <a:xfrm>
              <a:off x="-17207932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29" name="Ellipse 428">
              <a:extLst>
                <a:ext uri="{FF2B5EF4-FFF2-40B4-BE49-F238E27FC236}">
                  <a16:creationId xmlns:a16="http://schemas.microsoft.com/office/drawing/2014/main" id="{3D528D65-1A78-FE60-435E-685B4DDA20E4}"/>
                </a:ext>
              </a:extLst>
            </p:cNvPr>
            <p:cNvSpPr/>
            <p:nvPr/>
          </p:nvSpPr>
          <p:spPr>
            <a:xfrm>
              <a:off x="-17358014" y="1443295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0" name="Ellipse 429">
              <a:extLst>
                <a:ext uri="{FF2B5EF4-FFF2-40B4-BE49-F238E27FC236}">
                  <a16:creationId xmlns:a16="http://schemas.microsoft.com/office/drawing/2014/main" id="{EB23F50F-B63A-54CD-FBBC-98D41E924481}"/>
                </a:ext>
              </a:extLst>
            </p:cNvPr>
            <p:cNvSpPr/>
            <p:nvPr/>
          </p:nvSpPr>
          <p:spPr>
            <a:xfrm>
              <a:off x="-17057287" y="165148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1" name="Ellipse 430">
              <a:extLst>
                <a:ext uri="{FF2B5EF4-FFF2-40B4-BE49-F238E27FC236}">
                  <a16:creationId xmlns:a16="http://schemas.microsoft.com/office/drawing/2014/main" id="{7FA765A8-258F-3896-C7E3-97B62F9BEE54}"/>
                </a:ext>
              </a:extLst>
            </p:cNvPr>
            <p:cNvSpPr/>
            <p:nvPr/>
          </p:nvSpPr>
          <p:spPr>
            <a:xfrm>
              <a:off x="-17658660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2" name="Ellipse 431">
              <a:extLst>
                <a:ext uri="{FF2B5EF4-FFF2-40B4-BE49-F238E27FC236}">
                  <a16:creationId xmlns:a16="http://schemas.microsoft.com/office/drawing/2014/main" id="{231856D1-0D29-09E7-1544-8ED470E60C19}"/>
                </a:ext>
              </a:extLst>
            </p:cNvPr>
            <p:cNvSpPr/>
            <p:nvPr/>
          </p:nvSpPr>
          <p:spPr>
            <a:xfrm>
              <a:off x="-16531478" y="13522304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3" name="Ellipse 432">
              <a:extLst>
                <a:ext uri="{FF2B5EF4-FFF2-40B4-BE49-F238E27FC236}">
                  <a16:creationId xmlns:a16="http://schemas.microsoft.com/office/drawing/2014/main" id="{CC65DC92-1A25-6CE1-0C0C-7443AEE51AFB}"/>
                </a:ext>
              </a:extLst>
            </p:cNvPr>
            <p:cNvSpPr/>
            <p:nvPr/>
          </p:nvSpPr>
          <p:spPr>
            <a:xfrm>
              <a:off x="-17357772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4" name="Ellipse 433">
              <a:extLst>
                <a:ext uri="{FF2B5EF4-FFF2-40B4-BE49-F238E27FC236}">
                  <a16:creationId xmlns:a16="http://schemas.microsoft.com/office/drawing/2014/main" id="{8DF2F996-A17D-E359-202E-7536C327E14D}"/>
                </a:ext>
              </a:extLst>
            </p:cNvPr>
            <p:cNvSpPr/>
            <p:nvPr/>
          </p:nvSpPr>
          <p:spPr>
            <a:xfrm>
              <a:off x="-16831963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5" name="Ellipse 434">
              <a:extLst>
                <a:ext uri="{FF2B5EF4-FFF2-40B4-BE49-F238E27FC236}">
                  <a16:creationId xmlns:a16="http://schemas.microsoft.com/office/drawing/2014/main" id="{83838292-DB23-D4E2-1D64-BA0BD177D6D4}"/>
                </a:ext>
              </a:extLst>
            </p:cNvPr>
            <p:cNvSpPr/>
            <p:nvPr/>
          </p:nvSpPr>
          <p:spPr>
            <a:xfrm>
              <a:off x="-17658579" y="1443295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6" name="Ellipse 435">
              <a:extLst>
                <a:ext uri="{FF2B5EF4-FFF2-40B4-BE49-F238E27FC236}">
                  <a16:creationId xmlns:a16="http://schemas.microsoft.com/office/drawing/2014/main" id="{B25DA520-CD19-83CA-F0A1-9B4DFEF71657}"/>
                </a:ext>
              </a:extLst>
            </p:cNvPr>
            <p:cNvSpPr/>
            <p:nvPr/>
          </p:nvSpPr>
          <p:spPr>
            <a:xfrm>
              <a:off x="-18860519" y="1703495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7" name="Ellipse 436">
              <a:extLst>
                <a:ext uri="{FF2B5EF4-FFF2-40B4-BE49-F238E27FC236}">
                  <a16:creationId xmlns:a16="http://schemas.microsoft.com/office/drawing/2014/main" id="{631AE034-E8B9-9EAC-EC06-7E66C0329AB2}"/>
                </a:ext>
              </a:extLst>
            </p:cNvPr>
            <p:cNvSpPr/>
            <p:nvPr/>
          </p:nvSpPr>
          <p:spPr>
            <a:xfrm>
              <a:off x="-18935278" y="1352206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8" name="Ellipse 437">
              <a:extLst>
                <a:ext uri="{FF2B5EF4-FFF2-40B4-BE49-F238E27FC236}">
                  <a16:creationId xmlns:a16="http://schemas.microsoft.com/office/drawing/2014/main" id="{3C291A3D-0031-5D5E-D905-1B4132522977}"/>
                </a:ext>
              </a:extLst>
            </p:cNvPr>
            <p:cNvSpPr/>
            <p:nvPr/>
          </p:nvSpPr>
          <p:spPr>
            <a:xfrm>
              <a:off x="-18710196" y="1703527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39" name="Ellipse 438">
              <a:extLst>
                <a:ext uri="{FF2B5EF4-FFF2-40B4-BE49-F238E27FC236}">
                  <a16:creationId xmlns:a16="http://schemas.microsoft.com/office/drawing/2014/main" id="{E13D301C-06E4-4861-0A15-BAFFAD388242}"/>
                </a:ext>
              </a:extLst>
            </p:cNvPr>
            <p:cNvSpPr/>
            <p:nvPr/>
          </p:nvSpPr>
          <p:spPr>
            <a:xfrm>
              <a:off x="-17808661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0" name="Ellipse 439">
              <a:extLst>
                <a:ext uri="{FF2B5EF4-FFF2-40B4-BE49-F238E27FC236}">
                  <a16:creationId xmlns:a16="http://schemas.microsoft.com/office/drawing/2014/main" id="{DC0ED8D5-FBE3-EAB6-17D2-E30AD173AC52}"/>
                </a:ext>
              </a:extLst>
            </p:cNvPr>
            <p:cNvSpPr/>
            <p:nvPr/>
          </p:nvSpPr>
          <p:spPr>
            <a:xfrm>
              <a:off x="-15555345" y="1521365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1" name="Ellipse 440">
              <a:extLst>
                <a:ext uri="{FF2B5EF4-FFF2-40B4-BE49-F238E27FC236}">
                  <a16:creationId xmlns:a16="http://schemas.microsoft.com/office/drawing/2014/main" id="{836D4C4B-DB38-3DE8-57BA-2DE9B19306E1}"/>
                </a:ext>
              </a:extLst>
            </p:cNvPr>
            <p:cNvSpPr/>
            <p:nvPr/>
          </p:nvSpPr>
          <p:spPr>
            <a:xfrm>
              <a:off x="-15479700" y="1326185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2" name="Ellipse 441">
              <a:extLst>
                <a:ext uri="{FF2B5EF4-FFF2-40B4-BE49-F238E27FC236}">
                  <a16:creationId xmlns:a16="http://schemas.microsoft.com/office/drawing/2014/main" id="{543AF926-50F5-BFCE-0EBF-C8141615905A}"/>
                </a:ext>
              </a:extLst>
            </p:cNvPr>
            <p:cNvSpPr/>
            <p:nvPr/>
          </p:nvSpPr>
          <p:spPr>
            <a:xfrm>
              <a:off x="-18259630" y="1443311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3" name="Ellipse 442">
              <a:extLst>
                <a:ext uri="{FF2B5EF4-FFF2-40B4-BE49-F238E27FC236}">
                  <a16:creationId xmlns:a16="http://schemas.microsoft.com/office/drawing/2014/main" id="{3AEAE1A7-00C8-25B9-15D8-9C06B7CCBBF5}"/>
                </a:ext>
              </a:extLst>
            </p:cNvPr>
            <p:cNvSpPr/>
            <p:nvPr/>
          </p:nvSpPr>
          <p:spPr>
            <a:xfrm>
              <a:off x="-18559954" y="167753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4" name="Ellipse 443">
              <a:extLst>
                <a:ext uri="{FF2B5EF4-FFF2-40B4-BE49-F238E27FC236}">
                  <a16:creationId xmlns:a16="http://schemas.microsoft.com/office/drawing/2014/main" id="{2308C8DE-5F81-E59F-209A-7D9EF0A79CFF}"/>
                </a:ext>
              </a:extLst>
            </p:cNvPr>
            <p:cNvSpPr/>
            <p:nvPr/>
          </p:nvSpPr>
          <p:spPr>
            <a:xfrm>
              <a:off x="-18559954" y="144334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5" name="Ellipse 444">
              <a:extLst>
                <a:ext uri="{FF2B5EF4-FFF2-40B4-BE49-F238E27FC236}">
                  <a16:creationId xmlns:a16="http://schemas.microsoft.com/office/drawing/2014/main" id="{2137ED73-F595-F2E1-9B79-5665D88719B7}"/>
                </a:ext>
              </a:extLst>
            </p:cNvPr>
            <p:cNvSpPr/>
            <p:nvPr/>
          </p:nvSpPr>
          <p:spPr>
            <a:xfrm>
              <a:off x="-18710196" y="16774823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6" name="Ellipse 445">
              <a:extLst>
                <a:ext uri="{FF2B5EF4-FFF2-40B4-BE49-F238E27FC236}">
                  <a16:creationId xmlns:a16="http://schemas.microsoft.com/office/drawing/2014/main" id="{AACF1932-0AF3-E582-F496-504AC55E63FE}"/>
                </a:ext>
              </a:extLst>
            </p:cNvPr>
            <p:cNvSpPr/>
            <p:nvPr/>
          </p:nvSpPr>
          <p:spPr>
            <a:xfrm>
              <a:off x="-19386328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7" name="Ellipse 446">
              <a:extLst>
                <a:ext uri="{FF2B5EF4-FFF2-40B4-BE49-F238E27FC236}">
                  <a16:creationId xmlns:a16="http://schemas.microsoft.com/office/drawing/2014/main" id="{2045D5CC-3534-BE05-586D-B51284F11B5F}"/>
                </a:ext>
              </a:extLst>
            </p:cNvPr>
            <p:cNvSpPr/>
            <p:nvPr/>
          </p:nvSpPr>
          <p:spPr>
            <a:xfrm>
              <a:off x="-19236247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8" name="Ellipse 447">
              <a:extLst>
                <a:ext uri="{FF2B5EF4-FFF2-40B4-BE49-F238E27FC236}">
                  <a16:creationId xmlns:a16="http://schemas.microsoft.com/office/drawing/2014/main" id="{277F4225-1A6E-FBA3-21CB-70A3F43CD88C}"/>
                </a:ext>
              </a:extLst>
            </p:cNvPr>
            <p:cNvSpPr/>
            <p:nvPr/>
          </p:nvSpPr>
          <p:spPr>
            <a:xfrm>
              <a:off x="-19085762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49" name="Ellipse 448">
              <a:extLst>
                <a:ext uri="{FF2B5EF4-FFF2-40B4-BE49-F238E27FC236}">
                  <a16:creationId xmlns:a16="http://schemas.microsoft.com/office/drawing/2014/main" id="{AEEBE236-5C26-8200-2FAD-F9BD90FDD9A7}"/>
                </a:ext>
              </a:extLst>
            </p:cNvPr>
            <p:cNvSpPr/>
            <p:nvPr/>
          </p:nvSpPr>
          <p:spPr>
            <a:xfrm>
              <a:off x="-18860519" y="1677530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0" name="Ellipse 449">
              <a:extLst>
                <a:ext uri="{FF2B5EF4-FFF2-40B4-BE49-F238E27FC236}">
                  <a16:creationId xmlns:a16="http://schemas.microsoft.com/office/drawing/2014/main" id="{6CFEF0F1-1BC4-E2FC-4B98-AA533415E947}"/>
                </a:ext>
              </a:extLst>
            </p:cNvPr>
            <p:cNvSpPr/>
            <p:nvPr/>
          </p:nvSpPr>
          <p:spPr>
            <a:xfrm>
              <a:off x="-18785438" y="1534368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1" name="Ellipse 450">
              <a:extLst>
                <a:ext uri="{FF2B5EF4-FFF2-40B4-BE49-F238E27FC236}">
                  <a16:creationId xmlns:a16="http://schemas.microsoft.com/office/drawing/2014/main" id="{72370BD2-7843-FC6C-7CB5-916FF98578AF}"/>
                </a:ext>
              </a:extLst>
            </p:cNvPr>
            <p:cNvSpPr/>
            <p:nvPr/>
          </p:nvSpPr>
          <p:spPr>
            <a:xfrm>
              <a:off x="-16606640" y="1339203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2" name="Ellipse 451">
              <a:extLst>
                <a:ext uri="{FF2B5EF4-FFF2-40B4-BE49-F238E27FC236}">
                  <a16:creationId xmlns:a16="http://schemas.microsoft.com/office/drawing/2014/main" id="{4980601A-3364-5B90-9CE6-B07AFC7BDBBF}"/>
                </a:ext>
              </a:extLst>
            </p:cNvPr>
            <p:cNvSpPr/>
            <p:nvPr/>
          </p:nvSpPr>
          <p:spPr>
            <a:xfrm>
              <a:off x="-18184468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3" name="Ellipse 452">
              <a:extLst>
                <a:ext uri="{FF2B5EF4-FFF2-40B4-BE49-F238E27FC236}">
                  <a16:creationId xmlns:a16="http://schemas.microsoft.com/office/drawing/2014/main" id="{C9C6B092-C12A-ACC8-1B55-7EE2F6DFE430}"/>
                </a:ext>
              </a:extLst>
            </p:cNvPr>
            <p:cNvSpPr/>
            <p:nvPr/>
          </p:nvSpPr>
          <p:spPr>
            <a:xfrm>
              <a:off x="-18559954" y="1703487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4" name="Ellipse 453">
              <a:extLst>
                <a:ext uri="{FF2B5EF4-FFF2-40B4-BE49-F238E27FC236}">
                  <a16:creationId xmlns:a16="http://schemas.microsoft.com/office/drawing/2014/main" id="{86DEEFE6-B423-4570-D6FF-7A8D73CDDA5A}"/>
                </a:ext>
              </a:extLst>
            </p:cNvPr>
            <p:cNvSpPr/>
            <p:nvPr/>
          </p:nvSpPr>
          <p:spPr>
            <a:xfrm>
              <a:off x="-16080993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5" name="Ellipse 454">
              <a:extLst>
                <a:ext uri="{FF2B5EF4-FFF2-40B4-BE49-F238E27FC236}">
                  <a16:creationId xmlns:a16="http://schemas.microsoft.com/office/drawing/2014/main" id="{2E12F6C7-AA0F-489F-9D93-3A6C101C4481}"/>
                </a:ext>
              </a:extLst>
            </p:cNvPr>
            <p:cNvSpPr/>
            <p:nvPr/>
          </p:nvSpPr>
          <p:spPr>
            <a:xfrm>
              <a:off x="-19311328" y="16775146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6" name="Ellipse 455">
              <a:extLst>
                <a:ext uri="{FF2B5EF4-FFF2-40B4-BE49-F238E27FC236}">
                  <a16:creationId xmlns:a16="http://schemas.microsoft.com/office/drawing/2014/main" id="{19615430-2C4B-214F-3F8F-E8F9AFEF9792}"/>
                </a:ext>
              </a:extLst>
            </p:cNvPr>
            <p:cNvSpPr/>
            <p:nvPr/>
          </p:nvSpPr>
          <p:spPr>
            <a:xfrm>
              <a:off x="-15930750" y="1378275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7" name="Ellipse 456">
              <a:extLst>
                <a:ext uri="{FF2B5EF4-FFF2-40B4-BE49-F238E27FC236}">
                  <a16:creationId xmlns:a16="http://schemas.microsoft.com/office/drawing/2014/main" id="{0C5C4177-F414-B371-772E-BAF4D388FEF1}"/>
                </a:ext>
              </a:extLst>
            </p:cNvPr>
            <p:cNvSpPr/>
            <p:nvPr/>
          </p:nvSpPr>
          <p:spPr>
            <a:xfrm>
              <a:off x="-17733741" y="1534351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8" name="Ellipse 457">
              <a:extLst>
                <a:ext uri="{FF2B5EF4-FFF2-40B4-BE49-F238E27FC236}">
                  <a16:creationId xmlns:a16="http://schemas.microsoft.com/office/drawing/2014/main" id="{567BDCCF-907A-4DC7-C0E3-87408C6236AA}"/>
                </a:ext>
              </a:extLst>
            </p:cNvPr>
            <p:cNvSpPr/>
            <p:nvPr/>
          </p:nvSpPr>
          <p:spPr>
            <a:xfrm>
              <a:off x="-19236085" y="17165135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59" name="Ellipse 458">
              <a:extLst>
                <a:ext uri="{FF2B5EF4-FFF2-40B4-BE49-F238E27FC236}">
                  <a16:creationId xmlns:a16="http://schemas.microsoft.com/office/drawing/2014/main" id="{6AEAC12D-5C8B-83D1-4F85-D1254FFA37EC}"/>
                </a:ext>
              </a:extLst>
            </p:cNvPr>
            <p:cNvSpPr/>
            <p:nvPr/>
          </p:nvSpPr>
          <p:spPr>
            <a:xfrm>
              <a:off x="-16606801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0" name="Ellipse 459">
              <a:extLst>
                <a:ext uri="{FF2B5EF4-FFF2-40B4-BE49-F238E27FC236}">
                  <a16:creationId xmlns:a16="http://schemas.microsoft.com/office/drawing/2014/main" id="{0BC22F69-3F4E-D233-1732-DECB275DCE0B}"/>
                </a:ext>
              </a:extLst>
            </p:cNvPr>
            <p:cNvSpPr/>
            <p:nvPr/>
          </p:nvSpPr>
          <p:spPr>
            <a:xfrm>
              <a:off x="-17282772" y="15343518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1" name="Ellipse 460">
              <a:extLst>
                <a:ext uri="{FF2B5EF4-FFF2-40B4-BE49-F238E27FC236}">
                  <a16:creationId xmlns:a16="http://schemas.microsoft.com/office/drawing/2014/main" id="{920A03C4-D484-39C7-BA8C-F67E1AC31DB5}"/>
                </a:ext>
              </a:extLst>
            </p:cNvPr>
            <p:cNvSpPr/>
            <p:nvPr/>
          </p:nvSpPr>
          <p:spPr>
            <a:xfrm>
              <a:off x="-19611571" y="167753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2" name="Ellipse 461">
              <a:extLst>
                <a:ext uri="{FF2B5EF4-FFF2-40B4-BE49-F238E27FC236}">
                  <a16:creationId xmlns:a16="http://schemas.microsoft.com/office/drawing/2014/main" id="{2BB260FA-6534-BDEE-1CCB-7106F76E7D61}"/>
                </a:ext>
              </a:extLst>
            </p:cNvPr>
            <p:cNvSpPr/>
            <p:nvPr/>
          </p:nvSpPr>
          <p:spPr>
            <a:xfrm>
              <a:off x="-16907367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3" name="Ellipse 462">
              <a:extLst>
                <a:ext uri="{FF2B5EF4-FFF2-40B4-BE49-F238E27FC236}">
                  <a16:creationId xmlns:a16="http://schemas.microsoft.com/office/drawing/2014/main" id="{232B14E5-6D58-0D90-DE13-BF1397963A82}"/>
                </a:ext>
              </a:extLst>
            </p:cNvPr>
            <p:cNvSpPr/>
            <p:nvPr/>
          </p:nvSpPr>
          <p:spPr>
            <a:xfrm>
              <a:off x="-17583176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4" name="Ellipse 463">
              <a:extLst>
                <a:ext uri="{FF2B5EF4-FFF2-40B4-BE49-F238E27FC236}">
                  <a16:creationId xmlns:a16="http://schemas.microsoft.com/office/drawing/2014/main" id="{7A595153-836C-F1C4-59B8-57EBBF6A90B8}"/>
                </a:ext>
              </a:extLst>
            </p:cNvPr>
            <p:cNvSpPr/>
            <p:nvPr/>
          </p:nvSpPr>
          <p:spPr>
            <a:xfrm>
              <a:off x="-16832125" y="16644881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5" name="Ellipse 464">
              <a:extLst>
                <a:ext uri="{FF2B5EF4-FFF2-40B4-BE49-F238E27FC236}">
                  <a16:creationId xmlns:a16="http://schemas.microsoft.com/office/drawing/2014/main" id="{0E63281F-0E0D-6619-E463-EEA8C57C6514}"/>
                </a:ext>
              </a:extLst>
            </p:cNvPr>
            <p:cNvSpPr/>
            <p:nvPr/>
          </p:nvSpPr>
          <p:spPr>
            <a:xfrm>
              <a:off x="-15930669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6" name="Ellipse 465">
              <a:extLst>
                <a:ext uri="{FF2B5EF4-FFF2-40B4-BE49-F238E27FC236}">
                  <a16:creationId xmlns:a16="http://schemas.microsoft.com/office/drawing/2014/main" id="{4F141401-85B6-7F9A-C90C-097909A918E4}"/>
                </a:ext>
              </a:extLst>
            </p:cNvPr>
            <p:cNvSpPr/>
            <p:nvPr/>
          </p:nvSpPr>
          <p:spPr>
            <a:xfrm>
              <a:off x="-15780346" y="1534376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7" name="Ellipse 466">
              <a:extLst>
                <a:ext uri="{FF2B5EF4-FFF2-40B4-BE49-F238E27FC236}">
                  <a16:creationId xmlns:a16="http://schemas.microsoft.com/office/drawing/2014/main" id="{CD07FAA8-DBA6-2F4E-5559-BD2B21625CD3}"/>
                </a:ext>
              </a:extLst>
            </p:cNvPr>
            <p:cNvSpPr/>
            <p:nvPr/>
          </p:nvSpPr>
          <p:spPr>
            <a:xfrm>
              <a:off x="-15630023" y="153433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8" name="Ellipse 467">
              <a:extLst>
                <a:ext uri="{FF2B5EF4-FFF2-40B4-BE49-F238E27FC236}">
                  <a16:creationId xmlns:a16="http://schemas.microsoft.com/office/drawing/2014/main" id="{38EDCDF7-02D6-6852-4B64-D7D748F82546}"/>
                </a:ext>
              </a:extLst>
            </p:cNvPr>
            <p:cNvSpPr/>
            <p:nvPr/>
          </p:nvSpPr>
          <p:spPr>
            <a:xfrm>
              <a:off x="-15555023" y="1339203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69" name="Ellipse 468">
              <a:extLst>
                <a:ext uri="{FF2B5EF4-FFF2-40B4-BE49-F238E27FC236}">
                  <a16:creationId xmlns:a16="http://schemas.microsoft.com/office/drawing/2014/main" id="{962D77B7-9BF1-BD97-CAD9-F816E866BFB0}"/>
                </a:ext>
              </a:extLst>
            </p:cNvPr>
            <p:cNvSpPr/>
            <p:nvPr/>
          </p:nvSpPr>
          <p:spPr>
            <a:xfrm>
              <a:off x="-18184066" y="14042720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0" name="Ellipse 469">
              <a:extLst>
                <a:ext uri="{FF2B5EF4-FFF2-40B4-BE49-F238E27FC236}">
                  <a16:creationId xmlns:a16="http://schemas.microsoft.com/office/drawing/2014/main" id="{7E5EB8D3-6341-42D9-C31F-4219F4457990}"/>
                </a:ext>
              </a:extLst>
            </p:cNvPr>
            <p:cNvSpPr/>
            <p:nvPr/>
          </p:nvSpPr>
          <p:spPr>
            <a:xfrm>
              <a:off x="-18109065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1" name="Ellipse 470">
              <a:extLst>
                <a:ext uri="{FF2B5EF4-FFF2-40B4-BE49-F238E27FC236}">
                  <a16:creationId xmlns:a16="http://schemas.microsoft.com/office/drawing/2014/main" id="{EDFB8F19-320C-7018-1D76-36A197E63B45}"/>
                </a:ext>
              </a:extLst>
            </p:cNvPr>
            <p:cNvSpPr/>
            <p:nvPr/>
          </p:nvSpPr>
          <p:spPr>
            <a:xfrm>
              <a:off x="-17433175" y="143026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2" name="Ellipse 471">
              <a:extLst>
                <a:ext uri="{FF2B5EF4-FFF2-40B4-BE49-F238E27FC236}">
                  <a16:creationId xmlns:a16="http://schemas.microsoft.com/office/drawing/2014/main" id="{24D0F209-078B-E8A8-4EDD-4499896D4130}"/>
                </a:ext>
              </a:extLst>
            </p:cNvPr>
            <p:cNvSpPr/>
            <p:nvPr/>
          </p:nvSpPr>
          <p:spPr>
            <a:xfrm>
              <a:off x="-18935842" y="14042559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3" name="Ellipse 472">
              <a:extLst>
                <a:ext uri="{FF2B5EF4-FFF2-40B4-BE49-F238E27FC236}">
                  <a16:creationId xmlns:a16="http://schemas.microsoft.com/office/drawing/2014/main" id="{810EF099-01A0-410D-D001-0D1392ADDFAB}"/>
                </a:ext>
              </a:extLst>
            </p:cNvPr>
            <p:cNvSpPr/>
            <p:nvPr/>
          </p:nvSpPr>
          <p:spPr>
            <a:xfrm>
              <a:off x="-17583257" y="1430268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4" name="Ellipse 473">
              <a:extLst>
                <a:ext uri="{FF2B5EF4-FFF2-40B4-BE49-F238E27FC236}">
                  <a16:creationId xmlns:a16="http://schemas.microsoft.com/office/drawing/2014/main" id="{02AF9DB7-8320-6BBD-0975-776889ADA258}"/>
                </a:ext>
              </a:extLst>
            </p:cNvPr>
            <p:cNvSpPr/>
            <p:nvPr/>
          </p:nvSpPr>
          <p:spPr>
            <a:xfrm>
              <a:off x="-18935439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5" name="Ellipse 474">
              <a:extLst>
                <a:ext uri="{FF2B5EF4-FFF2-40B4-BE49-F238E27FC236}">
                  <a16:creationId xmlns:a16="http://schemas.microsoft.com/office/drawing/2014/main" id="{D0121F90-732E-9282-44DD-F545EDDAB041}"/>
                </a:ext>
              </a:extLst>
            </p:cNvPr>
            <p:cNvSpPr/>
            <p:nvPr/>
          </p:nvSpPr>
          <p:spPr>
            <a:xfrm>
              <a:off x="-18409631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6" name="Ellipse 475">
              <a:extLst>
                <a:ext uri="{FF2B5EF4-FFF2-40B4-BE49-F238E27FC236}">
                  <a16:creationId xmlns:a16="http://schemas.microsoft.com/office/drawing/2014/main" id="{294525A0-410C-6636-D15F-1DD6FBE4552E}"/>
                </a:ext>
              </a:extLst>
            </p:cNvPr>
            <p:cNvSpPr/>
            <p:nvPr/>
          </p:nvSpPr>
          <p:spPr>
            <a:xfrm>
              <a:off x="-15404861" y="1339220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7" name="Ellipse 476">
              <a:extLst>
                <a:ext uri="{FF2B5EF4-FFF2-40B4-BE49-F238E27FC236}">
                  <a16:creationId xmlns:a16="http://schemas.microsoft.com/office/drawing/2014/main" id="{FB0A6FFE-307B-6AFC-8779-CBAC244DBAB9}"/>
                </a:ext>
              </a:extLst>
            </p:cNvPr>
            <p:cNvSpPr/>
            <p:nvPr/>
          </p:nvSpPr>
          <p:spPr>
            <a:xfrm>
              <a:off x="-16230993" y="161247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8" name="Ellipse 477">
              <a:extLst>
                <a:ext uri="{FF2B5EF4-FFF2-40B4-BE49-F238E27FC236}">
                  <a16:creationId xmlns:a16="http://schemas.microsoft.com/office/drawing/2014/main" id="{FA127EC8-61CA-2655-A6EB-9CDB0B75CB2F}"/>
                </a:ext>
              </a:extLst>
            </p:cNvPr>
            <p:cNvSpPr/>
            <p:nvPr/>
          </p:nvSpPr>
          <p:spPr>
            <a:xfrm>
              <a:off x="-18710196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79" name="Ellipse 478">
              <a:extLst>
                <a:ext uri="{FF2B5EF4-FFF2-40B4-BE49-F238E27FC236}">
                  <a16:creationId xmlns:a16="http://schemas.microsoft.com/office/drawing/2014/main" id="{43211D41-6F9C-8E88-BC1B-80F52F60F492}"/>
                </a:ext>
              </a:extLst>
            </p:cNvPr>
            <p:cNvSpPr/>
            <p:nvPr/>
          </p:nvSpPr>
          <p:spPr>
            <a:xfrm>
              <a:off x="-15555265" y="13912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0" name="Ellipse 479">
              <a:extLst>
                <a:ext uri="{FF2B5EF4-FFF2-40B4-BE49-F238E27FC236}">
                  <a16:creationId xmlns:a16="http://schemas.microsoft.com/office/drawing/2014/main" id="{9152D0E3-8B91-F6F7-F43C-13E7C4AF54D0}"/>
                </a:ext>
              </a:extLst>
            </p:cNvPr>
            <p:cNvSpPr/>
            <p:nvPr/>
          </p:nvSpPr>
          <p:spPr>
            <a:xfrm>
              <a:off x="-19461409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1" name="Ellipse 480">
              <a:extLst>
                <a:ext uri="{FF2B5EF4-FFF2-40B4-BE49-F238E27FC236}">
                  <a16:creationId xmlns:a16="http://schemas.microsoft.com/office/drawing/2014/main" id="{41056294-E192-AB87-8B3E-C2FB8F785A6A}"/>
                </a:ext>
              </a:extLst>
            </p:cNvPr>
            <p:cNvSpPr/>
            <p:nvPr/>
          </p:nvSpPr>
          <p:spPr>
            <a:xfrm>
              <a:off x="-17733499" y="1404272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2" name="Ellipse 481">
              <a:extLst>
                <a:ext uri="{FF2B5EF4-FFF2-40B4-BE49-F238E27FC236}">
                  <a16:creationId xmlns:a16="http://schemas.microsoft.com/office/drawing/2014/main" id="{352A6A4B-2C6C-EA6A-BF7B-39B14972CC7A}"/>
                </a:ext>
              </a:extLst>
            </p:cNvPr>
            <p:cNvSpPr/>
            <p:nvPr/>
          </p:nvSpPr>
          <p:spPr>
            <a:xfrm>
              <a:off x="-17959064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3" name="Ellipse 482">
              <a:extLst>
                <a:ext uri="{FF2B5EF4-FFF2-40B4-BE49-F238E27FC236}">
                  <a16:creationId xmlns:a16="http://schemas.microsoft.com/office/drawing/2014/main" id="{D9206B64-4559-1C40-3282-0AE64CFD5558}"/>
                </a:ext>
              </a:extLst>
            </p:cNvPr>
            <p:cNvSpPr/>
            <p:nvPr/>
          </p:nvSpPr>
          <p:spPr>
            <a:xfrm>
              <a:off x="-17583418" y="1404280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4" name="Ellipse 483">
              <a:extLst>
                <a:ext uri="{FF2B5EF4-FFF2-40B4-BE49-F238E27FC236}">
                  <a16:creationId xmlns:a16="http://schemas.microsoft.com/office/drawing/2014/main" id="{B8F68EFE-CDC3-6132-38D8-FC3F8DE35937}"/>
                </a:ext>
              </a:extLst>
            </p:cNvPr>
            <p:cNvSpPr/>
            <p:nvPr/>
          </p:nvSpPr>
          <p:spPr>
            <a:xfrm>
              <a:off x="-17658499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5" name="Ellipse 484">
              <a:extLst>
                <a:ext uri="{FF2B5EF4-FFF2-40B4-BE49-F238E27FC236}">
                  <a16:creationId xmlns:a16="http://schemas.microsoft.com/office/drawing/2014/main" id="{F1626A26-03A2-60EF-8AFA-C509A13A5CA3}"/>
                </a:ext>
              </a:extLst>
            </p:cNvPr>
            <p:cNvSpPr/>
            <p:nvPr/>
          </p:nvSpPr>
          <p:spPr>
            <a:xfrm>
              <a:off x="-15254457" y="1495352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6" name="Ellipse 485">
              <a:extLst>
                <a:ext uri="{FF2B5EF4-FFF2-40B4-BE49-F238E27FC236}">
                  <a16:creationId xmlns:a16="http://schemas.microsoft.com/office/drawing/2014/main" id="{58135330-1579-4D5C-4BB0-D6F88D7A541F}"/>
                </a:ext>
              </a:extLst>
            </p:cNvPr>
            <p:cNvSpPr/>
            <p:nvPr/>
          </p:nvSpPr>
          <p:spPr>
            <a:xfrm>
              <a:off x="-17357933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7" name="Ellipse 486">
              <a:extLst>
                <a:ext uri="{FF2B5EF4-FFF2-40B4-BE49-F238E27FC236}">
                  <a16:creationId xmlns:a16="http://schemas.microsoft.com/office/drawing/2014/main" id="{7CC5393B-6ACB-CA80-B45A-1FC843DE232E}"/>
                </a:ext>
              </a:extLst>
            </p:cNvPr>
            <p:cNvSpPr/>
            <p:nvPr/>
          </p:nvSpPr>
          <p:spPr>
            <a:xfrm>
              <a:off x="-15705265" y="1339236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8" name="Ellipse 487">
              <a:extLst>
                <a:ext uri="{FF2B5EF4-FFF2-40B4-BE49-F238E27FC236}">
                  <a16:creationId xmlns:a16="http://schemas.microsoft.com/office/drawing/2014/main" id="{469512C8-FAFC-1C70-02CB-E8E6BFD37C5C}"/>
                </a:ext>
              </a:extLst>
            </p:cNvPr>
            <p:cNvSpPr/>
            <p:nvPr/>
          </p:nvSpPr>
          <p:spPr>
            <a:xfrm>
              <a:off x="-17057287" y="1547410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89" name="Ellipse 488">
              <a:extLst>
                <a:ext uri="{FF2B5EF4-FFF2-40B4-BE49-F238E27FC236}">
                  <a16:creationId xmlns:a16="http://schemas.microsoft.com/office/drawing/2014/main" id="{04098197-88FD-1798-7638-C7C09F94140A}"/>
                </a:ext>
              </a:extLst>
            </p:cNvPr>
            <p:cNvSpPr/>
            <p:nvPr/>
          </p:nvSpPr>
          <p:spPr>
            <a:xfrm>
              <a:off x="-16982287" y="1534343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0" name="Ellipse 489">
              <a:extLst>
                <a:ext uri="{FF2B5EF4-FFF2-40B4-BE49-F238E27FC236}">
                  <a16:creationId xmlns:a16="http://schemas.microsoft.com/office/drawing/2014/main" id="{208FA0C3-4B8A-B83C-B580-BE4FCFC1B3A1}"/>
                </a:ext>
              </a:extLst>
            </p:cNvPr>
            <p:cNvSpPr/>
            <p:nvPr/>
          </p:nvSpPr>
          <p:spPr>
            <a:xfrm>
              <a:off x="-17433014" y="1404280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1" name="Ellipse 490">
              <a:extLst>
                <a:ext uri="{FF2B5EF4-FFF2-40B4-BE49-F238E27FC236}">
                  <a16:creationId xmlns:a16="http://schemas.microsoft.com/office/drawing/2014/main" id="{2E7F0CF3-A28A-07A3-0E1E-432DDBD47EFA}"/>
                </a:ext>
              </a:extLst>
            </p:cNvPr>
            <p:cNvSpPr/>
            <p:nvPr/>
          </p:nvSpPr>
          <p:spPr>
            <a:xfrm>
              <a:off x="-17282691" y="1404272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2" name="Ellipse 491">
              <a:extLst>
                <a:ext uri="{FF2B5EF4-FFF2-40B4-BE49-F238E27FC236}">
                  <a16:creationId xmlns:a16="http://schemas.microsoft.com/office/drawing/2014/main" id="{1D808E15-BDF8-1209-61AB-79F7606DF695}"/>
                </a:ext>
              </a:extLst>
            </p:cNvPr>
            <p:cNvSpPr/>
            <p:nvPr/>
          </p:nvSpPr>
          <p:spPr>
            <a:xfrm>
              <a:off x="-16231074" y="1404272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3" name="Ellipse 492">
              <a:extLst>
                <a:ext uri="{FF2B5EF4-FFF2-40B4-BE49-F238E27FC236}">
                  <a16:creationId xmlns:a16="http://schemas.microsoft.com/office/drawing/2014/main" id="{89AACBDF-6AFF-FD0A-AB2B-46B33B0441F3}"/>
                </a:ext>
              </a:extLst>
            </p:cNvPr>
            <p:cNvSpPr/>
            <p:nvPr/>
          </p:nvSpPr>
          <p:spPr>
            <a:xfrm>
              <a:off x="-17433336" y="1690508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4" name="Ellipse 493">
              <a:extLst>
                <a:ext uri="{FF2B5EF4-FFF2-40B4-BE49-F238E27FC236}">
                  <a16:creationId xmlns:a16="http://schemas.microsoft.com/office/drawing/2014/main" id="{4900BF9B-D60D-5119-C594-A4EC13E0BF7E}"/>
                </a:ext>
              </a:extLst>
            </p:cNvPr>
            <p:cNvSpPr/>
            <p:nvPr/>
          </p:nvSpPr>
          <p:spPr>
            <a:xfrm>
              <a:off x="-17583096" y="1690508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5" name="Ellipse 494">
              <a:extLst>
                <a:ext uri="{FF2B5EF4-FFF2-40B4-BE49-F238E27FC236}">
                  <a16:creationId xmlns:a16="http://schemas.microsoft.com/office/drawing/2014/main" id="{1A41898F-3CE3-0BEE-D51B-20D6490AF6E1}"/>
                </a:ext>
              </a:extLst>
            </p:cNvPr>
            <p:cNvSpPr/>
            <p:nvPr/>
          </p:nvSpPr>
          <p:spPr>
            <a:xfrm>
              <a:off x="-16081073" y="124813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6" name="Ellipse 495">
              <a:extLst>
                <a:ext uri="{FF2B5EF4-FFF2-40B4-BE49-F238E27FC236}">
                  <a16:creationId xmlns:a16="http://schemas.microsoft.com/office/drawing/2014/main" id="{8229A816-FB32-39EB-C944-363ABAC58FFF}"/>
                </a:ext>
              </a:extLst>
            </p:cNvPr>
            <p:cNvSpPr/>
            <p:nvPr/>
          </p:nvSpPr>
          <p:spPr>
            <a:xfrm>
              <a:off x="-15555023" y="1547394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7" name="Ellipse 496">
              <a:extLst>
                <a:ext uri="{FF2B5EF4-FFF2-40B4-BE49-F238E27FC236}">
                  <a16:creationId xmlns:a16="http://schemas.microsoft.com/office/drawing/2014/main" id="{9F24EB8B-00DF-4926-7F7E-45FA97C54D7D}"/>
                </a:ext>
              </a:extLst>
            </p:cNvPr>
            <p:cNvSpPr/>
            <p:nvPr/>
          </p:nvSpPr>
          <p:spPr>
            <a:xfrm>
              <a:off x="-15780185" y="124813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8" name="Ellipse 497">
              <a:extLst>
                <a:ext uri="{FF2B5EF4-FFF2-40B4-BE49-F238E27FC236}">
                  <a16:creationId xmlns:a16="http://schemas.microsoft.com/office/drawing/2014/main" id="{859CA447-7AA8-6619-CE99-014482D94E10}"/>
                </a:ext>
              </a:extLst>
            </p:cNvPr>
            <p:cNvSpPr/>
            <p:nvPr/>
          </p:nvSpPr>
          <p:spPr>
            <a:xfrm>
              <a:off x="-15780669" y="1404288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99" name="Ellipse 498">
              <a:extLst>
                <a:ext uri="{FF2B5EF4-FFF2-40B4-BE49-F238E27FC236}">
                  <a16:creationId xmlns:a16="http://schemas.microsoft.com/office/drawing/2014/main" id="{6CB5CB07-F26D-9AD8-3D3F-5CCE12496494}"/>
                </a:ext>
              </a:extLst>
            </p:cNvPr>
            <p:cNvSpPr/>
            <p:nvPr/>
          </p:nvSpPr>
          <p:spPr>
            <a:xfrm>
              <a:off x="-18033984" y="1534343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0" name="Ellipse 499">
              <a:extLst>
                <a:ext uri="{FF2B5EF4-FFF2-40B4-BE49-F238E27FC236}">
                  <a16:creationId xmlns:a16="http://schemas.microsoft.com/office/drawing/2014/main" id="{7075AB88-797A-A28F-6080-17F87CB9FE61}"/>
                </a:ext>
              </a:extLst>
            </p:cNvPr>
            <p:cNvSpPr/>
            <p:nvPr/>
          </p:nvSpPr>
          <p:spPr>
            <a:xfrm>
              <a:off x="-18485276" y="169051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1" name="Ellipse 500">
              <a:extLst>
                <a:ext uri="{FF2B5EF4-FFF2-40B4-BE49-F238E27FC236}">
                  <a16:creationId xmlns:a16="http://schemas.microsoft.com/office/drawing/2014/main" id="{3DA8ED30-90AC-B236-8CF7-BA147AFFACA2}"/>
                </a:ext>
              </a:extLst>
            </p:cNvPr>
            <p:cNvSpPr/>
            <p:nvPr/>
          </p:nvSpPr>
          <p:spPr>
            <a:xfrm>
              <a:off x="-16606882" y="13912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2" name="Ellipse 501">
              <a:extLst>
                <a:ext uri="{FF2B5EF4-FFF2-40B4-BE49-F238E27FC236}">
                  <a16:creationId xmlns:a16="http://schemas.microsoft.com/office/drawing/2014/main" id="{D5126D1C-AFEC-CFFC-1E25-1C3D18F81F1A}"/>
                </a:ext>
              </a:extLst>
            </p:cNvPr>
            <p:cNvSpPr/>
            <p:nvPr/>
          </p:nvSpPr>
          <p:spPr>
            <a:xfrm>
              <a:off x="-16005589" y="1261125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3" name="Ellipse 502">
              <a:extLst>
                <a:ext uri="{FF2B5EF4-FFF2-40B4-BE49-F238E27FC236}">
                  <a16:creationId xmlns:a16="http://schemas.microsoft.com/office/drawing/2014/main" id="{81FD0F8A-CE3F-4CF7-5EC1-A927F09D585A}"/>
                </a:ext>
              </a:extLst>
            </p:cNvPr>
            <p:cNvSpPr/>
            <p:nvPr/>
          </p:nvSpPr>
          <p:spPr>
            <a:xfrm>
              <a:off x="-19536973" y="169051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4" name="Ellipse 503">
              <a:extLst>
                <a:ext uri="{FF2B5EF4-FFF2-40B4-BE49-F238E27FC236}">
                  <a16:creationId xmlns:a16="http://schemas.microsoft.com/office/drawing/2014/main" id="{9882C15A-8CB2-4A43-1596-A769F76D2E98}"/>
                </a:ext>
              </a:extLst>
            </p:cNvPr>
            <p:cNvSpPr/>
            <p:nvPr/>
          </p:nvSpPr>
          <p:spPr>
            <a:xfrm>
              <a:off x="-16907286" y="1677506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5" name="Ellipse 504">
              <a:extLst>
                <a:ext uri="{FF2B5EF4-FFF2-40B4-BE49-F238E27FC236}">
                  <a16:creationId xmlns:a16="http://schemas.microsoft.com/office/drawing/2014/main" id="{05570CF3-5BC7-76C6-F296-1288F2F1F6AD}"/>
                </a:ext>
              </a:extLst>
            </p:cNvPr>
            <p:cNvSpPr/>
            <p:nvPr/>
          </p:nvSpPr>
          <p:spPr>
            <a:xfrm>
              <a:off x="-16756883" y="1339236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6" name="Ellipse 505">
              <a:extLst>
                <a:ext uri="{FF2B5EF4-FFF2-40B4-BE49-F238E27FC236}">
                  <a16:creationId xmlns:a16="http://schemas.microsoft.com/office/drawing/2014/main" id="{0D3E0CFE-4DC8-E116-B080-4C3E96026524}"/>
                </a:ext>
              </a:extLst>
            </p:cNvPr>
            <p:cNvSpPr/>
            <p:nvPr/>
          </p:nvSpPr>
          <p:spPr>
            <a:xfrm>
              <a:off x="-17358014" y="1677498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7" name="Ellipse 506">
              <a:extLst>
                <a:ext uri="{FF2B5EF4-FFF2-40B4-BE49-F238E27FC236}">
                  <a16:creationId xmlns:a16="http://schemas.microsoft.com/office/drawing/2014/main" id="{5EE965A3-2B2D-2227-2101-60B4F7672F05}"/>
                </a:ext>
              </a:extLst>
            </p:cNvPr>
            <p:cNvSpPr/>
            <p:nvPr/>
          </p:nvSpPr>
          <p:spPr>
            <a:xfrm>
              <a:off x="-16907206" y="1339212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8" name="Ellipse 507">
              <a:extLst>
                <a:ext uri="{FF2B5EF4-FFF2-40B4-BE49-F238E27FC236}">
                  <a16:creationId xmlns:a16="http://schemas.microsoft.com/office/drawing/2014/main" id="{CF1424E6-4BDF-912F-5CB3-E4C5C0E6C029}"/>
                </a:ext>
              </a:extLst>
            </p:cNvPr>
            <p:cNvSpPr/>
            <p:nvPr/>
          </p:nvSpPr>
          <p:spPr>
            <a:xfrm>
              <a:off x="-17658418" y="1677498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09" name="Ellipse 508">
              <a:extLst>
                <a:ext uri="{FF2B5EF4-FFF2-40B4-BE49-F238E27FC236}">
                  <a16:creationId xmlns:a16="http://schemas.microsoft.com/office/drawing/2014/main" id="{8A9F20A5-F377-7108-CCDD-65197BCB0B3E}"/>
                </a:ext>
              </a:extLst>
            </p:cNvPr>
            <p:cNvSpPr/>
            <p:nvPr/>
          </p:nvSpPr>
          <p:spPr>
            <a:xfrm>
              <a:off x="-18109146" y="1677506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0" name="Ellipse 509">
              <a:extLst>
                <a:ext uri="{FF2B5EF4-FFF2-40B4-BE49-F238E27FC236}">
                  <a16:creationId xmlns:a16="http://schemas.microsoft.com/office/drawing/2014/main" id="{3F8199DE-196C-441D-687F-DC5E74E27326}"/>
                </a:ext>
              </a:extLst>
            </p:cNvPr>
            <p:cNvSpPr/>
            <p:nvPr/>
          </p:nvSpPr>
          <p:spPr>
            <a:xfrm>
              <a:off x="-18259469" y="1677522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1" name="Ellipse 510">
              <a:extLst>
                <a:ext uri="{FF2B5EF4-FFF2-40B4-BE49-F238E27FC236}">
                  <a16:creationId xmlns:a16="http://schemas.microsoft.com/office/drawing/2014/main" id="{7605B170-8C2B-FDBB-7EC3-AA3AD3190F1B}"/>
                </a:ext>
              </a:extLst>
            </p:cNvPr>
            <p:cNvSpPr/>
            <p:nvPr/>
          </p:nvSpPr>
          <p:spPr>
            <a:xfrm>
              <a:off x="-18409631" y="1677498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2" name="Ellipse 511">
              <a:extLst>
                <a:ext uri="{FF2B5EF4-FFF2-40B4-BE49-F238E27FC236}">
                  <a16:creationId xmlns:a16="http://schemas.microsoft.com/office/drawing/2014/main" id="{81DA7D5F-8ABE-B6BE-4DB3-25463CBE4DD2}"/>
                </a:ext>
              </a:extLst>
            </p:cNvPr>
            <p:cNvSpPr/>
            <p:nvPr/>
          </p:nvSpPr>
          <p:spPr>
            <a:xfrm>
              <a:off x="-19686652" y="1534376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3" name="Ellipse 512">
              <a:extLst>
                <a:ext uri="{FF2B5EF4-FFF2-40B4-BE49-F238E27FC236}">
                  <a16:creationId xmlns:a16="http://schemas.microsoft.com/office/drawing/2014/main" id="{9DD14949-2A9D-C75D-F874-46FBCFD5C2FB}"/>
                </a:ext>
              </a:extLst>
            </p:cNvPr>
            <p:cNvSpPr/>
            <p:nvPr/>
          </p:nvSpPr>
          <p:spPr>
            <a:xfrm>
              <a:off x="-16531398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4" name="Ellipse 513">
              <a:extLst>
                <a:ext uri="{FF2B5EF4-FFF2-40B4-BE49-F238E27FC236}">
                  <a16:creationId xmlns:a16="http://schemas.microsoft.com/office/drawing/2014/main" id="{9EDF7215-6B54-E7CB-A5E8-990C88D93FE5}"/>
                </a:ext>
              </a:extLst>
            </p:cNvPr>
            <p:cNvSpPr/>
            <p:nvPr/>
          </p:nvSpPr>
          <p:spPr>
            <a:xfrm>
              <a:off x="-15254699" y="1339187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5" name="Ellipse 514">
              <a:extLst>
                <a:ext uri="{FF2B5EF4-FFF2-40B4-BE49-F238E27FC236}">
                  <a16:creationId xmlns:a16="http://schemas.microsoft.com/office/drawing/2014/main" id="{0A5BB5BA-3EB3-1C3F-6A72-B6CE61F94D50}"/>
                </a:ext>
              </a:extLst>
            </p:cNvPr>
            <p:cNvSpPr/>
            <p:nvPr/>
          </p:nvSpPr>
          <p:spPr>
            <a:xfrm>
              <a:off x="-16230993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6" name="Ellipse 515">
              <a:extLst>
                <a:ext uri="{FF2B5EF4-FFF2-40B4-BE49-F238E27FC236}">
                  <a16:creationId xmlns:a16="http://schemas.microsoft.com/office/drawing/2014/main" id="{3066ED0F-1864-A778-6861-1B9F43638204}"/>
                </a:ext>
              </a:extLst>
            </p:cNvPr>
            <p:cNvSpPr/>
            <p:nvPr/>
          </p:nvSpPr>
          <p:spPr>
            <a:xfrm>
              <a:off x="-15780266" y="1326201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7" name="Ellipse 516">
              <a:extLst>
                <a:ext uri="{FF2B5EF4-FFF2-40B4-BE49-F238E27FC236}">
                  <a16:creationId xmlns:a16="http://schemas.microsoft.com/office/drawing/2014/main" id="{8EAB9068-BD1B-F384-8700-DF54D406862A}"/>
                </a:ext>
              </a:extLst>
            </p:cNvPr>
            <p:cNvSpPr/>
            <p:nvPr/>
          </p:nvSpPr>
          <p:spPr>
            <a:xfrm>
              <a:off x="-16381558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8" name="Ellipse 517">
              <a:extLst>
                <a:ext uri="{FF2B5EF4-FFF2-40B4-BE49-F238E27FC236}">
                  <a16:creationId xmlns:a16="http://schemas.microsoft.com/office/drawing/2014/main" id="{D84C0C35-C7E5-A332-6E6B-F17D32F9A96A}"/>
                </a:ext>
              </a:extLst>
            </p:cNvPr>
            <p:cNvSpPr/>
            <p:nvPr/>
          </p:nvSpPr>
          <p:spPr>
            <a:xfrm>
              <a:off x="-16081073" y="1326193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19" name="Ellipse 518">
              <a:extLst>
                <a:ext uri="{FF2B5EF4-FFF2-40B4-BE49-F238E27FC236}">
                  <a16:creationId xmlns:a16="http://schemas.microsoft.com/office/drawing/2014/main" id="{9639FEA3-8E48-823F-7613-1FFC095C3166}"/>
                </a:ext>
              </a:extLst>
            </p:cNvPr>
            <p:cNvSpPr/>
            <p:nvPr/>
          </p:nvSpPr>
          <p:spPr>
            <a:xfrm>
              <a:off x="-18184307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0" name="Ellipse 519">
              <a:extLst>
                <a:ext uri="{FF2B5EF4-FFF2-40B4-BE49-F238E27FC236}">
                  <a16:creationId xmlns:a16="http://schemas.microsoft.com/office/drawing/2014/main" id="{80A92DED-1E23-C167-FBF4-2A3DF9FD0619}"/>
                </a:ext>
              </a:extLst>
            </p:cNvPr>
            <p:cNvSpPr/>
            <p:nvPr/>
          </p:nvSpPr>
          <p:spPr>
            <a:xfrm>
              <a:off x="-17056965" y="1521373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1" name="Ellipse 520">
              <a:extLst>
                <a:ext uri="{FF2B5EF4-FFF2-40B4-BE49-F238E27FC236}">
                  <a16:creationId xmlns:a16="http://schemas.microsoft.com/office/drawing/2014/main" id="{2511C060-DB6C-DC72-7907-2BC48643BC4D}"/>
                </a:ext>
              </a:extLst>
            </p:cNvPr>
            <p:cNvSpPr/>
            <p:nvPr/>
          </p:nvSpPr>
          <p:spPr>
            <a:xfrm>
              <a:off x="-16531398" y="1326177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2" name="Ellipse 521">
              <a:extLst>
                <a:ext uri="{FF2B5EF4-FFF2-40B4-BE49-F238E27FC236}">
                  <a16:creationId xmlns:a16="http://schemas.microsoft.com/office/drawing/2014/main" id="{D981AB12-D347-540B-727C-5E13028B0F8B}"/>
                </a:ext>
              </a:extLst>
            </p:cNvPr>
            <p:cNvSpPr/>
            <p:nvPr/>
          </p:nvSpPr>
          <p:spPr>
            <a:xfrm>
              <a:off x="-17883742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3" name="Ellipse 522">
              <a:extLst>
                <a:ext uri="{FF2B5EF4-FFF2-40B4-BE49-F238E27FC236}">
                  <a16:creationId xmlns:a16="http://schemas.microsoft.com/office/drawing/2014/main" id="{80BAF314-220B-2A0B-67BA-510E1719D6DE}"/>
                </a:ext>
              </a:extLst>
            </p:cNvPr>
            <p:cNvSpPr/>
            <p:nvPr/>
          </p:nvSpPr>
          <p:spPr>
            <a:xfrm>
              <a:off x="-16831883" y="1326201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4" name="Ellipse 523">
              <a:extLst>
                <a:ext uri="{FF2B5EF4-FFF2-40B4-BE49-F238E27FC236}">
                  <a16:creationId xmlns:a16="http://schemas.microsoft.com/office/drawing/2014/main" id="{2002ED61-A9E7-8A94-9227-284EB976D283}"/>
                </a:ext>
              </a:extLst>
            </p:cNvPr>
            <p:cNvSpPr/>
            <p:nvPr/>
          </p:nvSpPr>
          <p:spPr>
            <a:xfrm>
              <a:off x="-17132690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5" name="Ellipse 524">
              <a:extLst>
                <a:ext uri="{FF2B5EF4-FFF2-40B4-BE49-F238E27FC236}">
                  <a16:creationId xmlns:a16="http://schemas.microsoft.com/office/drawing/2014/main" id="{FC7D30A5-12DD-9695-3BC9-5EC7B8225BCE}"/>
                </a:ext>
              </a:extLst>
            </p:cNvPr>
            <p:cNvSpPr/>
            <p:nvPr/>
          </p:nvSpPr>
          <p:spPr>
            <a:xfrm>
              <a:off x="-15254377" y="1313175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6" name="Ellipse 525">
              <a:extLst>
                <a:ext uri="{FF2B5EF4-FFF2-40B4-BE49-F238E27FC236}">
                  <a16:creationId xmlns:a16="http://schemas.microsoft.com/office/drawing/2014/main" id="{2EC7C6D3-25E6-3E39-D63F-4B609E5D20EA}"/>
                </a:ext>
              </a:extLst>
            </p:cNvPr>
            <p:cNvSpPr/>
            <p:nvPr/>
          </p:nvSpPr>
          <p:spPr>
            <a:xfrm>
              <a:off x="-16832044" y="1430284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7" name="Ellipse 526">
              <a:extLst>
                <a:ext uri="{FF2B5EF4-FFF2-40B4-BE49-F238E27FC236}">
                  <a16:creationId xmlns:a16="http://schemas.microsoft.com/office/drawing/2014/main" id="{C4A2EAD4-032F-B931-C104-AB90EFAB2123}"/>
                </a:ext>
              </a:extLst>
            </p:cNvPr>
            <p:cNvSpPr/>
            <p:nvPr/>
          </p:nvSpPr>
          <p:spPr>
            <a:xfrm>
              <a:off x="-17959306" y="1521373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8" name="Ellipse 527">
              <a:extLst>
                <a:ext uri="{FF2B5EF4-FFF2-40B4-BE49-F238E27FC236}">
                  <a16:creationId xmlns:a16="http://schemas.microsoft.com/office/drawing/2014/main" id="{9983198D-C248-446D-34D4-7507D0F01665}"/>
                </a:ext>
              </a:extLst>
            </p:cNvPr>
            <p:cNvSpPr/>
            <p:nvPr/>
          </p:nvSpPr>
          <p:spPr>
            <a:xfrm>
              <a:off x="-18485034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29" name="Ellipse 528">
              <a:extLst>
                <a:ext uri="{FF2B5EF4-FFF2-40B4-BE49-F238E27FC236}">
                  <a16:creationId xmlns:a16="http://schemas.microsoft.com/office/drawing/2014/main" id="{5BA93083-28B4-1062-1BC0-230573D28048}"/>
                </a:ext>
              </a:extLst>
            </p:cNvPr>
            <p:cNvSpPr/>
            <p:nvPr/>
          </p:nvSpPr>
          <p:spPr>
            <a:xfrm>
              <a:off x="-19311005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0" name="Ellipse 529">
              <a:extLst>
                <a:ext uri="{FF2B5EF4-FFF2-40B4-BE49-F238E27FC236}">
                  <a16:creationId xmlns:a16="http://schemas.microsoft.com/office/drawing/2014/main" id="{2111E1FD-34F7-9623-43FC-940BCF8386CF}"/>
                </a:ext>
              </a:extLst>
            </p:cNvPr>
            <p:cNvSpPr/>
            <p:nvPr/>
          </p:nvSpPr>
          <p:spPr>
            <a:xfrm>
              <a:off x="-19236166" y="1664512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1" name="Ellipse 530">
              <a:extLst>
                <a:ext uri="{FF2B5EF4-FFF2-40B4-BE49-F238E27FC236}">
                  <a16:creationId xmlns:a16="http://schemas.microsoft.com/office/drawing/2014/main" id="{E814B495-3269-3BBB-0EC9-F82275291D11}"/>
                </a:ext>
              </a:extLst>
            </p:cNvPr>
            <p:cNvSpPr/>
            <p:nvPr/>
          </p:nvSpPr>
          <p:spPr>
            <a:xfrm>
              <a:off x="-15254457" y="126116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2" name="Ellipse 531">
              <a:extLst>
                <a:ext uri="{FF2B5EF4-FFF2-40B4-BE49-F238E27FC236}">
                  <a16:creationId xmlns:a16="http://schemas.microsoft.com/office/drawing/2014/main" id="{D80BD18C-E11D-DB0F-8D8E-67790BB1AA1D}"/>
                </a:ext>
              </a:extLst>
            </p:cNvPr>
            <p:cNvSpPr/>
            <p:nvPr/>
          </p:nvSpPr>
          <p:spPr>
            <a:xfrm>
              <a:off x="-19536651" y="166447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3" name="Ellipse 532">
              <a:extLst>
                <a:ext uri="{FF2B5EF4-FFF2-40B4-BE49-F238E27FC236}">
                  <a16:creationId xmlns:a16="http://schemas.microsoft.com/office/drawing/2014/main" id="{FA541BD4-AA28-EB92-1D6A-858EAF9E1322}"/>
                </a:ext>
              </a:extLst>
            </p:cNvPr>
            <p:cNvSpPr/>
            <p:nvPr/>
          </p:nvSpPr>
          <p:spPr>
            <a:xfrm>
              <a:off x="-18709955" y="1573391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4" name="Ellipse 533">
              <a:extLst>
                <a:ext uri="{FF2B5EF4-FFF2-40B4-BE49-F238E27FC236}">
                  <a16:creationId xmlns:a16="http://schemas.microsoft.com/office/drawing/2014/main" id="{2633F491-FBAD-72D1-576B-DAF73E54E827}"/>
                </a:ext>
              </a:extLst>
            </p:cNvPr>
            <p:cNvSpPr/>
            <p:nvPr/>
          </p:nvSpPr>
          <p:spPr>
            <a:xfrm>
              <a:off x="-16381397" y="1274160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5" name="Ellipse 534">
              <a:extLst>
                <a:ext uri="{FF2B5EF4-FFF2-40B4-BE49-F238E27FC236}">
                  <a16:creationId xmlns:a16="http://schemas.microsoft.com/office/drawing/2014/main" id="{74126E12-7139-383F-D6F8-62ECCAFCE244}"/>
                </a:ext>
              </a:extLst>
            </p:cNvPr>
            <p:cNvSpPr/>
            <p:nvPr/>
          </p:nvSpPr>
          <p:spPr>
            <a:xfrm>
              <a:off x="-16531640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6" name="Ellipse 535">
              <a:extLst>
                <a:ext uri="{FF2B5EF4-FFF2-40B4-BE49-F238E27FC236}">
                  <a16:creationId xmlns:a16="http://schemas.microsoft.com/office/drawing/2014/main" id="{2D32556C-939D-9ED0-4D9D-9F60AB4A48B2}"/>
                </a:ext>
              </a:extLst>
            </p:cNvPr>
            <p:cNvSpPr/>
            <p:nvPr/>
          </p:nvSpPr>
          <p:spPr>
            <a:xfrm>
              <a:off x="-18259388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7" name="Ellipse 536">
              <a:extLst>
                <a:ext uri="{FF2B5EF4-FFF2-40B4-BE49-F238E27FC236}">
                  <a16:creationId xmlns:a16="http://schemas.microsoft.com/office/drawing/2014/main" id="{CFE8E377-91AD-DE34-2875-386BD9707D40}"/>
                </a:ext>
              </a:extLst>
            </p:cNvPr>
            <p:cNvSpPr/>
            <p:nvPr/>
          </p:nvSpPr>
          <p:spPr>
            <a:xfrm>
              <a:off x="-16231074" y="1274176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8" name="Ellipse 537">
              <a:extLst>
                <a:ext uri="{FF2B5EF4-FFF2-40B4-BE49-F238E27FC236}">
                  <a16:creationId xmlns:a16="http://schemas.microsoft.com/office/drawing/2014/main" id="{2B44CA4D-A23A-007F-11A5-404EB8F729AC}"/>
                </a:ext>
              </a:extLst>
            </p:cNvPr>
            <p:cNvSpPr/>
            <p:nvPr/>
          </p:nvSpPr>
          <p:spPr>
            <a:xfrm>
              <a:off x="-17959145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39" name="Ellipse 538">
              <a:extLst>
                <a:ext uri="{FF2B5EF4-FFF2-40B4-BE49-F238E27FC236}">
                  <a16:creationId xmlns:a16="http://schemas.microsoft.com/office/drawing/2014/main" id="{842E6882-6CF5-2EA5-E8FF-43813440E0DC}"/>
                </a:ext>
              </a:extLst>
            </p:cNvPr>
            <p:cNvSpPr/>
            <p:nvPr/>
          </p:nvSpPr>
          <p:spPr>
            <a:xfrm>
              <a:off x="-17508095" y="1443351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0" name="Ellipse 539">
              <a:extLst>
                <a:ext uri="{FF2B5EF4-FFF2-40B4-BE49-F238E27FC236}">
                  <a16:creationId xmlns:a16="http://schemas.microsoft.com/office/drawing/2014/main" id="{2C9D02ED-5FE5-C6BA-9602-7F6CC84A0CA1}"/>
                </a:ext>
              </a:extLst>
            </p:cNvPr>
            <p:cNvSpPr/>
            <p:nvPr/>
          </p:nvSpPr>
          <p:spPr>
            <a:xfrm>
              <a:off x="-16080912" y="127415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1" name="Ellipse 540">
              <a:extLst>
                <a:ext uri="{FF2B5EF4-FFF2-40B4-BE49-F238E27FC236}">
                  <a16:creationId xmlns:a16="http://schemas.microsoft.com/office/drawing/2014/main" id="{2F39B195-70E8-FF1C-4925-9ED9C98D12E4}"/>
                </a:ext>
              </a:extLst>
            </p:cNvPr>
            <p:cNvSpPr/>
            <p:nvPr/>
          </p:nvSpPr>
          <p:spPr>
            <a:xfrm>
              <a:off x="-16832205" y="1508339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2" name="Ellipse 541">
              <a:extLst>
                <a:ext uri="{FF2B5EF4-FFF2-40B4-BE49-F238E27FC236}">
                  <a16:creationId xmlns:a16="http://schemas.microsoft.com/office/drawing/2014/main" id="{4A10D754-33E5-B4BD-D91C-5E9B6636E875}"/>
                </a:ext>
              </a:extLst>
            </p:cNvPr>
            <p:cNvSpPr/>
            <p:nvPr/>
          </p:nvSpPr>
          <p:spPr>
            <a:xfrm>
              <a:off x="-17357611" y="165148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3" name="Ellipse 542">
              <a:extLst>
                <a:ext uri="{FF2B5EF4-FFF2-40B4-BE49-F238E27FC236}">
                  <a16:creationId xmlns:a16="http://schemas.microsoft.com/office/drawing/2014/main" id="{F85BF734-EF42-7587-9FB4-5C52CAF23CA5}"/>
                </a:ext>
              </a:extLst>
            </p:cNvPr>
            <p:cNvSpPr/>
            <p:nvPr/>
          </p:nvSpPr>
          <p:spPr>
            <a:xfrm>
              <a:off x="-17658579" y="165148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4" name="Ellipse 543">
              <a:extLst>
                <a:ext uri="{FF2B5EF4-FFF2-40B4-BE49-F238E27FC236}">
                  <a16:creationId xmlns:a16="http://schemas.microsoft.com/office/drawing/2014/main" id="{406A60C5-DCE5-78E6-38D9-ED2CCB4E193D}"/>
                </a:ext>
              </a:extLst>
            </p:cNvPr>
            <p:cNvSpPr/>
            <p:nvPr/>
          </p:nvSpPr>
          <p:spPr>
            <a:xfrm>
              <a:off x="-17057448" y="15734072"/>
              <a:ext cx="74758" cy="74759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5" name="Ellipse 544">
              <a:extLst>
                <a:ext uri="{FF2B5EF4-FFF2-40B4-BE49-F238E27FC236}">
                  <a16:creationId xmlns:a16="http://schemas.microsoft.com/office/drawing/2014/main" id="{BC76AAF4-C0D8-B0CE-2C24-B4D3864CDC66}"/>
                </a:ext>
              </a:extLst>
            </p:cNvPr>
            <p:cNvSpPr/>
            <p:nvPr/>
          </p:nvSpPr>
          <p:spPr>
            <a:xfrm>
              <a:off x="-15629862" y="1274192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6" name="Ellipse 545">
              <a:extLst>
                <a:ext uri="{FF2B5EF4-FFF2-40B4-BE49-F238E27FC236}">
                  <a16:creationId xmlns:a16="http://schemas.microsoft.com/office/drawing/2014/main" id="{E0ED4708-1134-0B4C-A77B-F02F7F40571B}"/>
                </a:ext>
              </a:extLst>
            </p:cNvPr>
            <p:cNvSpPr/>
            <p:nvPr/>
          </p:nvSpPr>
          <p:spPr>
            <a:xfrm>
              <a:off x="-16756883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7" name="Ellipse 546">
              <a:extLst>
                <a:ext uri="{FF2B5EF4-FFF2-40B4-BE49-F238E27FC236}">
                  <a16:creationId xmlns:a16="http://schemas.microsoft.com/office/drawing/2014/main" id="{CA528CF6-1099-B435-AD0C-CBB790B226E0}"/>
                </a:ext>
              </a:extLst>
            </p:cNvPr>
            <p:cNvSpPr/>
            <p:nvPr/>
          </p:nvSpPr>
          <p:spPr>
            <a:xfrm>
              <a:off x="-18710277" y="165148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8" name="Ellipse 547">
              <a:extLst>
                <a:ext uri="{FF2B5EF4-FFF2-40B4-BE49-F238E27FC236}">
                  <a16:creationId xmlns:a16="http://schemas.microsoft.com/office/drawing/2014/main" id="{F098248F-3F3A-F165-34C3-5186500F4EC8}"/>
                </a:ext>
              </a:extLst>
            </p:cNvPr>
            <p:cNvSpPr/>
            <p:nvPr/>
          </p:nvSpPr>
          <p:spPr>
            <a:xfrm>
              <a:off x="-15855589" y="1443303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49" name="Ellipse 548">
              <a:extLst>
                <a:ext uri="{FF2B5EF4-FFF2-40B4-BE49-F238E27FC236}">
                  <a16:creationId xmlns:a16="http://schemas.microsoft.com/office/drawing/2014/main" id="{85EB5592-ED25-9463-B679-4E8600324542}"/>
                </a:ext>
              </a:extLst>
            </p:cNvPr>
            <p:cNvSpPr/>
            <p:nvPr/>
          </p:nvSpPr>
          <p:spPr>
            <a:xfrm>
              <a:off x="-16306477" y="1573391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0" name="Ellipse 549">
              <a:extLst>
                <a:ext uri="{FF2B5EF4-FFF2-40B4-BE49-F238E27FC236}">
                  <a16:creationId xmlns:a16="http://schemas.microsoft.com/office/drawing/2014/main" id="{19669F26-B54F-C9D4-BEEA-FA327277CA40}"/>
                </a:ext>
              </a:extLst>
            </p:cNvPr>
            <p:cNvSpPr/>
            <p:nvPr/>
          </p:nvSpPr>
          <p:spPr>
            <a:xfrm>
              <a:off x="-15104054" y="1443351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1" name="Ellipse 550">
              <a:extLst>
                <a:ext uri="{FF2B5EF4-FFF2-40B4-BE49-F238E27FC236}">
                  <a16:creationId xmlns:a16="http://schemas.microsoft.com/office/drawing/2014/main" id="{CE4F622D-46CD-8647-79A3-401690AFDF0E}"/>
                </a:ext>
              </a:extLst>
            </p:cNvPr>
            <p:cNvSpPr/>
            <p:nvPr/>
          </p:nvSpPr>
          <p:spPr>
            <a:xfrm>
              <a:off x="-19461167" y="1651485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2" name="Ellipse 551">
              <a:extLst>
                <a:ext uri="{FF2B5EF4-FFF2-40B4-BE49-F238E27FC236}">
                  <a16:creationId xmlns:a16="http://schemas.microsoft.com/office/drawing/2014/main" id="{0CF2E12B-5C97-6034-B7F3-1F7757ECC2D4}"/>
                </a:ext>
              </a:extLst>
            </p:cNvPr>
            <p:cNvSpPr/>
            <p:nvPr/>
          </p:nvSpPr>
          <p:spPr>
            <a:xfrm>
              <a:off x="-16231074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3" name="Ellipse 552">
              <a:extLst>
                <a:ext uri="{FF2B5EF4-FFF2-40B4-BE49-F238E27FC236}">
                  <a16:creationId xmlns:a16="http://schemas.microsoft.com/office/drawing/2014/main" id="{37E433EA-52F5-ACA5-BE65-5A0C4B28FC9A}"/>
                </a:ext>
              </a:extLst>
            </p:cNvPr>
            <p:cNvSpPr/>
            <p:nvPr/>
          </p:nvSpPr>
          <p:spPr>
            <a:xfrm>
              <a:off x="-15705265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4" name="Ellipse 553">
              <a:extLst>
                <a:ext uri="{FF2B5EF4-FFF2-40B4-BE49-F238E27FC236}">
                  <a16:creationId xmlns:a16="http://schemas.microsoft.com/office/drawing/2014/main" id="{E9911E9F-C103-22D0-80B0-BE59418AA0A9}"/>
                </a:ext>
              </a:extLst>
            </p:cNvPr>
            <p:cNvSpPr/>
            <p:nvPr/>
          </p:nvSpPr>
          <p:spPr>
            <a:xfrm>
              <a:off x="-18184227" y="1508339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5" name="Ellipse 554">
              <a:extLst>
                <a:ext uri="{FF2B5EF4-FFF2-40B4-BE49-F238E27FC236}">
                  <a16:creationId xmlns:a16="http://schemas.microsoft.com/office/drawing/2014/main" id="{3A002E76-B374-18FA-A76C-7F415BAAAC05}"/>
                </a:ext>
              </a:extLst>
            </p:cNvPr>
            <p:cNvSpPr/>
            <p:nvPr/>
          </p:nvSpPr>
          <p:spPr>
            <a:xfrm>
              <a:off x="-16381316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6" name="Ellipse 555">
              <a:extLst>
                <a:ext uri="{FF2B5EF4-FFF2-40B4-BE49-F238E27FC236}">
                  <a16:creationId xmlns:a16="http://schemas.microsoft.com/office/drawing/2014/main" id="{5BE050DB-4CE9-5768-3D7E-587BF3FCDED8}"/>
                </a:ext>
              </a:extLst>
            </p:cNvPr>
            <p:cNvSpPr/>
            <p:nvPr/>
          </p:nvSpPr>
          <p:spPr>
            <a:xfrm>
              <a:off x="-18484792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7" name="Ellipse 556">
              <a:extLst>
                <a:ext uri="{FF2B5EF4-FFF2-40B4-BE49-F238E27FC236}">
                  <a16:creationId xmlns:a16="http://schemas.microsoft.com/office/drawing/2014/main" id="{FD8ACD0C-E584-8C7D-016A-8BAC9957587A}"/>
                </a:ext>
              </a:extLst>
            </p:cNvPr>
            <p:cNvSpPr/>
            <p:nvPr/>
          </p:nvSpPr>
          <p:spPr>
            <a:xfrm>
              <a:off x="-18485115" y="1456321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8" name="Ellipse 557">
              <a:extLst>
                <a:ext uri="{FF2B5EF4-FFF2-40B4-BE49-F238E27FC236}">
                  <a16:creationId xmlns:a16="http://schemas.microsoft.com/office/drawing/2014/main" id="{E36A6F3B-B409-434E-84B9-FA46856BA7C3}"/>
                </a:ext>
              </a:extLst>
            </p:cNvPr>
            <p:cNvSpPr/>
            <p:nvPr/>
          </p:nvSpPr>
          <p:spPr>
            <a:xfrm>
              <a:off x="-18635035" y="1508363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59" name="Ellipse 558">
              <a:extLst>
                <a:ext uri="{FF2B5EF4-FFF2-40B4-BE49-F238E27FC236}">
                  <a16:creationId xmlns:a16="http://schemas.microsoft.com/office/drawing/2014/main" id="{7057CA99-FB2E-528F-7D55-1CD59E3B4E01}"/>
                </a:ext>
              </a:extLst>
            </p:cNvPr>
            <p:cNvSpPr/>
            <p:nvPr/>
          </p:nvSpPr>
          <p:spPr>
            <a:xfrm>
              <a:off x="-18935278" y="1586409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0" name="Ellipse 559">
              <a:extLst>
                <a:ext uri="{FF2B5EF4-FFF2-40B4-BE49-F238E27FC236}">
                  <a16:creationId xmlns:a16="http://schemas.microsoft.com/office/drawing/2014/main" id="{9BAC38DD-99BC-4A91-F053-E31B05557916}"/>
                </a:ext>
              </a:extLst>
            </p:cNvPr>
            <p:cNvSpPr/>
            <p:nvPr/>
          </p:nvSpPr>
          <p:spPr>
            <a:xfrm>
              <a:off x="-18785197" y="1508395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1" name="Ellipse 560">
              <a:extLst>
                <a:ext uri="{FF2B5EF4-FFF2-40B4-BE49-F238E27FC236}">
                  <a16:creationId xmlns:a16="http://schemas.microsoft.com/office/drawing/2014/main" id="{E1151D33-E32E-A59D-68BF-424DE6FAD14C}"/>
                </a:ext>
              </a:extLst>
            </p:cNvPr>
            <p:cNvSpPr/>
            <p:nvPr/>
          </p:nvSpPr>
          <p:spPr>
            <a:xfrm>
              <a:off x="-18935681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2" name="Ellipse 561">
              <a:extLst>
                <a:ext uri="{FF2B5EF4-FFF2-40B4-BE49-F238E27FC236}">
                  <a16:creationId xmlns:a16="http://schemas.microsoft.com/office/drawing/2014/main" id="{84621E48-AB07-CE00-85B6-B06B7F118B23}"/>
                </a:ext>
              </a:extLst>
            </p:cNvPr>
            <p:cNvSpPr/>
            <p:nvPr/>
          </p:nvSpPr>
          <p:spPr>
            <a:xfrm>
              <a:off x="-16982367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3" name="Ellipse 562">
              <a:extLst>
                <a:ext uri="{FF2B5EF4-FFF2-40B4-BE49-F238E27FC236}">
                  <a16:creationId xmlns:a16="http://schemas.microsoft.com/office/drawing/2014/main" id="{F25C59FF-9523-9B7D-E328-B2B68906564A}"/>
                </a:ext>
              </a:extLst>
            </p:cNvPr>
            <p:cNvSpPr/>
            <p:nvPr/>
          </p:nvSpPr>
          <p:spPr>
            <a:xfrm>
              <a:off x="-16005589" y="131320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4" name="Ellipse 563">
              <a:extLst>
                <a:ext uri="{FF2B5EF4-FFF2-40B4-BE49-F238E27FC236}">
                  <a16:creationId xmlns:a16="http://schemas.microsoft.com/office/drawing/2014/main" id="{77A824D2-9FD2-E305-FB1E-B2ADBDC337B8}"/>
                </a:ext>
              </a:extLst>
            </p:cNvPr>
            <p:cNvSpPr/>
            <p:nvPr/>
          </p:nvSpPr>
          <p:spPr>
            <a:xfrm>
              <a:off x="-17433014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5" name="Ellipse 564">
              <a:extLst>
                <a:ext uri="{FF2B5EF4-FFF2-40B4-BE49-F238E27FC236}">
                  <a16:creationId xmlns:a16="http://schemas.microsoft.com/office/drawing/2014/main" id="{B3DD0E2C-D059-9BD7-E40F-CEC7F556B8D3}"/>
                </a:ext>
              </a:extLst>
            </p:cNvPr>
            <p:cNvSpPr/>
            <p:nvPr/>
          </p:nvSpPr>
          <p:spPr>
            <a:xfrm>
              <a:off x="-17583418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6" name="Ellipse 565">
              <a:extLst>
                <a:ext uri="{FF2B5EF4-FFF2-40B4-BE49-F238E27FC236}">
                  <a16:creationId xmlns:a16="http://schemas.microsoft.com/office/drawing/2014/main" id="{04E3A2DB-0E34-A25D-0A20-4A3AA1F0734C}"/>
                </a:ext>
              </a:extLst>
            </p:cNvPr>
            <p:cNvSpPr/>
            <p:nvPr/>
          </p:nvSpPr>
          <p:spPr>
            <a:xfrm>
              <a:off x="-17883581" y="1586409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7" name="Ellipse 566">
              <a:extLst>
                <a:ext uri="{FF2B5EF4-FFF2-40B4-BE49-F238E27FC236}">
                  <a16:creationId xmlns:a16="http://schemas.microsoft.com/office/drawing/2014/main" id="{36EB421C-F3D7-F044-C625-4F554FF54081}"/>
                </a:ext>
              </a:extLst>
            </p:cNvPr>
            <p:cNvSpPr/>
            <p:nvPr/>
          </p:nvSpPr>
          <p:spPr>
            <a:xfrm>
              <a:off x="-19987298" y="1508355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8" name="Ellipse 567">
              <a:extLst>
                <a:ext uri="{FF2B5EF4-FFF2-40B4-BE49-F238E27FC236}">
                  <a16:creationId xmlns:a16="http://schemas.microsoft.com/office/drawing/2014/main" id="{C52E2403-C064-AE4C-092A-3887290BE19A}"/>
                </a:ext>
              </a:extLst>
            </p:cNvPr>
            <p:cNvSpPr/>
            <p:nvPr/>
          </p:nvSpPr>
          <p:spPr>
            <a:xfrm>
              <a:off x="-17132610" y="1378243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69" name="Ellipse 568">
              <a:extLst>
                <a:ext uri="{FF2B5EF4-FFF2-40B4-BE49-F238E27FC236}">
                  <a16:creationId xmlns:a16="http://schemas.microsoft.com/office/drawing/2014/main" id="{53C7BEEE-A541-742A-7EFE-F4816824BA96}"/>
                </a:ext>
              </a:extLst>
            </p:cNvPr>
            <p:cNvSpPr/>
            <p:nvPr/>
          </p:nvSpPr>
          <p:spPr>
            <a:xfrm>
              <a:off x="-17433175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0" name="Ellipse 569">
              <a:extLst>
                <a:ext uri="{FF2B5EF4-FFF2-40B4-BE49-F238E27FC236}">
                  <a16:creationId xmlns:a16="http://schemas.microsoft.com/office/drawing/2014/main" id="{9E9FE15A-C6EA-FFAE-01F5-8BA957DAC5B6}"/>
                </a:ext>
              </a:extLst>
            </p:cNvPr>
            <p:cNvSpPr/>
            <p:nvPr/>
          </p:nvSpPr>
          <p:spPr>
            <a:xfrm>
              <a:off x="-17057287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1" name="Ellipse 570">
              <a:extLst>
                <a:ext uri="{FF2B5EF4-FFF2-40B4-BE49-F238E27FC236}">
                  <a16:creationId xmlns:a16="http://schemas.microsoft.com/office/drawing/2014/main" id="{F189DBF6-6D28-CCE7-541E-595DA20492F8}"/>
                </a:ext>
              </a:extLst>
            </p:cNvPr>
            <p:cNvSpPr/>
            <p:nvPr/>
          </p:nvSpPr>
          <p:spPr>
            <a:xfrm>
              <a:off x="-17132690" y="1586417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2" name="Ellipse 571">
              <a:extLst>
                <a:ext uri="{FF2B5EF4-FFF2-40B4-BE49-F238E27FC236}">
                  <a16:creationId xmlns:a16="http://schemas.microsoft.com/office/drawing/2014/main" id="{8DC9E41D-8669-8052-A56F-CB9733CB868A}"/>
                </a:ext>
              </a:extLst>
            </p:cNvPr>
            <p:cNvSpPr/>
            <p:nvPr/>
          </p:nvSpPr>
          <p:spPr>
            <a:xfrm>
              <a:off x="-18635035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3" name="Ellipse 572">
              <a:extLst>
                <a:ext uri="{FF2B5EF4-FFF2-40B4-BE49-F238E27FC236}">
                  <a16:creationId xmlns:a16="http://schemas.microsoft.com/office/drawing/2014/main" id="{094CDC39-C60B-1B6B-EE0D-7D3C3E52EABA}"/>
                </a:ext>
              </a:extLst>
            </p:cNvPr>
            <p:cNvSpPr/>
            <p:nvPr/>
          </p:nvSpPr>
          <p:spPr>
            <a:xfrm>
              <a:off x="-18785197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4" name="Ellipse 573">
              <a:extLst>
                <a:ext uri="{FF2B5EF4-FFF2-40B4-BE49-F238E27FC236}">
                  <a16:creationId xmlns:a16="http://schemas.microsoft.com/office/drawing/2014/main" id="{F611A811-57E5-C667-0BB4-0B91B06CC3EB}"/>
                </a:ext>
              </a:extLst>
            </p:cNvPr>
            <p:cNvSpPr/>
            <p:nvPr/>
          </p:nvSpPr>
          <p:spPr>
            <a:xfrm>
              <a:off x="-17959145" y="1495336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5" name="Ellipse 574">
              <a:extLst>
                <a:ext uri="{FF2B5EF4-FFF2-40B4-BE49-F238E27FC236}">
                  <a16:creationId xmlns:a16="http://schemas.microsoft.com/office/drawing/2014/main" id="{0F2E40D7-407E-A459-823F-1112F99FE67C}"/>
                </a:ext>
              </a:extLst>
            </p:cNvPr>
            <p:cNvSpPr/>
            <p:nvPr/>
          </p:nvSpPr>
          <p:spPr>
            <a:xfrm>
              <a:off x="-17583257" y="1378259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6" name="Ellipse 575">
              <a:extLst>
                <a:ext uri="{FF2B5EF4-FFF2-40B4-BE49-F238E27FC236}">
                  <a16:creationId xmlns:a16="http://schemas.microsoft.com/office/drawing/2014/main" id="{33CE4DBC-7889-B21E-A448-C5101A69F86C}"/>
                </a:ext>
              </a:extLst>
            </p:cNvPr>
            <p:cNvSpPr/>
            <p:nvPr/>
          </p:nvSpPr>
          <p:spPr>
            <a:xfrm>
              <a:off x="-18710357" y="1495352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7" name="Ellipse 576">
              <a:extLst>
                <a:ext uri="{FF2B5EF4-FFF2-40B4-BE49-F238E27FC236}">
                  <a16:creationId xmlns:a16="http://schemas.microsoft.com/office/drawing/2014/main" id="{3BDDF39F-1EF0-F079-C963-C489F27E0EED}"/>
                </a:ext>
              </a:extLst>
            </p:cNvPr>
            <p:cNvSpPr/>
            <p:nvPr/>
          </p:nvSpPr>
          <p:spPr>
            <a:xfrm>
              <a:off x="-16531156" y="1456321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8" name="Ellipse 577">
              <a:extLst>
                <a:ext uri="{FF2B5EF4-FFF2-40B4-BE49-F238E27FC236}">
                  <a16:creationId xmlns:a16="http://schemas.microsoft.com/office/drawing/2014/main" id="{E8941D1A-89E6-B20F-001D-B70A7601EA99}"/>
                </a:ext>
              </a:extLst>
            </p:cNvPr>
            <p:cNvSpPr/>
            <p:nvPr/>
          </p:nvSpPr>
          <p:spPr>
            <a:xfrm>
              <a:off x="-16081073" y="1586417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79" name="Ellipse 578">
              <a:extLst>
                <a:ext uri="{FF2B5EF4-FFF2-40B4-BE49-F238E27FC236}">
                  <a16:creationId xmlns:a16="http://schemas.microsoft.com/office/drawing/2014/main" id="{7416A756-F6C7-3EBC-7CA1-98FA0BEF5650}"/>
                </a:ext>
              </a:extLst>
            </p:cNvPr>
            <p:cNvSpPr/>
            <p:nvPr/>
          </p:nvSpPr>
          <p:spPr>
            <a:xfrm>
              <a:off x="-15629862" y="1300156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0" name="Ellipse 579">
              <a:extLst>
                <a:ext uri="{FF2B5EF4-FFF2-40B4-BE49-F238E27FC236}">
                  <a16:creationId xmlns:a16="http://schemas.microsoft.com/office/drawing/2014/main" id="{C12A44A7-A51A-FFD2-ACE7-638F90AFAEFE}"/>
                </a:ext>
              </a:extLst>
            </p:cNvPr>
            <p:cNvSpPr/>
            <p:nvPr/>
          </p:nvSpPr>
          <p:spPr>
            <a:xfrm>
              <a:off x="-19235924" y="1638491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1" name="Ellipse 580">
              <a:extLst>
                <a:ext uri="{FF2B5EF4-FFF2-40B4-BE49-F238E27FC236}">
                  <a16:creationId xmlns:a16="http://schemas.microsoft.com/office/drawing/2014/main" id="{D7EF4692-7152-E741-D38C-5495B7E3ABA1}"/>
                </a:ext>
              </a:extLst>
            </p:cNvPr>
            <p:cNvSpPr/>
            <p:nvPr/>
          </p:nvSpPr>
          <p:spPr>
            <a:xfrm>
              <a:off x="-17883822" y="1378243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2" name="Ellipse 581">
              <a:extLst>
                <a:ext uri="{FF2B5EF4-FFF2-40B4-BE49-F238E27FC236}">
                  <a16:creationId xmlns:a16="http://schemas.microsoft.com/office/drawing/2014/main" id="{F32523A4-E3D5-3242-4DFE-09D1C6034C87}"/>
                </a:ext>
              </a:extLst>
            </p:cNvPr>
            <p:cNvSpPr/>
            <p:nvPr/>
          </p:nvSpPr>
          <p:spPr>
            <a:xfrm>
              <a:off x="-19686813" y="16384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3" name="Ellipse 582">
              <a:extLst>
                <a:ext uri="{FF2B5EF4-FFF2-40B4-BE49-F238E27FC236}">
                  <a16:creationId xmlns:a16="http://schemas.microsoft.com/office/drawing/2014/main" id="{96EB0414-38B5-AC34-16A2-7D673DDAE4C1}"/>
                </a:ext>
              </a:extLst>
            </p:cNvPr>
            <p:cNvSpPr/>
            <p:nvPr/>
          </p:nvSpPr>
          <p:spPr>
            <a:xfrm>
              <a:off x="-19311247" y="1599411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4" name="Ellipse 583">
              <a:extLst>
                <a:ext uri="{FF2B5EF4-FFF2-40B4-BE49-F238E27FC236}">
                  <a16:creationId xmlns:a16="http://schemas.microsoft.com/office/drawing/2014/main" id="{ED115079-65C2-9FD6-312D-FE1596E34134}"/>
                </a:ext>
              </a:extLst>
            </p:cNvPr>
            <p:cNvSpPr/>
            <p:nvPr/>
          </p:nvSpPr>
          <p:spPr>
            <a:xfrm>
              <a:off x="-19761975" y="1495352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5" name="Ellipse 584">
              <a:extLst>
                <a:ext uri="{FF2B5EF4-FFF2-40B4-BE49-F238E27FC236}">
                  <a16:creationId xmlns:a16="http://schemas.microsoft.com/office/drawing/2014/main" id="{5183DA73-FC5E-76C0-C11E-88EF8E707BF3}"/>
                </a:ext>
              </a:extLst>
            </p:cNvPr>
            <p:cNvSpPr/>
            <p:nvPr/>
          </p:nvSpPr>
          <p:spPr>
            <a:xfrm>
              <a:off x="-18034065" y="13782673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6" name="Ellipse 585">
              <a:extLst>
                <a:ext uri="{FF2B5EF4-FFF2-40B4-BE49-F238E27FC236}">
                  <a16:creationId xmlns:a16="http://schemas.microsoft.com/office/drawing/2014/main" id="{234BC54A-877F-2DBB-B36B-CBA3A46928A3}"/>
                </a:ext>
              </a:extLst>
            </p:cNvPr>
            <p:cNvSpPr/>
            <p:nvPr/>
          </p:nvSpPr>
          <p:spPr>
            <a:xfrm>
              <a:off x="-16456478" y="1365192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7" name="Ellipse 586">
              <a:extLst>
                <a:ext uri="{FF2B5EF4-FFF2-40B4-BE49-F238E27FC236}">
                  <a16:creationId xmlns:a16="http://schemas.microsoft.com/office/drawing/2014/main" id="{3B479505-80A2-71CF-62D3-199856480D0E}"/>
                </a:ext>
              </a:extLst>
            </p:cNvPr>
            <p:cNvSpPr/>
            <p:nvPr/>
          </p:nvSpPr>
          <p:spPr>
            <a:xfrm>
              <a:off x="-16005106" y="1287170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8" name="Ellipse 587">
              <a:extLst>
                <a:ext uri="{FF2B5EF4-FFF2-40B4-BE49-F238E27FC236}">
                  <a16:creationId xmlns:a16="http://schemas.microsoft.com/office/drawing/2014/main" id="{C5BD4C34-87A8-7CAC-C7D2-7E19C15261AD}"/>
                </a:ext>
              </a:extLst>
            </p:cNvPr>
            <p:cNvSpPr/>
            <p:nvPr/>
          </p:nvSpPr>
          <p:spPr>
            <a:xfrm>
              <a:off x="-15555184" y="1287170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89" name="Ellipse 588">
              <a:extLst>
                <a:ext uri="{FF2B5EF4-FFF2-40B4-BE49-F238E27FC236}">
                  <a16:creationId xmlns:a16="http://schemas.microsoft.com/office/drawing/2014/main" id="{E86342B7-125F-C81C-D0DE-D93EAB8F8584}"/>
                </a:ext>
              </a:extLst>
            </p:cNvPr>
            <p:cNvSpPr/>
            <p:nvPr/>
          </p:nvSpPr>
          <p:spPr>
            <a:xfrm>
              <a:off x="-18409631" y="1599436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0" name="Ellipse 589">
              <a:extLst>
                <a:ext uri="{FF2B5EF4-FFF2-40B4-BE49-F238E27FC236}">
                  <a16:creationId xmlns:a16="http://schemas.microsoft.com/office/drawing/2014/main" id="{3ACAB277-F908-19E4-CE12-CE20DE1FB6D9}"/>
                </a:ext>
              </a:extLst>
            </p:cNvPr>
            <p:cNvSpPr/>
            <p:nvPr/>
          </p:nvSpPr>
          <p:spPr>
            <a:xfrm>
              <a:off x="-15780185" y="1482326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1" name="Ellipse 590">
              <a:extLst>
                <a:ext uri="{FF2B5EF4-FFF2-40B4-BE49-F238E27FC236}">
                  <a16:creationId xmlns:a16="http://schemas.microsoft.com/office/drawing/2014/main" id="{F38287B4-CCAE-7932-11CD-B5388CEB64ED}"/>
                </a:ext>
              </a:extLst>
            </p:cNvPr>
            <p:cNvSpPr/>
            <p:nvPr/>
          </p:nvSpPr>
          <p:spPr>
            <a:xfrm>
              <a:off x="-18109065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2" name="Ellipse 591">
              <a:extLst>
                <a:ext uri="{FF2B5EF4-FFF2-40B4-BE49-F238E27FC236}">
                  <a16:creationId xmlns:a16="http://schemas.microsoft.com/office/drawing/2014/main" id="{2F8DEF4E-0358-0FEA-29D6-9B5BEC494A93}"/>
                </a:ext>
              </a:extLst>
            </p:cNvPr>
            <p:cNvSpPr/>
            <p:nvPr/>
          </p:nvSpPr>
          <p:spPr>
            <a:xfrm>
              <a:off x="-19010601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3" name="Ellipse 592">
              <a:extLst>
                <a:ext uri="{FF2B5EF4-FFF2-40B4-BE49-F238E27FC236}">
                  <a16:creationId xmlns:a16="http://schemas.microsoft.com/office/drawing/2014/main" id="{35835707-6955-FF3C-4B69-46A11DA964A7}"/>
                </a:ext>
              </a:extLst>
            </p:cNvPr>
            <p:cNvSpPr/>
            <p:nvPr/>
          </p:nvSpPr>
          <p:spPr>
            <a:xfrm>
              <a:off x="-18409792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4" name="Ellipse 593">
              <a:extLst>
                <a:ext uri="{FF2B5EF4-FFF2-40B4-BE49-F238E27FC236}">
                  <a16:creationId xmlns:a16="http://schemas.microsoft.com/office/drawing/2014/main" id="{047A7B74-214A-7D22-2347-29CED58FA584}"/>
                </a:ext>
              </a:extLst>
            </p:cNvPr>
            <p:cNvSpPr/>
            <p:nvPr/>
          </p:nvSpPr>
          <p:spPr>
            <a:xfrm>
              <a:off x="-17958903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5" name="Ellipse 594">
              <a:extLst>
                <a:ext uri="{FF2B5EF4-FFF2-40B4-BE49-F238E27FC236}">
                  <a16:creationId xmlns:a16="http://schemas.microsoft.com/office/drawing/2014/main" id="{06D97047-E82B-CFFE-48B2-76D0BB2373FC}"/>
                </a:ext>
              </a:extLst>
            </p:cNvPr>
            <p:cNvSpPr/>
            <p:nvPr/>
          </p:nvSpPr>
          <p:spPr>
            <a:xfrm>
              <a:off x="-17508095" y="1599419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6" name="Ellipse 595">
              <a:extLst>
                <a:ext uri="{FF2B5EF4-FFF2-40B4-BE49-F238E27FC236}">
                  <a16:creationId xmlns:a16="http://schemas.microsoft.com/office/drawing/2014/main" id="{57DEEC0F-CDBD-0573-58E9-D898C2D0DF88}"/>
                </a:ext>
              </a:extLst>
            </p:cNvPr>
            <p:cNvSpPr/>
            <p:nvPr/>
          </p:nvSpPr>
          <p:spPr>
            <a:xfrm>
              <a:off x="-16381397" y="1300172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7" name="Ellipse 596">
              <a:extLst>
                <a:ext uri="{FF2B5EF4-FFF2-40B4-BE49-F238E27FC236}">
                  <a16:creationId xmlns:a16="http://schemas.microsoft.com/office/drawing/2014/main" id="{F1FA9F1E-0F50-8B3B-032F-2F861302F787}"/>
                </a:ext>
              </a:extLst>
            </p:cNvPr>
            <p:cNvSpPr/>
            <p:nvPr/>
          </p:nvSpPr>
          <p:spPr>
            <a:xfrm>
              <a:off x="-16531398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8" name="Ellipse 597">
              <a:extLst>
                <a:ext uri="{FF2B5EF4-FFF2-40B4-BE49-F238E27FC236}">
                  <a16:creationId xmlns:a16="http://schemas.microsoft.com/office/drawing/2014/main" id="{7678EF0F-E75C-A81F-63A7-B7BDEBA9101C}"/>
                </a:ext>
              </a:extLst>
            </p:cNvPr>
            <p:cNvSpPr/>
            <p:nvPr/>
          </p:nvSpPr>
          <p:spPr>
            <a:xfrm>
              <a:off x="-16231074" y="13001566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599" name="Ellipse 598">
              <a:extLst>
                <a:ext uri="{FF2B5EF4-FFF2-40B4-BE49-F238E27FC236}">
                  <a16:creationId xmlns:a16="http://schemas.microsoft.com/office/drawing/2014/main" id="{23A99BCD-0524-831D-0E98-3109A73BB25D}"/>
                </a:ext>
              </a:extLst>
            </p:cNvPr>
            <p:cNvSpPr/>
            <p:nvPr/>
          </p:nvSpPr>
          <p:spPr>
            <a:xfrm>
              <a:off x="-16907367" y="15994199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0" name="Ellipse 599">
              <a:extLst>
                <a:ext uri="{FF2B5EF4-FFF2-40B4-BE49-F238E27FC236}">
                  <a16:creationId xmlns:a16="http://schemas.microsoft.com/office/drawing/2014/main" id="{F134B68D-5F13-1146-8218-B0E4218BDA7D}"/>
                </a:ext>
              </a:extLst>
            </p:cNvPr>
            <p:cNvSpPr/>
            <p:nvPr/>
          </p:nvSpPr>
          <p:spPr>
            <a:xfrm>
              <a:off x="-15855589" y="1365216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1" name="Ellipse 600">
              <a:extLst>
                <a:ext uri="{FF2B5EF4-FFF2-40B4-BE49-F238E27FC236}">
                  <a16:creationId xmlns:a16="http://schemas.microsoft.com/office/drawing/2014/main" id="{0F8CDC7E-6116-21FA-936C-B0CD20ED166A}"/>
                </a:ext>
              </a:extLst>
            </p:cNvPr>
            <p:cNvSpPr/>
            <p:nvPr/>
          </p:nvSpPr>
          <p:spPr>
            <a:xfrm>
              <a:off x="-16606801" y="1599436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2" name="Ellipse 601">
              <a:extLst>
                <a:ext uri="{FF2B5EF4-FFF2-40B4-BE49-F238E27FC236}">
                  <a16:creationId xmlns:a16="http://schemas.microsoft.com/office/drawing/2014/main" id="{A8D24B7D-9281-6B3D-02DB-AA6E11BBF4CF}"/>
                </a:ext>
              </a:extLst>
            </p:cNvPr>
            <p:cNvSpPr/>
            <p:nvPr/>
          </p:nvSpPr>
          <p:spPr>
            <a:xfrm>
              <a:off x="-16831802" y="1482326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3" name="Ellipse 602">
              <a:extLst>
                <a:ext uri="{FF2B5EF4-FFF2-40B4-BE49-F238E27FC236}">
                  <a16:creationId xmlns:a16="http://schemas.microsoft.com/office/drawing/2014/main" id="{64C600BE-3490-7864-5B37-B8FB74474B13}"/>
                </a:ext>
              </a:extLst>
            </p:cNvPr>
            <p:cNvSpPr/>
            <p:nvPr/>
          </p:nvSpPr>
          <p:spPr>
            <a:xfrm>
              <a:off x="-16080912" y="1300180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4" name="Ellipse 603">
              <a:extLst>
                <a:ext uri="{FF2B5EF4-FFF2-40B4-BE49-F238E27FC236}">
                  <a16:creationId xmlns:a16="http://schemas.microsoft.com/office/drawing/2014/main" id="{F88E1493-728C-663E-42C3-08D6FC0B36B7}"/>
                </a:ext>
              </a:extLst>
            </p:cNvPr>
            <p:cNvSpPr/>
            <p:nvPr/>
          </p:nvSpPr>
          <p:spPr>
            <a:xfrm>
              <a:off x="-15705104" y="13652247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5" name="Ellipse 604">
              <a:extLst>
                <a:ext uri="{FF2B5EF4-FFF2-40B4-BE49-F238E27FC236}">
                  <a16:creationId xmlns:a16="http://schemas.microsoft.com/office/drawing/2014/main" id="{B5090C41-A83F-5F0E-B3E8-FC208672711A}"/>
                </a:ext>
              </a:extLst>
            </p:cNvPr>
            <p:cNvSpPr/>
            <p:nvPr/>
          </p:nvSpPr>
          <p:spPr>
            <a:xfrm>
              <a:off x="-17057448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6" name="Ellipse 605">
              <a:extLst>
                <a:ext uri="{FF2B5EF4-FFF2-40B4-BE49-F238E27FC236}">
                  <a16:creationId xmlns:a16="http://schemas.microsoft.com/office/drawing/2014/main" id="{9F1C904F-487D-17FE-9A45-3E4A9227B041}"/>
                </a:ext>
              </a:extLst>
            </p:cNvPr>
            <p:cNvSpPr/>
            <p:nvPr/>
          </p:nvSpPr>
          <p:spPr>
            <a:xfrm>
              <a:off x="-17433336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7" name="Ellipse 606">
              <a:extLst>
                <a:ext uri="{FF2B5EF4-FFF2-40B4-BE49-F238E27FC236}">
                  <a16:creationId xmlns:a16="http://schemas.microsoft.com/office/drawing/2014/main" id="{9182304C-AADD-E208-C0CB-284261DA3E7B}"/>
                </a:ext>
              </a:extLst>
            </p:cNvPr>
            <p:cNvSpPr/>
            <p:nvPr/>
          </p:nvSpPr>
          <p:spPr>
            <a:xfrm>
              <a:off x="-16606559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8" name="Ellipse 607">
              <a:extLst>
                <a:ext uri="{FF2B5EF4-FFF2-40B4-BE49-F238E27FC236}">
                  <a16:creationId xmlns:a16="http://schemas.microsoft.com/office/drawing/2014/main" id="{B9D38733-EBA1-F486-7337-DFAFE63DE0B5}"/>
                </a:ext>
              </a:extLst>
            </p:cNvPr>
            <p:cNvSpPr/>
            <p:nvPr/>
          </p:nvSpPr>
          <p:spPr>
            <a:xfrm>
              <a:off x="-17583096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09" name="Ellipse 608">
              <a:extLst>
                <a:ext uri="{FF2B5EF4-FFF2-40B4-BE49-F238E27FC236}">
                  <a16:creationId xmlns:a16="http://schemas.microsoft.com/office/drawing/2014/main" id="{16992DA1-76BF-CF23-D975-1D63B9D85808}"/>
                </a:ext>
              </a:extLst>
            </p:cNvPr>
            <p:cNvSpPr/>
            <p:nvPr/>
          </p:nvSpPr>
          <p:spPr>
            <a:xfrm>
              <a:off x="-16005831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0" name="Ellipse 609">
              <a:extLst>
                <a:ext uri="{FF2B5EF4-FFF2-40B4-BE49-F238E27FC236}">
                  <a16:creationId xmlns:a16="http://schemas.microsoft.com/office/drawing/2014/main" id="{CB51AB1F-456A-6299-6F80-1567735F1360}"/>
                </a:ext>
              </a:extLst>
            </p:cNvPr>
            <p:cNvSpPr/>
            <p:nvPr/>
          </p:nvSpPr>
          <p:spPr>
            <a:xfrm>
              <a:off x="-19085601" y="1612502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1" name="Ellipse 610">
              <a:extLst>
                <a:ext uri="{FF2B5EF4-FFF2-40B4-BE49-F238E27FC236}">
                  <a16:creationId xmlns:a16="http://schemas.microsoft.com/office/drawing/2014/main" id="{83BA240F-9FBF-AE8C-C0DC-9770E73591E4}"/>
                </a:ext>
              </a:extLst>
            </p:cNvPr>
            <p:cNvSpPr/>
            <p:nvPr/>
          </p:nvSpPr>
          <p:spPr>
            <a:xfrm>
              <a:off x="-15855508" y="1469316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2" name="Ellipse 611">
              <a:extLst>
                <a:ext uri="{FF2B5EF4-FFF2-40B4-BE49-F238E27FC236}">
                  <a16:creationId xmlns:a16="http://schemas.microsoft.com/office/drawing/2014/main" id="{B62A04EC-72C0-BF36-4797-A13D4DC29610}"/>
                </a:ext>
              </a:extLst>
            </p:cNvPr>
            <p:cNvSpPr/>
            <p:nvPr/>
          </p:nvSpPr>
          <p:spPr>
            <a:xfrm>
              <a:off x="-18184468" y="1482326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3" name="Ellipse 612">
              <a:extLst>
                <a:ext uri="{FF2B5EF4-FFF2-40B4-BE49-F238E27FC236}">
                  <a16:creationId xmlns:a16="http://schemas.microsoft.com/office/drawing/2014/main" id="{8E8F05B9-60BD-4AAA-E891-79F582E14CBB}"/>
                </a:ext>
              </a:extLst>
            </p:cNvPr>
            <p:cNvSpPr/>
            <p:nvPr/>
          </p:nvSpPr>
          <p:spPr>
            <a:xfrm>
              <a:off x="-15554942" y="1469324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4" name="Ellipse 613">
              <a:extLst>
                <a:ext uri="{FF2B5EF4-FFF2-40B4-BE49-F238E27FC236}">
                  <a16:creationId xmlns:a16="http://schemas.microsoft.com/office/drawing/2014/main" id="{58C040A5-E001-E9FD-BD65-E0B6CCC8A1D7}"/>
                </a:ext>
              </a:extLst>
            </p:cNvPr>
            <p:cNvSpPr/>
            <p:nvPr/>
          </p:nvSpPr>
          <p:spPr>
            <a:xfrm>
              <a:off x="-16832205" y="1612438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5" name="Ellipse 614">
              <a:extLst>
                <a:ext uri="{FF2B5EF4-FFF2-40B4-BE49-F238E27FC236}">
                  <a16:creationId xmlns:a16="http://schemas.microsoft.com/office/drawing/2014/main" id="{0E48A0C1-9EC7-D869-B38D-234AB594FFA3}"/>
                </a:ext>
              </a:extLst>
            </p:cNvPr>
            <p:cNvSpPr/>
            <p:nvPr/>
          </p:nvSpPr>
          <p:spPr>
            <a:xfrm>
              <a:off x="-18484953" y="14823425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" name="Ellipse 615">
              <a:extLst>
                <a:ext uri="{FF2B5EF4-FFF2-40B4-BE49-F238E27FC236}">
                  <a16:creationId xmlns:a16="http://schemas.microsoft.com/office/drawing/2014/main" id="{AFBEF0A1-FF25-5EBB-9BF4-E713259186B7}"/>
                </a:ext>
              </a:extLst>
            </p:cNvPr>
            <p:cNvSpPr/>
            <p:nvPr/>
          </p:nvSpPr>
          <p:spPr>
            <a:xfrm>
              <a:off x="-18184227" y="1612438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7" name="Ellipse 616">
              <a:extLst>
                <a:ext uri="{FF2B5EF4-FFF2-40B4-BE49-F238E27FC236}">
                  <a16:creationId xmlns:a16="http://schemas.microsoft.com/office/drawing/2014/main" id="{AB938B62-F9F2-B105-0F60-CFAC65820DBC}"/>
                </a:ext>
              </a:extLst>
            </p:cNvPr>
            <p:cNvSpPr/>
            <p:nvPr/>
          </p:nvSpPr>
          <p:spPr>
            <a:xfrm>
              <a:off x="-18033984" y="1612502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8" name="Ellipse 617">
              <a:extLst>
                <a:ext uri="{FF2B5EF4-FFF2-40B4-BE49-F238E27FC236}">
                  <a16:creationId xmlns:a16="http://schemas.microsoft.com/office/drawing/2014/main" id="{F8D8FE65-4C19-27A4-88DE-D5993D4D8C3C}"/>
                </a:ext>
              </a:extLst>
            </p:cNvPr>
            <p:cNvSpPr/>
            <p:nvPr/>
          </p:nvSpPr>
          <p:spPr>
            <a:xfrm>
              <a:off x="-16982287" y="1612502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9" name="Ellipse 618">
              <a:extLst>
                <a:ext uri="{FF2B5EF4-FFF2-40B4-BE49-F238E27FC236}">
                  <a16:creationId xmlns:a16="http://schemas.microsoft.com/office/drawing/2014/main" id="{0266F007-35B4-01A8-0B6C-32ADAFCAB84D}"/>
                </a:ext>
              </a:extLst>
            </p:cNvPr>
            <p:cNvSpPr/>
            <p:nvPr/>
          </p:nvSpPr>
          <p:spPr>
            <a:xfrm>
              <a:off x="-15104054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0" name="Ellipse 619">
              <a:extLst>
                <a:ext uri="{FF2B5EF4-FFF2-40B4-BE49-F238E27FC236}">
                  <a16:creationId xmlns:a16="http://schemas.microsoft.com/office/drawing/2014/main" id="{6D5D0CA3-AFD7-D822-FD8F-F30B65A0F774}"/>
                </a:ext>
              </a:extLst>
            </p:cNvPr>
            <p:cNvSpPr/>
            <p:nvPr/>
          </p:nvSpPr>
          <p:spPr>
            <a:xfrm>
              <a:off x="-17583176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1" name="Ellipse 620">
              <a:extLst>
                <a:ext uri="{FF2B5EF4-FFF2-40B4-BE49-F238E27FC236}">
                  <a16:creationId xmlns:a16="http://schemas.microsoft.com/office/drawing/2014/main" id="{6F21FEF9-8F68-8D10-C0E4-F2AEB3ABE5B7}"/>
                </a:ext>
              </a:extLst>
            </p:cNvPr>
            <p:cNvSpPr/>
            <p:nvPr/>
          </p:nvSpPr>
          <p:spPr>
            <a:xfrm>
              <a:off x="-17433014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2" name="Ellipse 621">
              <a:extLst>
                <a:ext uri="{FF2B5EF4-FFF2-40B4-BE49-F238E27FC236}">
                  <a16:creationId xmlns:a16="http://schemas.microsoft.com/office/drawing/2014/main" id="{83C92181-5B2B-606C-6699-40AD2C534A52}"/>
                </a:ext>
              </a:extLst>
            </p:cNvPr>
            <p:cNvSpPr/>
            <p:nvPr/>
          </p:nvSpPr>
          <p:spPr>
            <a:xfrm>
              <a:off x="-16305994" y="1391269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3" name="Ellipse 622">
              <a:extLst>
                <a:ext uri="{FF2B5EF4-FFF2-40B4-BE49-F238E27FC236}">
                  <a16:creationId xmlns:a16="http://schemas.microsoft.com/office/drawing/2014/main" id="{146DB176-8FCA-80D8-5F8F-FB2FC2CE69C4}"/>
                </a:ext>
              </a:extLst>
            </p:cNvPr>
            <p:cNvSpPr/>
            <p:nvPr/>
          </p:nvSpPr>
          <p:spPr>
            <a:xfrm>
              <a:off x="-17132449" y="1612446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4" name="Ellipse 623">
              <a:extLst>
                <a:ext uri="{FF2B5EF4-FFF2-40B4-BE49-F238E27FC236}">
                  <a16:creationId xmlns:a16="http://schemas.microsoft.com/office/drawing/2014/main" id="{67B4F2A6-FABD-60E5-C3F5-3545AF8F1C0A}"/>
                </a:ext>
              </a:extLst>
            </p:cNvPr>
            <p:cNvSpPr/>
            <p:nvPr/>
          </p:nvSpPr>
          <p:spPr>
            <a:xfrm>
              <a:off x="-17883822" y="1612446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5" name="Ellipse 624">
              <a:extLst>
                <a:ext uri="{FF2B5EF4-FFF2-40B4-BE49-F238E27FC236}">
                  <a16:creationId xmlns:a16="http://schemas.microsoft.com/office/drawing/2014/main" id="{C401FA57-19A3-B47C-822F-6C1C1C6D2F75}"/>
                </a:ext>
              </a:extLst>
            </p:cNvPr>
            <p:cNvSpPr/>
            <p:nvPr/>
          </p:nvSpPr>
          <p:spPr>
            <a:xfrm>
              <a:off x="-18484873" y="1612462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6" name="Ellipse 625">
              <a:extLst>
                <a:ext uri="{FF2B5EF4-FFF2-40B4-BE49-F238E27FC236}">
                  <a16:creationId xmlns:a16="http://schemas.microsoft.com/office/drawing/2014/main" id="{DB24197A-C73C-BF24-8408-65A3F38C6479}"/>
                </a:ext>
              </a:extLst>
            </p:cNvPr>
            <p:cNvSpPr/>
            <p:nvPr/>
          </p:nvSpPr>
          <p:spPr>
            <a:xfrm>
              <a:off x="-18634874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7" name="Ellipse 626">
              <a:extLst>
                <a:ext uri="{FF2B5EF4-FFF2-40B4-BE49-F238E27FC236}">
                  <a16:creationId xmlns:a16="http://schemas.microsoft.com/office/drawing/2014/main" id="{9E27BBB3-1AE8-82EE-B170-C3EF3862EDCC}"/>
                </a:ext>
              </a:extLst>
            </p:cNvPr>
            <p:cNvSpPr/>
            <p:nvPr/>
          </p:nvSpPr>
          <p:spPr>
            <a:xfrm>
              <a:off x="-16531398" y="1612462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8" name="Ellipse 627">
              <a:extLst>
                <a:ext uri="{FF2B5EF4-FFF2-40B4-BE49-F238E27FC236}">
                  <a16:creationId xmlns:a16="http://schemas.microsoft.com/office/drawing/2014/main" id="{0D102515-3C64-8EA4-FFC1-67479A04ABB8}"/>
                </a:ext>
              </a:extLst>
            </p:cNvPr>
            <p:cNvSpPr/>
            <p:nvPr/>
          </p:nvSpPr>
          <p:spPr>
            <a:xfrm>
              <a:off x="-16381397" y="161247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29" name="Ellipse 628">
              <a:extLst>
                <a:ext uri="{FF2B5EF4-FFF2-40B4-BE49-F238E27FC236}">
                  <a16:creationId xmlns:a16="http://schemas.microsoft.com/office/drawing/2014/main" id="{7B63AEAB-6573-ED10-8831-F47151E3A30C}"/>
                </a:ext>
              </a:extLst>
            </p:cNvPr>
            <p:cNvSpPr/>
            <p:nvPr/>
          </p:nvSpPr>
          <p:spPr>
            <a:xfrm>
              <a:off x="-19010762" y="154741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0" name="Ellipse 629">
              <a:extLst>
                <a:ext uri="{FF2B5EF4-FFF2-40B4-BE49-F238E27FC236}">
                  <a16:creationId xmlns:a16="http://schemas.microsoft.com/office/drawing/2014/main" id="{DFA96AA9-1F25-B4AE-144B-3B95C977BF67}"/>
                </a:ext>
              </a:extLst>
            </p:cNvPr>
            <p:cNvSpPr/>
            <p:nvPr/>
          </p:nvSpPr>
          <p:spPr>
            <a:xfrm>
              <a:off x="-19761813" y="15473864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1" name="Ellipse 630">
              <a:extLst>
                <a:ext uri="{FF2B5EF4-FFF2-40B4-BE49-F238E27FC236}">
                  <a16:creationId xmlns:a16="http://schemas.microsoft.com/office/drawing/2014/main" id="{B4EAA3B1-7E36-E9E2-6B5A-9D4D12DBDA08}"/>
                </a:ext>
              </a:extLst>
            </p:cNvPr>
            <p:cNvSpPr/>
            <p:nvPr/>
          </p:nvSpPr>
          <p:spPr>
            <a:xfrm>
              <a:off x="-17433014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2" name="Ellipse 631">
              <a:extLst>
                <a:ext uri="{FF2B5EF4-FFF2-40B4-BE49-F238E27FC236}">
                  <a16:creationId xmlns:a16="http://schemas.microsoft.com/office/drawing/2014/main" id="{6A4EE01D-F1C0-4016-8CB8-80D1F8963A44}"/>
                </a:ext>
              </a:extLst>
            </p:cNvPr>
            <p:cNvSpPr/>
            <p:nvPr/>
          </p:nvSpPr>
          <p:spPr>
            <a:xfrm>
              <a:off x="-16155751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3" name="Ellipse 632">
              <a:extLst>
                <a:ext uri="{FF2B5EF4-FFF2-40B4-BE49-F238E27FC236}">
                  <a16:creationId xmlns:a16="http://schemas.microsoft.com/office/drawing/2014/main" id="{0B80A5E1-FF98-9C9B-398F-92723852A6A2}"/>
                </a:ext>
              </a:extLst>
            </p:cNvPr>
            <p:cNvSpPr/>
            <p:nvPr/>
          </p:nvSpPr>
          <p:spPr>
            <a:xfrm>
              <a:off x="-19536490" y="1612462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4" name="Ellipse 633">
              <a:extLst>
                <a:ext uri="{FF2B5EF4-FFF2-40B4-BE49-F238E27FC236}">
                  <a16:creationId xmlns:a16="http://schemas.microsoft.com/office/drawing/2014/main" id="{930A36DC-35E5-2EA5-D032-E8E74808C41C}"/>
                </a:ext>
              </a:extLst>
            </p:cNvPr>
            <p:cNvSpPr/>
            <p:nvPr/>
          </p:nvSpPr>
          <p:spPr>
            <a:xfrm>
              <a:off x="-16756963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5" name="Ellipse 634">
              <a:extLst>
                <a:ext uri="{FF2B5EF4-FFF2-40B4-BE49-F238E27FC236}">
                  <a16:creationId xmlns:a16="http://schemas.microsoft.com/office/drawing/2014/main" id="{63E58E42-F146-C612-2119-E1ED8B54285B}"/>
                </a:ext>
              </a:extLst>
            </p:cNvPr>
            <p:cNvSpPr/>
            <p:nvPr/>
          </p:nvSpPr>
          <p:spPr>
            <a:xfrm>
              <a:off x="-16005589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6" name="Ellipse 635">
              <a:extLst>
                <a:ext uri="{FF2B5EF4-FFF2-40B4-BE49-F238E27FC236}">
                  <a16:creationId xmlns:a16="http://schemas.microsoft.com/office/drawing/2014/main" id="{BD69D20B-2B1D-1899-29C1-E84F55916E9D}"/>
                </a:ext>
              </a:extLst>
            </p:cNvPr>
            <p:cNvSpPr/>
            <p:nvPr/>
          </p:nvSpPr>
          <p:spPr>
            <a:xfrm>
              <a:off x="-16306155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7" name="Ellipse 636">
              <a:extLst>
                <a:ext uri="{FF2B5EF4-FFF2-40B4-BE49-F238E27FC236}">
                  <a16:creationId xmlns:a16="http://schemas.microsoft.com/office/drawing/2014/main" id="{6AD0F104-FE75-4202-8837-3D7E7EED553A}"/>
                </a:ext>
              </a:extLst>
            </p:cNvPr>
            <p:cNvSpPr/>
            <p:nvPr/>
          </p:nvSpPr>
          <p:spPr>
            <a:xfrm>
              <a:off x="-17207610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8" name="Ellipse 637">
              <a:extLst>
                <a:ext uri="{FF2B5EF4-FFF2-40B4-BE49-F238E27FC236}">
                  <a16:creationId xmlns:a16="http://schemas.microsoft.com/office/drawing/2014/main" id="{1E87A2E3-B68E-79BB-DD79-EBB6CE8D0FF1}"/>
                </a:ext>
              </a:extLst>
            </p:cNvPr>
            <p:cNvSpPr/>
            <p:nvPr/>
          </p:nvSpPr>
          <p:spPr>
            <a:xfrm>
              <a:off x="-17057206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39" name="Ellipse 638">
              <a:extLst>
                <a:ext uri="{FF2B5EF4-FFF2-40B4-BE49-F238E27FC236}">
                  <a16:creationId xmlns:a16="http://schemas.microsoft.com/office/drawing/2014/main" id="{5CCCE229-9873-9785-1F23-090E817606AB}"/>
                </a:ext>
              </a:extLst>
            </p:cNvPr>
            <p:cNvSpPr/>
            <p:nvPr/>
          </p:nvSpPr>
          <p:spPr>
            <a:xfrm>
              <a:off x="-17358014" y="1469340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0" name="Ellipse 639">
              <a:extLst>
                <a:ext uri="{FF2B5EF4-FFF2-40B4-BE49-F238E27FC236}">
                  <a16:creationId xmlns:a16="http://schemas.microsoft.com/office/drawing/2014/main" id="{A90EBB7F-8301-AD94-3816-019E611B7F17}"/>
                </a:ext>
              </a:extLst>
            </p:cNvPr>
            <p:cNvSpPr/>
            <p:nvPr/>
          </p:nvSpPr>
          <p:spPr>
            <a:xfrm>
              <a:off x="-17357853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1" name="Ellipse 640">
              <a:extLst>
                <a:ext uri="{FF2B5EF4-FFF2-40B4-BE49-F238E27FC236}">
                  <a16:creationId xmlns:a16="http://schemas.microsoft.com/office/drawing/2014/main" id="{11A47EA3-A197-0F68-8F6F-D21A68EDD950}"/>
                </a:ext>
              </a:extLst>
            </p:cNvPr>
            <p:cNvSpPr/>
            <p:nvPr/>
          </p:nvSpPr>
          <p:spPr>
            <a:xfrm>
              <a:off x="-17658257" y="1469340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2" name="Ellipse 641">
              <a:extLst>
                <a:ext uri="{FF2B5EF4-FFF2-40B4-BE49-F238E27FC236}">
                  <a16:creationId xmlns:a16="http://schemas.microsoft.com/office/drawing/2014/main" id="{3C9427EF-00CD-637C-F33A-C2D2310FFF29}"/>
                </a:ext>
              </a:extLst>
            </p:cNvPr>
            <p:cNvSpPr/>
            <p:nvPr/>
          </p:nvSpPr>
          <p:spPr>
            <a:xfrm>
              <a:off x="-17808661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3" name="Ellipse 642">
              <a:extLst>
                <a:ext uri="{FF2B5EF4-FFF2-40B4-BE49-F238E27FC236}">
                  <a16:creationId xmlns:a16="http://schemas.microsoft.com/office/drawing/2014/main" id="{102453F0-AE28-2D06-40F2-35F08D04C22E}"/>
                </a:ext>
              </a:extLst>
            </p:cNvPr>
            <p:cNvSpPr/>
            <p:nvPr/>
          </p:nvSpPr>
          <p:spPr>
            <a:xfrm>
              <a:off x="-16381316" y="14042801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4" name="Ellipse 643">
              <a:extLst>
                <a:ext uri="{FF2B5EF4-FFF2-40B4-BE49-F238E27FC236}">
                  <a16:creationId xmlns:a16="http://schemas.microsoft.com/office/drawing/2014/main" id="{D9C59737-C30F-9560-261E-82D0AA403060}"/>
                </a:ext>
              </a:extLst>
            </p:cNvPr>
            <p:cNvSpPr/>
            <p:nvPr/>
          </p:nvSpPr>
          <p:spPr>
            <a:xfrm>
              <a:off x="-17658418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5" name="Ellipse 644">
              <a:extLst>
                <a:ext uri="{FF2B5EF4-FFF2-40B4-BE49-F238E27FC236}">
                  <a16:creationId xmlns:a16="http://schemas.microsoft.com/office/drawing/2014/main" id="{9E5F59FC-F3DC-310D-8947-2E96793C8A55}"/>
                </a:ext>
              </a:extLst>
            </p:cNvPr>
            <p:cNvSpPr/>
            <p:nvPr/>
          </p:nvSpPr>
          <p:spPr>
            <a:xfrm>
              <a:off x="-16681802" y="1300148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6" name="Ellipse 645">
              <a:extLst>
                <a:ext uri="{FF2B5EF4-FFF2-40B4-BE49-F238E27FC236}">
                  <a16:creationId xmlns:a16="http://schemas.microsoft.com/office/drawing/2014/main" id="{B8762B2F-78A6-A75A-3C3A-BAA9BAE60371}"/>
                </a:ext>
              </a:extLst>
            </p:cNvPr>
            <p:cNvSpPr/>
            <p:nvPr/>
          </p:nvSpPr>
          <p:spPr>
            <a:xfrm>
              <a:off x="-18259227" y="1469307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7" name="Ellipse 646">
              <a:extLst>
                <a:ext uri="{FF2B5EF4-FFF2-40B4-BE49-F238E27FC236}">
                  <a16:creationId xmlns:a16="http://schemas.microsoft.com/office/drawing/2014/main" id="{84810C8A-44F0-5302-2C3E-7210BEA4A9B3}"/>
                </a:ext>
              </a:extLst>
            </p:cNvPr>
            <p:cNvSpPr/>
            <p:nvPr/>
          </p:nvSpPr>
          <p:spPr>
            <a:xfrm>
              <a:off x="-16005589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8" name="Ellipse 647">
              <a:extLst>
                <a:ext uri="{FF2B5EF4-FFF2-40B4-BE49-F238E27FC236}">
                  <a16:creationId xmlns:a16="http://schemas.microsoft.com/office/drawing/2014/main" id="{0C3F08C2-BCD3-59EB-FCE3-162CB0BA412E}"/>
                </a:ext>
              </a:extLst>
            </p:cNvPr>
            <p:cNvSpPr/>
            <p:nvPr/>
          </p:nvSpPr>
          <p:spPr>
            <a:xfrm>
              <a:off x="-19461490" y="1703551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49" name="Ellipse 648">
              <a:extLst>
                <a:ext uri="{FF2B5EF4-FFF2-40B4-BE49-F238E27FC236}">
                  <a16:creationId xmlns:a16="http://schemas.microsoft.com/office/drawing/2014/main" id="{64869A27-F930-3CDC-6B6C-F5EDD630E5FA}"/>
                </a:ext>
              </a:extLst>
            </p:cNvPr>
            <p:cNvSpPr/>
            <p:nvPr/>
          </p:nvSpPr>
          <p:spPr>
            <a:xfrm>
              <a:off x="-17958984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0" name="Ellipse 649">
              <a:extLst>
                <a:ext uri="{FF2B5EF4-FFF2-40B4-BE49-F238E27FC236}">
                  <a16:creationId xmlns:a16="http://schemas.microsoft.com/office/drawing/2014/main" id="{3E0F439D-2599-4BDE-509F-9A3AF3517567}"/>
                </a:ext>
              </a:extLst>
            </p:cNvPr>
            <p:cNvSpPr/>
            <p:nvPr/>
          </p:nvSpPr>
          <p:spPr>
            <a:xfrm>
              <a:off x="-16306155" y="136525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1" name="Ellipse 650">
              <a:extLst>
                <a:ext uri="{FF2B5EF4-FFF2-40B4-BE49-F238E27FC236}">
                  <a16:creationId xmlns:a16="http://schemas.microsoft.com/office/drawing/2014/main" id="{9DE804CD-43A7-E1AF-3E20-3EA41AC40C36}"/>
                </a:ext>
              </a:extLst>
            </p:cNvPr>
            <p:cNvSpPr/>
            <p:nvPr/>
          </p:nvSpPr>
          <p:spPr>
            <a:xfrm>
              <a:off x="-20062218" y="1469340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2" name="Ellipse 651">
              <a:extLst>
                <a:ext uri="{FF2B5EF4-FFF2-40B4-BE49-F238E27FC236}">
                  <a16:creationId xmlns:a16="http://schemas.microsoft.com/office/drawing/2014/main" id="{85021936-B560-456D-5964-8D3D2F953757}"/>
                </a:ext>
              </a:extLst>
            </p:cNvPr>
            <p:cNvSpPr/>
            <p:nvPr/>
          </p:nvSpPr>
          <p:spPr>
            <a:xfrm>
              <a:off x="-18710116" y="159944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3" name="Ellipse 652">
              <a:extLst>
                <a:ext uri="{FF2B5EF4-FFF2-40B4-BE49-F238E27FC236}">
                  <a16:creationId xmlns:a16="http://schemas.microsoft.com/office/drawing/2014/main" id="{EC6BF798-2593-4745-8FA6-4A4DB8A185CE}"/>
                </a:ext>
              </a:extLst>
            </p:cNvPr>
            <p:cNvSpPr/>
            <p:nvPr/>
          </p:nvSpPr>
          <p:spPr>
            <a:xfrm>
              <a:off x="-18935439" y="1378259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4" name="Ellipse 653">
              <a:extLst>
                <a:ext uri="{FF2B5EF4-FFF2-40B4-BE49-F238E27FC236}">
                  <a16:creationId xmlns:a16="http://schemas.microsoft.com/office/drawing/2014/main" id="{01E1AA10-C08D-EC81-BFE1-62FFAF4E8860}"/>
                </a:ext>
              </a:extLst>
            </p:cNvPr>
            <p:cNvSpPr/>
            <p:nvPr/>
          </p:nvSpPr>
          <p:spPr>
            <a:xfrm>
              <a:off x="-19010681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5" name="Ellipse 654">
              <a:extLst>
                <a:ext uri="{FF2B5EF4-FFF2-40B4-BE49-F238E27FC236}">
                  <a16:creationId xmlns:a16="http://schemas.microsoft.com/office/drawing/2014/main" id="{6F6BD466-5C11-981C-7956-5558E8899B4C}"/>
                </a:ext>
              </a:extLst>
            </p:cNvPr>
            <p:cNvSpPr/>
            <p:nvPr/>
          </p:nvSpPr>
          <p:spPr>
            <a:xfrm>
              <a:off x="-15855508" y="13392120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6" name="Ellipse 655">
              <a:extLst>
                <a:ext uri="{FF2B5EF4-FFF2-40B4-BE49-F238E27FC236}">
                  <a16:creationId xmlns:a16="http://schemas.microsoft.com/office/drawing/2014/main" id="{3857B67A-7119-7197-32E2-BA86C88C821D}"/>
                </a:ext>
              </a:extLst>
            </p:cNvPr>
            <p:cNvSpPr/>
            <p:nvPr/>
          </p:nvSpPr>
          <p:spPr>
            <a:xfrm>
              <a:off x="-16005509" y="15474106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7" name="Ellipse 656">
              <a:extLst>
                <a:ext uri="{FF2B5EF4-FFF2-40B4-BE49-F238E27FC236}">
                  <a16:creationId xmlns:a16="http://schemas.microsoft.com/office/drawing/2014/main" id="{D16FBB40-DAB7-DD97-F7E5-D2E106FDA397}"/>
                </a:ext>
              </a:extLst>
            </p:cNvPr>
            <p:cNvSpPr/>
            <p:nvPr/>
          </p:nvSpPr>
          <p:spPr>
            <a:xfrm>
              <a:off x="-19386328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8" name="Ellipse 657">
              <a:extLst>
                <a:ext uri="{FF2B5EF4-FFF2-40B4-BE49-F238E27FC236}">
                  <a16:creationId xmlns:a16="http://schemas.microsoft.com/office/drawing/2014/main" id="{C30CADD6-9539-F1A8-C982-F4991DF259CD}"/>
                </a:ext>
              </a:extLst>
            </p:cNvPr>
            <p:cNvSpPr/>
            <p:nvPr/>
          </p:nvSpPr>
          <p:spPr>
            <a:xfrm>
              <a:off x="-15780185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59" name="Ellipse 658">
              <a:extLst>
                <a:ext uri="{FF2B5EF4-FFF2-40B4-BE49-F238E27FC236}">
                  <a16:creationId xmlns:a16="http://schemas.microsoft.com/office/drawing/2014/main" id="{FC7E451C-5355-EA3D-E8D1-58E26C71B892}"/>
                </a:ext>
              </a:extLst>
            </p:cNvPr>
            <p:cNvSpPr/>
            <p:nvPr/>
          </p:nvSpPr>
          <p:spPr>
            <a:xfrm>
              <a:off x="-17583176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0" name="Ellipse 659">
              <a:extLst>
                <a:ext uri="{FF2B5EF4-FFF2-40B4-BE49-F238E27FC236}">
                  <a16:creationId xmlns:a16="http://schemas.microsoft.com/office/drawing/2014/main" id="{05BDFB92-EFEF-3647-68B0-61077B5E08D3}"/>
                </a:ext>
              </a:extLst>
            </p:cNvPr>
            <p:cNvSpPr/>
            <p:nvPr/>
          </p:nvSpPr>
          <p:spPr>
            <a:xfrm>
              <a:off x="-16907206" y="1365224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1" name="Ellipse 660">
              <a:extLst>
                <a:ext uri="{FF2B5EF4-FFF2-40B4-BE49-F238E27FC236}">
                  <a16:creationId xmlns:a16="http://schemas.microsoft.com/office/drawing/2014/main" id="{8435686C-174B-1D39-AB1D-5F800C378DC9}"/>
                </a:ext>
              </a:extLst>
            </p:cNvPr>
            <p:cNvSpPr/>
            <p:nvPr/>
          </p:nvSpPr>
          <p:spPr>
            <a:xfrm>
              <a:off x="-16831883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2" name="Ellipse 661">
              <a:extLst>
                <a:ext uri="{FF2B5EF4-FFF2-40B4-BE49-F238E27FC236}">
                  <a16:creationId xmlns:a16="http://schemas.microsoft.com/office/drawing/2014/main" id="{61430AA9-3D50-68DA-527C-4603A978B2AC}"/>
                </a:ext>
              </a:extLst>
            </p:cNvPr>
            <p:cNvSpPr/>
            <p:nvPr/>
          </p:nvSpPr>
          <p:spPr>
            <a:xfrm>
              <a:off x="-17057206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3" name="Ellipse 662">
              <a:extLst>
                <a:ext uri="{FF2B5EF4-FFF2-40B4-BE49-F238E27FC236}">
                  <a16:creationId xmlns:a16="http://schemas.microsoft.com/office/drawing/2014/main" id="{56B4758B-3060-49EE-FF59-82F04CDCAE62}"/>
                </a:ext>
              </a:extLst>
            </p:cNvPr>
            <p:cNvSpPr/>
            <p:nvPr/>
          </p:nvSpPr>
          <p:spPr>
            <a:xfrm>
              <a:off x="-18484631" y="1638475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4" name="Ellipse 663">
              <a:extLst>
                <a:ext uri="{FF2B5EF4-FFF2-40B4-BE49-F238E27FC236}">
                  <a16:creationId xmlns:a16="http://schemas.microsoft.com/office/drawing/2014/main" id="{4DB1FDD1-F330-C95B-3454-124DE2EE8528}"/>
                </a:ext>
              </a:extLst>
            </p:cNvPr>
            <p:cNvSpPr/>
            <p:nvPr/>
          </p:nvSpPr>
          <p:spPr>
            <a:xfrm>
              <a:off x="-18334469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5" name="Ellipse 664">
              <a:extLst>
                <a:ext uri="{FF2B5EF4-FFF2-40B4-BE49-F238E27FC236}">
                  <a16:creationId xmlns:a16="http://schemas.microsoft.com/office/drawing/2014/main" id="{43F7C53B-CC91-D5B9-21CF-1AC8B4AA9164}"/>
                </a:ext>
              </a:extLst>
            </p:cNvPr>
            <p:cNvSpPr/>
            <p:nvPr/>
          </p:nvSpPr>
          <p:spPr>
            <a:xfrm>
              <a:off x="-18184066" y="1638491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6" name="Ellipse 665">
              <a:extLst>
                <a:ext uri="{FF2B5EF4-FFF2-40B4-BE49-F238E27FC236}">
                  <a16:creationId xmlns:a16="http://schemas.microsoft.com/office/drawing/2014/main" id="{3E930D34-CB2A-15BA-EC70-00C062BA3410}"/>
                </a:ext>
              </a:extLst>
            </p:cNvPr>
            <p:cNvSpPr/>
            <p:nvPr/>
          </p:nvSpPr>
          <p:spPr>
            <a:xfrm>
              <a:off x="-17958984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7" name="Ellipse 666">
              <a:extLst>
                <a:ext uri="{FF2B5EF4-FFF2-40B4-BE49-F238E27FC236}">
                  <a16:creationId xmlns:a16="http://schemas.microsoft.com/office/drawing/2014/main" id="{B132914A-80D8-5E0C-CDA1-C026518EF2EE}"/>
                </a:ext>
              </a:extLst>
            </p:cNvPr>
            <p:cNvSpPr/>
            <p:nvPr/>
          </p:nvSpPr>
          <p:spPr>
            <a:xfrm>
              <a:off x="-18109065" y="1365224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8" name="Ellipse 667">
              <a:extLst>
                <a:ext uri="{FF2B5EF4-FFF2-40B4-BE49-F238E27FC236}">
                  <a16:creationId xmlns:a16="http://schemas.microsoft.com/office/drawing/2014/main" id="{54B70C7D-F3C8-3640-5689-F0E950BD251E}"/>
                </a:ext>
              </a:extLst>
            </p:cNvPr>
            <p:cNvSpPr/>
            <p:nvPr/>
          </p:nvSpPr>
          <p:spPr>
            <a:xfrm>
              <a:off x="-17733419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69" name="Ellipse 668">
              <a:extLst>
                <a:ext uri="{FF2B5EF4-FFF2-40B4-BE49-F238E27FC236}">
                  <a16:creationId xmlns:a16="http://schemas.microsoft.com/office/drawing/2014/main" id="{2FDF4AB7-2824-F0F3-D630-E13DFE833103}"/>
                </a:ext>
              </a:extLst>
            </p:cNvPr>
            <p:cNvSpPr/>
            <p:nvPr/>
          </p:nvSpPr>
          <p:spPr>
            <a:xfrm>
              <a:off x="-19536409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0" name="Ellipse 669">
              <a:extLst>
                <a:ext uri="{FF2B5EF4-FFF2-40B4-BE49-F238E27FC236}">
                  <a16:creationId xmlns:a16="http://schemas.microsoft.com/office/drawing/2014/main" id="{03A2CB5F-DFB7-2C9F-87AC-641ED097AC9A}"/>
                </a:ext>
              </a:extLst>
            </p:cNvPr>
            <p:cNvSpPr/>
            <p:nvPr/>
          </p:nvSpPr>
          <p:spPr>
            <a:xfrm>
              <a:off x="-18184388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1" name="Ellipse 670">
              <a:extLst>
                <a:ext uri="{FF2B5EF4-FFF2-40B4-BE49-F238E27FC236}">
                  <a16:creationId xmlns:a16="http://schemas.microsoft.com/office/drawing/2014/main" id="{0036AE71-847C-9A0C-40E2-5E946ED10FDC}"/>
                </a:ext>
              </a:extLst>
            </p:cNvPr>
            <p:cNvSpPr/>
            <p:nvPr/>
          </p:nvSpPr>
          <p:spPr>
            <a:xfrm>
              <a:off x="-17282852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2" name="Ellipse 671">
              <a:extLst>
                <a:ext uri="{FF2B5EF4-FFF2-40B4-BE49-F238E27FC236}">
                  <a16:creationId xmlns:a16="http://schemas.microsoft.com/office/drawing/2014/main" id="{83DEEBEA-1451-10C7-BCD1-0F3F08D7A2B9}"/>
                </a:ext>
              </a:extLst>
            </p:cNvPr>
            <p:cNvSpPr/>
            <p:nvPr/>
          </p:nvSpPr>
          <p:spPr>
            <a:xfrm>
              <a:off x="-19386328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3" name="Ellipse 672">
              <a:extLst>
                <a:ext uri="{FF2B5EF4-FFF2-40B4-BE49-F238E27FC236}">
                  <a16:creationId xmlns:a16="http://schemas.microsoft.com/office/drawing/2014/main" id="{645FE40E-6765-0096-5B06-30D964A40A98}"/>
                </a:ext>
              </a:extLst>
            </p:cNvPr>
            <p:cNvSpPr/>
            <p:nvPr/>
          </p:nvSpPr>
          <p:spPr>
            <a:xfrm>
              <a:off x="-19236085" y="1586425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4" name="Ellipse 673">
              <a:extLst>
                <a:ext uri="{FF2B5EF4-FFF2-40B4-BE49-F238E27FC236}">
                  <a16:creationId xmlns:a16="http://schemas.microsoft.com/office/drawing/2014/main" id="{5734C449-5F84-08CA-7D47-E0116D6054A1}"/>
                </a:ext>
              </a:extLst>
            </p:cNvPr>
            <p:cNvSpPr/>
            <p:nvPr/>
          </p:nvSpPr>
          <p:spPr>
            <a:xfrm>
              <a:off x="-16832205" y="1638491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5" name="Ellipse 674">
              <a:extLst>
                <a:ext uri="{FF2B5EF4-FFF2-40B4-BE49-F238E27FC236}">
                  <a16:creationId xmlns:a16="http://schemas.microsoft.com/office/drawing/2014/main" id="{C27765E5-39FB-B0BF-D87C-7B439E99A1D1}"/>
                </a:ext>
              </a:extLst>
            </p:cNvPr>
            <p:cNvSpPr/>
            <p:nvPr/>
          </p:nvSpPr>
          <p:spPr>
            <a:xfrm>
              <a:off x="-16681802" y="1638459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6" name="Ellipse 675">
              <a:extLst>
                <a:ext uri="{FF2B5EF4-FFF2-40B4-BE49-F238E27FC236}">
                  <a16:creationId xmlns:a16="http://schemas.microsoft.com/office/drawing/2014/main" id="{24A2B812-CCE9-4666-A8C9-709A70DFE63A}"/>
                </a:ext>
              </a:extLst>
            </p:cNvPr>
            <p:cNvSpPr/>
            <p:nvPr/>
          </p:nvSpPr>
          <p:spPr>
            <a:xfrm>
              <a:off x="-16531640" y="1638475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7" name="Ellipse 676">
              <a:extLst>
                <a:ext uri="{FF2B5EF4-FFF2-40B4-BE49-F238E27FC236}">
                  <a16:creationId xmlns:a16="http://schemas.microsoft.com/office/drawing/2014/main" id="{CE051C79-6639-899D-0595-FA1D39208974}"/>
                </a:ext>
              </a:extLst>
            </p:cNvPr>
            <p:cNvSpPr/>
            <p:nvPr/>
          </p:nvSpPr>
          <p:spPr>
            <a:xfrm>
              <a:off x="-18334469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8" name="Ellipse 677">
              <a:extLst>
                <a:ext uri="{FF2B5EF4-FFF2-40B4-BE49-F238E27FC236}">
                  <a16:creationId xmlns:a16="http://schemas.microsoft.com/office/drawing/2014/main" id="{C109421F-0713-925B-2C8D-995436BC2F85}"/>
                </a:ext>
              </a:extLst>
            </p:cNvPr>
            <p:cNvSpPr/>
            <p:nvPr/>
          </p:nvSpPr>
          <p:spPr>
            <a:xfrm>
              <a:off x="-15855508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79" name="Ellipse 678">
              <a:extLst>
                <a:ext uri="{FF2B5EF4-FFF2-40B4-BE49-F238E27FC236}">
                  <a16:creationId xmlns:a16="http://schemas.microsoft.com/office/drawing/2014/main" id="{3C499846-E42E-C143-40F9-750D5BB082C5}"/>
                </a:ext>
              </a:extLst>
            </p:cNvPr>
            <p:cNvSpPr/>
            <p:nvPr/>
          </p:nvSpPr>
          <p:spPr>
            <a:xfrm>
              <a:off x="-16831963" y="1378251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0" name="Ellipse 679">
              <a:extLst>
                <a:ext uri="{FF2B5EF4-FFF2-40B4-BE49-F238E27FC236}">
                  <a16:creationId xmlns:a16="http://schemas.microsoft.com/office/drawing/2014/main" id="{15837C77-2107-BF2B-6A55-89EE06243DAC}"/>
                </a:ext>
              </a:extLst>
            </p:cNvPr>
            <p:cNvSpPr/>
            <p:nvPr/>
          </p:nvSpPr>
          <p:spPr>
            <a:xfrm>
              <a:off x="-17883822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1" name="Ellipse 680">
              <a:extLst>
                <a:ext uri="{FF2B5EF4-FFF2-40B4-BE49-F238E27FC236}">
                  <a16:creationId xmlns:a16="http://schemas.microsoft.com/office/drawing/2014/main" id="{9DD401D2-D1E0-063B-7A76-A6965A689782}"/>
                </a:ext>
              </a:extLst>
            </p:cNvPr>
            <p:cNvSpPr/>
            <p:nvPr/>
          </p:nvSpPr>
          <p:spPr>
            <a:xfrm>
              <a:off x="-14953972" y="1443303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2" name="Ellipse 681">
              <a:extLst>
                <a:ext uri="{FF2B5EF4-FFF2-40B4-BE49-F238E27FC236}">
                  <a16:creationId xmlns:a16="http://schemas.microsoft.com/office/drawing/2014/main" id="{6047A016-5375-CBA7-A866-3F540FDFB684}"/>
                </a:ext>
              </a:extLst>
            </p:cNvPr>
            <p:cNvSpPr/>
            <p:nvPr/>
          </p:nvSpPr>
          <p:spPr>
            <a:xfrm>
              <a:off x="-16005831" y="1339220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3" name="Ellipse 682">
              <a:extLst>
                <a:ext uri="{FF2B5EF4-FFF2-40B4-BE49-F238E27FC236}">
                  <a16:creationId xmlns:a16="http://schemas.microsoft.com/office/drawing/2014/main" id="{5B93F45D-2D8C-F255-8B49-6DCEFA8883F5}"/>
                </a:ext>
              </a:extLst>
            </p:cNvPr>
            <p:cNvSpPr/>
            <p:nvPr/>
          </p:nvSpPr>
          <p:spPr>
            <a:xfrm>
              <a:off x="-16306397" y="1339203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4" name="Ellipse 683">
              <a:extLst>
                <a:ext uri="{FF2B5EF4-FFF2-40B4-BE49-F238E27FC236}">
                  <a16:creationId xmlns:a16="http://schemas.microsoft.com/office/drawing/2014/main" id="{9955602E-F2B4-241D-2C13-7382DA4B4ED5}"/>
                </a:ext>
              </a:extLst>
            </p:cNvPr>
            <p:cNvSpPr/>
            <p:nvPr/>
          </p:nvSpPr>
          <p:spPr>
            <a:xfrm>
              <a:off x="-17733419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5" name="Ellipse 684">
              <a:extLst>
                <a:ext uri="{FF2B5EF4-FFF2-40B4-BE49-F238E27FC236}">
                  <a16:creationId xmlns:a16="http://schemas.microsoft.com/office/drawing/2014/main" id="{E9F43165-498F-6518-4811-24DD98E722CA}"/>
                </a:ext>
              </a:extLst>
            </p:cNvPr>
            <p:cNvSpPr/>
            <p:nvPr/>
          </p:nvSpPr>
          <p:spPr>
            <a:xfrm>
              <a:off x="-17282852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6" name="Ellipse 685">
              <a:extLst>
                <a:ext uri="{FF2B5EF4-FFF2-40B4-BE49-F238E27FC236}">
                  <a16:creationId xmlns:a16="http://schemas.microsoft.com/office/drawing/2014/main" id="{152B8F85-1156-239F-ECEC-2AA536F78222}"/>
                </a:ext>
              </a:extLst>
            </p:cNvPr>
            <p:cNvSpPr/>
            <p:nvPr/>
          </p:nvSpPr>
          <p:spPr>
            <a:xfrm>
              <a:off x="-18710196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7" name="Ellipse 686">
              <a:extLst>
                <a:ext uri="{FF2B5EF4-FFF2-40B4-BE49-F238E27FC236}">
                  <a16:creationId xmlns:a16="http://schemas.microsoft.com/office/drawing/2014/main" id="{32C2B0A5-FEA7-A71A-CF43-BC76B050CF48}"/>
                </a:ext>
              </a:extLst>
            </p:cNvPr>
            <p:cNvSpPr/>
            <p:nvPr/>
          </p:nvSpPr>
          <p:spPr>
            <a:xfrm>
              <a:off x="-18409309" y="16514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8" name="Ellipse 687">
              <a:extLst>
                <a:ext uri="{FF2B5EF4-FFF2-40B4-BE49-F238E27FC236}">
                  <a16:creationId xmlns:a16="http://schemas.microsoft.com/office/drawing/2014/main" id="{BDCE988B-2A59-7388-6F0B-ED9140CCDB36}"/>
                </a:ext>
              </a:extLst>
            </p:cNvPr>
            <p:cNvSpPr/>
            <p:nvPr/>
          </p:nvSpPr>
          <p:spPr>
            <a:xfrm>
              <a:off x="-16907125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89" name="Ellipse 688">
              <a:extLst>
                <a:ext uri="{FF2B5EF4-FFF2-40B4-BE49-F238E27FC236}">
                  <a16:creationId xmlns:a16="http://schemas.microsoft.com/office/drawing/2014/main" id="{FA14F28C-FF93-4BE3-4DC1-2C03A16FBE84}"/>
                </a:ext>
              </a:extLst>
            </p:cNvPr>
            <p:cNvSpPr/>
            <p:nvPr/>
          </p:nvSpPr>
          <p:spPr>
            <a:xfrm>
              <a:off x="-18409309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0" name="Ellipse 689">
              <a:extLst>
                <a:ext uri="{FF2B5EF4-FFF2-40B4-BE49-F238E27FC236}">
                  <a16:creationId xmlns:a16="http://schemas.microsoft.com/office/drawing/2014/main" id="{27145B5D-7BA6-72E9-5C70-7209B835DF92}"/>
                </a:ext>
              </a:extLst>
            </p:cNvPr>
            <p:cNvSpPr/>
            <p:nvPr/>
          </p:nvSpPr>
          <p:spPr>
            <a:xfrm>
              <a:off x="-17357691" y="1391269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1" name="Ellipse 690">
              <a:extLst>
                <a:ext uri="{FF2B5EF4-FFF2-40B4-BE49-F238E27FC236}">
                  <a16:creationId xmlns:a16="http://schemas.microsoft.com/office/drawing/2014/main" id="{50D4533D-E0FD-BDB0-0FE6-009433033F8B}"/>
                </a:ext>
              </a:extLst>
            </p:cNvPr>
            <p:cNvSpPr/>
            <p:nvPr/>
          </p:nvSpPr>
          <p:spPr>
            <a:xfrm>
              <a:off x="-16907206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2" name="Ellipse 691">
              <a:extLst>
                <a:ext uri="{FF2B5EF4-FFF2-40B4-BE49-F238E27FC236}">
                  <a16:creationId xmlns:a16="http://schemas.microsoft.com/office/drawing/2014/main" id="{34A467B7-F9F9-5328-64E4-E7238C1A2358}"/>
                </a:ext>
              </a:extLst>
            </p:cNvPr>
            <p:cNvSpPr/>
            <p:nvPr/>
          </p:nvSpPr>
          <p:spPr>
            <a:xfrm>
              <a:off x="-17207610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3" name="Ellipse 692">
              <a:extLst>
                <a:ext uri="{FF2B5EF4-FFF2-40B4-BE49-F238E27FC236}">
                  <a16:creationId xmlns:a16="http://schemas.microsoft.com/office/drawing/2014/main" id="{515A7BA7-73C7-1918-8A81-12E9D2773494}"/>
                </a:ext>
              </a:extLst>
            </p:cNvPr>
            <p:cNvSpPr/>
            <p:nvPr/>
          </p:nvSpPr>
          <p:spPr>
            <a:xfrm>
              <a:off x="-17658579" y="1391269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4" name="Ellipse 693">
              <a:extLst>
                <a:ext uri="{FF2B5EF4-FFF2-40B4-BE49-F238E27FC236}">
                  <a16:creationId xmlns:a16="http://schemas.microsoft.com/office/drawing/2014/main" id="{F0F5078B-78B1-91EA-2ADF-457C3258EB4C}"/>
                </a:ext>
              </a:extLst>
            </p:cNvPr>
            <p:cNvSpPr/>
            <p:nvPr/>
          </p:nvSpPr>
          <p:spPr>
            <a:xfrm>
              <a:off x="-17132449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5" name="Ellipse 694">
              <a:extLst>
                <a:ext uri="{FF2B5EF4-FFF2-40B4-BE49-F238E27FC236}">
                  <a16:creationId xmlns:a16="http://schemas.microsoft.com/office/drawing/2014/main" id="{16FC8C22-67CA-F223-4FB9-E067BE289B86}"/>
                </a:ext>
              </a:extLst>
            </p:cNvPr>
            <p:cNvSpPr/>
            <p:nvPr/>
          </p:nvSpPr>
          <p:spPr>
            <a:xfrm>
              <a:off x="-16681802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6" name="Ellipse 695">
              <a:extLst>
                <a:ext uri="{FF2B5EF4-FFF2-40B4-BE49-F238E27FC236}">
                  <a16:creationId xmlns:a16="http://schemas.microsoft.com/office/drawing/2014/main" id="{DB0FD8CC-A681-A177-0317-B275178D6D36}"/>
                </a:ext>
              </a:extLst>
            </p:cNvPr>
            <p:cNvSpPr/>
            <p:nvPr/>
          </p:nvSpPr>
          <p:spPr>
            <a:xfrm>
              <a:off x="-17808661" y="1573423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7" name="Ellipse 696">
              <a:extLst>
                <a:ext uri="{FF2B5EF4-FFF2-40B4-BE49-F238E27FC236}">
                  <a16:creationId xmlns:a16="http://schemas.microsoft.com/office/drawing/2014/main" id="{A5FDAF12-1F2A-A3F7-2D07-EC40DF5835AF}"/>
                </a:ext>
              </a:extLst>
            </p:cNvPr>
            <p:cNvSpPr/>
            <p:nvPr/>
          </p:nvSpPr>
          <p:spPr>
            <a:xfrm>
              <a:off x="-18935117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8" name="Ellipse 697">
              <a:extLst>
                <a:ext uri="{FF2B5EF4-FFF2-40B4-BE49-F238E27FC236}">
                  <a16:creationId xmlns:a16="http://schemas.microsoft.com/office/drawing/2014/main" id="{AB4038FE-9CFE-BE8F-C77B-FD699B86C301}"/>
                </a:ext>
              </a:extLst>
            </p:cNvPr>
            <p:cNvSpPr/>
            <p:nvPr/>
          </p:nvSpPr>
          <p:spPr>
            <a:xfrm>
              <a:off x="-18109307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99" name="Ellipse 698">
              <a:extLst>
                <a:ext uri="{FF2B5EF4-FFF2-40B4-BE49-F238E27FC236}">
                  <a16:creationId xmlns:a16="http://schemas.microsoft.com/office/drawing/2014/main" id="{359C2055-2425-7BDA-526C-4757849E321F}"/>
                </a:ext>
              </a:extLst>
            </p:cNvPr>
            <p:cNvSpPr/>
            <p:nvPr/>
          </p:nvSpPr>
          <p:spPr>
            <a:xfrm>
              <a:off x="-16606962" y="16514777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0" name="Ellipse 699">
              <a:extLst>
                <a:ext uri="{FF2B5EF4-FFF2-40B4-BE49-F238E27FC236}">
                  <a16:creationId xmlns:a16="http://schemas.microsoft.com/office/drawing/2014/main" id="{382309F2-7651-252A-EA7B-4CDB6881FE1D}"/>
                </a:ext>
              </a:extLst>
            </p:cNvPr>
            <p:cNvSpPr/>
            <p:nvPr/>
          </p:nvSpPr>
          <p:spPr>
            <a:xfrm>
              <a:off x="-15629943" y="1508387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1" name="Ellipse 700">
              <a:extLst>
                <a:ext uri="{FF2B5EF4-FFF2-40B4-BE49-F238E27FC236}">
                  <a16:creationId xmlns:a16="http://schemas.microsoft.com/office/drawing/2014/main" id="{2A6A4D9D-AE88-81BF-EB0E-A0C3846BE45E}"/>
                </a:ext>
              </a:extLst>
            </p:cNvPr>
            <p:cNvSpPr/>
            <p:nvPr/>
          </p:nvSpPr>
          <p:spPr>
            <a:xfrm>
              <a:off x="-18634874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2" name="Ellipse 701">
              <a:extLst>
                <a:ext uri="{FF2B5EF4-FFF2-40B4-BE49-F238E27FC236}">
                  <a16:creationId xmlns:a16="http://schemas.microsoft.com/office/drawing/2014/main" id="{AA9CEBF0-BD09-A0B5-DDE8-D74E6B0FF44B}"/>
                </a:ext>
              </a:extLst>
            </p:cNvPr>
            <p:cNvSpPr/>
            <p:nvPr/>
          </p:nvSpPr>
          <p:spPr>
            <a:xfrm>
              <a:off x="-15479861" y="150835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3" name="Ellipse 702">
              <a:extLst>
                <a:ext uri="{FF2B5EF4-FFF2-40B4-BE49-F238E27FC236}">
                  <a16:creationId xmlns:a16="http://schemas.microsoft.com/office/drawing/2014/main" id="{4A841C4F-2371-EA5C-8D5E-66BEE5484E95}"/>
                </a:ext>
              </a:extLst>
            </p:cNvPr>
            <p:cNvSpPr/>
            <p:nvPr/>
          </p:nvSpPr>
          <p:spPr>
            <a:xfrm>
              <a:off x="-19160924" y="15733992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4" name="Ellipse 703">
              <a:extLst>
                <a:ext uri="{FF2B5EF4-FFF2-40B4-BE49-F238E27FC236}">
                  <a16:creationId xmlns:a16="http://schemas.microsoft.com/office/drawing/2014/main" id="{2BCD8653-3A0F-2C7F-3F90-786F5D56AEBE}"/>
                </a:ext>
              </a:extLst>
            </p:cNvPr>
            <p:cNvSpPr/>
            <p:nvPr/>
          </p:nvSpPr>
          <p:spPr>
            <a:xfrm>
              <a:off x="-18109065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5" name="Ellipse 704">
              <a:extLst>
                <a:ext uri="{FF2B5EF4-FFF2-40B4-BE49-F238E27FC236}">
                  <a16:creationId xmlns:a16="http://schemas.microsoft.com/office/drawing/2014/main" id="{36C59D2B-820E-3278-8B8F-A4BC07542BC4}"/>
                </a:ext>
              </a:extLst>
            </p:cNvPr>
            <p:cNvSpPr/>
            <p:nvPr/>
          </p:nvSpPr>
          <p:spPr>
            <a:xfrm>
              <a:off x="-17207610" y="1677546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6" name="Ellipse 705">
              <a:extLst>
                <a:ext uri="{FF2B5EF4-FFF2-40B4-BE49-F238E27FC236}">
                  <a16:creationId xmlns:a16="http://schemas.microsoft.com/office/drawing/2014/main" id="{B4A7C156-97B8-71AC-C6F2-C25F903C1636}"/>
                </a:ext>
              </a:extLst>
            </p:cNvPr>
            <p:cNvSpPr/>
            <p:nvPr/>
          </p:nvSpPr>
          <p:spPr>
            <a:xfrm>
              <a:off x="-17658579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7" name="Ellipse 706">
              <a:extLst>
                <a:ext uri="{FF2B5EF4-FFF2-40B4-BE49-F238E27FC236}">
                  <a16:creationId xmlns:a16="http://schemas.microsoft.com/office/drawing/2014/main" id="{BE70C372-DB17-9404-E46F-59D0326116D9}"/>
                </a:ext>
              </a:extLst>
            </p:cNvPr>
            <p:cNvSpPr/>
            <p:nvPr/>
          </p:nvSpPr>
          <p:spPr>
            <a:xfrm>
              <a:off x="-15029053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8" name="Ellipse 707">
              <a:extLst>
                <a:ext uri="{FF2B5EF4-FFF2-40B4-BE49-F238E27FC236}">
                  <a16:creationId xmlns:a16="http://schemas.microsoft.com/office/drawing/2014/main" id="{A8364C74-8E7A-72BC-3DC5-E3B577188F63}"/>
                </a:ext>
              </a:extLst>
            </p:cNvPr>
            <p:cNvSpPr/>
            <p:nvPr/>
          </p:nvSpPr>
          <p:spPr>
            <a:xfrm>
              <a:off x="-19010681" y="1365232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09" name="Ellipse 708">
              <a:extLst>
                <a:ext uri="{FF2B5EF4-FFF2-40B4-BE49-F238E27FC236}">
                  <a16:creationId xmlns:a16="http://schemas.microsoft.com/office/drawing/2014/main" id="{5DF3EE6B-0FBA-9492-C95A-C61D4F1ECBCC}"/>
                </a:ext>
              </a:extLst>
            </p:cNvPr>
            <p:cNvSpPr/>
            <p:nvPr/>
          </p:nvSpPr>
          <p:spPr>
            <a:xfrm>
              <a:off x="-15479700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0" name="Ellipse 709">
              <a:extLst>
                <a:ext uri="{FF2B5EF4-FFF2-40B4-BE49-F238E27FC236}">
                  <a16:creationId xmlns:a16="http://schemas.microsoft.com/office/drawing/2014/main" id="{FF803AE2-96B1-07E0-5F5E-4CE2F79B40F6}"/>
                </a:ext>
              </a:extLst>
            </p:cNvPr>
            <p:cNvSpPr/>
            <p:nvPr/>
          </p:nvSpPr>
          <p:spPr>
            <a:xfrm>
              <a:off x="-15780427" y="14302928"/>
              <a:ext cx="74597" cy="74598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1" name="Ellipse 710">
              <a:extLst>
                <a:ext uri="{FF2B5EF4-FFF2-40B4-BE49-F238E27FC236}">
                  <a16:creationId xmlns:a16="http://schemas.microsoft.com/office/drawing/2014/main" id="{6A272DF0-9254-22B3-212D-082AC83ABDEC}"/>
                </a:ext>
              </a:extLst>
            </p:cNvPr>
            <p:cNvSpPr/>
            <p:nvPr/>
          </p:nvSpPr>
          <p:spPr>
            <a:xfrm>
              <a:off x="-16531317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2" name="Ellipse 711">
              <a:extLst>
                <a:ext uri="{FF2B5EF4-FFF2-40B4-BE49-F238E27FC236}">
                  <a16:creationId xmlns:a16="http://schemas.microsoft.com/office/drawing/2014/main" id="{DC4F336C-CDA6-7CCB-319F-5F2C1629817E}"/>
                </a:ext>
              </a:extLst>
            </p:cNvPr>
            <p:cNvSpPr/>
            <p:nvPr/>
          </p:nvSpPr>
          <p:spPr>
            <a:xfrm>
              <a:off x="-16531398" y="1378267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3" name="Ellipse 712">
              <a:extLst>
                <a:ext uri="{FF2B5EF4-FFF2-40B4-BE49-F238E27FC236}">
                  <a16:creationId xmlns:a16="http://schemas.microsoft.com/office/drawing/2014/main" id="{801D97C6-C6D7-6F00-468D-73D281C6747A}"/>
                </a:ext>
              </a:extLst>
            </p:cNvPr>
            <p:cNvSpPr/>
            <p:nvPr/>
          </p:nvSpPr>
          <p:spPr>
            <a:xfrm>
              <a:off x="-19761733" y="1573415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4" name="Ellipse 713">
              <a:extLst>
                <a:ext uri="{FF2B5EF4-FFF2-40B4-BE49-F238E27FC236}">
                  <a16:creationId xmlns:a16="http://schemas.microsoft.com/office/drawing/2014/main" id="{4B8FFFD1-CB62-1D93-7C19-DB9C4FCFC1BB}"/>
                </a:ext>
              </a:extLst>
            </p:cNvPr>
            <p:cNvSpPr/>
            <p:nvPr/>
          </p:nvSpPr>
          <p:spPr>
            <a:xfrm>
              <a:off x="-18184388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5" name="Ellipse 714">
              <a:extLst>
                <a:ext uri="{FF2B5EF4-FFF2-40B4-BE49-F238E27FC236}">
                  <a16:creationId xmlns:a16="http://schemas.microsoft.com/office/drawing/2014/main" id="{73B3C4D5-D797-C0C7-457C-6365DDB0F9C9}"/>
                </a:ext>
              </a:extLst>
            </p:cNvPr>
            <p:cNvSpPr/>
            <p:nvPr/>
          </p:nvSpPr>
          <p:spPr>
            <a:xfrm>
              <a:off x="-16081154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6" name="Ellipse 715">
              <a:extLst>
                <a:ext uri="{FF2B5EF4-FFF2-40B4-BE49-F238E27FC236}">
                  <a16:creationId xmlns:a16="http://schemas.microsoft.com/office/drawing/2014/main" id="{198CB1D7-DEC0-14D1-69C7-B883AAD47941}"/>
                </a:ext>
              </a:extLst>
            </p:cNvPr>
            <p:cNvSpPr/>
            <p:nvPr/>
          </p:nvSpPr>
          <p:spPr>
            <a:xfrm>
              <a:off x="-15104134" y="1339236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7" name="Ellipse 716">
              <a:extLst>
                <a:ext uri="{FF2B5EF4-FFF2-40B4-BE49-F238E27FC236}">
                  <a16:creationId xmlns:a16="http://schemas.microsoft.com/office/drawing/2014/main" id="{901EF587-A3E9-037D-B600-14DF6698BF79}"/>
                </a:ext>
              </a:extLst>
            </p:cNvPr>
            <p:cNvSpPr/>
            <p:nvPr/>
          </p:nvSpPr>
          <p:spPr>
            <a:xfrm>
              <a:off x="-16831883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8" name="Ellipse 717">
              <a:extLst>
                <a:ext uri="{FF2B5EF4-FFF2-40B4-BE49-F238E27FC236}">
                  <a16:creationId xmlns:a16="http://schemas.microsoft.com/office/drawing/2014/main" id="{BFB19984-86BF-F635-1D38-9415B6CB2E51}"/>
                </a:ext>
              </a:extLst>
            </p:cNvPr>
            <p:cNvSpPr/>
            <p:nvPr/>
          </p:nvSpPr>
          <p:spPr>
            <a:xfrm>
              <a:off x="-18484953" y="1430284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19" name="Ellipse 718">
              <a:extLst>
                <a:ext uri="{FF2B5EF4-FFF2-40B4-BE49-F238E27FC236}">
                  <a16:creationId xmlns:a16="http://schemas.microsoft.com/office/drawing/2014/main" id="{6CD96A09-60C1-4A73-BB33-0E0E3378B3C1}"/>
                </a:ext>
              </a:extLst>
            </p:cNvPr>
            <p:cNvSpPr/>
            <p:nvPr/>
          </p:nvSpPr>
          <p:spPr>
            <a:xfrm>
              <a:off x="-17132771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0" name="Ellipse 719">
              <a:extLst>
                <a:ext uri="{FF2B5EF4-FFF2-40B4-BE49-F238E27FC236}">
                  <a16:creationId xmlns:a16="http://schemas.microsoft.com/office/drawing/2014/main" id="{5D8CFD48-32F2-5063-33A4-0204AE952F28}"/>
                </a:ext>
              </a:extLst>
            </p:cNvPr>
            <p:cNvSpPr/>
            <p:nvPr/>
          </p:nvSpPr>
          <p:spPr>
            <a:xfrm>
              <a:off x="-17808661" y="1677546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1" name="Ellipse 720">
              <a:extLst>
                <a:ext uri="{FF2B5EF4-FFF2-40B4-BE49-F238E27FC236}">
                  <a16:creationId xmlns:a16="http://schemas.microsoft.com/office/drawing/2014/main" id="{387A7B5B-A31D-71E5-C5B6-5E8C1BAD5D96}"/>
                </a:ext>
              </a:extLst>
            </p:cNvPr>
            <p:cNvSpPr/>
            <p:nvPr/>
          </p:nvSpPr>
          <p:spPr>
            <a:xfrm>
              <a:off x="-17057448" y="1339220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2" name="Ellipse 721">
              <a:extLst>
                <a:ext uri="{FF2B5EF4-FFF2-40B4-BE49-F238E27FC236}">
                  <a16:creationId xmlns:a16="http://schemas.microsoft.com/office/drawing/2014/main" id="{3558A8A5-D74B-694B-BBEF-FF027D026145}"/>
                </a:ext>
              </a:extLst>
            </p:cNvPr>
            <p:cNvSpPr/>
            <p:nvPr/>
          </p:nvSpPr>
          <p:spPr>
            <a:xfrm>
              <a:off x="-15555265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3" name="Ellipse 722">
              <a:extLst>
                <a:ext uri="{FF2B5EF4-FFF2-40B4-BE49-F238E27FC236}">
                  <a16:creationId xmlns:a16="http://schemas.microsoft.com/office/drawing/2014/main" id="{5B2B63CE-E118-C883-3D54-9A6038E00241}"/>
                </a:ext>
              </a:extLst>
            </p:cNvPr>
            <p:cNvSpPr/>
            <p:nvPr/>
          </p:nvSpPr>
          <p:spPr>
            <a:xfrm>
              <a:off x="-17883500" y="1560404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4" name="Ellipse 723">
              <a:extLst>
                <a:ext uri="{FF2B5EF4-FFF2-40B4-BE49-F238E27FC236}">
                  <a16:creationId xmlns:a16="http://schemas.microsoft.com/office/drawing/2014/main" id="{3265C1AA-A716-81F6-057C-4A3C0A0110CB}"/>
                </a:ext>
              </a:extLst>
            </p:cNvPr>
            <p:cNvSpPr/>
            <p:nvPr/>
          </p:nvSpPr>
          <p:spPr>
            <a:xfrm>
              <a:off x="-15780346" y="1378251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5" name="Ellipse 724">
              <a:extLst>
                <a:ext uri="{FF2B5EF4-FFF2-40B4-BE49-F238E27FC236}">
                  <a16:creationId xmlns:a16="http://schemas.microsoft.com/office/drawing/2014/main" id="{B11F2235-53F6-B384-6D33-C87990836ECB}"/>
                </a:ext>
              </a:extLst>
            </p:cNvPr>
            <p:cNvSpPr/>
            <p:nvPr/>
          </p:nvSpPr>
          <p:spPr>
            <a:xfrm>
              <a:off x="-16305994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6" name="Ellipse 725">
              <a:extLst>
                <a:ext uri="{FF2B5EF4-FFF2-40B4-BE49-F238E27FC236}">
                  <a16:creationId xmlns:a16="http://schemas.microsoft.com/office/drawing/2014/main" id="{0A6B4D06-24F9-5728-7884-61282120200A}"/>
                </a:ext>
              </a:extLst>
            </p:cNvPr>
            <p:cNvSpPr/>
            <p:nvPr/>
          </p:nvSpPr>
          <p:spPr>
            <a:xfrm>
              <a:off x="-17357691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7" name="Ellipse 726">
              <a:extLst>
                <a:ext uri="{FF2B5EF4-FFF2-40B4-BE49-F238E27FC236}">
                  <a16:creationId xmlns:a16="http://schemas.microsoft.com/office/drawing/2014/main" id="{EA1CD656-D47C-2C06-88AC-FA3450D94B27}"/>
                </a:ext>
              </a:extLst>
            </p:cNvPr>
            <p:cNvSpPr/>
            <p:nvPr/>
          </p:nvSpPr>
          <p:spPr>
            <a:xfrm>
              <a:off x="-16606962" y="1417282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8" name="Ellipse 727">
              <a:extLst>
                <a:ext uri="{FF2B5EF4-FFF2-40B4-BE49-F238E27FC236}">
                  <a16:creationId xmlns:a16="http://schemas.microsoft.com/office/drawing/2014/main" id="{CF49C8BA-61CA-17F0-7096-D447B7988374}"/>
                </a:ext>
              </a:extLst>
            </p:cNvPr>
            <p:cNvSpPr/>
            <p:nvPr/>
          </p:nvSpPr>
          <p:spPr>
            <a:xfrm>
              <a:off x="-15479700" y="1378267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29" name="Ellipse 728">
              <a:extLst>
                <a:ext uri="{FF2B5EF4-FFF2-40B4-BE49-F238E27FC236}">
                  <a16:creationId xmlns:a16="http://schemas.microsoft.com/office/drawing/2014/main" id="{6F970052-403C-0E33-B2FE-0B9A85861921}"/>
                </a:ext>
              </a:extLst>
            </p:cNvPr>
            <p:cNvSpPr/>
            <p:nvPr/>
          </p:nvSpPr>
          <p:spPr>
            <a:xfrm>
              <a:off x="-19010601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0" name="Ellipse 729">
              <a:extLst>
                <a:ext uri="{FF2B5EF4-FFF2-40B4-BE49-F238E27FC236}">
                  <a16:creationId xmlns:a16="http://schemas.microsoft.com/office/drawing/2014/main" id="{97D2E0AD-E160-1740-4C61-A6EBBA954B8F}"/>
                </a:ext>
              </a:extLst>
            </p:cNvPr>
            <p:cNvSpPr/>
            <p:nvPr/>
          </p:nvSpPr>
          <p:spPr>
            <a:xfrm>
              <a:off x="-19536409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1" name="Ellipse 730">
              <a:extLst>
                <a:ext uri="{FF2B5EF4-FFF2-40B4-BE49-F238E27FC236}">
                  <a16:creationId xmlns:a16="http://schemas.microsoft.com/office/drawing/2014/main" id="{A4C5B385-BDF9-57C1-EDE6-95072CC95B05}"/>
                </a:ext>
              </a:extLst>
            </p:cNvPr>
            <p:cNvSpPr/>
            <p:nvPr/>
          </p:nvSpPr>
          <p:spPr>
            <a:xfrm>
              <a:off x="-19461570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2" name="Ellipse 731">
              <a:extLst>
                <a:ext uri="{FF2B5EF4-FFF2-40B4-BE49-F238E27FC236}">
                  <a16:creationId xmlns:a16="http://schemas.microsoft.com/office/drawing/2014/main" id="{692E07F4-0215-8619-3C9C-A0B8C079ADD6}"/>
                </a:ext>
              </a:extLst>
            </p:cNvPr>
            <p:cNvSpPr/>
            <p:nvPr/>
          </p:nvSpPr>
          <p:spPr>
            <a:xfrm>
              <a:off x="-19987217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3" name="Ellipse 732">
              <a:extLst>
                <a:ext uri="{FF2B5EF4-FFF2-40B4-BE49-F238E27FC236}">
                  <a16:creationId xmlns:a16="http://schemas.microsoft.com/office/drawing/2014/main" id="{A6440982-5309-DAEA-F677-CF25535ED21B}"/>
                </a:ext>
              </a:extLst>
            </p:cNvPr>
            <p:cNvSpPr/>
            <p:nvPr/>
          </p:nvSpPr>
          <p:spPr>
            <a:xfrm>
              <a:off x="-17958984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4" name="Ellipse 733">
              <a:extLst>
                <a:ext uri="{FF2B5EF4-FFF2-40B4-BE49-F238E27FC236}">
                  <a16:creationId xmlns:a16="http://schemas.microsoft.com/office/drawing/2014/main" id="{15B8E85B-3A3D-9F60-EC3F-3C278D07FA8A}"/>
                </a:ext>
              </a:extLst>
            </p:cNvPr>
            <p:cNvSpPr/>
            <p:nvPr/>
          </p:nvSpPr>
          <p:spPr>
            <a:xfrm>
              <a:off x="-16080670" y="1378259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5" name="Ellipse 734">
              <a:extLst>
                <a:ext uri="{FF2B5EF4-FFF2-40B4-BE49-F238E27FC236}">
                  <a16:creationId xmlns:a16="http://schemas.microsoft.com/office/drawing/2014/main" id="{F73FF1F3-2CB7-3420-E5D1-803531B5A0D3}"/>
                </a:ext>
              </a:extLst>
            </p:cNvPr>
            <p:cNvSpPr/>
            <p:nvPr/>
          </p:nvSpPr>
          <p:spPr>
            <a:xfrm>
              <a:off x="-15780105" y="15604210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6" name="Ellipse 735">
              <a:extLst>
                <a:ext uri="{FF2B5EF4-FFF2-40B4-BE49-F238E27FC236}">
                  <a16:creationId xmlns:a16="http://schemas.microsoft.com/office/drawing/2014/main" id="{94A31E08-2EAB-BC10-4D73-BA6AD0292D11}"/>
                </a:ext>
              </a:extLst>
            </p:cNvPr>
            <p:cNvSpPr/>
            <p:nvPr/>
          </p:nvSpPr>
          <p:spPr>
            <a:xfrm>
              <a:off x="-19010601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7" name="Ellipse 736">
              <a:extLst>
                <a:ext uri="{FF2B5EF4-FFF2-40B4-BE49-F238E27FC236}">
                  <a16:creationId xmlns:a16="http://schemas.microsoft.com/office/drawing/2014/main" id="{E3015750-944C-96BE-DC2B-3160BE78AF74}"/>
                </a:ext>
              </a:extLst>
            </p:cNvPr>
            <p:cNvSpPr/>
            <p:nvPr/>
          </p:nvSpPr>
          <p:spPr>
            <a:xfrm>
              <a:off x="-18935600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8" name="Ellipse 737">
              <a:extLst>
                <a:ext uri="{FF2B5EF4-FFF2-40B4-BE49-F238E27FC236}">
                  <a16:creationId xmlns:a16="http://schemas.microsoft.com/office/drawing/2014/main" id="{05077211-F34B-C8CE-5CB5-DEFE30946F32}"/>
                </a:ext>
              </a:extLst>
            </p:cNvPr>
            <p:cNvSpPr/>
            <p:nvPr/>
          </p:nvSpPr>
          <p:spPr>
            <a:xfrm>
              <a:off x="-18409711" y="144329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39" name="Ellipse 738">
              <a:extLst>
                <a:ext uri="{FF2B5EF4-FFF2-40B4-BE49-F238E27FC236}">
                  <a16:creationId xmlns:a16="http://schemas.microsoft.com/office/drawing/2014/main" id="{A94D67D8-2AFA-0332-3D50-1B74A47C028F}"/>
                </a:ext>
              </a:extLst>
            </p:cNvPr>
            <p:cNvSpPr/>
            <p:nvPr/>
          </p:nvSpPr>
          <p:spPr>
            <a:xfrm>
              <a:off x="-17057287" y="1677498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0" name="Ellipse 739">
              <a:extLst>
                <a:ext uri="{FF2B5EF4-FFF2-40B4-BE49-F238E27FC236}">
                  <a16:creationId xmlns:a16="http://schemas.microsoft.com/office/drawing/2014/main" id="{2D2A7237-DEA2-DA59-D81F-B1D8B55EC865}"/>
                </a:ext>
              </a:extLst>
            </p:cNvPr>
            <p:cNvSpPr/>
            <p:nvPr/>
          </p:nvSpPr>
          <p:spPr>
            <a:xfrm>
              <a:off x="-18860278" y="15734314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1" name="Ellipse 740">
              <a:extLst>
                <a:ext uri="{FF2B5EF4-FFF2-40B4-BE49-F238E27FC236}">
                  <a16:creationId xmlns:a16="http://schemas.microsoft.com/office/drawing/2014/main" id="{884053BF-45EC-6E0A-7D8B-A9656D75B41F}"/>
                </a:ext>
              </a:extLst>
            </p:cNvPr>
            <p:cNvSpPr/>
            <p:nvPr/>
          </p:nvSpPr>
          <p:spPr>
            <a:xfrm>
              <a:off x="-17958984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2" name="Ellipse 741">
              <a:extLst>
                <a:ext uri="{FF2B5EF4-FFF2-40B4-BE49-F238E27FC236}">
                  <a16:creationId xmlns:a16="http://schemas.microsoft.com/office/drawing/2014/main" id="{44B9B877-A01B-0161-CB8F-C70D1EA93EDD}"/>
                </a:ext>
              </a:extLst>
            </p:cNvPr>
            <p:cNvSpPr/>
            <p:nvPr/>
          </p:nvSpPr>
          <p:spPr>
            <a:xfrm>
              <a:off x="-18484792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3" name="Ellipse 742">
              <a:extLst>
                <a:ext uri="{FF2B5EF4-FFF2-40B4-BE49-F238E27FC236}">
                  <a16:creationId xmlns:a16="http://schemas.microsoft.com/office/drawing/2014/main" id="{69364DEF-BF2D-E1C0-E063-444CAD14F10E}"/>
                </a:ext>
              </a:extLst>
            </p:cNvPr>
            <p:cNvSpPr/>
            <p:nvPr/>
          </p:nvSpPr>
          <p:spPr>
            <a:xfrm>
              <a:off x="-17057287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4" name="Ellipse 743">
              <a:extLst>
                <a:ext uri="{FF2B5EF4-FFF2-40B4-BE49-F238E27FC236}">
                  <a16:creationId xmlns:a16="http://schemas.microsoft.com/office/drawing/2014/main" id="{296E62EB-97BF-90AB-52E2-D5CB12D01CA7}"/>
                </a:ext>
              </a:extLst>
            </p:cNvPr>
            <p:cNvSpPr/>
            <p:nvPr/>
          </p:nvSpPr>
          <p:spPr>
            <a:xfrm>
              <a:off x="-16606479" y="144329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5" name="Ellipse 744">
              <a:extLst>
                <a:ext uri="{FF2B5EF4-FFF2-40B4-BE49-F238E27FC236}">
                  <a16:creationId xmlns:a16="http://schemas.microsoft.com/office/drawing/2014/main" id="{9221A5B6-8440-8E5D-A492-6A57860BF5AC}"/>
                </a:ext>
              </a:extLst>
            </p:cNvPr>
            <p:cNvSpPr/>
            <p:nvPr/>
          </p:nvSpPr>
          <p:spPr>
            <a:xfrm>
              <a:off x="-16005670" y="14433113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6" name="Ellipse 745">
              <a:extLst>
                <a:ext uri="{FF2B5EF4-FFF2-40B4-BE49-F238E27FC236}">
                  <a16:creationId xmlns:a16="http://schemas.microsoft.com/office/drawing/2014/main" id="{66119200-857E-EA82-B228-BDD47DEE0EFC}"/>
                </a:ext>
              </a:extLst>
            </p:cNvPr>
            <p:cNvSpPr/>
            <p:nvPr/>
          </p:nvSpPr>
          <p:spPr>
            <a:xfrm>
              <a:off x="-15479861" y="1274160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7" name="Ellipse 746">
              <a:extLst>
                <a:ext uri="{FF2B5EF4-FFF2-40B4-BE49-F238E27FC236}">
                  <a16:creationId xmlns:a16="http://schemas.microsoft.com/office/drawing/2014/main" id="{3FC8574D-5E17-BC00-E8C2-511DF4A67A41}"/>
                </a:ext>
              </a:extLst>
            </p:cNvPr>
            <p:cNvSpPr/>
            <p:nvPr/>
          </p:nvSpPr>
          <p:spPr>
            <a:xfrm>
              <a:off x="-19236005" y="15604210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8" name="Ellipse 747">
              <a:extLst>
                <a:ext uri="{FF2B5EF4-FFF2-40B4-BE49-F238E27FC236}">
                  <a16:creationId xmlns:a16="http://schemas.microsoft.com/office/drawing/2014/main" id="{DF607633-3F08-CC65-8F3A-B29AF397D79D}"/>
                </a:ext>
              </a:extLst>
            </p:cNvPr>
            <p:cNvSpPr/>
            <p:nvPr/>
          </p:nvSpPr>
          <p:spPr>
            <a:xfrm>
              <a:off x="-15554862" y="1443295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49" name="Ellipse 748">
              <a:extLst>
                <a:ext uri="{FF2B5EF4-FFF2-40B4-BE49-F238E27FC236}">
                  <a16:creationId xmlns:a16="http://schemas.microsoft.com/office/drawing/2014/main" id="{A9C07C37-CC5D-A3B7-A96B-4596FA5D8DD4}"/>
                </a:ext>
              </a:extLst>
            </p:cNvPr>
            <p:cNvSpPr/>
            <p:nvPr/>
          </p:nvSpPr>
          <p:spPr>
            <a:xfrm>
              <a:off x="-15629943" y="14042801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0" name="Ellipse 749">
              <a:extLst>
                <a:ext uri="{FF2B5EF4-FFF2-40B4-BE49-F238E27FC236}">
                  <a16:creationId xmlns:a16="http://schemas.microsoft.com/office/drawing/2014/main" id="{43EAF504-C1E1-9BDC-9527-F5069B36AE40}"/>
                </a:ext>
              </a:extLst>
            </p:cNvPr>
            <p:cNvSpPr/>
            <p:nvPr/>
          </p:nvSpPr>
          <p:spPr>
            <a:xfrm>
              <a:off x="-16155832" y="13392442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1" name="Ellipse 750">
              <a:extLst>
                <a:ext uri="{FF2B5EF4-FFF2-40B4-BE49-F238E27FC236}">
                  <a16:creationId xmlns:a16="http://schemas.microsoft.com/office/drawing/2014/main" id="{3EF06CFB-5320-E6BB-F74E-46FE9846EF33}"/>
                </a:ext>
              </a:extLst>
            </p:cNvPr>
            <p:cNvSpPr/>
            <p:nvPr/>
          </p:nvSpPr>
          <p:spPr>
            <a:xfrm>
              <a:off x="-16155832" y="15734314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2" name="Ellipse 751">
              <a:extLst>
                <a:ext uri="{FF2B5EF4-FFF2-40B4-BE49-F238E27FC236}">
                  <a16:creationId xmlns:a16="http://schemas.microsoft.com/office/drawing/2014/main" id="{47EAB6AD-AA1F-7DA6-7B82-F5D90FDAA96A}"/>
                </a:ext>
              </a:extLst>
            </p:cNvPr>
            <p:cNvSpPr/>
            <p:nvPr/>
          </p:nvSpPr>
          <p:spPr>
            <a:xfrm>
              <a:off x="-17883903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3" name="Ellipse 752">
              <a:extLst>
                <a:ext uri="{FF2B5EF4-FFF2-40B4-BE49-F238E27FC236}">
                  <a16:creationId xmlns:a16="http://schemas.microsoft.com/office/drawing/2014/main" id="{2C771E94-3865-0EEF-C073-079876485445}"/>
                </a:ext>
              </a:extLst>
            </p:cNvPr>
            <p:cNvSpPr/>
            <p:nvPr/>
          </p:nvSpPr>
          <p:spPr>
            <a:xfrm>
              <a:off x="-15479861" y="130019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4" name="Ellipse 753">
              <a:extLst>
                <a:ext uri="{FF2B5EF4-FFF2-40B4-BE49-F238E27FC236}">
                  <a16:creationId xmlns:a16="http://schemas.microsoft.com/office/drawing/2014/main" id="{AFC95243-A387-7577-C1B6-0A3063A7A7D5}"/>
                </a:ext>
              </a:extLst>
            </p:cNvPr>
            <p:cNvSpPr/>
            <p:nvPr/>
          </p:nvSpPr>
          <p:spPr>
            <a:xfrm>
              <a:off x="-16606479" y="1365240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5" name="Ellipse 754">
              <a:extLst>
                <a:ext uri="{FF2B5EF4-FFF2-40B4-BE49-F238E27FC236}">
                  <a16:creationId xmlns:a16="http://schemas.microsoft.com/office/drawing/2014/main" id="{9F5AF5ED-22B2-C744-99AF-688C04DD34D2}"/>
                </a:ext>
              </a:extLst>
            </p:cNvPr>
            <p:cNvSpPr/>
            <p:nvPr/>
          </p:nvSpPr>
          <p:spPr>
            <a:xfrm>
              <a:off x="-19461409" y="15994280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6" name="Ellipse 755">
              <a:extLst>
                <a:ext uri="{FF2B5EF4-FFF2-40B4-BE49-F238E27FC236}">
                  <a16:creationId xmlns:a16="http://schemas.microsoft.com/office/drawing/2014/main" id="{0FF42517-82D3-98D6-C851-5A1299BC86A5}"/>
                </a:ext>
              </a:extLst>
            </p:cNvPr>
            <p:cNvSpPr/>
            <p:nvPr/>
          </p:nvSpPr>
          <p:spPr>
            <a:xfrm>
              <a:off x="-18860278" y="14693079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7" name="Ellipse 756">
              <a:extLst>
                <a:ext uri="{FF2B5EF4-FFF2-40B4-BE49-F238E27FC236}">
                  <a16:creationId xmlns:a16="http://schemas.microsoft.com/office/drawing/2014/main" id="{0A803E98-A049-F290-37CA-75546D30E899}"/>
                </a:ext>
              </a:extLst>
            </p:cNvPr>
            <p:cNvSpPr/>
            <p:nvPr/>
          </p:nvSpPr>
          <p:spPr>
            <a:xfrm>
              <a:off x="-16531478" y="13001969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8" name="Ellipse 757">
              <a:extLst>
                <a:ext uri="{FF2B5EF4-FFF2-40B4-BE49-F238E27FC236}">
                  <a16:creationId xmlns:a16="http://schemas.microsoft.com/office/drawing/2014/main" id="{67D1C25F-4B6B-258A-CC26-1E8FB7F20894}"/>
                </a:ext>
              </a:extLst>
            </p:cNvPr>
            <p:cNvSpPr/>
            <p:nvPr/>
          </p:nvSpPr>
          <p:spPr>
            <a:xfrm>
              <a:off x="-16681640" y="14042801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59" name="Ellipse 758">
              <a:extLst>
                <a:ext uri="{FF2B5EF4-FFF2-40B4-BE49-F238E27FC236}">
                  <a16:creationId xmlns:a16="http://schemas.microsoft.com/office/drawing/2014/main" id="{A659D562-B915-A50A-B9A0-5154D7715005}"/>
                </a:ext>
              </a:extLst>
            </p:cNvPr>
            <p:cNvSpPr/>
            <p:nvPr/>
          </p:nvSpPr>
          <p:spPr>
            <a:xfrm>
              <a:off x="-19010601" y="17035354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0" name="Ellipse 759">
              <a:extLst>
                <a:ext uri="{FF2B5EF4-FFF2-40B4-BE49-F238E27FC236}">
                  <a16:creationId xmlns:a16="http://schemas.microsoft.com/office/drawing/2014/main" id="{7B1FD022-AC02-49B9-921B-2235DC1AA921}"/>
                </a:ext>
              </a:extLst>
            </p:cNvPr>
            <p:cNvSpPr/>
            <p:nvPr/>
          </p:nvSpPr>
          <p:spPr>
            <a:xfrm>
              <a:off x="-15554862" y="13652408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1" name="Ellipse 760">
              <a:extLst>
                <a:ext uri="{FF2B5EF4-FFF2-40B4-BE49-F238E27FC236}">
                  <a16:creationId xmlns:a16="http://schemas.microsoft.com/office/drawing/2014/main" id="{6D2D831C-8376-EBBA-494F-59B8909EE13B}"/>
                </a:ext>
              </a:extLst>
            </p:cNvPr>
            <p:cNvSpPr/>
            <p:nvPr/>
          </p:nvSpPr>
          <p:spPr>
            <a:xfrm>
              <a:off x="-17132368" y="1534400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2" name="Ellipse 761">
              <a:extLst>
                <a:ext uri="{FF2B5EF4-FFF2-40B4-BE49-F238E27FC236}">
                  <a16:creationId xmlns:a16="http://schemas.microsoft.com/office/drawing/2014/main" id="{8C27F47A-60A6-55D0-E304-72537435DC8F}"/>
                </a:ext>
              </a:extLst>
            </p:cNvPr>
            <p:cNvSpPr/>
            <p:nvPr/>
          </p:nvSpPr>
          <p:spPr>
            <a:xfrm>
              <a:off x="-15479861" y="15343841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3" name="Ellipse 762">
              <a:extLst>
                <a:ext uri="{FF2B5EF4-FFF2-40B4-BE49-F238E27FC236}">
                  <a16:creationId xmlns:a16="http://schemas.microsoft.com/office/drawing/2014/main" id="{44DF4A02-5175-494C-B675-80062198F187}"/>
                </a:ext>
              </a:extLst>
            </p:cNvPr>
            <p:cNvSpPr/>
            <p:nvPr/>
          </p:nvSpPr>
          <p:spPr>
            <a:xfrm>
              <a:off x="-16080670" y="1612454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4" name="Ellipse 763">
              <a:extLst>
                <a:ext uri="{FF2B5EF4-FFF2-40B4-BE49-F238E27FC236}">
                  <a16:creationId xmlns:a16="http://schemas.microsoft.com/office/drawing/2014/main" id="{1671E7BD-514A-93B7-DF16-52BD2E021388}"/>
                </a:ext>
              </a:extLst>
            </p:cNvPr>
            <p:cNvSpPr/>
            <p:nvPr/>
          </p:nvSpPr>
          <p:spPr>
            <a:xfrm>
              <a:off x="-18334469" y="14042801"/>
              <a:ext cx="74275" cy="74276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5" name="Ellipse 764">
              <a:extLst>
                <a:ext uri="{FF2B5EF4-FFF2-40B4-BE49-F238E27FC236}">
                  <a16:creationId xmlns:a16="http://schemas.microsoft.com/office/drawing/2014/main" id="{A9541739-8D17-A0C3-0425-7A62DC35E73B}"/>
                </a:ext>
              </a:extLst>
            </p:cNvPr>
            <p:cNvSpPr/>
            <p:nvPr/>
          </p:nvSpPr>
          <p:spPr>
            <a:xfrm>
              <a:off x="-18935600" y="16124545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66" name="Ellipse 765">
              <a:extLst>
                <a:ext uri="{FF2B5EF4-FFF2-40B4-BE49-F238E27FC236}">
                  <a16:creationId xmlns:a16="http://schemas.microsoft.com/office/drawing/2014/main" id="{CB6B61B6-7367-73F0-E608-D228F5606DB7}"/>
                </a:ext>
              </a:extLst>
            </p:cNvPr>
            <p:cNvSpPr/>
            <p:nvPr/>
          </p:nvSpPr>
          <p:spPr>
            <a:xfrm>
              <a:off x="-14953972" y="14693482"/>
              <a:ext cx="74436" cy="74437"/>
            </a:xfrm>
            <a:prstGeom prst="ellipse">
              <a:avLst/>
            </a:prstGeom>
            <a:grpFill/>
            <a:ln w="8056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767" name="Groupe 766">
            <a:extLst>
              <a:ext uri="{FF2B5EF4-FFF2-40B4-BE49-F238E27FC236}">
                <a16:creationId xmlns:a16="http://schemas.microsoft.com/office/drawing/2014/main" id="{AC920B46-B3A1-8089-B2FA-837895FC4F6A}"/>
              </a:ext>
            </a:extLst>
          </p:cNvPr>
          <p:cNvGrpSpPr/>
          <p:nvPr/>
        </p:nvGrpSpPr>
        <p:grpSpPr>
          <a:xfrm>
            <a:off x="6363962" y="1837946"/>
            <a:ext cx="1127760" cy="1127760"/>
            <a:chOff x="-2663056" y="2865120"/>
            <a:chExt cx="1127760" cy="1127760"/>
          </a:xfrm>
        </p:grpSpPr>
        <p:grpSp>
          <p:nvGrpSpPr>
            <p:cNvPr id="768" name="Graphique 385">
              <a:extLst>
                <a:ext uri="{FF2B5EF4-FFF2-40B4-BE49-F238E27FC236}">
                  <a16:creationId xmlns:a16="http://schemas.microsoft.com/office/drawing/2014/main" id="{68F59548-11EA-89A1-DC47-5537D2CE6BC4}"/>
                </a:ext>
              </a:extLst>
            </p:cNvPr>
            <p:cNvGrpSpPr/>
            <p:nvPr/>
          </p:nvGrpSpPr>
          <p:grpSpPr>
            <a:xfrm>
              <a:off x="-2663056" y="2865120"/>
              <a:ext cx="1127760" cy="1127760"/>
              <a:chOff x="-7433916" y="4253429"/>
              <a:chExt cx="1127760" cy="1127760"/>
            </a:xfrm>
          </p:grpSpPr>
          <p:sp>
            <p:nvSpPr>
              <p:cNvPr id="770" name="Ellipse 769">
                <a:extLst>
                  <a:ext uri="{FF2B5EF4-FFF2-40B4-BE49-F238E27FC236}">
                    <a16:creationId xmlns:a16="http://schemas.microsoft.com/office/drawing/2014/main" id="{2763C798-4BAC-09A3-D39E-2212CBE37668}"/>
                  </a:ext>
                </a:extLst>
              </p:cNvPr>
              <p:cNvSpPr/>
              <p:nvPr/>
            </p:nvSpPr>
            <p:spPr>
              <a:xfrm>
                <a:off x="-7433916" y="4253429"/>
                <a:ext cx="1127760" cy="1127760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71" name="Ellipse 770">
                <a:extLst>
                  <a:ext uri="{FF2B5EF4-FFF2-40B4-BE49-F238E27FC236}">
                    <a16:creationId xmlns:a16="http://schemas.microsoft.com/office/drawing/2014/main" id="{D57FBB1C-436C-3298-C566-43E0CF4423A3}"/>
                  </a:ext>
                </a:extLst>
              </p:cNvPr>
              <p:cNvSpPr/>
              <p:nvPr/>
            </p:nvSpPr>
            <p:spPr>
              <a:xfrm>
                <a:off x="-7361266" y="4326079"/>
                <a:ext cx="982460" cy="982460"/>
              </a:xfrm>
              <a:prstGeom prst="ellipse">
                <a:avLst/>
              </a:prstGeom>
              <a:solidFill>
                <a:schemeClr val="accent5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769" name="ZoneTexte 768">
              <a:extLst>
                <a:ext uri="{FF2B5EF4-FFF2-40B4-BE49-F238E27FC236}">
                  <a16:creationId xmlns:a16="http://schemas.microsoft.com/office/drawing/2014/main" id="{FF19A2BF-0A73-EDB2-0BB4-D1248C358C7B}"/>
                </a:ext>
              </a:extLst>
            </p:cNvPr>
            <p:cNvSpPr txBox="1"/>
            <p:nvPr/>
          </p:nvSpPr>
          <p:spPr>
            <a:xfrm>
              <a:off x="-2521727" y="3136613"/>
              <a:ext cx="845103" cy="58477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75</a:t>
              </a:r>
              <a:r>
                <a:rPr lang="fr-FR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</a:p>
          </p:txBody>
        </p:sp>
      </p:grpSp>
      <p:grpSp>
        <p:nvGrpSpPr>
          <p:cNvPr id="772" name="Groupe 771">
            <a:extLst>
              <a:ext uri="{FF2B5EF4-FFF2-40B4-BE49-F238E27FC236}">
                <a16:creationId xmlns:a16="http://schemas.microsoft.com/office/drawing/2014/main" id="{CBCB9E2F-C274-B858-4D07-985BE7E29024}"/>
              </a:ext>
            </a:extLst>
          </p:cNvPr>
          <p:cNvGrpSpPr/>
          <p:nvPr/>
        </p:nvGrpSpPr>
        <p:grpSpPr>
          <a:xfrm>
            <a:off x="5821525" y="4065538"/>
            <a:ext cx="886171" cy="886171"/>
            <a:chOff x="-2196201" y="4165899"/>
            <a:chExt cx="886171" cy="886171"/>
          </a:xfrm>
        </p:grpSpPr>
        <p:grpSp>
          <p:nvGrpSpPr>
            <p:cNvPr id="773" name="Graphique 385">
              <a:extLst>
                <a:ext uri="{FF2B5EF4-FFF2-40B4-BE49-F238E27FC236}">
                  <a16:creationId xmlns:a16="http://schemas.microsoft.com/office/drawing/2014/main" id="{6B472453-E52C-5BB1-1C8F-3BFB6A488247}"/>
                </a:ext>
              </a:extLst>
            </p:cNvPr>
            <p:cNvGrpSpPr/>
            <p:nvPr/>
          </p:nvGrpSpPr>
          <p:grpSpPr>
            <a:xfrm>
              <a:off x="-2196201" y="4165899"/>
              <a:ext cx="886171" cy="886171"/>
              <a:chOff x="-6047335" y="4253429"/>
              <a:chExt cx="886171" cy="886171"/>
            </a:xfrm>
          </p:grpSpPr>
          <p:sp>
            <p:nvSpPr>
              <p:cNvPr id="775" name="Ellipse 774">
                <a:extLst>
                  <a:ext uri="{FF2B5EF4-FFF2-40B4-BE49-F238E27FC236}">
                    <a16:creationId xmlns:a16="http://schemas.microsoft.com/office/drawing/2014/main" id="{8D3D5027-375C-70F1-B81B-D2450EADA0BB}"/>
                  </a:ext>
                </a:extLst>
              </p:cNvPr>
              <p:cNvSpPr/>
              <p:nvPr/>
            </p:nvSpPr>
            <p:spPr>
              <a:xfrm>
                <a:off x="-6047335" y="4253429"/>
                <a:ext cx="886171" cy="886171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76" name="Ellipse 775">
                <a:extLst>
                  <a:ext uri="{FF2B5EF4-FFF2-40B4-BE49-F238E27FC236}">
                    <a16:creationId xmlns:a16="http://schemas.microsoft.com/office/drawing/2014/main" id="{D1862849-33F1-B7C8-E551-9EE5E33398D5}"/>
                  </a:ext>
                </a:extLst>
              </p:cNvPr>
              <p:cNvSpPr/>
              <p:nvPr/>
            </p:nvSpPr>
            <p:spPr>
              <a:xfrm>
                <a:off x="-5958147" y="4342617"/>
                <a:ext cx="707794" cy="707794"/>
              </a:xfrm>
              <a:prstGeom prst="ellipse">
                <a:avLst/>
              </a:prstGeom>
              <a:solidFill>
                <a:schemeClr val="accent2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774" name="ZoneTexte 773">
              <a:extLst>
                <a:ext uri="{FF2B5EF4-FFF2-40B4-BE49-F238E27FC236}">
                  <a16:creationId xmlns:a16="http://schemas.microsoft.com/office/drawing/2014/main" id="{5A813023-20A9-6D81-A5F7-2B8EEFB4F77D}"/>
                </a:ext>
              </a:extLst>
            </p:cNvPr>
            <p:cNvSpPr txBox="1"/>
            <p:nvPr/>
          </p:nvSpPr>
          <p:spPr>
            <a:xfrm>
              <a:off x="-2097120" y="4378152"/>
              <a:ext cx="68800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50</a:t>
              </a:r>
              <a:r>
                <a:rPr lang="fr-FR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2" charset="0"/>
              </a:endParaRPr>
            </a:p>
          </p:txBody>
        </p:sp>
      </p:grpSp>
      <p:grpSp>
        <p:nvGrpSpPr>
          <p:cNvPr id="777" name="Groupe 776">
            <a:extLst>
              <a:ext uri="{FF2B5EF4-FFF2-40B4-BE49-F238E27FC236}">
                <a16:creationId xmlns:a16="http://schemas.microsoft.com/office/drawing/2014/main" id="{CA081441-EC31-981E-1BC3-05D1A63DA9F3}"/>
              </a:ext>
            </a:extLst>
          </p:cNvPr>
          <p:cNvGrpSpPr/>
          <p:nvPr/>
        </p:nvGrpSpPr>
        <p:grpSpPr>
          <a:xfrm>
            <a:off x="6515100" y="4617944"/>
            <a:ext cx="642158" cy="642158"/>
            <a:chOff x="-4110358" y="5865997"/>
            <a:chExt cx="642158" cy="642158"/>
          </a:xfrm>
        </p:grpSpPr>
        <p:grpSp>
          <p:nvGrpSpPr>
            <p:cNvPr id="778" name="Graphique 385">
              <a:extLst>
                <a:ext uri="{FF2B5EF4-FFF2-40B4-BE49-F238E27FC236}">
                  <a16:creationId xmlns:a16="http://schemas.microsoft.com/office/drawing/2014/main" id="{3E4B0A0D-DD0F-47BA-CB3D-A635B8FC05E9}"/>
                </a:ext>
              </a:extLst>
            </p:cNvPr>
            <p:cNvGrpSpPr/>
            <p:nvPr/>
          </p:nvGrpSpPr>
          <p:grpSpPr>
            <a:xfrm>
              <a:off x="-4110358" y="5865997"/>
              <a:ext cx="642158" cy="642158"/>
              <a:chOff x="-4865283" y="4253429"/>
              <a:chExt cx="642158" cy="642158"/>
            </a:xfrm>
          </p:grpSpPr>
          <p:sp>
            <p:nvSpPr>
              <p:cNvPr id="780" name="Ellipse 779">
                <a:extLst>
                  <a:ext uri="{FF2B5EF4-FFF2-40B4-BE49-F238E27FC236}">
                    <a16:creationId xmlns:a16="http://schemas.microsoft.com/office/drawing/2014/main" id="{98DE1A46-2714-E5E7-A378-2BF0A2D9EE23}"/>
                  </a:ext>
                </a:extLst>
              </p:cNvPr>
              <p:cNvSpPr/>
              <p:nvPr/>
            </p:nvSpPr>
            <p:spPr>
              <a:xfrm>
                <a:off x="-4865283" y="4253429"/>
                <a:ext cx="642158" cy="642158"/>
              </a:xfrm>
              <a:prstGeom prst="ellipse">
                <a:avLst/>
              </a:prstGeom>
              <a:solidFill>
                <a:srgbClr val="002033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781" name="Ellipse 780">
                <a:extLst>
                  <a:ext uri="{FF2B5EF4-FFF2-40B4-BE49-F238E27FC236}">
                    <a16:creationId xmlns:a16="http://schemas.microsoft.com/office/drawing/2014/main" id="{7DDFD461-FD9A-4F0B-C334-05D1DBA45E4C}"/>
                  </a:ext>
                </a:extLst>
              </p:cNvPr>
              <p:cNvSpPr/>
              <p:nvPr/>
            </p:nvSpPr>
            <p:spPr>
              <a:xfrm>
                <a:off x="-4776007" y="4342705"/>
                <a:ext cx="463607" cy="463607"/>
              </a:xfrm>
              <a:prstGeom prst="ellipse">
                <a:avLst/>
              </a:prstGeom>
              <a:solidFill>
                <a:schemeClr val="accent1"/>
              </a:solidFill>
              <a:ln w="8653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779" name="ZoneTexte 778">
              <a:extLst>
                <a:ext uri="{FF2B5EF4-FFF2-40B4-BE49-F238E27FC236}">
                  <a16:creationId xmlns:a16="http://schemas.microsoft.com/office/drawing/2014/main" id="{2FB8B5A9-78A1-A3E6-857E-ECCA06903D6D}"/>
                </a:ext>
              </a:extLst>
            </p:cNvPr>
            <p:cNvSpPr txBox="1"/>
            <p:nvPr/>
          </p:nvSpPr>
          <p:spPr>
            <a:xfrm>
              <a:off x="-4055538" y="6017799"/>
              <a:ext cx="532518" cy="33855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fr-FR" sz="1600" b="1" dirty="0">
                  <a:solidFill>
                    <a:schemeClr val="bg1"/>
                  </a:solidFill>
                  <a:latin typeface="Helvetica" pitchFamily="2" charset="0"/>
                </a:rPr>
                <a:t>20</a:t>
              </a:r>
              <a:r>
                <a:rPr lang="fr-FR" sz="1050" b="1" dirty="0">
                  <a:solidFill>
                    <a:schemeClr val="bg1"/>
                  </a:solidFill>
                  <a:latin typeface="Helvetica" pitchFamily="2" charset="0"/>
                </a:rPr>
                <a:t>%</a:t>
              </a:r>
              <a:endParaRPr lang="fr-FR" b="1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</p:grpSp>
      <p:sp>
        <p:nvSpPr>
          <p:cNvPr id="782" name="Forme libre 781">
            <a:extLst>
              <a:ext uri="{FF2B5EF4-FFF2-40B4-BE49-F238E27FC236}">
                <a16:creationId xmlns:a16="http://schemas.microsoft.com/office/drawing/2014/main" id="{3773F32A-CF67-6FED-53DB-66674222A9C2}"/>
              </a:ext>
            </a:extLst>
          </p:cNvPr>
          <p:cNvSpPr/>
          <p:nvPr/>
        </p:nvSpPr>
        <p:spPr>
          <a:xfrm>
            <a:off x="9024920" y="1990383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5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783" name="Group 46">
            <a:extLst>
              <a:ext uri="{FF2B5EF4-FFF2-40B4-BE49-F238E27FC236}">
                <a16:creationId xmlns:a16="http://schemas.microsoft.com/office/drawing/2014/main" id="{04CADB34-2DB8-7FF6-C91C-9C8341294CD6}"/>
              </a:ext>
            </a:extLst>
          </p:cNvPr>
          <p:cNvGrpSpPr/>
          <p:nvPr/>
        </p:nvGrpSpPr>
        <p:grpSpPr>
          <a:xfrm>
            <a:off x="9591785" y="2072330"/>
            <a:ext cx="1691640" cy="1013154"/>
            <a:chOff x="9636390" y="4480994"/>
            <a:chExt cx="1691640" cy="1013154"/>
          </a:xfrm>
        </p:grpSpPr>
        <p:sp>
          <p:nvSpPr>
            <p:cNvPr id="784" name="TextBox 36">
              <a:extLst>
                <a:ext uri="{FF2B5EF4-FFF2-40B4-BE49-F238E27FC236}">
                  <a16:creationId xmlns:a16="http://schemas.microsoft.com/office/drawing/2014/main" id="{C2D1580D-1C2D-CB53-59CE-42180F60E516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85" name="TextBox 37">
              <a:extLst>
                <a:ext uri="{FF2B5EF4-FFF2-40B4-BE49-F238E27FC236}">
                  <a16:creationId xmlns:a16="http://schemas.microsoft.com/office/drawing/2014/main" id="{EFF0C636-8B09-1473-6BE1-E6B451FF5433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786" name="Forme libre 785">
            <a:extLst>
              <a:ext uri="{FF2B5EF4-FFF2-40B4-BE49-F238E27FC236}">
                <a16:creationId xmlns:a16="http://schemas.microsoft.com/office/drawing/2014/main" id="{CE70AAA8-814E-664B-DC70-3062F9C12F1B}"/>
              </a:ext>
            </a:extLst>
          </p:cNvPr>
          <p:cNvSpPr/>
          <p:nvPr/>
        </p:nvSpPr>
        <p:spPr>
          <a:xfrm>
            <a:off x="8188579" y="4555163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1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787" name="Group 46">
            <a:extLst>
              <a:ext uri="{FF2B5EF4-FFF2-40B4-BE49-F238E27FC236}">
                <a16:creationId xmlns:a16="http://schemas.microsoft.com/office/drawing/2014/main" id="{3A3DADA9-B79F-6D74-88D3-ED7824499BD9}"/>
              </a:ext>
            </a:extLst>
          </p:cNvPr>
          <p:cNvGrpSpPr/>
          <p:nvPr/>
        </p:nvGrpSpPr>
        <p:grpSpPr>
          <a:xfrm>
            <a:off x="8755444" y="4637110"/>
            <a:ext cx="1691640" cy="1013154"/>
            <a:chOff x="9636390" y="4480994"/>
            <a:chExt cx="1691640" cy="1013154"/>
          </a:xfrm>
        </p:grpSpPr>
        <p:sp>
          <p:nvSpPr>
            <p:cNvPr id="788" name="TextBox 36">
              <a:extLst>
                <a:ext uri="{FF2B5EF4-FFF2-40B4-BE49-F238E27FC236}">
                  <a16:creationId xmlns:a16="http://schemas.microsoft.com/office/drawing/2014/main" id="{B108FE82-7492-04FC-4333-A9A39BF2715B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789" name="TextBox 37">
              <a:extLst>
                <a:ext uri="{FF2B5EF4-FFF2-40B4-BE49-F238E27FC236}">
                  <a16:creationId xmlns:a16="http://schemas.microsoft.com/office/drawing/2014/main" id="{B285EB5E-83DF-0328-7CAA-E0E36B5E641F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sp>
        <p:nvSpPr>
          <p:cNvPr id="790" name="Forme libre 789">
            <a:extLst>
              <a:ext uri="{FF2B5EF4-FFF2-40B4-BE49-F238E27FC236}">
                <a16:creationId xmlns:a16="http://schemas.microsoft.com/office/drawing/2014/main" id="{978D1D0B-7642-F04E-711F-01D0E9089120}"/>
              </a:ext>
            </a:extLst>
          </p:cNvPr>
          <p:cNvSpPr/>
          <p:nvPr/>
        </p:nvSpPr>
        <p:spPr>
          <a:xfrm>
            <a:off x="1040647" y="3573856"/>
            <a:ext cx="466855" cy="484476"/>
          </a:xfrm>
          <a:custGeom>
            <a:avLst/>
            <a:gdLst>
              <a:gd name="csX0" fmla="*/ 510194 w 933709"/>
              <a:gd name="csY0" fmla="*/ 946006 h 968952"/>
              <a:gd name="csX1" fmla="*/ 477722 w 933709"/>
              <a:gd name="csY1" fmla="*/ 968953 h 968952"/>
              <a:gd name="csX2" fmla="*/ 0 w 933709"/>
              <a:gd name="csY2" fmla="*/ 491230 h 968952"/>
              <a:gd name="csX3" fmla="*/ 22947 w 933709"/>
              <a:gd name="csY3" fmla="*/ 458758 h 968952"/>
              <a:gd name="csX4" fmla="*/ 430790 w 933709"/>
              <a:gd name="csY4" fmla="*/ 37581 h 968952"/>
              <a:gd name="csX5" fmla="*/ 477722 w 933709"/>
              <a:gd name="csY5" fmla="*/ 0 h 968952"/>
              <a:gd name="csX6" fmla="*/ 525866 w 933709"/>
              <a:gd name="csY6" fmla="*/ 48145 h 968952"/>
              <a:gd name="csX7" fmla="*/ 477722 w 933709"/>
              <a:gd name="csY7" fmla="*/ 96289 h 968952"/>
              <a:gd name="csX8" fmla="*/ 432089 w 933709"/>
              <a:gd name="csY8" fmla="*/ 63558 h 968952"/>
              <a:gd name="csX9" fmla="*/ 48837 w 933709"/>
              <a:gd name="csY9" fmla="*/ 459711 h 968952"/>
              <a:gd name="csX10" fmla="*/ 69186 w 933709"/>
              <a:gd name="csY10" fmla="*/ 491230 h 968952"/>
              <a:gd name="csX11" fmla="*/ 477636 w 933709"/>
              <a:gd name="csY11" fmla="*/ 899680 h 968952"/>
              <a:gd name="csX12" fmla="*/ 509154 w 933709"/>
              <a:gd name="csY12" fmla="*/ 920028 h 968952"/>
              <a:gd name="csX13" fmla="*/ 907732 w 933709"/>
              <a:gd name="csY13" fmla="*/ 491230 h 968952"/>
              <a:gd name="csX14" fmla="*/ 920721 w 933709"/>
              <a:gd name="csY14" fmla="*/ 478241 h 968952"/>
              <a:gd name="csX15" fmla="*/ 933710 w 933709"/>
              <a:gd name="csY15" fmla="*/ 491230 h 968952"/>
              <a:gd name="csX16" fmla="*/ 510107 w 933709"/>
              <a:gd name="csY16" fmla="*/ 946006 h 968952"/>
              <a:gd name="csX17" fmla="*/ 145213 w 933709"/>
              <a:gd name="csY17" fmla="*/ 491230 h 968952"/>
              <a:gd name="csX18" fmla="*/ 477722 w 933709"/>
              <a:gd name="csY18" fmla="*/ 823739 h 968952"/>
              <a:gd name="csX19" fmla="*/ 810231 w 933709"/>
              <a:gd name="csY19" fmla="*/ 491230 h 968952"/>
              <a:gd name="csX20" fmla="*/ 477722 w 933709"/>
              <a:gd name="csY20" fmla="*/ 158721 h 968952"/>
              <a:gd name="csX21" fmla="*/ 145213 w 933709"/>
              <a:gd name="csY21" fmla="*/ 491230 h 96895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933709" h="968952">
                <a:moveTo>
                  <a:pt x="510194" y="946006"/>
                </a:moveTo>
                <a:cubicBezTo>
                  <a:pt x="505344" y="959341"/>
                  <a:pt x="492702" y="968953"/>
                  <a:pt x="477722" y="968953"/>
                </a:cubicBezTo>
                <a:cubicBezTo>
                  <a:pt x="214313" y="968953"/>
                  <a:pt x="0" y="754640"/>
                  <a:pt x="0" y="491230"/>
                </a:cubicBezTo>
                <a:cubicBezTo>
                  <a:pt x="0" y="476250"/>
                  <a:pt x="9612" y="463608"/>
                  <a:pt x="22947" y="458758"/>
                </a:cubicBezTo>
                <a:cubicBezTo>
                  <a:pt x="38533" y="237952"/>
                  <a:pt x="211888" y="60007"/>
                  <a:pt x="430790" y="37581"/>
                </a:cubicBezTo>
                <a:cubicBezTo>
                  <a:pt x="435639" y="16106"/>
                  <a:pt x="454775" y="0"/>
                  <a:pt x="477722" y="0"/>
                </a:cubicBezTo>
                <a:cubicBezTo>
                  <a:pt x="504305" y="0"/>
                  <a:pt x="525866" y="21561"/>
                  <a:pt x="525866" y="48145"/>
                </a:cubicBezTo>
                <a:cubicBezTo>
                  <a:pt x="525866" y="74728"/>
                  <a:pt x="504305" y="96289"/>
                  <a:pt x="477722" y="96289"/>
                </a:cubicBezTo>
                <a:cubicBezTo>
                  <a:pt x="456507" y="96289"/>
                  <a:pt x="438583" y="82608"/>
                  <a:pt x="432089" y="63558"/>
                </a:cubicBezTo>
                <a:cubicBezTo>
                  <a:pt x="226608" y="85292"/>
                  <a:pt x="63991" y="252326"/>
                  <a:pt x="48837" y="459711"/>
                </a:cubicBezTo>
                <a:cubicBezTo>
                  <a:pt x="60787" y="465166"/>
                  <a:pt x="69186" y="477202"/>
                  <a:pt x="69186" y="491230"/>
                </a:cubicBezTo>
                <a:cubicBezTo>
                  <a:pt x="69186" y="716453"/>
                  <a:pt x="252412" y="899680"/>
                  <a:pt x="477636" y="899680"/>
                </a:cubicBezTo>
                <a:cubicBezTo>
                  <a:pt x="491663" y="899680"/>
                  <a:pt x="503699" y="908079"/>
                  <a:pt x="509154" y="920028"/>
                </a:cubicBezTo>
                <a:cubicBezTo>
                  <a:pt x="731693" y="903836"/>
                  <a:pt x="907732" y="717752"/>
                  <a:pt x="907732" y="491230"/>
                </a:cubicBezTo>
                <a:cubicBezTo>
                  <a:pt x="907732" y="484043"/>
                  <a:pt x="913534" y="478241"/>
                  <a:pt x="920721" y="478241"/>
                </a:cubicBezTo>
                <a:cubicBezTo>
                  <a:pt x="927908" y="478241"/>
                  <a:pt x="933710" y="484043"/>
                  <a:pt x="933710" y="491230"/>
                </a:cubicBezTo>
                <a:cubicBezTo>
                  <a:pt x="933710" y="731780"/>
                  <a:pt x="746500" y="929294"/>
                  <a:pt x="510107" y="946006"/>
                </a:cubicBezTo>
                <a:close/>
                <a:moveTo>
                  <a:pt x="145213" y="491230"/>
                </a:moveTo>
                <a:cubicBezTo>
                  <a:pt x="145213" y="674890"/>
                  <a:pt x="294063" y="823739"/>
                  <a:pt x="477722" y="823739"/>
                </a:cubicBezTo>
                <a:cubicBezTo>
                  <a:pt x="661381" y="823739"/>
                  <a:pt x="810231" y="674890"/>
                  <a:pt x="810231" y="491230"/>
                </a:cubicBezTo>
                <a:cubicBezTo>
                  <a:pt x="810231" y="307571"/>
                  <a:pt x="661381" y="158721"/>
                  <a:pt x="477722" y="158721"/>
                </a:cubicBezTo>
                <a:cubicBezTo>
                  <a:pt x="294063" y="158721"/>
                  <a:pt x="145213" y="307571"/>
                  <a:pt x="145213" y="491230"/>
                </a:cubicBezTo>
                <a:close/>
              </a:path>
            </a:pathLst>
          </a:custGeom>
          <a:solidFill>
            <a:schemeClr val="accent2"/>
          </a:solidFill>
          <a:ln w="8653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791" name="Group 46">
            <a:extLst>
              <a:ext uri="{FF2B5EF4-FFF2-40B4-BE49-F238E27FC236}">
                <a16:creationId xmlns:a16="http://schemas.microsoft.com/office/drawing/2014/main" id="{A9BF42E4-B834-FF87-A5FF-B60A012BD704}"/>
              </a:ext>
            </a:extLst>
          </p:cNvPr>
          <p:cNvGrpSpPr/>
          <p:nvPr/>
        </p:nvGrpSpPr>
        <p:grpSpPr>
          <a:xfrm>
            <a:off x="1607512" y="3655803"/>
            <a:ext cx="1691640" cy="1013154"/>
            <a:chOff x="9636390" y="4480994"/>
            <a:chExt cx="1691640" cy="1013154"/>
          </a:xfrm>
        </p:grpSpPr>
        <p:sp>
          <p:nvSpPr>
            <p:cNvPr id="792" name="TextBox 36">
              <a:extLst>
                <a:ext uri="{FF2B5EF4-FFF2-40B4-BE49-F238E27FC236}">
                  <a16:creationId xmlns:a16="http://schemas.microsoft.com/office/drawing/2014/main" id="{D14730A6-3DB5-452C-0056-2583F983043F}"/>
                </a:ext>
              </a:extLst>
            </p:cNvPr>
            <p:cNvSpPr txBox="1"/>
            <p:nvPr/>
          </p:nvSpPr>
          <p:spPr>
            <a:xfrm>
              <a:off x="9636390" y="4480994"/>
              <a:ext cx="169164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793" name="TextBox 37">
              <a:extLst>
                <a:ext uri="{FF2B5EF4-FFF2-40B4-BE49-F238E27FC236}">
                  <a16:creationId xmlns:a16="http://schemas.microsoft.com/office/drawing/2014/main" id="{97BDDF07-E359-76DC-BC15-AC701ABFD19B}"/>
                </a:ext>
              </a:extLst>
            </p:cNvPr>
            <p:cNvSpPr txBox="1"/>
            <p:nvPr/>
          </p:nvSpPr>
          <p:spPr>
            <a:xfrm>
              <a:off x="9636390" y="4847817"/>
              <a:ext cx="169164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2"/>
                  </a:solidFill>
                </a:rPr>
                <a:t>Lorem ipsum dolor sit amet, nibh est. A magna maecenas, quam magna.</a:t>
              </a:r>
            </a:p>
          </p:txBody>
        </p:sp>
      </p:grpSp>
      <p:grpSp>
        <p:nvGrpSpPr>
          <p:cNvPr id="802" name="Group 801">
            <a:extLst>
              <a:ext uri="{FF2B5EF4-FFF2-40B4-BE49-F238E27FC236}">
                <a16:creationId xmlns:a16="http://schemas.microsoft.com/office/drawing/2014/main" id="{D05539CA-BB56-F66A-72CE-FD07BBACE00B}"/>
              </a:ext>
            </a:extLst>
          </p:cNvPr>
          <p:cNvGrpSpPr/>
          <p:nvPr/>
        </p:nvGrpSpPr>
        <p:grpSpPr>
          <a:xfrm>
            <a:off x="4889464" y="738635"/>
            <a:ext cx="1770957" cy="2228158"/>
            <a:chOff x="2353298" y="1200842"/>
            <a:chExt cx="1770957" cy="2228158"/>
          </a:xfrm>
        </p:grpSpPr>
        <p:pic>
          <p:nvPicPr>
            <p:cNvPr id="803" name="Graphique 2304" descr="Airplane avec un remplissage uni">
              <a:extLst>
                <a:ext uri="{FF2B5EF4-FFF2-40B4-BE49-F238E27FC236}">
                  <a16:creationId xmlns:a16="http://schemas.microsoft.com/office/drawing/2014/main" id="{8D46ED8E-AD6C-C302-A632-554C40F90DC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11640">
              <a:off x="2387990" y="1200842"/>
              <a:ext cx="914400" cy="914400"/>
            </a:xfrm>
            <a:prstGeom prst="rect">
              <a:avLst/>
            </a:prstGeom>
          </p:spPr>
        </p:pic>
        <p:sp>
          <p:nvSpPr>
            <p:cNvPr id="804" name="Arc 803">
              <a:extLst>
                <a:ext uri="{FF2B5EF4-FFF2-40B4-BE49-F238E27FC236}">
                  <a16:creationId xmlns:a16="http://schemas.microsoft.com/office/drawing/2014/main" id="{7501BE8F-DD20-3DD5-57CB-134308876CA7}"/>
                </a:ext>
              </a:extLst>
            </p:cNvPr>
            <p:cNvSpPr/>
            <p:nvPr/>
          </p:nvSpPr>
          <p:spPr>
            <a:xfrm>
              <a:off x="2353298" y="1658043"/>
              <a:ext cx="1770957" cy="1770957"/>
            </a:xfrm>
            <a:prstGeom prst="arc">
              <a:avLst/>
            </a:prstGeom>
            <a:noFill/>
            <a:ln w="25400">
              <a:solidFill>
                <a:schemeClr val="accent4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415709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9629</TotalTime>
  <Words>190</Words>
  <Application>Microsoft Office PowerPoint</Application>
  <PresentationFormat>Widescreen</PresentationFormat>
  <Paragraphs>27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South Africa – Slide Template</vt:lpstr>
      <vt:lpstr>South Africa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South Africa Dotted Map Infographic</dc:title>
  <dc:creator>PresentationGO.com</dc:creator>
  <dc:description>© Copyright PresentationGO.com - Do not distribute or sale without written permission.</dc:description>
  <cp:lastModifiedBy>Christophe Barroche</cp:lastModifiedBy>
  <cp:revision>71</cp:revision>
  <dcterms:created xsi:type="dcterms:W3CDTF">2014-11-26T05:14:11Z</dcterms:created>
  <dcterms:modified xsi:type="dcterms:W3CDTF">2026-04-23T16:36:19Z</dcterms:modified>
  <cp:category>Maps &amp; Flags</cp:category>
</cp:coreProperties>
</file>