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705" r:id="rId3"/>
  </p:sldMasterIdLst>
  <p:notesMasterIdLst>
    <p:notesMasterId r:id="rId7"/>
  </p:notesMasterIdLst>
  <p:sldIdLst>
    <p:sldId id="377" r:id="rId4"/>
    <p:sldId id="438" r:id="rId5"/>
    <p:sldId id="30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33"/>
    <a:srgbClr val="D0BA94"/>
    <a:srgbClr val="F595A6"/>
    <a:srgbClr val="CEBA8B"/>
    <a:srgbClr val="941651"/>
    <a:srgbClr val="A26700"/>
    <a:srgbClr val="FF9BA4"/>
    <a:srgbClr val="805AAB"/>
    <a:srgbClr val="254470"/>
    <a:srgbClr val="3BC7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5A96C0-E160-42E3-B2E9-575685157AB0}" v="1" dt="2025-06-23T16:17:24.9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91" autoAdjust="0"/>
    <p:restoredTop sz="96292" autoAdjust="0"/>
  </p:normalViewPr>
  <p:slideViewPr>
    <p:cSldViewPr snapToGrid="0" showGuides="1">
      <p:cViewPr varScale="1">
        <p:scale>
          <a:sx n="133" d="100"/>
          <a:sy n="133" d="100"/>
        </p:scale>
        <p:origin x="92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 Barroche" userId="edb98ab775c6addc" providerId="LiveId" clId="{775A96C0-E160-42E3-B2E9-575685157AB0}"/>
    <pc:docChg chg="custSel addSld delSld modSld">
      <pc:chgData name="Christophe Barroche" userId="edb98ab775c6addc" providerId="LiveId" clId="{775A96C0-E160-42E3-B2E9-575685157AB0}" dt="2025-06-23T16:17:34.029" v="2" actId="700"/>
      <pc:docMkLst>
        <pc:docMk/>
      </pc:docMkLst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1818489678" sldId="308"/>
        </pc:sldMkLst>
      </pc:sldChg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3533310325" sldId="311"/>
        </pc:sldMkLst>
      </pc:sldChg>
      <pc:sldChg chg="add">
        <pc:chgData name="Christophe Barroche" userId="edb98ab775c6addc" providerId="LiveId" clId="{775A96C0-E160-42E3-B2E9-575685157AB0}" dt="2025-06-23T16:17:24.917" v="0"/>
        <pc:sldMkLst>
          <pc:docMk/>
          <pc:sldMk cId="2227345063" sldId="348"/>
        </pc:sldMkLst>
      </pc:sldChg>
      <pc:sldChg chg="modSp add mod modClrScheme chgLayout">
        <pc:chgData name="Christophe Barroche" userId="edb98ab775c6addc" providerId="LiveId" clId="{775A96C0-E160-42E3-B2E9-575685157AB0}" dt="2025-06-23T16:17:34.029" v="2" actId="700"/>
        <pc:sldMkLst>
          <pc:docMk/>
          <pc:sldMk cId="2648282390" sldId="349"/>
        </pc:sldMkLst>
        <pc:spChg chg="mod ord">
          <ac:chgData name="Christophe Barroche" userId="edb98ab775c6addc" providerId="LiveId" clId="{775A96C0-E160-42E3-B2E9-575685157AB0}" dt="2025-06-23T16:17:34.029" v="2" actId="700"/>
          <ac:spMkLst>
            <pc:docMk/>
            <pc:sldMk cId="2648282390" sldId="349"/>
            <ac:spMk id="2" creationId="{2C2BFAE1-45D3-4B3B-81D2-0BF25FA84FB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B10DA7-BDAD-7A9A-A0E7-D13A112306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21E44A-4061-84CB-CEF4-CD98FDD0F7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234DC5-9E3A-0A34-D7EC-F9A8DB3B76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BE3D58-9712-2962-F338-9FB5B4A43E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707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4AE8C9-253F-E265-B1D3-2BF8C601B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1CD7EB-3312-C2BE-E7BE-0F49D8B811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DCADA8-07DD-B25E-7F46-67D47EA4F8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2ACCFD-AE5B-02D4-570C-57CDD09EA6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053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465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7354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DDC8EC43-F02F-F14D-1C4D-3DD926402B7D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42380E3-5C89-CD99-CE73-F8FB2B0B2EA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C1B17E7-B758-E92C-41FE-C3FCB408B5B7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592DBB0-24EB-F018-C3D8-D6F02FE0B075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A718598-70D7-48B6-C739-86B6B29AA51D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83F2B32-CF9B-039E-6BAD-EACA915072DD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31" name="Shape">
                <a:extLst>
                  <a:ext uri="{FF2B5EF4-FFF2-40B4-BE49-F238E27FC236}">
                    <a16:creationId xmlns:a16="http://schemas.microsoft.com/office/drawing/2014/main" id="{FDA8849F-7D05-A81E-C41D-1977C2174A48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2" name="Shape">
                <a:extLst>
                  <a:ext uri="{FF2B5EF4-FFF2-40B4-BE49-F238E27FC236}">
                    <a16:creationId xmlns:a16="http://schemas.microsoft.com/office/drawing/2014/main" id="{0289A039-CDE0-CE6C-46D3-ECDB687F6BD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601488E-8FFB-743B-7367-8F280AED5182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7E1C58C8-01AA-AFF0-8E04-8F0DC8543C4A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4DA21CF1-E590-327D-79EB-27F8689C5195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2EFF1A5-A306-8A52-C88A-8BEF71F01730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DA50FD8E-19D7-5B2F-6254-FB0B4BCB9871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4213115-9842-67D1-D9D6-633479CDE9C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AEE582F-C1D0-CB4C-7244-58A246DA1C6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5C23839-F8D9-FC13-F695-5873F14BAF9B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7" name="Shape">
                <a:extLst>
                  <a:ext uri="{FF2B5EF4-FFF2-40B4-BE49-F238E27FC236}">
                    <a16:creationId xmlns:a16="http://schemas.microsoft.com/office/drawing/2014/main" id="{D2DFAADE-AEEE-67C4-E631-0A26CC2A048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8" name="Shape">
                <a:extLst>
                  <a:ext uri="{FF2B5EF4-FFF2-40B4-BE49-F238E27FC236}">
                    <a16:creationId xmlns:a16="http://schemas.microsoft.com/office/drawing/2014/main" id="{285A82B9-C48D-490D-BB56-464D7C52CC8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EFEE98D4-2422-A234-A864-14015CDCC59A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19699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E3EAC94-F2D6-7639-EC34-D395A05EE91D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9D0E6D66-0255-DBE1-A3E9-22CAE68EF038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F7DA369F-8273-A13B-7B94-B212C391EF3A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58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EDF1DA-D166-55F0-9CCA-B473C1C6F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7C0D2-1ADE-7795-F6E3-35443C303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Sweden – Slide Template</a:t>
            </a:r>
          </a:p>
        </p:txBody>
      </p:sp>
      <p:grpSp>
        <p:nvGrpSpPr>
          <p:cNvPr id="3" name="Graphique 4">
            <a:extLst>
              <a:ext uri="{FF2B5EF4-FFF2-40B4-BE49-F238E27FC236}">
                <a16:creationId xmlns:a16="http://schemas.microsoft.com/office/drawing/2014/main" id="{751FFDCA-264A-0D44-9CBD-0142C8CB2E19}"/>
              </a:ext>
            </a:extLst>
          </p:cNvPr>
          <p:cNvGrpSpPr/>
          <p:nvPr/>
        </p:nvGrpSpPr>
        <p:grpSpPr>
          <a:xfrm>
            <a:off x="5201956" y="1272778"/>
            <a:ext cx="1788087" cy="4312443"/>
            <a:chOff x="-6096431" y="18654604"/>
            <a:chExt cx="1788087" cy="4312443"/>
          </a:xfrm>
          <a:solidFill>
            <a:schemeClr val="bg1">
              <a:lumMod val="50000"/>
            </a:schemeClr>
          </a:solidFill>
        </p:grpSpPr>
        <p:sp>
          <p:nvSpPr>
            <p:cNvPr id="4" name="Ellipse 3">
              <a:extLst>
                <a:ext uri="{FF2B5EF4-FFF2-40B4-BE49-F238E27FC236}">
                  <a16:creationId xmlns:a16="http://schemas.microsoft.com/office/drawing/2014/main" id="{68B61728-4777-A220-CFE8-99069E6DEBD1}"/>
                </a:ext>
              </a:extLst>
            </p:cNvPr>
            <p:cNvSpPr/>
            <p:nvPr/>
          </p:nvSpPr>
          <p:spPr>
            <a:xfrm>
              <a:off x="-5235497" y="20949913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Ellipse 4">
              <a:extLst>
                <a:ext uri="{FF2B5EF4-FFF2-40B4-BE49-F238E27FC236}">
                  <a16:creationId xmlns:a16="http://schemas.microsoft.com/office/drawing/2014/main" id="{33966F54-6B5E-E73F-431E-63BB52D957B0}"/>
                </a:ext>
              </a:extLst>
            </p:cNvPr>
            <p:cNvSpPr/>
            <p:nvPr/>
          </p:nvSpPr>
          <p:spPr>
            <a:xfrm>
              <a:off x="-5897853" y="21179266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Ellipse 5">
              <a:extLst>
                <a:ext uri="{FF2B5EF4-FFF2-40B4-BE49-F238E27FC236}">
                  <a16:creationId xmlns:a16="http://schemas.microsoft.com/office/drawing/2014/main" id="{6F922591-F1A2-CAA8-B377-6B3988D12EF3}"/>
                </a:ext>
              </a:extLst>
            </p:cNvPr>
            <p:cNvSpPr/>
            <p:nvPr/>
          </p:nvSpPr>
          <p:spPr>
            <a:xfrm>
              <a:off x="-5301797" y="21064549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" name="Ellipse 6">
              <a:extLst>
                <a:ext uri="{FF2B5EF4-FFF2-40B4-BE49-F238E27FC236}">
                  <a16:creationId xmlns:a16="http://schemas.microsoft.com/office/drawing/2014/main" id="{97B8DE45-85AA-818D-3F5F-AA6DD64F67D2}"/>
                </a:ext>
              </a:extLst>
            </p:cNvPr>
            <p:cNvSpPr/>
            <p:nvPr/>
          </p:nvSpPr>
          <p:spPr>
            <a:xfrm>
              <a:off x="-4838019" y="19342987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Ellipse 7">
              <a:extLst>
                <a:ext uri="{FF2B5EF4-FFF2-40B4-BE49-F238E27FC236}">
                  <a16:creationId xmlns:a16="http://schemas.microsoft.com/office/drawing/2014/main" id="{F65E5673-D143-8A0A-88EF-17EA2A48394A}"/>
                </a:ext>
              </a:extLst>
            </p:cNvPr>
            <p:cNvSpPr/>
            <p:nvPr/>
          </p:nvSpPr>
          <p:spPr>
            <a:xfrm>
              <a:off x="-5169277" y="20605520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Ellipse 8">
              <a:extLst>
                <a:ext uri="{FF2B5EF4-FFF2-40B4-BE49-F238E27FC236}">
                  <a16:creationId xmlns:a16="http://schemas.microsoft.com/office/drawing/2014/main" id="{5D4E3360-93FC-3CFA-EE0D-38A60B349071}"/>
                </a:ext>
              </a:extLst>
            </p:cNvPr>
            <p:cNvSpPr/>
            <p:nvPr/>
          </p:nvSpPr>
          <p:spPr>
            <a:xfrm>
              <a:off x="-5301716" y="20605520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Ellipse 9">
              <a:extLst>
                <a:ext uri="{FF2B5EF4-FFF2-40B4-BE49-F238E27FC236}">
                  <a16:creationId xmlns:a16="http://schemas.microsoft.com/office/drawing/2014/main" id="{D00A92AF-DA9A-106E-3865-35CB09985A04}"/>
                </a:ext>
              </a:extLst>
            </p:cNvPr>
            <p:cNvSpPr/>
            <p:nvPr/>
          </p:nvSpPr>
          <p:spPr>
            <a:xfrm>
              <a:off x="-5632975" y="22326920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Ellipse 10">
              <a:extLst>
                <a:ext uri="{FF2B5EF4-FFF2-40B4-BE49-F238E27FC236}">
                  <a16:creationId xmlns:a16="http://schemas.microsoft.com/office/drawing/2014/main" id="{44C50708-C75E-316A-BB87-4826978E0E12}"/>
                </a:ext>
              </a:extLst>
            </p:cNvPr>
            <p:cNvSpPr/>
            <p:nvPr/>
          </p:nvSpPr>
          <p:spPr>
            <a:xfrm>
              <a:off x="-5831472" y="2244171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" name="Ellipse 11">
              <a:extLst>
                <a:ext uri="{FF2B5EF4-FFF2-40B4-BE49-F238E27FC236}">
                  <a16:creationId xmlns:a16="http://schemas.microsoft.com/office/drawing/2014/main" id="{AEF9A29F-2872-A950-3296-B48FF9DAA8C7}"/>
                </a:ext>
              </a:extLst>
            </p:cNvPr>
            <p:cNvSpPr/>
            <p:nvPr/>
          </p:nvSpPr>
          <p:spPr>
            <a:xfrm>
              <a:off x="-4838019" y="1980209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" name="Ellipse 12">
              <a:extLst>
                <a:ext uri="{FF2B5EF4-FFF2-40B4-BE49-F238E27FC236}">
                  <a16:creationId xmlns:a16="http://schemas.microsoft.com/office/drawing/2014/main" id="{E0CE726A-1861-709C-6F5D-D87E7D143BD5}"/>
                </a:ext>
              </a:extLst>
            </p:cNvPr>
            <p:cNvSpPr/>
            <p:nvPr/>
          </p:nvSpPr>
          <p:spPr>
            <a:xfrm>
              <a:off x="-5235497" y="20261207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Ellipse 13">
              <a:extLst>
                <a:ext uri="{FF2B5EF4-FFF2-40B4-BE49-F238E27FC236}">
                  <a16:creationId xmlns:a16="http://schemas.microsoft.com/office/drawing/2014/main" id="{2ABCACA7-4C18-92F3-DE4F-746D6FE402D3}"/>
                </a:ext>
              </a:extLst>
            </p:cNvPr>
            <p:cNvSpPr/>
            <p:nvPr/>
          </p:nvSpPr>
          <p:spPr>
            <a:xfrm>
              <a:off x="-5566594" y="2244171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12A97E33-A89B-3131-E153-D50D5C4F41AC}"/>
                </a:ext>
              </a:extLst>
            </p:cNvPr>
            <p:cNvSpPr/>
            <p:nvPr/>
          </p:nvSpPr>
          <p:spPr>
            <a:xfrm>
              <a:off x="-5235416" y="198022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9CFF9DF3-EE48-42B5-8229-E58281C77F39}"/>
                </a:ext>
              </a:extLst>
            </p:cNvPr>
            <p:cNvSpPr/>
            <p:nvPr/>
          </p:nvSpPr>
          <p:spPr>
            <a:xfrm>
              <a:off x="-5301716" y="2037608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Ellipse 16">
              <a:extLst>
                <a:ext uri="{FF2B5EF4-FFF2-40B4-BE49-F238E27FC236}">
                  <a16:creationId xmlns:a16="http://schemas.microsoft.com/office/drawing/2014/main" id="{CCF88BC5-56B4-2AC0-95DE-419229578E6D}"/>
                </a:ext>
              </a:extLst>
            </p:cNvPr>
            <p:cNvSpPr/>
            <p:nvPr/>
          </p:nvSpPr>
          <p:spPr>
            <a:xfrm>
              <a:off x="-5632814" y="1980209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Ellipse 17">
              <a:extLst>
                <a:ext uri="{FF2B5EF4-FFF2-40B4-BE49-F238E27FC236}">
                  <a16:creationId xmlns:a16="http://schemas.microsoft.com/office/drawing/2014/main" id="{11BF090D-6429-DC59-B886-096A21D0B89D}"/>
                </a:ext>
              </a:extLst>
            </p:cNvPr>
            <p:cNvSpPr/>
            <p:nvPr/>
          </p:nvSpPr>
          <p:spPr>
            <a:xfrm>
              <a:off x="-5964072" y="22212284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Ellipse 18">
              <a:extLst>
                <a:ext uri="{FF2B5EF4-FFF2-40B4-BE49-F238E27FC236}">
                  <a16:creationId xmlns:a16="http://schemas.microsoft.com/office/drawing/2014/main" id="{FB3369AC-5A02-0749-CE3A-71A3A9259258}"/>
                </a:ext>
              </a:extLst>
            </p:cNvPr>
            <p:cNvSpPr/>
            <p:nvPr/>
          </p:nvSpPr>
          <p:spPr>
            <a:xfrm>
              <a:off x="-5500294" y="2209764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Ellipse 19">
              <a:extLst>
                <a:ext uri="{FF2B5EF4-FFF2-40B4-BE49-F238E27FC236}">
                  <a16:creationId xmlns:a16="http://schemas.microsoft.com/office/drawing/2014/main" id="{971EE6DD-DF0F-93FA-A013-E09512564479}"/>
                </a:ext>
              </a:extLst>
            </p:cNvPr>
            <p:cNvSpPr/>
            <p:nvPr/>
          </p:nvSpPr>
          <p:spPr>
            <a:xfrm>
              <a:off x="-5897692" y="2209748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Ellipse 20">
              <a:extLst>
                <a:ext uri="{FF2B5EF4-FFF2-40B4-BE49-F238E27FC236}">
                  <a16:creationId xmlns:a16="http://schemas.microsoft.com/office/drawing/2014/main" id="{2EA522A3-DCF3-BB12-56A0-AA3B4C639CEB}"/>
                </a:ext>
              </a:extLst>
            </p:cNvPr>
            <p:cNvSpPr/>
            <p:nvPr/>
          </p:nvSpPr>
          <p:spPr>
            <a:xfrm>
              <a:off x="-5169036" y="2037608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Ellipse 21">
              <a:extLst>
                <a:ext uri="{FF2B5EF4-FFF2-40B4-BE49-F238E27FC236}">
                  <a16:creationId xmlns:a16="http://schemas.microsoft.com/office/drawing/2014/main" id="{CB5816EF-6422-DE6F-3928-E13FB7A01C77}"/>
                </a:ext>
              </a:extLst>
            </p:cNvPr>
            <p:cNvSpPr/>
            <p:nvPr/>
          </p:nvSpPr>
          <p:spPr>
            <a:xfrm>
              <a:off x="-5235497" y="19113553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 22">
              <a:extLst>
                <a:ext uri="{FF2B5EF4-FFF2-40B4-BE49-F238E27FC236}">
                  <a16:creationId xmlns:a16="http://schemas.microsoft.com/office/drawing/2014/main" id="{D02CCA57-169D-2A87-69B5-B2399209DCF2}"/>
                </a:ext>
              </a:extLst>
            </p:cNvPr>
            <p:cNvSpPr/>
            <p:nvPr/>
          </p:nvSpPr>
          <p:spPr>
            <a:xfrm>
              <a:off x="-4640000" y="19686695"/>
              <a:ext cx="67537" cy="66926"/>
            </a:xfrm>
            <a:custGeom>
              <a:avLst/>
              <a:gdLst>
                <a:gd name="csX0" fmla="*/ 9500 w 67537"/>
                <a:gd name="csY0" fmla="*/ 10595 h 66926"/>
                <a:gd name="csX1" fmla="*/ 55983 w 67537"/>
                <a:gd name="csY1" fmla="*/ 58527 h 66926"/>
                <a:gd name="csX2" fmla="*/ 9500 w 67537"/>
                <a:gd name="csY2" fmla="*/ 10595 h 6692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67537" h="66926">
                  <a:moveTo>
                    <a:pt x="9500" y="10595"/>
                  </a:moveTo>
                  <a:cubicBezTo>
                    <a:pt x="41967" y="-22918"/>
                    <a:pt x="89736" y="31380"/>
                    <a:pt x="55983" y="58527"/>
                  </a:cubicBezTo>
                  <a:cubicBezTo>
                    <a:pt x="21828" y="85999"/>
                    <a:pt x="-18774" y="39756"/>
                    <a:pt x="9500" y="1059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Ellipse 23">
              <a:extLst>
                <a:ext uri="{FF2B5EF4-FFF2-40B4-BE49-F238E27FC236}">
                  <a16:creationId xmlns:a16="http://schemas.microsoft.com/office/drawing/2014/main" id="{254819FE-736E-FCA1-5F07-653173970458}"/>
                </a:ext>
              </a:extLst>
            </p:cNvPr>
            <p:cNvSpPr/>
            <p:nvPr/>
          </p:nvSpPr>
          <p:spPr>
            <a:xfrm>
              <a:off x="-4970377" y="1911363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Ellipse 24">
              <a:extLst>
                <a:ext uri="{FF2B5EF4-FFF2-40B4-BE49-F238E27FC236}">
                  <a16:creationId xmlns:a16="http://schemas.microsoft.com/office/drawing/2014/main" id="{31BC8055-DF76-EA37-2314-E7E3256F3854}"/>
                </a:ext>
              </a:extLst>
            </p:cNvPr>
            <p:cNvSpPr/>
            <p:nvPr/>
          </p:nvSpPr>
          <p:spPr>
            <a:xfrm>
              <a:off x="-5632894" y="2049096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Ellipse 25">
              <a:extLst>
                <a:ext uri="{FF2B5EF4-FFF2-40B4-BE49-F238E27FC236}">
                  <a16:creationId xmlns:a16="http://schemas.microsoft.com/office/drawing/2014/main" id="{80CE3F01-DE21-7FEE-EA1D-189628DDDE44}"/>
                </a:ext>
              </a:extLst>
            </p:cNvPr>
            <p:cNvSpPr/>
            <p:nvPr/>
          </p:nvSpPr>
          <p:spPr>
            <a:xfrm>
              <a:off x="-5500294" y="2049080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239E15ED-77FC-A733-9E3C-0CB20AA83A11}"/>
                </a:ext>
              </a:extLst>
            </p:cNvPr>
            <p:cNvSpPr/>
            <p:nvPr/>
          </p:nvSpPr>
          <p:spPr>
            <a:xfrm>
              <a:off x="-4573060" y="1911363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255AD894-F2D6-923F-BB4F-49BC99A00B21}"/>
                </a:ext>
              </a:extLst>
            </p:cNvPr>
            <p:cNvSpPr/>
            <p:nvPr/>
          </p:nvSpPr>
          <p:spPr>
            <a:xfrm>
              <a:off x="-5632894" y="2163845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6989C53B-0E99-ED3D-E577-7A097760D2EE}"/>
                </a:ext>
              </a:extLst>
            </p:cNvPr>
            <p:cNvSpPr/>
            <p:nvPr/>
          </p:nvSpPr>
          <p:spPr>
            <a:xfrm>
              <a:off x="-5765253" y="2163845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87E7EA9B-9017-B388-DB8C-C465F09B7FBE}"/>
                </a:ext>
              </a:extLst>
            </p:cNvPr>
            <p:cNvSpPr/>
            <p:nvPr/>
          </p:nvSpPr>
          <p:spPr>
            <a:xfrm>
              <a:off x="-4970458" y="2049080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Ellipse 30">
              <a:extLst>
                <a:ext uri="{FF2B5EF4-FFF2-40B4-BE49-F238E27FC236}">
                  <a16:creationId xmlns:a16="http://schemas.microsoft.com/office/drawing/2014/main" id="{864413B1-5FB8-CE4F-3676-2252E8A31348}"/>
                </a:ext>
              </a:extLst>
            </p:cNvPr>
            <p:cNvSpPr/>
            <p:nvPr/>
          </p:nvSpPr>
          <p:spPr>
            <a:xfrm>
              <a:off x="-5831472" y="2060543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Ellipse 31">
              <a:extLst>
                <a:ext uri="{FF2B5EF4-FFF2-40B4-BE49-F238E27FC236}">
                  <a16:creationId xmlns:a16="http://schemas.microsoft.com/office/drawing/2014/main" id="{6B799DB1-6C75-BF47-4B74-2912117473F5}"/>
                </a:ext>
              </a:extLst>
            </p:cNvPr>
            <p:cNvSpPr/>
            <p:nvPr/>
          </p:nvSpPr>
          <p:spPr>
            <a:xfrm>
              <a:off x="-5566514" y="2060552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Ellipse 32">
              <a:extLst>
                <a:ext uri="{FF2B5EF4-FFF2-40B4-BE49-F238E27FC236}">
                  <a16:creationId xmlns:a16="http://schemas.microsoft.com/office/drawing/2014/main" id="{4692ECA6-936D-6854-181C-0347899848F9}"/>
                </a:ext>
              </a:extLst>
            </p:cNvPr>
            <p:cNvSpPr/>
            <p:nvPr/>
          </p:nvSpPr>
          <p:spPr>
            <a:xfrm>
              <a:off x="-5566594" y="215236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Ellipse 33">
              <a:extLst>
                <a:ext uri="{FF2B5EF4-FFF2-40B4-BE49-F238E27FC236}">
                  <a16:creationId xmlns:a16="http://schemas.microsoft.com/office/drawing/2014/main" id="{78EC61BE-49A2-19DF-F7C8-E9A5C47D2557}"/>
                </a:ext>
              </a:extLst>
            </p:cNvPr>
            <p:cNvSpPr/>
            <p:nvPr/>
          </p:nvSpPr>
          <p:spPr>
            <a:xfrm>
              <a:off x="-5831472" y="215236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" name="Ellipse 34">
              <a:extLst>
                <a:ext uri="{FF2B5EF4-FFF2-40B4-BE49-F238E27FC236}">
                  <a16:creationId xmlns:a16="http://schemas.microsoft.com/office/drawing/2014/main" id="{4A27AF06-A171-C5F6-3232-F13CB5D6AA25}"/>
                </a:ext>
              </a:extLst>
            </p:cNvPr>
            <p:cNvSpPr/>
            <p:nvPr/>
          </p:nvSpPr>
          <p:spPr>
            <a:xfrm>
              <a:off x="-4705499" y="198022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" name="Ellipse 35">
              <a:extLst>
                <a:ext uri="{FF2B5EF4-FFF2-40B4-BE49-F238E27FC236}">
                  <a16:creationId xmlns:a16="http://schemas.microsoft.com/office/drawing/2014/main" id="{7734849B-CCFB-C6C8-90D9-5AFEC3FAAB4E}"/>
                </a:ext>
              </a:extLst>
            </p:cNvPr>
            <p:cNvSpPr/>
            <p:nvPr/>
          </p:nvSpPr>
          <p:spPr>
            <a:xfrm>
              <a:off x="-4572980" y="198022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" name="Ellipse 36">
              <a:extLst>
                <a:ext uri="{FF2B5EF4-FFF2-40B4-BE49-F238E27FC236}">
                  <a16:creationId xmlns:a16="http://schemas.microsoft.com/office/drawing/2014/main" id="{13454964-D62A-BB7F-2280-31EE4034ADBF}"/>
                </a:ext>
              </a:extLst>
            </p:cNvPr>
            <p:cNvSpPr/>
            <p:nvPr/>
          </p:nvSpPr>
          <p:spPr>
            <a:xfrm>
              <a:off x="-5897772" y="2094999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" name="Ellipse 37">
              <a:extLst>
                <a:ext uri="{FF2B5EF4-FFF2-40B4-BE49-F238E27FC236}">
                  <a16:creationId xmlns:a16="http://schemas.microsoft.com/office/drawing/2014/main" id="{DE8E7F70-145F-1DE5-3E9D-F82AEA73FC3D}"/>
                </a:ext>
              </a:extLst>
            </p:cNvPr>
            <p:cNvSpPr/>
            <p:nvPr/>
          </p:nvSpPr>
          <p:spPr>
            <a:xfrm>
              <a:off x="-5235416" y="1934322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" name="Ellipse 38">
              <a:extLst>
                <a:ext uri="{FF2B5EF4-FFF2-40B4-BE49-F238E27FC236}">
                  <a16:creationId xmlns:a16="http://schemas.microsoft.com/office/drawing/2014/main" id="{DBEE3285-DA31-BFB2-4872-1D024A35FF5D}"/>
                </a:ext>
              </a:extLst>
            </p:cNvPr>
            <p:cNvSpPr/>
            <p:nvPr/>
          </p:nvSpPr>
          <p:spPr>
            <a:xfrm>
              <a:off x="-5301797" y="1991697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" name="Ellipse 39">
              <a:extLst>
                <a:ext uri="{FF2B5EF4-FFF2-40B4-BE49-F238E27FC236}">
                  <a16:creationId xmlns:a16="http://schemas.microsoft.com/office/drawing/2014/main" id="{44216630-E539-57CD-934C-1716D8BEA2F1}"/>
                </a:ext>
              </a:extLst>
            </p:cNvPr>
            <p:cNvSpPr/>
            <p:nvPr/>
          </p:nvSpPr>
          <p:spPr>
            <a:xfrm>
              <a:off x="-5500294" y="2117934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" name="Ellipse 40">
              <a:extLst>
                <a:ext uri="{FF2B5EF4-FFF2-40B4-BE49-F238E27FC236}">
                  <a16:creationId xmlns:a16="http://schemas.microsoft.com/office/drawing/2014/main" id="{058E28BA-9E3D-C1C3-87F5-FD07096C66B2}"/>
                </a:ext>
              </a:extLst>
            </p:cNvPr>
            <p:cNvSpPr/>
            <p:nvPr/>
          </p:nvSpPr>
          <p:spPr>
            <a:xfrm>
              <a:off x="-5168955" y="19916895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" name="Ellipse 41">
              <a:extLst>
                <a:ext uri="{FF2B5EF4-FFF2-40B4-BE49-F238E27FC236}">
                  <a16:creationId xmlns:a16="http://schemas.microsoft.com/office/drawing/2014/main" id="{87B172CD-6FB0-8D4A-9F37-F318562E8182}"/>
                </a:ext>
              </a:extLst>
            </p:cNvPr>
            <p:cNvSpPr/>
            <p:nvPr/>
          </p:nvSpPr>
          <p:spPr>
            <a:xfrm>
              <a:off x="-4705580" y="1934306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" name="Ellipse 42">
              <a:extLst>
                <a:ext uri="{FF2B5EF4-FFF2-40B4-BE49-F238E27FC236}">
                  <a16:creationId xmlns:a16="http://schemas.microsoft.com/office/drawing/2014/main" id="{2CB3843B-7946-A431-7A7E-9F8F79B53E79}"/>
                </a:ext>
              </a:extLst>
            </p:cNvPr>
            <p:cNvSpPr/>
            <p:nvPr/>
          </p:nvSpPr>
          <p:spPr>
            <a:xfrm>
              <a:off x="-5831472" y="2106463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" name="Ellipse 43">
              <a:extLst>
                <a:ext uri="{FF2B5EF4-FFF2-40B4-BE49-F238E27FC236}">
                  <a16:creationId xmlns:a16="http://schemas.microsoft.com/office/drawing/2014/main" id="{BDDAC38F-BE1E-7583-A547-7C74D7534123}"/>
                </a:ext>
              </a:extLst>
            </p:cNvPr>
            <p:cNvSpPr/>
            <p:nvPr/>
          </p:nvSpPr>
          <p:spPr>
            <a:xfrm>
              <a:off x="-4440702" y="19343068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" name="Ellipse 44">
              <a:extLst>
                <a:ext uri="{FF2B5EF4-FFF2-40B4-BE49-F238E27FC236}">
                  <a16:creationId xmlns:a16="http://schemas.microsoft.com/office/drawing/2014/main" id="{BA476408-E4B4-8C7C-E900-7784E4EAB055}"/>
                </a:ext>
              </a:extLst>
            </p:cNvPr>
            <p:cNvSpPr/>
            <p:nvPr/>
          </p:nvSpPr>
          <p:spPr>
            <a:xfrm>
              <a:off x="-4374402" y="1945794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" name="Ellipse 45">
              <a:extLst>
                <a:ext uri="{FF2B5EF4-FFF2-40B4-BE49-F238E27FC236}">
                  <a16:creationId xmlns:a16="http://schemas.microsoft.com/office/drawing/2014/main" id="{8BF5FF03-AE5A-2EA0-60C5-46547C0198CE}"/>
                </a:ext>
              </a:extLst>
            </p:cNvPr>
            <p:cNvSpPr/>
            <p:nvPr/>
          </p:nvSpPr>
          <p:spPr>
            <a:xfrm>
              <a:off x="-4639280" y="1945786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" name="Ellipse 46">
              <a:extLst>
                <a:ext uri="{FF2B5EF4-FFF2-40B4-BE49-F238E27FC236}">
                  <a16:creationId xmlns:a16="http://schemas.microsoft.com/office/drawing/2014/main" id="{747E2744-4DC9-0359-2CFE-26A9B7AAA809}"/>
                </a:ext>
              </a:extLst>
            </p:cNvPr>
            <p:cNvSpPr/>
            <p:nvPr/>
          </p:nvSpPr>
          <p:spPr>
            <a:xfrm>
              <a:off x="-4705580" y="1865460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" name="Ellipse 47">
              <a:extLst>
                <a:ext uri="{FF2B5EF4-FFF2-40B4-BE49-F238E27FC236}">
                  <a16:creationId xmlns:a16="http://schemas.microsoft.com/office/drawing/2014/main" id="{F8E14A74-20E8-8A57-DE4D-899D9357F279}"/>
                </a:ext>
              </a:extLst>
            </p:cNvPr>
            <p:cNvSpPr/>
            <p:nvPr/>
          </p:nvSpPr>
          <p:spPr>
            <a:xfrm>
              <a:off x="-4837858" y="1865460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" name="Ellipse 48">
              <a:extLst>
                <a:ext uri="{FF2B5EF4-FFF2-40B4-BE49-F238E27FC236}">
                  <a16:creationId xmlns:a16="http://schemas.microsoft.com/office/drawing/2014/main" id="{DECEAF43-38C2-B031-BA44-043DC5E93591}"/>
                </a:ext>
              </a:extLst>
            </p:cNvPr>
            <p:cNvSpPr/>
            <p:nvPr/>
          </p:nvSpPr>
          <p:spPr>
            <a:xfrm>
              <a:off x="-4904158" y="1945786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" name="Ellipse 49">
              <a:extLst>
                <a:ext uri="{FF2B5EF4-FFF2-40B4-BE49-F238E27FC236}">
                  <a16:creationId xmlns:a16="http://schemas.microsoft.com/office/drawing/2014/main" id="{FED1FBCD-9326-7E1A-96A1-A4EDA8F5E6A9}"/>
                </a:ext>
              </a:extLst>
            </p:cNvPr>
            <p:cNvSpPr/>
            <p:nvPr/>
          </p:nvSpPr>
          <p:spPr>
            <a:xfrm>
              <a:off x="-5169277" y="1945802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" name="Ellipse 50">
              <a:extLst>
                <a:ext uri="{FF2B5EF4-FFF2-40B4-BE49-F238E27FC236}">
                  <a16:creationId xmlns:a16="http://schemas.microsoft.com/office/drawing/2014/main" id="{DC73105E-B6A9-883A-805A-3BF5C13E01DF}"/>
                </a:ext>
              </a:extLst>
            </p:cNvPr>
            <p:cNvSpPr/>
            <p:nvPr/>
          </p:nvSpPr>
          <p:spPr>
            <a:xfrm>
              <a:off x="-5301555" y="1945802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" name="Ellipse 51">
              <a:extLst>
                <a:ext uri="{FF2B5EF4-FFF2-40B4-BE49-F238E27FC236}">
                  <a16:creationId xmlns:a16="http://schemas.microsoft.com/office/drawing/2014/main" id="{2D468AF7-767C-19D9-93BD-187C1831E397}"/>
                </a:ext>
              </a:extLst>
            </p:cNvPr>
            <p:cNvSpPr/>
            <p:nvPr/>
          </p:nvSpPr>
          <p:spPr>
            <a:xfrm>
              <a:off x="-5434075" y="2106471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" name="Ellipse 52">
              <a:extLst>
                <a:ext uri="{FF2B5EF4-FFF2-40B4-BE49-F238E27FC236}">
                  <a16:creationId xmlns:a16="http://schemas.microsoft.com/office/drawing/2014/main" id="{BED5D621-1DA0-F6C7-7774-9E70F01D7355}"/>
                </a:ext>
              </a:extLst>
            </p:cNvPr>
            <p:cNvSpPr/>
            <p:nvPr/>
          </p:nvSpPr>
          <p:spPr>
            <a:xfrm>
              <a:off x="-5765253" y="2117942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" name="Ellipse 53">
              <a:extLst>
                <a:ext uri="{FF2B5EF4-FFF2-40B4-BE49-F238E27FC236}">
                  <a16:creationId xmlns:a16="http://schemas.microsoft.com/office/drawing/2014/main" id="{E12B4C7F-A22C-28D9-CC41-ACA70046BDAD}"/>
                </a:ext>
              </a:extLst>
            </p:cNvPr>
            <p:cNvSpPr/>
            <p:nvPr/>
          </p:nvSpPr>
          <p:spPr>
            <a:xfrm>
              <a:off x="-5500214" y="1957266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" name="Ellipse 54">
              <a:extLst>
                <a:ext uri="{FF2B5EF4-FFF2-40B4-BE49-F238E27FC236}">
                  <a16:creationId xmlns:a16="http://schemas.microsoft.com/office/drawing/2014/main" id="{400F1B52-1472-9BE5-608F-7A94DBCBA2B3}"/>
                </a:ext>
              </a:extLst>
            </p:cNvPr>
            <p:cNvSpPr/>
            <p:nvPr/>
          </p:nvSpPr>
          <p:spPr>
            <a:xfrm>
              <a:off x="-5566514" y="2106463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" name="Ellipse 55">
              <a:extLst>
                <a:ext uri="{FF2B5EF4-FFF2-40B4-BE49-F238E27FC236}">
                  <a16:creationId xmlns:a16="http://schemas.microsoft.com/office/drawing/2014/main" id="{B162D33A-3A60-A47F-0A43-7BE380AB5B9E}"/>
                </a:ext>
              </a:extLst>
            </p:cNvPr>
            <p:cNvSpPr/>
            <p:nvPr/>
          </p:nvSpPr>
          <p:spPr>
            <a:xfrm>
              <a:off x="-5632733" y="2117950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" name="Ellipse 56">
              <a:extLst>
                <a:ext uri="{FF2B5EF4-FFF2-40B4-BE49-F238E27FC236}">
                  <a16:creationId xmlns:a16="http://schemas.microsoft.com/office/drawing/2014/main" id="{504B65FA-4038-A3EB-2CBF-0BDB12E6B066}"/>
                </a:ext>
              </a:extLst>
            </p:cNvPr>
            <p:cNvSpPr/>
            <p:nvPr/>
          </p:nvSpPr>
          <p:spPr>
            <a:xfrm>
              <a:off x="-5831472" y="21294225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" name="Ellipse 57">
              <a:extLst>
                <a:ext uri="{FF2B5EF4-FFF2-40B4-BE49-F238E27FC236}">
                  <a16:creationId xmlns:a16="http://schemas.microsoft.com/office/drawing/2014/main" id="{F17825A4-EEDB-5C9B-6173-6B9057F1DE4A}"/>
                </a:ext>
              </a:extLst>
            </p:cNvPr>
            <p:cNvSpPr/>
            <p:nvPr/>
          </p:nvSpPr>
          <p:spPr>
            <a:xfrm>
              <a:off x="-4970538" y="1957274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" name="Ellipse 58">
              <a:extLst>
                <a:ext uri="{FF2B5EF4-FFF2-40B4-BE49-F238E27FC236}">
                  <a16:creationId xmlns:a16="http://schemas.microsoft.com/office/drawing/2014/main" id="{82F8C408-51E2-B119-B68F-9C20C4EE07F8}"/>
                </a:ext>
              </a:extLst>
            </p:cNvPr>
            <p:cNvSpPr/>
            <p:nvPr/>
          </p:nvSpPr>
          <p:spPr>
            <a:xfrm>
              <a:off x="-5566514" y="2129414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" name="Ellipse 59">
              <a:extLst>
                <a:ext uri="{FF2B5EF4-FFF2-40B4-BE49-F238E27FC236}">
                  <a16:creationId xmlns:a16="http://schemas.microsoft.com/office/drawing/2014/main" id="{3CFC70E0-A8F4-1469-EDB9-6D02CCD06BA3}"/>
                </a:ext>
              </a:extLst>
            </p:cNvPr>
            <p:cNvSpPr/>
            <p:nvPr/>
          </p:nvSpPr>
          <p:spPr>
            <a:xfrm>
              <a:off x="-5566594" y="20835115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" name="Ellipse 60">
              <a:extLst>
                <a:ext uri="{FF2B5EF4-FFF2-40B4-BE49-F238E27FC236}">
                  <a16:creationId xmlns:a16="http://schemas.microsoft.com/office/drawing/2014/main" id="{A79936BE-2A79-EC7A-2516-18EDD82FA593}"/>
                </a:ext>
              </a:extLst>
            </p:cNvPr>
            <p:cNvSpPr/>
            <p:nvPr/>
          </p:nvSpPr>
          <p:spPr>
            <a:xfrm>
              <a:off x="-5831392" y="20835115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" name="Ellipse 61">
              <a:extLst>
                <a:ext uri="{FF2B5EF4-FFF2-40B4-BE49-F238E27FC236}">
                  <a16:creationId xmlns:a16="http://schemas.microsoft.com/office/drawing/2014/main" id="{FEE9E2C3-72FE-6260-6908-8F8355E394B0}"/>
                </a:ext>
              </a:extLst>
            </p:cNvPr>
            <p:cNvSpPr/>
            <p:nvPr/>
          </p:nvSpPr>
          <p:spPr>
            <a:xfrm>
              <a:off x="-5500294" y="2140894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" name="Ellipse 62">
              <a:extLst>
                <a:ext uri="{FF2B5EF4-FFF2-40B4-BE49-F238E27FC236}">
                  <a16:creationId xmlns:a16="http://schemas.microsoft.com/office/drawing/2014/main" id="{9A42C5AC-206D-2BD7-D69B-7F74F181CD4A}"/>
                </a:ext>
              </a:extLst>
            </p:cNvPr>
            <p:cNvSpPr/>
            <p:nvPr/>
          </p:nvSpPr>
          <p:spPr>
            <a:xfrm>
              <a:off x="-4506841" y="1922827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" name="Ellipse 63">
              <a:extLst>
                <a:ext uri="{FF2B5EF4-FFF2-40B4-BE49-F238E27FC236}">
                  <a16:creationId xmlns:a16="http://schemas.microsoft.com/office/drawing/2014/main" id="{B9102DA3-BBD5-4A7F-CB44-2AA82E467810}"/>
                </a:ext>
              </a:extLst>
            </p:cNvPr>
            <p:cNvSpPr/>
            <p:nvPr/>
          </p:nvSpPr>
          <p:spPr>
            <a:xfrm>
              <a:off x="-5301475" y="215236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" name="Ellipse 64">
              <a:extLst>
                <a:ext uri="{FF2B5EF4-FFF2-40B4-BE49-F238E27FC236}">
                  <a16:creationId xmlns:a16="http://schemas.microsoft.com/office/drawing/2014/main" id="{9032A6B3-7A30-D426-803A-77C926D25FB3}"/>
                </a:ext>
              </a:extLst>
            </p:cNvPr>
            <p:cNvSpPr/>
            <p:nvPr/>
          </p:nvSpPr>
          <p:spPr>
            <a:xfrm>
              <a:off x="-5036677" y="1922843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" name="Ellipse 65">
              <a:extLst>
                <a:ext uri="{FF2B5EF4-FFF2-40B4-BE49-F238E27FC236}">
                  <a16:creationId xmlns:a16="http://schemas.microsoft.com/office/drawing/2014/main" id="{79B9B08C-2D3C-25B2-1091-2D2FDA4454AA}"/>
                </a:ext>
              </a:extLst>
            </p:cNvPr>
            <p:cNvSpPr/>
            <p:nvPr/>
          </p:nvSpPr>
          <p:spPr>
            <a:xfrm>
              <a:off x="-5169277" y="215236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" name="Ellipse 66">
              <a:extLst>
                <a:ext uri="{FF2B5EF4-FFF2-40B4-BE49-F238E27FC236}">
                  <a16:creationId xmlns:a16="http://schemas.microsoft.com/office/drawing/2014/main" id="{E2D50C20-CEA8-002E-F0D7-A58AF112FD0B}"/>
                </a:ext>
              </a:extLst>
            </p:cNvPr>
            <p:cNvSpPr/>
            <p:nvPr/>
          </p:nvSpPr>
          <p:spPr>
            <a:xfrm>
              <a:off x="-5367855" y="2163845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" name="Ellipse 67">
              <a:extLst>
                <a:ext uri="{FF2B5EF4-FFF2-40B4-BE49-F238E27FC236}">
                  <a16:creationId xmlns:a16="http://schemas.microsoft.com/office/drawing/2014/main" id="{092F1AEA-83C0-C4B6-DFF1-72CC252DEE1A}"/>
                </a:ext>
              </a:extLst>
            </p:cNvPr>
            <p:cNvSpPr/>
            <p:nvPr/>
          </p:nvSpPr>
          <p:spPr>
            <a:xfrm>
              <a:off x="-5102977" y="2163845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" name="Ellipse 68">
              <a:extLst>
                <a:ext uri="{FF2B5EF4-FFF2-40B4-BE49-F238E27FC236}">
                  <a16:creationId xmlns:a16="http://schemas.microsoft.com/office/drawing/2014/main" id="{3ECFD180-BF66-18B3-0859-E9714A825B50}"/>
                </a:ext>
              </a:extLst>
            </p:cNvPr>
            <p:cNvSpPr/>
            <p:nvPr/>
          </p:nvSpPr>
          <p:spPr>
            <a:xfrm>
              <a:off x="-5765172" y="2049080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" name="Ellipse 69">
              <a:extLst>
                <a:ext uri="{FF2B5EF4-FFF2-40B4-BE49-F238E27FC236}">
                  <a16:creationId xmlns:a16="http://schemas.microsoft.com/office/drawing/2014/main" id="{21644953-3693-AE4B-6CD4-1C56C548CA84}"/>
                </a:ext>
              </a:extLst>
            </p:cNvPr>
            <p:cNvSpPr/>
            <p:nvPr/>
          </p:nvSpPr>
          <p:spPr>
            <a:xfrm>
              <a:off x="-5699033" y="2175317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" name="Ellipse 70">
              <a:extLst>
                <a:ext uri="{FF2B5EF4-FFF2-40B4-BE49-F238E27FC236}">
                  <a16:creationId xmlns:a16="http://schemas.microsoft.com/office/drawing/2014/main" id="{BA7E7D60-15CD-78FC-0927-16B614DC7174}"/>
                </a:ext>
              </a:extLst>
            </p:cNvPr>
            <p:cNvSpPr/>
            <p:nvPr/>
          </p:nvSpPr>
          <p:spPr>
            <a:xfrm>
              <a:off x="-5897853" y="2049080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" name="Ellipse 71">
              <a:extLst>
                <a:ext uri="{FF2B5EF4-FFF2-40B4-BE49-F238E27FC236}">
                  <a16:creationId xmlns:a16="http://schemas.microsoft.com/office/drawing/2014/main" id="{E5EF0F57-774E-E6BE-F501-31E3513768AF}"/>
                </a:ext>
              </a:extLst>
            </p:cNvPr>
            <p:cNvSpPr/>
            <p:nvPr/>
          </p:nvSpPr>
          <p:spPr>
            <a:xfrm>
              <a:off x="-5500375" y="2186805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" name="Ellipse 72">
              <a:extLst>
                <a:ext uri="{FF2B5EF4-FFF2-40B4-BE49-F238E27FC236}">
                  <a16:creationId xmlns:a16="http://schemas.microsoft.com/office/drawing/2014/main" id="{569F324F-6958-B3C2-BC31-1E66DFF19019}"/>
                </a:ext>
              </a:extLst>
            </p:cNvPr>
            <p:cNvSpPr/>
            <p:nvPr/>
          </p:nvSpPr>
          <p:spPr>
            <a:xfrm>
              <a:off x="-5434075" y="2221228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" name="Ellipse 73">
              <a:extLst>
                <a:ext uri="{FF2B5EF4-FFF2-40B4-BE49-F238E27FC236}">
                  <a16:creationId xmlns:a16="http://schemas.microsoft.com/office/drawing/2014/main" id="{6543FF8D-7C8D-AFAD-700D-65FA92DCF95C}"/>
                </a:ext>
              </a:extLst>
            </p:cNvPr>
            <p:cNvSpPr/>
            <p:nvPr/>
          </p:nvSpPr>
          <p:spPr>
            <a:xfrm>
              <a:off x="-6030131" y="2232716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" name="Ellipse 74">
              <a:extLst>
                <a:ext uri="{FF2B5EF4-FFF2-40B4-BE49-F238E27FC236}">
                  <a16:creationId xmlns:a16="http://schemas.microsoft.com/office/drawing/2014/main" id="{3C6F26C7-817A-000C-6817-5A255C3A769E}"/>
                </a:ext>
              </a:extLst>
            </p:cNvPr>
            <p:cNvSpPr/>
            <p:nvPr/>
          </p:nvSpPr>
          <p:spPr>
            <a:xfrm>
              <a:off x="-5367855" y="198022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" name="Ellipse 75">
              <a:extLst>
                <a:ext uri="{FF2B5EF4-FFF2-40B4-BE49-F238E27FC236}">
                  <a16:creationId xmlns:a16="http://schemas.microsoft.com/office/drawing/2014/main" id="{24102415-3306-2F60-18AA-27A3F5B7EEE9}"/>
                </a:ext>
              </a:extLst>
            </p:cNvPr>
            <p:cNvSpPr/>
            <p:nvPr/>
          </p:nvSpPr>
          <p:spPr>
            <a:xfrm>
              <a:off x="-5765172" y="2232700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" name="Ellipse 76">
              <a:extLst>
                <a:ext uri="{FF2B5EF4-FFF2-40B4-BE49-F238E27FC236}">
                  <a16:creationId xmlns:a16="http://schemas.microsoft.com/office/drawing/2014/main" id="{D2D7AC64-3112-7BC3-B9CD-F2A757B49C0E}"/>
                </a:ext>
              </a:extLst>
            </p:cNvPr>
            <p:cNvSpPr/>
            <p:nvPr/>
          </p:nvSpPr>
          <p:spPr>
            <a:xfrm>
              <a:off x="-5102897" y="198022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" name="Ellipse 77">
              <a:extLst>
                <a:ext uri="{FF2B5EF4-FFF2-40B4-BE49-F238E27FC236}">
                  <a16:creationId xmlns:a16="http://schemas.microsoft.com/office/drawing/2014/main" id="{91D0A85B-8AE0-FA9B-83E1-24FC0EB3084F}"/>
                </a:ext>
              </a:extLst>
            </p:cNvPr>
            <p:cNvSpPr/>
            <p:nvPr/>
          </p:nvSpPr>
          <p:spPr>
            <a:xfrm>
              <a:off x="-5367855" y="2232716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" name="Ellipse 78">
              <a:extLst>
                <a:ext uri="{FF2B5EF4-FFF2-40B4-BE49-F238E27FC236}">
                  <a16:creationId xmlns:a16="http://schemas.microsoft.com/office/drawing/2014/main" id="{DA9A39B0-9336-E020-9B34-9280FA7C4D41}"/>
                </a:ext>
              </a:extLst>
            </p:cNvPr>
            <p:cNvSpPr/>
            <p:nvPr/>
          </p:nvSpPr>
          <p:spPr>
            <a:xfrm>
              <a:off x="-5102897" y="2232716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" name="Ellipse 79">
              <a:extLst>
                <a:ext uri="{FF2B5EF4-FFF2-40B4-BE49-F238E27FC236}">
                  <a16:creationId xmlns:a16="http://schemas.microsoft.com/office/drawing/2014/main" id="{BDFBE903-DFD8-2021-4E5F-6379A4620DE4}"/>
                </a:ext>
              </a:extLst>
            </p:cNvPr>
            <p:cNvSpPr/>
            <p:nvPr/>
          </p:nvSpPr>
          <p:spPr>
            <a:xfrm>
              <a:off x="-5301555" y="2244187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" name="Ellipse 80">
              <a:extLst>
                <a:ext uri="{FF2B5EF4-FFF2-40B4-BE49-F238E27FC236}">
                  <a16:creationId xmlns:a16="http://schemas.microsoft.com/office/drawing/2014/main" id="{5B8576BD-3F3D-94B3-AD52-8CED9C57FE5D}"/>
                </a:ext>
              </a:extLst>
            </p:cNvPr>
            <p:cNvSpPr/>
            <p:nvPr/>
          </p:nvSpPr>
          <p:spPr>
            <a:xfrm>
              <a:off x="-5897692" y="2278619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" name="Ellipse 81">
              <a:extLst>
                <a:ext uri="{FF2B5EF4-FFF2-40B4-BE49-F238E27FC236}">
                  <a16:creationId xmlns:a16="http://schemas.microsoft.com/office/drawing/2014/main" id="{3AF5AB33-D7B0-D94F-6ED1-91F21B89B461}"/>
                </a:ext>
              </a:extLst>
            </p:cNvPr>
            <p:cNvSpPr/>
            <p:nvPr/>
          </p:nvSpPr>
          <p:spPr>
            <a:xfrm>
              <a:off x="-4904319" y="2014665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" name="Ellipse 82">
              <a:extLst>
                <a:ext uri="{FF2B5EF4-FFF2-40B4-BE49-F238E27FC236}">
                  <a16:creationId xmlns:a16="http://schemas.microsoft.com/office/drawing/2014/main" id="{4855604E-1ED5-7EAD-BD2D-DDC01BC8EA51}"/>
                </a:ext>
              </a:extLst>
            </p:cNvPr>
            <p:cNvSpPr/>
            <p:nvPr/>
          </p:nvSpPr>
          <p:spPr>
            <a:xfrm>
              <a:off x="-5434155" y="1991697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" name="Ellipse 83">
              <a:extLst>
                <a:ext uri="{FF2B5EF4-FFF2-40B4-BE49-F238E27FC236}">
                  <a16:creationId xmlns:a16="http://schemas.microsoft.com/office/drawing/2014/main" id="{3AD95483-D04B-3A2A-9D26-0C8A67294322}"/>
                </a:ext>
              </a:extLst>
            </p:cNvPr>
            <p:cNvSpPr/>
            <p:nvPr/>
          </p:nvSpPr>
          <p:spPr>
            <a:xfrm>
              <a:off x="-5765253" y="2278619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" name="Ellipse 84">
              <a:extLst>
                <a:ext uri="{FF2B5EF4-FFF2-40B4-BE49-F238E27FC236}">
                  <a16:creationId xmlns:a16="http://schemas.microsoft.com/office/drawing/2014/main" id="{7E775278-EADD-516E-CB38-892DDCCE95CD}"/>
                </a:ext>
              </a:extLst>
            </p:cNvPr>
            <p:cNvSpPr/>
            <p:nvPr/>
          </p:nvSpPr>
          <p:spPr>
            <a:xfrm>
              <a:off x="-4771799" y="1876924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" name="Ellipse 85">
              <a:extLst>
                <a:ext uri="{FF2B5EF4-FFF2-40B4-BE49-F238E27FC236}">
                  <a16:creationId xmlns:a16="http://schemas.microsoft.com/office/drawing/2014/main" id="{6A259827-A85F-215F-6C66-68C17AE27908}"/>
                </a:ext>
              </a:extLst>
            </p:cNvPr>
            <p:cNvSpPr/>
            <p:nvPr/>
          </p:nvSpPr>
          <p:spPr>
            <a:xfrm>
              <a:off x="-5036677" y="1991697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" name="Ellipse 86">
              <a:extLst>
                <a:ext uri="{FF2B5EF4-FFF2-40B4-BE49-F238E27FC236}">
                  <a16:creationId xmlns:a16="http://schemas.microsoft.com/office/drawing/2014/main" id="{007D1758-8DE3-C467-A657-16F191918A57}"/>
                </a:ext>
              </a:extLst>
            </p:cNvPr>
            <p:cNvSpPr/>
            <p:nvPr/>
          </p:nvSpPr>
          <p:spPr>
            <a:xfrm>
              <a:off x="-5566514" y="2014665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" name="Ellipse 87">
              <a:extLst>
                <a:ext uri="{FF2B5EF4-FFF2-40B4-BE49-F238E27FC236}">
                  <a16:creationId xmlns:a16="http://schemas.microsoft.com/office/drawing/2014/main" id="{4729D6E8-781A-E641-443D-849FF3CA5ADE}"/>
                </a:ext>
              </a:extLst>
            </p:cNvPr>
            <p:cNvSpPr/>
            <p:nvPr/>
          </p:nvSpPr>
          <p:spPr>
            <a:xfrm>
              <a:off x="-5831392" y="22901150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" name="Ellipse 88">
              <a:extLst>
                <a:ext uri="{FF2B5EF4-FFF2-40B4-BE49-F238E27FC236}">
                  <a16:creationId xmlns:a16="http://schemas.microsoft.com/office/drawing/2014/main" id="{99C9AD9A-5748-02D3-AAC8-7834831AE319}"/>
                </a:ext>
              </a:extLst>
            </p:cNvPr>
            <p:cNvSpPr/>
            <p:nvPr/>
          </p:nvSpPr>
          <p:spPr>
            <a:xfrm>
              <a:off x="-4639119" y="1991713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" name="Ellipse 89">
              <a:extLst>
                <a:ext uri="{FF2B5EF4-FFF2-40B4-BE49-F238E27FC236}">
                  <a16:creationId xmlns:a16="http://schemas.microsoft.com/office/drawing/2014/main" id="{FE290EC1-6EB0-8D94-F16F-4475992E91F4}"/>
                </a:ext>
              </a:extLst>
            </p:cNvPr>
            <p:cNvSpPr/>
            <p:nvPr/>
          </p:nvSpPr>
          <p:spPr>
            <a:xfrm>
              <a:off x="-5632733" y="2003177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" name="Ellipse 90">
              <a:extLst>
                <a:ext uri="{FF2B5EF4-FFF2-40B4-BE49-F238E27FC236}">
                  <a16:creationId xmlns:a16="http://schemas.microsoft.com/office/drawing/2014/main" id="{058BEC6E-A2D8-BE04-7E19-43CE71DAAE42}"/>
                </a:ext>
              </a:extLst>
            </p:cNvPr>
            <p:cNvSpPr/>
            <p:nvPr/>
          </p:nvSpPr>
          <p:spPr>
            <a:xfrm>
              <a:off x="-4639199" y="18769402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" name="Ellipse 91">
              <a:extLst>
                <a:ext uri="{FF2B5EF4-FFF2-40B4-BE49-F238E27FC236}">
                  <a16:creationId xmlns:a16="http://schemas.microsoft.com/office/drawing/2014/main" id="{710278E1-F503-E905-C31E-49E56BDAD172}"/>
                </a:ext>
              </a:extLst>
            </p:cNvPr>
            <p:cNvSpPr/>
            <p:nvPr/>
          </p:nvSpPr>
          <p:spPr>
            <a:xfrm>
              <a:off x="-5566594" y="2267131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" name="Ellipse 92">
              <a:extLst>
                <a:ext uri="{FF2B5EF4-FFF2-40B4-BE49-F238E27FC236}">
                  <a16:creationId xmlns:a16="http://schemas.microsoft.com/office/drawing/2014/main" id="{25797090-40B5-E4B0-7DDE-83A3CE64561B}"/>
                </a:ext>
              </a:extLst>
            </p:cNvPr>
            <p:cNvSpPr/>
            <p:nvPr/>
          </p:nvSpPr>
          <p:spPr>
            <a:xfrm>
              <a:off x="-5235336" y="2003177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" name="Forme libre 93">
              <a:extLst>
                <a:ext uri="{FF2B5EF4-FFF2-40B4-BE49-F238E27FC236}">
                  <a16:creationId xmlns:a16="http://schemas.microsoft.com/office/drawing/2014/main" id="{9F933AEC-C40D-3DFA-D449-0F8903627E35}"/>
                </a:ext>
              </a:extLst>
            </p:cNvPr>
            <p:cNvSpPr/>
            <p:nvPr/>
          </p:nvSpPr>
          <p:spPr>
            <a:xfrm>
              <a:off x="-5832357" y="22671060"/>
              <a:ext cx="67524" cy="66880"/>
            </a:xfrm>
            <a:custGeom>
              <a:avLst/>
              <a:gdLst>
                <a:gd name="csX0" fmla="*/ 9906 w 67524"/>
                <a:gd name="csY0" fmla="*/ 10164 h 66880"/>
                <a:gd name="csX1" fmla="*/ 57840 w 67524"/>
                <a:gd name="csY1" fmla="*/ 56725 h 66880"/>
                <a:gd name="csX2" fmla="*/ 9906 w 67524"/>
                <a:gd name="csY2" fmla="*/ 10164 h 6688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67524" h="66880">
                  <a:moveTo>
                    <a:pt x="9906" y="10164"/>
                  </a:moveTo>
                  <a:cubicBezTo>
                    <a:pt x="39876" y="-20853"/>
                    <a:pt x="88290" y="26193"/>
                    <a:pt x="57840" y="56725"/>
                  </a:cubicBezTo>
                  <a:cubicBezTo>
                    <a:pt x="27387" y="87258"/>
                    <a:pt x="-20949" y="42226"/>
                    <a:pt x="9906" y="10164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" name="Ellipse 94">
              <a:extLst>
                <a:ext uri="{FF2B5EF4-FFF2-40B4-BE49-F238E27FC236}">
                  <a16:creationId xmlns:a16="http://schemas.microsoft.com/office/drawing/2014/main" id="{778B7C4F-7AF4-3302-1AF0-3BD45C949D8E}"/>
                </a:ext>
              </a:extLst>
            </p:cNvPr>
            <p:cNvSpPr/>
            <p:nvPr/>
          </p:nvSpPr>
          <p:spPr>
            <a:xfrm>
              <a:off x="-5500214" y="2255667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" name="Ellipse 95">
              <a:extLst>
                <a:ext uri="{FF2B5EF4-FFF2-40B4-BE49-F238E27FC236}">
                  <a16:creationId xmlns:a16="http://schemas.microsoft.com/office/drawing/2014/main" id="{A7726BAF-151C-6679-DE05-02642132C6D5}"/>
                </a:ext>
              </a:extLst>
            </p:cNvPr>
            <p:cNvSpPr/>
            <p:nvPr/>
          </p:nvSpPr>
          <p:spPr>
            <a:xfrm>
              <a:off x="-4838099" y="2003177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" name="Ellipse 96">
              <a:extLst>
                <a:ext uri="{FF2B5EF4-FFF2-40B4-BE49-F238E27FC236}">
                  <a16:creationId xmlns:a16="http://schemas.microsoft.com/office/drawing/2014/main" id="{EC00F8B2-419D-6E7C-4DF2-C69424CF8E69}"/>
                </a:ext>
              </a:extLst>
            </p:cNvPr>
            <p:cNvSpPr/>
            <p:nvPr/>
          </p:nvSpPr>
          <p:spPr>
            <a:xfrm>
              <a:off x="-4705499" y="2003177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" name="Ellipse 97">
              <a:extLst>
                <a:ext uri="{FF2B5EF4-FFF2-40B4-BE49-F238E27FC236}">
                  <a16:creationId xmlns:a16="http://schemas.microsoft.com/office/drawing/2014/main" id="{A9C1B650-0F0E-AD5F-F8FB-E4CD228BDDF7}"/>
                </a:ext>
              </a:extLst>
            </p:cNvPr>
            <p:cNvSpPr/>
            <p:nvPr/>
          </p:nvSpPr>
          <p:spPr>
            <a:xfrm>
              <a:off x="-4970377" y="1888420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" name="Ellipse 98">
              <a:extLst>
                <a:ext uri="{FF2B5EF4-FFF2-40B4-BE49-F238E27FC236}">
                  <a16:creationId xmlns:a16="http://schemas.microsoft.com/office/drawing/2014/main" id="{D3A0F5A8-0899-8CBD-C0C6-EA22AC8CB0F1}"/>
                </a:ext>
              </a:extLst>
            </p:cNvPr>
            <p:cNvSpPr/>
            <p:nvPr/>
          </p:nvSpPr>
          <p:spPr>
            <a:xfrm>
              <a:off x="-4904238" y="19917056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" name="Ellipse 99">
              <a:extLst>
                <a:ext uri="{FF2B5EF4-FFF2-40B4-BE49-F238E27FC236}">
                  <a16:creationId xmlns:a16="http://schemas.microsoft.com/office/drawing/2014/main" id="{0C623267-BC27-E69E-D107-7884D116DC7B}"/>
                </a:ext>
              </a:extLst>
            </p:cNvPr>
            <p:cNvSpPr/>
            <p:nvPr/>
          </p:nvSpPr>
          <p:spPr>
            <a:xfrm>
              <a:off x="-4904238" y="1899883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" name="Ellipse 100">
              <a:extLst>
                <a:ext uri="{FF2B5EF4-FFF2-40B4-BE49-F238E27FC236}">
                  <a16:creationId xmlns:a16="http://schemas.microsoft.com/office/drawing/2014/main" id="{BCB040B1-4B40-A867-E175-9BC89FBE29BB}"/>
                </a:ext>
              </a:extLst>
            </p:cNvPr>
            <p:cNvSpPr/>
            <p:nvPr/>
          </p:nvSpPr>
          <p:spPr>
            <a:xfrm>
              <a:off x="-5566433" y="22212364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" name="Ellipse 101">
              <a:extLst>
                <a:ext uri="{FF2B5EF4-FFF2-40B4-BE49-F238E27FC236}">
                  <a16:creationId xmlns:a16="http://schemas.microsoft.com/office/drawing/2014/main" id="{688A6306-F2D6-A933-4C5B-A66593AEBF75}"/>
                </a:ext>
              </a:extLst>
            </p:cNvPr>
            <p:cNvSpPr/>
            <p:nvPr/>
          </p:nvSpPr>
          <p:spPr>
            <a:xfrm>
              <a:off x="-5699033" y="2221228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" name="Ellipse 102">
              <a:extLst>
                <a:ext uri="{FF2B5EF4-FFF2-40B4-BE49-F238E27FC236}">
                  <a16:creationId xmlns:a16="http://schemas.microsoft.com/office/drawing/2014/main" id="{7220335A-FB92-05EB-91B3-840E9E35FD2F}"/>
                </a:ext>
              </a:extLst>
            </p:cNvPr>
            <p:cNvSpPr/>
            <p:nvPr/>
          </p:nvSpPr>
          <p:spPr>
            <a:xfrm>
              <a:off x="-5831392" y="22212364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" name="Ellipse 103">
              <a:extLst>
                <a:ext uri="{FF2B5EF4-FFF2-40B4-BE49-F238E27FC236}">
                  <a16:creationId xmlns:a16="http://schemas.microsoft.com/office/drawing/2014/main" id="{E8A1961D-2007-74C7-2D0A-3BEC93304522}"/>
                </a:ext>
              </a:extLst>
            </p:cNvPr>
            <p:cNvSpPr/>
            <p:nvPr/>
          </p:nvSpPr>
          <p:spPr>
            <a:xfrm>
              <a:off x="-5566352" y="19917056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" name="Ellipse 104">
              <a:extLst>
                <a:ext uri="{FF2B5EF4-FFF2-40B4-BE49-F238E27FC236}">
                  <a16:creationId xmlns:a16="http://schemas.microsoft.com/office/drawing/2014/main" id="{705F0EE0-52D7-11BD-F11D-92FDEDC89904}"/>
                </a:ext>
              </a:extLst>
            </p:cNvPr>
            <p:cNvSpPr/>
            <p:nvPr/>
          </p:nvSpPr>
          <p:spPr>
            <a:xfrm>
              <a:off x="-5566514" y="2198268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" name="Ellipse 105">
              <a:extLst>
                <a:ext uri="{FF2B5EF4-FFF2-40B4-BE49-F238E27FC236}">
                  <a16:creationId xmlns:a16="http://schemas.microsoft.com/office/drawing/2014/main" id="{92B3CC90-729E-2721-5477-C569F95F7C87}"/>
                </a:ext>
              </a:extLst>
            </p:cNvPr>
            <p:cNvSpPr/>
            <p:nvPr/>
          </p:nvSpPr>
          <p:spPr>
            <a:xfrm>
              <a:off x="-5235416" y="2186805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" name="Ellipse 106">
              <a:extLst>
                <a:ext uri="{FF2B5EF4-FFF2-40B4-BE49-F238E27FC236}">
                  <a16:creationId xmlns:a16="http://schemas.microsoft.com/office/drawing/2014/main" id="{9935FF11-2FF7-A859-675B-541CF1091336}"/>
                </a:ext>
              </a:extLst>
            </p:cNvPr>
            <p:cNvSpPr/>
            <p:nvPr/>
          </p:nvSpPr>
          <p:spPr>
            <a:xfrm>
              <a:off x="-5500455" y="2026128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" name="Ellipse 107">
              <a:extLst>
                <a:ext uri="{FF2B5EF4-FFF2-40B4-BE49-F238E27FC236}">
                  <a16:creationId xmlns:a16="http://schemas.microsoft.com/office/drawing/2014/main" id="{62E873E4-562F-B06D-1F96-4A110FADB2D6}"/>
                </a:ext>
              </a:extLst>
            </p:cNvPr>
            <p:cNvSpPr/>
            <p:nvPr/>
          </p:nvSpPr>
          <p:spPr>
            <a:xfrm>
              <a:off x="-5169116" y="2175317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" name="Ellipse 108">
              <a:extLst>
                <a:ext uri="{FF2B5EF4-FFF2-40B4-BE49-F238E27FC236}">
                  <a16:creationId xmlns:a16="http://schemas.microsoft.com/office/drawing/2014/main" id="{1F881DB2-18EC-E679-2905-252EEA6B95D7}"/>
                </a:ext>
              </a:extLst>
            </p:cNvPr>
            <p:cNvSpPr/>
            <p:nvPr/>
          </p:nvSpPr>
          <p:spPr>
            <a:xfrm>
              <a:off x="-4970458" y="19802420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" name="Ellipse 109">
              <a:extLst>
                <a:ext uri="{FF2B5EF4-FFF2-40B4-BE49-F238E27FC236}">
                  <a16:creationId xmlns:a16="http://schemas.microsoft.com/office/drawing/2014/main" id="{328A1059-9406-8EC5-8778-3F04B6BC67F4}"/>
                </a:ext>
              </a:extLst>
            </p:cNvPr>
            <p:cNvSpPr/>
            <p:nvPr/>
          </p:nvSpPr>
          <p:spPr>
            <a:xfrm>
              <a:off x="-5301716" y="2175317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" name="Ellipse 110">
              <a:extLst>
                <a:ext uri="{FF2B5EF4-FFF2-40B4-BE49-F238E27FC236}">
                  <a16:creationId xmlns:a16="http://schemas.microsoft.com/office/drawing/2014/main" id="{0EC28F74-4829-579F-AFE8-787BCBE1DCC0}"/>
                </a:ext>
              </a:extLst>
            </p:cNvPr>
            <p:cNvSpPr/>
            <p:nvPr/>
          </p:nvSpPr>
          <p:spPr>
            <a:xfrm>
              <a:off x="-4970377" y="2026128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" name="Ellipse 111">
              <a:extLst>
                <a:ext uri="{FF2B5EF4-FFF2-40B4-BE49-F238E27FC236}">
                  <a16:creationId xmlns:a16="http://schemas.microsoft.com/office/drawing/2014/main" id="{C658463C-2D9D-81F5-1BEA-CD44D418455B}"/>
                </a:ext>
              </a:extLst>
            </p:cNvPr>
            <p:cNvSpPr/>
            <p:nvPr/>
          </p:nvSpPr>
          <p:spPr>
            <a:xfrm>
              <a:off x="-5434155" y="21753335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" name="Ellipse 112">
              <a:extLst>
                <a:ext uri="{FF2B5EF4-FFF2-40B4-BE49-F238E27FC236}">
                  <a16:creationId xmlns:a16="http://schemas.microsoft.com/office/drawing/2014/main" id="{244AE102-2441-5D68-5C5A-21A8C78BA83A}"/>
                </a:ext>
              </a:extLst>
            </p:cNvPr>
            <p:cNvSpPr/>
            <p:nvPr/>
          </p:nvSpPr>
          <p:spPr>
            <a:xfrm>
              <a:off x="-5831392" y="21753254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" name="Ellipse 113">
              <a:extLst>
                <a:ext uri="{FF2B5EF4-FFF2-40B4-BE49-F238E27FC236}">
                  <a16:creationId xmlns:a16="http://schemas.microsoft.com/office/drawing/2014/main" id="{2A74326E-F021-860B-EF5E-4B3FDDA960DB}"/>
                </a:ext>
              </a:extLst>
            </p:cNvPr>
            <p:cNvSpPr/>
            <p:nvPr/>
          </p:nvSpPr>
          <p:spPr>
            <a:xfrm>
              <a:off x="-5235336" y="2163845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" name="Ellipse 114">
              <a:extLst>
                <a:ext uri="{FF2B5EF4-FFF2-40B4-BE49-F238E27FC236}">
                  <a16:creationId xmlns:a16="http://schemas.microsoft.com/office/drawing/2014/main" id="{6C73FDE9-13A8-4C36-0637-39826A5EDB2C}"/>
                </a:ext>
              </a:extLst>
            </p:cNvPr>
            <p:cNvSpPr/>
            <p:nvPr/>
          </p:nvSpPr>
          <p:spPr>
            <a:xfrm>
              <a:off x="-5566594" y="2037632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" name="Ellipse 115">
              <a:extLst>
                <a:ext uri="{FF2B5EF4-FFF2-40B4-BE49-F238E27FC236}">
                  <a16:creationId xmlns:a16="http://schemas.microsoft.com/office/drawing/2014/main" id="{BBC20F77-258E-47C7-FC99-ED7F042F662C}"/>
                </a:ext>
              </a:extLst>
            </p:cNvPr>
            <p:cNvSpPr/>
            <p:nvPr/>
          </p:nvSpPr>
          <p:spPr>
            <a:xfrm>
              <a:off x="-5500214" y="21638618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" name="Ellipse 116">
              <a:extLst>
                <a:ext uri="{FF2B5EF4-FFF2-40B4-BE49-F238E27FC236}">
                  <a16:creationId xmlns:a16="http://schemas.microsoft.com/office/drawing/2014/main" id="{1AA5FA2C-49C0-EA3F-3CCA-D4BA42B37DAD}"/>
                </a:ext>
              </a:extLst>
            </p:cNvPr>
            <p:cNvSpPr/>
            <p:nvPr/>
          </p:nvSpPr>
          <p:spPr>
            <a:xfrm>
              <a:off x="-5500133" y="19802420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" name="Ellipse 117">
              <a:extLst>
                <a:ext uri="{FF2B5EF4-FFF2-40B4-BE49-F238E27FC236}">
                  <a16:creationId xmlns:a16="http://schemas.microsoft.com/office/drawing/2014/main" id="{8D51A1C4-E228-E42D-C6DC-508850332DCD}"/>
                </a:ext>
              </a:extLst>
            </p:cNvPr>
            <p:cNvSpPr/>
            <p:nvPr/>
          </p:nvSpPr>
          <p:spPr>
            <a:xfrm>
              <a:off x="-5301716" y="1922835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" name="Ellipse 118">
              <a:extLst>
                <a:ext uri="{FF2B5EF4-FFF2-40B4-BE49-F238E27FC236}">
                  <a16:creationId xmlns:a16="http://schemas.microsoft.com/office/drawing/2014/main" id="{081DBF6F-8CE8-647F-8FB1-F2D925D30A6C}"/>
                </a:ext>
              </a:extLst>
            </p:cNvPr>
            <p:cNvSpPr/>
            <p:nvPr/>
          </p:nvSpPr>
          <p:spPr>
            <a:xfrm>
              <a:off x="-5897772" y="2163853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" name="Ellipse 119">
              <a:extLst>
                <a:ext uri="{FF2B5EF4-FFF2-40B4-BE49-F238E27FC236}">
                  <a16:creationId xmlns:a16="http://schemas.microsoft.com/office/drawing/2014/main" id="{7C75179E-96B2-9547-BF99-9D922D81CC4B}"/>
                </a:ext>
              </a:extLst>
            </p:cNvPr>
            <p:cNvSpPr/>
            <p:nvPr/>
          </p:nvSpPr>
          <p:spPr>
            <a:xfrm>
              <a:off x="-4904077" y="2037632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" name="Ellipse 120">
              <a:extLst>
                <a:ext uri="{FF2B5EF4-FFF2-40B4-BE49-F238E27FC236}">
                  <a16:creationId xmlns:a16="http://schemas.microsoft.com/office/drawing/2014/main" id="{F273DFDB-135C-06A9-1FE1-03AD509506DE}"/>
                </a:ext>
              </a:extLst>
            </p:cNvPr>
            <p:cNvSpPr/>
            <p:nvPr/>
          </p:nvSpPr>
          <p:spPr>
            <a:xfrm>
              <a:off x="-5169116" y="1922835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" name="Ellipse 121">
              <a:extLst>
                <a:ext uri="{FF2B5EF4-FFF2-40B4-BE49-F238E27FC236}">
                  <a16:creationId xmlns:a16="http://schemas.microsoft.com/office/drawing/2014/main" id="{CC17AE9A-6D1D-7B32-C43D-69B760BD56EE}"/>
                </a:ext>
              </a:extLst>
            </p:cNvPr>
            <p:cNvSpPr/>
            <p:nvPr/>
          </p:nvSpPr>
          <p:spPr>
            <a:xfrm>
              <a:off x="-4771719" y="1922843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" name="Ellipse 122">
              <a:extLst>
                <a:ext uri="{FF2B5EF4-FFF2-40B4-BE49-F238E27FC236}">
                  <a16:creationId xmlns:a16="http://schemas.microsoft.com/office/drawing/2014/main" id="{4A1EB393-30D2-77D0-F119-06B50D6F26F4}"/>
                </a:ext>
              </a:extLst>
            </p:cNvPr>
            <p:cNvSpPr/>
            <p:nvPr/>
          </p:nvSpPr>
          <p:spPr>
            <a:xfrm>
              <a:off x="-4639199" y="19228432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" name="Ellipse 123">
              <a:extLst>
                <a:ext uri="{FF2B5EF4-FFF2-40B4-BE49-F238E27FC236}">
                  <a16:creationId xmlns:a16="http://schemas.microsoft.com/office/drawing/2014/main" id="{8495CC49-8D1E-0914-F719-00B2C1345C84}"/>
                </a:ext>
              </a:extLst>
            </p:cNvPr>
            <p:cNvSpPr/>
            <p:nvPr/>
          </p:nvSpPr>
          <p:spPr>
            <a:xfrm>
              <a:off x="-4904238" y="1968746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" name="Ellipse 124">
              <a:extLst>
                <a:ext uri="{FF2B5EF4-FFF2-40B4-BE49-F238E27FC236}">
                  <a16:creationId xmlns:a16="http://schemas.microsoft.com/office/drawing/2014/main" id="{5643BCE7-21C1-E523-5240-846FF933CF98}"/>
                </a:ext>
              </a:extLst>
            </p:cNvPr>
            <p:cNvSpPr/>
            <p:nvPr/>
          </p:nvSpPr>
          <p:spPr>
            <a:xfrm>
              <a:off x="-5367775" y="1934322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" name="Ellipse 125">
              <a:extLst>
                <a:ext uri="{FF2B5EF4-FFF2-40B4-BE49-F238E27FC236}">
                  <a16:creationId xmlns:a16="http://schemas.microsoft.com/office/drawing/2014/main" id="{6DF39B39-09C5-3C09-434E-F76C5AC7081C}"/>
                </a:ext>
              </a:extLst>
            </p:cNvPr>
            <p:cNvSpPr/>
            <p:nvPr/>
          </p:nvSpPr>
          <p:spPr>
            <a:xfrm>
              <a:off x="-5102977" y="1934322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" name="Ellipse 126">
              <a:extLst>
                <a:ext uri="{FF2B5EF4-FFF2-40B4-BE49-F238E27FC236}">
                  <a16:creationId xmlns:a16="http://schemas.microsoft.com/office/drawing/2014/main" id="{AFE5A53F-A469-44FA-FC10-668F2743F93F}"/>
                </a:ext>
              </a:extLst>
            </p:cNvPr>
            <p:cNvSpPr/>
            <p:nvPr/>
          </p:nvSpPr>
          <p:spPr>
            <a:xfrm>
              <a:off x="-5235336" y="2049088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" name="Ellipse 127">
              <a:extLst>
                <a:ext uri="{FF2B5EF4-FFF2-40B4-BE49-F238E27FC236}">
                  <a16:creationId xmlns:a16="http://schemas.microsoft.com/office/drawing/2014/main" id="{DCA2DDC1-2413-3479-0D52-A3DF4F95A62F}"/>
                </a:ext>
              </a:extLst>
            </p:cNvPr>
            <p:cNvSpPr/>
            <p:nvPr/>
          </p:nvSpPr>
          <p:spPr>
            <a:xfrm>
              <a:off x="-5235416" y="1957274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" name="Ellipse 128">
              <a:extLst>
                <a:ext uri="{FF2B5EF4-FFF2-40B4-BE49-F238E27FC236}">
                  <a16:creationId xmlns:a16="http://schemas.microsoft.com/office/drawing/2014/main" id="{2B15851F-7781-47D5-4FA4-C43FF25A41C7}"/>
                </a:ext>
              </a:extLst>
            </p:cNvPr>
            <p:cNvSpPr/>
            <p:nvPr/>
          </p:nvSpPr>
          <p:spPr>
            <a:xfrm>
              <a:off x="-5963911" y="2106471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" name="Ellipse 129">
              <a:extLst>
                <a:ext uri="{FF2B5EF4-FFF2-40B4-BE49-F238E27FC236}">
                  <a16:creationId xmlns:a16="http://schemas.microsoft.com/office/drawing/2014/main" id="{EA89960F-8954-10FD-243D-ECF6B218FFD5}"/>
                </a:ext>
              </a:extLst>
            </p:cNvPr>
            <p:cNvSpPr/>
            <p:nvPr/>
          </p:nvSpPr>
          <p:spPr>
            <a:xfrm>
              <a:off x="-5500294" y="2094991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" name="Ellipse 130">
              <a:extLst>
                <a:ext uri="{FF2B5EF4-FFF2-40B4-BE49-F238E27FC236}">
                  <a16:creationId xmlns:a16="http://schemas.microsoft.com/office/drawing/2014/main" id="{71D85E21-E2BF-CA32-36E6-EEF4D87653DE}"/>
                </a:ext>
              </a:extLst>
            </p:cNvPr>
            <p:cNvSpPr/>
            <p:nvPr/>
          </p:nvSpPr>
          <p:spPr>
            <a:xfrm>
              <a:off x="-5632733" y="2094975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" name="Ellipse 131">
              <a:extLst>
                <a:ext uri="{FF2B5EF4-FFF2-40B4-BE49-F238E27FC236}">
                  <a16:creationId xmlns:a16="http://schemas.microsoft.com/office/drawing/2014/main" id="{8DE5EABF-BDD1-DD3E-A292-0931E5A32F0A}"/>
                </a:ext>
              </a:extLst>
            </p:cNvPr>
            <p:cNvSpPr/>
            <p:nvPr/>
          </p:nvSpPr>
          <p:spPr>
            <a:xfrm>
              <a:off x="-5765253" y="20949832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" name="Ellipse 132">
              <a:extLst>
                <a:ext uri="{FF2B5EF4-FFF2-40B4-BE49-F238E27FC236}">
                  <a16:creationId xmlns:a16="http://schemas.microsoft.com/office/drawing/2014/main" id="{464C7119-BBFD-8B0E-C549-0D774D6FC29F}"/>
                </a:ext>
              </a:extLst>
            </p:cNvPr>
            <p:cNvSpPr/>
            <p:nvPr/>
          </p:nvSpPr>
          <p:spPr>
            <a:xfrm>
              <a:off x="-5235416" y="2072039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" name="Ellipse 133">
              <a:extLst>
                <a:ext uri="{FF2B5EF4-FFF2-40B4-BE49-F238E27FC236}">
                  <a16:creationId xmlns:a16="http://schemas.microsoft.com/office/drawing/2014/main" id="{4B658D54-D7E8-1B94-3DD9-196DDBAA1263}"/>
                </a:ext>
              </a:extLst>
            </p:cNvPr>
            <p:cNvSpPr/>
            <p:nvPr/>
          </p:nvSpPr>
          <p:spPr>
            <a:xfrm>
              <a:off x="-5500375" y="2072039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" name="Ellipse 134">
              <a:extLst>
                <a:ext uri="{FF2B5EF4-FFF2-40B4-BE49-F238E27FC236}">
                  <a16:creationId xmlns:a16="http://schemas.microsoft.com/office/drawing/2014/main" id="{4DBF84E1-C09A-1865-7AED-46110F7C3839}"/>
                </a:ext>
              </a:extLst>
            </p:cNvPr>
            <p:cNvSpPr/>
            <p:nvPr/>
          </p:nvSpPr>
          <p:spPr>
            <a:xfrm>
              <a:off x="-5566594" y="1968746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" name="Ellipse 135">
              <a:extLst>
                <a:ext uri="{FF2B5EF4-FFF2-40B4-BE49-F238E27FC236}">
                  <a16:creationId xmlns:a16="http://schemas.microsoft.com/office/drawing/2014/main" id="{15D534D8-69CF-4B6D-9EA6-564EAD90E4E4}"/>
                </a:ext>
              </a:extLst>
            </p:cNvPr>
            <p:cNvSpPr/>
            <p:nvPr/>
          </p:nvSpPr>
          <p:spPr>
            <a:xfrm>
              <a:off x="-5367775" y="2049088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" name="Ellipse 136">
              <a:extLst>
                <a:ext uri="{FF2B5EF4-FFF2-40B4-BE49-F238E27FC236}">
                  <a16:creationId xmlns:a16="http://schemas.microsoft.com/office/drawing/2014/main" id="{32FA515F-EC00-3B0D-025C-B710D5C5722E}"/>
                </a:ext>
              </a:extLst>
            </p:cNvPr>
            <p:cNvSpPr/>
            <p:nvPr/>
          </p:nvSpPr>
          <p:spPr>
            <a:xfrm>
              <a:off x="-5963831" y="21753416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" name="Ellipse 137">
              <a:extLst>
                <a:ext uri="{FF2B5EF4-FFF2-40B4-BE49-F238E27FC236}">
                  <a16:creationId xmlns:a16="http://schemas.microsoft.com/office/drawing/2014/main" id="{7F1D51AA-721F-8FF3-3E73-5A318DF2B49C}"/>
                </a:ext>
              </a:extLst>
            </p:cNvPr>
            <p:cNvSpPr/>
            <p:nvPr/>
          </p:nvSpPr>
          <p:spPr>
            <a:xfrm>
              <a:off x="-5500214" y="2003177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" name="Ellipse 138">
              <a:extLst>
                <a:ext uri="{FF2B5EF4-FFF2-40B4-BE49-F238E27FC236}">
                  <a16:creationId xmlns:a16="http://schemas.microsoft.com/office/drawing/2014/main" id="{272E464B-BE5F-32AC-1F95-E0DDAEBDB7B7}"/>
                </a:ext>
              </a:extLst>
            </p:cNvPr>
            <p:cNvSpPr/>
            <p:nvPr/>
          </p:nvSpPr>
          <p:spPr>
            <a:xfrm>
              <a:off x="-4970458" y="2003177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" name="Ellipse 139">
              <a:extLst>
                <a:ext uri="{FF2B5EF4-FFF2-40B4-BE49-F238E27FC236}">
                  <a16:creationId xmlns:a16="http://schemas.microsoft.com/office/drawing/2014/main" id="{4D342B46-8464-7AA7-C6B1-0421234315AD}"/>
                </a:ext>
              </a:extLst>
            </p:cNvPr>
            <p:cNvSpPr/>
            <p:nvPr/>
          </p:nvSpPr>
          <p:spPr>
            <a:xfrm>
              <a:off x="-4374482" y="1922859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" name="Ellipse 140">
              <a:extLst>
                <a:ext uri="{FF2B5EF4-FFF2-40B4-BE49-F238E27FC236}">
                  <a16:creationId xmlns:a16="http://schemas.microsoft.com/office/drawing/2014/main" id="{1A741F4E-7A1C-1719-A6EF-E55E9F29C17C}"/>
                </a:ext>
              </a:extLst>
            </p:cNvPr>
            <p:cNvSpPr/>
            <p:nvPr/>
          </p:nvSpPr>
          <p:spPr>
            <a:xfrm>
              <a:off x="-4573060" y="18884280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" name="Ellipse 141">
              <a:extLst>
                <a:ext uri="{FF2B5EF4-FFF2-40B4-BE49-F238E27FC236}">
                  <a16:creationId xmlns:a16="http://schemas.microsoft.com/office/drawing/2014/main" id="{A3364A97-A046-36F2-7841-6876DFFC71DF}"/>
                </a:ext>
              </a:extLst>
            </p:cNvPr>
            <p:cNvSpPr/>
            <p:nvPr/>
          </p:nvSpPr>
          <p:spPr>
            <a:xfrm>
              <a:off x="-5500214" y="22327081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" name="Ellipse 142">
              <a:extLst>
                <a:ext uri="{FF2B5EF4-FFF2-40B4-BE49-F238E27FC236}">
                  <a16:creationId xmlns:a16="http://schemas.microsoft.com/office/drawing/2014/main" id="{B35F3EEB-B2EC-8DE8-86EB-D2AD2098255C}"/>
                </a:ext>
              </a:extLst>
            </p:cNvPr>
            <p:cNvSpPr/>
            <p:nvPr/>
          </p:nvSpPr>
          <p:spPr>
            <a:xfrm>
              <a:off x="-5897772" y="22327081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" name="Ellipse 143">
              <a:extLst>
                <a:ext uri="{FF2B5EF4-FFF2-40B4-BE49-F238E27FC236}">
                  <a16:creationId xmlns:a16="http://schemas.microsoft.com/office/drawing/2014/main" id="{5B1F87AC-3C0D-08E1-33A2-667B3431C440}"/>
                </a:ext>
              </a:extLst>
            </p:cNvPr>
            <p:cNvSpPr/>
            <p:nvPr/>
          </p:nvSpPr>
          <p:spPr>
            <a:xfrm>
              <a:off x="-4904077" y="19228432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" name="Ellipse 144">
              <a:extLst>
                <a:ext uri="{FF2B5EF4-FFF2-40B4-BE49-F238E27FC236}">
                  <a16:creationId xmlns:a16="http://schemas.microsoft.com/office/drawing/2014/main" id="{88721AB4-F1B9-2DFD-9E9B-475D0DD5EFC1}"/>
                </a:ext>
              </a:extLst>
            </p:cNvPr>
            <p:cNvSpPr/>
            <p:nvPr/>
          </p:nvSpPr>
          <p:spPr>
            <a:xfrm>
              <a:off x="-6096108" y="22212445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" name="Ellipse 145">
              <a:extLst>
                <a:ext uri="{FF2B5EF4-FFF2-40B4-BE49-F238E27FC236}">
                  <a16:creationId xmlns:a16="http://schemas.microsoft.com/office/drawing/2014/main" id="{2341192C-6984-8928-1CC0-F8003CF6B158}"/>
                </a:ext>
              </a:extLst>
            </p:cNvPr>
            <p:cNvSpPr/>
            <p:nvPr/>
          </p:nvSpPr>
          <p:spPr>
            <a:xfrm>
              <a:off x="-5632653" y="2209764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" name="Ellipse 146">
              <a:extLst>
                <a:ext uri="{FF2B5EF4-FFF2-40B4-BE49-F238E27FC236}">
                  <a16:creationId xmlns:a16="http://schemas.microsoft.com/office/drawing/2014/main" id="{741F1A03-45B3-0FC0-4D4B-A917A20CA610}"/>
                </a:ext>
              </a:extLst>
            </p:cNvPr>
            <p:cNvSpPr/>
            <p:nvPr/>
          </p:nvSpPr>
          <p:spPr>
            <a:xfrm>
              <a:off x="-4573060" y="1957258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" name="Ellipse 147">
              <a:extLst>
                <a:ext uri="{FF2B5EF4-FFF2-40B4-BE49-F238E27FC236}">
                  <a16:creationId xmlns:a16="http://schemas.microsoft.com/office/drawing/2014/main" id="{15009E7F-1B8E-9D14-E4FF-23FF4A93ACB4}"/>
                </a:ext>
              </a:extLst>
            </p:cNvPr>
            <p:cNvSpPr/>
            <p:nvPr/>
          </p:nvSpPr>
          <p:spPr>
            <a:xfrm>
              <a:off x="-5765253" y="2209764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" name="Ellipse 148">
              <a:extLst>
                <a:ext uri="{FF2B5EF4-FFF2-40B4-BE49-F238E27FC236}">
                  <a16:creationId xmlns:a16="http://schemas.microsoft.com/office/drawing/2014/main" id="{80F98AD8-369A-F7D7-DFFE-0ABB7302A5B8}"/>
                </a:ext>
              </a:extLst>
            </p:cNvPr>
            <p:cNvSpPr/>
            <p:nvPr/>
          </p:nvSpPr>
          <p:spPr>
            <a:xfrm>
              <a:off x="-4970458" y="19343229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" name="Ellipse 149">
              <a:extLst>
                <a:ext uri="{FF2B5EF4-FFF2-40B4-BE49-F238E27FC236}">
                  <a16:creationId xmlns:a16="http://schemas.microsoft.com/office/drawing/2014/main" id="{69420E67-CC35-73D4-6D8B-F18412C3AE42}"/>
                </a:ext>
              </a:extLst>
            </p:cNvPr>
            <p:cNvSpPr/>
            <p:nvPr/>
          </p:nvSpPr>
          <p:spPr>
            <a:xfrm>
              <a:off x="-4572818" y="19343229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" name="Ellipse 150">
              <a:extLst>
                <a:ext uri="{FF2B5EF4-FFF2-40B4-BE49-F238E27FC236}">
                  <a16:creationId xmlns:a16="http://schemas.microsoft.com/office/drawing/2014/main" id="{E446AF88-8B65-38C8-80C5-446774D3BBAB}"/>
                </a:ext>
              </a:extLst>
            </p:cNvPr>
            <p:cNvSpPr/>
            <p:nvPr/>
          </p:nvSpPr>
          <p:spPr>
            <a:xfrm>
              <a:off x="-6096431" y="2198285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" name="Ellipse 151">
              <a:extLst>
                <a:ext uri="{FF2B5EF4-FFF2-40B4-BE49-F238E27FC236}">
                  <a16:creationId xmlns:a16="http://schemas.microsoft.com/office/drawing/2014/main" id="{289251F3-540E-E7DD-B39A-328D46C220BD}"/>
                </a:ext>
              </a:extLst>
            </p:cNvPr>
            <p:cNvSpPr/>
            <p:nvPr/>
          </p:nvSpPr>
          <p:spPr>
            <a:xfrm>
              <a:off x="-4771880" y="2037608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" name="Ellipse 152">
              <a:extLst>
                <a:ext uri="{FF2B5EF4-FFF2-40B4-BE49-F238E27FC236}">
                  <a16:creationId xmlns:a16="http://schemas.microsoft.com/office/drawing/2014/main" id="{8F84ABB3-6803-8DE0-8556-F2F4DA5746C5}"/>
                </a:ext>
              </a:extLst>
            </p:cNvPr>
            <p:cNvSpPr/>
            <p:nvPr/>
          </p:nvSpPr>
          <p:spPr>
            <a:xfrm>
              <a:off x="-5897531" y="2186821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" name="Ellipse 153">
              <a:extLst>
                <a:ext uri="{FF2B5EF4-FFF2-40B4-BE49-F238E27FC236}">
                  <a16:creationId xmlns:a16="http://schemas.microsoft.com/office/drawing/2014/main" id="{37EDE8F4-6DBD-0280-1BE2-52955985E768}"/>
                </a:ext>
              </a:extLst>
            </p:cNvPr>
            <p:cNvSpPr/>
            <p:nvPr/>
          </p:nvSpPr>
          <p:spPr>
            <a:xfrm>
              <a:off x="-5301475" y="19687461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" name="Ellipse 154">
              <a:extLst>
                <a:ext uri="{FF2B5EF4-FFF2-40B4-BE49-F238E27FC236}">
                  <a16:creationId xmlns:a16="http://schemas.microsoft.com/office/drawing/2014/main" id="{B56B3CF1-51D2-45FC-6899-0DA6BA535255}"/>
                </a:ext>
              </a:extLst>
            </p:cNvPr>
            <p:cNvSpPr/>
            <p:nvPr/>
          </p:nvSpPr>
          <p:spPr>
            <a:xfrm>
              <a:off x="-5566514" y="21753254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" name="Ellipse 155">
              <a:extLst>
                <a:ext uri="{FF2B5EF4-FFF2-40B4-BE49-F238E27FC236}">
                  <a16:creationId xmlns:a16="http://schemas.microsoft.com/office/drawing/2014/main" id="{6FF76E26-BC6A-6B9D-1C22-1E1DAEF40797}"/>
                </a:ext>
              </a:extLst>
            </p:cNvPr>
            <p:cNvSpPr/>
            <p:nvPr/>
          </p:nvSpPr>
          <p:spPr>
            <a:xfrm>
              <a:off x="-5036597" y="20376086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" name="Ellipse 156">
              <a:extLst>
                <a:ext uri="{FF2B5EF4-FFF2-40B4-BE49-F238E27FC236}">
                  <a16:creationId xmlns:a16="http://schemas.microsoft.com/office/drawing/2014/main" id="{88C3BE6B-ABD3-8019-5DAA-6B955C9D2DDD}"/>
                </a:ext>
              </a:extLst>
            </p:cNvPr>
            <p:cNvSpPr/>
            <p:nvPr/>
          </p:nvSpPr>
          <p:spPr>
            <a:xfrm>
              <a:off x="-5698872" y="2037608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" name="Ellipse 157">
              <a:extLst>
                <a:ext uri="{FF2B5EF4-FFF2-40B4-BE49-F238E27FC236}">
                  <a16:creationId xmlns:a16="http://schemas.microsoft.com/office/drawing/2014/main" id="{412F979B-2826-1287-71AD-6B4123697D0A}"/>
                </a:ext>
              </a:extLst>
            </p:cNvPr>
            <p:cNvSpPr/>
            <p:nvPr/>
          </p:nvSpPr>
          <p:spPr>
            <a:xfrm>
              <a:off x="-5169197" y="19687461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" name="Ellipse 158">
              <a:extLst>
                <a:ext uri="{FF2B5EF4-FFF2-40B4-BE49-F238E27FC236}">
                  <a16:creationId xmlns:a16="http://schemas.microsoft.com/office/drawing/2014/main" id="{5976B34D-BA81-9B97-E357-DF201D63F679}"/>
                </a:ext>
              </a:extLst>
            </p:cNvPr>
            <p:cNvSpPr/>
            <p:nvPr/>
          </p:nvSpPr>
          <p:spPr>
            <a:xfrm>
              <a:off x="-5102816" y="2049088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" name="Ellipse 159">
              <a:extLst>
                <a:ext uri="{FF2B5EF4-FFF2-40B4-BE49-F238E27FC236}">
                  <a16:creationId xmlns:a16="http://schemas.microsoft.com/office/drawing/2014/main" id="{89F7DA4A-63A8-25AC-50A5-32638682537C}"/>
                </a:ext>
              </a:extLst>
            </p:cNvPr>
            <p:cNvSpPr/>
            <p:nvPr/>
          </p:nvSpPr>
          <p:spPr>
            <a:xfrm>
              <a:off x="-5698953" y="21064710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" name="Ellipse 160">
              <a:extLst>
                <a:ext uri="{FF2B5EF4-FFF2-40B4-BE49-F238E27FC236}">
                  <a16:creationId xmlns:a16="http://schemas.microsoft.com/office/drawing/2014/main" id="{AEDC85E5-F5EC-8DBE-CBED-91479D832C5D}"/>
                </a:ext>
              </a:extLst>
            </p:cNvPr>
            <p:cNvSpPr/>
            <p:nvPr/>
          </p:nvSpPr>
          <p:spPr>
            <a:xfrm>
              <a:off x="-4705419" y="19113795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" name="Ellipse 161">
              <a:extLst>
                <a:ext uri="{FF2B5EF4-FFF2-40B4-BE49-F238E27FC236}">
                  <a16:creationId xmlns:a16="http://schemas.microsoft.com/office/drawing/2014/main" id="{EFE89930-ED6F-11D1-0348-6A47BD2854A5}"/>
                </a:ext>
              </a:extLst>
            </p:cNvPr>
            <p:cNvSpPr/>
            <p:nvPr/>
          </p:nvSpPr>
          <p:spPr>
            <a:xfrm>
              <a:off x="-5434075" y="20376086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" name="Ellipse 162">
              <a:extLst>
                <a:ext uri="{FF2B5EF4-FFF2-40B4-BE49-F238E27FC236}">
                  <a16:creationId xmlns:a16="http://schemas.microsoft.com/office/drawing/2014/main" id="{F9CD66AF-44B2-2B62-D152-4544E815442E}"/>
                </a:ext>
              </a:extLst>
            </p:cNvPr>
            <p:cNvSpPr/>
            <p:nvPr/>
          </p:nvSpPr>
          <p:spPr>
            <a:xfrm>
              <a:off x="-4374241" y="19687461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" name="Ellipse 163">
              <a:extLst>
                <a:ext uri="{FF2B5EF4-FFF2-40B4-BE49-F238E27FC236}">
                  <a16:creationId xmlns:a16="http://schemas.microsoft.com/office/drawing/2014/main" id="{830F07D5-B81F-18A6-DFAA-25CF6EE77309}"/>
                </a:ext>
              </a:extLst>
            </p:cNvPr>
            <p:cNvSpPr/>
            <p:nvPr/>
          </p:nvSpPr>
          <p:spPr>
            <a:xfrm>
              <a:off x="-4705499" y="20261369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" name="Ellipse 164">
              <a:extLst>
                <a:ext uri="{FF2B5EF4-FFF2-40B4-BE49-F238E27FC236}">
                  <a16:creationId xmlns:a16="http://schemas.microsoft.com/office/drawing/2014/main" id="{042FD88F-A433-44A5-6C16-F20B70EE85DA}"/>
                </a:ext>
              </a:extLst>
            </p:cNvPr>
            <p:cNvSpPr/>
            <p:nvPr/>
          </p:nvSpPr>
          <p:spPr>
            <a:xfrm>
              <a:off x="-5765172" y="2186821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" name="Ellipse 165">
              <a:extLst>
                <a:ext uri="{FF2B5EF4-FFF2-40B4-BE49-F238E27FC236}">
                  <a16:creationId xmlns:a16="http://schemas.microsoft.com/office/drawing/2014/main" id="{2FDBAD9F-E49F-8EFE-8764-0B40C22DAEB9}"/>
                </a:ext>
              </a:extLst>
            </p:cNvPr>
            <p:cNvSpPr/>
            <p:nvPr/>
          </p:nvSpPr>
          <p:spPr>
            <a:xfrm>
              <a:off x="-5831392" y="21982769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" name="Ellipse 166">
              <a:extLst>
                <a:ext uri="{FF2B5EF4-FFF2-40B4-BE49-F238E27FC236}">
                  <a16:creationId xmlns:a16="http://schemas.microsoft.com/office/drawing/2014/main" id="{01D72504-33F4-1AE2-F019-F0DCC0508FB2}"/>
                </a:ext>
              </a:extLst>
            </p:cNvPr>
            <p:cNvSpPr/>
            <p:nvPr/>
          </p:nvSpPr>
          <p:spPr>
            <a:xfrm>
              <a:off x="-4374321" y="1899899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" name="Ellipse 167">
              <a:extLst>
                <a:ext uri="{FF2B5EF4-FFF2-40B4-BE49-F238E27FC236}">
                  <a16:creationId xmlns:a16="http://schemas.microsoft.com/office/drawing/2014/main" id="{2D9AE7A9-6534-FC2E-091A-5F65EEA33642}"/>
                </a:ext>
              </a:extLst>
            </p:cNvPr>
            <p:cNvSpPr/>
            <p:nvPr/>
          </p:nvSpPr>
          <p:spPr>
            <a:xfrm>
              <a:off x="-5367855" y="21179589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" name="Ellipse 168">
              <a:extLst>
                <a:ext uri="{FF2B5EF4-FFF2-40B4-BE49-F238E27FC236}">
                  <a16:creationId xmlns:a16="http://schemas.microsoft.com/office/drawing/2014/main" id="{10C4139C-345B-0EED-3C48-3231EF7EBA9F}"/>
                </a:ext>
              </a:extLst>
            </p:cNvPr>
            <p:cNvSpPr/>
            <p:nvPr/>
          </p:nvSpPr>
          <p:spPr>
            <a:xfrm>
              <a:off x="-4771638" y="19917056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" name="Ellipse 169">
              <a:extLst>
                <a:ext uri="{FF2B5EF4-FFF2-40B4-BE49-F238E27FC236}">
                  <a16:creationId xmlns:a16="http://schemas.microsoft.com/office/drawing/2014/main" id="{D596F5A8-F3C2-0197-E1E2-EABFC257F820}"/>
                </a:ext>
              </a:extLst>
            </p:cNvPr>
            <p:cNvSpPr/>
            <p:nvPr/>
          </p:nvSpPr>
          <p:spPr>
            <a:xfrm>
              <a:off x="-4639199" y="1899891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" name="Ellipse 170">
              <a:extLst>
                <a:ext uri="{FF2B5EF4-FFF2-40B4-BE49-F238E27FC236}">
                  <a16:creationId xmlns:a16="http://schemas.microsoft.com/office/drawing/2014/main" id="{F7F2DAD8-B2B0-26DC-DB07-C789BBBD5AE8}"/>
                </a:ext>
              </a:extLst>
            </p:cNvPr>
            <p:cNvSpPr/>
            <p:nvPr/>
          </p:nvSpPr>
          <p:spPr>
            <a:xfrm>
              <a:off x="-5434075" y="21523740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" name="Ellipse 171">
              <a:extLst>
                <a:ext uri="{FF2B5EF4-FFF2-40B4-BE49-F238E27FC236}">
                  <a16:creationId xmlns:a16="http://schemas.microsoft.com/office/drawing/2014/main" id="{476B210D-16A6-DBEE-C74B-1263BE3136AE}"/>
                </a:ext>
              </a:extLst>
            </p:cNvPr>
            <p:cNvSpPr/>
            <p:nvPr/>
          </p:nvSpPr>
          <p:spPr>
            <a:xfrm>
              <a:off x="-5235336" y="21408942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" name="Ellipse 172">
              <a:extLst>
                <a:ext uri="{FF2B5EF4-FFF2-40B4-BE49-F238E27FC236}">
                  <a16:creationId xmlns:a16="http://schemas.microsoft.com/office/drawing/2014/main" id="{1210FB53-294B-AE3F-46B0-08FA58D9691A}"/>
                </a:ext>
              </a:extLst>
            </p:cNvPr>
            <p:cNvSpPr/>
            <p:nvPr/>
          </p:nvSpPr>
          <p:spPr>
            <a:xfrm>
              <a:off x="-5897692" y="22556596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" name="Ellipse 173">
              <a:extLst>
                <a:ext uri="{FF2B5EF4-FFF2-40B4-BE49-F238E27FC236}">
                  <a16:creationId xmlns:a16="http://schemas.microsoft.com/office/drawing/2014/main" id="{9593EA9E-9B20-340B-4717-5EE207B3A27E}"/>
                </a:ext>
              </a:extLst>
            </p:cNvPr>
            <p:cNvSpPr/>
            <p:nvPr/>
          </p:nvSpPr>
          <p:spPr>
            <a:xfrm>
              <a:off x="-5897531" y="2140910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" name="Ellipse 174">
              <a:extLst>
                <a:ext uri="{FF2B5EF4-FFF2-40B4-BE49-F238E27FC236}">
                  <a16:creationId xmlns:a16="http://schemas.microsoft.com/office/drawing/2014/main" id="{6C91F875-6119-EF9B-195C-7A6B8CB6CE28}"/>
                </a:ext>
              </a:extLst>
            </p:cNvPr>
            <p:cNvSpPr/>
            <p:nvPr/>
          </p:nvSpPr>
          <p:spPr>
            <a:xfrm>
              <a:off x="-5036435" y="20605842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" name="Ellipse 175">
              <a:extLst>
                <a:ext uri="{FF2B5EF4-FFF2-40B4-BE49-F238E27FC236}">
                  <a16:creationId xmlns:a16="http://schemas.microsoft.com/office/drawing/2014/main" id="{A62DB804-E4E0-EFE9-1D7B-46B216BE938F}"/>
                </a:ext>
              </a:extLst>
            </p:cNvPr>
            <p:cNvSpPr/>
            <p:nvPr/>
          </p:nvSpPr>
          <p:spPr>
            <a:xfrm>
              <a:off x="-5301233" y="1899899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" name="Ellipse 176">
              <a:extLst>
                <a:ext uri="{FF2B5EF4-FFF2-40B4-BE49-F238E27FC236}">
                  <a16:creationId xmlns:a16="http://schemas.microsoft.com/office/drawing/2014/main" id="{719C1272-D802-E91B-1DEB-9267CE9B7524}"/>
                </a:ext>
              </a:extLst>
            </p:cNvPr>
            <p:cNvSpPr/>
            <p:nvPr/>
          </p:nvSpPr>
          <p:spPr>
            <a:xfrm>
              <a:off x="-5301394" y="21294386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" name="Ellipse 177">
              <a:extLst>
                <a:ext uri="{FF2B5EF4-FFF2-40B4-BE49-F238E27FC236}">
                  <a16:creationId xmlns:a16="http://schemas.microsoft.com/office/drawing/2014/main" id="{43C432CF-4C07-DF89-D73D-A33F548A6A9A}"/>
                </a:ext>
              </a:extLst>
            </p:cNvPr>
            <p:cNvSpPr/>
            <p:nvPr/>
          </p:nvSpPr>
          <p:spPr>
            <a:xfrm>
              <a:off x="-5367533" y="21408942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" name="Ellipse 178">
              <a:extLst>
                <a:ext uri="{FF2B5EF4-FFF2-40B4-BE49-F238E27FC236}">
                  <a16:creationId xmlns:a16="http://schemas.microsoft.com/office/drawing/2014/main" id="{47B4CE18-54F4-3545-1A02-D653DFE963E7}"/>
                </a:ext>
              </a:extLst>
            </p:cNvPr>
            <p:cNvSpPr/>
            <p:nvPr/>
          </p:nvSpPr>
          <p:spPr>
            <a:xfrm>
              <a:off x="-5698872" y="20835034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" name="Ellipse 179">
              <a:extLst>
                <a:ext uri="{FF2B5EF4-FFF2-40B4-BE49-F238E27FC236}">
                  <a16:creationId xmlns:a16="http://schemas.microsoft.com/office/drawing/2014/main" id="{C05DDD0B-6C42-1BCD-681D-3477A42DBA3B}"/>
                </a:ext>
              </a:extLst>
            </p:cNvPr>
            <p:cNvSpPr/>
            <p:nvPr/>
          </p:nvSpPr>
          <p:spPr>
            <a:xfrm>
              <a:off x="-5963750" y="21523901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" name="Ellipse 180">
              <a:extLst>
                <a:ext uri="{FF2B5EF4-FFF2-40B4-BE49-F238E27FC236}">
                  <a16:creationId xmlns:a16="http://schemas.microsoft.com/office/drawing/2014/main" id="{7EAA8654-F1DC-C2FD-B771-6FA47926C8DE}"/>
                </a:ext>
              </a:extLst>
            </p:cNvPr>
            <p:cNvSpPr/>
            <p:nvPr/>
          </p:nvSpPr>
          <p:spPr>
            <a:xfrm>
              <a:off x="-5367533" y="22556838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" name="Ellipse 181">
              <a:extLst>
                <a:ext uri="{FF2B5EF4-FFF2-40B4-BE49-F238E27FC236}">
                  <a16:creationId xmlns:a16="http://schemas.microsoft.com/office/drawing/2014/main" id="{005EAC1C-0698-7FE9-7813-C441B6D84BD4}"/>
                </a:ext>
              </a:extLst>
            </p:cNvPr>
            <p:cNvSpPr/>
            <p:nvPr/>
          </p:nvSpPr>
          <p:spPr>
            <a:xfrm>
              <a:off x="-4771557" y="20146893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" name="Ellipse 182">
              <a:extLst>
                <a:ext uri="{FF2B5EF4-FFF2-40B4-BE49-F238E27FC236}">
                  <a16:creationId xmlns:a16="http://schemas.microsoft.com/office/drawing/2014/main" id="{92FFDBC7-E391-1728-577E-2EA364FA30B7}"/>
                </a:ext>
              </a:extLst>
            </p:cNvPr>
            <p:cNvSpPr/>
            <p:nvPr/>
          </p:nvSpPr>
          <p:spPr>
            <a:xfrm>
              <a:off x="-5897369" y="20720479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" name="Ellipse 183">
              <a:extLst>
                <a:ext uri="{FF2B5EF4-FFF2-40B4-BE49-F238E27FC236}">
                  <a16:creationId xmlns:a16="http://schemas.microsoft.com/office/drawing/2014/main" id="{E9F06A1D-D908-CBCF-6A82-75C118A2C9FB}"/>
                </a:ext>
              </a:extLst>
            </p:cNvPr>
            <p:cNvSpPr/>
            <p:nvPr/>
          </p:nvSpPr>
          <p:spPr>
            <a:xfrm>
              <a:off x="-5698872" y="21982850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" name="Ellipse 184">
              <a:extLst>
                <a:ext uri="{FF2B5EF4-FFF2-40B4-BE49-F238E27FC236}">
                  <a16:creationId xmlns:a16="http://schemas.microsoft.com/office/drawing/2014/main" id="{A0FA7B3C-93EA-4D6F-2990-27C7039631CA}"/>
                </a:ext>
              </a:extLst>
            </p:cNvPr>
            <p:cNvSpPr/>
            <p:nvPr/>
          </p:nvSpPr>
          <p:spPr>
            <a:xfrm>
              <a:off x="-4440138" y="19572905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" name="Ellipse 185">
              <a:extLst>
                <a:ext uri="{FF2B5EF4-FFF2-40B4-BE49-F238E27FC236}">
                  <a16:creationId xmlns:a16="http://schemas.microsoft.com/office/drawing/2014/main" id="{834AAD7E-017A-EB42-D86F-F73B7A746EB7}"/>
                </a:ext>
              </a:extLst>
            </p:cNvPr>
            <p:cNvSpPr/>
            <p:nvPr/>
          </p:nvSpPr>
          <p:spPr>
            <a:xfrm>
              <a:off x="-4507002" y="1899899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" name="Ellipse 186">
              <a:extLst>
                <a:ext uri="{FF2B5EF4-FFF2-40B4-BE49-F238E27FC236}">
                  <a16:creationId xmlns:a16="http://schemas.microsoft.com/office/drawing/2014/main" id="{1B9F169E-8C37-26D2-FCF8-310A4513DE74}"/>
                </a:ext>
              </a:extLst>
            </p:cNvPr>
            <p:cNvSpPr/>
            <p:nvPr/>
          </p:nvSpPr>
          <p:spPr>
            <a:xfrm>
              <a:off x="-5963508" y="21982850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" name="Ellipse 187">
              <a:extLst>
                <a:ext uri="{FF2B5EF4-FFF2-40B4-BE49-F238E27FC236}">
                  <a16:creationId xmlns:a16="http://schemas.microsoft.com/office/drawing/2014/main" id="{6B534E18-181D-CB05-179E-854F77078983}"/>
                </a:ext>
              </a:extLst>
            </p:cNvPr>
            <p:cNvSpPr/>
            <p:nvPr/>
          </p:nvSpPr>
          <p:spPr>
            <a:xfrm>
              <a:off x="-5765172" y="20720479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" name="Ellipse 188">
              <a:extLst>
                <a:ext uri="{FF2B5EF4-FFF2-40B4-BE49-F238E27FC236}">
                  <a16:creationId xmlns:a16="http://schemas.microsoft.com/office/drawing/2014/main" id="{9F5467CA-D9B5-F41F-B7DE-C233F7C6E984}"/>
                </a:ext>
              </a:extLst>
            </p:cNvPr>
            <p:cNvSpPr/>
            <p:nvPr/>
          </p:nvSpPr>
          <p:spPr>
            <a:xfrm>
              <a:off x="-5698872" y="20146893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" name="Ellipse 189">
              <a:extLst>
                <a:ext uri="{FF2B5EF4-FFF2-40B4-BE49-F238E27FC236}">
                  <a16:creationId xmlns:a16="http://schemas.microsoft.com/office/drawing/2014/main" id="{8703D4E7-BCAD-388C-A196-4FEB9293F579}"/>
                </a:ext>
              </a:extLst>
            </p:cNvPr>
            <p:cNvSpPr/>
            <p:nvPr/>
          </p:nvSpPr>
          <p:spPr>
            <a:xfrm>
              <a:off x="-5301394" y="20835276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" name="Ellipse 190">
              <a:extLst>
                <a:ext uri="{FF2B5EF4-FFF2-40B4-BE49-F238E27FC236}">
                  <a16:creationId xmlns:a16="http://schemas.microsoft.com/office/drawing/2014/main" id="{8FF8FADA-55CB-66D4-B25F-0B007B5E9974}"/>
                </a:ext>
              </a:extLst>
            </p:cNvPr>
            <p:cNvSpPr/>
            <p:nvPr/>
          </p:nvSpPr>
          <p:spPr>
            <a:xfrm>
              <a:off x="-5367533" y="19572905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" name="Ellipse 191">
              <a:extLst>
                <a:ext uri="{FF2B5EF4-FFF2-40B4-BE49-F238E27FC236}">
                  <a16:creationId xmlns:a16="http://schemas.microsoft.com/office/drawing/2014/main" id="{D2DECD54-B215-C5C9-0B71-07D0833ADD11}"/>
                </a:ext>
              </a:extLst>
            </p:cNvPr>
            <p:cNvSpPr/>
            <p:nvPr/>
          </p:nvSpPr>
          <p:spPr>
            <a:xfrm>
              <a:off x="-5102977" y="19572905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" name="Ellipse 192">
              <a:extLst>
                <a:ext uri="{FF2B5EF4-FFF2-40B4-BE49-F238E27FC236}">
                  <a16:creationId xmlns:a16="http://schemas.microsoft.com/office/drawing/2014/main" id="{2B3680B9-FAB1-4F53-65E4-64E0254C4D83}"/>
                </a:ext>
              </a:extLst>
            </p:cNvPr>
            <p:cNvSpPr/>
            <p:nvPr/>
          </p:nvSpPr>
          <p:spPr>
            <a:xfrm>
              <a:off x="-4837858" y="19113795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" name="Ellipse 193">
              <a:extLst>
                <a:ext uri="{FF2B5EF4-FFF2-40B4-BE49-F238E27FC236}">
                  <a16:creationId xmlns:a16="http://schemas.microsoft.com/office/drawing/2014/main" id="{2582056B-1CFD-D388-4C22-A835C138E5BA}"/>
                </a:ext>
              </a:extLst>
            </p:cNvPr>
            <p:cNvSpPr/>
            <p:nvPr/>
          </p:nvSpPr>
          <p:spPr>
            <a:xfrm>
              <a:off x="-4705338" y="18884441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" name="Ellipse 194">
              <a:extLst>
                <a:ext uri="{FF2B5EF4-FFF2-40B4-BE49-F238E27FC236}">
                  <a16:creationId xmlns:a16="http://schemas.microsoft.com/office/drawing/2014/main" id="{C5C91457-C2AF-D018-91DA-1B12CE2CC62A}"/>
                </a:ext>
              </a:extLst>
            </p:cNvPr>
            <p:cNvSpPr/>
            <p:nvPr/>
          </p:nvSpPr>
          <p:spPr>
            <a:xfrm>
              <a:off x="-5367775" y="20949993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" name="Ellipse 195">
              <a:extLst>
                <a:ext uri="{FF2B5EF4-FFF2-40B4-BE49-F238E27FC236}">
                  <a16:creationId xmlns:a16="http://schemas.microsoft.com/office/drawing/2014/main" id="{AB1DCC1F-D60F-7B10-5373-B9F801360DA1}"/>
                </a:ext>
              </a:extLst>
            </p:cNvPr>
            <p:cNvSpPr/>
            <p:nvPr/>
          </p:nvSpPr>
          <p:spPr>
            <a:xfrm>
              <a:off x="-5102977" y="20720801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" name="Ellipse 196">
              <a:extLst>
                <a:ext uri="{FF2B5EF4-FFF2-40B4-BE49-F238E27FC236}">
                  <a16:creationId xmlns:a16="http://schemas.microsoft.com/office/drawing/2014/main" id="{0D9AF1B2-7897-5DD5-CFD7-77FA2C3A3AEA}"/>
                </a:ext>
              </a:extLst>
            </p:cNvPr>
            <p:cNvSpPr/>
            <p:nvPr/>
          </p:nvSpPr>
          <p:spPr>
            <a:xfrm>
              <a:off x="-5963750" y="20605842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" name="Ellipse 197">
              <a:extLst>
                <a:ext uri="{FF2B5EF4-FFF2-40B4-BE49-F238E27FC236}">
                  <a16:creationId xmlns:a16="http://schemas.microsoft.com/office/drawing/2014/main" id="{0B6BF1C1-2389-07F9-93E9-243408A40F3F}"/>
                </a:ext>
              </a:extLst>
            </p:cNvPr>
            <p:cNvSpPr/>
            <p:nvPr/>
          </p:nvSpPr>
          <p:spPr>
            <a:xfrm>
              <a:off x="-5434075" y="20605842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" name="Ellipse 198">
              <a:extLst>
                <a:ext uri="{FF2B5EF4-FFF2-40B4-BE49-F238E27FC236}">
                  <a16:creationId xmlns:a16="http://schemas.microsoft.com/office/drawing/2014/main" id="{9DF57C16-AB86-20E7-27B5-2DAA3E5A6B22}"/>
                </a:ext>
              </a:extLst>
            </p:cNvPr>
            <p:cNvSpPr/>
            <p:nvPr/>
          </p:nvSpPr>
          <p:spPr>
            <a:xfrm>
              <a:off x="-5169036" y="20146571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" name="Ellipse 199">
              <a:extLst>
                <a:ext uri="{FF2B5EF4-FFF2-40B4-BE49-F238E27FC236}">
                  <a16:creationId xmlns:a16="http://schemas.microsoft.com/office/drawing/2014/main" id="{CD9A6AAE-AE54-1DD1-9BF7-8E8FF7B4AF40}"/>
                </a:ext>
              </a:extLst>
            </p:cNvPr>
            <p:cNvSpPr/>
            <p:nvPr/>
          </p:nvSpPr>
          <p:spPr>
            <a:xfrm>
              <a:off x="-5301394" y="20146571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" name="Ellipse 200">
              <a:extLst>
                <a:ext uri="{FF2B5EF4-FFF2-40B4-BE49-F238E27FC236}">
                  <a16:creationId xmlns:a16="http://schemas.microsoft.com/office/drawing/2014/main" id="{9B7C6D96-1862-BDA3-87BF-5178BAED3B20}"/>
                </a:ext>
              </a:extLst>
            </p:cNvPr>
            <p:cNvSpPr/>
            <p:nvPr/>
          </p:nvSpPr>
          <p:spPr>
            <a:xfrm>
              <a:off x="-5169197" y="1899899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" name="Ellipse 201">
              <a:extLst>
                <a:ext uri="{FF2B5EF4-FFF2-40B4-BE49-F238E27FC236}">
                  <a16:creationId xmlns:a16="http://schemas.microsoft.com/office/drawing/2014/main" id="{158B2242-DB6B-69ED-6ABB-1AB646DB0880}"/>
                </a:ext>
              </a:extLst>
            </p:cNvPr>
            <p:cNvSpPr/>
            <p:nvPr/>
          </p:nvSpPr>
          <p:spPr>
            <a:xfrm>
              <a:off x="-4771557" y="1899899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" name="Ellipse 202">
              <a:extLst>
                <a:ext uri="{FF2B5EF4-FFF2-40B4-BE49-F238E27FC236}">
                  <a16:creationId xmlns:a16="http://schemas.microsoft.com/office/drawing/2014/main" id="{A94AD041-F032-9759-F42C-05D2B46A9E7B}"/>
                </a:ext>
              </a:extLst>
            </p:cNvPr>
            <p:cNvSpPr/>
            <p:nvPr/>
          </p:nvSpPr>
          <p:spPr>
            <a:xfrm>
              <a:off x="-5367533" y="20720801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" name="Ellipse 203">
              <a:extLst>
                <a:ext uri="{FF2B5EF4-FFF2-40B4-BE49-F238E27FC236}">
                  <a16:creationId xmlns:a16="http://schemas.microsoft.com/office/drawing/2014/main" id="{58C0FAC4-3C33-1395-C4FC-180EB89D2840}"/>
                </a:ext>
              </a:extLst>
            </p:cNvPr>
            <p:cNvSpPr/>
            <p:nvPr/>
          </p:nvSpPr>
          <p:spPr>
            <a:xfrm>
              <a:off x="-5698630" y="20605842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" name="Ellipse 204">
              <a:extLst>
                <a:ext uri="{FF2B5EF4-FFF2-40B4-BE49-F238E27FC236}">
                  <a16:creationId xmlns:a16="http://schemas.microsoft.com/office/drawing/2014/main" id="{243E8600-C29F-D13A-5A3C-BD5BD697A7DC}"/>
                </a:ext>
              </a:extLst>
            </p:cNvPr>
            <p:cNvSpPr/>
            <p:nvPr/>
          </p:nvSpPr>
          <p:spPr>
            <a:xfrm>
              <a:off x="-5367533" y="2026112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" name="Ellipse 205">
              <a:extLst>
                <a:ext uri="{FF2B5EF4-FFF2-40B4-BE49-F238E27FC236}">
                  <a16:creationId xmlns:a16="http://schemas.microsoft.com/office/drawing/2014/main" id="{7492D243-9CAE-8B03-48A0-AEBE079BF515}"/>
                </a:ext>
              </a:extLst>
            </p:cNvPr>
            <p:cNvSpPr/>
            <p:nvPr/>
          </p:nvSpPr>
          <p:spPr>
            <a:xfrm>
              <a:off x="-5102897" y="2026120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" name="Ellipse 206">
              <a:extLst>
                <a:ext uri="{FF2B5EF4-FFF2-40B4-BE49-F238E27FC236}">
                  <a16:creationId xmlns:a16="http://schemas.microsoft.com/office/drawing/2014/main" id="{491745AE-A202-7B35-5C7D-840D377F2261}"/>
                </a:ext>
              </a:extLst>
            </p:cNvPr>
            <p:cNvSpPr/>
            <p:nvPr/>
          </p:nvSpPr>
          <p:spPr>
            <a:xfrm>
              <a:off x="-5367775" y="20031934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" name="Ellipse 207">
              <a:extLst>
                <a:ext uri="{FF2B5EF4-FFF2-40B4-BE49-F238E27FC236}">
                  <a16:creationId xmlns:a16="http://schemas.microsoft.com/office/drawing/2014/main" id="{FC867C38-469A-5B08-AF15-35FADC6632C2}"/>
                </a:ext>
              </a:extLst>
            </p:cNvPr>
            <p:cNvSpPr/>
            <p:nvPr/>
          </p:nvSpPr>
          <p:spPr>
            <a:xfrm>
              <a:off x="-4506680" y="19458188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" name="Ellipse 208">
              <a:extLst>
                <a:ext uri="{FF2B5EF4-FFF2-40B4-BE49-F238E27FC236}">
                  <a16:creationId xmlns:a16="http://schemas.microsoft.com/office/drawing/2014/main" id="{74CB6421-F348-BFFE-09A5-600E0AF884B6}"/>
                </a:ext>
              </a:extLst>
            </p:cNvPr>
            <p:cNvSpPr/>
            <p:nvPr/>
          </p:nvSpPr>
          <p:spPr>
            <a:xfrm>
              <a:off x="-5036435" y="19458188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" name="Ellipse 209">
              <a:extLst>
                <a:ext uri="{FF2B5EF4-FFF2-40B4-BE49-F238E27FC236}">
                  <a16:creationId xmlns:a16="http://schemas.microsoft.com/office/drawing/2014/main" id="{AD5C41BC-200B-B015-333F-A3BB02095C47}"/>
                </a:ext>
              </a:extLst>
            </p:cNvPr>
            <p:cNvSpPr/>
            <p:nvPr/>
          </p:nvSpPr>
          <p:spPr>
            <a:xfrm>
              <a:off x="-5433994" y="19458188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" name="Ellipse 210">
              <a:extLst>
                <a:ext uri="{FF2B5EF4-FFF2-40B4-BE49-F238E27FC236}">
                  <a16:creationId xmlns:a16="http://schemas.microsoft.com/office/drawing/2014/main" id="{0FC2FDE4-963C-6171-55ED-0C09BD8953C9}"/>
                </a:ext>
              </a:extLst>
            </p:cNvPr>
            <p:cNvSpPr/>
            <p:nvPr/>
          </p:nvSpPr>
          <p:spPr>
            <a:xfrm>
              <a:off x="-5765253" y="2255675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" name="Ellipse 211">
              <a:extLst>
                <a:ext uri="{FF2B5EF4-FFF2-40B4-BE49-F238E27FC236}">
                  <a16:creationId xmlns:a16="http://schemas.microsoft.com/office/drawing/2014/main" id="{B1636FF1-43DF-0B25-AAA0-FF7964EDA0E0}"/>
                </a:ext>
              </a:extLst>
            </p:cNvPr>
            <p:cNvSpPr/>
            <p:nvPr/>
          </p:nvSpPr>
          <p:spPr>
            <a:xfrm>
              <a:off x="-5698872" y="21523659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" name="Ellipse 212">
              <a:extLst>
                <a:ext uri="{FF2B5EF4-FFF2-40B4-BE49-F238E27FC236}">
                  <a16:creationId xmlns:a16="http://schemas.microsoft.com/office/drawing/2014/main" id="{5246F1B9-546A-BA95-DEB5-AFF84A332C0E}"/>
                </a:ext>
              </a:extLst>
            </p:cNvPr>
            <p:cNvSpPr/>
            <p:nvPr/>
          </p:nvSpPr>
          <p:spPr>
            <a:xfrm>
              <a:off x="-5102655" y="20031934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" name="Ellipse 213">
              <a:extLst>
                <a:ext uri="{FF2B5EF4-FFF2-40B4-BE49-F238E27FC236}">
                  <a16:creationId xmlns:a16="http://schemas.microsoft.com/office/drawing/2014/main" id="{8954B715-04CB-27BE-6540-B661079920F5}"/>
                </a:ext>
              </a:extLst>
            </p:cNvPr>
            <p:cNvSpPr/>
            <p:nvPr/>
          </p:nvSpPr>
          <p:spPr>
            <a:xfrm>
              <a:off x="-5301394" y="21983172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" name="Ellipse 214">
              <a:extLst>
                <a:ext uri="{FF2B5EF4-FFF2-40B4-BE49-F238E27FC236}">
                  <a16:creationId xmlns:a16="http://schemas.microsoft.com/office/drawing/2014/main" id="{7CB8F1B5-F50B-765F-25C1-00CDF3413EE2}"/>
                </a:ext>
              </a:extLst>
            </p:cNvPr>
            <p:cNvSpPr/>
            <p:nvPr/>
          </p:nvSpPr>
          <p:spPr>
            <a:xfrm>
              <a:off x="-6029969" y="2209764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" name="Ellipse 215">
              <a:extLst>
                <a:ext uri="{FF2B5EF4-FFF2-40B4-BE49-F238E27FC236}">
                  <a16:creationId xmlns:a16="http://schemas.microsoft.com/office/drawing/2014/main" id="{BC2287FF-FA59-C9F1-F437-C41C8AE15E57}"/>
                </a:ext>
              </a:extLst>
            </p:cNvPr>
            <p:cNvSpPr/>
            <p:nvPr/>
          </p:nvSpPr>
          <p:spPr>
            <a:xfrm>
              <a:off x="-4705177" y="19572905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" name="Ellipse 216">
              <a:extLst>
                <a:ext uri="{FF2B5EF4-FFF2-40B4-BE49-F238E27FC236}">
                  <a16:creationId xmlns:a16="http://schemas.microsoft.com/office/drawing/2014/main" id="{F8934083-DB40-A390-1142-5A5B392B020D}"/>
                </a:ext>
              </a:extLst>
            </p:cNvPr>
            <p:cNvSpPr/>
            <p:nvPr/>
          </p:nvSpPr>
          <p:spPr>
            <a:xfrm>
              <a:off x="-5698791" y="21294628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" name="Ellipse 217">
              <a:extLst>
                <a:ext uri="{FF2B5EF4-FFF2-40B4-BE49-F238E27FC236}">
                  <a16:creationId xmlns:a16="http://schemas.microsoft.com/office/drawing/2014/main" id="{75A7377D-9828-1E8B-FA25-474DC2204D49}"/>
                </a:ext>
              </a:extLst>
            </p:cNvPr>
            <p:cNvSpPr/>
            <p:nvPr/>
          </p:nvSpPr>
          <p:spPr>
            <a:xfrm>
              <a:off x="-5963508" y="20835196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" name="Ellipse 218">
              <a:extLst>
                <a:ext uri="{FF2B5EF4-FFF2-40B4-BE49-F238E27FC236}">
                  <a16:creationId xmlns:a16="http://schemas.microsoft.com/office/drawing/2014/main" id="{66CF57AD-6925-406C-F13C-6F03968C6EEF}"/>
                </a:ext>
              </a:extLst>
            </p:cNvPr>
            <p:cNvSpPr/>
            <p:nvPr/>
          </p:nvSpPr>
          <p:spPr>
            <a:xfrm>
              <a:off x="-6030131" y="20720801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" name="Ellipse 219">
              <a:extLst>
                <a:ext uri="{FF2B5EF4-FFF2-40B4-BE49-F238E27FC236}">
                  <a16:creationId xmlns:a16="http://schemas.microsoft.com/office/drawing/2014/main" id="{B60D94DC-B72C-966A-52EA-3E93CA0B020C}"/>
                </a:ext>
              </a:extLst>
            </p:cNvPr>
            <p:cNvSpPr/>
            <p:nvPr/>
          </p:nvSpPr>
          <p:spPr>
            <a:xfrm>
              <a:off x="-5434155" y="21982930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" name="Ellipse 220">
              <a:extLst>
                <a:ext uri="{FF2B5EF4-FFF2-40B4-BE49-F238E27FC236}">
                  <a16:creationId xmlns:a16="http://schemas.microsoft.com/office/drawing/2014/main" id="{CF48BCE7-A672-F18E-F8EF-46428ACF3AF4}"/>
                </a:ext>
              </a:extLst>
            </p:cNvPr>
            <p:cNvSpPr/>
            <p:nvPr/>
          </p:nvSpPr>
          <p:spPr>
            <a:xfrm>
              <a:off x="-5632491" y="20261449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" name="Ellipse 221">
              <a:extLst>
                <a:ext uri="{FF2B5EF4-FFF2-40B4-BE49-F238E27FC236}">
                  <a16:creationId xmlns:a16="http://schemas.microsoft.com/office/drawing/2014/main" id="{EB0E570B-0F3F-EACF-1FA0-F2DA7187C6DE}"/>
                </a:ext>
              </a:extLst>
            </p:cNvPr>
            <p:cNvSpPr/>
            <p:nvPr/>
          </p:nvSpPr>
          <p:spPr>
            <a:xfrm>
              <a:off x="-5433914" y="19687622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" name="Ellipse 222">
              <a:extLst>
                <a:ext uri="{FF2B5EF4-FFF2-40B4-BE49-F238E27FC236}">
                  <a16:creationId xmlns:a16="http://schemas.microsoft.com/office/drawing/2014/main" id="{8DA66D3D-635D-7830-F958-CE1C757FFDF1}"/>
                </a:ext>
              </a:extLst>
            </p:cNvPr>
            <p:cNvSpPr/>
            <p:nvPr/>
          </p:nvSpPr>
          <p:spPr>
            <a:xfrm>
              <a:off x="-4771477" y="19687380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" name="Ellipse 223">
              <a:extLst>
                <a:ext uri="{FF2B5EF4-FFF2-40B4-BE49-F238E27FC236}">
                  <a16:creationId xmlns:a16="http://schemas.microsoft.com/office/drawing/2014/main" id="{76FFEF63-3999-9C91-D5CF-88198EA83335}"/>
                </a:ext>
              </a:extLst>
            </p:cNvPr>
            <p:cNvSpPr/>
            <p:nvPr/>
          </p:nvSpPr>
          <p:spPr>
            <a:xfrm>
              <a:off x="-5036435" y="19687461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" name="Ellipse 224">
              <a:extLst>
                <a:ext uri="{FF2B5EF4-FFF2-40B4-BE49-F238E27FC236}">
                  <a16:creationId xmlns:a16="http://schemas.microsoft.com/office/drawing/2014/main" id="{68B2DFFF-CE81-1505-D152-A62ED9A6862E}"/>
                </a:ext>
              </a:extLst>
            </p:cNvPr>
            <p:cNvSpPr/>
            <p:nvPr/>
          </p:nvSpPr>
          <p:spPr>
            <a:xfrm>
              <a:off x="-4440379" y="19113795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" name="Ellipse 225">
              <a:extLst>
                <a:ext uri="{FF2B5EF4-FFF2-40B4-BE49-F238E27FC236}">
                  <a16:creationId xmlns:a16="http://schemas.microsoft.com/office/drawing/2014/main" id="{E4AE4F47-E6E6-FE2A-0E8E-439AE6C91E49}"/>
                </a:ext>
              </a:extLst>
            </p:cNvPr>
            <p:cNvSpPr/>
            <p:nvPr/>
          </p:nvSpPr>
          <p:spPr>
            <a:xfrm>
              <a:off x="-5632491" y="21868455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" name="Ellipse 226">
              <a:extLst>
                <a:ext uri="{FF2B5EF4-FFF2-40B4-BE49-F238E27FC236}">
                  <a16:creationId xmlns:a16="http://schemas.microsoft.com/office/drawing/2014/main" id="{7A3E0FF7-84B6-2F0A-9403-5AB3107B62EE}"/>
                </a:ext>
              </a:extLst>
            </p:cNvPr>
            <p:cNvSpPr/>
            <p:nvPr/>
          </p:nvSpPr>
          <p:spPr>
            <a:xfrm>
              <a:off x="-5433914" y="22442201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8" name="Ellipse 227">
              <a:extLst>
                <a:ext uri="{FF2B5EF4-FFF2-40B4-BE49-F238E27FC236}">
                  <a16:creationId xmlns:a16="http://schemas.microsoft.com/office/drawing/2014/main" id="{5DD021F0-3AA9-F514-AE81-0E827207380F}"/>
                </a:ext>
              </a:extLst>
            </p:cNvPr>
            <p:cNvSpPr/>
            <p:nvPr/>
          </p:nvSpPr>
          <p:spPr>
            <a:xfrm>
              <a:off x="-4838019" y="19572986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9" name="Ellipse 228">
              <a:extLst>
                <a:ext uri="{FF2B5EF4-FFF2-40B4-BE49-F238E27FC236}">
                  <a16:creationId xmlns:a16="http://schemas.microsoft.com/office/drawing/2014/main" id="{0D9B5CFE-8B56-54D3-F1B0-20570B8419CF}"/>
                </a:ext>
              </a:extLst>
            </p:cNvPr>
            <p:cNvSpPr/>
            <p:nvPr/>
          </p:nvSpPr>
          <p:spPr>
            <a:xfrm>
              <a:off x="-5036194" y="18999078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0" name="Ellipse 229">
              <a:extLst>
                <a:ext uri="{FF2B5EF4-FFF2-40B4-BE49-F238E27FC236}">
                  <a16:creationId xmlns:a16="http://schemas.microsoft.com/office/drawing/2014/main" id="{724D61C9-FAE3-F45B-019E-B5938BE07308}"/>
                </a:ext>
              </a:extLst>
            </p:cNvPr>
            <p:cNvSpPr/>
            <p:nvPr/>
          </p:nvSpPr>
          <p:spPr>
            <a:xfrm>
              <a:off x="-4837858" y="18884522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1" name="Ellipse 230">
              <a:extLst>
                <a:ext uri="{FF2B5EF4-FFF2-40B4-BE49-F238E27FC236}">
                  <a16:creationId xmlns:a16="http://schemas.microsoft.com/office/drawing/2014/main" id="{D94876BD-E6E4-6D91-DA89-DC8EE83A33C6}"/>
                </a:ext>
              </a:extLst>
            </p:cNvPr>
            <p:cNvSpPr/>
            <p:nvPr/>
          </p:nvSpPr>
          <p:spPr>
            <a:xfrm>
              <a:off x="-4837858" y="20261449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2" name="Ellipse 231">
              <a:extLst>
                <a:ext uri="{FF2B5EF4-FFF2-40B4-BE49-F238E27FC236}">
                  <a16:creationId xmlns:a16="http://schemas.microsoft.com/office/drawing/2014/main" id="{423CEE8B-DF06-4807-8BCC-440BC007D91B}"/>
                </a:ext>
              </a:extLst>
            </p:cNvPr>
            <p:cNvSpPr/>
            <p:nvPr/>
          </p:nvSpPr>
          <p:spPr>
            <a:xfrm>
              <a:off x="-5963669" y="22442201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3" name="Ellipse 232">
              <a:extLst>
                <a:ext uri="{FF2B5EF4-FFF2-40B4-BE49-F238E27FC236}">
                  <a16:creationId xmlns:a16="http://schemas.microsoft.com/office/drawing/2014/main" id="{E078549F-B721-2395-2450-D0523215CD57}"/>
                </a:ext>
              </a:extLst>
            </p:cNvPr>
            <p:cNvSpPr/>
            <p:nvPr/>
          </p:nvSpPr>
          <p:spPr>
            <a:xfrm>
              <a:off x="-5765092" y="21409184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4" name="Ellipse 233">
              <a:extLst>
                <a:ext uri="{FF2B5EF4-FFF2-40B4-BE49-F238E27FC236}">
                  <a16:creationId xmlns:a16="http://schemas.microsoft.com/office/drawing/2014/main" id="{6EA6BD53-BBB7-AF9C-5142-BECF80F268EB}"/>
                </a:ext>
              </a:extLst>
            </p:cNvPr>
            <p:cNvSpPr/>
            <p:nvPr/>
          </p:nvSpPr>
          <p:spPr>
            <a:xfrm>
              <a:off x="-5698791" y="22442282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5" name="Ellipse 234">
              <a:extLst>
                <a:ext uri="{FF2B5EF4-FFF2-40B4-BE49-F238E27FC236}">
                  <a16:creationId xmlns:a16="http://schemas.microsoft.com/office/drawing/2014/main" id="{5AB0DF43-B743-6B6C-D7F7-B28F2AE2326C}"/>
                </a:ext>
              </a:extLst>
            </p:cNvPr>
            <p:cNvSpPr/>
            <p:nvPr/>
          </p:nvSpPr>
          <p:spPr>
            <a:xfrm>
              <a:off x="-5434075" y="20146893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6" name="Ellipse 235">
              <a:extLst>
                <a:ext uri="{FF2B5EF4-FFF2-40B4-BE49-F238E27FC236}">
                  <a16:creationId xmlns:a16="http://schemas.microsoft.com/office/drawing/2014/main" id="{B2E2B568-2453-333A-7E83-BD1B1C430271}"/>
                </a:ext>
              </a:extLst>
            </p:cNvPr>
            <p:cNvSpPr/>
            <p:nvPr/>
          </p:nvSpPr>
          <p:spPr>
            <a:xfrm>
              <a:off x="-4771477" y="19458430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7" name="Ellipse 236">
              <a:extLst>
                <a:ext uri="{FF2B5EF4-FFF2-40B4-BE49-F238E27FC236}">
                  <a16:creationId xmlns:a16="http://schemas.microsoft.com/office/drawing/2014/main" id="{4C0394BA-916B-BD0D-8375-A21F523A833F}"/>
                </a:ext>
              </a:extLst>
            </p:cNvPr>
            <p:cNvSpPr/>
            <p:nvPr/>
          </p:nvSpPr>
          <p:spPr>
            <a:xfrm>
              <a:off x="-5632330" y="22556918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8" name="Ellipse 237">
              <a:extLst>
                <a:ext uri="{FF2B5EF4-FFF2-40B4-BE49-F238E27FC236}">
                  <a16:creationId xmlns:a16="http://schemas.microsoft.com/office/drawing/2014/main" id="{090C8B8C-0FEB-59D4-0C9A-4E2BA650BB49}"/>
                </a:ext>
              </a:extLst>
            </p:cNvPr>
            <p:cNvSpPr/>
            <p:nvPr/>
          </p:nvSpPr>
          <p:spPr>
            <a:xfrm>
              <a:off x="-5036274" y="20146893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9" name="Ellipse 238">
              <a:extLst>
                <a:ext uri="{FF2B5EF4-FFF2-40B4-BE49-F238E27FC236}">
                  <a16:creationId xmlns:a16="http://schemas.microsoft.com/office/drawing/2014/main" id="{C5117525-05A3-5406-6FEC-88EF64A628C9}"/>
                </a:ext>
              </a:extLst>
            </p:cNvPr>
            <p:cNvSpPr/>
            <p:nvPr/>
          </p:nvSpPr>
          <p:spPr>
            <a:xfrm>
              <a:off x="-5698791" y="22671313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0" name="Ellipse 239">
              <a:extLst>
                <a:ext uri="{FF2B5EF4-FFF2-40B4-BE49-F238E27FC236}">
                  <a16:creationId xmlns:a16="http://schemas.microsoft.com/office/drawing/2014/main" id="{9F0C323C-6041-C49E-52A7-E6CE1FBA5E0D}"/>
                </a:ext>
              </a:extLst>
            </p:cNvPr>
            <p:cNvSpPr/>
            <p:nvPr/>
          </p:nvSpPr>
          <p:spPr>
            <a:xfrm>
              <a:off x="-5367613" y="22097647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1" name="Ellipse 240">
              <a:extLst>
                <a:ext uri="{FF2B5EF4-FFF2-40B4-BE49-F238E27FC236}">
                  <a16:creationId xmlns:a16="http://schemas.microsoft.com/office/drawing/2014/main" id="{15BB8949-8B97-3E95-DA2F-D1CCDF31D76C}"/>
                </a:ext>
              </a:extLst>
            </p:cNvPr>
            <p:cNvSpPr/>
            <p:nvPr/>
          </p:nvSpPr>
          <p:spPr>
            <a:xfrm>
              <a:off x="-5632330" y="21409103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2" name="Ellipse 241">
              <a:extLst>
                <a:ext uri="{FF2B5EF4-FFF2-40B4-BE49-F238E27FC236}">
                  <a16:creationId xmlns:a16="http://schemas.microsoft.com/office/drawing/2014/main" id="{D5789659-14C9-4827-526B-873CD9E1F513}"/>
                </a:ext>
              </a:extLst>
            </p:cNvPr>
            <p:cNvSpPr/>
            <p:nvPr/>
          </p:nvSpPr>
          <p:spPr>
            <a:xfrm>
              <a:off x="-5632250" y="20720801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3" name="Ellipse 242">
              <a:extLst>
                <a:ext uri="{FF2B5EF4-FFF2-40B4-BE49-F238E27FC236}">
                  <a16:creationId xmlns:a16="http://schemas.microsoft.com/office/drawing/2014/main" id="{30BE140B-5C9B-0DF7-81C8-1894BA4C2071}"/>
                </a:ext>
              </a:extLst>
            </p:cNvPr>
            <p:cNvSpPr/>
            <p:nvPr/>
          </p:nvSpPr>
          <p:spPr>
            <a:xfrm>
              <a:off x="-5102574" y="19113714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4" name="Ellipse 243">
              <a:extLst>
                <a:ext uri="{FF2B5EF4-FFF2-40B4-BE49-F238E27FC236}">
                  <a16:creationId xmlns:a16="http://schemas.microsoft.com/office/drawing/2014/main" id="{DB0E0022-9B17-1759-52FE-A35563AE342D}"/>
                </a:ext>
              </a:extLst>
            </p:cNvPr>
            <p:cNvSpPr/>
            <p:nvPr/>
          </p:nvSpPr>
          <p:spPr>
            <a:xfrm>
              <a:off x="-5367533" y="19113795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5" name="Ellipse 244">
              <a:extLst>
                <a:ext uri="{FF2B5EF4-FFF2-40B4-BE49-F238E27FC236}">
                  <a16:creationId xmlns:a16="http://schemas.microsoft.com/office/drawing/2014/main" id="{A10393F4-0E6F-9E11-1CBE-9734AB0AB743}"/>
                </a:ext>
              </a:extLst>
            </p:cNvPr>
            <p:cNvSpPr/>
            <p:nvPr/>
          </p:nvSpPr>
          <p:spPr>
            <a:xfrm>
              <a:off x="-5367452" y="21868535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6" name="Ellipse 245">
              <a:extLst>
                <a:ext uri="{FF2B5EF4-FFF2-40B4-BE49-F238E27FC236}">
                  <a16:creationId xmlns:a16="http://schemas.microsoft.com/office/drawing/2014/main" id="{2733E236-4B86-CBF2-6611-FF9A1DC27463}"/>
                </a:ext>
              </a:extLst>
            </p:cNvPr>
            <p:cNvSpPr/>
            <p:nvPr/>
          </p:nvSpPr>
          <p:spPr>
            <a:xfrm>
              <a:off x="-5433994" y="21294628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7" name="Ellipse 246">
              <a:extLst>
                <a:ext uri="{FF2B5EF4-FFF2-40B4-BE49-F238E27FC236}">
                  <a16:creationId xmlns:a16="http://schemas.microsoft.com/office/drawing/2014/main" id="{C24C4FFF-86FE-FA59-7A94-CD30DD75FDBA}"/>
                </a:ext>
              </a:extLst>
            </p:cNvPr>
            <p:cNvSpPr/>
            <p:nvPr/>
          </p:nvSpPr>
          <p:spPr>
            <a:xfrm>
              <a:off x="-5102655" y="18884683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8" name="Ellipse 247">
              <a:extLst>
                <a:ext uri="{FF2B5EF4-FFF2-40B4-BE49-F238E27FC236}">
                  <a16:creationId xmlns:a16="http://schemas.microsoft.com/office/drawing/2014/main" id="{65FF9590-58F3-E18A-15B6-C9C91748B1EB}"/>
                </a:ext>
              </a:extLst>
            </p:cNvPr>
            <p:cNvSpPr/>
            <p:nvPr/>
          </p:nvSpPr>
          <p:spPr>
            <a:xfrm>
              <a:off x="-5433994" y="20835357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9" name="Ellipse 248">
              <a:extLst>
                <a:ext uri="{FF2B5EF4-FFF2-40B4-BE49-F238E27FC236}">
                  <a16:creationId xmlns:a16="http://schemas.microsoft.com/office/drawing/2014/main" id="{87A60C6E-EE61-E681-9DD8-F725B8862DB9}"/>
                </a:ext>
              </a:extLst>
            </p:cNvPr>
            <p:cNvSpPr/>
            <p:nvPr/>
          </p:nvSpPr>
          <p:spPr>
            <a:xfrm>
              <a:off x="-6029969" y="21868535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0" name="Ellipse 249">
              <a:extLst>
                <a:ext uri="{FF2B5EF4-FFF2-40B4-BE49-F238E27FC236}">
                  <a16:creationId xmlns:a16="http://schemas.microsoft.com/office/drawing/2014/main" id="{C415000A-14B7-3A92-3BB1-F1B2A31834C0}"/>
                </a:ext>
              </a:extLst>
            </p:cNvPr>
            <p:cNvSpPr/>
            <p:nvPr/>
          </p:nvSpPr>
          <p:spPr>
            <a:xfrm>
              <a:off x="-4506599" y="19687622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251" name="Groupe 250">
            <a:extLst>
              <a:ext uri="{FF2B5EF4-FFF2-40B4-BE49-F238E27FC236}">
                <a16:creationId xmlns:a16="http://schemas.microsoft.com/office/drawing/2014/main" id="{DE6CAF25-F48D-DBBE-8138-0B69BD21DDCD}"/>
              </a:ext>
            </a:extLst>
          </p:cNvPr>
          <p:cNvGrpSpPr/>
          <p:nvPr/>
        </p:nvGrpSpPr>
        <p:grpSpPr>
          <a:xfrm>
            <a:off x="5187402" y="1984174"/>
            <a:ext cx="1127760" cy="1127760"/>
            <a:chOff x="-2663056" y="2865120"/>
            <a:chExt cx="1127760" cy="1127760"/>
          </a:xfrm>
        </p:grpSpPr>
        <p:grpSp>
          <p:nvGrpSpPr>
            <p:cNvPr id="252" name="Graphique 385">
              <a:extLst>
                <a:ext uri="{FF2B5EF4-FFF2-40B4-BE49-F238E27FC236}">
                  <a16:creationId xmlns:a16="http://schemas.microsoft.com/office/drawing/2014/main" id="{1B6D7095-62DE-35BB-10B2-2B0CACA55C64}"/>
                </a:ext>
              </a:extLst>
            </p:cNvPr>
            <p:cNvGrpSpPr/>
            <p:nvPr/>
          </p:nvGrpSpPr>
          <p:grpSpPr>
            <a:xfrm>
              <a:off x="-2663056" y="2865120"/>
              <a:ext cx="1127760" cy="1127760"/>
              <a:chOff x="-7433916" y="4253429"/>
              <a:chExt cx="1127760" cy="1127760"/>
            </a:xfrm>
          </p:grpSpPr>
          <p:sp>
            <p:nvSpPr>
              <p:cNvPr id="254" name="Ellipse 253">
                <a:extLst>
                  <a:ext uri="{FF2B5EF4-FFF2-40B4-BE49-F238E27FC236}">
                    <a16:creationId xmlns:a16="http://schemas.microsoft.com/office/drawing/2014/main" id="{23B4976A-C28C-773F-B0EA-7DC9A1CF3936}"/>
                  </a:ext>
                </a:extLst>
              </p:cNvPr>
              <p:cNvSpPr/>
              <p:nvPr/>
            </p:nvSpPr>
            <p:spPr>
              <a:xfrm>
                <a:off x="-7433916" y="4253429"/>
                <a:ext cx="1127760" cy="1127760"/>
              </a:xfrm>
              <a:prstGeom prst="ellipse">
                <a:avLst/>
              </a:prstGeom>
              <a:solidFill>
                <a:schemeClr val="bg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55" name="Ellipse 254">
                <a:extLst>
                  <a:ext uri="{FF2B5EF4-FFF2-40B4-BE49-F238E27FC236}">
                    <a16:creationId xmlns:a16="http://schemas.microsoft.com/office/drawing/2014/main" id="{95CC19DB-9BEC-77C6-0AF2-5DBDC264E7A6}"/>
                  </a:ext>
                </a:extLst>
              </p:cNvPr>
              <p:cNvSpPr/>
              <p:nvPr/>
            </p:nvSpPr>
            <p:spPr>
              <a:xfrm>
                <a:off x="-7361266" y="4326079"/>
                <a:ext cx="982460" cy="982460"/>
              </a:xfrm>
              <a:prstGeom prst="ellipse">
                <a:avLst/>
              </a:prstGeom>
              <a:solidFill>
                <a:schemeClr val="accent5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53" name="ZoneTexte 252">
              <a:extLst>
                <a:ext uri="{FF2B5EF4-FFF2-40B4-BE49-F238E27FC236}">
                  <a16:creationId xmlns:a16="http://schemas.microsoft.com/office/drawing/2014/main" id="{3A7F905C-D8CE-3D7D-CF6A-B1B1060EE5F9}"/>
                </a:ext>
              </a:extLst>
            </p:cNvPr>
            <p:cNvSpPr txBox="1"/>
            <p:nvPr/>
          </p:nvSpPr>
          <p:spPr>
            <a:xfrm>
              <a:off x="-2521727" y="3136613"/>
              <a:ext cx="8451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75</a:t>
              </a:r>
              <a:r>
                <a:rPr lang="fr-FR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</a:p>
          </p:txBody>
        </p:sp>
      </p:grpSp>
      <p:grpSp>
        <p:nvGrpSpPr>
          <p:cNvPr id="256" name="Groupe 255">
            <a:extLst>
              <a:ext uri="{FF2B5EF4-FFF2-40B4-BE49-F238E27FC236}">
                <a16:creationId xmlns:a16="http://schemas.microsoft.com/office/drawing/2014/main" id="{B77036F3-8195-58F5-A4D6-679A2F19FC24}"/>
              </a:ext>
            </a:extLst>
          </p:cNvPr>
          <p:cNvGrpSpPr/>
          <p:nvPr/>
        </p:nvGrpSpPr>
        <p:grpSpPr>
          <a:xfrm>
            <a:off x="4962881" y="4277411"/>
            <a:ext cx="886171" cy="886171"/>
            <a:chOff x="-2196201" y="4165899"/>
            <a:chExt cx="886171" cy="886171"/>
          </a:xfrm>
        </p:grpSpPr>
        <p:grpSp>
          <p:nvGrpSpPr>
            <p:cNvPr id="257" name="Graphique 385">
              <a:extLst>
                <a:ext uri="{FF2B5EF4-FFF2-40B4-BE49-F238E27FC236}">
                  <a16:creationId xmlns:a16="http://schemas.microsoft.com/office/drawing/2014/main" id="{8A04DF40-FFD6-36C1-3867-A778A953C3E9}"/>
                </a:ext>
              </a:extLst>
            </p:cNvPr>
            <p:cNvGrpSpPr/>
            <p:nvPr/>
          </p:nvGrpSpPr>
          <p:grpSpPr>
            <a:xfrm>
              <a:off x="-2196201" y="4165899"/>
              <a:ext cx="886171" cy="886171"/>
              <a:chOff x="-6047335" y="4253429"/>
              <a:chExt cx="886171" cy="886171"/>
            </a:xfrm>
          </p:grpSpPr>
          <p:sp>
            <p:nvSpPr>
              <p:cNvPr id="259" name="Ellipse 258">
                <a:extLst>
                  <a:ext uri="{FF2B5EF4-FFF2-40B4-BE49-F238E27FC236}">
                    <a16:creationId xmlns:a16="http://schemas.microsoft.com/office/drawing/2014/main" id="{885912FE-E46F-6C7C-582C-C9C4508AD8D4}"/>
                  </a:ext>
                </a:extLst>
              </p:cNvPr>
              <p:cNvSpPr/>
              <p:nvPr/>
            </p:nvSpPr>
            <p:spPr>
              <a:xfrm>
                <a:off x="-6047335" y="4253429"/>
                <a:ext cx="886171" cy="886171"/>
              </a:xfrm>
              <a:prstGeom prst="ellipse">
                <a:avLst/>
              </a:prstGeom>
              <a:solidFill>
                <a:schemeClr val="bg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60" name="Ellipse 259">
                <a:extLst>
                  <a:ext uri="{FF2B5EF4-FFF2-40B4-BE49-F238E27FC236}">
                    <a16:creationId xmlns:a16="http://schemas.microsoft.com/office/drawing/2014/main" id="{B4654AA0-E26C-3076-AF7B-FDF2FB1D105A}"/>
                  </a:ext>
                </a:extLst>
              </p:cNvPr>
              <p:cNvSpPr/>
              <p:nvPr/>
            </p:nvSpPr>
            <p:spPr>
              <a:xfrm>
                <a:off x="-5958147" y="4342617"/>
                <a:ext cx="707794" cy="707794"/>
              </a:xfrm>
              <a:prstGeom prst="ellipse">
                <a:avLst/>
              </a:prstGeom>
              <a:solidFill>
                <a:schemeClr val="accent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58" name="ZoneTexte 257">
              <a:extLst>
                <a:ext uri="{FF2B5EF4-FFF2-40B4-BE49-F238E27FC236}">
                  <a16:creationId xmlns:a16="http://schemas.microsoft.com/office/drawing/2014/main" id="{E0DA6303-C1B1-0228-4A7E-72E05773B425}"/>
                </a:ext>
              </a:extLst>
            </p:cNvPr>
            <p:cNvSpPr txBox="1"/>
            <p:nvPr/>
          </p:nvSpPr>
          <p:spPr>
            <a:xfrm>
              <a:off x="-2097120" y="4378152"/>
              <a:ext cx="68800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50</a:t>
              </a:r>
              <a:r>
                <a:rPr lang="fr-FR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2" charset="0"/>
              </a:endParaRPr>
            </a:p>
          </p:txBody>
        </p:sp>
      </p:grpSp>
      <p:grpSp>
        <p:nvGrpSpPr>
          <p:cNvPr id="261" name="Groupe 260">
            <a:extLst>
              <a:ext uri="{FF2B5EF4-FFF2-40B4-BE49-F238E27FC236}">
                <a16:creationId xmlns:a16="http://schemas.microsoft.com/office/drawing/2014/main" id="{3B23DE2C-9FCC-36EA-6F84-596CB1711CA3}"/>
              </a:ext>
            </a:extLst>
          </p:cNvPr>
          <p:cNvGrpSpPr/>
          <p:nvPr/>
        </p:nvGrpSpPr>
        <p:grpSpPr>
          <a:xfrm>
            <a:off x="6096000" y="1774383"/>
            <a:ext cx="642158" cy="642158"/>
            <a:chOff x="-4110358" y="5865997"/>
            <a:chExt cx="642158" cy="642158"/>
          </a:xfrm>
        </p:grpSpPr>
        <p:grpSp>
          <p:nvGrpSpPr>
            <p:cNvPr id="262" name="Graphique 385">
              <a:extLst>
                <a:ext uri="{FF2B5EF4-FFF2-40B4-BE49-F238E27FC236}">
                  <a16:creationId xmlns:a16="http://schemas.microsoft.com/office/drawing/2014/main" id="{38E7FDF8-7307-5C2B-F73A-E35603225175}"/>
                </a:ext>
              </a:extLst>
            </p:cNvPr>
            <p:cNvGrpSpPr/>
            <p:nvPr/>
          </p:nvGrpSpPr>
          <p:grpSpPr>
            <a:xfrm>
              <a:off x="-4110358" y="5865997"/>
              <a:ext cx="642158" cy="642158"/>
              <a:chOff x="-4865283" y="4253429"/>
              <a:chExt cx="642158" cy="642158"/>
            </a:xfrm>
          </p:grpSpPr>
          <p:sp>
            <p:nvSpPr>
              <p:cNvPr id="264" name="Ellipse 263">
                <a:extLst>
                  <a:ext uri="{FF2B5EF4-FFF2-40B4-BE49-F238E27FC236}">
                    <a16:creationId xmlns:a16="http://schemas.microsoft.com/office/drawing/2014/main" id="{34C2C5D9-7BC7-0EF4-0424-FCBD63FEF33C}"/>
                  </a:ext>
                </a:extLst>
              </p:cNvPr>
              <p:cNvSpPr/>
              <p:nvPr/>
            </p:nvSpPr>
            <p:spPr>
              <a:xfrm>
                <a:off x="-4865283" y="4253429"/>
                <a:ext cx="642158" cy="642158"/>
              </a:xfrm>
              <a:prstGeom prst="ellipse">
                <a:avLst/>
              </a:prstGeom>
              <a:solidFill>
                <a:schemeClr val="bg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65" name="Ellipse 264">
                <a:extLst>
                  <a:ext uri="{FF2B5EF4-FFF2-40B4-BE49-F238E27FC236}">
                    <a16:creationId xmlns:a16="http://schemas.microsoft.com/office/drawing/2014/main" id="{09D0C968-8E6C-231B-A661-C0E4112660F5}"/>
                  </a:ext>
                </a:extLst>
              </p:cNvPr>
              <p:cNvSpPr/>
              <p:nvPr/>
            </p:nvSpPr>
            <p:spPr>
              <a:xfrm>
                <a:off x="-4776007" y="4342705"/>
                <a:ext cx="463607" cy="463607"/>
              </a:xfrm>
              <a:prstGeom prst="ellipse">
                <a:avLst/>
              </a:prstGeom>
              <a:solidFill>
                <a:schemeClr val="accent1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63" name="ZoneTexte 262">
              <a:extLst>
                <a:ext uri="{FF2B5EF4-FFF2-40B4-BE49-F238E27FC236}">
                  <a16:creationId xmlns:a16="http://schemas.microsoft.com/office/drawing/2014/main" id="{E3AD735D-3103-7668-9C1A-F0B0144CC199}"/>
                </a:ext>
              </a:extLst>
            </p:cNvPr>
            <p:cNvSpPr txBox="1"/>
            <p:nvPr/>
          </p:nvSpPr>
          <p:spPr>
            <a:xfrm>
              <a:off x="-4055538" y="6017799"/>
              <a:ext cx="53251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1600" b="1" dirty="0">
                  <a:solidFill>
                    <a:schemeClr val="bg1"/>
                  </a:solidFill>
                  <a:latin typeface="Helvetica" pitchFamily="2" charset="0"/>
                </a:rPr>
                <a:t>20</a:t>
              </a:r>
              <a:r>
                <a:rPr lang="fr-FR" sz="1050" b="1" dirty="0">
                  <a:solidFill>
                    <a:schemeClr val="bg1"/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bg1"/>
                </a:solidFill>
                <a:latin typeface="Helvetica" pitchFamily="2" charset="0"/>
              </a:endParaRPr>
            </a:p>
          </p:txBody>
        </p:sp>
      </p:grpSp>
      <p:sp>
        <p:nvSpPr>
          <p:cNvPr id="266" name="Forme libre 265">
            <a:extLst>
              <a:ext uri="{FF2B5EF4-FFF2-40B4-BE49-F238E27FC236}">
                <a16:creationId xmlns:a16="http://schemas.microsoft.com/office/drawing/2014/main" id="{443906B9-EB99-E69C-92A4-8688A0EEC4AD}"/>
              </a:ext>
            </a:extLst>
          </p:cNvPr>
          <p:cNvSpPr/>
          <p:nvPr/>
        </p:nvSpPr>
        <p:spPr>
          <a:xfrm>
            <a:off x="2389944" y="1690646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5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267" name="Group 46">
            <a:extLst>
              <a:ext uri="{FF2B5EF4-FFF2-40B4-BE49-F238E27FC236}">
                <a16:creationId xmlns:a16="http://schemas.microsoft.com/office/drawing/2014/main" id="{00977E1A-DEE3-DE43-F2EB-45BEEEC2367F}"/>
              </a:ext>
            </a:extLst>
          </p:cNvPr>
          <p:cNvGrpSpPr/>
          <p:nvPr/>
        </p:nvGrpSpPr>
        <p:grpSpPr>
          <a:xfrm>
            <a:off x="2956809" y="1772593"/>
            <a:ext cx="1691640" cy="1013154"/>
            <a:chOff x="9636390" y="4480994"/>
            <a:chExt cx="1691640" cy="1013154"/>
          </a:xfrm>
        </p:grpSpPr>
        <p:sp>
          <p:nvSpPr>
            <p:cNvPr id="268" name="TextBox 36">
              <a:extLst>
                <a:ext uri="{FF2B5EF4-FFF2-40B4-BE49-F238E27FC236}">
                  <a16:creationId xmlns:a16="http://schemas.microsoft.com/office/drawing/2014/main" id="{E04EBE73-2A7F-2FD3-304D-328DFCA74442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5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69" name="TextBox 37">
              <a:extLst>
                <a:ext uri="{FF2B5EF4-FFF2-40B4-BE49-F238E27FC236}">
                  <a16:creationId xmlns:a16="http://schemas.microsoft.com/office/drawing/2014/main" id="{1A60A2B4-4464-8E1D-81D2-3024C21595B6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270" name="Forme libre 269">
            <a:extLst>
              <a:ext uri="{FF2B5EF4-FFF2-40B4-BE49-F238E27FC236}">
                <a16:creationId xmlns:a16="http://schemas.microsoft.com/office/drawing/2014/main" id="{7903DD98-564E-BC41-B93B-29FFB0BF16BC}"/>
              </a:ext>
            </a:extLst>
          </p:cNvPr>
          <p:cNvSpPr/>
          <p:nvPr/>
        </p:nvSpPr>
        <p:spPr>
          <a:xfrm>
            <a:off x="7543551" y="1932884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1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271" name="Group 46">
            <a:extLst>
              <a:ext uri="{FF2B5EF4-FFF2-40B4-BE49-F238E27FC236}">
                <a16:creationId xmlns:a16="http://schemas.microsoft.com/office/drawing/2014/main" id="{2362868C-9DC2-72CC-6C13-7C3416E1B8E6}"/>
              </a:ext>
            </a:extLst>
          </p:cNvPr>
          <p:cNvGrpSpPr/>
          <p:nvPr/>
        </p:nvGrpSpPr>
        <p:grpSpPr>
          <a:xfrm>
            <a:off x="8110416" y="2014831"/>
            <a:ext cx="1691640" cy="1013154"/>
            <a:chOff x="9636390" y="4480994"/>
            <a:chExt cx="1691640" cy="1013154"/>
          </a:xfrm>
        </p:grpSpPr>
        <p:sp>
          <p:nvSpPr>
            <p:cNvPr id="272" name="TextBox 36">
              <a:extLst>
                <a:ext uri="{FF2B5EF4-FFF2-40B4-BE49-F238E27FC236}">
                  <a16:creationId xmlns:a16="http://schemas.microsoft.com/office/drawing/2014/main" id="{ABFE9693-3113-7A3E-CD5B-7CA48A3AB37B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1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73" name="TextBox 37">
              <a:extLst>
                <a:ext uri="{FF2B5EF4-FFF2-40B4-BE49-F238E27FC236}">
                  <a16:creationId xmlns:a16="http://schemas.microsoft.com/office/drawing/2014/main" id="{2F219CAA-B8A3-B4C9-F17D-CB4E8478227E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274" name="Forme libre 273">
            <a:extLst>
              <a:ext uri="{FF2B5EF4-FFF2-40B4-BE49-F238E27FC236}">
                <a16:creationId xmlns:a16="http://schemas.microsoft.com/office/drawing/2014/main" id="{DFE68EF0-834D-F673-2EAF-D43A09B3AABA}"/>
              </a:ext>
            </a:extLst>
          </p:cNvPr>
          <p:cNvSpPr/>
          <p:nvPr/>
        </p:nvSpPr>
        <p:spPr>
          <a:xfrm>
            <a:off x="2289934" y="4198324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2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275" name="Group 46">
            <a:extLst>
              <a:ext uri="{FF2B5EF4-FFF2-40B4-BE49-F238E27FC236}">
                <a16:creationId xmlns:a16="http://schemas.microsoft.com/office/drawing/2014/main" id="{9E9F65B9-F2EA-8790-4EB8-219924EF0309}"/>
              </a:ext>
            </a:extLst>
          </p:cNvPr>
          <p:cNvGrpSpPr/>
          <p:nvPr/>
        </p:nvGrpSpPr>
        <p:grpSpPr>
          <a:xfrm>
            <a:off x="2856799" y="4280271"/>
            <a:ext cx="1691640" cy="1013154"/>
            <a:chOff x="9636390" y="4480994"/>
            <a:chExt cx="1691640" cy="1013154"/>
          </a:xfrm>
        </p:grpSpPr>
        <p:sp>
          <p:nvSpPr>
            <p:cNvPr id="276" name="TextBox 36">
              <a:extLst>
                <a:ext uri="{FF2B5EF4-FFF2-40B4-BE49-F238E27FC236}">
                  <a16:creationId xmlns:a16="http://schemas.microsoft.com/office/drawing/2014/main" id="{4E2493E8-3BA9-E836-7E4F-1983B8F0B0CF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2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77" name="TextBox 37">
              <a:extLst>
                <a:ext uri="{FF2B5EF4-FFF2-40B4-BE49-F238E27FC236}">
                  <a16:creationId xmlns:a16="http://schemas.microsoft.com/office/drawing/2014/main" id="{02FA3167-BB60-845A-6EBB-5D4F90CC6922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magna.</a:t>
              </a:r>
            </a:p>
          </p:txBody>
        </p:sp>
      </p:grpSp>
      <p:pic>
        <p:nvPicPr>
          <p:cNvPr id="282" name="Graphique 281" descr="Airplane avec un remplissage uni">
            <a:extLst>
              <a:ext uri="{FF2B5EF4-FFF2-40B4-BE49-F238E27FC236}">
                <a16:creationId xmlns:a16="http://schemas.microsoft.com/office/drawing/2014/main" id="{C3A93CB9-815A-4195-4888-0D0363E0F15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388360" flipH="1">
            <a:off x="6827886" y="3326483"/>
            <a:ext cx="914400" cy="914400"/>
          </a:xfrm>
          <a:prstGeom prst="rect">
            <a:avLst/>
          </a:prstGeom>
        </p:spPr>
      </p:pic>
      <p:sp>
        <p:nvSpPr>
          <p:cNvPr id="280" name="Arc 279">
            <a:extLst>
              <a:ext uri="{FF2B5EF4-FFF2-40B4-BE49-F238E27FC236}">
                <a16:creationId xmlns:a16="http://schemas.microsoft.com/office/drawing/2014/main" id="{7B4E55E9-66CB-8334-B241-FD1325C598C9}"/>
              </a:ext>
            </a:extLst>
          </p:cNvPr>
          <p:cNvSpPr/>
          <p:nvPr/>
        </p:nvSpPr>
        <p:spPr>
          <a:xfrm flipH="1">
            <a:off x="6006021" y="3783684"/>
            <a:ext cx="1770957" cy="1770957"/>
          </a:xfrm>
          <a:prstGeom prst="arc">
            <a:avLst/>
          </a:prstGeom>
          <a:noFill/>
          <a:ln w="25400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46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D303EA-9A64-6E88-A851-DF8977452D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8DFDF-766B-A511-797B-BD890C216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Sweden – Slide Template</a:t>
            </a:r>
          </a:p>
        </p:txBody>
      </p:sp>
      <p:grpSp>
        <p:nvGrpSpPr>
          <p:cNvPr id="3" name="Graphique 4">
            <a:extLst>
              <a:ext uri="{FF2B5EF4-FFF2-40B4-BE49-F238E27FC236}">
                <a16:creationId xmlns:a16="http://schemas.microsoft.com/office/drawing/2014/main" id="{C7F763B3-E782-ADF8-5E22-A3EBBDD1B0DA}"/>
              </a:ext>
            </a:extLst>
          </p:cNvPr>
          <p:cNvGrpSpPr/>
          <p:nvPr/>
        </p:nvGrpSpPr>
        <p:grpSpPr>
          <a:xfrm>
            <a:off x="5201956" y="1272778"/>
            <a:ext cx="1788087" cy="4312443"/>
            <a:chOff x="-6096431" y="18654604"/>
            <a:chExt cx="1788087" cy="4312443"/>
          </a:xfrm>
          <a:solidFill>
            <a:schemeClr val="bg2"/>
          </a:solidFill>
        </p:grpSpPr>
        <p:sp>
          <p:nvSpPr>
            <p:cNvPr id="4" name="Ellipse 3">
              <a:extLst>
                <a:ext uri="{FF2B5EF4-FFF2-40B4-BE49-F238E27FC236}">
                  <a16:creationId xmlns:a16="http://schemas.microsoft.com/office/drawing/2014/main" id="{3AFAC248-90C4-EF95-AC64-3CED7DFFB110}"/>
                </a:ext>
              </a:extLst>
            </p:cNvPr>
            <p:cNvSpPr/>
            <p:nvPr/>
          </p:nvSpPr>
          <p:spPr>
            <a:xfrm>
              <a:off x="-5235497" y="20949913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Ellipse 4">
              <a:extLst>
                <a:ext uri="{FF2B5EF4-FFF2-40B4-BE49-F238E27FC236}">
                  <a16:creationId xmlns:a16="http://schemas.microsoft.com/office/drawing/2014/main" id="{2B1116D5-FD6A-AB31-411D-8A907D992299}"/>
                </a:ext>
              </a:extLst>
            </p:cNvPr>
            <p:cNvSpPr/>
            <p:nvPr/>
          </p:nvSpPr>
          <p:spPr>
            <a:xfrm>
              <a:off x="-5897853" y="21179266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Ellipse 5">
              <a:extLst>
                <a:ext uri="{FF2B5EF4-FFF2-40B4-BE49-F238E27FC236}">
                  <a16:creationId xmlns:a16="http://schemas.microsoft.com/office/drawing/2014/main" id="{2D85D205-9CBE-2156-8E1F-483E4CEFE57F}"/>
                </a:ext>
              </a:extLst>
            </p:cNvPr>
            <p:cNvSpPr/>
            <p:nvPr/>
          </p:nvSpPr>
          <p:spPr>
            <a:xfrm>
              <a:off x="-5301797" y="21064549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" name="Ellipse 6">
              <a:extLst>
                <a:ext uri="{FF2B5EF4-FFF2-40B4-BE49-F238E27FC236}">
                  <a16:creationId xmlns:a16="http://schemas.microsoft.com/office/drawing/2014/main" id="{D665BED9-9C24-B7AF-FA99-F1E8C52C1A4F}"/>
                </a:ext>
              </a:extLst>
            </p:cNvPr>
            <p:cNvSpPr/>
            <p:nvPr/>
          </p:nvSpPr>
          <p:spPr>
            <a:xfrm>
              <a:off x="-4838019" y="19342987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Ellipse 7">
              <a:extLst>
                <a:ext uri="{FF2B5EF4-FFF2-40B4-BE49-F238E27FC236}">
                  <a16:creationId xmlns:a16="http://schemas.microsoft.com/office/drawing/2014/main" id="{A9B348F0-3EEB-D53F-932A-4775FED3DA38}"/>
                </a:ext>
              </a:extLst>
            </p:cNvPr>
            <p:cNvSpPr/>
            <p:nvPr/>
          </p:nvSpPr>
          <p:spPr>
            <a:xfrm>
              <a:off x="-5169277" y="20605520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Ellipse 8">
              <a:extLst>
                <a:ext uri="{FF2B5EF4-FFF2-40B4-BE49-F238E27FC236}">
                  <a16:creationId xmlns:a16="http://schemas.microsoft.com/office/drawing/2014/main" id="{DE22B694-C9B8-11C4-6336-46C929911980}"/>
                </a:ext>
              </a:extLst>
            </p:cNvPr>
            <p:cNvSpPr/>
            <p:nvPr/>
          </p:nvSpPr>
          <p:spPr>
            <a:xfrm>
              <a:off x="-5301716" y="20605520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Ellipse 9">
              <a:extLst>
                <a:ext uri="{FF2B5EF4-FFF2-40B4-BE49-F238E27FC236}">
                  <a16:creationId xmlns:a16="http://schemas.microsoft.com/office/drawing/2014/main" id="{7D742652-BDE1-FA0B-232B-06FD0ECC7261}"/>
                </a:ext>
              </a:extLst>
            </p:cNvPr>
            <p:cNvSpPr/>
            <p:nvPr/>
          </p:nvSpPr>
          <p:spPr>
            <a:xfrm>
              <a:off x="-5632975" y="22326920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Ellipse 10">
              <a:extLst>
                <a:ext uri="{FF2B5EF4-FFF2-40B4-BE49-F238E27FC236}">
                  <a16:creationId xmlns:a16="http://schemas.microsoft.com/office/drawing/2014/main" id="{9B35F2AA-ED44-3DB2-CE8F-7CC51E22434F}"/>
                </a:ext>
              </a:extLst>
            </p:cNvPr>
            <p:cNvSpPr/>
            <p:nvPr/>
          </p:nvSpPr>
          <p:spPr>
            <a:xfrm>
              <a:off x="-5831472" y="2244171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" name="Ellipse 11">
              <a:extLst>
                <a:ext uri="{FF2B5EF4-FFF2-40B4-BE49-F238E27FC236}">
                  <a16:creationId xmlns:a16="http://schemas.microsoft.com/office/drawing/2014/main" id="{6144346C-F0BB-8C5E-EBE2-605A0C185604}"/>
                </a:ext>
              </a:extLst>
            </p:cNvPr>
            <p:cNvSpPr/>
            <p:nvPr/>
          </p:nvSpPr>
          <p:spPr>
            <a:xfrm>
              <a:off x="-4838019" y="1980209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" name="Ellipse 12">
              <a:extLst>
                <a:ext uri="{FF2B5EF4-FFF2-40B4-BE49-F238E27FC236}">
                  <a16:creationId xmlns:a16="http://schemas.microsoft.com/office/drawing/2014/main" id="{0FE12950-7D4D-673B-A34C-8B14444A4FFE}"/>
                </a:ext>
              </a:extLst>
            </p:cNvPr>
            <p:cNvSpPr/>
            <p:nvPr/>
          </p:nvSpPr>
          <p:spPr>
            <a:xfrm>
              <a:off x="-5235497" y="20261207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Ellipse 13">
              <a:extLst>
                <a:ext uri="{FF2B5EF4-FFF2-40B4-BE49-F238E27FC236}">
                  <a16:creationId xmlns:a16="http://schemas.microsoft.com/office/drawing/2014/main" id="{B19DF3F7-008A-35F5-F0B0-689029F89FFF}"/>
                </a:ext>
              </a:extLst>
            </p:cNvPr>
            <p:cNvSpPr/>
            <p:nvPr/>
          </p:nvSpPr>
          <p:spPr>
            <a:xfrm>
              <a:off x="-5566594" y="2244171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E5103EDF-3533-450E-2514-A41682A0A634}"/>
                </a:ext>
              </a:extLst>
            </p:cNvPr>
            <p:cNvSpPr/>
            <p:nvPr/>
          </p:nvSpPr>
          <p:spPr>
            <a:xfrm>
              <a:off x="-5235416" y="198022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087EAD68-EE30-70E4-2281-B3BEB905DA16}"/>
                </a:ext>
              </a:extLst>
            </p:cNvPr>
            <p:cNvSpPr/>
            <p:nvPr/>
          </p:nvSpPr>
          <p:spPr>
            <a:xfrm>
              <a:off x="-5301716" y="2037608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Ellipse 16">
              <a:extLst>
                <a:ext uri="{FF2B5EF4-FFF2-40B4-BE49-F238E27FC236}">
                  <a16:creationId xmlns:a16="http://schemas.microsoft.com/office/drawing/2014/main" id="{A763A9C8-D8AA-8741-74BF-9EB16426C6FB}"/>
                </a:ext>
              </a:extLst>
            </p:cNvPr>
            <p:cNvSpPr/>
            <p:nvPr/>
          </p:nvSpPr>
          <p:spPr>
            <a:xfrm>
              <a:off x="-5632814" y="1980209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Ellipse 17">
              <a:extLst>
                <a:ext uri="{FF2B5EF4-FFF2-40B4-BE49-F238E27FC236}">
                  <a16:creationId xmlns:a16="http://schemas.microsoft.com/office/drawing/2014/main" id="{EE6FF1A4-1597-74E0-6E0B-A37E833F4A23}"/>
                </a:ext>
              </a:extLst>
            </p:cNvPr>
            <p:cNvSpPr/>
            <p:nvPr/>
          </p:nvSpPr>
          <p:spPr>
            <a:xfrm>
              <a:off x="-5964072" y="22212284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Ellipse 18">
              <a:extLst>
                <a:ext uri="{FF2B5EF4-FFF2-40B4-BE49-F238E27FC236}">
                  <a16:creationId xmlns:a16="http://schemas.microsoft.com/office/drawing/2014/main" id="{E6B93A89-6804-5110-B267-568CB17BCD5D}"/>
                </a:ext>
              </a:extLst>
            </p:cNvPr>
            <p:cNvSpPr/>
            <p:nvPr/>
          </p:nvSpPr>
          <p:spPr>
            <a:xfrm>
              <a:off x="-5500294" y="2209764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Ellipse 19">
              <a:extLst>
                <a:ext uri="{FF2B5EF4-FFF2-40B4-BE49-F238E27FC236}">
                  <a16:creationId xmlns:a16="http://schemas.microsoft.com/office/drawing/2014/main" id="{2A1BC918-CF24-E832-AC90-8EFA0E65735F}"/>
                </a:ext>
              </a:extLst>
            </p:cNvPr>
            <p:cNvSpPr/>
            <p:nvPr/>
          </p:nvSpPr>
          <p:spPr>
            <a:xfrm>
              <a:off x="-5897692" y="2209748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Ellipse 20">
              <a:extLst>
                <a:ext uri="{FF2B5EF4-FFF2-40B4-BE49-F238E27FC236}">
                  <a16:creationId xmlns:a16="http://schemas.microsoft.com/office/drawing/2014/main" id="{235003C7-DF11-2570-6DB2-D2427F3ABD98}"/>
                </a:ext>
              </a:extLst>
            </p:cNvPr>
            <p:cNvSpPr/>
            <p:nvPr/>
          </p:nvSpPr>
          <p:spPr>
            <a:xfrm>
              <a:off x="-5169036" y="2037608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Ellipse 21">
              <a:extLst>
                <a:ext uri="{FF2B5EF4-FFF2-40B4-BE49-F238E27FC236}">
                  <a16:creationId xmlns:a16="http://schemas.microsoft.com/office/drawing/2014/main" id="{ED36B782-89B1-489B-F1F1-E51792C7A74E}"/>
                </a:ext>
              </a:extLst>
            </p:cNvPr>
            <p:cNvSpPr/>
            <p:nvPr/>
          </p:nvSpPr>
          <p:spPr>
            <a:xfrm>
              <a:off x="-5235497" y="19113553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 22">
              <a:extLst>
                <a:ext uri="{FF2B5EF4-FFF2-40B4-BE49-F238E27FC236}">
                  <a16:creationId xmlns:a16="http://schemas.microsoft.com/office/drawing/2014/main" id="{8307F1F8-A40F-3191-9313-3A19747E8958}"/>
                </a:ext>
              </a:extLst>
            </p:cNvPr>
            <p:cNvSpPr/>
            <p:nvPr/>
          </p:nvSpPr>
          <p:spPr>
            <a:xfrm>
              <a:off x="-4640000" y="19686695"/>
              <a:ext cx="67537" cy="66926"/>
            </a:xfrm>
            <a:custGeom>
              <a:avLst/>
              <a:gdLst>
                <a:gd name="csX0" fmla="*/ 9500 w 67537"/>
                <a:gd name="csY0" fmla="*/ 10595 h 66926"/>
                <a:gd name="csX1" fmla="*/ 55983 w 67537"/>
                <a:gd name="csY1" fmla="*/ 58527 h 66926"/>
                <a:gd name="csX2" fmla="*/ 9500 w 67537"/>
                <a:gd name="csY2" fmla="*/ 10595 h 6692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67537" h="66926">
                  <a:moveTo>
                    <a:pt x="9500" y="10595"/>
                  </a:moveTo>
                  <a:cubicBezTo>
                    <a:pt x="41967" y="-22918"/>
                    <a:pt x="89736" y="31380"/>
                    <a:pt x="55983" y="58527"/>
                  </a:cubicBezTo>
                  <a:cubicBezTo>
                    <a:pt x="21828" y="85999"/>
                    <a:pt x="-18774" y="39756"/>
                    <a:pt x="9500" y="1059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Ellipse 23">
              <a:extLst>
                <a:ext uri="{FF2B5EF4-FFF2-40B4-BE49-F238E27FC236}">
                  <a16:creationId xmlns:a16="http://schemas.microsoft.com/office/drawing/2014/main" id="{3F00F3AE-0A62-F0BB-6B16-B0D7AB638C40}"/>
                </a:ext>
              </a:extLst>
            </p:cNvPr>
            <p:cNvSpPr/>
            <p:nvPr/>
          </p:nvSpPr>
          <p:spPr>
            <a:xfrm>
              <a:off x="-4970377" y="1911363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Ellipse 24">
              <a:extLst>
                <a:ext uri="{FF2B5EF4-FFF2-40B4-BE49-F238E27FC236}">
                  <a16:creationId xmlns:a16="http://schemas.microsoft.com/office/drawing/2014/main" id="{88793172-E56E-932F-2D34-2BC831CE8F1E}"/>
                </a:ext>
              </a:extLst>
            </p:cNvPr>
            <p:cNvSpPr/>
            <p:nvPr/>
          </p:nvSpPr>
          <p:spPr>
            <a:xfrm>
              <a:off x="-5632894" y="2049096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Ellipse 25">
              <a:extLst>
                <a:ext uri="{FF2B5EF4-FFF2-40B4-BE49-F238E27FC236}">
                  <a16:creationId xmlns:a16="http://schemas.microsoft.com/office/drawing/2014/main" id="{2C01FCBB-CAF9-043A-3782-8120A4B0F4A5}"/>
                </a:ext>
              </a:extLst>
            </p:cNvPr>
            <p:cNvSpPr/>
            <p:nvPr/>
          </p:nvSpPr>
          <p:spPr>
            <a:xfrm>
              <a:off x="-5500294" y="2049080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D3F6D094-906E-71CB-6E1A-F6D0D4834B19}"/>
                </a:ext>
              </a:extLst>
            </p:cNvPr>
            <p:cNvSpPr/>
            <p:nvPr/>
          </p:nvSpPr>
          <p:spPr>
            <a:xfrm>
              <a:off x="-4573060" y="1911363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8DCA4CFF-68E8-43F0-063E-2873D0378DE5}"/>
                </a:ext>
              </a:extLst>
            </p:cNvPr>
            <p:cNvSpPr/>
            <p:nvPr/>
          </p:nvSpPr>
          <p:spPr>
            <a:xfrm>
              <a:off x="-5632894" y="2163845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A47353AF-1975-1595-2D89-FF9275C2FEE9}"/>
                </a:ext>
              </a:extLst>
            </p:cNvPr>
            <p:cNvSpPr/>
            <p:nvPr/>
          </p:nvSpPr>
          <p:spPr>
            <a:xfrm>
              <a:off x="-5765253" y="2163845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D3EB8B13-FCA3-2561-D768-787D16950FE5}"/>
                </a:ext>
              </a:extLst>
            </p:cNvPr>
            <p:cNvSpPr/>
            <p:nvPr/>
          </p:nvSpPr>
          <p:spPr>
            <a:xfrm>
              <a:off x="-4970458" y="2049080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Ellipse 30">
              <a:extLst>
                <a:ext uri="{FF2B5EF4-FFF2-40B4-BE49-F238E27FC236}">
                  <a16:creationId xmlns:a16="http://schemas.microsoft.com/office/drawing/2014/main" id="{F6ADE8A3-A6D5-74C2-C576-A1F11BEE5DB7}"/>
                </a:ext>
              </a:extLst>
            </p:cNvPr>
            <p:cNvSpPr/>
            <p:nvPr/>
          </p:nvSpPr>
          <p:spPr>
            <a:xfrm>
              <a:off x="-5831472" y="2060543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Ellipse 31">
              <a:extLst>
                <a:ext uri="{FF2B5EF4-FFF2-40B4-BE49-F238E27FC236}">
                  <a16:creationId xmlns:a16="http://schemas.microsoft.com/office/drawing/2014/main" id="{1797E4B5-A833-ACC3-1B45-25373092D4DF}"/>
                </a:ext>
              </a:extLst>
            </p:cNvPr>
            <p:cNvSpPr/>
            <p:nvPr/>
          </p:nvSpPr>
          <p:spPr>
            <a:xfrm>
              <a:off x="-5566514" y="2060552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Ellipse 32">
              <a:extLst>
                <a:ext uri="{FF2B5EF4-FFF2-40B4-BE49-F238E27FC236}">
                  <a16:creationId xmlns:a16="http://schemas.microsoft.com/office/drawing/2014/main" id="{CF948052-4D97-DD0F-5CCF-510B0BB14110}"/>
                </a:ext>
              </a:extLst>
            </p:cNvPr>
            <p:cNvSpPr/>
            <p:nvPr/>
          </p:nvSpPr>
          <p:spPr>
            <a:xfrm>
              <a:off x="-5566594" y="215236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Ellipse 33">
              <a:extLst>
                <a:ext uri="{FF2B5EF4-FFF2-40B4-BE49-F238E27FC236}">
                  <a16:creationId xmlns:a16="http://schemas.microsoft.com/office/drawing/2014/main" id="{05FB3DF8-1E7D-8025-981A-408ADAFFABFF}"/>
                </a:ext>
              </a:extLst>
            </p:cNvPr>
            <p:cNvSpPr/>
            <p:nvPr/>
          </p:nvSpPr>
          <p:spPr>
            <a:xfrm>
              <a:off x="-5831472" y="215236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" name="Ellipse 34">
              <a:extLst>
                <a:ext uri="{FF2B5EF4-FFF2-40B4-BE49-F238E27FC236}">
                  <a16:creationId xmlns:a16="http://schemas.microsoft.com/office/drawing/2014/main" id="{D634577F-7751-5CD2-8A80-8FFE986C0032}"/>
                </a:ext>
              </a:extLst>
            </p:cNvPr>
            <p:cNvSpPr/>
            <p:nvPr/>
          </p:nvSpPr>
          <p:spPr>
            <a:xfrm>
              <a:off x="-4705499" y="198022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" name="Ellipse 35">
              <a:extLst>
                <a:ext uri="{FF2B5EF4-FFF2-40B4-BE49-F238E27FC236}">
                  <a16:creationId xmlns:a16="http://schemas.microsoft.com/office/drawing/2014/main" id="{20BE9ADF-1438-8BC5-64FD-1D7BB9377B36}"/>
                </a:ext>
              </a:extLst>
            </p:cNvPr>
            <p:cNvSpPr/>
            <p:nvPr/>
          </p:nvSpPr>
          <p:spPr>
            <a:xfrm>
              <a:off x="-4572980" y="198022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" name="Ellipse 36">
              <a:extLst>
                <a:ext uri="{FF2B5EF4-FFF2-40B4-BE49-F238E27FC236}">
                  <a16:creationId xmlns:a16="http://schemas.microsoft.com/office/drawing/2014/main" id="{1B6B2F03-8B5E-628C-7A52-253DB66CF2A3}"/>
                </a:ext>
              </a:extLst>
            </p:cNvPr>
            <p:cNvSpPr/>
            <p:nvPr/>
          </p:nvSpPr>
          <p:spPr>
            <a:xfrm>
              <a:off x="-5897772" y="2094999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" name="Ellipse 37">
              <a:extLst>
                <a:ext uri="{FF2B5EF4-FFF2-40B4-BE49-F238E27FC236}">
                  <a16:creationId xmlns:a16="http://schemas.microsoft.com/office/drawing/2014/main" id="{F227E6B1-1A69-3255-11EC-24C6A549493B}"/>
                </a:ext>
              </a:extLst>
            </p:cNvPr>
            <p:cNvSpPr/>
            <p:nvPr/>
          </p:nvSpPr>
          <p:spPr>
            <a:xfrm>
              <a:off x="-5235416" y="1934322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" name="Ellipse 38">
              <a:extLst>
                <a:ext uri="{FF2B5EF4-FFF2-40B4-BE49-F238E27FC236}">
                  <a16:creationId xmlns:a16="http://schemas.microsoft.com/office/drawing/2014/main" id="{257AF364-4502-1993-E381-015173AD466C}"/>
                </a:ext>
              </a:extLst>
            </p:cNvPr>
            <p:cNvSpPr/>
            <p:nvPr/>
          </p:nvSpPr>
          <p:spPr>
            <a:xfrm>
              <a:off x="-5301797" y="1991697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" name="Ellipse 39">
              <a:extLst>
                <a:ext uri="{FF2B5EF4-FFF2-40B4-BE49-F238E27FC236}">
                  <a16:creationId xmlns:a16="http://schemas.microsoft.com/office/drawing/2014/main" id="{9BC62D6A-56B9-C31E-9DE6-7BC7B9803C29}"/>
                </a:ext>
              </a:extLst>
            </p:cNvPr>
            <p:cNvSpPr/>
            <p:nvPr/>
          </p:nvSpPr>
          <p:spPr>
            <a:xfrm>
              <a:off x="-5500294" y="2117934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" name="Ellipse 40">
              <a:extLst>
                <a:ext uri="{FF2B5EF4-FFF2-40B4-BE49-F238E27FC236}">
                  <a16:creationId xmlns:a16="http://schemas.microsoft.com/office/drawing/2014/main" id="{A7107DA2-47A3-9412-2F75-518AEA14528C}"/>
                </a:ext>
              </a:extLst>
            </p:cNvPr>
            <p:cNvSpPr/>
            <p:nvPr/>
          </p:nvSpPr>
          <p:spPr>
            <a:xfrm>
              <a:off x="-5168955" y="19916895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" name="Ellipse 41">
              <a:extLst>
                <a:ext uri="{FF2B5EF4-FFF2-40B4-BE49-F238E27FC236}">
                  <a16:creationId xmlns:a16="http://schemas.microsoft.com/office/drawing/2014/main" id="{D32902BC-A699-14E1-BAFA-FD552BACC6E0}"/>
                </a:ext>
              </a:extLst>
            </p:cNvPr>
            <p:cNvSpPr/>
            <p:nvPr/>
          </p:nvSpPr>
          <p:spPr>
            <a:xfrm>
              <a:off x="-4705580" y="1934306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" name="Ellipse 42">
              <a:extLst>
                <a:ext uri="{FF2B5EF4-FFF2-40B4-BE49-F238E27FC236}">
                  <a16:creationId xmlns:a16="http://schemas.microsoft.com/office/drawing/2014/main" id="{05214894-22ED-2A99-0B1B-D5793B92B394}"/>
                </a:ext>
              </a:extLst>
            </p:cNvPr>
            <p:cNvSpPr/>
            <p:nvPr/>
          </p:nvSpPr>
          <p:spPr>
            <a:xfrm>
              <a:off x="-5831472" y="2106463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" name="Ellipse 43">
              <a:extLst>
                <a:ext uri="{FF2B5EF4-FFF2-40B4-BE49-F238E27FC236}">
                  <a16:creationId xmlns:a16="http://schemas.microsoft.com/office/drawing/2014/main" id="{6AC28728-AA41-1C21-0739-B2DBEBB9B289}"/>
                </a:ext>
              </a:extLst>
            </p:cNvPr>
            <p:cNvSpPr/>
            <p:nvPr/>
          </p:nvSpPr>
          <p:spPr>
            <a:xfrm>
              <a:off x="-4440702" y="19343068"/>
              <a:ext cx="66219" cy="662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" name="Ellipse 44">
              <a:extLst>
                <a:ext uri="{FF2B5EF4-FFF2-40B4-BE49-F238E27FC236}">
                  <a16:creationId xmlns:a16="http://schemas.microsoft.com/office/drawing/2014/main" id="{9F5BAF4C-C845-2B70-A7C2-CDDB8B6EDB0C}"/>
                </a:ext>
              </a:extLst>
            </p:cNvPr>
            <p:cNvSpPr/>
            <p:nvPr/>
          </p:nvSpPr>
          <p:spPr>
            <a:xfrm>
              <a:off x="-4374402" y="1945794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" name="Ellipse 45">
              <a:extLst>
                <a:ext uri="{FF2B5EF4-FFF2-40B4-BE49-F238E27FC236}">
                  <a16:creationId xmlns:a16="http://schemas.microsoft.com/office/drawing/2014/main" id="{698725B8-AEA5-27A5-6387-DB3214DCB354}"/>
                </a:ext>
              </a:extLst>
            </p:cNvPr>
            <p:cNvSpPr/>
            <p:nvPr/>
          </p:nvSpPr>
          <p:spPr>
            <a:xfrm>
              <a:off x="-4639280" y="1945786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" name="Ellipse 46">
              <a:extLst>
                <a:ext uri="{FF2B5EF4-FFF2-40B4-BE49-F238E27FC236}">
                  <a16:creationId xmlns:a16="http://schemas.microsoft.com/office/drawing/2014/main" id="{EDA7E529-0578-49D7-61B6-2AB3BE716656}"/>
                </a:ext>
              </a:extLst>
            </p:cNvPr>
            <p:cNvSpPr/>
            <p:nvPr/>
          </p:nvSpPr>
          <p:spPr>
            <a:xfrm>
              <a:off x="-4705580" y="1865460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" name="Ellipse 47">
              <a:extLst>
                <a:ext uri="{FF2B5EF4-FFF2-40B4-BE49-F238E27FC236}">
                  <a16:creationId xmlns:a16="http://schemas.microsoft.com/office/drawing/2014/main" id="{21BF94DF-FE42-4E5F-BF35-096DB07EA080}"/>
                </a:ext>
              </a:extLst>
            </p:cNvPr>
            <p:cNvSpPr/>
            <p:nvPr/>
          </p:nvSpPr>
          <p:spPr>
            <a:xfrm>
              <a:off x="-4837858" y="1865460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" name="Ellipse 48">
              <a:extLst>
                <a:ext uri="{FF2B5EF4-FFF2-40B4-BE49-F238E27FC236}">
                  <a16:creationId xmlns:a16="http://schemas.microsoft.com/office/drawing/2014/main" id="{96D5CDB1-D92B-B795-6C48-2D1682E6493B}"/>
                </a:ext>
              </a:extLst>
            </p:cNvPr>
            <p:cNvSpPr/>
            <p:nvPr/>
          </p:nvSpPr>
          <p:spPr>
            <a:xfrm>
              <a:off x="-4904158" y="1945786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" name="Ellipse 49">
              <a:extLst>
                <a:ext uri="{FF2B5EF4-FFF2-40B4-BE49-F238E27FC236}">
                  <a16:creationId xmlns:a16="http://schemas.microsoft.com/office/drawing/2014/main" id="{22359D11-D0F9-84EE-4B42-D5325AB20713}"/>
                </a:ext>
              </a:extLst>
            </p:cNvPr>
            <p:cNvSpPr/>
            <p:nvPr/>
          </p:nvSpPr>
          <p:spPr>
            <a:xfrm>
              <a:off x="-5169277" y="1945802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" name="Ellipse 50">
              <a:extLst>
                <a:ext uri="{FF2B5EF4-FFF2-40B4-BE49-F238E27FC236}">
                  <a16:creationId xmlns:a16="http://schemas.microsoft.com/office/drawing/2014/main" id="{19C96D1A-B8B6-ABA0-D769-F2D21F61ABAB}"/>
                </a:ext>
              </a:extLst>
            </p:cNvPr>
            <p:cNvSpPr/>
            <p:nvPr/>
          </p:nvSpPr>
          <p:spPr>
            <a:xfrm>
              <a:off x="-5301555" y="1945802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" name="Ellipse 51">
              <a:extLst>
                <a:ext uri="{FF2B5EF4-FFF2-40B4-BE49-F238E27FC236}">
                  <a16:creationId xmlns:a16="http://schemas.microsoft.com/office/drawing/2014/main" id="{D85D5111-715B-4FF2-E7EF-2F0E5912458E}"/>
                </a:ext>
              </a:extLst>
            </p:cNvPr>
            <p:cNvSpPr/>
            <p:nvPr/>
          </p:nvSpPr>
          <p:spPr>
            <a:xfrm>
              <a:off x="-5434075" y="2106471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" name="Ellipse 52">
              <a:extLst>
                <a:ext uri="{FF2B5EF4-FFF2-40B4-BE49-F238E27FC236}">
                  <a16:creationId xmlns:a16="http://schemas.microsoft.com/office/drawing/2014/main" id="{203192E1-BC9A-9468-25EF-2F6ED9CD985B}"/>
                </a:ext>
              </a:extLst>
            </p:cNvPr>
            <p:cNvSpPr/>
            <p:nvPr/>
          </p:nvSpPr>
          <p:spPr>
            <a:xfrm>
              <a:off x="-5765253" y="2117942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" name="Ellipse 53">
              <a:extLst>
                <a:ext uri="{FF2B5EF4-FFF2-40B4-BE49-F238E27FC236}">
                  <a16:creationId xmlns:a16="http://schemas.microsoft.com/office/drawing/2014/main" id="{B42D2291-5CFC-7532-4A4F-112D3D961C1A}"/>
                </a:ext>
              </a:extLst>
            </p:cNvPr>
            <p:cNvSpPr/>
            <p:nvPr/>
          </p:nvSpPr>
          <p:spPr>
            <a:xfrm>
              <a:off x="-5500214" y="1957266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" name="Ellipse 54">
              <a:extLst>
                <a:ext uri="{FF2B5EF4-FFF2-40B4-BE49-F238E27FC236}">
                  <a16:creationId xmlns:a16="http://schemas.microsoft.com/office/drawing/2014/main" id="{081FE9BA-B9DE-9637-968B-E6F0A128EC7F}"/>
                </a:ext>
              </a:extLst>
            </p:cNvPr>
            <p:cNvSpPr/>
            <p:nvPr/>
          </p:nvSpPr>
          <p:spPr>
            <a:xfrm>
              <a:off x="-5566514" y="2106463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" name="Ellipse 55">
              <a:extLst>
                <a:ext uri="{FF2B5EF4-FFF2-40B4-BE49-F238E27FC236}">
                  <a16:creationId xmlns:a16="http://schemas.microsoft.com/office/drawing/2014/main" id="{2E5C95CD-CC4B-E1C9-94F3-5D09BE7A966F}"/>
                </a:ext>
              </a:extLst>
            </p:cNvPr>
            <p:cNvSpPr/>
            <p:nvPr/>
          </p:nvSpPr>
          <p:spPr>
            <a:xfrm>
              <a:off x="-5632733" y="2117950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" name="Ellipse 56">
              <a:extLst>
                <a:ext uri="{FF2B5EF4-FFF2-40B4-BE49-F238E27FC236}">
                  <a16:creationId xmlns:a16="http://schemas.microsoft.com/office/drawing/2014/main" id="{6A9927E9-D2A1-8BFF-479F-5EC71E62CCEB}"/>
                </a:ext>
              </a:extLst>
            </p:cNvPr>
            <p:cNvSpPr/>
            <p:nvPr/>
          </p:nvSpPr>
          <p:spPr>
            <a:xfrm>
              <a:off x="-5831472" y="21294225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" name="Ellipse 57">
              <a:extLst>
                <a:ext uri="{FF2B5EF4-FFF2-40B4-BE49-F238E27FC236}">
                  <a16:creationId xmlns:a16="http://schemas.microsoft.com/office/drawing/2014/main" id="{8E135229-AD66-75B4-D843-AD1D3BB541DF}"/>
                </a:ext>
              </a:extLst>
            </p:cNvPr>
            <p:cNvSpPr/>
            <p:nvPr/>
          </p:nvSpPr>
          <p:spPr>
            <a:xfrm>
              <a:off x="-4970538" y="1957274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" name="Ellipse 58">
              <a:extLst>
                <a:ext uri="{FF2B5EF4-FFF2-40B4-BE49-F238E27FC236}">
                  <a16:creationId xmlns:a16="http://schemas.microsoft.com/office/drawing/2014/main" id="{5CE0AF5A-F468-CDDC-0593-C86755C158CD}"/>
                </a:ext>
              </a:extLst>
            </p:cNvPr>
            <p:cNvSpPr/>
            <p:nvPr/>
          </p:nvSpPr>
          <p:spPr>
            <a:xfrm>
              <a:off x="-5566514" y="2129414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" name="Ellipse 59">
              <a:extLst>
                <a:ext uri="{FF2B5EF4-FFF2-40B4-BE49-F238E27FC236}">
                  <a16:creationId xmlns:a16="http://schemas.microsoft.com/office/drawing/2014/main" id="{7522949A-E6CB-C51C-DF9E-3442187BA23E}"/>
                </a:ext>
              </a:extLst>
            </p:cNvPr>
            <p:cNvSpPr/>
            <p:nvPr/>
          </p:nvSpPr>
          <p:spPr>
            <a:xfrm>
              <a:off x="-5566594" y="20835115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" name="Ellipse 60">
              <a:extLst>
                <a:ext uri="{FF2B5EF4-FFF2-40B4-BE49-F238E27FC236}">
                  <a16:creationId xmlns:a16="http://schemas.microsoft.com/office/drawing/2014/main" id="{6F361D1F-3629-C6E8-7E71-CFA037F156C9}"/>
                </a:ext>
              </a:extLst>
            </p:cNvPr>
            <p:cNvSpPr/>
            <p:nvPr/>
          </p:nvSpPr>
          <p:spPr>
            <a:xfrm>
              <a:off x="-5831392" y="20835115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" name="Ellipse 61">
              <a:extLst>
                <a:ext uri="{FF2B5EF4-FFF2-40B4-BE49-F238E27FC236}">
                  <a16:creationId xmlns:a16="http://schemas.microsoft.com/office/drawing/2014/main" id="{A2F9B122-C4B0-E731-A0A8-B8287C555502}"/>
                </a:ext>
              </a:extLst>
            </p:cNvPr>
            <p:cNvSpPr/>
            <p:nvPr/>
          </p:nvSpPr>
          <p:spPr>
            <a:xfrm>
              <a:off x="-5500294" y="2140894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" name="Ellipse 62">
              <a:extLst>
                <a:ext uri="{FF2B5EF4-FFF2-40B4-BE49-F238E27FC236}">
                  <a16:creationId xmlns:a16="http://schemas.microsoft.com/office/drawing/2014/main" id="{72EBCBAD-8D75-729A-588A-0A7D49A5CCCA}"/>
                </a:ext>
              </a:extLst>
            </p:cNvPr>
            <p:cNvSpPr/>
            <p:nvPr/>
          </p:nvSpPr>
          <p:spPr>
            <a:xfrm>
              <a:off x="-4506841" y="1922827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" name="Ellipse 63">
              <a:extLst>
                <a:ext uri="{FF2B5EF4-FFF2-40B4-BE49-F238E27FC236}">
                  <a16:creationId xmlns:a16="http://schemas.microsoft.com/office/drawing/2014/main" id="{8B6E4F09-1B07-9403-24A4-7927D913537B}"/>
                </a:ext>
              </a:extLst>
            </p:cNvPr>
            <p:cNvSpPr/>
            <p:nvPr/>
          </p:nvSpPr>
          <p:spPr>
            <a:xfrm>
              <a:off x="-5301475" y="215236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" name="Ellipse 64">
              <a:extLst>
                <a:ext uri="{FF2B5EF4-FFF2-40B4-BE49-F238E27FC236}">
                  <a16:creationId xmlns:a16="http://schemas.microsoft.com/office/drawing/2014/main" id="{7DF7A99C-8CA2-7BD5-FFE5-F682EE7D443A}"/>
                </a:ext>
              </a:extLst>
            </p:cNvPr>
            <p:cNvSpPr/>
            <p:nvPr/>
          </p:nvSpPr>
          <p:spPr>
            <a:xfrm>
              <a:off x="-5036677" y="1922843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" name="Ellipse 65">
              <a:extLst>
                <a:ext uri="{FF2B5EF4-FFF2-40B4-BE49-F238E27FC236}">
                  <a16:creationId xmlns:a16="http://schemas.microsoft.com/office/drawing/2014/main" id="{A140B47E-ACA1-89CB-5BEC-D573A86DF427}"/>
                </a:ext>
              </a:extLst>
            </p:cNvPr>
            <p:cNvSpPr/>
            <p:nvPr/>
          </p:nvSpPr>
          <p:spPr>
            <a:xfrm>
              <a:off x="-5169277" y="215236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" name="Ellipse 66">
              <a:extLst>
                <a:ext uri="{FF2B5EF4-FFF2-40B4-BE49-F238E27FC236}">
                  <a16:creationId xmlns:a16="http://schemas.microsoft.com/office/drawing/2014/main" id="{662A2B7D-AABE-139B-FD4F-3BEACEFC2721}"/>
                </a:ext>
              </a:extLst>
            </p:cNvPr>
            <p:cNvSpPr/>
            <p:nvPr/>
          </p:nvSpPr>
          <p:spPr>
            <a:xfrm>
              <a:off x="-5367855" y="2163845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" name="Ellipse 67">
              <a:extLst>
                <a:ext uri="{FF2B5EF4-FFF2-40B4-BE49-F238E27FC236}">
                  <a16:creationId xmlns:a16="http://schemas.microsoft.com/office/drawing/2014/main" id="{473E7349-E5F0-58CF-2364-BFE47D538BCF}"/>
                </a:ext>
              </a:extLst>
            </p:cNvPr>
            <p:cNvSpPr/>
            <p:nvPr/>
          </p:nvSpPr>
          <p:spPr>
            <a:xfrm>
              <a:off x="-5102977" y="2163845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" name="Ellipse 68">
              <a:extLst>
                <a:ext uri="{FF2B5EF4-FFF2-40B4-BE49-F238E27FC236}">
                  <a16:creationId xmlns:a16="http://schemas.microsoft.com/office/drawing/2014/main" id="{51967FB0-ADE4-2ADC-84CF-0A9D450DFDF2}"/>
                </a:ext>
              </a:extLst>
            </p:cNvPr>
            <p:cNvSpPr/>
            <p:nvPr/>
          </p:nvSpPr>
          <p:spPr>
            <a:xfrm>
              <a:off x="-5765172" y="2049080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" name="Ellipse 69">
              <a:extLst>
                <a:ext uri="{FF2B5EF4-FFF2-40B4-BE49-F238E27FC236}">
                  <a16:creationId xmlns:a16="http://schemas.microsoft.com/office/drawing/2014/main" id="{AB08721D-539E-BE40-2545-FDF752C7E6A0}"/>
                </a:ext>
              </a:extLst>
            </p:cNvPr>
            <p:cNvSpPr/>
            <p:nvPr/>
          </p:nvSpPr>
          <p:spPr>
            <a:xfrm>
              <a:off x="-5699033" y="2175317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" name="Ellipse 70">
              <a:extLst>
                <a:ext uri="{FF2B5EF4-FFF2-40B4-BE49-F238E27FC236}">
                  <a16:creationId xmlns:a16="http://schemas.microsoft.com/office/drawing/2014/main" id="{0A05C15E-0D3C-0B5F-D8AB-52FBF268E720}"/>
                </a:ext>
              </a:extLst>
            </p:cNvPr>
            <p:cNvSpPr/>
            <p:nvPr/>
          </p:nvSpPr>
          <p:spPr>
            <a:xfrm>
              <a:off x="-5897853" y="2049080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" name="Ellipse 71">
              <a:extLst>
                <a:ext uri="{FF2B5EF4-FFF2-40B4-BE49-F238E27FC236}">
                  <a16:creationId xmlns:a16="http://schemas.microsoft.com/office/drawing/2014/main" id="{0DAAD0F6-4532-1AF0-5BEF-5AAEE7657795}"/>
                </a:ext>
              </a:extLst>
            </p:cNvPr>
            <p:cNvSpPr/>
            <p:nvPr/>
          </p:nvSpPr>
          <p:spPr>
            <a:xfrm>
              <a:off x="-5500375" y="2186805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" name="Ellipse 72">
              <a:extLst>
                <a:ext uri="{FF2B5EF4-FFF2-40B4-BE49-F238E27FC236}">
                  <a16:creationId xmlns:a16="http://schemas.microsoft.com/office/drawing/2014/main" id="{742277E3-86A1-F83F-DC2A-782864BD3304}"/>
                </a:ext>
              </a:extLst>
            </p:cNvPr>
            <p:cNvSpPr/>
            <p:nvPr/>
          </p:nvSpPr>
          <p:spPr>
            <a:xfrm>
              <a:off x="-5434075" y="2221228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" name="Ellipse 73">
              <a:extLst>
                <a:ext uri="{FF2B5EF4-FFF2-40B4-BE49-F238E27FC236}">
                  <a16:creationId xmlns:a16="http://schemas.microsoft.com/office/drawing/2014/main" id="{06AEB821-A5FE-3577-879D-4316E639753E}"/>
                </a:ext>
              </a:extLst>
            </p:cNvPr>
            <p:cNvSpPr/>
            <p:nvPr/>
          </p:nvSpPr>
          <p:spPr>
            <a:xfrm>
              <a:off x="-6030131" y="2232716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" name="Ellipse 74">
              <a:extLst>
                <a:ext uri="{FF2B5EF4-FFF2-40B4-BE49-F238E27FC236}">
                  <a16:creationId xmlns:a16="http://schemas.microsoft.com/office/drawing/2014/main" id="{C8E59CBF-9CC3-2D03-D2E3-C25F810D5BF0}"/>
                </a:ext>
              </a:extLst>
            </p:cNvPr>
            <p:cNvSpPr/>
            <p:nvPr/>
          </p:nvSpPr>
          <p:spPr>
            <a:xfrm>
              <a:off x="-5367855" y="198022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" name="Ellipse 75">
              <a:extLst>
                <a:ext uri="{FF2B5EF4-FFF2-40B4-BE49-F238E27FC236}">
                  <a16:creationId xmlns:a16="http://schemas.microsoft.com/office/drawing/2014/main" id="{FC0C34C4-D081-A152-119B-3D0D9F3659F0}"/>
                </a:ext>
              </a:extLst>
            </p:cNvPr>
            <p:cNvSpPr/>
            <p:nvPr/>
          </p:nvSpPr>
          <p:spPr>
            <a:xfrm>
              <a:off x="-5765172" y="2232700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" name="Ellipse 76">
              <a:extLst>
                <a:ext uri="{FF2B5EF4-FFF2-40B4-BE49-F238E27FC236}">
                  <a16:creationId xmlns:a16="http://schemas.microsoft.com/office/drawing/2014/main" id="{134CAA0A-8A65-DB82-9B86-E211D8108B5E}"/>
                </a:ext>
              </a:extLst>
            </p:cNvPr>
            <p:cNvSpPr/>
            <p:nvPr/>
          </p:nvSpPr>
          <p:spPr>
            <a:xfrm>
              <a:off x="-5102897" y="1980225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" name="Ellipse 77">
              <a:extLst>
                <a:ext uri="{FF2B5EF4-FFF2-40B4-BE49-F238E27FC236}">
                  <a16:creationId xmlns:a16="http://schemas.microsoft.com/office/drawing/2014/main" id="{48AF67FD-2B3B-731F-A8D5-C6C2BD5936CD}"/>
                </a:ext>
              </a:extLst>
            </p:cNvPr>
            <p:cNvSpPr/>
            <p:nvPr/>
          </p:nvSpPr>
          <p:spPr>
            <a:xfrm>
              <a:off x="-5367855" y="2232716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" name="Ellipse 78">
              <a:extLst>
                <a:ext uri="{FF2B5EF4-FFF2-40B4-BE49-F238E27FC236}">
                  <a16:creationId xmlns:a16="http://schemas.microsoft.com/office/drawing/2014/main" id="{8C42D609-977A-0F36-7C23-116AAB585B75}"/>
                </a:ext>
              </a:extLst>
            </p:cNvPr>
            <p:cNvSpPr/>
            <p:nvPr/>
          </p:nvSpPr>
          <p:spPr>
            <a:xfrm>
              <a:off x="-5102897" y="2232716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" name="Ellipse 79">
              <a:extLst>
                <a:ext uri="{FF2B5EF4-FFF2-40B4-BE49-F238E27FC236}">
                  <a16:creationId xmlns:a16="http://schemas.microsoft.com/office/drawing/2014/main" id="{EA409D48-54BC-73DE-AB92-8A41E4DC657F}"/>
                </a:ext>
              </a:extLst>
            </p:cNvPr>
            <p:cNvSpPr/>
            <p:nvPr/>
          </p:nvSpPr>
          <p:spPr>
            <a:xfrm>
              <a:off x="-5301555" y="2244187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" name="Ellipse 80">
              <a:extLst>
                <a:ext uri="{FF2B5EF4-FFF2-40B4-BE49-F238E27FC236}">
                  <a16:creationId xmlns:a16="http://schemas.microsoft.com/office/drawing/2014/main" id="{93A7B7DA-2B7D-89C8-AB10-C4DA18EED4C5}"/>
                </a:ext>
              </a:extLst>
            </p:cNvPr>
            <p:cNvSpPr/>
            <p:nvPr/>
          </p:nvSpPr>
          <p:spPr>
            <a:xfrm>
              <a:off x="-5897692" y="2278619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" name="Ellipse 81">
              <a:extLst>
                <a:ext uri="{FF2B5EF4-FFF2-40B4-BE49-F238E27FC236}">
                  <a16:creationId xmlns:a16="http://schemas.microsoft.com/office/drawing/2014/main" id="{0C93E1B7-DDAF-30AD-9863-946F6FEE90AE}"/>
                </a:ext>
              </a:extLst>
            </p:cNvPr>
            <p:cNvSpPr/>
            <p:nvPr/>
          </p:nvSpPr>
          <p:spPr>
            <a:xfrm>
              <a:off x="-4904319" y="2014665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" name="Ellipse 82">
              <a:extLst>
                <a:ext uri="{FF2B5EF4-FFF2-40B4-BE49-F238E27FC236}">
                  <a16:creationId xmlns:a16="http://schemas.microsoft.com/office/drawing/2014/main" id="{340A779D-44E9-0D09-D3EB-AF8FDF516348}"/>
                </a:ext>
              </a:extLst>
            </p:cNvPr>
            <p:cNvSpPr/>
            <p:nvPr/>
          </p:nvSpPr>
          <p:spPr>
            <a:xfrm>
              <a:off x="-5434155" y="1991697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" name="Ellipse 83">
              <a:extLst>
                <a:ext uri="{FF2B5EF4-FFF2-40B4-BE49-F238E27FC236}">
                  <a16:creationId xmlns:a16="http://schemas.microsoft.com/office/drawing/2014/main" id="{D1390F80-BABC-B96F-C6A6-E897C1E33BFE}"/>
                </a:ext>
              </a:extLst>
            </p:cNvPr>
            <p:cNvSpPr/>
            <p:nvPr/>
          </p:nvSpPr>
          <p:spPr>
            <a:xfrm>
              <a:off x="-5765253" y="2278619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" name="Ellipse 84">
              <a:extLst>
                <a:ext uri="{FF2B5EF4-FFF2-40B4-BE49-F238E27FC236}">
                  <a16:creationId xmlns:a16="http://schemas.microsoft.com/office/drawing/2014/main" id="{6DDA77EC-F20C-3465-AC0C-3362D9636681}"/>
                </a:ext>
              </a:extLst>
            </p:cNvPr>
            <p:cNvSpPr/>
            <p:nvPr/>
          </p:nvSpPr>
          <p:spPr>
            <a:xfrm>
              <a:off x="-4771799" y="1876924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" name="Ellipse 85">
              <a:extLst>
                <a:ext uri="{FF2B5EF4-FFF2-40B4-BE49-F238E27FC236}">
                  <a16:creationId xmlns:a16="http://schemas.microsoft.com/office/drawing/2014/main" id="{768FC625-2670-E9AE-1611-3D543206EC7D}"/>
                </a:ext>
              </a:extLst>
            </p:cNvPr>
            <p:cNvSpPr/>
            <p:nvPr/>
          </p:nvSpPr>
          <p:spPr>
            <a:xfrm>
              <a:off x="-5036677" y="1991697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" name="Ellipse 86">
              <a:extLst>
                <a:ext uri="{FF2B5EF4-FFF2-40B4-BE49-F238E27FC236}">
                  <a16:creationId xmlns:a16="http://schemas.microsoft.com/office/drawing/2014/main" id="{F8A79CD1-43F0-4FD5-6541-609E5395E541}"/>
                </a:ext>
              </a:extLst>
            </p:cNvPr>
            <p:cNvSpPr/>
            <p:nvPr/>
          </p:nvSpPr>
          <p:spPr>
            <a:xfrm>
              <a:off x="-5566514" y="2014665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" name="Ellipse 87">
              <a:extLst>
                <a:ext uri="{FF2B5EF4-FFF2-40B4-BE49-F238E27FC236}">
                  <a16:creationId xmlns:a16="http://schemas.microsoft.com/office/drawing/2014/main" id="{FDF56EC1-225E-9850-85EB-4962933D24F9}"/>
                </a:ext>
              </a:extLst>
            </p:cNvPr>
            <p:cNvSpPr/>
            <p:nvPr/>
          </p:nvSpPr>
          <p:spPr>
            <a:xfrm>
              <a:off x="-5831392" y="22901150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" name="Ellipse 88">
              <a:extLst>
                <a:ext uri="{FF2B5EF4-FFF2-40B4-BE49-F238E27FC236}">
                  <a16:creationId xmlns:a16="http://schemas.microsoft.com/office/drawing/2014/main" id="{1EB45FE6-EDD0-647B-9426-2B57BA5F753D}"/>
                </a:ext>
              </a:extLst>
            </p:cNvPr>
            <p:cNvSpPr/>
            <p:nvPr/>
          </p:nvSpPr>
          <p:spPr>
            <a:xfrm>
              <a:off x="-4639119" y="1991713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" name="Ellipse 89">
              <a:extLst>
                <a:ext uri="{FF2B5EF4-FFF2-40B4-BE49-F238E27FC236}">
                  <a16:creationId xmlns:a16="http://schemas.microsoft.com/office/drawing/2014/main" id="{B8E952F3-0596-2D16-3DCB-709161DE2CF2}"/>
                </a:ext>
              </a:extLst>
            </p:cNvPr>
            <p:cNvSpPr/>
            <p:nvPr/>
          </p:nvSpPr>
          <p:spPr>
            <a:xfrm>
              <a:off x="-5632733" y="2003177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" name="Ellipse 90">
              <a:extLst>
                <a:ext uri="{FF2B5EF4-FFF2-40B4-BE49-F238E27FC236}">
                  <a16:creationId xmlns:a16="http://schemas.microsoft.com/office/drawing/2014/main" id="{D303CC52-A45A-1116-4EAD-7CD362BB149C}"/>
                </a:ext>
              </a:extLst>
            </p:cNvPr>
            <p:cNvSpPr/>
            <p:nvPr/>
          </p:nvSpPr>
          <p:spPr>
            <a:xfrm>
              <a:off x="-4639199" y="18769402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" name="Ellipse 91">
              <a:extLst>
                <a:ext uri="{FF2B5EF4-FFF2-40B4-BE49-F238E27FC236}">
                  <a16:creationId xmlns:a16="http://schemas.microsoft.com/office/drawing/2014/main" id="{5DC372A7-BD5D-48FA-645B-AB932EC0AEAF}"/>
                </a:ext>
              </a:extLst>
            </p:cNvPr>
            <p:cNvSpPr/>
            <p:nvPr/>
          </p:nvSpPr>
          <p:spPr>
            <a:xfrm>
              <a:off x="-5566594" y="2267131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" name="Ellipse 92">
              <a:extLst>
                <a:ext uri="{FF2B5EF4-FFF2-40B4-BE49-F238E27FC236}">
                  <a16:creationId xmlns:a16="http://schemas.microsoft.com/office/drawing/2014/main" id="{1652F5F1-B50A-0B54-26A3-044920CA3A80}"/>
                </a:ext>
              </a:extLst>
            </p:cNvPr>
            <p:cNvSpPr/>
            <p:nvPr/>
          </p:nvSpPr>
          <p:spPr>
            <a:xfrm>
              <a:off x="-5235336" y="2003177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" name="Forme libre 93">
              <a:extLst>
                <a:ext uri="{FF2B5EF4-FFF2-40B4-BE49-F238E27FC236}">
                  <a16:creationId xmlns:a16="http://schemas.microsoft.com/office/drawing/2014/main" id="{2CD69F60-6A20-00AB-8C69-68E656648FF2}"/>
                </a:ext>
              </a:extLst>
            </p:cNvPr>
            <p:cNvSpPr/>
            <p:nvPr/>
          </p:nvSpPr>
          <p:spPr>
            <a:xfrm>
              <a:off x="-5832357" y="22671060"/>
              <a:ext cx="67524" cy="66880"/>
            </a:xfrm>
            <a:custGeom>
              <a:avLst/>
              <a:gdLst>
                <a:gd name="csX0" fmla="*/ 9906 w 67524"/>
                <a:gd name="csY0" fmla="*/ 10164 h 66880"/>
                <a:gd name="csX1" fmla="*/ 57840 w 67524"/>
                <a:gd name="csY1" fmla="*/ 56725 h 66880"/>
                <a:gd name="csX2" fmla="*/ 9906 w 67524"/>
                <a:gd name="csY2" fmla="*/ 10164 h 6688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67524" h="66880">
                  <a:moveTo>
                    <a:pt x="9906" y="10164"/>
                  </a:moveTo>
                  <a:cubicBezTo>
                    <a:pt x="39876" y="-20853"/>
                    <a:pt x="88290" y="26193"/>
                    <a:pt x="57840" y="56725"/>
                  </a:cubicBezTo>
                  <a:cubicBezTo>
                    <a:pt x="27387" y="87258"/>
                    <a:pt x="-20949" y="42226"/>
                    <a:pt x="9906" y="10164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" name="Ellipse 94">
              <a:extLst>
                <a:ext uri="{FF2B5EF4-FFF2-40B4-BE49-F238E27FC236}">
                  <a16:creationId xmlns:a16="http://schemas.microsoft.com/office/drawing/2014/main" id="{C4FD8BB2-4161-CCD5-4DD8-78D3B732319D}"/>
                </a:ext>
              </a:extLst>
            </p:cNvPr>
            <p:cNvSpPr/>
            <p:nvPr/>
          </p:nvSpPr>
          <p:spPr>
            <a:xfrm>
              <a:off x="-5500214" y="22556677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" name="Ellipse 95">
              <a:extLst>
                <a:ext uri="{FF2B5EF4-FFF2-40B4-BE49-F238E27FC236}">
                  <a16:creationId xmlns:a16="http://schemas.microsoft.com/office/drawing/2014/main" id="{FC64FD0A-F90A-BBA4-361A-0BDD6730721B}"/>
                </a:ext>
              </a:extLst>
            </p:cNvPr>
            <p:cNvSpPr/>
            <p:nvPr/>
          </p:nvSpPr>
          <p:spPr>
            <a:xfrm>
              <a:off x="-4838099" y="2003177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" name="Ellipse 96">
              <a:extLst>
                <a:ext uri="{FF2B5EF4-FFF2-40B4-BE49-F238E27FC236}">
                  <a16:creationId xmlns:a16="http://schemas.microsoft.com/office/drawing/2014/main" id="{2DDCF00C-9F52-00C9-A74C-ACCB1A22B111}"/>
                </a:ext>
              </a:extLst>
            </p:cNvPr>
            <p:cNvSpPr/>
            <p:nvPr/>
          </p:nvSpPr>
          <p:spPr>
            <a:xfrm>
              <a:off x="-4705499" y="2003177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" name="Ellipse 97">
              <a:extLst>
                <a:ext uri="{FF2B5EF4-FFF2-40B4-BE49-F238E27FC236}">
                  <a16:creationId xmlns:a16="http://schemas.microsoft.com/office/drawing/2014/main" id="{AA0CE742-6171-306F-CC23-439C95E92423}"/>
                </a:ext>
              </a:extLst>
            </p:cNvPr>
            <p:cNvSpPr/>
            <p:nvPr/>
          </p:nvSpPr>
          <p:spPr>
            <a:xfrm>
              <a:off x="-4970377" y="1888420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" name="Ellipse 98">
              <a:extLst>
                <a:ext uri="{FF2B5EF4-FFF2-40B4-BE49-F238E27FC236}">
                  <a16:creationId xmlns:a16="http://schemas.microsoft.com/office/drawing/2014/main" id="{A5543DBC-5B54-CB85-7007-9350F8159BEC}"/>
                </a:ext>
              </a:extLst>
            </p:cNvPr>
            <p:cNvSpPr/>
            <p:nvPr/>
          </p:nvSpPr>
          <p:spPr>
            <a:xfrm>
              <a:off x="-4904238" y="19917056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" name="Ellipse 99">
              <a:extLst>
                <a:ext uri="{FF2B5EF4-FFF2-40B4-BE49-F238E27FC236}">
                  <a16:creationId xmlns:a16="http://schemas.microsoft.com/office/drawing/2014/main" id="{029E1CFA-1DB8-41E0-D9DA-97C9D9F095B3}"/>
                </a:ext>
              </a:extLst>
            </p:cNvPr>
            <p:cNvSpPr/>
            <p:nvPr/>
          </p:nvSpPr>
          <p:spPr>
            <a:xfrm>
              <a:off x="-4904238" y="1899883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" name="Ellipse 100">
              <a:extLst>
                <a:ext uri="{FF2B5EF4-FFF2-40B4-BE49-F238E27FC236}">
                  <a16:creationId xmlns:a16="http://schemas.microsoft.com/office/drawing/2014/main" id="{B0EAB78A-770D-79E8-F43D-C38AB624BC56}"/>
                </a:ext>
              </a:extLst>
            </p:cNvPr>
            <p:cNvSpPr/>
            <p:nvPr/>
          </p:nvSpPr>
          <p:spPr>
            <a:xfrm>
              <a:off x="-5566433" y="22212364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" name="Ellipse 101">
              <a:extLst>
                <a:ext uri="{FF2B5EF4-FFF2-40B4-BE49-F238E27FC236}">
                  <a16:creationId xmlns:a16="http://schemas.microsoft.com/office/drawing/2014/main" id="{21C6BAA6-4365-FB55-3C33-C4DA06B934B5}"/>
                </a:ext>
              </a:extLst>
            </p:cNvPr>
            <p:cNvSpPr/>
            <p:nvPr/>
          </p:nvSpPr>
          <p:spPr>
            <a:xfrm>
              <a:off x="-5699033" y="2221228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" name="Ellipse 102">
              <a:extLst>
                <a:ext uri="{FF2B5EF4-FFF2-40B4-BE49-F238E27FC236}">
                  <a16:creationId xmlns:a16="http://schemas.microsoft.com/office/drawing/2014/main" id="{FA98CD50-9042-6A27-0320-EE671DA1E6C1}"/>
                </a:ext>
              </a:extLst>
            </p:cNvPr>
            <p:cNvSpPr/>
            <p:nvPr/>
          </p:nvSpPr>
          <p:spPr>
            <a:xfrm>
              <a:off x="-5831392" y="22212364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" name="Ellipse 103">
              <a:extLst>
                <a:ext uri="{FF2B5EF4-FFF2-40B4-BE49-F238E27FC236}">
                  <a16:creationId xmlns:a16="http://schemas.microsoft.com/office/drawing/2014/main" id="{9C7A0A65-9DEB-2841-2EC3-4B9F7785DA17}"/>
                </a:ext>
              </a:extLst>
            </p:cNvPr>
            <p:cNvSpPr/>
            <p:nvPr/>
          </p:nvSpPr>
          <p:spPr>
            <a:xfrm>
              <a:off x="-5566352" y="19917056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" name="Ellipse 104">
              <a:extLst>
                <a:ext uri="{FF2B5EF4-FFF2-40B4-BE49-F238E27FC236}">
                  <a16:creationId xmlns:a16="http://schemas.microsoft.com/office/drawing/2014/main" id="{7F6E3F70-E54B-3BC0-AAAE-D84C69B0057A}"/>
                </a:ext>
              </a:extLst>
            </p:cNvPr>
            <p:cNvSpPr/>
            <p:nvPr/>
          </p:nvSpPr>
          <p:spPr>
            <a:xfrm>
              <a:off x="-5566514" y="2198268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" name="Ellipse 105">
              <a:extLst>
                <a:ext uri="{FF2B5EF4-FFF2-40B4-BE49-F238E27FC236}">
                  <a16:creationId xmlns:a16="http://schemas.microsoft.com/office/drawing/2014/main" id="{AFE927B4-50FE-C8A2-5E25-7B61D4C42E0C}"/>
                </a:ext>
              </a:extLst>
            </p:cNvPr>
            <p:cNvSpPr/>
            <p:nvPr/>
          </p:nvSpPr>
          <p:spPr>
            <a:xfrm>
              <a:off x="-5235416" y="2186805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" name="Ellipse 106">
              <a:extLst>
                <a:ext uri="{FF2B5EF4-FFF2-40B4-BE49-F238E27FC236}">
                  <a16:creationId xmlns:a16="http://schemas.microsoft.com/office/drawing/2014/main" id="{A03A10F7-3668-09E4-E6E4-FF3809D70421}"/>
                </a:ext>
              </a:extLst>
            </p:cNvPr>
            <p:cNvSpPr/>
            <p:nvPr/>
          </p:nvSpPr>
          <p:spPr>
            <a:xfrm>
              <a:off x="-5500455" y="2026128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" name="Ellipse 107">
              <a:extLst>
                <a:ext uri="{FF2B5EF4-FFF2-40B4-BE49-F238E27FC236}">
                  <a16:creationId xmlns:a16="http://schemas.microsoft.com/office/drawing/2014/main" id="{1DEEF4C8-FF95-F327-0042-76B3ABAB4016}"/>
                </a:ext>
              </a:extLst>
            </p:cNvPr>
            <p:cNvSpPr/>
            <p:nvPr/>
          </p:nvSpPr>
          <p:spPr>
            <a:xfrm>
              <a:off x="-5169116" y="2175317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" name="Ellipse 108">
              <a:extLst>
                <a:ext uri="{FF2B5EF4-FFF2-40B4-BE49-F238E27FC236}">
                  <a16:creationId xmlns:a16="http://schemas.microsoft.com/office/drawing/2014/main" id="{6D2543F9-6E46-5E15-D4F4-A4B30A02BFA9}"/>
                </a:ext>
              </a:extLst>
            </p:cNvPr>
            <p:cNvSpPr/>
            <p:nvPr/>
          </p:nvSpPr>
          <p:spPr>
            <a:xfrm>
              <a:off x="-4970458" y="19802420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" name="Ellipse 109">
              <a:extLst>
                <a:ext uri="{FF2B5EF4-FFF2-40B4-BE49-F238E27FC236}">
                  <a16:creationId xmlns:a16="http://schemas.microsoft.com/office/drawing/2014/main" id="{AB863623-76E6-C7AB-2983-325D9FE79EA3}"/>
                </a:ext>
              </a:extLst>
            </p:cNvPr>
            <p:cNvSpPr/>
            <p:nvPr/>
          </p:nvSpPr>
          <p:spPr>
            <a:xfrm>
              <a:off x="-5301716" y="2175317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" name="Ellipse 110">
              <a:extLst>
                <a:ext uri="{FF2B5EF4-FFF2-40B4-BE49-F238E27FC236}">
                  <a16:creationId xmlns:a16="http://schemas.microsoft.com/office/drawing/2014/main" id="{4FBF89C4-45AA-765E-2424-3E5C352E44C9}"/>
                </a:ext>
              </a:extLst>
            </p:cNvPr>
            <p:cNvSpPr/>
            <p:nvPr/>
          </p:nvSpPr>
          <p:spPr>
            <a:xfrm>
              <a:off x="-4970377" y="2026128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" name="Ellipse 111">
              <a:extLst>
                <a:ext uri="{FF2B5EF4-FFF2-40B4-BE49-F238E27FC236}">
                  <a16:creationId xmlns:a16="http://schemas.microsoft.com/office/drawing/2014/main" id="{926D8834-EB71-6C72-2AB2-7C58368DF4D4}"/>
                </a:ext>
              </a:extLst>
            </p:cNvPr>
            <p:cNvSpPr/>
            <p:nvPr/>
          </p:nvSpPr>
          <p:spPr>
            <a:xfrm>
              <a:off x="-5434155" y="21753335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" name="Ellipse 112">
              <a:extLst>
                <a:ext uri="{FF2B5EF4-FFF2-40B4-BE49-F238E27FC236}">
                  <a16:creationId xmlns:a16="http://schemas.microsoft.com/office/drawing/2014/main" id="{C25BE2D8-E69F-A305-D23D-B9A25C1E0350}"/>
                </a:ext>
              </a:extLst>
            </p:cNvPr>
            <p:cNvSpPr/>
            <p:nvPr/>
          </p:nvSpPr>
          <p:spPr>
            <a:xfrm>
              <a:off x="-5831392" y="21753254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" name="Ellipse 113">
              <a:extLst>
                <a:ext uri="{FF2B5EF4-FFF2-40B4-BE49-F238E27FC236}">
                  <a16:creationId xmlns:a16="http://schemas.microsoft.com/office/drawing/2014/main" id="{B4A74726-F418-9875-328D-9BBAC494DF50}"/>
                </a:ext>
              </a:extLst>
            </p:cNvPr>
            <p:cNvSpPr/>
            <p:nvPr/>
          </p:nvSpPr>
          <p:spPr>
            <a:xfrm>
              <a:off x="-5235336" y="2163845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" name="Ellipse 114">
              <a:extLst>
                <a:ext uri="{FF2B5EF4-FFF2-40B4-BE49-F238E27FC236}">
                  <a16:creationId xmlns:a16="http://schemas.microsoft.com/office/drawing/2014/main" id="{280D0A09-A382-A1DD-08E5-2C4B8DEBEF4C}"/>
                </a:ext>
              </a:extLst>
            </p:cNvPr>
            <p:cNvSpPr/>
            <p:nvPr/>
          </p:nvSpPr>
          <p:spPr>
            <a:xfrm>
              <a:off x="-5566594" y="2037632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" name="Ellipse 115">
              <a:extLst>
                <a:ext uri="{FF2B5EF4-FFF2-40B4-BE49-F238E27FC236}">
                  <a16:creationId xmlns:a16="http://schemas.microsoft.com/office/drawing/2014/main" id="{39AEF5CE-E073-CB9E-E1CF-C97A012FFD42}"/>
                </a:ext>
              </a:extLst>
            </p:cNvPr>
            <p:cNvSpPr/>
            <p:nvPr/>
          </p:nvSpPr>
          <p:spPr>
            <a:xfrm>
              <a:off x="-5500214" y="21638618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" name="Ellipse 116">
              <a:extLst>
                <a:ext uri="{FF2B5EF4-FFF2-40B4-BE49-F238E27FC236}">
                  <a16:creationId xmlns:a16="http://schemas.microsoft.com/office/drawing/2014/main" id="{01E4672F-2F11-9AB1-CE52-CECCBC426759}"/>
                </a:ext>
              </a:extLst>
            </p:cNvPr>
            <p:cNvSpPr/>
            <p:nvPr/>
          </p:nvSpPr>
          <p:spPr>
            <a:xfrm>
              <a:off x="-5500133" y="19802420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" name="Ellipse 117">
              <a:extLst>
                <a:ext uri="{FF2B5EF4-FFF2-40B4-BE49-F238E27FC236}">
                  <a16:creationId xmlns:a16="http://schemas.microsoft.com/office/drawing/2014/main" id="{D6103ADC-E16D-EDAA-6CDA-074EB7E7D987}"/>
                </a:ext>
              </a:extLst>
            </p:cNvPr>
            <p:cNvSpPr/>
            <p:nvPr/>
          </p:nvSpPr>
          <p:spPr>
            <a:xfrm>
              <a:off x="-5301716" y="1922835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" name="Ellipse 118">
              <a:extLst>
                <a:ext uri="{FF2B5EF4-FFF2-40B4-BE49-F238E27FC236}">
                  <a16:creationId xmlns:a16="http://schemas.microsoft.com/office/drawing/2014/main" id="{5DB5E7A4-6419-4957-2EC1-0C31067D7B5F}"/>
                </a:ext>
              </a:extLst>
            </p:cNvPr>
            <p:cNvSpPr/>
            <p:nvPr/>
          </p:nvSpPr>
          <p:spPr>
            <a:xfrm>
              <a:off x="-5897772" y="2163853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" name="Ellipse 119">
              <a:extLst>
                <a:ext uri="{FF2B5EF4-FFF2-40B4-BE49-F238E27FC236}">
                  <a16:creationId xmlns:a16="http://schemas.microsoft.com/office/drawing/2014/main" id="{6E9BB17F-EFF1-9AA7-3871-B47A0F089538}"/>
                </a:ext>
              </a:extLst>
            </p:cNvPr>
            <p:cNvSpPr/>
            <p:nvPr/>
          </p:nvSpPr>
          <p:spPr>
            <a:xfrm>
              <a:off x="-4904077" y="2037632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" name="Ellipse 120">
              <a:extLst>
                <a:ext uri="{FF2B5EF4-FFF2-40B4-BE49-F238E27FC236}">
                  <a16:creationId xmlns:a16="http://schemas.microsoft.com/office/drawing/2014/main" id="{92E12236-1460-5B96-AA0A-1BF191A09BAB}"/>
                </a:ext>
              </a:extLst>
            </p:cNvPr>
            <p:cNvSpPr/>
            <p:nvPr/>
          </p:nvSpPr>
          <p:spPr>
            <a:xfrm>
              <a:off x="-5169116" y="1922835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" name="Ellipse 121">
              <a:extLst>
                <a:ext uri="{FF2B5EF4-FFF2-40B4-BE49-F238E27FC236}">
                  <a16:creationId xmlns:a16="http://schemas.microsoft.com/office/drawing/2014/main" id="{E60C1C6E-E8DF-5FC3-FD15-D81C448E78AA}"/>
                </a:ext>
              </a:extLst>
            </p:cNvPr>
            <p:cNvSpPr/>
            <p:nvPr/>
          </p:nvSpPr>
          <p:spPr>
            <a:xfrm>
              <a:off x="-4771719" y="1922843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" name="Ellipse 122">
              <a:extLst>
                <a:ext uri="{FF2B5EF4-FFF2-40B4-BE49-F238E27FC236}">
                  <a16:creationId xmlns:a16="http://schemas.microsoft.com/office/drawing/2014/main" id="{ED8CF862-D63F-D1E8-A12F-7CA6C1C97DEE}"/>
                </a:ext>
              </a:extLst>
            </p:cNvPr>
            <p:cNvSpPr/>
            <p:nvPr/>
          </p:nvSpPr>
          <p:spPr>
            <a:xfrm>
              <a:off x="-4639199" y="19228432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" name="Ellipse 123">
              <a:extLst>
                <a:ext uri="{FF2B5EF4-FFF2-40B4-BE49-F238E27FC236}">
                  <a16:creationId xmlns:a16="http://schemas.microsoft.com/office/drawing/2014/main" id="{D9FF858B-FAF4-E15E-2FC0-C0A8A50BC3C0}"/>
                </a:ext>
              </a:extLst>
            </p:cNvPr>
            <p:cNvSpPr/>
            <p:nvPr/>
          </p:nvSpPr>
          <p:spPr>
            <a:xfrm>
              <a:off x="-4904238" y="1968746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" name="Ellipse 124">
              <a:extLst>
                <a:ext uri="{FF2B5EF4-FFF2-40B4-BE49-F238E27FC236}">
                  <a16:creationId xmlns:a16="http://schemas.microsoft.com/office/drawing/2014/main" id="{7EEB171F-8D6F-D37D-2B28-333D9AA6013B}"/>
                </a:ext>
              </a:extLst>
            </p:cNvPr>
            <p:cNvSpPr/>
            <p:nvPr/>
          </p:nvSpPr>
          <p:spPr>
            <a:xfrm>
              <a:off x="-5367775" y="1934322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" name="Ellipse 125">
              <a:extLst>
                <a:ext uri="{FF2B5EF4-FFF2-40B4-BE49-F238E27FC236}">
                  <a16:creationId xmlns:a16="http://schemas.microsoft.com/office/drawing/2014/main" id="{68DD7E58-CCF4-013E-112F-6A2182A6B38D}"/>
                </a:ext>
              </a:extLst>
            </p:cNvPr>
            <p:cNvSpPr/>
            <p:nvPr/>
          </p:nvSpPr>
          <p:spPr>
            <a:xfrm>
              <a:off x="-5102977" y="19343229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" name="Ellipse 126">
              <a:extLst>
                <a:ext uri="{FF2B5EF4-FFF2-40B4-BE49-F238E27FC236}">
                  <a16:creationId xmlns:a16="http://schemas.microsoft.com/office/drawing/2014/main" id="{9BB16466-8022-8B98-8B6C-E36854962703}"/>
                </a:ext>
              </a:extLst>
            </p:cNvPr>
            <p:cNvSpPr/>
            <p:nvPr/>
          </p:nvSpPr>
          <p:spPr>
            <a:xfrm>
              <a:off x="-5235336" y="2049088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" name="Ellipse 127">
              <a:extLst>
                <a:ext uri="{FF2B5EF4-FFF2-40B4-BE49-F238E27FC236}">
                  <a16:creationId xmlns:a16="http://schemas.microsoft.com/office/drawing/2014/main" id="{1CEDC2F0-B06E-54AA-F8B3-E99BE6DF560F}"/>
                </a:ext>
              </a:extLst>
            </p:cNvPr>
            <p:cNvSpPr/>
            <p:nvPr/>
          </p:nvSpPr>
          <p:spPr>
            <a:xfrm>
              <a:off x="-5235416" y="19572744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" name="Ellipse 128">
              <a:extLst>
                <a:ext uri="{FF2B5EF4-FFF2-40B4-BE49-F238E27FC236}">
                  <a16:creationId xmlns:a16="http://schemas.microsoft.com/office/drawing/2014/main" id="{7250CE55-9BDF-8570-25A7-51D459B88C0D}"/>
                </a:ext>
              </a:extLst>
            </p:cNvPr>
            <p:cNvSpPr/>
            <p:nvPr/>
          </p:nvSpPr>
          <p:spPr>
            <a:xfrm>
              <a:off x="-5963911" y="2106471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" name="Ellipse 129">
              <a:extLst>
                <a:ext uri="{FF2B5EF4-FFF2-40B4-BE49-F238E27FC236}">
                  <a16:creationId xmlns:a16="http://schemas.microsoft.com/office/drawing/2014/main" id="{A325778F-9BD2-C171-0F3A-9A53DF9E01E1}"/>
                </a:ext>
              </a:extLst>
            </p:cNvPr>
            <p:cNvSpPr/>
            <p:nvPr/>
          </p:nvSpPr>
          <p:spPr>
            <a:xfrm>
              <a:off x="-5500294" y="2094991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" name="Ellipse 130">
              <a:extLst>
                <a:ext uri="{FF2B5EF4-FFF2-40B4-BE49-F238E27FC236}">
                  <a16:creationId xmlns:a16="http://schemas.microsoft.com/office/drawing/2014/main" id="{DC79DFC4-26C5-EBA1-C5BC-71A4B2380216}"/>
                </a:ext>
              </a:extLst>
            </p:cNvPr>
            <p:cNvSpPr/>
            <p:nvPr/>
          </p:nvSpPr>
          <p:spPr>
            <a:xfrm>
              <a:off x="-5632733" y="20949752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" name="Ellipse 131">
              <a:extLst>
                <a:ext uri="{FF2B5EF4-FFF2-40B4-BE49-F238E27FC236}">
                  <a16:creationId xmlns:a16="http://schemas.microsoft.com/office/drawing/2014/main" id="{F8E79B2D-9455-81CA-86E3-276DA759F8B6}"/>
                </a:ext>
              </a:extLst>
            </p:cNvPr>
            <p:cNvSpPr/>
            <p:nvPr/>
          </p:nvSpPr>
          <p:spPr>
            <a:xfrm>
              <a:off x="-5765253" y="20949832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" name="Ellipse 132">
              <a:extLst>
                <a:ext uri="{FF2B5EF4-FFF2-40B4-BE49-F238E27FC236}">
                  <a16:creationId xmlns:a16="http://schemas.microsoft.com/office/drawing/2014/main" id="{3E5BB475-07BA-A0E6-A9E0-C4B127FCFCEB}"/>
                </a:ext>
              </a:extLst>
            </p:cNvPr>
            <p:cNvSpPr/>
            <p:nvPr/>
          </p:nvSpPr>
          <p:spPr>
            <a:xfrm>
              <a:off x="-5235416" y="2072039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" name="Ellipse 133">
              <a:extLst>
                <a:ext uri="{FF2B5EF4-FFF2-40B4-BE49-F238E27FC236}">
                  <a16:creationId xmlns:a16="http://schemas.microsoft.com/office/drawing/2014/main" id="{95402F38-0839-DA43-1A10-0FF55B793992}"/>
                </a:ext>
              </a:extLst>
            </p:cNvPr>
            <p:cNvSpPr/>
            <p:nvPr/>
          </p:nvSpPr>
          <p:spPr>
            <a:xfrm>
              <a:off x="-5500375" y="20720398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" name="Ellipse 134">
              <a:extLst>
                <a:ext uri="{FF2B5EF4-FFF2-40B4-BE49-F238E27FC236}">
                  <a16:creationId xmlns:a16="http://schemas.microsoft.com/office/drawing/2014/main" id="{C72CC80A-A1B2-70EB-FD9A-528ED1D8D3B6}"/>
                </a:ext>
              </a:extLst>
            </p:cNvPr>
            <p:cNvSpPr/>
            <p:nvPr/>
          </p:nvSpPr>
          <p:spPr>
            <a:xfrm>
              <a:off x="-5566594" y="19687461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" name="Ellipse 135">
              <a:extLst>
                <a:ext uri="{FF2B5EF4-FFF2-40B4-BE49-F238E27FC236}">
                  <a16:creationId xmlns:a16="http://schemas.microsoft.com/office/drawing/2014/main" id="{0944B6D7-D2B1-F04B-B109-B81FD39EA7CE}"/>
                </a:ext>
              </a:extLst>
            </p:cNvPr>
            <p:cNvSpPr/>
            <p:nvPr/>
          </p:nvSpPr>
          <p:spPr>
            <a:xfrm>
              <a:off x="-5367775" y="2049088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" name="Ellipse 136">
              <a:extLst>
                <a:ext uri="{FF2B5EF4-FFF2-40B4-BE49-F238E27FC236}">
                  <a16:creationId xmlns:a16="http://schemas.microsoft.com/office/drawing/2014/main" id="{E472FD61-C03E-D2B7-C188-175579C5A9DB}"/>
                </a:ext>
              </a:extLst>
            </p:cNvPr>
            <p:cNvSpPr/>
            <p:nvPr/>
          </p:nvSpPr>
          <p:spPr>
            <a:xfrm>
              <a:off x="-5963831" y="21753416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" name="Ellipse 137">
              <a:extLst>
                <a:ext uri="{FF2B5EF4-FFF2-40B4-BE49-F238E27FC236}">
                  <a16:creationId xmlns:a16="http://schemas.microsoft.com/office/drawing/2014/main" id="{E05AA397-6F86-3661-268C-6E3F04F94AF7}"/>
                </a:ext>
              </a:extLst>
            </p:cNvPr>
            <p:cNvSpPr/>
            <p:nvPr/>
          </p:nvSpPr>
          <p:spPr>
            <a:xfrm>
              <a:off x="-5500214" y="2003177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" name="Ellipse 138">
              <a:extLst>
                <a:ext uri="{FF2B5EF4-FFF2-40B4-BE49-F238E27FC236}">
                  <a16:creationId xmlns:a16="http://schemas.microsoft.com/office/drawing/2014/main" id="{D651B532-0DE0-7EB4-DA7E-6C6DCFBAF76D}"/>
                </a:ext>
              </a:extLst>
            </p:cNvPr>
            <p:cNvSpPr/>
            <p:nvPr/>
          </p:nvSpPr>
          <p:spPr>
            <a:xfrm>
              <a:off x="-4970458" y="2003177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" name="Ellipse 139">
              <a:extLst>
                <a:ext uri="{FF2B5EF4-FFF2-40B4-BE49-F238E27FC236}">
                  <a16:creationId xmlns:a16="http://schemas.microsoft.com/office/drawing/2014/main" id="{BFDAED60-F680-00B7-CCC5-35CFBC45B583}"/>
                </a:ext>
              </a:extLst>
            </p:cNvPr>
            <p:cNvSpPr/>
            <p:nvPr/>
          </p:nvSpPr>
          <p:spPr>
            <a:xfrm>
              <a:off x="-4374482" y="1922859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" name="Ellipse 140">
              <a:extLst>
                <a:ext uri="{FF2B5EF4-FFF2-40B4-BE49-F238E27FC236}">
                  <a16:creationId xmlns:a16="http://schemas.microsoft.com/office/drawing/2014/main" id="{DA14E57C-0722-206B-51B2-CF7E5B8FF722}"/>
                </a:ext>
              </a:extLst>
            </p:cNvPr>
            <p:cNvSpPr/>
            <p:nvPr/>
          </p:nvSpPr>
          <p:spPr>
            <a:xfrm>
              <a:off x="-4573060" y="18884280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" name="Ellipse 141">
              <a:extLst>
                <a:ext uri="{FF2B5EF4-FFF2-40B4-BE49-F238E27FC236}">
                  <a16:creationId xmlns:a16="http://schemas.microsoft.com/office/drawing/2014/main" id="{A78C6E92-91CD-A1F0-4D92-3FA85FB6D122}"/>
                </a:ext>
              </a:extLst>
            </p:cNvPr>
            <p:cNvSpPr/>
            <p:nvPr/>
          </p:nvSpPr>
          <p:spPr>
            <a:xfrm>
              <a:off x="-5500214" y="22327081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" name="Ellipse 142">
              <a:extLst>
                <a:ext uri="{FF2B5EF4-FFF2-40B4-BE49-F238E27FC236}">
                  <a16:creationId xmlns:a16="http://schemas.microsoft.com/office/drawing/2014/main" id="{DB39AF52-49CA-1271-A94A-0195E0B38AF9}"/>
                </a:ext>
              </a:extLst>
            </p:cNvPr>
            <p:cNvSpPr/>
            <p:nvPr/>
          </p:nvSpPr>
          <p:spPr>
            <a:xfrm>
              <a:off x="-5897772" y="22327081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" name="Ellipse 143">
              <a:extLst>
                <a:ext uri="{FF2B5EF4-FFF2-40B4-BE49-F238E27FC236}">
                  <a16:creationId xmlns:a16="http://schemas.microsoft.com/office/drawing/2014/main" id="{7A443495-81CD-0E3B-88F1-4D0B08AF17F0}"/>
                </a:ext>
              </a:extLst>
            </p:cNvPr>
            <p:cNvSpPr/>
            <p:nvPr/>
          </p:nvSpPr>
          <p:spPr>
            <a:xfrm>
              <a:off x="-4904077" y="19228432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" name="Ellipse 144">
              <a:extLst>
                <a:ext uri="{FF2B5EF4-FFF2-40B4-BE49-F238E27FC236}">
                  <a16:creationId xmlns:a16="http://schemas.microsoft.com/office/drawing/2014/main" id="{E5AAE99F-A9E0-4153-967D-ABFECC9FE99F}"/>
                </a:ext>
              </a:extLst>
            </p:cNvPr>
            <p:cNvSpPr/>
            <p:nvPr/>
          </p:nvSpPr>
          <p:spPr>
            <a:xfrm>
              <a:off x="-6096108" y="22212445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" name="Ellipse 145">
              <a:extLst>
                <a:ext uri="{FF2B5EF4-FFF2-40B4-BE49-F238E27FC236}">
                  <a16:creationId xmlns:a16="http://schemas.microsoft.com/office/drawing/2014/main" id="{8EEB1DD7-B4F8-C848-8B3C-DB16B2A6E300}"/>
                </a:ext>
              </a:extLst>
            </p:cNvPr>
            <p:cNvSpPr/>
            <p:nvPr/>
          </p:nvSpPr>
          <p:spPr>
            <a:xfrm>
              <a:off x="-5632653" y="2209764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" name="Ellipse 146">
              <a:extLst>
                <a:ext uri="{FF2B5EF4-FFF2-40B4-BE49-F238E27FC236}">
                  <a16:creationId xmlns:a16="http://schemas.microsoft.com/office/drawing/2014/main" id="{C6B6B103-E7C7-21A8-2632-678F2085DB8D}"/>
                </a:ext>
              </a:extLst>
            </p:cNvPr>
            <p:cNvSpPr/>
            <p:nvPr/>
          </p:nvSpPr>
          <p:spPr>
            <a:xfrm>
              <a:off x="-4573060" y="19572583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" name="Ellipse 147">
              <a:extLst>
                <a:ext uri="{FF2B5EF4-FFF2-40B4-BE49-F238E27FC236}">
                  <a16:creationId xmlns:a16="http://schemas.microsoft.com/office/drawing/2014/main" id="{B5324193-8B74-68E0-166E-858058F5C71D}"/>
                </a:ext>
              </a:extLst>
            </p:cNvPr>
            <p:cNvSpPr/>
            <p:nvPr/>
          </p:nvSpPr>
          <p:spPr>
            <a:xfrm>
              <a:off x="-5765253" y="2209764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" name="Ellipse 148">
              <a:extLst>
                <a:ext uri="{FF2B5EF4-FFF2-40B4-BE49-F238E27FC236}">
                  <a16:creationId xmlns:a16="http://schemas.microsoft.com/office/drawing/2014/main" id="{96597D3A-E69E-EB25-E312-D015E8CDDE35}"/>
                </a:ext>
              </a:extLst>
            </p:cNvPr>
            <p:cNvSpPr/>
            <p:nvPr/>
          </p:nvSpPr>
          <p:spPr>
            <a:xfrm>
              <a:off x="-4970458" y="19343229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" name="Ellipse 149">
              <a:extLst>
                <a:ext uri="{FF2B5EF4-FFF2-40B4-BE49-F238E27FC236}">
                  <a16:creationId xmlns:a16="http://schemas.microsoft.com/office/drawing/2014/main" id="{12E1F2AE-04DB-1D50-371C-C0B2368EF87B}"/>
                </a:ext>
              </a:extLst>
            </p:cNvPr>
            <p:cNvSpPr/>
            <p:nvPr/>
          </p:nvSpPr>
          <p:spPr>
            <a:xfrm>
              <a:off x="-4572818" y="19343229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" name="Ellipse 150">
              <a:extLst>
                <a:ext uri="{FF2B5EF4-FFF2-40B4-BE49-F238E27FC236}">
                  <a16:creationId xmlns:a16="http://schemas.microsoft.com/office/drawing/2014/main" id="{75637237-AF69-D4A5-F5AB-A2890BA826B5}"/>
                </a:ext>
              </a:extLst>
            </p:cNvPr>
            <p:cNvSpPr/>
            <p:nvPr/>
          </p:nvSpPr>
          <p:spPr>
            <a:xfrm>
              <a:off x="-6096431" y="21982850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" name="Ellipse 151">
              <a:extLst>
                <a:ext uri="{FF2B5EF4-FFF2-40B4-BE49-F238E27FC236}">
                  <a16:creationId xmlns:a16="http://schemas.microsoft.com/office/drawing/2014/main" id="{656603B0-ABE2-C809-B6DB-94DE6A6EFF5A}"/>
                </a:ext>
              </a:extLst>
            </p:cNvPr>
            <p:cNvSpPr/>
            <p:nvPr/>
          </p:nvSpPr>
          <p:spPr>
            <a:xfrm>
              <a:off x="-4771880" y="2037608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" name="Ellipse 152">
              <a:extLst>
                <a:ext uri="{FF2B5EF4-FFF2-40B4-BE49-F238E27FC236}">
                  <a16:creationId xmlns:a16="http://schemas.microsoft.com/office/drawing/2014/main" id="{87C556D5-847A-6BC3-42D2-6970C954C508}"/>
                </a:ext>
              </a:extLst>
            </p:cNvPr>
            <p:cNvSpPr/>
            <p:nvPr/>
          </p:nvSpPr>
          <p:spPr>
            <a:xfrm>
              <a:off x="-5897531" y="2186821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" name="Ellipse 153">
              <a:extLst>
                <a:ext uri="{FF2B5EF4-FFF2-40B4-BE49-F238E27FC236}">
                  <a16:creationId xmlns:a16="http://schemas.microsoft.com/office/drawing/2014/main" id="{09278377-5F47-72D5-C032-BE0D3033FD0C}"/>
                </a:ext>
              </a:extLst>
            </p:cNvPr>
            <p:cNvSpPr/>
            <p:nvPr/>
          </p:nvSpPr>
          <p:spPr>
            <a:xfrm>
              <a:off x="-5301475" y="19687461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" name="Ellipse 154">
              <a:extLst>
                <a:ext uri="{FF2B5EF4-FFF2-40B4-BE49-F238E27FC236}">
                  <a16:creationId xmlns:a16="http://schemas.microsoft.com/office/drawing/2014/main" id="{F3182F52-9A8F-E179-911A-0C4C75572F8F}"/>
                </a:ext>
              </a:extLst>
            </p:cNvPr>
            <p:cNvSpPr/>
            <p:nvPr/>
          </p:nvSpPr>
          <p:spPr>
            <a:xfrm>
              <a:off x="-5566514" y="21753254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" name="Ellipse 155">
              <a:extLst>
                <a:ext uri="{FF2B5EF4-FFF2-40B4-BE49-F238E27FC236}">
                  <a16:creationId xmlns:a16="http://schemas.microsoft.com/office/drawing/2014/main" id="{F914B73C-DB44-3895-23F2-09EBB0C22AD7}"/>
                </a:ext>
              </a:extLst>
            </p:cNvPr>
            <p:cNvSpPr/>
            <p:nvPr/>
          </p:nvSpPr>
          <p:spPr>
            <a:xfrm>
              <a:off x="-5036597" y="20376086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" name="Ellipse 156">
              <a:extLst>
                <a:ext uri="{FF2B5EF4-FFF2-40B4-BE49-F238E27FC236}">
                  <a16:creationId xmlns:a16="http://schemas.microsoft.com/office/drawing/2014/main" id="{4F0F6C0B-F88C-4506-8C87-D7BFA67E552C}"/>
                </a:ext>
              </a:extLst>
            </p:cNvPr>
            <p:cNvSpPr/>
            <p:nvPr/>
          </p:nvSpPr>
          <p:spPr>
            <a:xfrm>
              <a:off x="-5698872" y="20376086"/>
              <a:ext cx="66058" cy="6605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" name="Ellipse 157">
              <a:extLst>
                <a:ext uri="{FF2B5EF4-FFF2-40B4-BE49-F238E27FC236}">
                  <a16:creationId xmlns:a16="http://schemas.microsoft.com/office/drawing/2014/main" id="{1B5A19DB-AB28-BEC1-6EBC-8E0CDCE8C8EE}"/>
                </a:ext>
              </a:extLst>
            </p:cNvPr>
            <p:cNvSpPr/>
            <p:nvPr/>
          </p:nvSpPr>
          <p:spPr>
            <a:xfrm>
              <a:off x="-5169197" y="19687461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" name="Ellipse 158">
              <a:extLst>
                <a:ext uri="{FF2B5EF4-FFF2-40B4-BE49-F238E27FC236}">
                  <a16:creationId xmlns:a16="http://schemas.microsoft.com/office/drawing/2014/main" id="{12E00EBE-A8E5-24C9-5476-E60C7ED0E045}"/>
                </a:ext>
              </a:extLst>
            </p:cNvPr>
            <p:cNvSpPr/>
            <p:nvPr/>
          </p:nvSpPr>
          <p:spPr>
            <a:xfrm>
              <a:off x="-5102816" y="2049088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" name="Ellipse 159">
              <a:extLst>
                <a:ext uri="{FF2B5EF4-FFF2-40B4-BE49-F238E27FC236}">
                  <a16:creationId xmlns:a16="http://schemas.microsoft.com/office/drawing/2014/main" id="{A0156CD5-0702-2E41-0055-816B355DC18B}"/>
                </a:ext>
              </a:extLst>
            </p:cNvPr>
            <p:cNvSpPr/>
            <p:nvPr/>
          </p:nvSpPr>
          <p:spPr>
            <a:xfrm>
              <a:off x="-5698953" y="21064710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" name="Ellipse 160">
              <a:extLst>
                <a:ext uri="{FF2B5EF4-FFF2-40B4-BE49-F238E27FC236}">
                  <a16:creationId xmlns:a16="http://schemas.microsoft.com/office/drawing/2014/main" id="{5D9A7B2A-E25F-D24C-A03A-1440401BCD5C}"/>
                </a:ext>
              </a:extLst>
            </p:cNvPr>
            <p:cNvSpPr/>
            <p:nvPr/>
          </p:nvSpPr>
          <p:spPr>
            <a:xfrm>
              <a:off x="-4705419" y="19113795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" name="Ellipse 161">
              <a:extLst>
                <a:ext uri="{FF2B5EF4-FFF2-40B4-BE49-F238E27FC236}">
                  <a16:creationId xmlns:a16="http://schemas.microsoft.com/office/drawing/2014/main" id="{131E312A-360E-3D65-42C8-77B9FCB78AC2}"/>
                </a:ext>
              </a:extLst>
            </p:cNvPr>
            <p:cNvSpPr/>
            <p:nvPr/>
          </p:nvSpPr>
          <p:spPr>
            <a:xfrm>
              <a:off x="-5434075" y="20376086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" name="Ellipse 162">
              <a:extLst>
                <a:ext uri="{FF2B5EF4-FFF2-40B4-BE49-F238E27FC236}">
                  <a16:creationId xmlns:a16="http://schemas.microsoft.com/office/drawing/2014/main" id="{CB2F7DC3-61E0-1A3B-2220-FC5BC5DD335A}"/>
                </a:ext>
              </a:extLst>
            </p:cNvPr>
            <p:cNvSpPr/>
            <p:nvPr/>
          </p:nvSpPr>
          <p:spPr>
            <a:xfrm>
              <a:off x="-4374241" y="19687461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" name="Ellipse 163">
              <a:extLst>
                <a:ext uri="{FF2B5EF4-FFF2-40B4-BE49-F238E27FC236}">
                  <a16:creationId xmlns:a16="http://schemas.microsoft.com/office/drawing/2014/main" id="{4B9DAFB1-02C8-E0A6-BBD9-F7F9DB7B8420}"/>
                </a:ext>
              </a:extLst>
            </p:cNvPr>
            <p:cNvSpPr/>
            <p:nvPr/>
          </p:nvSpPr>
          <p:spPr>
            <a:xfrm>
              <a:off x="-4705499" y="20261369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" name="Ellipse 164">
              <a:extLst>
                <a:ext uri="{FF2B5EF4-FFF2-40B4-BE49-F238E27FC236}">
                  <a16:creationId xmlns:a16="http://schemas.microsoft.com/office/drawing/2014/main" id="{67CA6AB7-BD49-9858-5853-F69F8DD3771F}"/>
                </a:ext>
              </a:extLst>
            </p:cNvPr>
            <p:cNvSpPr/>
            <p:nvPr/>
          </p:nvSpPr>
          <p:spPr>
            <a:xfrm>
              <a:off x="-5765172" y="2186821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" name="Ellipse 165">
              <a:extLst>
                <a:ext uri="{FF2B5EF4-FFF2-40B4-BE49-F238E27FC236}">
                  <a16:creationId xmlns:a16="http://schemas.microsoft.com/office/drawing/2014/main" id="{AE33526B-A947-894B-9471-518E003C8C31}"/>
                </a:ext>
              </a:extLst>
            </p:cNvPr>
            <p:cNvSpPr/>
            <p:nvPr/>
          </p:nvSpPr>
          <p:spPr>
            <a:xfrm>
              <a:off x="-5831392" y="21982769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" name="Ellipse 166">
              <a:extLst>
                <a:ext uri="{FF2B5EF4-FFF2-40B4-BE49-F238E27FC236}">
                  <a16:creationId xmlns:a16="http://schemas.microsoft.com/office/drawing/2014/main" id="{E2B4E412-7F13-F2DD-AEA9-B22AAE3BFA7E}"/>
                </a:ext>
              </a:extLst>
            </p:cNvPr>
            <p:cNvSpPr/>
            <p:nvPr/>
          </p:nvSpPr>
          <p:spPr>
            <a:xfrm>
              <a:off x="-4374321" y="1899899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" name="Ellipse 167">
              <a:extLst>
                <a:ext uri="{FF2B5EF4-FFF2-40B4-BE49-F238E27FC236}">
                  <a16:creationId xmlns:a16="http://schemas.microsoft.com/office/drawing/2014/main" id="{3F472359-E8F1-937D-5FCD-5B67B62D13E9}"/>
                </a:ext>
              </a:extLst>
            </p:cNvPr>
            <p:cNvSpPr/>
            <p:nvPr/>
          </p:nvSpPr>
          <p:spPr>
            <a:xfrm>
              <a:off x="-5367855" y="21179589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" name="Ellipse 168">
              <a:extLst>
                <a:ext uri="{FF2B5EF4-FFF2-40B4-BE49-F238E27FC236}">
                  <a16:creationId xmlns:a16="http://schemas.microsoft.com/office/drawing/2014/main" id="{446017DD-8DE9-B1A8-7CEF-8437360EEF24}"/>
                </a:ext>
              </a:extLst>
            </p:cNvPr>
            <p:cNvSpPr/>
            <p:nvPr/>
          </p:nvSpPr>
          <p:spPr>
            <a:xfrm>
              <a:off x="-4771638" y="19917056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" name="Ellipse 169">
              <a:extLst>
                <a:ext uri="{FF2B5EF4-FFF2-40B4-BE49-F238E27FC236}">
                  <a16:creationId xmlns:a16="http://schemas.microsoft.com/office/drawing/2014/main" id="{71B692CB-1541-18AB-C2BC-1EBCEFBF49D4}"/>
                </a:ext>
              </a:extLst>
            </p:cNvPr>
            <p:cNvSpPr/>
            <p:nvPr/>
          </p:nvSpPr>
          <p:spPr>
            <a:xfrm>
              <a:off x="-4639199" y="18998917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" name="Ellipse 170">
              <a:extLst>
                <a:ext uri="{FF2B5EF4-FFF2-40B4-BE49-F238E27FC236}">
                  <a16:creationId xmlns:a16="http://schemas.microsoft.com/office/drawing/2014/main" id="{1A8CDD56-2630-3AEF-099F-B4AE4991E1DB}"/>
                </a:ext>
              </a:extLst>
            </p:cNvPr>
            <p:cNvSpPr/>
            <p:nvPr/>
          </p:nvSpPr>
          <p:spPr>
            <a:xfrm>
              <a:off x="-5434075" y="21523740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" name="Ellipse 171">
              <a:extLst>
                <a:ext uri="{FF2B5EF4-FFF2-40B4-BE49-F238E27FC236}">
                  <a16:creationId xmlns:a16="http://schemas.microsoft.com/office/drawing/2014/main" id="{48716DB2-C8E2-E759-24BA-2A7917442356}"/>
                </a:ext>
              </a:extLst>
            </p:cNvPr>
            <p:cNvSpPr/>
            <p:nvPr/>
          </p:nvSpPr>
          <p:spPr>
            <a:xfrm>
              <a:off x="-5235336" y="21408942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" name="Ellipse 172">
              <a:extLst>
                <a:ext uri="{FF2B5EF4-FFF2-40B4-BE49-F238E27FC236}">
                  <a16:creationId xmlns:a16="http://schemas.microsoft.com/office/drawing/2014/main" id="{71A09EDA-97B3-8847-21EA-4D0893DA4F8C}"/>
                </a:ext>
              </a:extLst>
            </p:cNvPr>
            <p:cNvSpPr/>
            <p:nvPr/>
          </p:nvSpPr>
          <p:spPr>
            <a:xfrm>
              <a:off x="-5897692" y="22556596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" name="Ellipse 173">
              <a:extLst>
                <a:ext uri="{FF2B5EF4-FFF2-40B4-BE49-F238E27FC236}">
                  <a16:creationId xmlns:a16="http://schemas.microsoft.com/office/drawing/2014/main" id="{467847A9-300E-9DCB-6517-6A79DE457A7F}"/>
                </a:ext>
              </a:extLst>
            </p:cNvPr>
            <p:cNvSpPr/>
            <p:nvPr/>
          </p:nvSpPr>
          <p:spPr>
            <a:xfrm>
              <a:off x="-5897531" y="21409103"/>
              <a:ext cx="65897" cy="6589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" name="Ellipse 174">
              <a:extLst>
                <a:ext uri="{FF2B5EF4-FFF2-40B4-BE49-F238E27FC236}">
                  <a16:creationId xmlns:a16="http://schemas.microsoft.com/office/drawing/2014/main" id="{89EBB5A9-EF36-ABA4-8B8D-40508245A022}"/>
                </a:ext>
              </a:extLst>
            </p:cNvPr>
            <p:cNvSpPr/>
            <p:nvPr/>
          </p:nvSpPr>
          <p:spPr>
            <a:xfrm>
              <a:off x="-5036435" y="20605842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" name="Ellipse 175">
              <a:extLst>
                <a:ext uri="{FF2B5EF4-FFF2-40B4-BE49-F238E27FC236}">
                  <a16:creationId xmlns:a16="http://schemas.microsoft.com/office/drawing/2014/main" id="{4981CED4-936C-8E2C-B0FA-EB66A546AE1E}"/>
                </a:ext>
              </a:extLst>
            </p:cNvPr>
            <p:cNvSpPr/>
            <p:nvPr/>
          </p:nvSpPr>
          <p:spPr>
            <a:xfrm>
              <a:off x="-5301233" y="1899899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" name="Ellipse 176">
              <a:extLst>
                <a:ext uri="{FF2B5EF4-FFF2-40B4-BE49-F238E27FC236}">
                  <a16:creationId xmlns:a16="http://schemas.microsoft.com/office/drawing/2014/main" id="{CD8819CA-8910-5255-C8C5-574AA5E6CA9A}"/>
                </a:ext>
              </a:extLst>
            </p:cNvPr>
            <p:cNvSpPr/>
            <p:nvPr/>
          </p:nvSpPr>
          <p:spPr>
            <a:xfrm>
              <a:off x="-5301394" y="21294386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" name="Ellipse 177">
              <a:extLst>
                <a:ext uri="{FF2B5EF4-FFF2-40B4-BE49-F238E27FC236}">
                  <a16:creationId xmlns:a16="http://schemas.microsoft.com/office/drawing/2014/main" id="{6FCBBE08-E094-76C4-A145-42ABD8689AEF}"/>
                </a:ext>
              </a:extLst>
            </p:cNvPr>
            <p:cNvSpPr/>
            <p:nvPr/>
          </p:nvSpPr>
          <p:spPr>
            <a:xfrm>
              <a:off x="-5367533" y="21408942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" name="Ellipse 178">
              <a:extLst>
                <a:ext uri="{FF2B5EF4-FFF2-40B4-BE49-F238E27FC236}">
                  <a16:creationId xmlns:a16="http://schemas.microsoft.com/office/drawing/2014/main" id="{CD3AC482-66CD-A6DA-40FE-20DC208AB33F}"/>
                </a:ext>
              </a:extLst>
            </p:cNvPr>
            <p:cNvSpPr/>
            <p:nvPr/>
          </p:nvSpPr>
          <p:spPr>
            <a:xfrm>
              <a:off x="-5698872" y="20835034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" name="Ellipse 179">
              <a:extLst>
                <a:ext uri="{FF2B5EF4-FFF2-40B4-BE49-F238E27FC236}">
                  <a16:creationId xmlns:a16="http://schemas.microsoft.com/office/drawing/2014/main" id="{F2F2198C-AE99-3E69-DD2F-A802234B661D}"/>
                </a:ext>
              </a:extLst>
            </p:cNvPr>
            <p:cNvSpPr/>
            <p:nvPr/>
          </p:nvSpPr>
          <p:spPr>
            <a:xfrm>
              <a:off x="-5963750" y="21523901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" name="Ellipse 180">
              <a:extLst>
                <a:ext uri="{FF2B5EF4-FFF2-40B4-BE49-F238E27FC236}">
                  <a16:creationId xmlns:a16="http://schemas.microsoft.com/office/drawing/2014/main" id="{2BB134E3-CE04-A5EA-B82A-1D9EAFDE2354}"/>
                </a:ext>
              </a:extLst>
            </p:cNvPr>
            <p:cNvSpPr/>
            <p:nvPr/>
          </p:nvSpPr>
          <p:spPr>
            <a:xfrm>
              <a:off x="-5367533" y="22556838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" name="Ellipse 181">
              <a:extLst>
                <a:ext uri="{FF2B5EF4-FFF2-40B4-BE49-F238E27FC236}">
                  <a16:creationId xmlns:a16="http://schemas.microsoft.com/office/drawing/2014/main" id="{B7F074E9-BD58-312D-8FB2-A163D0671CB7}"/>
                </a:ext>
              </a:extLst>
            </p:cNvPr>
            <p:cNvSpPr/>
            <p:nvPr/>
          </p:nvSpPr>
          <p:spPr>
            <a:xfrm>
              <a:off x="-4771557" y="20146893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" name="Ellipse 182">
              <a:extLst>
                <a:ext uri="{FF2B5EF4-FFF2-40B4-BE49-F238E27FC236}">
                  <a16:creationId xmlns:a16="http://schemas.microsoft.com/office/drawing/2014/main" id="{72DA15FA-74BC-CF6E-7493-FE1C8F1FADB9}"/>
                </a:ext>
              </a:extLst>
            </p:cNvPr>
            <p:cNvSpPr/>
            <p:nvPr/>
          </p:nvSpPr>
          <p:spPr>
            <a:xfrm>
              <a:off x="-5897369" y="20720479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" name="Ellipse 183">
              <a:extLst>
                <a:ext uri="{FF2B5EF4-FFF2-40B4-BE49-F238E27FC236}">
                  <a16:creationId xmlns:a16="http://schemas.microsoft.com/office/drawing/2014/main" id="{2C23A5DF-BE98-4B00-91CA-C0EE20FB263B}"/>
                </a:ext>
              </a:extLst>
            </p:cNvPr>
            <p:cNvSpPr/>
            <p:nvPr/>
          </p:nvSpPr>
          <p:spPr>
            <a:xfrm>
              <a:off x="-5698872" y="21982850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" name="Ellipse 184">
              <a:extLst>
                <a:ext uri="{FF2B5EF4-FFF2-40B4-BE49-F238E27FC236}">
                  <a16:creationId xmlns:a16="http://schemas.microsoft.com/office/drawing/2014/main" id="{FC68A77B-A51B-C0E2-122F-538508519057}"/>
                </a:ext>
              </a:extLst>
            </p:cNvPr>
            <p:cNvSpPr/>
            <p:nvPr/>
          </p:nvSpPr>
          <p:spPr>
            <a:xfrm>
              <a:off x="-4440138" y="19572905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" name="Ellipse 185">
              <a:extLst>
                <a:ext uri="{FF2B5EF4-FFF2-40B4-BE49-F238E27FC236}">
                  <a16:creationId xmlns:a16="http://schemas.microsoft.com/office/drawing/2014/main" id="{3F904947-0FBF-95B5-B470-C6C523A8B9F5}"/>
                </a:ext>
              </a:extLst>
            </p:cNvPr>
            <p:cNvSpPr/>
            <p:nvPr/>
          </p:nvSpPr>
          <p:spPr>
            <a:xfrm>
              <a:off x="-4507002" y="1899899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" name="Ellipse 186">
              <a:extLst>
                <a:ext uri="{FF2B5EF4-FFF2-40B4-BE49-F238E27FC236}">
                  <a16:creationId xmlns:a16="http://schemas.microsoft.com/office/drawing/2014/main" id="{C5D9C6F9-7AFE-7F18-699B-545E1F169A22}"/>
                </a:ext>
              </a:extLst>
            </p:cNvPr>
            <p:cNvSpPr/>
            <p:nvPr/>
          </p:nvSpPr>
          <p:spPr>
            <a:xfrm>
              <a:off x="-5963508" y="21982850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" name="Ellipse 187">
              <a:extLst>
                <a:ext uri="{FF2B5EF4-FFF2-40B4-BE49-F238E27FC236}">
                  <a16:creationId xmlns:a16="http://schemas.microsoft.com/office/drawing/2014/main" id="{EA09F32B-1145-67D0-4FE5-9000FB5F5684}"/>
                </a:ext>
              </a:extLst>
            </p:cNvPr>
            <p:cNvSpPr/>
            <p:nvPr/>
          </p:nvSpPr>
          <p:spPr>
            <a:xfrm>
              <a:off x="-5765172" y="20720479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" name="Ellipse 188">
              <a:extLst>
                <a:ext uri="{FF2B5EF4-FFF2-40B4-BE49-F238E27FC236}">
                  <a16:creationId xmlns:a16="http://schemas.microsoft.com/office/drawing/2014/main" id="{42F5CA49-897D-4FE2-3FDD-E7AE40D69438}"/>
                </a:ext>
              </a:extLst>
            </p:cNvPr>
            <p:cNvSpPr/>
            <p:nvPr/>
          </p:nvSpPr>
          <p:spPr>
            <a:xfrm>
              <a:off x="-5698872" y="20146893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" name="Ellipse 189">
              <a:extLst>
                <a:ext uri="{FF2B5EF4-FFF2-40B4-BE49-F238E27FC236}">
                  <a16:creationId xmlns:a16="http://schemas.microsoft.com/office/drawing/2014/main" id="{A5E9C0C2-3331-F6C5-A890-F5EE9600288E}"/>
                </a:ext>
              </a:extLst>
            </p:cNvPr>
            <p:cNvSpPr/>
            <p:nvPr/>
          </p:nvSpPr>
          <p:spPr>
            <a:xfrm>
              <a:off x="-5301394" y="20835276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" name="Ellipse 190">
              <a:extLst>
                <a:ext uri="{FF2B5EF4-FFF2-40B4-BE49-F238E27FC236}">
                  <a16:creationId xmlns:a16="http://schemas.microsoft.com/office/drawing/2014/main" id="{B94C9CEC-2CBE-EE8A-511E-E8F4C73B2160}"/>
                </a:ext>
              </a:extLst>
            </p:cNvPr>
            <p:cNvSpPr/>
            <p:nvPr/>
          </p:nvSpPr>
          <p:spPr>
            <a:xfrm>
              <a:off x="-5367533" y="19572905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" name="Ellipse 191">
              <a:extLst>
                <a:ext uri="{FF2B5EF4-FFF2-40B4-BE49-F238E27FC236}">
                  <a16:creationId xmlns:a16="http://schemas.microsoft.com/office/drawing/2014/main" id="{8D7407A5-4F40-E4DF-4F5C-DC51653AA8A2}"/>
                </a:ext>
              </a:extLst>
            </p:cNvPr>
            <p:cNvSpPr/>
            <p:nvPr/>
          </p:nvSpPr>
          <p:spPr>
            <a:xfrm>
              <a:off x="-5102977" y="19572905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" name="Ellipse 192">
              <a:extLst>
                <a:ext uri="{FF2B5EF4-FFF2-40B4-BE49-F238E27FC236}">
                  <a16:creationId xmlns:a16="http://schemas.microsoft.com/office/drawing/2014/main" id="{5BB4C095-6B0C-4F71-0D76-0B3A630C5F91}"/>
                </a:ext>
              </a:extLst>
            </p:cNvPr>
            <p:cNvSpPr/>
            <p:nvPr/>
          </p:nvSpPr>
          <p:spPr>
            <a:xfrm>
              <a:off x="-4837858" y="19113795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" name="Ellipse 193">
              <a:extLst>
                <a:ext uri="{FF2B5EF4-FFF2-40B4-BE49-F238E27FC236}">
                  <a16:creationId xmlns:a16="http://schemas.microsoft.com/office/drawing/2014/main" id="{8FF5ED61-ED31-7B26-0C0A-D9224C7DEC2D}"/>
                </a:ext>
              </a:extLst>
            </p:cNvPr>
            <p:cNvSpPr/>
            <p:nvPr/>
          </p:nvSpPr>
          <p:spPr>
            <a:xfrm>
              <a:off x="-4705338" y="18884441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" name="Ellipse 194">
              <a:extLst>
                <a:ext uri="{FF2B5EF4-FFF2-40B4-BE49-F238E27FC236}">
                  <a16:creationId xmlns:a16="http://schemas.microsoft.com/office/drawing/2014/main" id="{7D92CA5C-A113-D304-332A-679D5C66469B}"/>
                </a:ext>
              </a:extLst>
            </p:cNvPr>
            <p:cNvSpPr/>
            <p:nvPr/>
          </p:nvSpPr>
          <p:spPr>
            <a:xfrm>
              <a:off x="-5367775" y="20949993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" name="Ellipse 195">
              <a:extLst>
                <a:ext uri="{FF2B5EF4-FFF2-40B4-BE49-F238E27FC236}">
                  <a16:creationId xmlns:a16="http://schemas.microsoft.com/office/drawing/2014/main" id="{ED1D9449-B65E-B084-6094-F3DE7B23EDAE}"/>
                </a:ext>
              </a:extLst>
            </p:cNvPr>
            <p:cNvSpPr/>
            <p:nvPr/>
          </p:nvSpPr>
          <p:spPr>
            <a:xfrm>
              <a:off x="-5102977" y="20720801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" name="Ellipse 196">
              <a:extLst>
                <a:ext uri="{FF2B5EF4-FFF2-40B4-BE49-F238E27FC236}">
                  <a16:creationId xmlns:a16="http://schemas.microsoft.com/office/drawing/2014/main" id="{9B508D92-EE31-62BA-F418-E24075DDB654}"/>
                </a:ext>
              </a:extLst>
            </p:cNvPr>
            <p:cNvSpPr/>
            <p:nvPr/>
          </p:nvSpPr>
          <p:spPr>
            <a:xfrm>
              <a:off x="-5963750" y="20605842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" name="Ellipse 197">
              <a:extLst>
                <a:ext uri="{FF2B5EF4-FFF2-40B4-BE49-F238E27FC236}">
                  <a16:creationId xmlns:a16="http://schemas.microsoft.com/office/drawing/2014/main" id="{166DF21B-E2D6-B6B3-6290-545C09DFDA6E}"/>
                </a:ext>
              </a:extLst>
            </p:cNvPr>
            <p:cNvSpPr/>
            <p:nvPr/>
          </p:nvSpPr>
          <p:spPr>
            <a:xfrm>
              <a:off x="-5434075" y="20605842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" name="Ellipse 198">
              <a:extLst>
                <a:ext uri="{FF2B5EF4-FFF2-40B4-BE49-F238E27FC236}">
                  <a16:creationId xmlns:a16="http://schemas.microsoft.com/office/drawing/2014/main" id="{B3CA8768-4944-6906-7A88-645E931DD728}"/>
                </a:ext>
              </a:extLst>
            </p:cNvPr>
            <p:cNvSpPr/>
            <p:nvPr/>
          </p:nvSpPr>
          <p:spPr>
            <a:xfrm>
              <a:off x="-5169036" y="20146571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" name="Ellipse 199">
              <a:extLst>
                <a:ext uri="{FF2B5EF4-FFF2-40B4-BE49-F238E27FC236}">
                  <a16:creationId xmlns:a16="http://schemas.microsoft.com/office/drawing/2014/main" id="{CB276208-CE3C-1722-251C-87452EE14284}"/>
                </a:ext>
              </a:extLst>
            </p:cNvPr>
            <p:cNvSpPr/>
            <p:nvPr/>
          </p:nvSpPr>
          <p:spPr>
            <a:xfrm>
              <a:off x="-5301394" y="20146571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" name="Ellipse 200">
              <a:extLst>
                <a:ext uri="{FF2B5EF4-FFF2-40B4-BE49-F238E27FC236}">
                  <a16:creationId xmlns:a16="http://schemas.microsoft.com/office/drawing/2014/main" id="{029D7DD7-D745-D559-B7C0-1403A8B886E0}"/>
                </a:ext>
              </a:extLst>
            </p:cNvPr>
            <p:cNvSpPr/>
            <p:nvPr/>
          </p:nvSpPr>
          <p:spPr>
            <a:xfrm>
              <a:off x="-5169197" y="1899899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" name="Ellipse 201">
              <a:extLst>
                <a:ext uri="{FF2B5EF4-FFF2-40B4-BE49-F238E27FC236}">
                  <a16:creationId xmlns:a16="http://schemas.microsoft.com/office/drawing/2014/main" id="{67484AE2-4587-F799-755A-C71E989AD93F}"/>
                </a:ext>
              </a:extLst>
            </p:cNvPr>
            <p:cNvSpPr/>
            <p:nvPr/>
          </p:nvSpPr>
          <p:spPr>
            <a:xfrm>
              <a:off x="-4771557" y="1899899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" name="Ellipse 202">
              <a:extLst>
                <a:ext uri="{FF2B5EF4-FFF2-40B4-BE49-F238E27FC236}">
                  <a16:creationId xmlns:a16="http://schemas.microsoft.com/office/drawing/2014/main" id="{DED85A7A-B6E8-4069-64BC-5DC0F307F124}"/>
                </a:ext>
              </a:extLst>
            </p:cNvPr>
            <p:cNvSpPr/>
            <p:nvPr/>
          </p:nvSpPr>
          <p:spPr>
            <a:xfrm>
              <a:off x="-5367533" y="20720801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" name="Ellipse 203">
              <a:extLst>
                <a:ext uri="{FF2B5EF4-FFF2-40B4-BE49-F238E27FC236}">
                  <a16:creationId xmlns:a16="http://schemas.microsoft.com/office/drawing/2014/main" id="{7F0A350C-95E9-ADC8-B5AC-5E33E368FB8E}"/>
                </a:ext>
              </a:extLst>
            </p:cNvPr>
            <p:cNvSpPr/>
            <p:nvPr/>
          </p:nvSpPr>
          <p:spPr>
            <a:xfrm>
              <a:off x="-5698630" y="20605842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" name="Ellipse 204">
              <a:extLst>
                <a:ext uri="{FF2B5EF4-FFF2-40B4-BE49-F238E27FC236}">
                  <a16:creationId xmlns:a16="http://schemas.microsoft.com/office/drawing/2014/main" id="{38184C0A-8F38-A689-003B-DBDE87F61D81}"/>
                </a:ext>
              </a:extLst>
            </p:cNvPr>
            <p:cNvSpPr/>
            <p:nvPr/>
          </p:nvSpPr>
          <p:spPr>
            <a:xfrm>
              <a:off x="-5367533" y="2026112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" name="Ellipse 205">
              <a:extLst>
                <a:ext uri="{FF2B5EF4-FFF2-40B4-BE49-F238E27FC236}">
                  <a16:creationId xmlns:a16="http://schemas.microsoft.com/office/drawing/2014/main" id="{DC081CB1-5502-BB6C-5507-2396CD69EBBD}"/>
                </a:ext>
              </a:extLst>
            </p:cNvPr>
            <p:cNvSpPr/>
            <p:nvPr/>
          </p:nvSpPr>
          <p:spPr>
            <a:xfrm>
              <a:off x="-5102897" y="2026120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" name="Ellipse 206">
              <a:extLst>
                <a:ext uri="{FF2B5EF4-FFF2-40B4-BE49-F238E27FC236}">
                  <a16:creationId xmlns:a16="http://schemas.microsoft.com/office/drawing/2014/main" id="{876BD863-12E2-9031-3636-46026E390AE7}"/>
                </a:ext>
              </a:extLst>
            </p:cNvPr>
            <p:cNvSpPr/>
            <p:nvPr/>
          </p:nvSpPr>
          <p:spPr>
            <a:xfrm>
              <a:off x="-5367775" y="20031934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" name="Ellipse 207">
              <a:extLst>
                <a:ext uri="{FF2B5EF4-FFF2-40B4-BE49-F238E27FC236}">
                  <a16:creationId xmlns:a16="http://schemas.microsoft.com/office/drawing/2014/main" id="{359B4B1E-4297-DA83-A983-0852C6F138F9}"/>
                </a:ext>
              </a:extLst>
            </p:cNvPr>
            <p:cNvSpPr/>
            <p:nvPr/>
          </p:nvSpPr>
          <p:spPr>
            <a:xfrm>
              <a:off x="-4506680" y="19458188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" name="Ellipse 208">
              <a:extLst>
                <a:ext uri="{FF2B5EF4-FFF2-40B4-BE49-F238E27FC236}">
                  <a16:creationId xmlns:a16="http://schemas.microsoft.com/office/drawing/2014/main" id="{2ABE2973-BFAC-CD7E-8F57-1412F4CA5B8B}"/>
                </a:ext>
              </a:extLst>
            </p:cNvPr>
            <p:cNvSpPr/>
            <p:nvPr/>
          </p:nvSpPr>
          <p:spPr>
            <a:xfrm>
              <a:off x="-5036435" y="19458188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" name="Ellipse 209">
              <a:extLst>
                <a:ext uri="{FF2B5EF4-FFF2-40B4-BE49-F238E27FC236}">
                  <a16:creationId xmlns:a16="http://schemas.microsoft.com/office/drawing/2014/main" id="{D4D786FA-31CC-D558-0A24-84F93A91C477}"/>
                </a:ext>
              </a:extLst>
            </p:cNvPr>
            <p:cNvSpPr/>
            <p:nvPr/>
          </p:nvSpPr>
          <p:spPr>
            <a:xfrm>
              <a:off x="-5433994" y="19458188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" name="Ellipse 210">
              <a:extLst>
                <a:ext uri="{FF2B5EF4-FFF2-40B4-BE49-F238E27FC236}">
                  <a16:creationId xmlns:a16="http://schemas.microsoft.com/office/drawing/2014/main" id="{36946750-F883-F527-30A1-1A3D1214783F}"/>
                </a:ext>
              </a:extLst>
            </p:cNvPr>
            <p:cNvSpPr/>
            <p:nvPr/>
          </p:nvSpPr>
          <p:spPr>
            <a:xfrm>
              <a:off x="-5765253" y="2255675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" name="Ellipse 211">
              <a:extLst>
                <a:ext uri="{FF2B5EF4-FFF2-40B4-BE49-F238E27FC236}">
                  <a16:creationId xmlns:a16="http://schemas.microsoft.com/office/drawing/2014/main" id="{E444E0ED-4FB3-5095-5819-CF270BC6DFCE}"/>
                </a:ext>
              </a:extLst>
            </p:cNvPr>
            <p:cNvSpPr/>
            <p:nvPr/>
          </p:nvSpPr>
          <p:spPr>
            <a:xfrm>
              <a:off x="-5698872" y="21523659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" name="Ellipse 212">
              <a:extLst>
                <a:ext uri="{FF2B5EF4-FFF2-40B4-BE49-F238E27FC236}">
                  <a16:creationId xmlns:a16="http://schemas.microsoft.com/office/drawing/2014/main" id="{E2BCD2B1-D489-A493-F93D-B3E561E51595}"/>
                </a:ext>
              </a:extLst>
            </p:cNvPr>
            <p:cNvSpPr/>
            <p:nvPr/>
          </p:nvSpPr>
          <p:spPr>
            <a:xfrm>
              <a:off x="-5102655" y="20031934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" name="Ellipse 213">
              <a:extLst>
                <a:ext uri="{FF2B5EF4-FFF2-40B4-BE49-F238E27FC236}">
                  <a16:creationId xmlns:a16="http://schemas.microsoft.com/office/drawing/2014/main" id="{27E2FE48-AFFB-3DAE-FDFB-A559D62CF317}"/>
                </a:ext>
              </a:extLst>
            </p:cNvPr>
            <p:cNvSpPr/>
            <p:nvPr/>
          </p:nvSpPr>
          <p:spPr>
            <a:xfrm>
              <a:off x="-5301394" y="21983172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" name="Ellipse 214">
              <a:extLst>
                <a:ext uri="{FF2B5EF4-FFF2-40B4-BE49-F238E27FC236}">
                  <a16:creationId xmlns:a16="http://schemas.microsoft.com/office/drawing/2014/main" id="{CFCD7970-1A57-2F0A-6DAA-E0BECF279B91}"/>
                </a:ext>
              </a:extLst>
            </p:cNvPr>
            <p:cNvSpPr/>
            <p:nvPr/>
          </p:nvSpPr>
          <p:spPr>
            <a:xfrm>
              <a:off x="-6029969" y="22097647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" name="Ellipse 215">
              <a:extLst>
                <a:ext uri="{FF2B5EF4-FFF2-40B4-BE49-F238E27FC236}">
                  <a16:creationId xmlns:a16="http://schemas.microsoft.com/office/drawing/2014/main" id="{4E096E84-44AF-D568-A58B-7BE952A30362}"/>
                </a:ext>
              </a:extLst>
            </p:cNvPr>
            <p:cNvSpPr/>
            <p:nvPr/>
          </p:nvSpPr>
          <p:spPr>
            <a:xfrm>
              <a:off x="-4705177" y="19572905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" name="Ellipse 216">
              <a:extLst>
                <a:ext uri="{FF2B5EF4-FFF2-40B4-BE49-F238E27FC236}">
                  <a16:creationId xmlns:a16="http://schemas.microsoft.com/office/drawing/2014/main" id="{74CFE198-B58A-7B30-AEC6-7D475A3EBC4F}"/>
                </a:ext>
              </a:extLst>
            </p:cNvPr>
            <p:cNvSpPr/>
            <p:nvPr/>
          </p:nvSpPr>
          <p:spPr>
            <a:xfrm>
              <a:off x="-5698791" y="21294628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" name="Ellipse 217">
              <a:extLst>
                <a:ext uri="{FF2B5EF4-FFF2-40B4-BE49-F238E27FC236}">
                  <a16:creationId xmlns:a16="http://schemas.microsoft.com/office/drawing/2014/main" id="{C0F56543-4A17-1D38-BCA3-148F9B635959}"/>
                </a:ext>
              </a:extLst>
            </p:cNvPr>
            <p:cNvSpPr/>
            <p:nvPr/>
          </p:nvSpPr>
          <p:spPr>
            <a:xfrm>
              <a:off x="-5963508" y="20835196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" name="Ellipse 218">
              <a:extLst>
                <a:ext uri="{FF2B5EF4-FFF2-40B4-BE49-F238E27FC236}">
                  <a16:creationId xmlns:a16="http://schemas.microsoft.com/office/drawing/2014/main" id="{4DEAB37D-3E29-E837-6BCE-0C7F541E4938}"/>
                </a:ext>
              </a:extLst>
            </p:cNvPr>
            <p:cNvSpPr/>
            <p:nvPr/>
          </p:nvSpPr>
          <p:spPr>
            <a:xfrm>
              <a:off x="-6030131" y="20720801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" name="Ellipse 219">
              <a:extLst>
                <a:ext uri="{FF2B5EF4-FFF2-40B4-BE49-F238E27FC236}">
                  <a16:creationId xmlns:a16="http://schemas.microsoft.com/office/drawing/2014/main" id="{CF54263F-14FD-A5B9-BBF7-F084144043EC}"/>
                </a:ext>
              </a:extLst>
            </p:cNvPr>
            <p:cNvSpPr/>
            <p:nvPr/>
          </p:nvSpPr>
          <p:spPr>
            <a:xfrm>
              <a:off x="-5434155" y="21982930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" name="Ellipse 220">
              <a:extLst>
                <a:ext uri="{FF2B5EF4-FFF2-40B4-BE49-F238E27FC236}">
                  <a16:creationId xmlns:a16="http://schemas.microsoft.com/office/drawing/2014/main" id="{A22636AE-C065-9487-189E-6C32D9F10A74}"/>
                </a:ext>
              </a:extLst>
            </p:cNvPr>
            <p:cNvSpPr/>
            <p:nvPr/>
          </p:nvSpPr>
          <p:spPr>
            <a:xfrm>
              <a:off x="-5632491" y="20261449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" name="Ellipse 221">
              <a:extLst>
                <a:ext uri="{FF2B5EF4-FFF2-40B4-BE49-F238E27FC236}">
                  <a16:creationId xmlns:a16="http://schemas.microsoft.com/office/drawing/2014/main" id="{9AFDF7BE-AA83-64D7-4FBE-C341B4B70EA0}"/>
                </a:ext>
              </a:extLst>
            </p:cNvPr>
            <p:cNvSpPr/>
            <p:nvPr/>
          </p:nvSpPr>
          <p:spPr>
            <a:xfrm>
              <a:off x="-5433914" y="19687622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" name="Ellipse 222">
              <a:extLst>
                <a:ext uri="{FF2B5EF4-FFF2-40B4-BE49-F238E27FC236}">
                  <a16:creationId xmlns:a16="http://schemas.microsoft.com/office/drawing/2014/main" id="{572207A9-27ED-7177-6A06-2E5337A6EB93}"/>
                </a:ext>
              </a:extLst>
            </p:cNvPr>
            <p:cNvSpPr/>
            <p:nvPr/>
          </p:nvSpPr>
          <p:spPr>
            <a:xfrm>
              <a:off x="-4771477" y="19687380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" name="Ellipse 223">
              <a:extLst>
                <a:ext uri="{FF2B5EF4-FFF2-40B4-BE49-F238E27FC236}">
                  <a16:creationId xmlns:a16="http://schemas.microsoft.com/office/drawing/2014/main" id="{2E3C9B3D-251E-BA5D-A127-6EB9987F71B9}"/>
                </a:ext>
              </a:extLst>
            </p:cNvPr>
            <p:cNvSpPr/>
            <p:nvPr/>
          </p:nvSpPr>
          <p:spPr>
            <a:xfrm>
              <a:off x="-5036435" y="19687461"/>
              <a:ext cx="65736" cy="6573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" name="Ellipse 224">
              <a:extLst>
                <a:ext uri="{FF2B5EF4-FFF2-40B4-BE49-F238E27FC236}">
                  <a16:creationId xmlns:a16="http://schemas.microsoft.com/office/drawing/2014/main" id="{BC57D87B-1662-0B49-2551-B7C158E3FAF5}"/>
                </a:ext>
              </a:extLst>
            </p:cNvPr>
            <p:cNvSpPr/>
            <p:nvPr/>
          </p:nvSpPr>
          <p:spPr>
            <a:xfrm>
              <a:off x="-4440379" y="19113795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" name="Ellipse 225">
              <a:extLst>
                <a:ext uri="{FF2B5EF4-FFF2-40B4-BE49-F238E27FC236}">
                  <a16:creationId xmlns:a16="http://schemas.microsoft.com/office/drawing/2014/main" id="{90493EAF-6BDE-5B3F-DDC7-2F535FCA2686}"/>
                </a:ext>
              </a:extLst>
            </p:cNvPr>
            <p:cNvSpPr/>
            <p:nvPr/>
          </p:nvSpPr>
          <p:spPr>
            <a:xfrm>
              <a:off x="-5632491" y="21868455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" name="Ellipse 226">
              <a:extLst>
                <a:ext uri="{FF2B5EF4-FFF2-40B4-BE49-F238E27FC236}">
                  <a16:creationId xmlns:a16="http://schemas.microsoft.com/office/drawing/2014/main" id="{87B889B6-FAD0-8A3A-A6D5-4D09B1E5A09B}"/>
                </a:ext>
              </a:extLst>
            </p:cNvPr>
            <p:cNvSpPr/>
            <p:nvPr/>
          </p:nvSpPr>
          <p:spPr>
            <a:xfrm>
              <a:off x="-5433914" y="22442201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8" name="Ellipse 227">
              <a:extLst>
                <a:ext uri="{FF2B5EF4-FFF2-40B4-BE49-F238E27FC236}">
                  <a16:creationId xmlns:a16="http://schemas.microsoft.com/office/drawing/2014/main" id="{B2209057-87E5-81E8-4E6E-2563F7300EEE}"/>
                </a:ext>
              </a:extLst>
            </p:cNvPr>
            <p:cNvSpPr/>
            <p:nvPr/>
          </p:nvSpPr>
          <p:spPr>
            <a:xfrm>
              <a:off x="-4838019" y="19572986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9" name="Ellipse 228">
              <a:extLst>
                <a:ext uri="{FF2B5EF4-FFF2-40B4-BE49-F238E27FC236}">
                  <a16:creationId xmlns:a16="http://schemas.microsoft.com/office/drawing/2014/main" id="{35A4EB1E-5EF0-BDB7-BF37-B18C9B850AAE}"/>
                </a:ext>
              </a:extLst>
            </p:cNvPr>
            <p:cNvSpPr/>
            <p:nvPr/>
          </p:nvSpPr>
          <p:spPr>
            <a:xfrm>
              <a:off x="-5036194" y="18999078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0" name="Ellipse 229">
              <a:extLst>
                <a:ext uri="{FF2B5EF4-FFF2-40B4-BE49-F238E27FC236}">
                  <a16:creationId xmlns:a16="http://schemas.microsoft.com/office/drawing/2014/main" id="{8F248C7B-643A-DB96-DAA2-4E55E4798848}"/>
                </a:ext>
              </a:extLst>
            </p:cNvPr>
            <p:cNvSpPr/>
            <p:nvPr/>
          </p:nvSpPr>
          <p:spPr>
            <a:xfrm>
              <a:off x="-4837858" y="18884522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1" name="Ellipse 230">
              <a:extLst>
                <a:ext uri="{FF2B5EF4-FFF2-40B4-BE49-F238E27FC236}">
                  <a16:creationId xmlns:a16="http://schemas.microsoft.com/office/drawing/2014/main" id="{2F449F28-9AD3-FBAE-E4EA-052BF6C345BC}"/>
                </a:ext>
              </a:extLst>
            </p:cNvPr>
            <p:cNvSpPr/>
            <p:nvPr/>
          </p:nvSpPr>
          <p:spPr>
            <a:xfrm>
              <a:off x="-4837858" y="20261449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2" name="Ellipse 231">
              <a:extLst>
                <a:ext uri="{FF2B5EF4-FFF2-40B4-BE49-F238E27FC236}">
                  <a16:creationId xmlns:a16="http://schemas.microsoft.com/office/drawing/2014/main" id="{85ACB5C0-C277-6335-73C2-DAC1B6E82B9E}"/>
                </a:ext>
              </a:extLst>
            </p:cNvPr>
            <p:cNvSpPr/>
            <p:nvPr/>
          </p:nvSpPr>
          <p:spPr>
            <a:xfrm>
              <a:off x="-5963669" y="22442201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3" name="Ellipse 232">
              <a:extLst>
                <a:ext uri="{FF2B5EF4-FFF2-40B4-BE49-F238E27FC236}">
                  <a16:creationId xmlns:a16="http://schemas.microsoft.com/office/drawing/2014/main" id="{1CD68A53-9486-FAF3-6F3B-8AB5A73F2269}"/>
                </a:ext>
              </a:extLst>
            </p:cNvPr>
            <p:cNvSpPr/>
            <p:nvPr/>
          </p:nvSpPr>
          <p:spPr>
            <a:xfrm>
              <a:off x="-5765092" y="21409184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4" name="Ellipse 233">
              <a:extLst>
                <a:ext uri="{FF2B5EF4-FFF2-40B4-BE49-F238E27FC236}">
                  <a16:creationId xmlns:a16="http://schemas.microsoft.com/office/drawing/2014/main" id="{FF9C4E4B-723D-0AFE-8F85-A7D98A72BBDE}"/>
                </a:ext>
              </a:extLst>
            </p:cNvPr>
            <p:cNvSpPr/>
            <p:nvPr/>
          </p:nvSpPr>
          <p:spPr>
            <a:xfrm>
              <a:off x="-5698791" y="22442282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5" name="Ellipse 234">
              <a:extLst>
                <a:ext uri="{FF2B5EF4-FFF2-40B4-BE49-F238E27FC236}">
                  <a16:creationId xmlns:a16="http://schemas.microsoft.com/office/drawing/2014/main" id="{798FCEEF-8440-B4EA-0932-B72EB4D6E155}"/>
                </a:ext>
              </a:extLst>
            </p:cNvPr>
            <p:cNvSpPr/>
            <p:nvPr/>
          </p:nvSpPr>
          <p:spPr>
            <a:xfrm>
              <a:off x="-5434075" y="20146893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6" name="Ellipse 235">
              <a:extLst>
                <a:ext uri="{FF2B5EF4-FFF2-40B4-BE49-F238E27FC236}">
                  <a16:creationId xmlns:a16="http://schemas.microsoft.com/office/drawing/2014/main" id="{A90BD73D-E746-4795-E517-FD7B9DF05362}"/>
                </a:ext>
              </a:extLst>
            </p:cNvPr>
            <p:cNvSpPr/>
            <p:nvPr/>
          </p:nvSpPr>
          <p:spPr>
            <a:xfrm>
              <a:off x="-4771477" y="19458430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7" name="Ellipse 236">
              <a:extLst>
                <a:ext uri="{FF2B5EF4-FFF2-40B4-BE49-F238E27FC236}">
                  <a16:creationId xmlns:a16="http://schemas.microsoft.com/office/drawing/2014/main" id="{B10AA0EA-122D-17DB-A7A0-833A13ED0C17}"/>
                </a:ext>
              </a:extLst>
            </p:cNvPr>
            <p:cNvSpPr/>
            <p:nvPr/>
          </p:nvSpPr>
          <p:spPr>
            <a:xfrm>
              <a:off x="-5632330" y="22556918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8" name="Ellipse 237">
              <a:extLst>
                <a:ext uri="{FF2B5EF4-FFF2-40B4-BE49-F238E27FC236}">
                  <a16:creationId xmlns:a16="http://schemas.microsoft.com/office/drawing/2014/main" id="{D875277B-0924-3C87-ED43-921EF1C783B4}"/>
                </a:ext>
              </a:extLst>
            </p:cNvPr>
            <p:cNvSpPr/>
            <p:nvPr/>
          </p:nvSpPr>
          <p:spPr>
            <a:xfrm>
              <a:off x="-5036274" y="20146893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9" name="Ellipse 238">
              <a:extLst>
                <a:ext uri="{FF2B5EF4-FFF2-40B4-BE49-F238E27FC236}">
                  <a16:creationId xmlns:a16="http://schemas.microsoft.com/office/drawing/2014/main" id="{04C2A635-5EDF-5F36-5BD5-081261119ECE}"/>
                </a:ext>
              </a:extLst>
            </p:cNvPr>
            <p:cNvSpPr/>
            <p:nvPr/>
          </p:nvSpPr>
          <p:spPr>
            <a:xfrm>
              <a:off x="-5698791" y="22671313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0" name="Ellipse 239">
              <a:extLst>
                <a:ext uri="{FF2B5EF4-FFF2-40B4-BE49-F238E27FC236}">
                  <a16:creationId xmlns:a16="http://schemas.microsoft.com/office/drawing/2014/main" id="{65EBB4FF-AF92-6B33-8E07-078D4522DCA7}"/>
                </a:ext>
              </a:extLst>
            </p:cNvPr>
            <p:cNvSpPr/>
            <p:nvPr/>
          </p:nvSpPr>
          <p:spPr>
            <a:xfrm>
              <a:off x="-5367613" y="22097647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1" name="Ellipse 240">
              <a:extLst>
                <a:ext uri="{FF2B5EF4-FFF2-40B4-BE49-F238E27FC236}">
                  <a16:creationId xmlns:a16="http://schemas.microsoft.com/office/drawing/2014/main" id="{736682F8-9BBA-AAB1-04D7-D76D526FA208}"/>
                </a:ext>
              </a:extLst>
            </p:cNvPr>
            <p:cNvSpPr/>
            <p:nvPr/>
          </p:nvSpPr>
          <p:spPr>
            <a:xfrm>
              <a:off x="-5632330" y="21409103"/>
              <a:ext cx="65575" cy="6557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2" name="Ellipse 241">
              <a:extLst>
                <a:ext uri="{FF2B5EF4-FFF2-40B4-BE49-F238E27FC236}">
                  <a16:creationId xmlns:a16="http://schemas.microsoft.com/office/drawing/2014/main" id="{6EFC1117-FFD6-6025-E53E-969917BCA3A8}"/>
                </a:ext>
              </a:extLst>
            </p:cNvPr>
            <p:cNvSpPr/>
            <p:nvPr/>
          </p:nvSpPr>
          <p:spPr>
            <a:xfrm>
              <a:off x="-5632250" y="20720801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3" name="Ellipse 242">
              <a:extLst>
                <a:ext uri="{FF2B5EF4-FFF2-40B4-BE49-F238E27FC236}">
                  <a16:creationId xmlns:a16="http://schemas.microsoft.com/office/drawing/2014/main" id="{316BD047-602A-E552-FE7E-E428B3213088}"/>
                </a:ext>
              </a:extLst>
            </p:cNvPr>
            <p:cNvSpPr/>
            <p:nvPr/>
          </p:nvSpPr>
          <p:spPr>
            <a:xfrm>
              <a:off x="-5102574" y="19113714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4" name="Ellipse 243">
              <a:extLst>
                <a:ext uri="{FF2B5EF4-FFF2-40B4-BE49-F238E27FC236}">
                  <a16:creationId xmlns:a16="http://schemas.microsoft.com/office/drawing/2014/main" id="{C2E36749-D8BF-DB6E-1F50-54EFD73CD5D6}"/>
                </a:ext>
              </a:extLst>
            </p:cNvPr>
            <p:cNvSpPr/>
            <p:nvPr/>
          </p:nvSpPr>
          <p:spPr>
            <a:xfrm>
              <a:off x="-5367533" y="19113795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5" name="Ellipse 244">
              <a:extLst>
                <a:ext uri="{FF2B5EF4-FFF2-40B4-BE49-F238E27FC236}">
                  <a16:creationId xmlns:a16="http://schemas.microsoft.com/office/drawing/2014/main" id="{25D916F2-608F-0DE6-275D-026A9F75AB35}"/>
                </a:ext>
              </a:extLst>
            </p:cNvPr>
            <p:cNvSpPr/>
            <p:nvPr/>
          </p:nvSpPr>
          <p:spPr>
            <a:xfrm>
              <a:off x="-5367452" y="21868535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6" name="Ellipse 245">
              <a:extLst>
                <a:ext uri="{FF2B5EF4-FFF2-40B4-BE49-F238E27FC236}">
                  <a16:creationId xmlns:a16="http://schemas.microsoft.com/office/drawing/2014/main" id="{AB4D16EF-6746-9B2C-E6E6-9CEFF8DD61C1}"/>
                </a:ext>
              </a:extLst>
            </p:cNvPr>
            <p:cNvSpPr/>
            <p:nvPr/>
          </p:nvSpPr>
          <p:spPr>
            <a:xfrm>
              <a:off x="-5433994" y="21294628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7" name="Ellipse 246">
              <a:extLst>
                <a:ext uri="{FF2B5EF4-FFF2-40B4-BE49-F238E27FC236}">
                  <a16:creationId xmlns:a16="http://schemas.microsoft.com/office/drawing/2014/main" id="{05C18C27-D606-195C-54C4-283634FE8FC1}"/>
                </a:ext>
              </a:extLst>
            </p:cNvPr>
            <p:cNvSpPr/>
            <p:nvPr/>
          </p:nvSpPr>
          <p:spPr>
            <a:xfrm>
              <a:off x="-5102655" y="18884683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8" name="Ellipse 247">
              <a:extLst>
                <a:ext uri="{FF2B5EF4-FFF2-40B4-BE49-F238E27FC236}">
                  <a16:creationId xmlns:a16="http://schemas.microsoft.com/office/drawing/2014/main" id="{94D09FB9-E9A7-4496-9ACF-1D40717E667E}"/>
                </a:ext>
              </a:extLst>
            </p:cNvPr>
            <p:cNvSpPr/>
            <p:nvPr/>
          </p:nvSpPr>
          <p:spPr>
            <a:xfrm>
              <a:off x="-5433994" y="20835357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9" name="Ellipse 248">
              <a:extLst>
                <a:ext uri="{FF2B5EF4-FFF2-40B4-BE49-F238E27FC236}">
                  <a16:creationId xmlns:a16="http://schemas.microsoft.com/office/drawing/2014/main" id="{86F3D921-565C-FBE2-D38F-C6544B682521}"/>
                </a:ext>
              </a:extLst>
            </p:cNvPr>
            <p:cNvSpPr/>
            <p:nvPr/>
          </p:nvSpPr>
          <p:spPr>
            <a:xfrm>
              <a:off x="-6029969" y="21868535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0" name="Ellipse 249">
              <a:extLst>
                <a:ext uri="{FF2B5EF4-FFF2-40B4-BE49-F238E27FC236}">
                  <a16:creationId xmlns:a16="http://schemas.microsoft.com/office/drawing/2014/main" id="{2A047BDF-1A49-AC16-1F60-3780D0CF8492}"/>
                </a:ext>
              </a:extLst>
            </p:cNvPr>
            <p:cNvSpPr/>
            <p:nvPr/>
          </p:nvSpPr>
          <p:spPr>
            <a:xfrm>
              <a:off x="-4506599" y="19687622"/>
              <a:ext cx="65413" cy="6541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251" name="Groupe 250">
            <a:extLst>
              <a:ext uri="{FF2B5EF4-FFF2-40B4-BE49-F238E27FC236}">
                <a16:creationId xmlns:a16="http://schemas.microsoft.com/office/drawing/2014/main" id="{93B36FDA-5AAC-0D61-0DB8-1FA96336075A}"/>
              </a:ext>
            </a:extLst>
          </p:cNvPr>
          <p:cNvGrpSpPr/>
          <p:nvPr/>
        </p:nvGrpSpPr>
        <p:grpSpPr>
          <a:xfrm>
            <a:off x="5187402" y="1984174"/>
            <a:ext cx="1127760" cy="1127760"/>
            <a:chOff x="-2663056" y="2865120"/>
            <a:chExt cx="1127760" cy="1127760"/>
          </a:xfrm>
        </p:grpSpPr>
        <p:grpSp>
          <p:nvGrpSpPr>
            <p:cNvPr id="252" name="Graphique 385">
              <a:extLst>
                <a:ext uri="{FF2B5EF4-FFF2-40B4-BE49-F238E27FC236}">
                  <a16:creationId xmlns:a16="http://schemas.microsoft.com/office/drawing/2014/main" id="{5CACC656-953C-C491-7984-C2957741FA50}"/>
                </a:ext>
              </a:extLst>
            </p:cNvPr>
            <p:cNvGrpSpPr/>
            <p:nvPr/>
          </p:nvGrpSpPr>
          <p:grpSpPr>
            <a:xfrm>
              <a:off x="-2663056" y="2865120"/>
              <a:ext cx="1127760" cy="1127760"/>
              <a:chOff x="-7433916" y="4253429"/>
              <a:chExt cx="1127760" cy="1127760"/>
            </a:xfrm>
          </p:grpSpPr>
          <p:sp>
            <p:nvSpPr>
              <p:cNvPr id="254" name="Ellipse 253">
                <a:extLst>
                  <a:ext uri="{FF2B5EF4-FFF2-40B4-BE49-F238E27FC236}">
                    <a16:creationId xmlns:a16="http://schemas.microsoft.com/office/drawing/2014/main" id="{C83E1517-89CF-85F9-BA70-9A84FCFC8B42}"/>
                  </a:ext>
                </a:extLst>
              </p:cNvPr>
              <p:cNvSpPr/>
              <p:nvPr/>
            </p:nvSpPr>
            <p:spPr>
              <a:xfrm>
                <a:off x="-7433916" y="4253429"/>
                <a:ext cx="1127760" cy="1127760"/>
              </a:xfrm>
              <a:prstGeom prst="ellipse">
                <a:avLst/>
              </a:prstGeom>
              <a:solidFill>
                <a:srgbClr val="002033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55" name="Ellipse 254">
                <a:extLst>
                  <a:ext uri="{FF2B5EF4-FFF2-40B4-BE49-F238E27FC236}">
                    <a16:creationId xmlns:a16="http://schemas.microsoft.com/office/drawing/2014/main" id="{8A0AE4F8-C7CD-9E7D-A098-5D8478420C21}"/>
                  </a:ext>
                </a:extLst>
              </p:cNvPr>
              <p:cNvSpPr/>
              <p:nvPr/>
            </p:nvSpPr>
            <p:spPr>
              <a:xfrm>
                <a:off x="-7361266" y="4326079"/>
                <a:ext cx="982460" cy="982460"/>
              </a:xfrm>
              <a:prstGeom prst="ellipse">
                <a:avLst/>
              </a:prstGeom>
              <a:solidFill>
                <a:schemeClr val="accent5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53" name="ZoneTexte 252">
              <a:extLst>
                <a:ext uri="{FF2B5EF4-FFF2-40B4-BE49-F238E27FC236}">
                  <a16:creationId xmlns:a16="http://schemas.microsoft.com/office/drawing/2014/main" id="{B63A7126-E768-58E2-EB07-0C367895A12D}"/>
                </a:ext>
              </a:extLst>
            </p:cNvPr>
            <p:cNvSpPr txBox="1"/>
            <p:nvPr/>
          </p:nvSpPr>
          <p:spPr>
            <a:xfrm>
              <a:off x="-2521727" y="3136613"/>
              <a:ext cx="8451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75</a:t>
              </a:r>
              <a:r>
                <a:rPr lang="fr-FR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</a:p>
          </p:txBody>
        </p:sp>
      </p:grpSp>
      <p:grpSp>
        <p:nvGrpSpPr>
          <p:cNvPr id="256" name="Groupe 255">
            <a:extLst>
              <a:ext uri="{FF2B5EF4-FFF2-40B4-BE49-F238E27FC236}">
                <a16:creationId xmlns:a16="http://schemas.microsoft.com/office/drawing/2014/main" id="{179E1D76-E209-A68B-13FA-016783678173}"/>
              </a:ext>
            </a:extLst>
          </p:cNvPr>
          <p:cNvGrpSpPr/>
          <p:nvPr/>
        </p:nvGrpSpPr>
        <p:grpSpPr>
          <a:xfrm>
            <a:off x="4962881" y="4277411"/>
            <a:ext cx="886171" cy="886171"/>
            <a:chOff x="-2196201" y="4165899"/>
            <a:chExt cx="886171" cy="886171"/>
          </a:xfrm>
        </p:grpSpPr>
        <p:grpSp>
          <p:nvGrpSpPr>
            <p:cNvPr id="257" name="Graphique 385">
              <a:extLst>
                <a:ext uri="{FF2B5EF4-FFF2-40B4-BE49-F238E27FC236}">
                  <a16:creationId xmlns:a16="http://schemas.microsoft.com/office/drawing/2014/main" id="{27EE43E2-9DE7-3DA2-9B63-89390E0F41F8}"/>
                </a:ext>
              </a:extLst>
            </p:cNvPr>
            <p:cNvGrpSpPr/>
            <p:nvPr/>
          </p:nvGrpSpPr>
          <p:grpSpPr>
            <a:xfrm>
              <a:off x="-2196201" y="4165899"/>
              <a:ext cx="886171" cy="886171"/>
              <a:chOff x="-6047335" y="4253429"/>
              <a:chExt cx="886171" cy="886171"/>
            </a:xfrm>
          </p:grpSpPr>
          <p:sp>
            <p:nvSpPr>
              <p:cNvPr id="259" name="Ellipse 258">
                <a:extLst>
                  <a:ext uri="{FF2B5EF4-FFF2-40B4-BE49-F238E27FC236}">
                    <a16:creationId xmlns:a16="http://schemas.microsoft.com/office/drawing/2014/main" id="{4CD4EE1B-E0B4-7BC4-ED9E-4182A53C46E6}"/>
                  </a:ext>
                </a:extLst>
              </p:cNvPr>
              <p:cNvSpPr/>
              <p:nvPr/>
            </p:nvSpPr>
            <p:spPr>
              <a:xfrm>
                <a:off x="-6047335" y="4253429"/>
                <a:ext cx="886171" cy="886171"/>
              </a:xfrm>
              <a:prstGeom prst="ellipse">
                <a:avLst/>
              </a:prstGeom>
              <a:solidFill>
                <a:srgbClr val="002033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60" name="Ellipse 259">
                <a:extLst>
                  <a:ext uri="{FF2B5EF4-FFF2-40B4-BE49-F238E27FC236}">
                    <a16:creationId xmlns:a16="http://schemas.microsoft.com/office/drawing/2014/main" id="{1977439C-FE64-368A-2972-A2AB0B0D0247}"/>
                  </a:ext>
                </a:extLst>
              </p:cNvPr>
              <p:cNvSpPr/>
              <p:nvPr/>
            </p:nvSpPr>
            <p:spPr>
              <a:xfrm>
                <a:off x="-5958147" y="4342617"/>
                <a:ext cx="707794" cy="707794"/>
              </a:xfrm>
              <a:prstGeom prst="ellipse">
                <a:avLst/>
              </a:prstGeom>
              <a:solidFill>
                <a:schemeClr val="accent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58" name="ZoneTexte 257">
              <a:extLst>
                <a:ext uri="{FF2B5EF4-FFF2-40B4-BE49-F238E27FC236}">
                  <a16:creationId xmlns:a16="http://schemas.microsoft.com/office/drawing/2014/main" id="{5C7F81E5-F0CC-8B2A-4C68-829696C2C4F2}"/>
                </a:ext>
              </a:extLst>
            </p:cNvPr>
            <p:cNvSpPr txBox="1"/>
            <p:nvPr/>
          </p:nvSpPr>
          <p:spPr>
            <a:xfrm>
              <a:off x="-2097120" y="4378152"/>
              <a:ext cx="68800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50</a:t>
              </a:r>
              <a:r>
                <a:rPr lang="fr-FR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2" charset="0"/>
              </a:endParaRPr>
            </a:p>
          </p:txBody>
        </p:sp>
      </p:grpSp>
      <p:grpSp>
        <p:nvGrpSpPr>
          <p:cNvPr id="261" name="Groupe 260">
            <a:extLst>
              <a:ext uri="{FF2B5EF4-FFF2-40B4-BE49-F238E27FC236}">
                <a16:creationId xmlns:a16="http://schemas.microsoft.com/office/drawing/2014/main" id="{C8ED0518-F84D-CCAA-7DD7-61A869000300}"/>
              </a:ext>
            </a:extLst>
          </p:cNvPr>
          <p:cNvGrpSpPr/>
          <p:nvPr/>
        </p:nvGrpSpPr>
        <p:grpSpPr>
          <a:xfrm>
            <a:off x="6096000" y="1774383"/>
            <a:ext cx="642158" cy="642158"/>
            <a:chOff x="-4110358" y="5865997"/>
            <a:chExt cx="642158" cy="642158"/>
          </a:xfrm>
        </p:grpSpPr>
        <p:grpSp>
          <p:nvGrpSpPr>
            <p:cNvPr id="262" name="Graphique 385">
              <a:extLst>
                <a:ext uri="{FF2B5EF4-FFF2-40B4-BE49-F238E27FC236}">
                  <a16:creationId xmlns:a16="http://schemas.microsoft.com/office/drawing/2014/main" id="{8ECCCDE9-AD27-6941-3023-4C83DF5FFA04}"/>
                </a:ext>
              </a:extLst>
            </p:cNvPr>
            <p:cNvGrpSpPr/>
            <p:nvPr/>
          </p:nvGrpSpPr>
          <p:grpSpPr>
            <a:xfrm>
              <a:off x="-4110358" y="5865997"/>
              <a:ext cx="642158" cy="642158"/>
              <a:chOff x="-4865283" y="4253429"/>
              <a:chExt cx="642158" cy="642158"/>
            </a:xfrm>
          </p:grpSpPr>
          <p:sp>
            <p:nvSpPr>
              <p:cNvPr id="264" name="Ellipse 263">
                <a:extLst>
                  <a:ext uri="{FF2B5EF4-FFF2-40B4-BE49-F238E27FC236}">
                    <a16:creationId xmlns:a16="http://schemas.microsoft.com/office/drawing/2014/main" id="{FC22E69E-4065-25CD-4D60-652C6A4A01B5}"/>
                  </a:ext>
                </a:extLst>
              </p:cNvPr>
              <p:cNvSpPr/>
              <p:nvPr/>
            </p:nvSpPr>
            <p:spPr>
              <a:xfrm>
                <a:off x="-4865283" y="4253429"/>
                <a:ext cx="642158" cy="642158"/>
              </a:xfrm>
              <a:prstGeom prst="ellipse">
                <a:avLst/>
              </a:prstGeom>
              <a:solidFill>
                <a:srgbClr val="002033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65" name="Ellipse 264">
                <a:extLst>
                  <a:ext uri="{FF2B5EF4-FFF2-40B4-BE49-F238E27FC236}">
                    <a16:creationId xmlns:a16="http://schemas.microsoft.com/office/drawing/2014/main" id="{54DB80A9-71A6-A9A3-798C-342280E0F393}"/>
                  </a:ext>
                </a:extLst>
              </p:cNvPr>
              <p:cNvSpPr/>
              <p:nvPr/>
            </p:nvSpPr>
            <p:spPr>
              <a:xfrm>
                <a:off x="-4776007" y="4342705"/>
                <a:ext cx="463607" cy="463607"/>
              </a:xfrm>
              <a:prstGeom prst="ellipse">
                <a:avLst/>
              </a:prstGeom>
              <a:solidFill>
                <a:schemeClr val="accent1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63" name="ZoneTexte 262">
              <a:extLst>
                <a:ext uri="{FF2B5EF4-FFF2-40B4-BE49-F238E27FC236}">
                  <a16:creationId xmlns:a16="http://schemas.microsoft.com/office/drawing/2014/main" id="{51D0F3FB-E9AC-B0B6-8E4C-810E24FBE23F}"/>
                </a:ext>
              </a:extLst>
            </p:cNvPr>
            <p:cNvSpPr txBox="1"/>
            <p:nvPr/>
          </p:nvSpPr>
          <p:spPr>
            <a:xfrm>
              <a:off x="-4055538" y="6017799"/>
              <a:ext cx="53251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1600" b="1" dirty="0">
                  <a:solidFill>
                    <a:schemeClr val="bg1"/>
                  </a:solidFill>
                  <a:latin typeface="Helvetica" pitchFamily="2" charset="0"/>
                </a:rPr>
                <a:t>20</a:t>
              </a:r>
              <a:r>
                <a:rPr lang="fr-FR" sz="1050" b="1" dirty="0">
                  <a:solidFill>
                    <a:schemeClr val="bg1"/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bg1"/>
                </a:solidFill>
                <a:latin typeface="Helvetica" pitchFamily="2" charset="0"/>
              </a:endParaRPr>
            </a:p>
          </p:txBody>
        </p:sp>
      </p:grpSp>
      <p:sp>
        <p:nvSpPr>
          <p:cNvPr id="266" name="Forme libre 265">
            <a:extLst>
              <a:ext uri="{FF2B5EF4-FFF2-40B4-BE49-F238E27FC236}">
                <a16:creationId xmlns:a16="http://schemas.microsoft.com/office/drawing/2014/main" id="{42383023-0BA4-CF5E-899D-9819A5BC4FF2}"/>
              </a:ext>
            </a:extLst>
          </p:cNvPr>
          <p:cNvSpPr/>
          <p:nvPr/>
        </p:nvSpPr>
        <p:spPr>
          <a:xfrm>
            <a:off x="2389944" y="1690646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5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267" name="Group 46">
            <a:extLst>
              <a:ext uri="{FF2B5EF4-FFF2-40B4-BE49-F238E27FC236}">
                <a16:creationId xmlns:a16="http://schemas.microsoft.com/office/drawing/2014/main" id="{62FFD0C6-C88B-8F91-282A-B8D9CC349B33}"/>
              </a:ext>
            </a:extLst>
          </p:cNvPr>
          <p:cNvGrpSpPr/>
          <p:nvPr/>
        </p:nvGrpSpPr>
        <p:grpSpPr>
          <a:xfrm>
            <a:off x="2956809" y="1772593"/>
            <a:ext cx="1691640" cy="1013154"/>
            <a:chOff x="9636390" y="4480994"/>
            <a:chExt cx="1691640" cy="1013154"/>
          </a:xfrm>
        </p:grpSpPr>
        <p:sp>
          <p:nvSpPr>
            <p:cNvPr id="268" name="TextBox 36">
              <a:extLst>
                <a:ext uri="{FF2B5EF4-FFF2-40B4-BE49-F238E27FC236}">
                  <a16:creationId xmlns:a16="http://schemas.microsoft.com/office/drawing/2014/main" id="{A171E32D-9A8A-F0D5-D4AF-F57C98F5C208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269" name="TextBox 37">
              <a:extLst>
                <a:ext uri="{FF2B5EF4-FFF2-40B4-BE49-F238E27FC236}">
                  <a16:creationId xmlns:a16="http://schemas.microsoft.com/office/drawing/2014/main" id="{AEC3501E-7CA2-E348-7858-245243B4D29E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270" name="Forme libre 269">
            <a:extLst>
              <a:ext uri="{FF2B5EF4-FFF2-40B4-BE49-F238E27FC236}">
                <a16:creationId xmlns:a16="http://schemas.microsoft.com/office/drawing/2014/main" id="{74D18D28-1D20-A718-F1B8-801640B020FC}"/>
              </a:ext>
            </a:extLst>
          </p:cNvPr>
          <p:cNvSpPr/>
          <p:nvPr/>
        </p:nvSpPr>
        <p:spPr>
          <a:xfrm>
            <a:off x="7543551" y="1932884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1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271" name="Group 46">
            <a:extLst>
              <a:ext uri="{FF2B5EF4-FFF2-40B4-BE49-F238E27FC236}">
                <a16:creationId xmlns:a16="http://schemas.microsoft.com/office/drawing/2014/main" id="{02D297D9-16D4-831B-41DA-326335BE95CF}"/>
              </a:ext>
            </a:extLst>
          </p:cNvPr>
          <p:cNvGrpSpPr/>
          <p:nvPr/>
        </p:nvGrpSpPr>
        <p:grpSpPr>
          <a:xfrm>
            <a:off x="8110416" y="2014831"/>
            <a:ext cx="1691640" cy="1013154"/>
            <a:chOff x="9636390" y="4480994"/>
            <a:chExt cx="1691640" cy="1013154"/>
          </a:xfrm>
        </p:grpSpPr>
        <p:sp>
          <p:nvSpPr>
            <p:cNvPr id="272" name="TextBox 36">
              <a:extLst>
                <a:ext uri="{FF2B5EF4-FFF2-40B4-BE49-F238E27FC236}">
                  <a16:creationId xmlns:a16="http://schemas.microsoft.com/office/drawing/2014/main" id="{56C6454A-5846-8D94-9D37-751C02918E0E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273" name="TextBox 37">
              <a:extLst>
                <a:ext uri="{FF2B5EF4-FFF2-40B4-BE49-F238E27FC236}">
                  <a16:creationId xmlns:a16="http://schemas.microsoft.com/office/drawing/2014/main" id="{E2235C28-083E-3181-38DB-F8E6DB8BF1A8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274" name="Forme libre 273">
            <a:extLst>
              <a:ext uri="{FF2B5EF4-FFF2-40B4-BE49-F238E27FC236}">
                <a16:creationId xmlns:a16="http://schemas.microsoft.com/office/drawing/2014/main" id="{571DB17E-A0ED-B460-A685-10F5E6AA620D}"/>
              </a:ext>
            </a:extLst>
          </p:cNvPr>
          <p:cNvSpPr/>
          <p:nvPr/>
        </p:nvSpPr>
        <p:spPr>
          <a:xfrm>
            <a:off x="2289934" y="4198324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2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275" name="Group 46">
            <a:extLst>
              <a:ext uri="{FF2B5EF4-FFF2-40B4-BE49-F238E27FC236}">
                <a16:creationId xmlns:a16="http://schemas.microsoft.com/office/drawing/2014/main" id="{E9324074-AF6B-BA78-2C4E-A997503A4337}"/>
              </a:ext>
            </a:extLst>
          </p:cNvPr>
          <p:cNvGrpSpPr/>
          <p:nvPr/>
        </p:nvGrpSpPr>
        <p:grpSpPr>
          <a:xfrm>
            <a:off x="2856799" y="4280271"/>
            <a:ext cx="1691640" cy="1013154"/>
            <a:chOff x="9636390" y="4480994"/>
            <a:chExt cx="1691640" cy="1013154"/>
          </a:xfrm>
        </p:grpSpPr>
        <p:sp>
          <p:nvSpPr>
            <p:cNvPr id="276" name="TextBox 36">
              <a:extLst>
                <a:ext uri="{FF2B5EF4-FFF2-40B4-BE49-F238E27FC236}">
                  <a16:creationId xmlns:a16="http://schemas.microsoft.com/office/drawing/2014/main" id="{7C6289EA-A895-A18A-D29E-585A752A7581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277" name="TextBox 37">
              <a:extLst>
                <a:ext uri="{FF2B5EF4-FFF2-40B4-BE49-F238E27FC236}">
                  <a16:creationId xmlns:a16="http://schemas.microsoft.com/office/drawing/2014/main" id="{0D2260C6-4609-32A9-B3A0-58600E9B364A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magna.</a:t>
              </a:r>
            </a:p>
          </p:txBody>
        </p:sp>
      </p:grpSp>
      <p:pic>
        <p:nvPicPr>
          <p:cNvPr id="282" name="Graphique 281" descr="Airplane avec un remplissage uni">
            <a:extLst>
              <a:ext uri="{FF2B5EF4-FFF2-40B4-BE49-F238E27FC236}">
                <a16:creationId xmlns:a16="http://schemas.microsoft.com/office/drawing/2014/main" id="{4D60E86B-E890-F0B8-89AA-A59A403CAA0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388360" flipH="1">
            <a:off x="6827886" y="3326483"/>
            <a:ext cx="914400" cy="914400"/>
          </a:xfrm>
          <a:prstGeom prst="rect">
            <a:avLst/>
          </a:prstGeom>
        </p:spPr>
      </p:pic>
      <p:sp>
        <p:nvSpPr>
          <p:cNvPr id="280" name="Arc 279">
            <a:extLst>
              <a:ext uri="{FF2B5EF4-FFF2-40B4-BE49-F238E27FC236}">
                <a16:creationId xmlns:a16="http://schemas.microsoft.com/office/drawing/2014/main" id="{6C7B6148-7AEA-3EA4-354C-F637DFA19C16}"/>
              </a:ext>
            </a:extLst>
          </p:cNvPr>
          <p:cNvSpPr/>
          <p:nvPr/>
        </p:nvSpPr>
        <p:spPr>
          <a:xfrm flipH="1">
            <a:off x="6006021" y="3783684"/>
            <a:ext cx="1770957" cy="1770957"/>
          </a:xfrm>
          <a:prstGeom prst="arc">
            <a:avLst/>
          </a:prstGeom>
          <a:noFill/>
          <a:ln w="25400">
            <a:solidFill>
              <a:schemeClr val="accent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476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Visit our </a:t>
            </a:r>
            <a:r>
              <a:rPr kumimoji="0" lang="en-CA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FAQ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  <a:hlinkClick r:id="rId3"/>
              </a:rPr>
              <a:t>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41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3247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5_T_PGO_Hibiscus-Muse-Faces.pptx" id="{FD44498F-482F-4F9E-81B1-5997801C5709}" vid="{D77A0240-FC3B-48C6-9788-DF5B8B2B41D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9632</TotalTime>
  <Words>188</Words>
  <Application>Microsoft Office PowerPoint</Application>
  <PresentationFormat>Widescreen</PresentationFormat>
  <Paragraphs>27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Template PresentationGO</vt:lpstr>
      <vt:lpstr>Template PresentationGO Dark</vt:lpstr>
      <vt:lpstr>Designed by PresentationGO</vt:lpstr>
      <vt:lpstr>Sweden – Slide Template</vt:lpstr>
      <vt:lpstr>Sweden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XXXX Dotted Map Infographic</dc:title>
  <dc:creator>PresentationGO.com</dc:creator>
  <dc:description>© Copyright PresentationGO.com - Do not distribute or sale without written permission.</dc:description>
  <cp:lastModifiedBy>Christophe Barroche</cp:lastModifiedBy>
  <cp:revision>72</cp:revision>
  <dcterms:created xsi:type="dcterms:W3CDTF">2014-11-26T05:14:11Z</dcterms:created>
  <dcterms:modified xsi:type="dcterms:W3CDTF">2026-04-23T16:35:49Z</dcterms:modified>
  <cp:category>Maps &amp; Flags</cp:category>
</cp:coreProperties>
</file>