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87" r:id="rId4"/>
    <p:sldId id="433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D0BA94"/>
    <a:srgbClr val="F595A6"/>
    <a:srgbClr val="CEBA8B"/>
    <a:srgbClr val="941651"/>
    <a:srgbClr val="A26700"/>
    <a:srgbClr val="FF9BA4"/>
    <a:srgbClr val="805AAB"/>
    <a:srgbClr val="254470"/>
    <a:srgbClr val="3BC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91" autoAdjust="0"/>
    <p:restoredTop sz="96292" autoAdjust="0"/>
  </p:normalViewPr>
  <p:slideViewPr>
    <p:cSldViewPr snapToGrid="0" showGuides="1">
      <p:cViewPr varScale="1">
        <p:scale>
          <a:sx n="133" d="100"/>
          <a:sy n="133" d="100"/>
        </p:scale>
        <p:origin x="92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10DA7-BDAD-7A9A-A0E7-D13A11230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21E44A-4061-84CB-CEF4-CD98FDD0F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234DC5-9E3A-0A34-D7EC-F9A8DB3B76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E3D58-9712-2962-F338-9FB5B4A43E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485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F9513C-BD8A-844F-FECF-5EAA4D566B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9E7F85-F679-952D-A5E4-438BC4B87C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2928A3-B0C0-FFE6-D632-FBF2C368B0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7A1498-A241-5C54-9A7F-BE63EF2BA4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482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DF1DA-D166-55F0-9CCA-B473C1C6F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7C0D2-1ADE-7795-F6E3-35443C303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Poland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EA87309A-42EF-E176-2766-8464395FFCC4}"/>
              </a:ext>
            </a:extLst>
          </p:cNvPr>
          <p:cNvGrpSpPr/>
          <p:nvPr/>
        </p:nvGrpSpPr>
        <p:grpSpPr>
          <a:xfrm>
            <a:off x="3467924" y="1012248"/>
            <a:ext cx="5256151" cy="4833504"/>
            <a:chOff x="-20232036" y="18646790"/>
            <a:chExt cx="5256151" cy="4833504"/>
          </a:xfrm>
          <a:solidFill>
            <a:schemeClr val="bg1">
              <a:lumMod val="50000"/>
            </a:schemeClr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1BE833DD-3A27-47E6-E680-4BEFD92447C9}"/>
                </a:ext>
              </a:extLst>
            </p:cNvPr>
            <p:cNvSpPr/>
            <p:nvPr/>
          </p:nvSpPr>
          <p:spPr>
            <a:xfrm>
              <a:off x="-17329415" y="19461652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21A7ACBF-5FC4-D6E4-953A-AF31CA73182E}"/>
                </a:ext>
              </a:extLst>
            </p:cNvPr>
            <p:cNvSpPr/>
            <p:nvPr/>
          </p:nvSpPr>
          <p:spPr>
            <a:xfrm>
              <a:off x="-17643273" y="19461652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11976DE7-75CB-5363-3CD6-7B80D5CDCB8B}"/>
                </a:ext>
              </a:extLst>
            </p:cNvPr>
            <p:cNvSpPr/>
            <p:nvPr/>
          </p:nvSpPr>
          <p:spPr>
            <a:xfrm>
              <a:off x="-17957131" y="19461652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7EE43943-5949-F0BE-A587-0827D3BD7402}"/>
                </a:ext>
              </a:extLst>
            </p:cNvPr>
            <p:cNvSpPr/>
            <p:nvPr/>
          </p:nvSpPr>
          <p:spPr>
            <a:xfrm>
              <a:off x="-17643273" y="18918357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7C4B61ED-040D-F15B-A32E-9D3FA1AB23B2}"/>
                </a:ext>
              </a:extLst>
            </p:cNvPr>
            <p:cNvSpPr/>
            <p:nvPr/>
          </p:nvSpPr>
          <p:spPr>
            <a:xfrm>
              <a:off x="-15839235" y="2340199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E3F01073-F923-035F-E417-774977CC740E}"/>
                </a:ext>
              </a:extLst>
            </p:cNvPr>
            <p:cNvSpPr/>
            <p:nvPr/>
          </p:nvSpPr>
          <p:spPr>
            <a:xfrm>
              <a:off x="-19683188" y="19190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Forme libre 9">
              <a:extLst>
                <a:ext uri="{FF2B5EF4-FFF2-40B4-BE49-F238E27FC236}">
                  <a16:creationId xmlns:a16="http://schemas.microsoft.com/office/drawing/2014/main" id="{2545D1B3-6EEB-0C5B-D3D8-70D8F0519438}"/>
                </a:ext>
              </a:extLst>
            </p:cNvPr>
            <p:cNvSpPr/>
            <p:nvPr/>
          </p:nvSpPr>
          <p:spPr>
            <a:xfrm>
              <a:off x="-18270385" y="19461632"/>
              <a:ext cx="77520" cy="78585"/>
            </a:xfrm>
            <a:custGeom>
              <a:avLst/>
              <a:gdLst>
                <a:gd name="csX0" fmla="*/ 37420 w 77520"/>
                <a:gd name="csY0" fmla="*/ 20 h 78585"/>
                <a:gd name="csX1" fmla="*/ 39757 w 77520"/>
                <a:gd name="csY1" fmla="*/ 78566 h 78585"/>
                <a:gd name="csX2" fmla="*/ 37420 w 77520"/>
                <a:gd name="csY2" fmla="*/ 20 h 785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77520" h="78585">
                  <a:moveTo>
                    <a:pt x="37420" y="20"/>
                  </a:moveTo>
                  <a:cubicBezTo>
                    <a:pt x="89139" y="-1430"/>
                    <a:pt x="91798" y="77116"/>
                    <a:pt x="39757" y="78566"/>
                  </a:cubicBezTo>
                  <a:cubicBezTo>
                    <a:pt x="-12284" y="80015"/>
                    <a:pt x="-13413" y="1469"/>
                    <a:pt x="37420" y="2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Forme libre 10">
              <a:extLst>
                <a:ext uri="{FF2B5EF4-FFF2-40B4-BE49-F238E27FC236}">
                  <a16:creationId xmlns:a16="http://schemas.microsoft.com/office/drawing/2014/main" id="{0AB7391B-246B-440A-2391-0D080BACDC03}"/>
                </a:ext>
              </a:extLst>
            </p:cNvPr>
            <p:cNvSpPr/>
            <p:nvPr/>
          </p:nvSpPr>
          <p:spPr>
            <a:xfrm>
              <a:off x="-17014789" y="19461632"/>
              <a:ext cx="76745" cy="78585"/>
            </a:xfrm>
            <a:custGeom>
              <a:avLst/>
              <a:gdLst>
                <a:gd name="csX0" fmla="*/ 37255 w 76745"/>
                <a:gd name="csY0" fmla="*/ 20 h 78585"/>
                <a:gd name="csX1" fmla="*/ 39591 w 76745"/>
                <a:gd name="csY1" fmla="*/ 78566 h 78585"/>
                <a:gd name="csX2" fmla="*/ 37255 w 76745"/>
                <a:gd name="csY2" fmla="*/ 20 h 785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76745" h="78585">
                  <a:moveTo>
                    <a:pt x="37255" y="20"/>
                  </a:moveTo>
                  <a:cubicBezTo>
                    <a:pt x="88572" y="-1430"/>
                    <a:pt x="90424" y="77116"/>
                    <a:pt x="39591" y="78566"/>
                  </a:cubicBezTo>
                  <a:cubicBezTo>
                    <a:pt x="-11242" y="80015"/>
                    <a:pt x="-14302" y="1469"/>
                    <a:pt x="37255" y="2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D097E071-CD26-F73F-427E-CCD17610B7F8}"/>
                </a:ext>
              </a:extLst>
            </p:cNvPr>
            <p:cNvSpPr/>
            <p:nvPr/>
          </p:nvSpPr>
          <p:spPr>
            <a:xfrm>
              <a:off x="-15525297" y="2122832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5CDC4B11-12D2-7F7E-E9FD-C96F9F8D1843}"/>
                </a:ext>
              </a:extLst>
            </p:cNvPr>
            <p:cNvSpPr/>
            <p:nvPr/>
          </p:nvSpPr>
          <p:spPr>
            <a:xfrm>
              <a:off x="-19761088" y="2122832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CD56675C-A8A7-F298-A8D9-17E155C23DAB}"/>
                </a:ext>
              </a:extLst>
            </p:cNvPr>
            <p:cNvSpPr/>
            <p:nvPr/>
          </p:nvSpPr>
          <p:spPr>
            <a:xfrm>
              <a:off x="-16545012" y="22450741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566DB0AC-2BE2-AB49-9BFB-53B31EECB16C}"/>
                </a:ext>
              </a:extLst>
            </p:cNvPr>
            <p:cNvSpPr/>
            <p:nvPr/>
          </p:nvSpPr>
          <p:spPr>
            <a:xfrm>
              <a:off x="-18113979" y="213638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9D074B22-30B2-DAA7-37AC-9593BFF79181}"/>
                </a:ext>
              </a:extLst>
            </p:cNvPr>
            <p:cNvSpPr/>
            <p:nvPr/>
          </p:nvSpPr>
          <p:spPr>
            <a:xfrm>
              <a:off x="-17800121" y="2136358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DCCF72C4-C01A-52AE-ABFA-E02D4AB8AC23}"/>
                </a:ext>
              </a:extLst>
            </p:cNvPr>
            <p:cNvSpPr/>
            <p:nvPr/>
          </p:nvSpPr>
          <p:spPr>
            <a:xfrm>
              <a:off x="-19683188" y="1973338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3F994AD3-B7F8-5FDF-2D59-16F8E99EA716}"/>
                </a:ext>
              </a:extLst>
            </p:cNvPr>
            <p:cNvSpPr/>
            <p:nvPr/>
          </p:nvSpPr>
          <p:spPr>
            <a:xfrm>
              <a:off x="-17486264" y="2136358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73514D1C-713B-2FD1-A9EA-77E301E3CD80}"/>
                </a:ext>
              </a:extLst>
            </p:cNvPr>
            <p:cNvSpPr/>
            <p:nvPr/>
          </p:nvSpPr>
          <p:spPr>
            <a:xfrm>
              <a:off x="-17172486" y="2136374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26D5638A-34C0-0669-E737-526D1F86D10D}"/>
                </a:ext>
              </a:extLst>
            </p:cNvPr>
            <p:cNvSpPr/>
            <p:nvPr/>
          </p:nvSpPr>
          <p:spPr>
            <a:xfrm>
              <a:off x="-16780245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8194158B-295D-D9AD-B7C2-94ED203375C0}"/>
                </a:ext>
              </a:extLst>
            </p:cNvPr>
            <p:cNvSpPr/>
            <p:nvPr/>
          </p:nvSpPr>
          <p:spPr>
            <a:xfrm>
              <a:off x="-15603278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28DDCF7C-9227-C4D7-2C05-44A496FFB719}"/>
                </a:ext>
              </a:extLst>
            </p:cNvPr>
            <p:cNvSpPr/>
            <p:nvPr/>
          </p:nvSpPr>
          <p:spPr>
            <a:xfrm>
              <a:off x="-15603278" y="19190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C8C05B2B-551B-16B6-2C08-7B44A95D0B9E}"/>
                </a:ext>
              </a:extLst>
            </p:cNvPr>
            <p:cNvSpPr/>
            <p:nvPr/>
          </p:nvSpPr>
          <p:spPr>
            <a:xfrm>
              <a:off x="-18506140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386BAE7F-5136-F180-1301-F54CE19D3D81}"/>
                </a:ext>
              </a:extLst>
            </p:cNvPr>
            <p:cNvSpPr/>
            <p:nvPr/>
          </p:nvSpPr>
          <p:spPr>
            <a:xfrm>
              <a:off x="-19369330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8BE3F4F7-1F7F-2A1B-B58A-23A498694902}"/>
                </a:ext>
              </a:extLst>
            </p:cNvPr>
            <p:cNvSpPr/>
            <p:nvPr/>
          </p:nvSpPr>
          <p:spPr>
            <a:xfrm>
              <a:off x="-17957131" y="18918276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0624A012-27EA-49CF-27CE-C94E30E22C96}"/>
                </a:ext>
              </a:extLst>
            </p:cNvPr>
            <p:cNvSpPr/>
            <p:nvPr/>
          </p:nvSpPr>
          <p:spPr>
            <a:xfrm>
              <a:off x="-19055472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A46D3FD5-1B97-5049-C819-25349B4C94A8}"/>
                </a:ext>
              </a:extLst>
            </p:cNvPr>
            <p:cNvSpPr/>
            <p:nvPr/>
          </p:nvSpPr>
          <p:spPr>
            <a:xfrm>
              <a:off x="-16544851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BB016EF9-11A2-00B2-20F3-8A2F3D761C4F}"/>
                </a:ext>
              </a:extLst>
            </p:cNvPr>
            <p:cNvSpPr/>
            <p:nvPr/>
          </p:nvSpPr>
          <p:spPr>
            <a:xfrm>
              <a:off x="-16153012" y="2285845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F208D945-9439-D68C-723E-8F5C15DA1F43}"/>
                </a:ext>
              </a:extLst>
            </p:cNvPr>
            <p:cNvSpPr/>
            <p:nvPr/>
          </p:nvSpPr>
          <p:spPr>
            <a:xfrm>
              <a:off x="-17329496" y="18918276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DE2A4340-BCB4-62EC-BB62-3459632BEFB1}"/>
                </a:ext>
              </a:extLst>
            </p:cNvPr>
            <p:cNvSpPr/>
            <p:nvPr/>
          </p:nvSpPr>
          <p:spPr>
            <a:xfrm>
              <a:off x="-17172567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236800EB-2605-E958-F6FE-188F2DB37E32}"/>
                </a:ext>
              </a:extLst>
            </p:cNvPr>
            <p:cNvSpPr/>
            <p:nvPr/>
          </p:nvSpPr>
          <p:spPr>
            <a:xfrm>
              <a:off x="-16545012" y="22722710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0598BE05-EC4E-753B-EC87-39BBAADC5B89}"/>
                </a:ext>
              </a:extLst>
            </p:cNvPr>
            <p:cNvSpPr/>
            <p:nvPr/>
          </p:nvSpPr>
          <p:spPr>
            <a:xfrm>
              <a:off x="-18741614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900B80D3-02D7-3916-248F-F111281C53D8}"/>
                </a:ext>
              </a:extLst>
            </p:cNvPr>
            <p:cNvSpPr/>
            <p:nvPr/>
          </p:nvSpPr>
          <p:spPr>
            <a:xfrm>
              <a:off x="-18113899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924CAE1A-9C87-37FA-558D-F3775B00869F}"/>
                </a:ext>
              </a:extLst>
            </p:cNvPr>
            <p:cNvSpPr/>
            <p:nvPr/>
          </p:nvSpPr>
          <p:spPr>
            <a:xfrm>
              <a:off x="-16230993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9BFE8CB2-D3F9-9BFE-EB95-088409208947}"/>
                </a:ext>
              </a:extLst>
            </p:cNvPr>
            <p:cNvSpPr/>
            <p:nvPr/>
          </p:nvSpPr>
          <p:spPr>
            <a:xfrm>
              <a:off x="-19447231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7A5265DD-4DBF-F9BD-9F01-C95FBA3B903F}"/>
                </a:ext>
              </a:extLst>
            </p:cNvPr>
            <p:cNvSpPr/>
            <p:nvPr/>
          </p:nvSpPr>
          <p:spPr>
            <a:xfrm>
              <a:off x="-15917055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049E72EC-7A30-F94E-5DCD-649F2A9326E3}"/>
                </a:ext>
              </a:extLst>
            </p:cNvPr>
            <p:cNvSpPr/>
            <p:nvPr/>
          </p:nvSpPr>
          <p:spPr>
            <a:xfrm>
              <a:off x="-15839235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17B48CA3-654E-44B9-C9D0-E598F4DCC887}"/>
                </a:ext>
              </a:extLst>
            </p:cNvPr>
            <p:cNvSpPr/>
            <p:nvPr/>
          </p:nvSpPr>
          <p:spPr>
            <a:xfrm>
              <a:off x="-16702022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058C8967-F04A-2B22-76A9-6DF374DC2077}"/>
                </a:ext>
              </a:extLst>
            </p:cNvPr>
            <p:cNvSpPr/>
            <p:nvPr/>
          </p:nvSpPr>
          <p:spPr>
            <a:xfrm>
              <a:off x="-18192283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905EE146-EFA1-BCE3-E5AA-144D4CFF7A33}"/>
                </a:ext>
              </a:extLst>
            </p:cNvPr>
            <p:cNvSpPr/>
            <p:nvPr/>
          </p:nvSpPr>
          <p:spPr>
            <a:xfrm>
              <a:off x="-17878425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16D774D6-E95C-6623-BD0F-618482444F88}"/>
                </a:ext>
              </a:extLst>
            </p:cNvPr>
            <p:cNvSpPr/>
            <p:nvPr/>
          </p:nvSpPr>
          <p:spPr>
            <a:xfrm>
              <a:off x="-17407960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65330748-C122-4415-7E94-354C3E1BBCDB}"/>
                </a:ext>
              </a:extLst>
            </p:cNvPr>
            <p:cNvSpPr/>
            <p:nvPr/>
          </p:nvSpPr>
          <p:spPr>
            <a:xfrm>
              <a:off x="-18584363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B3FC1652-D71A-B8CD-0B70-8A6F60EBBF68}"/>
                </a:ext>
              </a:extLst>
            </p:cNvPr>
            <p:cNvSpPr/>
            <p:nvPr/>
          </p:nvSpPr>
          <p:spPr>
            <a:xfrm>
              <a:off x="-18898221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2A930AA6-6769-A22C-EFF1-1C92C1D3C760}"/>
                </a:ext>
              </a:extLst>
            </p:cNvPr>
            <p:cNvSpPr/>
            <p:nvPr/>
          </p:nvSpPr>
          <p:spPr>
            <a:xfrm>
              <a:off x="-17094102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59B7782B-CD81-F760-4A1C-1BC7410AE9A3}"/>
                </a:ext>
              </a:extLst>
            </p:cNvPr>
            <p:cNvSpPr/>
            <p:nvPr/>
          </p:nvSpPr>
          <p:spPr>
            <a:xfrm>
              <a:off x="-16152771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2EF15449-BD9F-E8A6-50CB-465FB7A3D07B}"/>
                </a:ext>
              </a:extLst>
            </p:cNvPr>
            <p:cNvSpPr/>
            <p:nvPr/>
          </p:nvSpPr>
          <p:spPr>
            <a:xfrm>
              <a:off x="-17172486" y="2299427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3310E3BF-7054-C3F1-277C-A9F06360D1B9}"/>
                </a:ext>
              </a:extLst>
            </p:cNvPr>
            <p:cNvSpPr/>
            <p:nvPr/>
          </p:nvSpPr>
          <p:spPr>
            <a:xfrm>
              <a:off x="-16388164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514809BD-9849-B9D9-F093-B04D40D41611}"/>
                </a:ext>
              </a:extLst>
            </p:cNvPr>
            <p:cNvSpPr/>
            <p:nvPr/>
          </p:nvSpPr>
          <p:spPr>
            <a:xfrm>
              <a:off x="-15525377" y="2177178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8B7CB139-EC95-30CF-683D-CC76AFB550DF}"/>
                </a:ext>
              </a:extLst>
            </p:cNvPr>
            <p:cNvSpPr/>
            <p:nvPr/>
          </p:nvSpPr>
          <p:spPr>
            <a:xfrm>
              <a:off x="-15289742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B2646C8C-FC74-69AD-6921-13A347FF577C}"/>
                </a:ext>
              </a:extLst>
            </p:cNvPr>
            <p:cNvSpPr/>
            <p:nvPr/>
          </p:nvSpPr>
          <p:spPr>
            <a:xfrm>
              <a:off x="-15603519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54D0AA42-4189-A681-589B-B055A32EC592}"/>
                </a:ext>
              </a:extLst>
            </p:cNvPr>
            <p:cNvSpPr/>
            <p:nvPr/>
          </p:nvSpPr>
          <p:spPr>
            <a:xfrm>
              <a:off x="-19133614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663105D5-17F0-94BC-7B51-862B8C934508}"/>
                </a:ext>
              </a:extLst>
            </p:cNvPr>
            <p:cNvSpPr/>
            <p:nvPr/>
          </p:nvSpPr>
          <p:spPr>
            <a:xfrm>
              <a:off x="-18741534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F8B63A4D-F7E0-7476-E870-E82999FDAFCC}"/>
                </a:ext>
              </a:extLst>
            </p:cNvPr>
            <p:cNvSpPr/>
            <p:nvPr/>
          </p:nvSpPr>
          <p:spPr>
            <a:xfrm>
              <a:off x="-19761008" y="2177178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9CDD583F-EEE5-B2A3-FA96-9EC901FB0AB8}"/>
                </a:ext>
              </a:extLst>
            </p:cNvPr>
            <p:cNvSpPr/>
            <p:nvPr/>
          </p:nvSpPr>
          <p:spPr>
            <a:xfrm>
              <a:off x="-18427676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83CD8FC8-C476-D7D3-5BDF-6F01935F2714}"/>
                </a:ext>
              </a:extLst>
            </p:cNvPr>
            <p:cNvSpPr/>
            <p:nvPr/>
          </p:nvSpPr>
          <p:spPr>
            <a:xfrm>
              <a:off x="-19055392" y="2082029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674F5DF6-BD91-42B9-D02F-41BA4B92A1A9}"/>
                </a:ext>
              </a:extLst>
            </p:cNvPr>
            <p:cNvSpPr/>
            <p:nvPr/>
          </p:nvSpPr>
          <p:spPr>
            <a:xfrm>
              <a:off x="-18427837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FD6E8F86-034C-07CE-5183-9432C65441F1}"/>
                </a:ext>
              </a:extLst>
            </p:cNvPr>
            <p:cNvSpPr/>
            <p:nvPr/>
          </p:nvSpPr>
          <p:spPr>
            <a:xfrm>
              <a:off x="-17800041" y="2190736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9FB9C8A5-6E9B-3290-DEB8-2A101D8579A6}"/>
                </a:ext>
              </a:extLst>
            </p:cNvPr>
            <p:cNvSpPr/>
            <p:nvPr/>
          </p:nvSpPr>
          <p:spPr>
            <a:xfrm>
              <a:off x="-19369411" y="19190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D2B3650A-9970-19E1-103A-BFFB8FFA7BD1}"/>
                </a:ext>
              </a:extLst>
            </p:cNvPr>
            <p:cNvSpPr/>
            <p:nvPr/>
          </p:nvSpPr>
          <p:spPr>
            <a:xfrm>
              <a:off x="-17486344" y="2190736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F3AD1095-7FFB-EB28-1357-29682D082B22}"/>
                </a:ext>
              </a:extLst>
            </p:cNvPr>
            <p:cNvSpPr/>
            <p:nvPr/>
          </p:nvSpPr>
          <p:spPr>
            <a:xfrm>
              <a:off x="-18113979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BCA6692A-DA77-F31C-4221-60D93EF3AE79}"/>
                </a:ext>
              </a:extLst>
            </p:cNvPr>
            <p:cNvSpPr/>
            <p:nvPr/>
          </p:nvSpPr>
          <p:spPr>
            <a:xfrm>
              <a:off x="-16858709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0D1F22BA-9870-DE1A-1184-B2E92BA1F05C}"/>
                </a:ext>
              </a:extLst>
            </p:cNvPr>
            <p:cNvSpPr/>
            <p:nvPr/>
          </p:nvSpPr>
          <p:spPr>
            <a:xfrm>
              <a:off x="-16544851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71EA2593-B41C-BA3F-2DDE-5152EA5FD55C}"/>
                </a:ext>
              </a:extLst>
            </p:cNvPr>
            <p:cNvSpPr/>
            <p:nvPr/>
          </p:nvSpPr>
          <p:spPr>
            <a:xfrm>
              <a:off x="-16858629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C306E0F6-03E2-32DA-380F-C98BA33674E8}"/>
                </a:ext>
              </a:extLst>
            </p:cNvPr>
            <p:cNvSpPr/>
            <p:nvPr/>
          </p:nvSpPr>
          <p:spPr>
            <a:xfrm>
              <a:off x="-16230993" y="2082029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DB96563B-1446-36D8-8B15-804A6FD640A0}"/>
                </a:ext>
              </a:extLst>
            </p:cNvPr>
            <p:cNvSpPr/>
            <p:nvPr/>
          </p:nvSpPr>
          <p:spPr>
            <a:xfrm>
              <a:off x="-15368126" y="2149965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16F6748C-8E64-6854-22A5-9090F8E74419}"/>
                </a:ext>
              </a:extLst>
            </p:cNvPr>
            <p:cNvSpPr/>
            <p:nvPr/>
          </p:nvSpPr>
          <p:spPr>
            <a:xfrm>
              <a:off x="-19682946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3868F894-E2CD-93C7-52EA-0BC291A9AC4F}"/>
                </a:ext>
              </a:extLst>
            </p:cNvPr>
            <p:cNvSpPr/>
            <p:nvPr/>
          </p:nvSpPr>
          <p:spPr>
            <a:xfrm>
              <a:off x="-16466628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E4ED2840-6106-A274-0D30-260305159D96}"/>
                </a:ext>
              </a:extLst>
            </p:cNvPr>
            <p:cNvSpPr/>
            <p:nvPr/>
          </p:nvSpPr>
          <p:spPr>
            <a:xfrm>
              <a:off x="-19996723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AE5EA2E3-1AC2-BEE3-2FE4-166BA7AB6EE4}"/>
                </a:ext>
              </a:extLst>
            </p:cNvPr>
            <p:cNvSpPr/>
            <p:nvPr/>
          </p:nvSpPr>
          <p:spPr>
            <a:xfrm>
              <a:off x="-15211439" y="2014109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B910A744-90EA-CA23-36B7-8AD2DE2226FB}"/>
                </a:ext>
              </a:extLst>
            </p:cNvPr>
            <p:cNvSpPr/>
            <p:nvPr/>
          </p:nvSpPr>
          <p:spPr>
            <a:xfrm>
              <a:off x="-15525136" y="2014117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4ECCD13F-CA8B-DA84-6B46-791DC1A279B8}"/>
                </a:ext>
              </a:extLst>
            </p:cNvPr>
            <p:cNvSpPr/>
            <p:nvPr/>
          </p:nvSpPr>
          <p:spPr>
            <a:xfrm>
              <a:off x="-16780325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37069A6F-55DE-72F2-DFBB-E92F2988606E}"/>
                </a:ext>
              </a:extLst>
            </p:cNvPr>
            <p:cNvSpPr/>
            <p:nvPr/>
          </p:nvSpPr>
          <p:spPr>
            <a:xfrm>
              <a:off x="-19761250" y="2014117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015D17D2-6E33-A028-9C1A-1FE579B648EB}"/>
                </a:ext>
              </a:extLst>
            </p:cNvPr>
            <p:cNvSpPr/>
            <p:nvPr/>
          </p:nvSpPr>
          <p:spPr>
            <a:xfrm>
              <a:off x="-20075027" y="2014109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Forme libre 73">
              <a:extLst>
                <a:ext uri="{FF2B5EF4-FFF2-40B4-BE49-F238E27FC236}">
                  <a16:creationId xmlns:a16="http://schemas.microsoft.com/office/drawing/2014/main" id="{64292D42-410A-DDFE-E794-EEEC80D8E058}"/>
                </a:ext>
              </a:extLst>
            </p:cNvPr>
            <p:cNvSpPr/>
            <p:nvPr/>
          </p:nvSpPr>
          <p:spPr>
            <a:xfrm>
              <a:off x="-17642914" y="20005727"/>
              <a:ext cx="77429" cy="77424"/>
            </a:xfrm>
            <a:custGeom>
              <a:avLst/>
              <a:gdLst>
                <a:gd name="csX0" fmla="*/ 24373 w 77429"/>
                <a:gd name="csY0" fmla="*/ 2120 h 77424"/>
                <a:gd name="csX1" fmla="*/ 27354 w 77429"/>
                <a:gd name="csY1" fmla="*/ 75509 h 77424"/>
                <a:gd name="csX2" fmla="*/ 24373 w 77429"/>
                <a:gd name="csY2" fmla="*/ 2120 h 7742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77429" h="77424">
                  <a:moveTo>
                    <a:pt x="24373" y="2120"/>
                  </a:moveTo>
                  <a:cubicBezTo>
                    <a:pt x="96632" y="-16409"/>
                    <a:pt x="92604" y="93073"/>
                    <a:pt x="27354" y="75509"/>
                  </a:cubicBezTo>
                  <a:cubicBezTo>
                    <a:pt x="-9464" y="65601"/>
                    <a:pt x="-7772" y="10338"/>
                    <a:pt x="24373" y="212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5A97754A-0F99-38CB-4041-BF36E89DBBB5}"/>
                </a:ext>
              </a:extLst>
            </p:cNvPr>
            <p:cNvSpPr/>
            <p:nvPr/>
          </p:nvSpPr>
          <p:spPr>
            <a:xfrm>
              <a:off x="-17094022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9E4AE130-3E2F-2EDD-B4D9-A10C051B4765}"/>
                </a:ext>
              </a:extLst>
            </p:cNvPr>
            <p:cNvSpPr/>
            <p:nvPr/>
          </p:nvSpPr>
          <p:spPr>
            <a:xfrm>
              <a:off x="-19133292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80ABF845-1504-B6C3-C5EC-85BF88F2EC24}"/>
                </a:ext>
              </a:extLst>
            </p:cNvPr>
            <p:cNvSpPr/>
            <p:nvPr/>
          </p:nvSpPr>
          <p:spPr>
            <a:xfrm>
              <a:off x="-18819757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F5AA533D-A26B-D473-4AD3-51301644EA3D}"/>
                </a:ext>
              </a:extLst>
            </p:cNvPr>
            <p:cNvSpPr/>
            <p:nvPr/>
          </p:nvSpPr>
          <p:spPr>
            <a:xfrm>
              <a:off x="-19918340" y="2149965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60AC8E54-71AC-1E55-6A31-C13713712B56}"/>
                </a:ext>
              </a:extLst>
            </p:cNvPr>
            <p:cNvSpPr/>
            <p:nvPr/>
          </p:nvSpPr>
          <p:spPr>
            <a:xfrm>
              <a:off x="-18192363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B7AD70CD-5488-08CF-C124-C408DC7AF5C1}"/>
                </a:ext>
              </a:extLst>
            </p:cNvPr>
            <p:cNvSpPr/>
            <p:nvPr/>
          </p:nvSpPr>
          <p:spPr>
            <a:xfrm>
              <a:off x="-15917055" y="19190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34FFD56E-CF56-B454-ADBA-36C5597CDB1A}"/>
                </a:ext>
              </a:extLst>
            </p:cNvPr>
            <p:cNvSpPr/>
            <p:nvPr/>
          </p:nvSpPr>
          <p:spPr>
            <a:xfrm>
              <a:off x="-17094022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59E75C48-6603-0A5F-D816-B6B42D8A897A}"/>
                </a:ext>
              </a:extLst>
            </p:cNvPr>
            <p:cNvSpPr/>
            <p:nvPr/>
          </p:nvSpPr>
          <p:spPr>
            <a:xfrm>
              <a:off x="-16858790" y="213638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84F6C1E8-E397-6434-869C-EB13B136EC29}"/>
                </a:ext>
              </a:extLst>
            </p:cNvPr>
            <p:cNvSpPr/>
            <p:nvPr/>
          </p:nvSpPr>
          <p:spPr>
            <a:xfrm>
              <a:off x="-15289662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9D159EC9-8FF2-685E-A1F1-EB0E2FF3EEB5}"/>
                </a:ext>
              </a:extLst>
            </p:cNvPr>
            <p:cNvSpPr/>
            <p:nvPr/>
          </p:nvSpPr>
          <p:spPr>
            <a:xfrm>
              <a:off x="-17564728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EF1DA972-95A6-C7AD-2E73-D31D5FB4C13E}"/>
                </a:ext>
              </a:extLst>
            </p:cNvPr>
            <p:cNvSpPr/>
            <p:nvPr/>
          </p:nvSpPr>
          <p:spPr>
            <a:xfrm>
              <a:off x="-18584363" y="1891827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5048F88D-C169-301E-CF7A-8097E1C84DBB}"/>
                </a:ext>
              </a:extLst>
            </p:cNvPr>
            <p:cNvSpPr/>
            <p:nvPr/>
          </p:nvSpPr>
          <p:spPr>
            <a:xfrm>
              <a:off x="-17721738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0D0C756B-8AC4-08FC-919D-115EBCAA9E2A}"/>
                </a:ext>
              </a:extLst>
            </p:cNvPr>
            <p:cNvSpPr/>
            <p:nvPr/>
          </p:nvSpPr>
          <p:spPr>
            <a:xfrm>
              <a:off x="-15917055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CD844A29-C9B6-339C-774E-5C74E7BFFFE1}"/>
                </a:ext>
              </a:extLst>
            </p:cNvPr>
            <p:cNvSpPr/>
            <p:nvPr/>
          </p:nvSpPr>
          <p:spPr>
            <a:xfrm>
              <a:off x="-17172567" y="2326616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03AB7811-656E-2EB7-A2BD-C55FD7571D03}"/>
                </a:ext>
              </a:extLst>
            </p:cNvPr>
            <p:cNvSpPr/>
            <p:nvPr/>
          </p:nvSpPr>
          <p:spPr>
            <a:xfrm>
              <a:off x="-16466628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169B0794-949E-F10A-1BD1-F7F8B8663ED8}"/>
                </a:ext>
              </a:extLst>
            </p:cNvPr>
            <p:cNvSpPr/>
            <p:nvPr/>
          </p:nvSpPr>
          <p:spPr>
            <a:xfrm>
              <a:off x="-16153093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4F3DBC94-2A38-F355-551E-E682FEB57EC9}"/>
                </a:ext>
              </a:extLst>
            </p:cNvPr>
            <p:cNvSpPr/>
            <p:nvPr/>
          </p:nvSpPr>
          <p:spPr>
            <a:xfrm>
              <a:off x="-15839235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3A12657C-4C54-83DF-960A-D1DBA1D8D9DC}"/>
                </a:ext>
              </a:extLst>
            </p:cNvPr>
            <p:cNvSpPr/>
            <p:nvPr/>
          </p:nvSpPr>
          <p:spPr>
            <a:xfrm>
              <a:off x="-19369411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3A5EBBFB-7739-07DA-6626-7EBA4FE7752D}"/>
                </a:ext>
              </a:extLst>
            </p:cNvPr>
            <p:cNvSpPr/>
            <p:nvPr/>
          </p:nvSpPr>
          <p:spPr>
            <a:xfrm>
              <a:off x="-19211998" y="1891819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Ellipse 93">
              <a:extLst>
                <a:ext uri="{FF2B5EF4-FFF2-40B4-BE49-F238E27FC236}">
                  <a16:creationId xmlns:a16="http://schemas.microsoft.com/office/drawing/2014/main" id="{C566272A-C37D-8981-0C44-7DB021CE69FF}"/>
                </a:ext>
              </a:extLst>
            </p:cNvPr>
            <p:cNvSpPr/>
            <p:nvPr/>
          </p:nvSpPr>
          <p:spPr>
            <a:xfrm>
              <a:off x="-19996804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F12FD237-EE92-D4BB-6943-08F3067132F3}"/>
                </a:ext>
              </a:extLst>
            </p:cNvPr>
            <p:cNvSpPr/>
            <p:nvPr/>
          </p:nvSpPr>
          <p:spPr>
            <a:xfrm>
              <a:off x="-15525136" y="195977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7AF2C14C-AFD4-6443-CF79-10DCCC5663CC}"/>
                </a:ext>
              </a:extLst>
            </p:cNvPr>
            <p:cNvSpPr/>
            <p:nvPr/>
          </p:nvSpPr>
          <p:spPr>
            <a:xfrm>
              <a:off x="-19761330" y="195977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B4D68AD3-2EBB-E65E-F3A0-8A99ECAE7784}"/>
                </a:ext>
              </a:extLst>
            </p:cNvPr>
            <p:cNvSpPr/>
            <p:nvPr/>
          </p:nvSpPr>
          <p:spPr>
            <a:xfrm>
              <a:off x="-20075027" y="195977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DF2B304F-244D-39CE-1CFA-5C80463CAA66}"/>
                </a:ext>
              </a:extLst>
            </p:cNvPr>
            <p:cNvSpPr/>
            <p:nvPr/>
          </p:nvSpPr>
          <p:spPr>
            <a:xfrm>
              <a:off x="-18427595" y="213638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5F41BF76-7AC4-9073-BCC9-3FA5A120E8C4}"/>
                </a:ext>
              </a:extLst>
            </p:cNvPr>
            <p:cNvSpPr/>
            <p:nvPr/>
          </p:nvSpPr>
          <p:spPr>
            <a:xfrm>
              <a:off x="-18192363" y="21228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26FF190D-9876-FE2F-F756-29AE5132902C}"/>
                </a:ext>
              </a:extLst>
            </p:cNvPr>
            <p:cNvSpPr/>
            <p:nvPr/>
          </p:nvSpPr>
          <p:spPr>
            <a:xfrm>
              <a:off x="-17094102" y="21228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2166972A-2D63-4973-D5BE-11282882F001}"/>
                </a:ext>
              </a:extLst>
            </p:cNvPr>
            <p:cNvSpPr/>
            <p:nvPr/>
          </p:nvSpPr>
          <p:spPr>
            <a:xfrm>
              <a:off x="-17800121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06591BEB-E1E8-5F33-251C-1AF40FDD85EF}"/>
                </a:ext>
              </a:extLst>
            </p:cNvPr>
            <p:cNvSpPr/>
            <p:nvPr/>
          </p:nvSpPr>
          <p:spPr>
            <a:xfrm>
              <a:off x="-17486344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7229527D-D1A0-A6F2-4E91-D520CB3DCD4C}"/>
                </a:ext>
              </a:extLst>
            </p:cNvPr>
            <p:cNvSpPr/>
            <p:nvPr/>
          </p:nvSpPr>
          <p:spPr>
            <a:xfrm>
              <a:off x="-17172486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CBEC9DCA-6EEA-E9AA-F077-E5FA7D0E0311}"/>
                </a:ext>
              </a:extLst>
            </p:cNvPr>
            <p:cNvSpPr/>
            <p:nvPr/>
          </p:nvSpPr>
          <p:spPr>
            <a:xfrm>
              <a:off x="-15838993" y="2122832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49246C64-220A-059E-9B48-71BCC0CE227E}"/>
                </a:ext>
              </a:extLst>
            </p:cNvPr>
            <p:cNvSpPr/>
            <p:nvPr/>
          </p:nvSpPr>
          <p:spPr>
            <a:xfrm>
              <a:off x="-19368927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1FD00065-A5DC-CF24-15B9-9802E6475E6F}"/>
                </a:ext>
              </a:extLst>
            </p:cNvPr>
            <p:cNvSpPr/>
            <p:nvPr/>
          </p:nvSpPr>
          <p:spPr>
            <a:xfrm>
              <a:off x="-16466548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CAB549DC-CA7E-420E-2844-CB1D0E160639}"/>
                </a:ext>
              </a:extLst>
            </p:cNvPr>
            <p:cNvSpPr/>
            <p:nvPr/>
          </p:nvSpPr>
          <p:spPr>
            <a:xfrm>
              <a:off x="-16152690" y="212282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BC58E024-1C18-560F-6945-E17239258357}"/>
                </a:ext>
              </a:extLst>
            </p:cNvPr>
            <p:cNvSpPr/>
            <p:nvPr/>
          </p:nvSpPr>
          <p:spPr>
            <a:xfrm>
              <a:off x="-16152610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50328311-6800-87EC-E757-28784A3E27B3}"/>
                </a:ext>
              </a:extLst>
            </p:cNvPr>
            <p:cNvSpPr/>
            <p:nvPr/>
          </p:nvSpPr>
          <p:spPr>
            <a:xfrm>
              <a:off x="-16858709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6559210A-EE90-9486-406E-ADDD52448C25}"/>
                </a:ext>
              </a:extLst>
            </p:cNvPr>
            <p:cNvSpPr/>
            <p:nvPr/>
          </p:nvSpPr>
          <p:spPr>
            <a:xfrm>
              <a:off x="-15838752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6EF211AF-2921-ACA7-49AC-B608D7C98956}"/>
                </a:ext>
              </a:extLst>
            </p:cNvPr>
            <p:cNvSpPr/>
            <p:nvPr/>
          </p:nvSpPr>
          <p:spPr>
            <a:xfrm>
              <a:off x="-17172567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5001A01A-6FF7-79CE-C73B-6496225204C5}"/>
                </a:ext>
              </a:extLst>
            </p:cNvPr>
            <p:cNvSpPr/>
            <p:nvPr/>
          </p:nvSpPr>
          <p:spPr>
            <a:xfrm>
              <a:off x="-15524894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06870DDA-241C-46F6-CE52-D277356FE561}"/>
                </a:ext>
              </a:extLst>
            </p:cNvPr>
            <p:cNvSpPr/>
            <p:nvPr/>
          </p:nvSpPr>
          <p:spPr>
            <a:xfrm>
              <a:off x="-17329335" y="2272287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C2D71707-5D0B-DA4A-91FD-9886DE0D239F}"/>
                </a:ext>
              </a:extLst>
            </p:cNvPr>
            <p:cNvSpPr/>
            <p:nvPr/>
          </p:nvSpPr>
          <p:spPr>
            <a:xfrm>
              <a:off x="-19682866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431A4937-D252-144C-91BB-1D6C4BEC2E7F}"/>
                </a:ext>
              </a:extLst>
            </p:cNvPr>
            <p:cNvSpPr/>
            <p:nvPr/>
          </p:nvSpPr>
          <p:spPr>
            <a:xfrm>
              <a:off x="-19996723" y="2082061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9CDC74E6-EC12-5299-5993-FFE5CB4608A2}"/>
                </a:ext>
              </a:extLst>
            </p:cNvPr>
            <p:cNvSpPr/>
            <p:nvPr/>
          </p:nvSpPr>
          <p:spPr>
            <a:xfrm>
              <a:off x="-15525055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009D3BAF-2F7C-A892-6F43-7D8464B1A596}"/>
                </a:ext>
              </a:extLst>
            </p:cNvPr>
            <p:cNvSpPr/>
            <p:nvPr/>
          </p:nvSpPr>
          <p:spPr>
            <a:xfrm>
              <a:off x="-17956889" y="2272287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5D99451A-0CBA-A77B-40BC-91017002151E}"/>
                </a:ext>
              </a:extLst>
            </p:cNvPr>
            <p:cNvSpPr/>
            <p:nvPr/>
          </p:nvSpPr>
          <p:spPr>
            <a:xfrm>
              <a:off x="-16466628" y="21228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15DE8D18-F824-A0B8-4001-C3FF1E56F6C3}"/>
                </a:ext>
              </a:extLst>
            </p:cNvPr>
            <p:cNvSpPr/>
            <p:nvPr/>
          </p:nvSpPr>
          <p:spPr>
            <a:xfrm>
              <a:off x="-18113899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EFDC3D28-1DB2-AF06-119C-654B053C05F4}"/>
                </a:ext>
              </a:extLst>
            </p:cNvPr>
            <p:cNvSpPr/>
            <p:nvPr/>
          </p:nvSpPr>
          <p:spPr>
            <a:xfrm>
              <a:off x="-15838832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9C245A17-C5BF-1DA1-2AE8-E13CEFD325CA}"/>
                </a:ext>
              </a:extLst>
            </p:cNvPr>
            <p:cNvSpPr/>
            <p:nvPr/>
          </p:nvSpPr>
          <p:spPr>
            <a:xfrm>
              <a:off x="-18819757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1BB49E80-3C56-7EF8-F403-D0A55BBDFB84}"/>
                </a:ext>
              </a:extLst>
            </p:cNvPr>
            <p:cNvSpPr/>
            <p:nvPr/>
          </p:nvSpPr>
          <p:spPr>
            <a:xfrm>
              <a:off x="-16152690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F6C0C69C-61D7-F7B3-73C5-6276DC5A6D53}"/>
                </a:ext>
              </a:extLst>
            </p:cNvPr>
            <p:cNvSpPr/>
            <p:nvPr/>
          </p:nvSpPr>
          <p:spPr>
            <a:xfrm>
              <a:off x="-16466628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C72A2F0B-602F-77A0-7C70-1374BD30E973}"/>
                </a:ext>
              </a:extLst>
            </p:cNvPr>
            <p:cNvSpPr/>
            <p:nvPr/>
          </p:nvSpPr>
          <p:spPr>
            <a:xfrm>
              <a:off x="-18584283" y="1946181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77061777-E061-9A15-5B38-13632C5E9377}"/>
                </a:ext>
              </a:extLst>
            </p:cNvPr>
            <p:cNvSpPr/>
            <p:nvPr/>
          </p:nvSpPr>
          <p:spPr>
            <a:xfrm>
              <a:off x="-16936932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41466A5F-40E4-8241-188E-A3A3A1F68339}"/>
                </a:ext>
              </a:extLst>
            </p:cNvPr>
            <p:cNvSpPr/>
            <p:nvPr/>
          </p:nvSpPr>
          <p:spPr>
            <a:xfrm>
              <a:off x="-16231235" y="22722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5208941F-423E-8E52-E171-783368DBDB02}"/>
                </a:ext>
              </a:extLst>
            </p:cNvPr>
            <p:cNvSpPr/>
            <p:nvPr/>
          </p:nvSpPr>
          <p:spPr>
            <a:xfrm>
              <a:off x="-19133614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D9ECC89D-4D0D-B845-8B51-EF5FD28BD024}"/>
                </a:ext>
              </a:extLst>
            </p:cNvPr>
            <p:cNvSpPr/>
            <p:nvPr/>
          </p:nvSpPr>
          <p:spPr>
            <a:xfrm>
              <a:off x="-17250790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5C69EA99-5CD9-3B35-2708-8CB2EFB2EFBA}"/>
                </a:ext>
              </a:extLst>
            </p:cNvPr>
            <p:cNvSpPr/>
            <p:nvPr/>
          </p:nvSpPr>
          <p:spPr>
            <a:xfrm>
              <a:off x="-17407719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A407D1B1-1E3B-9DF5-D81A-1B343AD18EED}"/>
                </a:ext>
              </a:extLst>
            </p:cNvPr>
            <p:cNvSpPr/>
            <p:nvPr/>
          </p:nvSpPr>
          <p:spPr>
            <a:xfrm>
              <a:off x="-18427757" y="1864679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EB5671FE-EBB6-45FD-3CB3-297A036147B7}"/>
                </a:ext>
              </a:extLst>
            </p:cNvPr>
            <p:cNvSpPr/>
            <p:nvPr/>
          </p:nvSpPr>
          <p:spPr>
            <a:xfrm>
              <a:off x="-17564648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F6B6D226-BD04-1FB4-56A1-8E1DB9750E02}"/>
                </a:ext>
              </a:extLst>
            </p:cNvPr>
            <p:cNvSpPr/>
            <p:nvPr/>
          </p:nvSpPr>
          <p:spPr>
            <a:xfrm>
              <a:off x="-17721576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825BEF6B-BC1D-F3FC-A604-06F27C8ADEDB}"/>
                </a:ext>
              </a:extLst>
            </p:cNvPr>
            <p:cNvSpPr/>
            <p:nvPr/>
          </p:nvSpPr>
          <p:spPr>
            <a:xfrm>
              <a:off x="-17878505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984067A3-EE6B-B77C-441F-827D0A47284D}"/>
                </a:ext>
              </a:extLst>
            </p:cNvPr>
            <p:cNvSpPr/>
            <p:nvPr/>
          </p:nvSpPr>
          <p:spPr>
            <a:xfrm>
              <a:off x="-18035434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0A6C69C7-3ECB-7CFE-2692-E9AE349DC773}"/>
                </a:ext>
              </a:extLst>
            </p:cNvPr>
            <p:cNvSpPr/>
            <p:nvPr/>
          </p:nvSpPr>
          <p:spPr>
            <a:xfrm>
              <a:off x="-17407719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A55D8EC1-8DB7-6927-0AA9-FAAF74E4DCF9}"/>
                </a:ext>
              </a:extLst>
            </p:cNvPr>
            <p:cNvSpPr/>
            <p:nvPr/>
          </p:nvSpPr>
          <p:spPr>
            <a:xfrm>
              <a:off x="-16702183" y="1946181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D6E94AA3-C68D-6EF7-C7AC-14B7029BB037}"/>
                </a:ext>
              </a:extLst>
            </p:cNvPr>
            <p:cNvSpPr/>
            <p:nvPr/>
          </p:nvSpPr>
          <p:spPr>
            <a:xfrm>
              <a:off x="-15917377" y="229943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110D06AA-5EFD-5907-7167-1588D6FD0E1D}"/>
                </a:ext>
              </a:extLst>
            </p:cNvPr>
            <p:cNvSpPr/>
            <p:nvPr/>
          </p:nvSpPr>
          <p:spPr>
            <a:xfrm>
              <a:off x="-18349292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4D283681-D3EE-F3CE-C6AA-7C9395D0A621}"/>
                </a:ext>
              </a:extLst>
            </p:cNvPr>
            <p:cNvSpPr/>
            <p:nvPr/>
          </p:nvSpPr>
          <p:spPr>
            <a:xfrm>
              <a:off x="-17564648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7ADBA21C-3C5A-0627-24DD-0B317A8B5529}"/>
                </a:ext>
              </a:extLst>
            </p:cNvPr>
            <p:cNvSpPr/>
            <p:nvPr/>
          </p:nvSpPr>
          <p:spPr>
            <a:xfrm>
              <a:off x="-18819837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B2BA8C50-6F30-4825-9C85-B8148656204F}"/>
                </a:ext>
              </a:extLst>
            </p:cNvPr>
            <p:cNvSpPr/>
            <p:nvPr/>
          </p:nvSpPr>
          <p:spPr>
            <a:xfrm>
              <a:off x="-15603519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8D34B554-2366-622A-2A61-F71F9C870A08}"/>
                </a:ext>
              </a:extLst>
            </p:cNvPr>
            <p:cNvSpPr/>
            <p:nvPr/>
          </p:nvSpPr>
          <p:spPr>
            <a:xfrm>
              <a:off x="-19133695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E462AACC-B789-2039-AC15-52E4E9B1A597}"/>
                </a:ext>
              </a:extLst>
            </p:cNvPr>
            <p:cNvSpPr/>
            <p:nvPr/>
          </p:nvSpPr>
          <p:spPr>
            <a:xfrm>
              <a:off x="-15917377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17CC70A3-AB7B-A110-D682-4D9049005F06}"/>
                </a:ext>
              </a:extLst>
            </p:cNvPr>
            <p:cNvSpPr/>
            <p:nvPr/>
          </p:nvSpPr>
          <p:spPr>
            <a:xfrm>
              <a:off x="-16231235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4AEDF054-AEB2-D22A-3764-BE94C7EC29C8}"/>
                </a:ext>
              </a:extLst>
            </p:cNvPr>
            <p:cNvSpPr/>
            <p:nvPr/>
          </p:nvSpPr>
          <p:spPr>
            <a:xfrm>
              <a:off x="-17721576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4CA76AA4-9E25-AB86-5342-2E8596E8854E}"/>
                </a:ext>
              </a:extLst>
            </p:cNvPr>
            <p:cNvSpPr/>
            <p:nvPr/>
          </p:nvSpPr>
          <p:spPr>
            <a:xfrm>
              <a:off x="-16858709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E2256D30-4140-15CE-FB9B-30F6AE016151}"/>
                </a:ext>
              </a:extLst>
            </p:cNvPr>
            <p:cNvSpPr/>
            <p:nvPr/>
          </p:nvSpPr>
          <p:spPr>
            <a:xfrm>
              <a:off x="-15917377" y="22722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B4C2E60A-4946-B360-0FDE-44F3E7AED8BD}"/>
                </a:ext>
              </a:extLst>
            </p:cNvPr>
            <p:cNvSpPr/>
            <p:nvPr/>
          </p:nvSpPr>
          <p:spPr>
            <a:xfrm>
              <a:off x="-17172567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DC300D08-52B0-45C6-E798-6194083611DC}"/>
                </a:ext>
              </a:extLst>
            </p:cNvPr>
            <p:cNvSpPr/>
            <p:nvPr/>
          </p:nvSpPr>
          <p:spPr>
            <a:xfrm>
              <a:off x="-17878505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6123F246-819E-B7A1-5B5D-05102957FF43}"/>
                </a:ext>
              </a:extLst>
            </p:cNvPr>
            <p:cNvSpPr/>
            <p:nvPr/>
          </p:nvSpPr>
          <p:spPr>
            <a:xfrm>
              <a:off x="-19447553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7955D7C9-664D-2DE0-6B0D-0AAA2ADC763A}"/>
                </a:ext>
              </a:extLst>
            </p:cNvPr>
            <p:cNvSpPr/>
            <p:nvPr/>
          </p:nvSpPr>
          <p:spPr>
            <a:xfrm>
              <a:off x="-19447472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6AE63EB5-8F6C-D40D-38B1-166E294A71F3}"/>
                </a:ext>
              </a:extLst>
            </p:cNvPr>
            <p:cNvSpPr/>
            <p:nvPr/>
          </p:nvSpPr>
          <p:spPr>
            <a:xfrm>
              <a:off x="-17486425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06BE8585-3593-C34D-A05C-43D27A13E7E4}"/>
                </a:ext>
              </a:extLst>
            </p:cNvPr>
            <p:cNvSpPr/>
            <p:nvPr/>
          </p:nvSpPr>
          <p:spPr>
            <a:xfrm>
              <a:off x="-19133614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B8EC1AC7-CFBF-F502-6715-E9CB6C36E44B}"/>
                </a:ext>
              </a:extLst>
            </p:cNvPr>
            <p:cNvSpPr/>
            <p:nvPr/>
          </p:nvSpPr>
          <p:spPr>
            <a:xfrm>
              <a:off x="-19447472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58257AE8-0DF1-2228-8467-3DCD294309C1}"/>
                </a:ext>
              </a:extLst>
            </p:cNvPr>
            <p:cNvSpPr/>
            <p:nvPr/>
          </p:nvSpPr>
          <p:spPr>
            <a:xfrm>
              <a:off x="-18819757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4C82F5E1-BC38-9220-C22C-B4853247082C}"/>
                </a:ext>
              </a:extLst>
            </p:cNvPr>
            <p:cNvSpPr/>
            <p:nvPr/>
          </p:nvSpPr>
          <p:spPr>
            <a:xfrm>
              <a:off x="-19761169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4E6B6BAB-0DA5-A23F-4F0D-B11A9A6334A2}"/>
                </a:ext>
              </a:extLst>
            </p:cNvPr>
            <p:cNvSpPr/>
            <p:nvPr/>
          </p:nvSpPr>
          <p:spPr>
            <a:xfrm>
              <a:off x="-18505899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1B4B48F7-4610-6636-64BC-077215AE97A2}"/>
                </a:ext>
              </a:extLst>
            </p:cNvPr>
            <p:cNvSpPr/>
            <p:nvPr/>
          </p:nvSpPr>
          <p:spPr>
            <a:xfrm>
              <a:off x="-17800041" y="208202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0710C5DC-F771-41E2-ADB2-1025B5B56C03}"/>
                </a:ext>
              </a:extLst>
            </p:cNvPr>
            <p:cNvSpPr/>
            <p:nvPr/>
          </p:nvSpPr>
          <p:spPr>
            <a:xfrm>
              <a:off x="-18819676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BB504E5D-ED64-4063-74AB-6D8A12CF31E8}"/>
                </a:ext>
              </a:extLst>
            </p:cNvPr>
            <p:cNvSpPr/>
            <p:nvPr/>
          </p:nvSpPr>
          <p:spPr>
            <a:xfrm>
              <a:off x="-18506060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442F4F2F-FF85-FBCB-C865-A6C39FE7897B}"/>
                </a:ext>
              </a:extLst>
            </p:cNvPr>
            <p:cNvSpPr/>
            <p:nvPr/>
          </p:nvSpPr>
          <p:spPr>
            <a:xfrm>
              <a:off x="-16858709" y="229941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11A0EA80-D9B9-9582-2C2D-3A63EE3CFFE5}"/>
                </a:ext>
              </a:extLst>
            </p:cNvPr>
            <p:cNvSpPr/>
            <p:nvPr/>
          </p:nvSpPr>
          <p:spPr>
            <a:xfrm>
              <a:off x="-18819837" y="21228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3E9F905F-00C9-4F95-4A11-20F3F69B1192}"/>
                </a:ext>
              </a:extLst>
            </p:cNvPr>
            <p:cNvSpPr/>
            <p:nvPr/>
          </p:nvSpPr>
          <p:spPr>
            <a:xfrm>
              <a:off x="-18349292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91DCB31F-F60A-C3F3-5433-8E2C5D464A93}"/>
                </a:ext>
              </a:extLst>
            </p:cNvPr>
            <p:cNvSpPr/>
            <p:nvPr/>
          </p:nvSpPr>
          <p:spPr>
            <a:xfrm>
              <a:off x="-17800041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98BA67F5-B7F5-50B1-C3C0-40894168DE6F}"/>
                </a:ext>
              </a:extLst>
            </p:cNvPr>
            <p:cNvSpPr/>
            <p:nvPr/>
          </p:nvSpPr>
          <p:spPr>
            <a:xfrm>
              <a:off x="-18192041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776B41C6-F9FE-42FA-DBBD-674A549ECBF8}"/>
                </a:ext>
              </a:extLst>
            </p:cNvPr>
            <p:cNvSpPr/>
            <p:nvPr/>
          </p:nvSpPr>
          <p:spPr>
            <a:xfrm>
              <a:off x="-19133534" y="212282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8E1FE3AB-BABA-C343-D980-7BFD71C90A5E}"/>
                </a:ext>
              </a:extLst>
            </p:cNvPr>
            <p:cNvSpPr/>
            <p:nvPr/>
          </p:nvSpPr>
          <p:spPr>
            <a:xfrm>
              <a:off x="-19447231" y="2122832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B34D477F-5D13-F284-A577-D6A08F5641B4}"/>
                </a:ext>
              </a:extLst>
            </p:cNvPr>
            <p:cNvSpPr/>
            <p:nvPr/>
          </p:nvSpPr>
          <p:spPr>
            <a:xfrm>
              <a:off x="-18349292" y="1878229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7E92AF37-7CC1-AFB7-9CE5-2E5372FE0445}"/>
                </a:ext>
              </a:extLst>
            </p:cNvPr>
            <p:cNvSpPr/>
            <p:nvPr/>
          </p:nvSpPr>
          <p:spPr>
            <a:xfrm>
              <a:off x="-17486183" y="208202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B384041C-76B7-9F75-E8F1-AFBD9D5AC93C}"/>
                </a:ext>
              </a:extLst>
            </p:cNvPr>
            <p:cNvSpPr/>
            <p:nvPr/>
          </p:nvSpPr>
          <p:spPr>
            <a:xfrm>
              <a:off x="-16466548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A8BCC3C0-CF3A-68E3-8039-07D05AE12C22}"/>
                </a:ext>
              </a:extLst>
            </p:cNvPr>
            <p:cNvSpPr/>
            <p:nvPr/>
          </p:nvSpPr>
          <p:spPr>
            <a:xfrm>
              <a:off x="-19682866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523ED348-F494-3BE4-DEC1-5A9D7542B00E}"/>
                </a:ext>
              </a:extLst>
            </p:cNvPr>
            <p:cNvSpPr/>
            <p:nvPr/>
          </p:nvSpPr>
          <p:spPr>
            <a:xfrm>
              <a:off x="-16152610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E8EF0C0B-98C2-9094-6704-DA318BE1D7CA}"/>
                </a:ext>
              </a:extLst>
            </p:cNvPr>
            <p:cNvSpPr/>
            <p:nvPr/>
          </p:nvSpPr>
          <p:spPr>
            <a:xfrm>
              <a:off x="-19369008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0AF68735-88BD-EFD2-5404-3F3803C1CA61}"/>
                </a:ext>
              </a:extLst>
            </p:cNvPr>
            <p:cNvSpPr/>
            <p:nvPr/>
          </p:nvSpPr>
          <p:spPr>
            <a:xfrm>
              <a:off x="-15838752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C0BA41B1-87CC-A8B0-AF65-84B3EF74F688}"/>
                </a:ext>
              </a:extLst>
            </p:cNvPr>
            <p:cNvSpPr/>
            <p:nvPr/>
          </p:nvSpPr>
          <p:spPr>
            <a:xfrm>
              <a:off x="-18113899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E02EFBF7-38F1-0536-0118-7BFB7EA19BD2}"/>
                </a:ext>
              </a:extLst>
            </p:cNvPr>
            <p:cNvSpPr/>
            <p:nvPr/>
          </p:nvSpPr>
          <p:spPr>
            <a:xfrm>
              <a:off x="-18035434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D4C6ABD6-EE2A-CA7A-16EB-F5924D058BC4}"/>
                </a:ext>
              </a:extLst>
            </p:cNvPr>
            <p:cNvSpPr/>
            <p:nvPr/>
          </p:nvSpPr>
          <p:spPr>
            <a:xfrm>
              <a:off x="-18427757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B729E5CA-8DFC-F13B-1FC0-FA479A21C6D0}"/>
                </a:ext>
              </a:extLst>
            </p:cNvPr>
            <p:cNvSpPr/>
            <p:nvPr/>
          </p:nvSpPr>
          <p:spPr>
            <a:xfrm>
              <a:off x="-17329415" y="2054896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13AD293F-24BE-2331-C6BF-33CB8B63795A}"/>
                </a:ext>
              </a:extLst>
            </p:cNvPr>
            <p:cNvSpPr/>
            <p:nvPr/>
          </p:nvSpPr>
          <p:spPr>
            <a:xfrm>
              <a:off x="-19055231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03B9B9E5-6D43-01A0-B9F2-2129576AA2E4}"/>
                </a:ext>
              </a:extLst>
            </p:cNvPr>
            <p:cNvSpPr/>
            <p:nvPr/>
          </p:nvSpPr>
          <p:spPr>
            <a:xfrm>
              <a:off x="-17721738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DB1D69D2-3D00-3AF5-6D5D-7F77CFA5D228}"/>
                </a:ext>
              </a:extLst>
            </p:cNvPr>
            <p:cNvSpPr/>
            <p:nvPr/>
          </p:nvSpPr>
          <p:spPr>
            <a:xfrm>
              <a:off x="-17956970" y="2054896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4C84128D-40BF-68BA-412A-300040F96434}"/>
                </a:ext>
              </a:extLst>
            </p:cNvPr>
            <p:cNvSpPr/>
            <p:nvPr/>
          </p:nvSpPr>
          <p:spPr>
            <a:xfrm>
              <a:off x="-17564648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A88396F9-D342-A78B-AB8C-A004C4B08879}"/>
                </a:ext>
              </a:extLst>
            </p:cNvPr>
            <p:cNvSpPr/>
            <p:nvPr/>
          </p:nvSpPr>
          <p:spPr>
            <a:xfrm>
              <a:off x="-18741373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F8F49AB7-8C34-6A60-D5E8-7AFA57B708BD}"/>
                </a:ext>
              </a:extLst>
            </p:cNvPr>
            <p:cNvSpPr/>
            <p:nvPr/>
          </p:nvSpPr>
          <p:spPr>
            <a:xfrm>
              <a:off x="-19055069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E4B8BE97-A824-D4DE-931D-EB78A591A78B}"/>
                </a:ext>
              </a:extLst>
            </p:cNvPr>
            <p:cNvSpPr/>
            <p:nvPr/>
          </p:nvSpPr>
          <p:spPr>
            <a:xfrm>
              <a:off x="-19055553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79B2E850-9513-CE64-B891-49BFDEBAB9A0}"/>
                </a:ext>
              </a:extLst>
            </p:cNvPr>
            <p:cNvSpPr/>
            <p:nvPr/>
          </p:nvSpPr>
          <p:spPr>
            <a:xfrm>
              <a:off x="-15211519" y="22315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966E9A13-9D41-B930-85A2-D10EC0DC8516}"/>
                </a:ext>
              </a:extLst>
            </p:cNvPr>
            <p:cNvSpPr/>
            <p:nvPr/>
          </p:nvSpPr>
          <p:spPr>
            <a:xfrm>
              <a:off x="-18741614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EFFBE638-9E83-DC9F-E34C-0EAA48ED1BBF}"/>
                </a:ext>
              </a:extLst>
            </p:cNvPr>
            <p:cNvSpPr/>
            <p:nvPr/>
          </p:nvSpPr>
          <p:spPr>
            <a:xfrm>
              <a:off x="-15525377" y="22315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B3B08D2C-AFD1-87F8-DC47-C940A630BDDE}"/>
                </a:ext>
              </a:extLst>
            </p:cNvPr>
            <p:cNvSpPr/>
            <p:nvPr/>
          </p:nvSpPr>
          <p:spPr>
            <a:xfrm>
              <a:off x="-18427757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57FA13B4-2F08-8924-C2FB-9577CC5BBA0A}"/>
                </a:ext>
              </a:extLst>
            </p:cNvPr>
            <p:cNvSpPr/>
            <p:nvPr/>
          </p:nvSpPr>
          <p:spPr>
            <a:xfrm>
              <a:off x="-18819757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68A780DC-4CD1-58A7-0748-523DED3E2816}"/>
                </a:ext>
              </a:extLst>
            </p:cNvPr>
            <p:cNvSpPr/>
            <p:nvPr/>
          </p:nvSpPr>
          <p:spPr>
            <a:xfrm>
              <a:off x="-18113899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655CBC8D-A40A-8349-0612-0556BB0D10AE}"/>
                </a:ext>
              </a:extLst>
            </p:cNvPr>
            <p:cNvSpPr/>
            <p:nvPr/>
          </p:nvSpPr>
          <p:spPr>
            <a:xfrm>
              <a:off x="-16858629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6B02C3D4-B96A-09C2-1D7C-AA8B8186FC41}"/>
                </a:ext>
              </a:extLst>
            </p:cNvPr>
            <p:cNvSpPr/>
            <p:nvPr/>
          </p:nvSpPr>
          <p:spPr>
            <a:xfrm>
              <a:off x="-17800041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C2676CB6-CDD4-50ED-8DB8-B85779B53F40}"/>
                </a:ext>
              </a:extLst>
            </p:cNvPr>
            <p:cNvSpPr/>
            <p:nvPr/>
          </p:nvSpPr>
          <p:spPr>
            <a:xfrm>
              <a:off x="-15603519" y="22722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212ADD43-7DB4-1D44-7779-3C28B13F91CA}"/>
                </a:ext>
              </a:extLst>
            </p:cNvPr>
            <p:cNvSpPr/>
            <p:nvPr/>
          </p:nvSpPr>
          <p:spPr>
            <a:xfrm>
              <a:off x="-17486183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DC5F97D6-58AA-91F1-A1F5-813923414FA2}"/>
                </a:ext>
              </a:extLst>
            </p:cNvPr>
            <p:cNvSpPr/>
            <p:nvPr/>
          </p:nvSpPr>
          <p:spPr>
            <a:xfrm>
              <a:off x="-17250870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D69B0E7D-CD2A-6BE6-6AE3-00296128790E}"/>
                </a:ext>
              </a:extLst>
            </p:cNvPr>
            <p:cNvSpPr/>
            <p:nvPr/>
          </p:nvSpPr>
          <p:spPr>
            <a:xfrm>
              <a:off x="-17172325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58958FF1-ED43-94A9-37C2-006F3B00064B}"/>
                </a:ext>
              </a:extLst>
            </p:cNvPr>
            <p:cNvSpPr/>
            <p:nvPr/>
          </p:nvSpPr>
          <p:spPr>
            <a:xfrm>
              <a:off x="-19133614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27BEFFC7-79AA-68B8-9BBC-C0C8CF706788}"/>
                </a:ext>
              </a:extLst>
            </p:cNvPr>
            <p:cNvSpPr/>
            <p:nvPr/>
          </p:nvSpPr>
          <p:spPr>
            <a:xfrm>
              <a:off x="-16858467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8AE06566-F3E8-11AF-5781-ECAF2B52D2CF}"/>
                </a:ext>
              </a:extLst>
            </p:cNvPr>
            <p:cNvSpPr/>
            <p:nvPr/>
          </p:nvSpPr>
          <p:spPr>
            <a:xfrm>
              <a:off x="-16937012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09261C39-7147-8EC6-8274-D01A3B8E7363}"/>
                </a:ext>
              </a:extLst>
            </p:cNvPr>
            <p:cNvSpPr/>
            <p:nvPr/>
          </p:nvSpPr>
          <p:spPr>
            <a:xfrm>
              <a:off x="-16544610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979DEE49-130B-74D1-0452-6433D089D0E0}"/>
                </a:ext>
              </a:extLst>
            </p:cNvPr>
            <p:cNvSpPr/>
            <p:nvPr/>
          </p:nvSpPr>
          <p:spPr>
            <a:xfrm>
              <a:off x="-17878505" y="2285861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37A75FDF-9741-C6E0-1ED0-AB88D9B4E0C8}"/>
                </a:ext>
              </a:extLst>
            </p:cNvPr>
            <p:cNvSpPr/>
            <p:nvPr/>
          </p:nvSpPr>
          <p:spPr>
            <a:xfrm>
              <a:off x="-16230752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F96D5F17-E47E-168D-28C6-724AB48B541C}"/>
                </a:ext>
              </a:extLst>
            </p:cNvPr>
            <p:cNvSpPr/>
            <p:nvPr/>
          </p:nvSpPr>
          <p:spPr>
            <a:xfrm>
              <a:off x="-16937012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8E8508BD-F192-A247-DEA4-D611C3906970}"/>
                </a:ext>
              </a:extLst>
            </p:cNvPr>
            <p:cNvSpPr/>
            <p:nvPr/>
          </p:nvSpPr>
          <p:spPr>
            <a:xfrm>
              <a:off x="-19447472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344458D1-215F-230A-6EE8-ABC798267AB8}"/>
                </a:ext>
              </a:extLst>
            </p:cNvPr>
            <p:cNvSpPr/>
            <p:nvPr/>
          </p:nvSpPr>
          <p:spPr>
            <a:xfrm>
              <a:off x="-16780325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F5AB5F0F-2854-DDF6-33EF-87B4EE785FB9}"/>
                </a:ext>
              </a:extLst>
            </p:cNvPr>
            <p:cNvSpPr/>
            <p:nvPr/>
          </p:nvSpPr>
          <p:spPr>
            <a:xfrm>
              <a:off x="-19761330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EE00A2F1-2EA9-8EE0-99C5-E5973C464264}"/>
                </a:ext>
              </a:extLst>
            </p:cNvPr>
            <p:cNvSpPr/>
            <p:nvPr/>
          </p:nvSpPr>
          <p:spPr>
            <a:xfrm>
              <a:off x="-18113899" y="1864679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25B0C0CF-F335-772B-8188-A721F5698A34}"/>
                </a:ext>
              </a:extLst>
            </p:cNvPr>
            <p:cNvSpPr/>
            <p:nvPr/>
          </p:nvSpPr>
          <p:spPr>
            <a:xfrm>
              <a:off x="-18427595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F7EA7B7F-FB61-8EC0-C03F-7F2C24D12E63}"/>
                </a:ext>
              </a:extLst>
            </p:cNvPr>
            <p:cNvSpPr/>
            <p:nvPr/>
          </p:nvSpPr>
          <p:spPr>
            <a:xfrm>
              <a:off x="-15917297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72DCB45C-4942-2F8C-20E9-2E418C67EB44}"/>
                </a:ext>
              </a:extLst>
            </p:cNvPr>
            <p:cNvSpPr/>
            <p:nvPr/>
          </p:nvSpPr>
          <p:spPr>
            <a:xfrm>
              <a:off x="-16466548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465EA24B-48DF-7E0D-36D3-25A38C595726}"/>
                </a:ext>
              </a:extLst>
            </p:cNvPr>
            <p:cNvSpPr/>
            <p:nvPr/>
          </p:nvSpPr>
          <p:spPr>
            <a:xfrm>
              <a:off x="-17094264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52743D34-3CF1-C71E-80FD-64CEC573245D}"/>
                </a:ext>
              </a:extLst>
            </p:cNvPr>
            <p:cNvSpPr/>
            <p:nvPr/>
          </p:nvSpPr>
          <p:spPr>
            <a:xfrm>
              <a:off x="-17250870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79D9F71B-3A03-FAB2-A068-2CCF92AB4175}"/>
                </a:ext>
              </a:extLst>
            </p:cNvPr>
            <p:cNvSpPr/>
            <p:nvPr/>
          </p:nvSpPr>
          <p:spPr>
            <a:xfrm>
              <a:off x="-16780406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0FD95D37-2EF4-DD08-98BB-BEBC7D292D55}"/>
                </a:ext>
              </a:extLst>
            </p:cNvPr>
            <p:cNvSpPr/>
            <p:nvPr/>
          </p:nvSpPr>
          <p:spPr>
            <a:xfrm>
              <a:off x="-17407880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FC2AC1F8-3ECD-DEB0-ED33-7EF28EDF9253}"/>
                </a:ext>
              </a:extLst>
            </p:cNvPr>
            <p:cNvSpPr/>
            <p:nvPr/>
          </p:nvSpPr>
          <p:spPr>
            <a:xfrm>
              <a:off x="-19133614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D54ED6D6-CEF0-6136-13EE-F6BED6512C0F}"/>
                </a:ext>
              </a:extLst>
            </p:cNvPr>
            <p:cNvSpPr/>
            <p:nvPr/>
          </p:nvSpPr>
          <p:spPr>
            <a:xfrm>
              <a:off x="-17564648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7FA14F77-0A8A-5F94-8573-C72361DEC941}"/>
                </a:ext>
              </a:extLst>
            </p:cNvPr>
            <p:cNvSpPr/>
            <p:nvPr/>
          </p:nvSpPr>
          <p:spPr>
            <a:xfrm>
              <a:off x="-18819757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ACD99D55-FF36-D1F3-C2E3-809AA9BB859A}"/>
                </a:ext>
              </a:extLst>
            </p:cNvPr>
            <p:cNvSpPr/>
            <p:nvPr/>
          </p:nvSpPr>
          <p:spPr>
            <a:xfrm>
              <a:off x="-17721738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25F5A869-EE53-9187-EE2E-35729F2D22D2}"/>
                </a:ext>
              </a:extLst>
            </p:cNvPr>
            <p:cNvSpPr/>
            <p:nvPr/>
          </p:nvSpPr>
          <p:spPr>
            <a:xfrm>
              <a:off x="-18505899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171EC76F-C270-4060-262E-373F31BFFA9E}"/>
                </a:ext>
              </a:extLst>
            </p:cNvPr>
            <p:cNvSpPr/>
            <p:nvPr/>
          </p:nvSpPr>
          <p:spPr>
            <a:xfrm>
              <a:off x="-17878505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264CBB32-6E4E-9C3F-A324-6051C0DB2B04}"/>
                </a:ext>
              </a:extLst>
            </p:cNvPr>
            <p:cNvSpPr/>
            <p:nvPr/>
          </p:nvSpPr>
          <p:spPr>
            <a:xfrm>
              <a:off x="-18192041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683D6B8D-B4E9-3600-2338-59304DC6A95F}"/>
                </a:ext>
              </a:extLst>
            </p:cNvPr>
            <p:cNvSpPr/>
            <p:nvPr/>
          </p:nvSpPr>
          <p:spPr>
            <a:xfrm>
              <a:off x="-18035515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92CA0B4D-33FC-7812-9A67-518336224E10}"/>
                </a:ext>
              </a:extLst>
            </p:cNvPr>
            <p:cNvSpPr/>
            <p:nvPr/>
          </p:nvSpPr>
          <p:spPr>
            <a:xfrm>
              <a:off x="-15211519" y="2177186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D191497E-91B6-1421-28D9-B96BA9D76AEF}"/>
                </a:ext>
              </a:extLst>
            </p:cNvPr>
            <p:cNvSpPr/>
            <p:nvPr/>
          </p:nvSpPr>
          <p:spPr>
            <a:xfrm>
              <a:off x="-15603439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0AC3F8A7-C411-1D02-A78F-F68B4B73AA44}"/>
                </a:ext>
              </a:extLst>
            </p:cNvPr>
            <p:cNvSpPr/>
            <p:nvPr/>
          </p:nvSpPr>
          <p:spPr>
            <a:xfrm>
              <a:off x="-19055231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DF3D5F59-BE09-12D5-8164-F24A72C4BB87}"/>
                </a:ext>
              </a:extLst>
            </p:cNvPr>
            <p:cNvSpPr/>
            <p:nvPr/>
          </p:nvSpPr>
          <p:spPr>
            <a:xfrm>
              <a:off x="-16466548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CEF268AA-9AD4-4469-2FC4-D162D529DBFB}"/>
                </a:ext>
              </a:extLst>
            </p:cNvPr>
            <p:cNvSpPr/>
            <p:nvPr/>
          </p:nvSpPr>
          <p:spPr>
            <a:xfrm>
              <a:off x="-17407880" y="2285861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18290EC9-C99F-8B53-E01C-E39D5AC59F85}"/>
                </a:ext>
              </a:extLst>
            </p:cNvPr>
            <p:cNvSpPr/>
            <p:nvPr/>
          </p:nvSpPr>
          <p:spPr>
            <a:xfrm>
              <a:off x="-17094264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CBA40778-B44E-1F6A-F0A4-84161303CF11}"/>
                </a:ext>
              </a:extLst>
            </p:cNvPr>
            <p:cNvSpPr/>
            <p:nvPr/>
          </p:nvSpPr>
          <p:spPr>
            <a:xfrm>
              <a:off x="-18349373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B76F2A50-EC24-77F5-519F-7555668445CC}"/>
                </a:ext>
              </a:extLst>
            </p:cNvPr>
            <p:cNvSpPr/>
            <p:nvPr/>
          </p:nvSpPr>
          <p:spPr>
            <a:xfrm>
              <a:off x="-16780406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AC836782-CE61-DBB9-61E8-58A0263CD993}"/>
                </a:ext>
              </a:extLst>
            </p:cNvPr>
            <p:cNvSpPr/>
            <p:nvPr/>
          </p:nvSpPr>
          <p:spPr>
            <a:xfrm>
              <a:off x="-16230752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B581020C-0435-4627-0414-75B177AC7717}"/>
                </a:ext>
              </a:extLst>
            </p:cNvPr>
            <p:cNvSpPr/>
            <p:nvPr/>
          </p:nvSpPr>
          <p:spPr>
            <a:xfrm>
              <a:off x="-16466548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536BFA7F-9ACF-BBD2-6C7E-FD4FAE6114A1}"/>
                </a:ext>
              </a:extLst>
            </p:cNvPr>
            <p:cNvSpPr/>
            <p:nvPr/>
          </p:nvSpPr>
          <p:spPr>
            <a:xfrm>
              <a:off x="-17486264" y="2299427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CAD8DBD5-8637-895E-DA66-1A679AC609E2}"/>
                </a:ext>
              </a:extLst>
            </p:cNvPr>
            <p:cNvSpPr/>
            <p:nvPr/>
          </p:nvSpPr>
          <p:spPr>
            <a:xfrm>
              <a:off x="-16152610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65A0C276-179E-31B2-E34D-5BB4C13D6644}"/>
                </a:ext>
              </a:extLst>
            </p:cNvPr>
            <p:cNvSpPr/>
            <p:nvPr/>
          </p:nvSpPr>
          <p:spPr>
            <a:xfrm>
              <a:off x="-17250870" y="2285845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A1AF7844-C18F-5C04-EB4F-A5A27E1EA7E5}"/>
                </a:ext>
              </a:extLst>
            </p:cNvPr>
            <p:cNvSpPr/>
            <p:nvPr/>
          </p:nvSpPr>
          <p:spPr>
            <a:xfrm>
              <a:off x="-16152610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3AFCEA6F-CBD7-3705-1C9B-0CE3FAEA7D32}"/>
                </a:ext>
              </a:extLst>
            </p:cNvPr>
            <p:cNvSpPr/>
            <p:nvPr/>
          </p:nvSpPr>
          <p:spPr>
            <a:xfrm>
              <a:off x="-15838752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1454EF50-B48D-07A1-B72D-FCBAB0C0AACB}"/>
                </a:ext>
              </a:extLst>
            </p:cNvPr>
            <p:cNvSpPr/>
            <p:nvPr/>
          </p:nvSpPr>
          <p:spPr>
            <a:xfrm>
              <a:off x="-17800121" y="2299427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BC599F6C-C5FE-FFF7-96F8-1F7F8EA69F89}"/>
                </a:ext>
              </a:extLst>
            </p:cNvPr>
            <p:cNvSpPr/>
            <p:nvPr/>
          </p:nvSpPr>
          <p:spPr>
            <a:xfrm>
              <a:off x="-16544610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A2DC8BF0-BDB4-F6E1-A763-3C440CAEF5DC}"/>
                </a:ext>
              </a:extLst>
            </p:cNvPr>
            <p:cNvSpPr/>
            <p:nvPr/>
          </p:nvSpPr>
          <p:spPr>
            <a:xfrm>
              <a:off x="-16544610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992CCC1F-EA32-3155-AC39-79C4229D5FA0}"/>
                </a:ext>
              </a:extLst>
            </p:cNvPr>
            <p:cNvSpPr/>
            <p:nvPr/>
          </p:nvSpPr>
          <p:spPr>
            <a:xfrm>
              <a:off x="-16858467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F29405DD-FB17-1320-BC13-28F57E9B2D26}"/>
                </a:ext>
              </a:extLst>
            </p:cNvPr>
            <p:cNvSpPr/>
            <p:nvPr/>
          </p:nvSpPr>
          <p:spPr>
            <a:xfrm>
              <a:off x="-15289662" y="22179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C1B28984-E570-7ACF-B4B0-8335A59FFDF5}"/>
                </a:ext>
              </a:extLst>
            </p:cNvPr>
            <p:cNvSpPr/>
            <p:nvPr/>
          </p:nvSpPr>
          <p:spPr>
            <a:xfrm>
              <a:off x="-15603519" y="22179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533B5FDA-9F9A-2C55-A658-C2D7BFC6244F}"/>
                </a:ext>
              </a:extLst>
            </p:cNvPr>
            <p:cNvSpPr/>
            <p:nvPr/>
          </p:nvSpPr>
          <p:spPr>
            <a:xfrm>
              <a:off x="-17172325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4BBA484F-B32F-4196-2BDA-22CDDC129B91}"/>
                </a:ext>
              </a:extLst>
            </p:cNvPr>
            <p:cNvSpPr/>
            <p:nvPr/>
          </p:nvSpPr>
          <p:spPr>
            <a:xfrm>
              <a:off x="-15839235" y="2285853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08A48FBB-F820-0A08-DB56-33F409F0B6FC}"/>
                </a:ext>
              </a:extLst>
            </p:cNvPr>
            <p:cNvSpPr/>
            <p:nvPr/>
          </p:nvSpPr>
          <p:spPr>
            <a:xfrm>
              <a:off x="-17486183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C2B1CEE7-F2F4-6498-7E9F-87F29F0BD2A4}"/>
                </a:ext>
              </a:extLst>
            </p:cNvPr>
            <p:cNvSpPr/>
            <p:nvPr/>
          </p:nvSpPr>
          <p:spPr>
            <a:xfrm>
              <a:off x="-19055553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30A5628E-389D-DB8D-1E70-C3E72946783D}"/>
                </a:ext>
              </a:extLst>
            </p:cNvPr>
            <p:cNvSpPr/>
            <p:nvPr/>
          </p:nvSpPr>
          <p:spPr>
            <a:xfrm>
              <a:off x="-18035434" y="1878229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304159B1-F850-2167-517A-9A30A2A8F638}"/>
                </a:ext>
              </a:extLst>
            </p:cNvPr>
            <p:cNvSpPr/>
            <p:nvPr/>
          </p:nvSpPr>
          <p:spPr>
            <a:xfrm>
              <a:off x="-17172406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1" name="Ellipse 250">
              <a:extLst>
                <a:ext uri="{FF2B5EF4-FFF2-40B4-BE49-F238E27FC236}">
                  <a16:creationId xmlns:a16="http://schemas.microsoft.com/office/drawing/2014/main" id="{C6BC5428-9258-C412-4E33-1DB994AA9B98}"/>
                </a:ext>
              </a:extLst>
            </p:cNvPr>
            <p:cNvSpPr/>
            <p:nvPr/>
          </p:nvSpPr>
          <p:spPr>
            <a:xfrm>
              <a:off x="-17800041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2" name="Ellipse 251">
              <a:extLst>
                <a:ext uri="{FF2B5EF4-FFF2-40B4-BE49-F238E27FC236}">
                  <a16:creationId xmlns:a16="http://schemas.microsoft.com/office/drawing/2014/main" id="{4EC01905-E0DB-BE7B-3EC7-20BCA7ACE345}"/>
                </a:ext>
              </a:extLst>
            </p:cNvPr>
            <p:cNvSpPr/>
            <p:nvPr/>
          </p:nvSpPr>
          <p:spPr>
            <a:xfrm>
              <a:off x="-17486264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3" name="Ellipse 252">
              <a:extLst>
                <a:ext uri="{FF2B5EF4-FFF2-40B4-BE49-F238E27FC236}">
                  <a16:creationId xmlns:a16="http://schemas.microsoft.com/office/drawing/2014/main" id="{3B34F271-1E10-9A88-93EE-DE2411076D89}"/>
                </a:ext>
              </a:extLst>
            </p:cNvPr>
            <p:cNvSpPr/>
            <p:nvPr/>
          </p:nvSpPr>
          <p:spPr>
            <a:xfrm>
              <a:off x="-17800121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4" name="Ellipse 253">
              <a:extLst>
                <a:ext uri="{FF2B5EF4-FFF2-40B4-BE49-F238E27FC236}">
                  <a16:creationId xmlns:a16="http://schemas.microsoft.com/office/drawing/2014/main" id="{26EB22C2-B4CC-2F53-BBC4-448F2E12FA97}"/>
                </a:ext>
              </a:extLst>
            </p:cNvPr>
            <p:cNvSpPr/>
            <p:nvPr/>
          </p:nvSpPr>
          <p:spPr>
            <a:xfrm>
              <a:off x="-18113899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5" name="Ellipse 254">
              <a:extLst>
                <a:ext uri="{FF2B5EF4-FFF2-40B4-BE49-F238E27FC236}">
                  <a16:creationId xmlns:a16="http://schemas.microsoft.com/office/drawing/2014/main" id="{3D4327BE-2C53-3E67-108E-BF62675E804B}"/>
                </a:ext>
              </a:extLst>
            </p:cNvPr>
            <p:cNvSpPr/>
            <p:nvPr/>
          </p:nvSpPr>
          <p:spPr>
            <a:xfrm>
              <a:off x="-18113979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6" name="Ellipse 255">
              <a:extLst>
                <a:ext uri="{FF2B5EF4-FFF2-40B4-BE49-F238E27FC236}">
                  <a16:creationId xmlns:a16="http://schemas.microsoft.com/office/drawing/2014/main" id="{89FE3801-BCAA-EA80-274E-007ED8626161}"/>
                </a:ext>
              </a:extLst>
            </p:cNvPr>
            <p:cNvSpPr/>
            <p:nvPr/>
          </p:nvSpPr>
          <p:spPr>
            <a:xfrm>
              <a:off x="-18898140" y="1891835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7" name="Ellipse 256">
              <a:extLst>
                <a:ext uri="{FF2B5EF4-FFF2-40B4-BE49-F238E27FC236}">
                  <a16:creationId xmlns:a16="http://schemas.microsoft.com/office/drawing/2014/main" id="{0300E009-D889-84A2-D966-86AC94552A00}"/>
                </a:ext>
              </a:extLst>
            </p:cNvPr>
            <p:cNvSpPr/>
            <p:nvPr/>
          </p:nvSpPr>
          <p:spPr>
            <a:xfrm>
              <a:off x="-18741614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8" name="Ellipse 257">
              <a:extLst>
                <a:ext uri="{FF2B5EF4-FFF2-40B4-BE49-F238E27FC236}">
                  <a16:creationId xmlns:a16="http://schemas.microsoft.com/office/drawing/2014/main" id="{D5E3AC5B-43FF-0008-1B61-D87AEDD8E133}"/>
                </a:ext>
              </a:extLst>
            </p:cNvPr>
            <p:cNvSpPr/>
            <p:nvPr/>
          </p:nvSpPr>
          <p:spPr>
            <a:xfrm>
              <a:off x="-18427757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9" name="Ellipse 258">
              <a:extLst>
                <a:ext uri="{FF2B5EF4-FFF2-40B4-BE49-F238E27FC236}">
                  <a16:creationId xmlns:a16="http://schemas.microsoft.com/office/drawing/2014/main" id="{8BE03FC0-77D5-9991-65B0-6E5D07ABD048}"/>
                </a:ext>
              </a:extLst>
            </p:cNvPr>
            <p:cNvSpPr/>
            <p:nvPr/>
          </p:nvSpPr>
          <p:spPr>
            <a:xfrm>
              <a:off x="-16231235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0" name="Ellipse 259">
              <a:extLst>
                <a:ext uri="{FF2B5EF4-FFF2-40B4-BE49-F238E27FC236}">
                  <a16:creationId xmlns:a16="http://schemas.microsoft.com/office/drawing/2014/main" id="{481E365D-4603-9FB4-5205-5B83D61B76E9}"/>
                </a:ext>
              </a:extLst>
            </p:cNvPr>
            <p:cNvSpPr/>
            <p:nvPr/>
          </p:nvSpPr>
          <p:spPr>
            <a:xfrm>
              <a:off x="-18741614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1" name="Ellipse 260">
              <a:extLst>
                <a:ext uri="{FF2B5EF4-FFF2-40B4-BE49-F238E27FC236}">
                  <a16:creationId xmlns:a16="http://schemas.microsoft.com/office/drawing/2014/main" id="{14DEC83B-3FE0-5003-8C0C-DF95FA476018}"/>
                </a:ext>
              </a:extLst>
            </p:cNvPr>
            <p:cNvSpPr/>
            <p:nvPr/>
          </p:nvSpPr>
          <p:spPr>
            <a:xfrm>
              <a:off x="-18427757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2" name="Ellipse 261">
              <a:extLst>
                <a:ext uri="{FF2B5EF4-FFF2-40B4-BE49-F238E27FC236}">
                  <a16:creationId xmlns:a16="http://schemas.microsoft.com/office/drawing/2014/main" id="{CA12F958-930F-6153-4A79-18476EAF4BCC}"/>
                </a:ext>
              </a:extLst>
            </p:cNvPr>
            <p:cNvSpPr/>
            <p:nvPr/>
          </p:nvSpPr>
          <p:spPr>
            <a:xfrm>
              <a:off x="-18113899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3" name="Ellipse 262">
              <a:extLst>
                <a:ext uri="{FF2B5EF4-FFF2-40B4-BE49-F238E27FC236}">
                  <a16:creationId xmlns:a16="http://schemas.microsoft.com/office/drawing/2014/main" id="{71E9FB62-5E74-D36C-9B18-3969359205BE}"/>
                </a:ext>
              </a:extLst>
            </p:cNvPr>
            <p:cNvSpPr/>
            <p:nvPr/>
          </p:nvSpPr>
          <p:spPr>
            <a:xfrm>
              <a:off x="-18584363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4" name="Ellipse 263">
              <a:extLst>
                <a:ext uri="{FF2B5EF4-FFF2-40B4-BE49-F238E27FC236}">
                  <a16:creationId xmlns:a16="http://schemas.microsoft.com/office/drawing/2014/main" id="{F286BB27-164F-08D2-8EB9-9F4A50194CF1}"/>
                </a:ext>
              </a:extLst>
            </p:cNvPr>
            <p:cNvSpPr/>
            <p:nvPr/>
          </p:nvSpPr>
          <p:spPr>
            <a:xfrm>
              <a:off x="-17800041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5" name="Ellipse 264">
              <a:extLst>
                <a:ext uri="{FF2B5EF4-FFF2-40B4-BE49-F238E27FC236}">
                  <a16:creationId xmlns:a16="http://schemas.microsoft.com/office/drawing/2014/main" id="{290D1F1E-0AA1-D3BD-55C0-59C92E16D105}"/>
                </a:ext>
              </a:extLst>
            </p:cNvPr>
            <p:cNvSpPr/>
            <p:nvPr/>
          </p:nvSpPr>
          <p:spPr>
            <a:xfrm>
              <a:off x="-17956889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6" name="Ellipse 265">
              <a:extLst>
                <a:ext uri="{FF2B5EF4-FFF2-40B4-BE49-F238E27FC236}">
                  <a16:creationId xmlns:a16="http://schemas.microsoft.com/office/drawing/2014/main" id="{A6135DE0-0F98-208E-D347-5B9CF031F366}"/>
                </a:ext>
              </a:extLst>
            </p:cNvPr>
            <p:cNvSpPr/>
            <p:nvPr/>
          </p:nvSpPr>
          <p:spPr>
            <a:xfrm>
              <a:off x="-16858467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7" name="Ellipse 266">
              <a:extLst>
                <a:ext uri="{FF2B5EF4-FFF2-40B4-BE49-F238E27FC236}">
                  <a16:creationId xmlns:a16="http://schemas.microsoft.com/office/drawing/2014/main" id="{ED7F16FD-E6CC-BD29-58A6-B157E7ACE260}"/>
                </a:ext>
              </a:extLst>
            </p:cNvPr>
            <p:cNvSpPr/>
            <p:nvPr/>
          </p:nvSpPr>
          <p:spPr>
            <a:xfrm>
              <a:off x="-17329496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8" name="Ellipse 267">
              <a:extLst>
                <a:ext uri="{FF2B5EF4-FFF2-40B4-BE49-F238E27FC236}">
                  <a16:creationId xmlns:a16="http://schemas.microsoft.com/office/drawing/2014/main" id="{9E6ECFAF-AC98-5C58-EACC-996173AF914B}"/>
                </a:ext>
              </a:extLst>
            </p:cNvPr>
            <p:cNvSpPr/>
            <p:nvPr/>
          </p:nvSpPr>
          <p:spPr>
            <a:xfrm>
              <a:off x="-17486183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9" name="Ellipse 268">
              <a:extLst>
                <a:ext uri="{FF2B5EF4-FFF2-40B4-BE49-F238E27FC236}">
                  <a16:creationId xmlns:a16="http://schemas.microsoft.com/office/drawing/2014/main" id="{DF71E60C-D885-4366-1270-1C106871B835}"/>
                </a:ext>
              </a:extLst>
            </p:cNvPr>
            <p:cNvSpPr/>
            <p:nvPr/>
          </p:nvSpPr>
          <p:spPr>
            <a:xfrm>
              <a:off x="-16702102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0" name="Ellipse 269">
              <a:extLst>
                <a:ext uri="{FF2B5EF4-FFF2-40B4-BE49-F238E27FC236}">
                  <a16:creationId xmlns:a16="http://schemas.microsoft.com/office/drawing/2014/main" id="{23059576-320C-5DB8-DD4F-5ED33019AC04}"/>
                </a:ext>
              </a:extLst>
            </p:cNvPr>
            <p:cNvSpPr/>
            <p:nvPr/>
          </p:nvSpPr>
          <p:spPr>
            <a:xfrm>
              <a:off x="-15133055" y="21907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1" name="Ellipse 270">
              <a:extLst>
                <a:ext uri="{FF2B5EF4-FFF2-40B4-BE49-F238E27FC236}">
                  <a16:creationId xmlns:a16="http://schemas.microsoft.com/office/drawing/2014/main" id="{5F829734-D4A8-0F82-6D49-4B4B8907A540}"/>
                </a:ext>
              </a:extLst>
            </p:cNvPr>
            <p:cNvSpPr/>
            <p:nvPr/>
          </p:nvSpPr>
          <p:spPr>
            <a:xfrm>
              <a:off x="-16152690" y="20141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2" name="Ellipse 271">
              <a:extLst>
                <a:ext uri="{FF2B5EF4-FFF2-40B4-BE49-F238E27FC236}">
                  <a16:creationId xmlns:a16="http://schemas.microsoft.com/office/drawing/2014/main" id="{4ADE6054-5AAA-61A2-6F50-E879540FFF27}"/>
                </a:ext>
              </a:extLst>
            </p:cNvPr>
            <p:cNvSpPr/>
            <p:nvPr/>
          </p:nvSpPr>
          <p:spPr>
            <a:xfrm>
              <a:off x="-16544932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3" name="Ellipse 272">
              <a:extLst>
                <a:ext uri="{FF2B5EF4-FFF2-40B4-BE49-F238E27FC236}">
                  <a16:creationId xmlns:a16="http://schemas.microsoft.com/office/drawing/2014/main" id="{642AD201-B06C-B07B-C635-4EE4B7FA7143}"/>
                </a:ext>
              </a:extLst>
            </p:cNvPr>
            <p:cNvSpPr/>
            <p:nvPr/>
          </p:nvSpPr>
          <p:spPr>
            <a:xfrm>
              <a:off x="-15054188" y="2204310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4" name="Ellipse 273">
              <a:extLst>
                <a:ext uri="{FF2B5EF4-FFF2-40B4-BE49-F238E27FC236}">
                  <a16:creationId xmlns:a16="http://schemas.microsoft.com/office/drawing/2014/main" id="{8E888986-DE51-AD84-1639-4C55C21D8A79}"/>
                </a:ext>
              </a:extLst>
            </p:cNvPr>
            <p:cNvSpPr/>
            <p:nvPr/>
          </p:nvSpPr>
          <p:spPr>
            <a:xfrm>
              <a:off x="-16936932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5" name="Ellipse 274">
              <a:extLst>
                <a:ext uri="{FF2B5EF4-FFF2-40B4-BE49-F238E27FC236}">
                  <a16:creationId xmlns:a16="http://schemas.microsoft.com/office/drawing/2014/main" id="{87D33FA7-599D-7AD3-40BE-BA1358EE0075}"/>
                </a:ext>
              </a:extLst>
            </p:cNvPr>
            <p:cNvSpPr/>
            <p:nvPr/>
          </p:nvSpPr>
          <p:spPr>
            <a:xfrm>
              <a:off x="-16937012" y="2285845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6" name="Ellipse 275">
              <a:extLst>
                <a:ext uri="{FF2B5EF4-FFF2-40B4-BE49-F238E27FC236}">
                  <a16:creationId xmlns:a16="http://schemas.microsoft.com/office/drawing/2014/main" id="{6593C194-513F-B005-1608-C39F90E02E68}"/>
                </a:ext>
              </a:extLst>
            </p:cNvPr>
            <p:cNvSpPr/>
            <p:nvPr/>
          </p:nvSpPr>
          <p:spPr>
            <a:xfrm>
              <a:off x="-19604562" y="2149965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7" name="Ellipse 276">
              <a:extLst>
                <a:ext uri="{FF2B5EF4-FFF2-40B4-BE49-F238E27FC236}">
                  <a16:creationId xmlns:a16="http://schemas.microsoft.com/office/drawing/2014/main" id="{C7FAD101-FBF9-AF07-5041-115BC5FAE9B1}"/>
                </a:ext>
              </a:extLst>
            </p:cNvPr>
            <p:cNvSpPr/>
            <p:nvPr/>
          </p:nvSpPr>
          <p:spPr>
            <a:xfrm>
              <a:off x="-17172325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3A92AF7C-525B-B53F-C6D4-95732E309338}"/>
                </a:ext>
              </a:extLst>
            </p:cNvPr>
            <p:cNvSpPr/>
            <p:nvPr/>
          </p:nvSpPr>
          <p:spPr>
            <a:xfrm>
              <a:off x="-17250790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8FD0520F-8783-35D2-28E6-5D34EAE00660}"/>
                </a:ext>
              </a:extLst>
            </p:cNvPr>
            <p:cNvSpPr/>
            <p:nvPr/>
          </p:nvSpPr>
          <p:spPr>
            <a:xfrm>
              <a:off x="-18270586" y="1891827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AC4F3770-FE2F-373E-91E9-4941C2C530B1}"/>
                </a:ext>
              </a:extLst>
            </p:cNvPr>
            <p:cNvSpPr/>
            <p:nvPr/>
          </p:nvSpPr>
          <p:spPr>
            <a:xfrm>
              <a:off x="-16231074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1" name="Ellipse 280">
              <a:extLst>
                <a:ext uri="{FF2B5EF4-FFF2-40B4-BE49-F238E27FC236}">
                  <a16:creationId xmlns:a16="http://schemas.microsoft.com/office/drawing/2014/main" id="{90938075-AA9E-F41A-9520-F6F6678DDA39}"/>
                </a:ext>
              </a:extLst>
            </p:cNvPr>
            <p:cNvSpPr/>
            <p:nvPr/>
          </p:nvSpPr>
          <p:spPr>
            <a:xfrm>
              <a:off x="-19133695" y="20141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2" name="Ellipse 281">
              <a:extLst>
                <a:ext uri="{FF2B5EF4-FFF2-40B4-BE49-F238E27FC236}">
                  <a16:creationId xmlns:a16="http://schemas.microsoft.com/office/drawing/2014/main" id="{1EDD45F0-FF2B-6CF6-4D2C-425DF1B95783}"/>
                </a:ext>
              </a:extLst>
            </p:cNvPr>
            <p:cNvSpPr/>
            <p:nvPr/>
          </p:nvSpPr>
          <p:spPr>
            <a:xfrm>
              <a:off x="-15917458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3" name="Ellipse 282">
              <a:extLst>
                <a:ext uri="{FF2B5EF4-FFF2-40B4-BE49-F238E27FC236}">
                  <a16:creationId xmlns:a16="http://schemas.microsoft.com/office/drawing/2014/main" id="{8CF7E214-9F99-97AD-4C33-C66DBAF491E8}"/>
                </a:ext>
              </a:extLst>
            </p:cNvPr>
            <p:cNvSpPr/>
            <p:nvPr/>
          </p:nvSpPr>
          <p:spPr>
            <a:xfrm>
              <a:off x="-17564648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4" name="Ellipse 283">
              <a:extLst>
                <a:ext uri="{FF2B5EF4-FFF2-40B4-BE49-F238E27FC236}">
                  <a16:creationId xmlns:a16="http://schemas.microsoft.com/office/drawing/2014/main" id="{72551BFE-FCD4-B19C-FCBD-CCDB5D17A7F0}"/>
                </a:ext>
              </a:extLst>
            </p:cNvPr>
            <p:cNvSpPr/>
            <p:nvPr/>
          </p:nvSpPr>
          <p:spPr>
            <a:xfrm>
              <a:off x="-17721576" y="20141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5" name="Ellipse 284">
              <a:extLst>
                <a:ext uri="{FF2B5EF4-FFF2-40B4-BE49-F238E27FC236}">
                  <a16:creationId xmlns:a16="http://schemas.microsoft.com/office/drawing/2014/main" id="{EA3FF646-AE42-E989-2D09-1FD5B22CAD1D}"/>
                </a:ext>
              </a:extLst>
            </p:cNvPr>
            <p:cNvSpPr/>
            <p:nvPr/>
          </p:nvSpPr>
          <p:spPr>
            <a:xfrm>
              <a:off x="-15289662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6" name="Ellipse 285">
              <a:extLst>
                <a:ext uri="{FF2B5EF4-FFF2-40B4-BE49-F238E27FC236}">
                  <a16:creationId xmlns:a16="http://schemas.microsoft.com/office/drawing/2014/main" id="{6353A125-F910-4D4A-5542-526973498BC7}"/>
                </a:ext>
              </a:extLst>
            </p:cNvPr>
            <p:cNvSpPr/>
            <p:nvPr/>
          </p:nvSpPr>
          <p:spPr>
            <a:xfrm>
              <a:off x="-18349292" y="20141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7" name="Ellipse 286">
              <a:extLst>
                <a:ext uri="{FF2B5EF4-FFF2-40B4-BE49-F238E27FC236}">
                  <a16:creationId xmlns:a16="http://schemas.microsoft.com/office/drawing/2014/main" id="{34D3297D-5C77-87B5-52C7-C0311A39DC9E}"/>
                </a:ext>
              </a:extLst>
            </p:cNvPr>
            <p:cNvSpPr/>
            <p:nvPr/>
          </p:nvSpPr>
          <p:spPr>
            <a:xfrm>
              <a:off x="-15603600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8" name="Ellipse 287">
              <a:extLst>
                <a:ext uri="{FF2B5EF4-FFF2-40B4-BE49-F238E27FC236}">
                  <a16:creationId xmlns:a16="http://schemas.microsoft.com/office/drawing/2014/main" id="{ABBD89F8-F040-9554-7098-2C8D537268B5}"/>
                </a:ext>
              </a:extLst>
            </p:cNvPr>
            <p:cNvSpPr/>
            <p:nvPr/>
          </p:nvSpPr>
          <p:spPr>
            <a:xfrm>
              <a:off x="-18035434" y="20141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9" name="Ellipse 288">
              <a:extLst>
                <a:ext uri="{FF2B5EF4-FFF2-40B4-BE49-F238E27FC236}">
                  <a16:creationId xmlns:a16="http://schemas.microsoft.com/office/drawing/2014/main" id="{F1A864E9-E952-E16E-F671-0903596C9C8A}"/>
                </a:ext>
              </a:extLst>
            </p:cNvPr>
            <p:cNvSpPr/>
            <p:nvPr/>
          </p:nvSpPr>
          <p:spPr>
            <a:xfrm>
              <a:off x="-18505979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0" name="Ellipse 289">
              <a:extLst>
                <a:ext uri="{FF2B5EF4-FFF2-40B4-BE49-F238E27FC236}">
                  <a16:creationId xmlns:a16="http://schemas.microsoft.com/office/drawing/2014/main" id="{34E2B529-85D3-A141-60B5-8635A2F4D48D}"/>
                </a:ext>
              </a:extLst>
            </p:cNvPr>
            <p:cNvSpPr/>
            <p:nvPr/>
          </p:nvSpPr>
          <p:spPr>
            <a:xfrm>
              <a:off x="-18663069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1" name="Ellipse 290">
              <a:extLst>
                <a:ext uri="{FF2B5EF4-FFF2-40B4-BE49-F238E27FC236}">
                  <a16:creationId xmlns:a16="http://schemas.microsoft.com/office/drawing/2014/main" id="{8624FF17-183D-CAF0-A9C5-F5E46E6AD397}"/>
                </a:ext>
              </a:extLst>
            </p:cNvPr>
            <p:cNvSpPr/>
            <p:nvPr/>
          </p:nvSpPr>
          <p:spPr>
            <a:xfrm>
              <a:off x="-18819837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2" name="Ellipse 291">
              <a:extLst>
                <a:ext uri="{FF2B5EF4-FFF2-40B4-BE49-F238E27FC236}">
                  <a16:creationId xmlns:a16="http://schemas.microsoft.com/office/drawing/2014/main" id="{67A66361-0687-0819-9AA2-4D9F91149433}"/>
                </a:ext>
              </a:extLst>
            </p:cNvPr>
            <p:cNvSpPr/>
            <p:nvPr/>
          </p:nvSpPr>
          <p:spPr>
            <a:xfrm>
              <a:off x="-16780325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3" name="Ellipse 292">
              <a:extLst>
                <a:ext uri="{FF2B5EF4-FFF2-40B4-BE49-F238E27FC236}">
                  <a16:creationId xmlns:a16="http://schemas.microsoft.com/office/drawing/2014/main" id="{BFA5D1FC-41DC-461F-59C8-74B2BDBEDC56}"/>
                </a:ext>
              </a:extLst>
            </p:cNvPr>
            <p:cNvSpPr/>
            <p:nvPr/>
          </p:nvSpPr>
          <p:spPr>
            <a:xfrm>
              <a:off x="-15995600" y="2095627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4" name="Ellipse 293">
              <a:extLst>
                <a:ext uri="{FF2B5EF4-FFF2-40B4-BE49-F238E27FC236}">
                  <a16:creationId xmlns:a16="http://schemas.microsoft.com/office/drawing/2014/main" id="{0F6CB6DB-3312-4C61-F8FC-53FFD8F80711}"/>
                </a:ext>
              </a:extLst>
            </p:cNvPr>
            <p:cNvSpPr/>
            <p:nvPr/>
          </p:nvSpPr>
          <p:spPr>
            <a:xfrm>
              <a:off x="-15681742" y="2204327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5" name="Ellipse 294">
              <a:extLst>
                <a:ext uri="{FF2B5EF4-FFF2-40B4-BE49-F238E27FC236}">
                  <a16:creationId xmlns:a16="http://schemas.microsoft.com/office/drawing/2014/main" id="{3DE710DD-D334-FA45-947E-3F9C783C2A57}"/>
                </a:ext>
              </a:extLst>
            </p:cNvPr>
            <p:cNvSpPr/>
            <p:nvPr/>
          </p:nvSpPr>
          <p:spPr>
            <a:xfrm>
              <a:off x="-15367884" y="2204327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6" name="Ellipse 295">
              <a:extLst>
                <a:ext uri="{FF2B5EF4-FFF2-40B4-BE49-F238E27FC236}">
                  <a16:creationId xmlns:a16="http://schemas.microsoft.com/office/drawing/2014/main" id="{DFB7AFA8-3F99-DDD6-DE5D-B1A678FB80DE}"/>
                </a:ext>
              </a:extLst>
            </p:cNvPr>
            <p:cNvSpPr/>
            <p:nvPr/>
          </p:nvSpPr>
          <p:spPr>
            <a:xfrm>
              <a:off x="-16780245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7" name="Ellipse 296">
              <a:extLst>
                <a:ext uri="{FF2B5EF4-FFF2-40B4-BE49-F238E27FC236}">
                  <a16:creationId xmlns:a16="http://schemas.microsoft.com/office/drawing/2014/main" id="{E2470845-747B-8262-AE10-D88D32B85B23}"/>
                </a:ext>
              </a:extLst>
            </p:cNvPr>
            <p:cNvSpPr/>
            <p:nvPr/>
          </p:nvSpPr>
          <p:spPr>
            <a:xfrm>
              <a:off x="-16623155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8" name="Ellipse 297">
              <a:extLst>
                <a:ext uri="{FF2B5EF4-FFF2-40B4-BE49-F238E27FC236}">
                  <a16:creationId xmlns:a16="http://schemas.microsoft.com/office/drawing/2014/main" id="{2B1EC993-6D08-5758-FA84-A1DF634DD606}"/>
                </a:ext>
              </a:extLst>
            </p:cNvPr>
            <p:cNvSpPr/>
            <p:nvPr/>
          </p:nvSpPr>
          <p:spPr>
            <a:xfrm>
              <a:off x="-16466387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9" name="Ellipse 298">
              <a:extLst>
                <a:ext uri="{FF2B5EF4-FFF2-40B4-BE49-F238E27FC236}">
                  <a16:creationId xmlns:a16="http://schemas.microsoft.com/office/drawing/2014/main" id="{B0A6F220-B65D-7189-796D-CD0EEADB4AC4}"/>
                </a:ext>
              </a:extLst>
            </p:cNvPr>
            <p:cNvSpPr/>
            <p:nvPr/>
          </p:nvSpPr>
          <p:spPr>
            <a:xfrm>
              <a:off x="-15681742" y="2149973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0" name="Ellipse 299">
              <a:extLst>
                <a:ext uri="{FF2B5EF4-FFF2-40B4-BE49-F238E27FC236}">
                  <a16:creationId xmlns:a16="http://schemas.microsoft.com/office/drawing/2014/main" id="{F35F9CB9-8128-CD43-DA18-B7DB1AB73CE2}"/>
                </a:ext>
              </a:extLst>
            </p:cNvPr>
            <p:cNvSpPr/>
            <p:nvPr/>
          </p:nvSpPr>
          <p:spPr>
            <a:xfrm>
              <a:off x="-16074387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1" name="Ellipse 300">
              <a:extLst>
                <a:ext uri="{FF2B5EF4-FFF2-40B4-BE49-F238E27FC236}">
                  <a16:creationId xmlns:a16="http://schemas.microsoft.com/office/drawing/2014/main" id="{C6469497-5338-ED71-8AF1-49EA305ECE6E}"/>
                </a:ext>
              </a:extLst>
            </p:cNvPr>
            <p:cNvSpPr/>
            <p:nvPr/>
          </p:nvSpPr>
          <p:spPr>
            <a:xfrm>
              <a:off x="-16388245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2" name="Ellipse 301">
              <a:extLst>
                <a:ext uri="{FF2B5EF4-FFF2-40B4-BE49-F238E27FC236}">
                  <a16:creationId xmlns:a16="http://schemas.microsoft.com/office/drawing/2014/main" id="{1D2D3F62-117B-0555-E06D-EDBFE7D5C53F}"/>
                </a:ext>
              </a:extLst>
            </p:cNvPr>
            <p:cNvSpPr/>
            <p:nvPr/>
          </p:nvSpPr>
          <p:spPr>
            <a:xfrm>
              <a:off x="-15838832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3" name="Ellipse 302">
              <a:extLst>
                <a:ext uri="{FF2B5EF4-FFF2-40B4-BE49-F238E27FC236}">
                  <a16:creationId xmlns:a16="http://schemas.microsoft.com/office/drawing/2014/main" id="{07E22EF7-EED9-7874-28C1-B8F60AF5B654}"/>
                </a:ext>
              </a:extLst>
            </p:cNvPr>
            <p:cNvSpPr/>
            <p:nvPr/>
          </p:nvSpPr>
          <p:spPr>
            <a:xfrm>
              <a:off x="-15289742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4" name="Ellipse 303">
              <a:extLst>
                <a:ext uri="{FF2B5EF4-FFF2-40B4-BE49-F238E27FC236}">
                  <a16:creationId xmlns:a16="http://schemas.microsoft.com/office/drawing/2014/main" id="{1BC1972D-94FC-DAAE-CC56-09E025CAA76B}"/>
                </a:ext>
              </a:extLst>
            </p:cNvPr>
            <p:cNvSpPr/>
            <p:nvPr/>
          </p:nvSpPr>
          <p:spPr>
            <a:xfrm>
              <a:off x="-17015799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5" name="Ellipse 304">
              <a:extLst>
                <a:ext uri="{FF2B5EF4-FFF2-40B4-BE49-F238E27FC236}">
                  <a16:creationId xmlns:a16="http://schemas.microsoft.com/office/drawing/2014/main" id="{B05D11B5-74F5-CA46-74C7-A0A5E3DCFBA9}"/>
                </a:ext>
              </a:extLst>
            </p:cNvPr>
            <p:cNvSpPr/>
            <p:nvPr/>
          </p:nvSpPr>
          <p:spPr>
            <a:xfrm>
              <a:off x="-16309377" y="2313034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6" name="Ellipse 305">
              <a:extLst>
                <a:ext uri="{FF2B5EF4-FFF2-40B4-BE49-F238E27FC236}">
                  <a16:creationId xmlns:a16="http://schemas.microsoft.com/office/drawing/2014/main" id="{E354706C-BEC3-EE1C-9B06-27C7134E4876}"/>
                </a:ext>
              </a:extLst>
            </p:cNvPr>
            <p:cNvSpPr/>
            <p:nvPr/>
          </p:nvSpPr>
          <p:spPr>
            <a:xfrm>
              <a:off x="-16623155" y="2285869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7" name="Ellipse 306">
              <a:extLst>
                <a:ext uri="{FF2B5EF4-FFF2-40B4-BE49-F238E27FC236}">
                  <a16:creationId xmlns:a16="http://schemas.microsoft.com/office/drawing/2014/main" id="{BF174C2D-64F5-6654-0A7D-EC3B912D23EB}"/>
                </a:ext>
              </a:extLst>
            </p:cNvPr>
            <p:cNvSpPr/>
            <p:nvPr/>
          </p:nvSpPr>
          <p:spPr>
            <a:xfrm>
              <a:off x="-20153250" y="20277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8" name="Ellipse 307">
              <a:extLst>
                <a:ext uri="{FF2B5EF4-FFF2-40B4-BE49-F238E27FC236}">
                  <a16:creationId xmlns:a16="http://schemas.microsoft.com/office/drawing/2014/main" id="{5D49AD57-0E63-DCFB-8D25-41BDBEFBB72C}"/>
                </a:ext>
              </a:extLst>
            </p:cNvPr>
            <p:cNvSpPr/>
            <p:nvPr/>
          </p:nvSpPr>
          <p:spPr>
            <a:xfrm>
              <a:off x="-18270505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9" name="Ellipse 308">
              <a:extLst>
                <a:ext uri="{FF2B5EF4-FFF2-40B4-BE49-F238E27FC236}">
                  <a16:creationId xmlns:a16="http://schemas.microsoft.com/office/drawing/2014/main" id="{D120EDCC-83FE-EB6F-5BE7-DC2A9364E541}"/>
                </a:ext>
              </a:extLst>
            </p:cNvPr>
            <p:cNvSpPr/>
            <p:nvPr/>
          </p:nvSpPr>
          <p:spPr>
            <a:xfrm>
              <a:off x="-19839472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0" name="Ellipse 309">
              <a:extLst>
                <a:ext uri="{FF2B5EF4-FFF2-40B4-BE49-F238E27FC236}">
                  <a16:creationId xmlns:a16="http://schemas.microsoft.com/office/drawing/2014/main" id="{DD6BD0DA-E4B4-4C7F-7AFD-5E4BD0A7A0A4}"/>
                </a:ext>
              </a:extLst>
            </p:cNvPr>
            <p:cNvSpPr/>
            <p:nvPr/>
          </p:nvSpPr>
          <p:spPr>
            <a:xfrm>
              <a:off x="-18898060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1" name="Ellipse 310">
              <a:extLst>
                <a:ext uri="{FF2B5EF4-FFF2-40B4-BE49-F238E27FC236}">
                  <a16:creationId xmlns:a16="http://schemas.microsoft.com/office/drawing/2014/main" id="{9F1E3292-E94B-F726-6E92-9640339F384A}"/>
                </a:ext>
              </a:extLst>
            </p:cNvPr>
            <p:cNvSpPr/>
            <p:nvPr/>
          </p:nvSpPr>
          <p:spPr>
            <a:xfrm>
              <a:off x="-19525614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2" name="Ellipse 311">
              <a:extLst>
                <a:ext uri="{FF2B5EF4-FFF2-40B4-BE49-F238E27FC236}">
                  <a16:creationId xmlns:a16="http://schemas.microsoft.com/office/drawing/2014/main" id="{1F818D2B-760E-86E9-E82A-3D9BB040D179}"/>
                </a:ext>
              </a:extLst>
            </p:cNvPr>
            <p:cNvSpPr/>
            <p:nvPr/>
          </p:nvSpPr>
          <p:spPr>
            <a:xfrm>
              <a:off x="-16309297" y="2285869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3" name="Ellipse 312">
              <a:extLst>
                <a:ext uri="{FF2B5EF4-FFF2-40B4-BE49-F238E27FC236}">
                  <a16:creationId xmlns:a16="http://schemas.microsoft.com/office/drawing/2014/main" id="{D6E03DB0-A554-E6D9-119D-0B006D2A04B8}"/>
                </a:ext>
              </a:extLst>
            </p:cNvPr>
            <p:cNvSpPr/>
            <p:nvPr/>
          </p:nvSpPr>
          <p:spPr>
            <a:xfrm>
              <a:off x="-15603600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4" name="Ellipse 313">
              <a:extLst>
                <a:ext uri="{FF2B5EF4-FFF2-40B4-BE49-F238E27FC236}">
                  <a16:creationId xmlns:a16="http://schemas.microsoft.com/office/drawing/2014/main" id="{ADC658AD-C480-49C7-E62F-15B1F26D97FC}"/>
                </a:ext>
              </a:extLst>
            </p:cNvPr>
            <p:cNvSpPr/>
            <p:nvPr/>
          </p:nvSpPr>
          <p:spPr>
            <a:xfrm>
              <a:off x="-19211918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5" name="Ellipse 314">
              <a:extLst>
                <a:ext uri="{FF2B5EF4-FFF2-40B4-BE49-F238E27FC236}">
                  <a16:creationId xmlns:a16="http://schemas.microsoft.com/office/drawing/2014/main" id="{469E8EF8-9E73-F2C7-1005-3F1B029A6850}"/>
                </a:ext>
              </a:extLst>
            </p:cNvPr>
            <p:cNvSpPr/>
            <p:nvPr/>
          </p:nvSpPr>
          <p:spPr>
            <a:xfrm>
              <a:off x="-15917297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6" name="Ellipse 315">
              <a:extLst>
                <a:ext uri="{FF2B5EF4-FFF2-40B4-BE49-F238E27FC236}">
                  <a16:creationId xmlns:a16="http://schemas.microsoft.com/office/drawing/2014/main" id="{ED935F42-1B2C-21A9-5313-BCB132B21A8B}"/>
                </a:ext>
              </a:extLst>
            </p:cNvPr>
            <p:cNvSpPr/>
            <p:nvPr/>
          </p:nvSpPr>
          <p:spPr>
            <a:xfrm>
              <a:off x="-15995519" y="2313034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7" name="Ellipse 316">
              <a:extLst>
                <a:ext uri="{FF2B5EF4-FFF2-40B4-BE49-F238E27FC236}">
                  <a16:creationId xmlns:a16="http://schemas.microsoft.com/office/drawing/2014/main" id="{B807586B-4928-9056-5C11-877F5E5BC130}"/>
                </a:ext>
              </a:extLst>
            </p:cNvPr>
            <p:cNvSpPr/>
            <p:nvPr/>
          </p:nvSpPr>
          <p:spPr>
            <a:xfrm>
              <a:off x="-19055069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8" name="Ellipse 317">
              <a:extLst>
                <a:ext uri="{FF2B5EF4-FFF2-40B4-BE49-F238E27FC236}">
                  <a16:creationId xmlns:a16="http://schemas.microsoft.com/office/drawing/2014/main" id="{46AC2D68-BE38-710B-F62A-6DA7051E06CB}"/>
                </a:ext>
              </a:extLst>
            </p:cNvPr>
            <p:cNvSpPr/>
            <p:nvPr/>
          </p:nvSpPr>
          <p:spPr>
            <a:xfrm>
              <a:off x="-18741212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9" name="Ellipse 318">
              <a:extLst>
                <a:ext uri="{FF2B5EF4-FFF2-40B4-BE49-F238E27FC236}">
                  <a16:creationId xmlns:a16="http://schemas.microsoft.com/office/drawing/2014/main" id="{D2AF1644-3F6D-23EF-2687-ADBCB501BF8E}"/>
                </a:ext>
              </a:extLst>
            </p:cNvPr>
            <p:cNvSpPr/>
            <p:nvPr/>
          </p:nvSpPr>
          <p:spPr>
            <a:xfrm>
              <a:off x="-18427515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0" name="Ellipse 319">
              <a:extLst>
                <a:ext uri="{FF2B5EF4-FFF2-40B4-BE49-F238E27FC236}">
                  <a16:creationId xmlns:a16="http://schemas.microsoft.com/office/drawing/2014/main" id="{2D1765F0-44B0-31D0-E847-DB9AF3301630}"/>
                </a:ext>
              </a:extLst>
            </p:cNvPr>
            <p:cNvSpPr/>
            <p:nvPr/>
          </p:nvSpPr>
          <p:spPr>
            <a:xfrm>
              <a:off x="-15917297" y="2326632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1" name="Ellipse 320">
              <a:extLst>
                <a:ext uri="{FF2B5EF4-FFF2-40B4-BE49-F238E27FC236}">
                  <a16:creationId xmlns:a16="http://schemas.microsoft.com/office/drawing/2014/main" id="{E3ED8AA9-4B18-F614-017A-1DD2D9DEE86C}"/>
                </a:ext>
              </a:extLst>
            </p:cNvPr>
            <p:cNvSpPr/>
            <p:nvPr/>
          </p:nvSpPr>
          <p:spPr>
            <a:xfrm>
              <a:off x="-19682866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2" name="Ellipse 321">
              <a:extLst>
                <a:ext uri="{FF2B5EF4-FFF2-40B4-BE49-F238E27FC236}">
                  <a16:creationId xmlns:a16="http://schemas.microsoft.com/office/drawing/2014/main" id="{EE31C692-C616-7306-BFC5-0ECF1E39BEFC}"/>
                </a:ext>
              </a:extLst>
            </p:cNvPr>
            <p:cNvSpPr/>
            <p:nvPr/>
          </p:nvSpPr>
          <p:spPr>
            <a:xfrm>
              <a:off x="-19525776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3" name="Ellipse 322">
              <a:extLst>
                <a:ext uri="{FF2B5EF4-FFF2-40B4-BE49-F238E27FC236}">
                  <a16:creationId xmlns:a16="http://schemas.microsoft.com/office/drawing/2014/main" id="{9533122E-F3DE-2342-0CF6-CCBC00DFE378}"/>
                </a:ext>
              </a:extLst>
            </p:cNvPr>
            <p:cNvSpPr/>
            <p:nvPr/>
          </p:nvSpPr>
          <p:spPr>
            <a:xfrm>
              <a:off x="-16858709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4" name="Ellipse 323">
              <a:extLst>
                <a:ext uri="{FF2B5EF4-FFF2-40B4-BE49-F238E27FC236}">
                  <a16:creationId xmlns:a16="http://schemas.microsoft.com/office/drawing/2014/main" id="{B2B9383B-92BE-3373-1AA5-1AD2085FDC07}"/>
                </a:ext>
              </a:extLst>
            </p:cNvPr>
            <p:cNvSpPr/>
            <p:nvPr/>
          </p:nvSpPr>
          <p:spPr>
            <a:xfrm>
              <a:off x="-16545012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5" name="Ellipse 324">
              <a:extLst>
                <a:ext uri="{FF2B5EF4-FFF2-40B4-BE49-F238E27FC236}">
                  <a16:creationId xmlns:a16="http://schemas.microsoft.com/office/drawing/2014/main" id="{AB79CB7C-59CF-5888-CF00-1B6D4B6252FF}"/>
                </a:ext>
              </a:extLst>
            </p:cNvPr>
            <p:cNvSpPr/>
            <p:nvPr/>
          </p:nvSpPr>
          <p:spPr>
            <a:xfrm>
              <a:off x="-16231155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6" name="Ellipse 325">
              <a:extLst>
                <a:ext uri="{FF2B5EF4-FFF2-40B4-BE49-F238E27FC236}">
                  <a16:creationId xmlns:a16="http://schemas.microsoft.com/office/drawing/2014/main" id="{061709D6-16B4-F96E-0EE7-5590BB80678C}"/>
                </a:ext>
              </a:extLst>
            </p:cNvPr>
            <p:cNvSpPr/>
            <p:nvPr/>
          </p:nvSpPr>
          <p:spPr>
            <a:xfrm>
              <a:off x="-15917297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7" name="Ellipse 326">
              <a:extLst>
                <a:ext uri="{FF2B5EF4-FFF2-40B4-BE49-F238E27FC236}">
                  <a16:creationId xmlns:a16="http://schemas.microsoft.com/office/drawing/2014/main" id="{13A30672-106C-6045-31D1-1D4CD974634C}"/>
                </a:ext>
              </a:extLst>
            </p:cNvPr>
            <p:cNvSpPr/>
            <p:nvPr/>
          </p:nvSpPr>
          <p:spPr>
            <a:xfrm>
              <a:off x="-19369008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8" name="Ellipse 327">
              <a:extLst>
                <a:ext uri="{FF2B5EF4-FFF2-40B4-BE49-F238E27FC236}">
                  <a16:creationId xmlns:a16="http://schemas.microsoft.com/office/drawing/2014/main" id="{4B27E487-7731-DF66-1E8E-1E9F942193B3}"/>
                </a:ext>
              </a:extLst>
            </p:cNvPr>
            <p:cNvSpPr/>
            <p:nvPr/>
          </p:nvSpPr>
          <p:spPr>
            <a:xfrm>
              <a:off x="-18584283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9" name="Ellipse 328">
              <a:extLst>
                <a:ext uri="{FF2B5EF4-FFF2-40B4-BE49-F238E27FC236}">
                  <a16:creationId xmlns:a16="http://schemas.microsoft.com/office/drawing/2014/main" id="{3D3E253A-AFC3-91D7-9C8A-CD29A02C24A9}"/>
                </a:ext>
              </a:extLst>
            </p:cNvPr>
            <p:cNvSpPr/>
            <p:nvPr/>
          </p:nvSpPr>
          <p:spPr>
            <a:xfrm>
              <a:off x="-15524974" y="190542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0" name="Ellipse 329">
              <a:extLst>
                <a:ext uri="{FF2B5EF4-FFF2-40B4-BE49-F238E27FC236}">
                  <a16:creationId xmlns:a16="http://schemas.microsoft.com/office/drawing/2014/main" id="{B2C44E09-8C3A-A09C-3223-4604C209CAFB}"/>
                </a:ext>
              </a:extLst>
            </p:cNvPr>
            <p:cNvSpPr/>
            <p:nvPr/>
          </p:nvSpPr>
          <p:spPr>
            <a:xfrm>
              <a:off x="-15211117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1" name="Ellipse 330">
              <a:extLst>
                <a:ext uri="{FF2B5EF4-FFF2-40B4-BE49-F238E27FC236}">
                  <a16:creationId xmlns:a16="http://schemas.microsoft.com/office/drawing/2014/main" id="{E31A3C66-5504-CBE0-CB24-5EC0C99E474E}"/>
                </a:ext>
              </a:extLst>
            </p:cNvPr>
            <p:cNvSpPr/>
            <p:nvPr/>
          </p:nvSpPr>
          <p:spPr>
            <a:xfrm>
              <a:off x="-15524974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2" name="Ellipse 331">
              <a:extLst>
                <a:ext uri="{FF2B5EF4-FFF2-40B4-BE49-F238E27FC236}">
                  <a16:creationId xmlns:a16="http://schemas.microsoft.com/office/drawing/2014/main" id="{394CE75D-C657-05D6-7A0B-EF4E4EC9F0E9}"/>
                </a:ext>
              </a:extLst>
            </p:cNvPr>
            <p:cNvSpPr/>
            <p:nvPr/>
          </p:nvSpPr>
          <p:spPr>
            <a:xfrm>
              <a:off x="-18976927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3" name="Ellipse 332">
              <a:extLst>
                <a:ext uri="{FF2B5EF4-FFF2-40B4-BE49-F238E27FC236}">
                  <a16:creationId xmlns:a16="http://schemas.microsoft.com/office/drawing/2014/main" id="{2ADFE797-EDD2-FF36-E84E-F75E859F2A14}"/>
                </a:ext>
              </a:extLst>
            </p:cNvPr>
            <p:cNvSpPr/>
            <p:nvPr/>
          </p:nvSpPr>
          <p:spPr>
            <a:xfrm>
              <a:off x="-17643112" y="2299427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4" name="Ellipse 333">
              <a:extLst>
                <a:ext uri="{FF2B5EF4-FFF2-40B4-BE49-F238E27FC236}">
                  <a16:creationId xmlns:a16="http://schemas.microsoft.com/office/drawing/2014/main" id="{6A7AF569-97A3-CBA1-8B0C-3E62CFAF8690}"/>
                </a:ext>
              </a:extLst>
            </p:cNvPr>
            <p:cNvSpPr/>
            <p:nvPr/>
          </p:nvSpPr>
          <p:spPr>
            <a:xfrm>
              <a:off x="-15838832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5" name="Ellipse 334">
              <a:extLst>
                <a:ext uri="{FF2B5EF4-FFF2-40B4-BE49-F238E27FC236}">
                  <a16:creationId xmlns:a16="http://schemas.microsoft.com/office/drawing/2014/main" id="{51BA1069-AF62-ED74-0479-0CB5DFA31B18}"/>
                </a:ext>
              </a:extLst>
            </p:cNvPr>
            <p:cNvSpPr/>
            <p:nvPr/>
          </p:nvSpPr>
          <p:spPr>
            <a:xfrm>
              <a:off x="-15760609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6" name="Ellipse 335">
              <a:extLst>
                <a:ext uri="{FF2B5EF4-FFF2-40B4-BE49-F238E27FC236}">
                  <a16:creationId xmlns:a16="http://schemas.microsoft.com/office/drawing/2014/main" id="{02515FFC-387E-B3D4-E130-2D8EB96CDB0E}"/>
                </a:ext>
              </a:extLst>
            </p:cNvPr>
            <p:cNvSpPr/>
            <p:nvPr/>
          </p:nvSpPr>
          <p:spPr>
            <a:xfrm>
              <a:off x="-18663069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7" name="Ellipse 336">
              <a:extLst>
                <a:ext uri="{FF2B5EF4-FFF2-40B4-BE49-F238E27FC236}">
                  <a16:creationId xmlns:a16="http://schemas.microsoft.com/office/drawing/2014/main" id="{5EB29151-270E-FA29-474F-D44D11ACFCDE}"/>
                </a:ext>
              </a:extLst>
            </p:cNvPr>
            <p:cNvSpPr/>
            <p:nvPr/>
          </p:nvSpPr>
          <p:spPr>
            <a:xfrm>
              <a:off x="-15446752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8" name="Ellipse 337">
              <a:extLst>
                <a:ext uri="{FF2B5EF4-FFF2-40B4-BE49-F238E27FC236}">
                  <a16:creationId xmlns:a16="http://schemas.microsoft.com/office/drawing/2014/main" id="{090D342A-724A-23A2-3952-73690271B593}"/>
                </a:ext>
              </a:extLst>
            </p:cNvPr>
            <p:cNvSpPr/>
            <p:nvPr/>
          </p:nvSpPr>
          <p:spPr>
            <a:xfrm>
              <a:off x="-17408041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9" name="Ellipse 338">
              <a:extLst>
                <a:ext uri="{FF2B5EF4-FFF2-40B4-BE49-F238E27FC236}">
                  <a16:creationId xmlns:a16="http://schemas.microsoft.com/office/drawing/2014/main" id="{39849435-5E4C-1282-F1A1-B137A2BA2DAC}"/>
                </a:ext>
              </a:extLst>
            </p:cNvPr>
            <p:cNvSpPr/>
            <p:nvPr/>
          </p:nvSpPr>
          <p:spPr>
            <a:xfrm>
              <a:off x="-15132974" y="20277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0" name="Ellipse 339">
              <a:extLst>
                <a:ext uri="{FF2B5EF4-FFF2-40B4-BE49-F238E27FC236}">
                  <a16:creationId xmlns:a16="http://schemas.microsoft.com/office/drawing/2014/main" id="{A7AAD145-91A8-F7E8-92D6-4853C0AE0F82}"/>
                </a:ext>
              </a:extLst>
            </p:cNvPr>
            <p:cNvSpPr/>
            <p:nvPr/>
          </p:nvSpPr>
          <p:spPr>
            <a:xfrm>
              <a:off x="-20075107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1" name="Ellipse 340">
              <a:extLst>
                <a:ext uri="{FF2B5EF4-FFF2-40B4-BE49-F238E27FC236}">
                  <a16:creationId xmlns:a16="http://schemas.microsoft.com/office/drawing/2014/main" id="{6C2599DB-4436-D5CD-E2D9-155EEB7FCBBC}"/>
                </a:ext>
              </a:extLst>
            </p:cNvPr>
            <p:cNvSpPr/>
            <p:nvPr/>
          </p:nvSpPr>
          <p:spPr>
            <a:xfrm>
              <a:off x="-19290624" y="2095627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2" name="Ellipse 341">
              <a:extLst>
                <a:ext uri="{FF2B5EF4-FFF2-40B4-BE49-F238E27FC236}">
                  <a16:creationId xmlns:a16="http://schemas.microsoft.com/office/drawing/2014/main" id="{FCBCA565-D634-035C-A80F-90177ECD4B48}"/>
                </a:ext>
              </a:extLst>
            </p:cNvPr>
            <p:cNvSpPr/>
            <p:nvPr/>
          </p:nvSpPr>
          <p:spPr>
            <a:xfrm>
              <a:off x="-19761250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3" name="Ellipse 342">
              <a:extLst>
                <a:ext uri="{FF2B5EF4-FFF2-40B4-BE49-F238E27FC236}">
                  <a16:creationId xmlns:a16="http://schemas.microsoft.com/office/drawing/2014/main" id="{1CD3B00F-A1A8-A006-EF0A-1F13037984D4}"/>
                </a:ext>
              </a:extLst>
            </p:cNvPr>
            <p:cNvSpPr/>
            <p:nvPr/>
          </p:nvSpPr>
          <p:spPr>
            <a:xfrm>
              <a:off x="-19055069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4" name="Ellipse 343">
              <a:extLst>
                <a:ext uri="{FF2B5EF4-FFF2-40B4-BE49-F238E27FC236}">
                  <a16:creationId xmlns:a16="http://schemas.microsoft.com/office/drawing/2014/main" id="{4480457A-2777-5A01-7600-5B3E6BEB06A9}"/>
                </a:ext>
              </a:extLst>
            </p:cNvPr>
            <p:cNvSpPr/>
            <p:nvPr/>
          </p:nvSpPr>
          <p:spPr>
            <a:xfrm>
              <a:off x="-19447392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5" name="Ellipse 344">
              <a:extLst>
                <a:ext uri="{FF2B5EF4-FFF2-40B4-BE49-F238E27FC236}">
                  <a16:creationId xmlns:a16="http://schemas.microsoft.com/office/drawing/2014/main" id="{EAE199B9-0949-6D57-F548-0896A65D64B6}"/>
                </a:ext>
              </a:extLst>
            </p:cNvPr>
            <p:cNvSpPr/>
            <p:nvPr/>
          </p:nvSpPr>
          <p:spPr>
            <a:xfrm>
              <a:off x="-15446832" y="2082061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6" name="Ellipse 345">
              <a:extLst>
                <a:ext uri="{FF2B5EF4-FFF2-40B4-BE49-F238E27FC236}">
                  <a16:creationId xmlns:a16="http://schemas.microsoft.com/office/drawing/2014/main" id="{30AF1C4F-1798-895F-8E93-7DC48A73EC00}"/>
                </a:ext>
              </a:extLst>
            </p:cNvPr>
            <p:cNvSpPr/>
            <p:nvPr/>
          </p:nvSpPr>
          <p:spPr>
            <a:xfrm>
              <a:off x="-19133534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7" name="Ellipse 346">
              <a:extLst>
                <a:ext uri="{FF2B5EF4-FFF2-40B4-BE49-F238E27FC236}">
                  <a16:creationId xmlns:a16="http://schemas.microsoft.com/office/drawing/2014/main" id="{7D55E891-4FE1-5A46-84D9-E88E9730D4E2}"/>
                </a:ext>
              </a:extLst>
            </p:cNvPr>
            <p:cNvSpPr/>
            <p:nvPr/>
          </p:nvSpPr>
          <p:spPr>
            <a:xfrm>
              <a:off x="-18113738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8" name="Ellipse 347">
              <a:extLst>
                <a:ext uri="{FF2B5EF4-FFF2-40B4-BE49-F238E27FC236}">
                  <a16:creationId xmlns:a16="http://schemas.microsoft.com/office/drawing/2014/main" id="{018C3955-CD2A-4B95-104B-8567A1C16796}"/>
                </a:ext>
              </a:extLst>
            </p:cNvPr>
            <p:cNvSpPr/>
            <p:nvPr/>
          </p:nvSpPr>
          <p:spPr>
            <a:xfrm>
              <a:off x="-18819676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9" name="Ellipse 348">
              <a:extLst>
                <a:ext uri="{FF2B5EF4-FFF2-40B4-BE49-F238E27FC236}">
                  <a16:creationId xmlns:a16="http://schemas.microsoft.com/office/drawing/2014/main" id="{FD43C4F8-B4EA-483F-5D81-2F9DC4C2E13E}"/>
                </a:ext>
              </a:extLst>
            </p:cNvPr>
            <p:cNvSpPr/>
            <p:nvPr/>
          </p:nvSpPr>
          <p:spPr>
            <a:xfrm>
              <a:off x="-19368927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0" name="Ellipse 349">
              <a:extLst>
                <a:ext uri="{FF2B5EF4-FFF2-40B4-BE49-F238E27FC236}">
                  <a16:creationId xmlns:a16="http://schemas.microsoft.com/office/drawing/2014/main" id="{B818315E-C22D-9A92-2617-1BBA0C29F176}"/>
                </a:ext>
              </a:extLst>
            </p:cNvPr>
            <p:cNvSpPr/>
            <p:nvPr/>
          </p:nvSpPr>
          <p:spPr>
            <a:xfrm>
              <a:off x="-17956970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1" name="Ellipse 350">
              <a:extLst>
                <a:ext uri="{FF2B5EF4-FFF2-40B4-BE49-F238E27FC236}">
                  <a16:creationId xmlns:a16="http://schemas.microsoft.com/office/drawing/2014/main" id="{CDA916FE-6B1C-3917-E3C6-40C79F60038E}"/>
                </a:ext>
              </a:extLst>
            </p:cNvPr>
            <p:cNvSpPr/>
            <p:nvPr/>
          </p:nvSpPr>
          <p:spPr>
            <a:xfrm>
              <a:off x="-19682624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2" name="Ellipse 351">
              <a:extLst>
                <a:ext uri="{FF2B5EF4-FFF2-40B4-BE49-F238E27FC236}">
                  <a16:creationId xmlns:a16="http://schemas.microsoft.com/office/drawing/2014/main" id="{9D8823AE-039C-023F-B63D-F2F1AF64FB13}"/>
                </a:ext>
              </a:extLst>
            </p:cNvPr>
            <p:cNvSpPr/>
            <p:nvPr/>
          </p:nvSpPr>
          <p:spPr>
            <a:xfrm>
              <a:off x="-18192041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3" name="Ellipse 352">
              <a:extLst>
                <a:ext uri="{FF2B5EF4-FFF2-40B4-BE49-F238E27FC236}">
                  <a16:creationId xmlns:a16="http://schemas.microsoft.com/office/drawing/2014/main" id="{067F1AF0-8323-07FF-F74C-089D92BBA8CA}"/>
                </a:ext>
              </a:extLst>
            </p:cNvPr>
            <p:cNvSpPr/>
            <p:nvPr/>
          </p:nvSpPr>
          <p:spPr>
            <a:xfrm>
              <a:off x="-17878264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4" name="Ellipse 353">
              <a:extLst>
                <a:ext uri="{FF2B5EF4-FFF2-40B4-BE49-F238E27FC236}">
                  <a16:creationId xmlns:a16="http://schemas.microsoft.com/office/drawing/2014/main" id="{3C8657B3-2D0B-FED4-99BE-130C86CF4FD3}"/>
                </a:ext>
              </a:extLst>
            </p:cNvPr>
            <p:cNvSpPr/>
            <p:nvPr/>
          </p:nvSpPr>
          <p:spPr>
            <a:xfrm>
              <a:off x="-17878183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5" name="Ellipse 354">
              <a:extLst>
                <a:ext uri="{FF2B5EF4-FFF2-40B4-BE49-F238E27FC236}">
                  <a16:creationId xmlns:a16="http://schemas.microsoft.com/office/drawing/2014/main" id="{39AAF38E-7971-927A-18DC-CAAACFC3F703}"/>
                </a:ext>
              </a:extLst>
            </p:cNvPr>
            <p:cNvSpPr/>
            <p:nvPr/>
          </p:nvSpPr>
          <p:spPr>
            <a:xfrm>
              <a:off x="-17329335" y="229943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6" name="Ellipse 355">
              <a:extLst>
                <a:ext uri="{FF2B5EF4-FFF2-40B4-BE49-F238E27FC236}">
                  <a16:creationId xmlns:a16="http://schemas.microsoft.com/office/drawing/2014/main" id="{B780A529-1143-ADD6-922F-45BA29621936}"/>
                </a:ext>
              </a:extLst>
            </p:cNvPr>
            <p:cNvSpPr/>
            <p:nvPr/>
          </p:nvSpPr>
          <p:spPr>
            <a:xfrm>
              <a:off x="-19447392" y="1986944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7" name="Ellipse 356">
              <a:extLst>
                <a:ext uri="{FF2B5EF4-FFF2-40B4-BE49-F238E27FC236}">
                  <a16:creationId xmlns:a16="http://schemas.microsoft.com/office/drawing/2014/main" id="{7F71E7DB-B919-63C6-7D2E-A05DD1AAD730}"/>
                </a:ext>
              </a:extLst>
            </p:cNvPr>
            <p:cNvSpPr/>
            <p:nvPr/>
          </p:nvSpPr>
          <p:spPr>
            <a:xfrm>
              <a:off x="-17408041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8" name="Ellipse 357">
              <a:extLst>
                <a:ext uri="{FF2B5EF4-FFF2-40B4-BE49-F238E27FC236}">
                  <a16:creationId xmlns:a16="http://schemas.microsoft.com/office/drawing/2014/main" id="{B8B738A7-88AF-A33C-FFCD-0E7EE281441C}"/>
                </a:ext>
              </a:extLst>
            </p:cNvPr>
            <p:cNvSpPr/>
            <p:nvPr/>
          </p:nvSpPr>
          <p:spPr>
            <a:xfrm>
              <a:off x="-18741212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9" name="Ellipse 358">
              <a:extLst>
                <a:ext uri="{FF2B5EF4-FFF2-40B4-BE49-F238E27FC236}">
                  <a16:creationId xmlns:a16="http://schemas.microsoft.com/office/drawing/2014/main" id="{7DDE23D9-AF30-AADA-B1FA-204BC00D29F1}"/>
                </a:ext>
              </a:extLst>
            </p:cNvPr>
            <p:cNvSpPr/>
            <p:nvPr/>
          </p:nvSpPr>
          <p:spPr>
            <a:xfrm>
              <a:off x="-17094183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0" name="Ellipse 359">
              <a:extLst>
                <a:ext uri="{FF2B5EF4-FFF2-40B4-BE49-F238E27FC236}">
                  <a16:creationId xmlns:a16="http://schemas.microsoft.com/office/drawing/2014/main" id="{53942126-43EF-B3ED-5864-5AFB6E3F76E1}"/>
                </a:ext>
              </a:extLst>
            </p:cNvPr>
            <p:cNvSpPr/>
            <p:nvPr/>
          </p:nvSpPr>
          <p:spPr>
            <a:xfrm>
              <a:off x="-19761250" y="1986944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1" name="Ellipse 360">
              <a:extLst>
                <a:ext uri="{FF2B5EF4-FFF2-40B4-BE49-F238E27FC236}">
                  <a16:creationId xmlns:a16="http://schemas.microsoft.com/office/drawing/2014/main" id="{0B9B4E2E-C818-0935-A7FA-9CEB25BCE209}"/>
                </a:ext>
              </a:extLst>
            </p:cNvPr>
            <p:cNvSpPr/>
            <p:nvPr/>
          </p:nvSpPr>
          <p:spPr>
            <a:xfrm>
              <a:off x="-16780325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2" name="Ellipse 361">
              <a:extLst>
                <a:ext uri="{FF2B5EF4-FFF2-40B4-BE49-F238E27FC236}">
                  <a16:creationId xmlns:a16="http://schemas.microsoft.com/office/drawing/2014/main" id="{38908AAB-9939-D898-FB4D-D7773F194152}"/>
                </a:ext>
              </a:extLst>
            </p:cNvPr>
            <p:cNvSpPr/>
            <p:nvPr/>
          </p:nvSpPr>
          <p:spPr>
            <a:xfrm>
              <a:off x="-16309377" y="21771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3" name="Ellipse 362">
              <a:extLst>
                <a:ext uri="{FF2B5EF4-FFF2-40B4-BE49-F238E27FC236}">
                  <a16:creationId xmlns:a16="http://schemas.microsoft.com/office/drawing/2014/main" id="{045647F7-D194-7188-DAF3-CEE545D1B18C}"/>
                </a:ext>
              </a:extLst>
            </p:cNvPr>
            <p:cNvSpPr/>
            <p:nvPr/>
          </p:nvSpPr>
          <p:spPr>
            <a:xfrm>
              <a:off x="-16466548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4" name="Ellipse 363">
              <a:extLst>
                <a:ext uri="{FF2B5EF4-FFF2-40B4-BE49-F238E27FC236}">
                  <a16:creationId xmlns:a16="http://schemas.microsoft.com/office/drawing/2014/main" id="{75DD2B83-13E5-39CC-56B4-B09E0969412D}"/>
                </a:ext>
              </a:extLst>
            </p:cNvPr>
            <p:cNvSpPr/>
            <p:nvPr/>
          </p:nvSpPr>
          <p:spPr>
            <a:xfrm>
              <a:off x="-17643112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5" name="Ellipse 364">
              <a:extLst>
                <a:ext uri="{FF2B5EF4-FFF2-40B4-BE49-F238E27FC236}">
                  <a16:creationId xmlns:a16="http://schemas.microsoft.com/office/drawing/2014/main" id="{9BBE1CEB-3149-44B9-5D50-1868F3997022}"/>
                </a:ext>
              </a:extLst>
            </p:cNvPr>
            <p:cNvSpPr/>
            <p:nvPr/>
          </p:nvSpPr>
          <p:spPr>
            <a:xfrm>
              <a:off x="-16152690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6" name="Ellipse 365">
              <a:extLst>
                <a:ext uri="{FF2B5EF4-FFF2-40B4-BE49-F238E27FC236}">
                  <a16:creationId xmlns:a16="http://schemas.microsoft.com/office/drawing/2014/main" id="{1944594E-2A25-D9FA-A145-55CCEC025280}"/>
                </a:ext>
              </a:extLst>
            </p:cNvPr>
            <p:cNvSpPr/>
            <p:nvPr/>
          </p:nvSpPr>
          <p:spPr>
            <a:xfrm>
              <a:off x="-20075107" y="1986944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7" name="Ellipse 366">
              <a:extLst>
                <a:ext uri="{FF2B5EF4-FFF2-40B4-BE49-F238E27FC236}">
                  <a16:creationId xmlns:a16="http://schemas.microsoft.com/office/drawing/2014/main" id="{FE7C6478-A49C-3A15-6A87-FEC46236FC89}"/>
                </a:ext>
              </a:extLst>
            </p:cNvPr>
            <p:cNvSpPr/>
            <p:nvPr/>
          </p:nvSpPr>
          <p:spPr>
            <a:xfrm>
              <a:off x="-15838832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8" name="Ellipse 367">
              <a:extLst>
                <a:ext uri="{FF2B5EF4-FFF2-40B4-BE49-F238E27FC236}">
                  <a16:creationId xmlns:a16="http://schemas.microsoft.com/office/drawing/2014/main" id="{4A763FB3-1599-C199-14DB-532F8DD459D8}"/>
                </a:ext>
              </a:extLst>
            </p:cNvPr>
            <p:cNvSpPr/>
            <p:nvPr/>
          </p:nvSpPr>
          <p:spPr>
            <a:xfrm>
              <a:off x="-15446832" y="19190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9" name="Ellipse 368">
              <a:extLst>
                <a:ext uri="{FF2B5EF4-FFF2-40B4-BE49-F238E27FC236}">
                  <a16:creationId xmlns:a16="http://schemas.microsoft.com/office/drawing/2014/main" id="{C65A6E59-528B-4FA1-54D1-B4D8B86E0016}"/>
                </a:ext>
              </a:extLst>
            </p:cNvPr>
            <p:cNvSpPr/>
            <p:nvPr/>
          </p:nvSpPr>
          <p:spPr>
            <a:xfrm>
              <a:off x="-15524974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0" name="Ellipse 369">
              <a:extLst>
                <a:ext uri="{FF2B5EF4-FFF2-40B4-BE49-F238E27FC236}">
                  <a16:creationId xmlns:a16="http://schemas.microsoft.com/office/drawing/2014/main" id="{9522B00C-0065-8CAD-0CAD-286D4E514826}"/>
                </a:ext>
              </a:extLst>
            </p:cNvPr>
            <p:cNvSpPr/>
            <p:nvPr/>
          </p:nvSpPr>
          <p:spPr>
            <a:xfrm>
              <a:off x="-18113818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1" name="Ellipse 370">
              <a:extLst>
                <a:ext uri="{FF2B5EF4-FFF2-40B4-BE49-F238E27FC236}">
                  <a16:creationId xmlns:a16="http://schemas.microsoft.com/office/drawing/2014/main" id="{84175871-1E83-CA4C-ABFB-DA51D150E04B}"/>
                </a:ext>
              </a:extLst>
            </p:cNvPr>
            <p:cNvSpPr/>
            <p:nvPr/>
          </p:nvSpPr>
          <p:spPr>
            <a:xfrm>
              <a:off x="-15211117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2" name="Ellipse 371">
              <a:extLst>
                <a:ext uri="{FF2B5EF4-FFF2-40B4-BE49-F238E27FC236}">
                  <a16:creationId xmlns:a16="http://schemas.microsoft.com/office/drawing/2014/main" id="{0FDF4229-7D59-68B7-0A79-8107DA07D8D1}"/>
                </a:ext>
              </a:extLst>
            </p:cNvPr>
            <p:cNvSpPr/>
            <p:nvPr/>
          </p:nvSpPr>
          <p:spPr>
            <a:xfrm>
              <a:off x="-16623155" y="21771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3" name="Ellipse 372">
              <a:extLst>
                <a:ext uri="{FF2B5EF4-FFF2-40B4-BE49-F238E27FC236}">
                  <a16:creationId xmlns:a16="http://schemas.microsoft.com/office/drawing/2014/main" id="{DA847686-61E6-3E70-2D6C-4F413EDC7948}"/>
                </a:ext>
              </a:extLst>
            </p:cNvPr>
            <p:cNvSpPr/>
            <p:nvPr/>
          </p:nvSpPr>
          <p:spPr>
            <a:xfrm>
              <a:off x="-15446832" y="19733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4" name="Ellipse 373">
              <a:extLst>
                <a:ext uri="{FF2B5EF4-FFF2-40B4-BE49-F238E27FC236}">
                  <a16:creationId xmlns:a16="http://schemas.microsoft.com/office/drawing/2014/main" id="{131DB13D-7E09-4329-0890-8F928A9369C9}"/>
                </a:ext>
              </a:extLst>
            </p:cNvPr>
            <p:cNvSpPr/>
            <p:nvPr/>
          </p:nvSpPr>
          <p:spPr>
            <a:xfrm>
              <a:off x="-17172325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5" name="Ellipse 374">
              <a:extLst>
                <a:ext uri="{FF2B5EF4-FFF2-40B4-BE49-F238E27FC236}">
                  <a16:creationId xmlns:a16="http://schemas.microsoft.com/office/drawing/2014/main" id="{16366A9C-F282-CDF6-E1BB-7081471314AC}"/>
                </a:ext>
              </a:extLst>
            </p:cNvPr>
            <p:cNvSpPr/>
            <p:nvPr/>
          </p:nvSpPr>
          <p:spPr>
            <a:xfrm>
              <a:off x="-17799960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6" name="Ellipse 375">
              <a:extLst>
                <a:ext uri="{FF2B5EF4-FFF2-40B4-BE49-F238E27FC236}">
                  <a16:creationId xmlns:a16="http://schemas.microsoft.com/office/drawing/2014/main" id="{8DC210DF-4C0E-4D5C-8410-2D9A79B36395}"/>
                </a:ext>
              </a:extLst>
            </p:cNvPr>
            <p:cNvSpPr/>
            <p:nvPr/>
          </p:nvSpPr>
          <p:spPr>
            <a:xfrm>
              <a:off x="-16623155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7" name="Ellipse 376">
              <a:extLst>
                <a:ext uri="{FF2B5EF4-FFF2-40B4-BE49-F238E27FC236}">
                  <a16:creationId xmlns:a16="http://schemas.microsoft.com/office/drawing/2014/main" id="{55F38716-1EA2-D59F-43D4-6DAB4F039A1B}"/>
                </a:ext>
              </a:extLst>
            </p:cNvPr>
            <p:cNvSpPr/>
            <p:nvPr/>
          </p:nvSpPr>
          <p:spPr>
            <a:xfrm>
              <a:off x="-19211837" y="2054896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8" name="Ellipse 377">
              <a:extLst>
                <a:ext uri="{FF2B5EF4-FFF2-40B4-BE49-F238E27FC236}">
                  <a16:creationId xmlns:a16="http://schemas.microsoft.com/office/drawing/2014/main" id="{05C57D57-6A78-982D-77D3-B3BF7C64AE83}"/>
                </a:ext>
              </a:extLst>
            </p:cNvPr>
            <p:cNvSpPr/>
            <p:nvPr/>
          </p:nvSpPr>
          <p:spPr>
            <a:xfrm>
              <a:off x="-17486344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9" name="Ellipse 378">
              <a:extLst>
                <a:ext uri="{FF2B5EF4-FFF2-40B4-BE49-F238E27FC236}">
                  <a16:creationId xmlns:a16="http://schemas.microsoft.com/office/drawing/2014/main" id="{0293C61C-361A-C720-E110-25E121586AF5}"/>
                </a:ext>
              </a:extLst>
            </p:cNvPr>
            <p:cNvSpPr/>
            <p:nvPr/>
          </p:nvSpPr>
          <p:spPr>
            <a:xfrm>
              <a:off x="-17408041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0" name="Ellipse 379">
              <a:extLst>
                <a:ext uri="{FF2B5EF4-FFF2-40B4-BE49-F238E27FC236}">
                  <a16:creationId xmlns:a16="http://schemas.microsoft.com/office/drawing/2014/main" id="{7F4A5CC5-A497-5486-98A8-E9EE1C0B26CD}"/>
                </a:ext>
              </a:extLst>
            </p:cNvPr>
            <p:cNvSpPr/>
            <p:nvPr/>
          </p:nvSpPr>
          <p:spPr>
            <a:xfrm>
              <a:off x="-16309297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1" name="Ellipse 380">
              <a:extLst>
                <a:ext uri="{FF2B5EF4-FFF2-40B4-BE49-F238E27FC236}">
                  <a16:creationId xmlns:a16="http://schemas.microsoft.com/office/drawing/2014/main" id="{85FCEB0D-4DD3-E712-CCD5-BAF874AE765F}"/>
                </a:ext>
              </a:extLst>
            </p:cNvPr>
            <p:cNvSpPr/>
            <p:nvPr/>
          </p:nvSpPr>
          <p:spPr>
            <a:xfrm>
              <a:off x="-17172406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2" name="Ellipse 381">
              <a:extLst>
                <a:ext uri="{FF2B5EF4-FFF2-40B4-BE49-F238E27FC236}">
                  <a16:creationId xmlns:a16="http://schemas.microsoft.com/office/drawing/2014/main" id="{29C544D4-A8ED-98B8-CCFA-1619EFA334D4}"/>
                </a:ext>
              </a:extLst>
            </p:cNvPr>
            <p:cNvSpPr/>
            <p:nvPr/>
          </p:nvSpPr>
          <p:spPr>
            <a:xfrm>
              <a:off x="-16701941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3" name="Ellipse 382">
              <a:extLst>
                <a:ext uri="{FF2B5EF4-FFF2-40B4-BE49-F238E27FC236}">
                  <a16:creationId xmlns:a16="http://schemas.microsoft.com/office/drawing/2014/main" id="{6E949A90-58A9-31CE-DE1F-24C54064FC26}"/>
                </a:ext>
              </a:extLst>
            </p:cNvPr>
            <p:cNvSpPr/>
            <p:nvPr/>
          </p:nvSpPr>
          <p:spPr>
            <a:xfrm>
              <a:off x="-18270586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4" name="Ellipse 383">
              <a:extLst>
                <a:ext uri="{FF2B5EF4-FFF2-40B4-BE49-F238E27FC236}">
                  <a16:creationId xmlns:a16="http://schemas.microsoft.com/office/drawing/2014/main" id="{045C910D-EDAC-5909-CC56-0BFD55DD939C}"/>
                </a:ext>
              </a:extLst>
            </p:cNvPr>
            <p:cNvSpPr/>
            <p:nvPr/>
          </p:nvSpPr>
          <p:spPr>
            <a:xfrm>
              <a:off x="-15760529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5" name="Ellipse 384">
              <a:extLst>
                <a:ext uri="{FF2B5EF4-FFF2-40B4-BE49-F238E27FC236}">
                  <a16:creationId xmlns:a16="http://schemas.microsoft.com/office/drawing/2014/main" id="{B2B1879F-B912-70D2-D09D-B06F55E5273A}"/>
                </a:ext>
              </a:extLst>
            </p:cNvPr>
            <p:cNvSpPr/>
            <p:nvPr/>
          </p:nvSpPr>
          <p:spPr>
            <a:xfrm>
              <a:off x="-18505899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6" name="Ellipse 385">
              <a:extLst>
                <a:ext uri="{FF2B5EF4-FFF2-40B4-BE49-F238E27FC236}">
                  <a16:creationId xmlns:a16="http://schemas.microsoft.com/office/drawing/2014/main" id="{47C558F5-2BBA-12DA-3C16-D921D06EEE7B}"/>
                </a:ext>
              </a:extLst>
            </p:cNvPr>
            <p:cNvSpPr/>
            <p:nvPr/>
          </p:nvSpPr>
          <p:spPr>
            <a:xfrm>
              <a:off x="-19839392" y="19733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7" name="Ellipse 386">
              <a:extLst>
                <a:ext uri="{FF2B5EF4-FFF2-40B4-BE49-F238E27FC236}">
                  <a16:creationId xmlns:a16="http://schemas.microsoft.com/office/drawing/2014/main" id="{2FBA2225-0099-33D4-4E33-0D8CCFAEE040}"/>
                </a:ext>
              </a:extLst>
            </p:cNvPr>
            <p:cNvSpPr/>
            <p:nvPr/>
          </p:nvSpPr>
          <p:spPr>
            <a:xfrm>
              <a:off x="-17643112" y="2054912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8" name="Ellipse 387">
              <a:extLst>
                <a:ext uri="{FF2B5EF4-FFF2-40B4-BE49-F238E27FC236}">
                  <a16:creationId xmlns:a16="http://schemas.microsoft.com/office/drawing/2014/main" id="{02606F7C-AEF6-CCC6-8D88-CE6D45E297FF}"/>
                </a:ext>
              </a:extLst>
            </p:cNvPr>
            <p:cNvSpPr/>
            <p:nvPr/>
          </p:nvSpPr>
          <p:spPr>
            <a:xfrm>
              <a:off x="-17878264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9" name="Ellipse 388">
              <a:extLst>
                <a:ext uri="{FF2B5EF4-FFF2-40B4-BE49-F238E27FC236}">
                  <a16:creationId xmlns:a16="http://schemas.microsoft.com/office/drawing/2014/main" id="{9F37A0B6-8D8B-DCE0-4C80-7BD36B6D9FC3}"/>
                </a:ext>
              </a:extLst>
            </p:cNvPr>
            <p:cNvSpPr/>
            <p:nvPr/>
          </p:nvSpPr>
          <p:spPr>
            <a:xfrm>
              <a:off x="-20153330" y="19733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0" name="Ellipse 389">
              <a:extLst>
                <a:ext uri="{FF2B5EF4-FFF2-40B4-BE49-F238E27FC236}">
                  <a16:creationId xmlns:a16="http://schemas.microsoft.com/office/drawing/2014/main" id="{155E2A2F-AEEA-E367-7091-86864C1AEA18}"/>
                </a:ext>
              </a:extLst>
            </p:cNvPr>
            <p:cNvSpPr/>
            <p:nvPr/>
          </p:nvSpPr>
          <p:spPr>
            <a:xfrm>
              <a:off x="-18192041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1" name="Ellipse 390">
              <a:extLst>
                <a:ext uri="{FF2B5EF4-FFF2-40B4-BE49-F238E27FC236}">
                  <a16:creationId xmlns:a16="http://schemas.microsoft.com/office/drawing/2014/main" id="{795450E5-1592-C456-9954-8784859489DD}"/>
                </a:ext>
              </a:extLst>
            </p:cNvPr>
            <p:cNvSpPr/>
            <p:nvPr/>
          </p:nvSpPr>
          <p:spPr>
            <a:xfrm>
              <a:off x="-17015719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2" name="Ellipse 391">
              <a:extLst>
                <a:ext uri="{FF2B5EF4-FFF2-40B4-BE49-F238E27FC236}">
                  <a16:creationId xmlns:a16="http://schemas.microsoft.com/office/drawing/2014/main" id="{3B1F96D6-A59E-3AC4-BA62-CA4BBB5E9190}"/>
                </a:ext>
              </a:extLst>
            </p:cNvPr>
            <p:cNvSpPr/>
            <p:nvPr/>
          </p:nvSpPr>
          <p:spPr>
            <a:xfrm>
              <a:off x="-16623155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3" name="Ellipse 392">
              <a:extLst>
                <a:ext uri="{FF2B5EF4-FFF2-40B4-BE49-F238E27FC236}">
                  <a16:creationId xmlns:a16="http://schemas.microsoft.com/office/drawing/2014/main" id="{5108931C-81C6-A20F-DFD8-B7F5F0C265FD}"/>
                </a:ext>
              </a:extLst>
            </p:cNvPr>
            <p:cNvSpPr/>
            <p:nvPr/>
          </p:nvSpPr>
          <p:spPr>
            <a:xfrm>
              <a:off x="-17250790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4" name="Ellipse 393">
              <a:extLst>
                <a:ext uri="{FF2B5EF4-FFF2-40B4-BE49-F238E27FC236}">
                  <a16:creationId xmlns:a16="http://schemas.microsoft.com/office/drawing/2014/main" id="{DEB0BF6E-A9DF-752E-A4E6-ECB969715EF6}"/>
                </a:ext>
              </a:extLst>
            </p:cNvPr>
            <p:cNvSpPr/>
            <p:nvPr/>
          </p:nvSpPr>
          <p:spPr>
            <a:xfrm>
              <a:off x="-18977008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5" name="Ellipse 394">
              <a:extLst>
                <a:ext uri="{FF2B5EF4-FFF2-40B4-BE49-F238E27FC236}">
                  <a16:creationId xmlns:a16="http://schemas.microsoft.com/office/drawing/2014/main" id="{AB52AA55-943F-44A9-BF99-934E21FF58A2}"/>
                </a:ext>
              </a:extLst>
            </p:cNvPr>
            <p:cNvSpPr/>
            <p:nvPr/>
          </p:nvSpPr>
          <p:spPr>
            <a:xfrm>
              <a:off x="-17643112" y="2245098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6" name="Ellipse 395">
              <a:extLst>
                <a:ext uri="{FF2B5EF4-FFF2-40B4-BE49-F238E27FC236}">
                  <a16:creationId xmlns:a16="http://schemas.microsoft.com/office/drawing/2014/main" id="{E1F9EE71-2795-1771-F430-1EF5503A7E2D}"/>
                </a:ext>
              </a:extLst>
            </p:cNvPr>
            <p:cNvSpPr/>
            <p:nvPr/>
          </p:nvSpPr>
          <p:spPr>
            <a:xfrm>
              <a:off x="-18035515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7" name="Ellipse 396">
              <a:extLst>
                <a:ext uri="{FF2B5EF4-FFF2-40B4-BE49-F238E27FC236}">
                  <a16:creationId xmlns:a16="http://schemas.microsoft.com/office/drawing/2014/main" id="{C562069B-0696-E1AC-061C-FBC734312957}"/>
                </a:ext>
              </a:extLst>
            </p:cNvPr>
            <p:cNvSpPr/>
            <p:nvPr/>
          </p:nvSpPr>
          <p:spPr>
            <a:xfrm>
              <a:off x="-16074387" y="2054896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8" name="Ellipse 397">
              <a:extLst>
                <a:ext uri="{FF2B5EF4-FFF2-40B4-BE49-F238E27FC236}">
                  <a16:creationId xmlns:a16="http://schemas.microsoft.com/office/drawing/2014/main" id="{93B6AC73-5AF0-C0E9-2625-32ED3B2BE43B}"/>
                </a:ext>
              </a:extLst>
            </p:cNvPr>
            <p:cNvSpPr/>
            <p:nvPr/>
          </p:nvSpPr>
          <p:spPr>
            <a:xfrm>
              <a:off x="-18663069" y="21771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9" name="Ellipse 398">
              <a:extLst>
                <a:ext uri="{FF2B5EF4-FFF2-40B4-BE49-F238E27FC236}">
                  <a16:creationId xmlns:a16="http://schemas.microsoft.com/office/drawing/2014/main" id="{456A69F8-C68D-C5A7-57ED-F69FACEED5B9}"/>
                </a:ext>
              </a:extLst>
            </p:cNvPr>
            <p:cNvSpPr/>
            <p:nvPr/>
          </p:nvSpPr>
          <p:spPr>
            <a:xfrm>
              <a:off x="-16545012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0" name="Ellipse 399">
              <a:extLst>
                <a:ext uri="{FF2B5EF4-FFF2-40B4-BE49-F238E27FC236}">
                  <a16:creationId xmlns:a16="http://schemas.microsoft.com/office/drawing/2014/main" id="{F4F17631-C47F-653B-C9AF-9897A49A8B01}"/>
                </a:ext>
              </a:extLst>
            </p:cNvPr>
            <p:cNvSpPr/>
            <p:nvPr/>
          </p:nvSpPr>
          <p:spPr>
            <a:xfrm>
              <a:off x="-18663069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1" name="Ellipse 400">
              <a:extLst>
                <a:ext uri="{FF2B5EF4-FFF2-40B4-BE49-F238E27FC236}">
                  <a16:creationId xmlns:a16="http://schemas.microsoft.com/office/drawing/2014/main" id="{632C7BFC-4655-C5C4-74F2-DA52910CD585}"/>
                </a:ext>
              </a:extLst>
            </p:cNvPr>
            <p:cNvSpPr/>
            <p:nvPr/>
          </p:nvSpPr>
          <p:spPr>
            <a:xfrm>
              <a:off x="-18505979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2" name="Ellipse 401">
              <a:extLst>
                <a:ext uri="{FF2B5EF4-FFF2-40B4-BE49-F238E27FC236}">
                  <a16:creationId xmlns:a16="http://schemas.microsoft.com/office/drawing/2014/main" id="{F5D4B2BF-E9F3-474C-5654-06005DCE33CA}"/>
                </a:ext>
              </a:extLst>
            </p:cNvPr>
            <p:cNvSpPr/>
            <p:nvPr/>
          </p:nvSpPr>
          <p:spPr>
            <a:xfrm>
              <a:off x="-18976927" y="21771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3" name="Ellipse 402">
              <a:extLst>
                <a:ext uri="{FF2B5EF4-FFF2-40B4-BE49-F238E27FC236}">
                  <a16:creationId xmlns:a16="http://schemas.microsoft.com/office/drawing/2014/main" id="{8A751C11-BD3B-8DC8-9DA3-2AFECBA89927}"/>
                </a:ext>
              </a:extLst>
            </p:cNvPr>
            <p:cNvSpPr/>
            <p:nvPr/>
          </p:nvSpPr>
          <p:spPr>
            <a:xfrm>
              <a:off x="-18349212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4" name="Ellipse 403">
              <a:extLst>
                <a:ext uri="{FF2B5EF4-FFF2-40B4-BE49-F238E27FC236}">
                  <a16:creationId xmlns:a16="http://schemas.microsoft.com/office/drawing/2014/main" id="{B557155F-7057-5410-3751-E1C6F674EAEE}"/>
                </a:ext>
              </a:extLst>
            </p:cNvPr>
            <p:cNvSpPr/>
            <p:nvPr/>
          </p:nvSpPr>
          <p:spPr>
            <a:xfrm>
              <a:off x="-18663069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5" name="Ellipse 404">
              <a:extLst>
                <a:ext uri="{FF2B5EF4-FFF2-40B4-BE49-F238E27FC236}">
                  <a16:creationId xmlns:a16="http://schemas.microsoft.com/office/drawing/2014/main" id="{DD6C2FD7-A5F0-2CBD-505B-CE9D42051E1F}"/>
                </a:ext>
              </a:extLst>
            </p:cNvPr>
            <p:cNvSpPr/>
            <p:nvPr/>
          </p:nvSpPr>
          <p:spPr>
            <a:xfrm>
              <a:off x="-18663069" y="1878229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6" name="Ellipse 405">
              <a:extLst>
                <a:ext uri="{FF2B5EF4-FFF2-40B4-BE49-F238E27FC236}">
                  <a16:creationId xmlns:a16="http://schemas.microsoft.com/office/drawing/2014/main" id="{4C1897D5-1E00-1EDE-7B92-F72BA94B0350}"/>
                </a:ext>
              </a:extLst>
            </p:cNvPr>
            <p:cNvSpPr/>
            <p:nvPr/>
          </p:nvSpPr>
          <p:spPr>
            <a:xfrm>
              <a:off x="-18035354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7" name="Ellipse 406">
              <a:extLst>
                <a:ext uri="{FF2B5EF4-FFF2-40B4-BE49-F238E27FC236}">
                  <a16:creationId xmlns:a16="http://schemas.microsoft.com/office/drawing/2014/main" id="{AE1D135A-5DFC-05FF-16B8-FA7A9844D0B2}"/>
                </a:ext>
              </a:extLst>
            </p:cNvPr>
            <p:cNvSpPr/>
            <p:nvPr/>
          </p:nvSpPr>
          <p:spPr>
            <a:xfrm>
              <a:off x="-16545012" y="2299443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8" name="Ellipse 407">
              <a:extLst>
                <a:ext uri="{FF2B5EF4-FFF2-40B4-BE49-F238E27FC236}">
                  <a16:creationId xmlns:a16="http://schemas.microsoft.com/office/drawing/2014/main" id="{CA0A862F-0AC2-6E3A-60CC-AA9F1F80A901}"/>
                </a:ext>
              </a:extLst>
            </p:cNvPr>
            <p:cNvSpPr/>
            <p:nvPr/>
          </p:nvSpPr>
          <p:spPr>
            <a:xfrm>
              <a:off x="-15760529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9" name="Ellipse 408">
              <a:extLst>
                <a:ext uri="{FF2B5EF4-FFF2-40B4-BE49-F238E27FC236}">
                  <a16:creationId xmlns:a16="http://schemas.microsoft.com/office/drawing/2014/main" id="{64C8F116-C838-8749-FC07-4034CD10DE3F}"/>
                </a:ext>
              </a:extLst>
            </p:cNvPr>
            <p:cNvSpPr/>
            <p:nvPr/>
          </p:nvSpPr>
          <p:spPr>
            <a:xfrm>
              <a:off x="-16231155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" name="Ellipse 409">
              <a:extLst>
                <a:ext uri="{FF2B5EF4-FFF2-40B4-BE49-F238E27FC236}">
                  <a16:creationId xmlns:a16="http://schemas.microsoft.com/office/drawing/2014/main" id="{1B910FDE-0DC5-FC99-AFB0-AEEAAE68DAE5}"/>
                </a:ext>
              </a:extLst>
            </p:cNvPr>
            <p:cNvSpPr/>
            <p:nvPr/>
          </p:nvSpPr>
          <p:spPr>
            <a:xfrm>
              <a:off x="-16074387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" name="Ellipse 410">
              <a:extLst>
                <a:ext uri="{FF2B5EF4-FFF2-40B4-BE49-F238E27FC236}">
                  <a16:creationId xmlns:a16="http://schemas.microsoft.com/office/drawing/2014/main" id="{BB0678F0-300A-C3FC-BACB-F6476F8AE0C3}"/>
                </a:ext>
              </a:extLst>
            </p:cNvPr>
            <p:cNvSpPr/>
            <p:nvPr/>
          </p:nvSpPr>
          <p:spPr>
            <a:xfrm>
              <a:off x="-18663069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2" name="Ellipse 411">
              <a:extLst>
                <a:ext uri="{FF2B5EF4-FFF2-40B4-BE49-F238E27FC236}">
                  <a16:creationId xmlns:a16="http://schemas.microsoft.com/office/drawing/2014/main" id="{3D5C6998-A2F5-6616-F4A2-4BB4F72C239D}"/>
                </a:ext>
              </a:extLst>
            </p:cNvPr>
            <p:cNvSpPr/>
            <p:nvPr/>
          </p:nvSpPr>
          <p:spPr>
            <a:xfrm>
              <a:off x="-18505979" y="2068462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3" name="Ellipse 412">
              <a:extLst>
                <a:ext uri="{FF2B5EF4-FFF2-40B4-BE49-F238E27FC236}">
                  <a16:creationId xmlns:a16="http://schemas.microsoft.com/office/drawing/2014/main" id="{64279D28-088A-5506-B465-DE7DF00EA7E0}"/>
                </a:ext>
              </a:extLst>
            </p:cNvPr>
            <p:cNvSpPr/>
            <p:nvPr/>
          </p:nvSpPr>
          <p:spPr>
            <a:xfrm>
              <a:off x="-16388245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4" name="Ellipse 413">
              <a:extLst>
                <a:ext uri="{FF2B5EF4-FFF2-40B4-BE49-F238E27FC236}">
                  <a16:creationId xmlns:a16="http://schemas.microsoft.com/office/drawing/2014/main" id="{5C691317-3095-F80E-3FCE-F1BF0E869442}"/>
                </a:ext>
              </a:extLst>
            </p:cNvPr>
            <p:cNvSpPr/>
            <p:nvPr/>
          </p:nvSpPr>
          <p:spPr>
            <a:xfrm>
              <a:off x="-15289662" y="2245098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5" name="Ellipse 414">
              <a:extLst>
                <a:ext uri="{FF2B5EF4-FFF2-40B4-BE49-F238E27FC236}">
                  <a16:creationId xmlns:a16="http://schemas.microsoft.com/office/drawing/2014/main" id="{A3E0F173-AECE-C3A9-19DE-E19AE7497EAD}"/>
                </a:ext>
              </a:extLst>
            </p:cNvPr>
            <p:cNvSpPr/>
            <p:nvPr/>
          </p:nvSpPr>
          <p:spPr>
            <a:xfrm>
              <a:off x="-17250870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6" name="Ellipse 415">
              <a:extLst>
                <a:ext uri="{FF2B5EF4-FFF2-40B4-BE49-F238E27FC236}">
                  <a16:creationId xmlns:a16="http://schemas.microsoft.com/office/drawing/2014/main" id="{CF568334-AFD7-3EC2-B7FB-3E2942FC036B}"/>
                </a:ext>
              </a:extLst>
            </p:cNvPr>
            <p:cNvSpPr/>
            <p:nvPr/>
          </p:nvSpPr>
          <p:spPr>
            <a:xfrm>
              <a:off x="-16937012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7" name="Ellipse 416">
              <a:extLst>
                <a:ext uri="{FF2B5EF4-FFF2-40B4-BE49-F238E27FC236}">
                  <a16:creationId xmlns:a16="http://schemas.microsoft.com/office/drawing/2014/main" id="{F7C12E04-667F-3B31-699D-8AD75A6A6F18}"/>
                </a:ext>
              </a:extLst>
            </p:cNvPr>
            <p:cNvSpPr/>
            <p:nvPr/>
          </p:nvSpPr>
          <p:spPr>
            <a:xfrm>
              <a:off x="-17878425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8" name="Ellipse 417">
              <a:extLst>
                <a:ext uri="{FF2B5EF4-FFF2-40B4-BE49-F238E27FC236}">
                  <a16:creationId xmlns:a16="http://schemas.microsoft.com/office/drawing/2014/main" id="{E3D02CE9-B08C-BA2A-B64B-E8B58473F9B3}"/>
                </a:ext>
              </a:extLst>
            </p:cNvPr>
            <p:cNvSpPr/>
            <p:nvPr/>
          </p:nvSpPr>
          <p:spPr>
            <a:xfrm>
              <a:off x="-17721657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9" name="Ellipse 418">
              <a:extLst>
                <a:ext uri="{FF2B5EF4-FFF2-40B4-BE49-F238E27FC236}">
                  <a16:creationId xmlns:a16="http://schemas.microsoft.com/office/drawing/2014/main" id="{3876AB81-A144-60AA-F0B4-566DC79F3225}"/>
                </a:ext>
              </a:extLst>
            </p:cNvPr>
            <p:cNvSpPr/>
            <p:nvPr/>
          </p:nvSpPr>
          <p:spPr>
            <a:xfrm>
              <a:off x="-17564567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0" name="Ellipse 419">
              <a:extLst>
                <a:ext uri="{FF2B5EF4-FFF2-40B4-BE49-F238E27FC236}">
                  <a16:creationId xmlns:a16="http://schemas.microsoft.com/office/drawing/2014/main" id="{74CF7C70-1671-ABA6-91E0-438C77B2675D}"/>
                </a:ext>
              </a:extLst>
            </p:cNvPr>
            <p:cNvSpPr/>
            <p:nvPr/>
          </p:nvSpPr>
          <p:spPr>
            <a:xfrm>
              <a:off x="-17407799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1" name="Ellipse 420">
              <a:extLst>
                <a:ext uri="{FF2B5EF4-FFF2-40B4-BE49-F238E27FC236}">
                  <a16:creationId xmlns:a16="http://schemas.microsoft.com/office/drawing/2014/main" id="{BAF8F6D8-A913-ED43-4024-5EE7540BDCEE}"/>
                </a:ext>
              </a:extLst>
            </p:cNvPr>
            <p:cNvSpPr/>
            <p:nvPr/>
          </p:nvSpPr>
          <p:spPr>
            <a:xfrm>
              <a:off x="-16780325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2" name="Ellipse 421">
              <a:extLst>
                <a:ext uri="{FF2B5EF4-FFF2-40B4-BE49-F238E27FC236}">
                  <a16:creationId xmlns:a16="http://schemas.microsoft.com/office/drawing/2014/main" id="{AE66771A-60E7-081D-3BB6-7D164C3733C5}"/>
                </a:ext>
              </a:extLst>
            </p:cNvPr>
            <p:cNvSpPr/>
            <p:nvPr/>
          </p:nvSpPr>
          <p:spPr>
            <a:xfrm>
              <a:off x="-16623155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3" name="Ellipse 422">
              <a:extLst>
                <a:ext uri="{FF2B5EF4-FFF2-40B4-BE49-F238E27FC236}">
                  <a16:creationId xmlns:a16="http://schemas.microsoft.com/office/drawing/2014/main" id="{E2CA1E18-874F-5E95-A0C6-F15BF52CE917}"/>
                </a:ext>
              </a:extLst>
            </p:cNvPr>
            <p:cNvSpPr/>
            <p:nvPr/>
          </p:nvSpPr>
          <p:spPr>
            <a:xfrm>
              <a:off x="-16780245" y="2068462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4" name="Ellipse 423">
              <a:extLst>
                <a:ext uri="{FF2B5EF4-FFF2-40B4-BE49-F238E27FC236}">
                  <a16:creationId xmlns:a16="http://schemas.microsoft.com/office/drawing/2014/main" id="{FD581CBB-B210-1B55-1A6E-D22F4F734B38}"/>
                </a:ext>
              </a:extLst>
            </p:cNvPr>
            <p:cNvSpPr/>
            <p:nvPr/>
          </p:nvSpPr>
          <p:spPr>
            <a:xfrm>
              <a:off x="-16623155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5" name="Ellipse 424">
              <a:extLst>
                <a:ext uri="{FF2B5EF4-FFF2-40B4-BE49-F238E27FC236}">
                  <a16:creationId xmlns:a16="http://schemas.microsoft.com/office/drawing/2014/main" id="{59DA455A-9AAC-8C4D-196F-51DA974CC0FA}"/>
                </a:ext>
              </a:extLst>
            </p:cNvPr>
            <p:cNvSpPr/>
            <p:nvPr/>
          </p:nvSpPr>
          <p:spPr>
            <a:xfrm>
              <a:off x="-15995600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6" name="Ellipse 425">
              <a:extLst>
                <a:ext uri="{FF2B5EF4-FFF2-40B4-BE49-F238E27FC236}">
                  <a16:creationId xmlns:a16="http://schemas.microsoft.com/office/drawing/2014/main" id="{0870A09A-BD6F-62AE-9E79-7D8BA4049880}"/>
                </a:ext>
              </a:extLst>
            </p:cNvPr>
            <p:cNvSpPr/>
            <p:nvPr/>
          </p:nvSpPr>
          <p:spPr>
            <a:xfrm>
              <a:off x="-15917297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7" name="Ellipse 426">
              <a:extLst>
                <a:ext uri="{FF2B5EF4-FFF2-40B4-BE49-F238E27FC236}">
                  <a16:creationId xmlns:a16="http://schemas.microsoft.com/office/drawing/2014/main" id="{78433DA3-E25E-CA0D-2BE5-59177ED3EF40}"/>
                </a:ext>
              </a:extLst>
            </p:cNvPr>
            <p:cNvSpPr/>
            <p:nvPr/>
          </p:nvSpPr>
          <p:spPr>
            <a:xfrm>
              <a:off x="-18897979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8" name="Ellipse 427">
              <a:extLst>
                <a:ext uri="{FF2B5EF4-FFF2-40B4-BE49-F238E27FC236}">
                  <a16:creationId xmlns:a16="http://schemas.microsoft.com/office/drawing/2014/main" id="{BB5A11CA-B3AD-599A-ABFB-38764D599463}"/>
                </a:ext>
              </a:extLst>
            </p:cNvPr>
            <p:cNvSpPr/>
            <p:nvPr/>
          </p:nvSpPr>
          <p:spPr>
            <a:xfrm>
              <a:off x="-15681742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9" name="Ellipse 428">
              <a:extLst>
                <a:ext uri="{FF2B5EF4-FFF2-40B4-BE49-F238E27FC236}">
                  <a16:creationId xmlns:a16="http://schemas.microsoft.com/office/drawing/2014/main" id="{7689FBFE-883F-C0D2-40FD-8F4A66261881}"/>
                </a:ext>
              </a:extLst>
            </p:cNvPr>
            <p:cNvSpPr/>
            <p:nvPr/>
          </p:nvSpPr>
          <p:spPr>
            <a:xfrm>
              <a:off x="-19211837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0" name="Ellipse 429">
              <a:extLst>
                <a:ext uri="{FF2B5EF4-FFF2-40B4-BE49-F238E27FC236}">
                  <a16:creationId xmlns:a16="http://schemas.microsoft.com/office/drawing/2014/main" id="{F5949444-AF74-CF81-3D77-E628D7C3906C}"/>
                </a:ext>
              </a:extLst>
            </p:cNvPr>
            <p:cNvSpPr/>
            <p:nvPr/>
          </p:nvSpPr>
          <p:spPr>
            <a:xfrm>
              <a:off x="-15289581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1" name="Ellipse 430">
              <a:extLst>
                <a:ext uri="{FF2B5EF4-FFF2-40B4-BE49-F238E27FC236}">
                  <a16:creationId xmlns:a16="http://schemas.microsoft.com/office/drawing/2014/main" id="{BE5557F6-66DF-820C-A759-36ABB3E1621C}"/>
                </a:ext>
              </a:extLst>
            </p:cNvPr>
            <p:cNvSpPr/>
            <p:nvPr/>
          </p:nvSpPr>
          <p:spPr>
            <a:xfrm>
              <a:off x="-16309297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2" name="Ellipse 431">
              <a:extLst>
                <a:ext uri="{FF2B5EF4-FFF2-40B4-BE49-F238E27FC236}">
                  <a16:creationId xmlns:a16="http://schemas.microsoft.com/office/drawing/2014/main" id="{D4363480-46E6-B675-51C6-DE01A96E2064}"/>
                </a:ext>
              </a:extLst>
            </p:cNvPr>
            <p:cNvSpPr/>
            <p:nvPr/>
          </p:nvSpPr>
          <p:spPr>
            <a:xfrm>
              <a:off x="-17643112" y="22722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3" name="Ellipse 432">
              <a:extLst>
                <a:ext uri="{FF2B5EF4-FFF2-40B4-BE49-F238E27FC236}">
                  <a16:creationId xmlns:a16="http://schemas.microsoft.com/office/drawing/2014/main" id="{449A33FA-8DCE-0555-6399-5ECCFFE017AB}"/>
                </a:ext>
              </a:extLst>
            </p:cNvPr>
            <p:cNvSpPr/>
            <p:nvPr/>
          </p:nvSpPr>
          <p:spPr>
            <a:xfrm>
              <a:off x="-19839392" y="2082061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4" name="Ellipse 433">
              <a:extLst>
                <a:ext uri="{FF2B5EF4-FFF2-40B4-BE49-F238E27FC236}">
                  <a16:creationId xmlns:a16="http://schemas.microsoft.com/office/drawing/2014/main" id="{980BB11E-EFA1-83DE-A82B-BE3105836F8D}"/>
                </a:ext>
              </a:extLst>
            </p:cNvPr>
            <p:cNvSpPr/>
            <p:nvPr/>
          </p:nvSpPr>
          <p:spPr>
            <a:xfrm>
              <a:off x="-17094183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5" name="Ellipse 434">
              <a:extLst>
                <a:ext uri="{FF2B5EF4-FFF2-40B4-BE49-F238E27FC236}">
                  <a16:creationId xmlns:a16="http://schemas.microsoft.com/office/drawing/2014/main" id="{FBD6DF66-934F-4962-5740-F3257B6BC376}"/>
                </a:ext>
              </a:extLst>
            </p:cNvPr>
            <p:cNvSpPr/>
            <p:nvPr/>
          </p:nvSpPr>
          <p:spPr>
            <a:xfrm>
              <a:off x="-15603439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6" name="Ellipse 435">
              <a:extLst>
                <a:ext uri="{FF2B5EF4-FFF2-40B4-BE49-F238E27FC236}">
                  <a16:creationId xmlns:a16="http://schemas.microsoft.com/office/drawing/2014/main" id="{9753B607-9A0F-7B41-0553-BE8B951B3A84}"/>
                </a:ext>
              </a:extLst>
            </p:cNvPr>
            <p:cNvSpPr/>
            <p:nvPr/>
          </p:nvSpPr>
          <p:spPr>
            <a:xfrm>
              <a:off x="-19447472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7" name="Ellipse 436">
              <a:extLst>
                <a:ext uri="{FF2B5EF4-FFF2-40B4-BE49-F238E27FC236}">
                  <a16:creationId xmlns:a16="http://schemas.microsoft.com/office/drawing/2014/main" id="{912E5B6A-9642-224C-4F43-F93CD5CF84A1}"/>
                </a:ext>
              </a:extLst>
            </p:cNvPr>
            <p:cNvSpPr/>
            <p:nvPr/>
          </p:nvSpPr>
          <p:spPr>
            <a:xfrm>
              <a:off x="-16231155" y="2299443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8" name="Ellipse 437">
              <a:extLst>
                <a:ext uri="{FF2B5EF4-FFF2-40B4-BE49-F238E27FC236}">
                  <a16:creationId xmlns:a16="http://schemas.microsoft.com/office/drawing/2014/main" id="{AB7C1C2C-FA44-ECD0-8372-41936D318DC8}"/>
                </a:ext>
              </a:extLst>
            </p:cNvPr>
            <p:cNvSpPr/>
            <p:nvPr/>
          </p:nvSpPr>
          <p:spPr>
            <a:xfrm>
              <a:off x="-15760448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9" name="Ellipse 438">
              <a:extLst>
                <a:ext uri="{FF2B5EF4-FFF2-40B4-BE49-F238E27FC236}">
                  <a16:creationId xmlns:a16="http://schemas.microsoft.com/office/drawing/2014/main" id="{324229EE-281A-D535-AB42-54636419D577}"/>
                </a:ext>
              </a:extLst>
            </p:cNvPr>
            <p:cNvSpPr/>
            <p:nvPr/>
          </p:nvSpPr>
          <p:spPr>
            <a:xfrm>
              <a:off x="-16309297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0" name="Ellipse 439">
              <a:extLst>
                <a:ext uri="{FF2B5EF4-FFF2-40B4-BE49-F238E27FC236}">
                  <a16:creationId xmlns:a16="http://schemas.microsoft.com/office/drawing/2014/main" id="{8BD7EE40-0717-AB93-B830-A75A62F2A082}"/>
                </a:ext>
              </a:extLst>
            </p:cNvPr>
            <p:cNvSpPr/>
            <p:nvPr/>
          </p:nvSpPr>
          <p:spPr>
            <a:xfrm>
              <a:off x="-17093941" y="2068471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1" name="Ellipse 440">
              <a:extLst>
                <a:ext uri="{FF2B5EF4-FFF2-40B4-BE49-F238E27FC236}">
                  <a16:creationId xmlns:a16="http://schemas.microsoft.com/office/drawing/2014/main" id="{4F31AFBB-B349-A407-3645-A13DAA2CB2EF}"/>
                </a:ext>
              </a:extLst>
            </p:cNvPr>
            <p:cNvSpPr/>
            <p:nvPr/>
          </p:nvSpPr>
          <p:spPr>
            <a:xfrm>
              <a:off x="-16074306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2" name="Ellipse 441">
              <a:extLst>
                <a:ext uri="{FF2B5EF4-FFF2-40B4-BE49-F238E27FC236}">
                  <a16:creationId xmlns:a16="http://schemas.microsoft.com/office/drawing/2014/main" id="{1CD2B952-860F-01A0-1327-1BD8B7B29EAC}"/>
                </a:ext>
              </a:extLst>
            </p:cNvPr>
            <p:cNvSpPr/>
            <p:nvPr/>
          </p:nvSpPr>
          <p:spPr>
            <a:xfrm>
              <a:off x="-18192121" y="2068471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3" name="Ellipse 442">
              <a:extLst>
                <a:ext uri="{FF2B5EF4-FFF2-40B4-BE49-F238E27FC236}">
                  <a16:creationId xmlns:a16="http://schemas.microsoft.com/office/drawing/2014/main" id="{7EAFD3A7-95A3-F014-17AF-788A8DA36FA6}"/>
                </a:ext>
              </a:extLst>
            </p:cNvPr>
            <p:cNvSpPr/>
            <p:nvPr/>
          </p:nvSpPr>
          <p:spPr>
            <a:xfrm>
              <a:off x="-18976847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4" name="Ellipse 443">
              <a:extLst>
                <a:ext uri="{FF2B5EF4-FFF2-40B4-BE49-F238E27FC236}">
                  <a16:creationId xmlns:a16="http://schemas.microsoft.com/office/drawing/2014/main" id="{A1FBBC7B-B806-DD26-D8B3-1C81B671FF81}"/>
                </a:ext>
              </a:extLst>
            </p:cNvPr>
            <p:cNvSpPr/>
            <p:nvPr/>
          </p:nvSpPr>
          <p:spPr>
            <a:xfrm>
              <a:off x="-19290624" y="2177162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5" name="Ellipse 444">
              <a:extLst>
                <a:ext uri="{FF2B5EF4-FFF2-40B4-BE49-F238E27FC236}">
                  <a16:creationId xmlns:a16="http://schemas.microsoft.com/office/drawing/2014/main" id="{95006B98-6F5B-4A09-02C6-19E8D5C459E4}"/>
                </a:ext>
              </a:extLst>
            </p:cNvPr>
            <p:cNvSpPr/>
            <p:nvPr/>
          </p:nvSpPr>
          <p:spPr>
            <a:xfrm>
              <a:off x="-16388164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6" name="Ellipse 445">
              <a:extLst>
                <a:ext uri="{FF2B5EF4-FFF2-40B4-BE49-F238E27FC236}">
                  <a16:creationId xmlns:a16="http://schemas.microsoft.com/office/drawing/2014/main" id="{969D29CB-2128-D61B-090E-24AB28B52DE7}"/>
                </a:ext>
              </a:extLst>
            </p:cNvPr>
            <p:cNvSpPr/>
            <p:nvPr/>
          </p:nvSpPr>
          <p:spPr>
            <a:xfrm>
              <a:off x="-15446752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7" name="Ellipse 446">
              <a:extLst>
                <a:ext uri="{FF2B5EF4-FFF2-40B4-BE49-F238E27FC236}">
                  <a16:creationId xmlns:a16="http://schemas.microsoft.com/office/drawing/2014/main" id="{F8EA5C49-3598-7075-BDD8-0A7741A615F5}"/>
                </a:ext>
              </a:extLst>
            </p:cNvPr>
            <p:cNvSpPr/>
            <p:nvPr/>
          </p:nvSpPr>
          <p:spPr>
            <a:xfrm>
              <a:off x="-15760609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8" name="Ellipse 447">
              <a:extLst>
                <a:ext uri="{FF2B5EF4-FFF2-40B4-BE49-F238E27FC236}">
                  <a16:creationId xmlns:a16="http://schemas.microsoft.com/office/drawing/2014/main" id="{AC71A94A-B89A-C1ED-B81F-17B8338C354F}"/>
                </a:ext>
              </a:extLst>
            </p:cNvPr>
            <p:cNvSpPr/>
            <p:nvPr/>
          </p:nvSpPr>
          <p:spPr>
            <a:xfrm>
              <a:off x="-18035434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9" name="Ellipse 448">
              <a:extLst>
                <a:ext uri="{FF2B5EF4-FFF2-40B4-BE49-F238E27FC236}">
                  <a16:creationId xmlns:a16="http://schemas.microsoft.com/office/drawing/2014/main" id="{BCF9E080-ABE5-7E7E-087C-08B48230C6BB}"/>
                </a:ext>
              </a:extLst>
            </p:cNvPr>
            <p:cNvSpPr/>
            <p:nvPr/>
          </p:nvSpPr>
          <p:spPr>
            <a:xfrm>
              <a:off x="-17721738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0" name="Ellipse 449">
              <a:extLst>
                <a:ext uri="{FF2B5EF4-FFF2-40B4-BE49-F238E27FC236}">
                  <a16:creationId xmlns:a16="http://schemas.microsoft.com/office/drawing/2014/main" id="{234C83C3-D7E0-5A0D-A171-C3205B752095}"/>
                </a:ext>
              </a:extLst>
            </p:cNvPr>
            <p:cNvSpPr/>
            <p:nvPr/>
          </p:nvSpPr>
          <p:spPr>
            <a:xfrm>
              <a:off x="-17564325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1" name="Ellipse 450">
              <a:extLst>
                <a:ext uri="{FF2B5EF4-FFF2-40B4-BE49-F238E27FC236}">
                  <a16:creationId xmlns:a16="http://schemas.microsoft.com/office/drawing/2014/main" id="{C84E0B57-759D-7C8A-096A-3C6EB6CFE300}"/>
                </a:ext>
              </a:extLst>
            </p:cNvPr>
            <p:cNvSpPr/>
            <p:nvPr/>
          </p:nvSpPr>
          <p:spPr>
            <a:xfrm>
              <a:off x="-17250629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2" name="Ellipse 451">
              <a:extLst>
                <a:ext uri="{FF2B5EF4-FFF2-40B4-BE49-F238E27FC236}">
                  <a16:creationId xmlns:a16="http://schemas.microsoft.com/office/drawing/2014/main" id="{51D73AE9-A41B-352F-8584-45239767829B}"/>
                </a:ext>
              </a:extLst>
            </p:cNvPr>
            <p:cNvSpPr/>
            <p:nvPr/>
          </p:nvSpPr>
          <p:spPr>
            <a:xfrm>
              <a:off x="-17721657" y="23130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3" name="Ellipse 452">
              <a:extLst>
                <a:ext uri="{FF2B5EF4-FFF2-40B4-BE49-F238E27FC236}">
                  <a16:creationId xmlns:a16="http://schemas.microsoft.com/office/drawing/2014/main" id="{627498C4-E98B-5C2F-245A-D793B764054D}"/>
                </a:ext>
              </a:extLst>
            </p:cNvPr>
            <p:cNvSpPr/>
            <p:nvPr/>
          </p:nvSpPr>
          <p:spPr>
            <a:xfrm>
              <a:off x="-19525534" y="205491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4" name="Ellipse 453">
              <a:extLst>
                <a:ext uri="{FF2B5EF4-FFF2-40B4-BE49-F238E27FC236}">
                  <a16:creationId xmlns:a16="http://schemas.microsoft.com/office/drawing/2014/main" id="{76AAAB9B-1B17-6FDA-5021-06A6177D0C06}"/>
                </a:ext>
              </a:extLst>
            </p:cNvPr>
            <p:cNvSpPr/>
            <p:nvPr/>
          </p:nvSpPr>
          <p:spPr>
            <a:xfrm>
              <a:off x="-19839472" y="205491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5" name="Ellipse 454">
              <a:extLst>
                <a:ext uri="{FF2B5EF4-FFF2-40B4-BE49-F238E27FC236}">
                  <a16:creationId xmlns:a16="http://schemas.microsoft.com/office/drawing/2014/main" id="{4B74F6A7-9B59-114A-9118-73ECBE6AD09C}"/>
                </a:ext>
              </a:extLst>
            </p:cNvPr>
            <p:cNvSpPr/>
            <p:nvPr/>
          </p:nvSpPr>
          <p:spPr>
            <a:xfrm>
              <a:off x="-15367965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6" name="Ellipse 455">
              <a:extLst>
                <a:ext uri="{FF2B5EF4-FFF2-40B4-BE49-F238E27FC236}">
                  <a16:creationId xmlns:a16="http://schemas.microsoft.com/office/drawing/2014/main" id="{1F557911-C966-0E27-5A1F-258496B2FDBF}"/>
                </a:ext>
              </a:extLst>
            </p:cNvPr>
            <p:cNvSpPr/>
            <p:nvPr/>
          </p:nvSpPr>
          <p:spPr>
            <a:xfrm>
              <a:off x="-17250709" y="2313050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7" name="Ellipse 456">
              <a:extLst>
                <a:ext uri="{FF2B5EF4-FFF2-40B4-BE49-F238E27FC236}">
                  <a16:creationId xmlns:a16="http://schemas.microsoft.com/office/drawing/2014/main" id="{5C6268F2-72F7-B295-0C5A-C67544E1F19F}"/>
                </a:ext>
              </a:extLst>
            </p:cNvPr>
            <p:cNvSpPr/>
            <p:nvPr/>
          </p:nvSpPr>
          <p:spPr>
            <a:xfrm>
              <a:off x="-15681823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8" name="Ellipse 457">
              <a:extLst>
                <a:ext uri="{FF2B5EF4-FFF2-40B4-BE49-F238E27FC236}">
                  <a16:creationId xmlns:a16="http://schemas.microsoft.com/office/drawing/2014/main" id="{ECCB3CD5-2067-0F15-9B50-99AB88228FCB}"/>
                </a:ext>
              </a:extLst>
            </p:cNvPr>
            <p:cNvSpPr/>
            <p:nvPr/>
          </p:nvSpPr>
          <p:spPr>
            <a:xfrm>
              <a:off x="-15995681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9" name="Ellipse 458">
              <a:extLst>
                <a:ext uri="{FF2B5EF4-FFF2-40B4-BE49-F238E27FC236}">
                  <a16:creationId xmlns:a16="http://schemas.microsoft.com/office/drawing/2014/main" id="{5D1256D8-2117-7A00-B9AB-71B29265A5E6}"/>
                </a:ext>
              </a:extLst>
            </p:cNvPr>
            <p:cNvSpPr/>
            <p:nvPr/>
          </p:nvSpPr>
          <p:spPr>
            <a:xfrm>
              <a:off x="-15995519" y="2177162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0" name="Ellipse 459">
              <a:extLst>
                <a:ext uri="{FF2B5EF4-FFF2-40B4-BE49-F238E27FC236}">
                  <a16:creationId xmlns:a16="http://schemas.microsoft.com/office/drawing/2014/main" id="{FE591D65-2E32-3E82-72B7-CAFC8FC23A19}"/>
                </a:ext>
              </a:extLst>
            </p:cNvPr>
            <p:cNvSpPr/>
            <p:nvPr/>
          </p:nvSpPr>
          <p:spPr>
            <a:xfrm>
              <a:off x="-18505818" y="2041290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1" name="Ellipse 460">
              <a:extLst>
                <a:ext uri="{FF2B5EF4-FFF2-40B4-BE49-F238E27FC236}">
                  <a16:creationId xmlns:a16="http://schemas.microsoft.com/office/drawing/2014/main" id="{93962EEA-CAA6-4936-C1F3-81A33AAB0506}"/>
                </a:ext>
              </a:extLst>
            </p:cNvPr>
            <p:cNvSpPr/>
            <p:nvPr/>
          </p:nvSpPr>
          <p:spPr>
            <a:xfrm>
              <a:off x="-19290624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2" name="Ellipse 461">
              <a:extLst>
                <a:ext uri="{FF2B5EF4-FFF2-40B4-BE49-F238E27FC236}">
                  <a16:creationId xmlns:a16="http://schemas.microsoft.com/office/drawing/2014/main" id="{833ED965-DE71-4DBB-339D-0AE848190412}"/>
                </a:ext>
              </a:extLst>
            </p:cNvPr>
            <p:cNvSpPr/>
            <p:nvPr/>
          </p:nvSpPr>
          <p:spPr>
            <a:xfrm>
              <a:off x="-19918340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3" name="Ellipse 462">
              <a:extLst>
                <a:ext uri="{FF2B5EF4-FFF2-40B4-BE49-F238E27FC236}">
                  <a16:creationId xmlns:a16="http://schemas.microsoft.com/office/drawing/2014/main" id="{0D899EDC-A21D-8545-3E12-3258AD598D9D}"/>
                </a:ext>
              </a:extLst>
            </p:cNvPr>
            <p:cNvSpPr/>
            <p:nvPr/>
          </p:nvSpPr>
          <p:spPr>
            <a:xfrm>
              <a:off x="-18897979" y="21635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4" name="Ellipse 463">
              <a:extLst>
                <a:ext uri="{FF2B5EF4-FFF2-40B4-BE49-F238E27FC236}">
                  <a16:creationId xmlns:a16="http://schemas.microsoft.com/office/drawing/2014/main" id="{C212AF9F-7E2C-1B82-B459-03E384EFFB98}"/>
                </a:ext>
              </a:extLst>
            </p:cNvPr>
            <p:cNvSpPr/>
            <p:nvPr/>
          </p:nvSpPr>
          <p:spPr>
            <a:xfrm>
              <a:off x="-19604482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5" name="Ellipse 464">
              <a:extLst>
                <a:ext uri="{FF2B5EF4-FFF2-40B4-BE49-F238E27FC236}">
                  <a16:creationId xmlns:a16="http://schemas.microsoft.com/office/drawing/2014/main" id="{31FECEE5-1D59-729F-302D-E7DFF6A2AA64}"/>
                </a:ext>
              </a:extLst>
            </p:cNvPr>
            <p:cNvSpPr/>
            <p:nvPr/>
          </p:nvSpPr>
          <p:spPr>
            <a:xfrm>
              <a:off x="-19604482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6" name="Ellipse 465">
              <a:extLst>
                <a:ext uri="{FF2B5EF4-FFF2-40B4-BE49-F238E27FC236}">
                  <a16:creationId xmlns:a16="http://schemas.microsoft.com/office/drawing/2014/main" id="{71FCE000-12D9-86F9-76C0-3BA58A4B2331}"/>
                </a:ext>
              </a:extLst>
            </p:cNvPr>
            <p:cNvSpPr/>
            <p:nvPr/>
          </p:nvSpPr>
          <p:spPr>
            <a:xfrm>
              <a:off x="-19918340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7" name="Ellipse 466">
              <a:extLst>
                <a:ext uri="{FF2B5EF4-FFF2-40B4-BE49-F238E27FC236}">
                  <a16:creationId xmlns:a16="http://schemas.microsoft.com/office/drawing/2014/main" id="{C486E5AB-F0B1-0CC8-FB07-F4144464AAC8}"/>
                </a:ext>
              </a:extLst>
            </p:cNvPr>
            <p:cNvSpPr/>
            <p:nvPr/>
          </p:nvSpPr>
          <p:spPr>
            <a:xfrm>
              <a:off x="-19211837" y="21635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8" name="Ellipse 467">
              <a:extLst>
                <a:ext uri="{FF2B5EF4-FFF2-40B4-BE49-F238E27FC236}">
                  <a16:creationId xmlns:a16="http://schemas.microsoft.com/office/drawing/2014/main" id="{A6D613EE-6F9C-EA74-7A65-5790052503FE}"/>
                </a:ext>
              </a:extLst>
            </p:cNvPr>
            <p:cNvSpPr/>
            <p:nvPr/>
          </p:nvSpPr>
          <p:spPr>
            <a:xfrm>
              <a:off x="-18976847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9" name="Ellipse 468">
              <a:extLst>
                <a:ext uri="{FF2B5EF4-FFF2-40B4-BE49-F238E27FC236}">
                  <a16:creationId xmlns:a16="http://schemas.microsoft.com/office/drawing/2014/main" id="{16418D2E-0F1D-A0AD-BC5D-D6CBE5106891}"/>
                </a:ext>
              </a:extLst>
            </p:cNvPr>
            <p:cNvSpPr/>
            <p:nvPr/>
          </p:nvSpPr>
          <p:spPr>
            <a:xfrm>
              <a:off x="-16623074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0" name="Ellipse 469">
              <a:extLst>
                <a:ext uri="{FF2B5EF4-FFF2-40B4-BE49-F238E27FC236}">
                  <a16:creationId xmlns:a16="http://schemas.microsoft.com/office/drawing/2014/main" id="{21E5509D-922A-82AE-5937-9CD440BBEB85}"/>
                </a:ext>
              </a:extLst>
            </p:cNvPr>
            <p:cNvSpPr/>
            <p:nvPr/>
          </p:nvSpPr>
          <p:spPr>
            <a:xfrm>
              <a:off x="-18662989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1" name="Ellipse 470">
              <a:extLst>
                <a:ext uri="{FF2B5EF4-FFF2-40B4-BE49-F238E27FC236}">
                  <a16:creationId xmlns:a16="http://schemas.microsoft.com/office/drawing/2014/main" id="{D0B276CA-A16C-2950-3C52-424497EE0EFE}"/>
                </a:ext>
              </a:extLst>
            </p:cNvPr>
            <p:cNvSpPr/>
            <p:nvPr/>
          </p:nvSpPr>
          <p:spPr>
            <a:xfrm>
              <a:off x="-15995439" y="228586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2" name="Ellipse 471">
              <a:extLst>
                <a:ext uri="{FF2B5EF4-FFF2-40B4-BE49-F238E27FC236}">
                  <a16:creationId xmlns:a16="http://schemas.microsoft.com/office/drawing/2014/main" id="{8ED14AEA-2EAC-762F-C80C-2D19D38F0225}"/>
                </a:ext>
              </a:extLst>
            </p:cNvPr>
            <p:cNvSpPr/>
            <p:nvPr/>
          </p:nvSpPr>
          <p:spPr>
            <a:xfrm>
              <a:off x="-15446671" y="21907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3" name="Ellipse 472">
              <a:extLst>
                <a:ext uri="{FF2B5EF4-FFF2-40B4-BE49-F238E27FC236}">
                  <a16:creationId xmlns:a16="http://schemas.microsoft.com/office/drawing/2014/main" id="{C08381D7-3F9F-4A7B-1FF4-4ECD81094687}"/>
                </a:ext>
              </a:extLst>
            </p:cNvPr>
            <p:cNvSpPr/>
            <p:nvPr/>
          </p:nvSpPr>
          <p:spPr>
            <a:xfrm>
              <a:off x="-19290704" y="220431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4" name="Ellipse 473">
              <a:extLst>
                <a:ext uri="{FF2B5EF4-FFF2-40B4-BE49-F238E27FC236}">
                  <a16:creationId xmlns:a16="http://schemas.microsoft.com/office/drawing/2014/main" id="{C7447F28-2BE6-1AC8-1361-57D0222E7BA8}"/>
                </a:ext>
              </a:extLst>
            </p:cNvPr>
            <p:cNvSpPr/>
            <p:nvPr/>
          </p:nvSpPr>
          <p:spPr>
            <a:xfrm>
              <a:off x="-15995519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5" name="Ellipse 474">
              <a:extLst>
                <a:ext uri="{FF2B5EF4-FFF2-40B4-BE49-F238E27FC236}">
                  <a16:creationId xmlns:a16="http://schemas.microsoft.com/office/drawing/2014/main" id="{1DBA4383-AE27-45B9-D529-4197A80F3862}"/>
                </a:ext>
              </a:extLst>
            </p:cNvPr>
            <p:cNvSpPr/>
            <p:nvPr/>
          </p:nvSpPr>
          <p:spPr>
            <a:xfrm>
              <a:off x="-16309377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6" name="Ellipse 475">
              <a:extLst>
                <a:ext uri="{FF2B5EF4-FFF2-40B4-BE49-F238E27FC236}">
                  <a16:creationId xmlns:a16="http://schemas.microsoft.com/office/drawing/2014/main" id="{94658C5B-1BCF-A0B3-2E4D-5200BFEE4B7C}"/>
                </a:ext>
              </a:extLst>
            </p:cNvPr>
            <p:cNvSpPr/>
            <p:nvPr/>
          </p:nvSpPr>
          <p:spPr>
            <a:xfrm>
              <a:off x="-18976847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7" name="Ellipse 476">
              <a:extLst>
                <a:ext uri="{FF2B5EF4-FFF2-40B4-BE49-F238E27FC236}">
                  <a16:creationId xmlns:a16="http://schemas.microsoft.com/office/drawing/2014/main" id="{32389737-0780-6FD8-0F13-D0FBD56AD50C}"/>
                </a:ext>
              </a:extLst>
            </p:cNvPr>
            <p:cNvSpPr/>
            <p:nvPr/>
          </p:nvSpPr>
          <p:spPr>
            <a:xfrm>
              <a:off x="-19290704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8" name="Ellipse 477">
              <a:extLst>
                <a:ext uri="{FF2B5EF4-FFF2-40B4-BE49-F238E27FC236}">
                  <a16:creationId xmlns:a16="http://schemas.microsoft.com/office/drawing/2014/main" id="{B92D1C25-376A-A33A-C7EE-62D12FE6BF0C}"/>
                </a:ext>
              </a:extLst>
            </p:cNvPr>
            <p:cNvSpPr/>
            <p:nvPr/>
          </p:nvSpPr>
          <p:spPr>
            <a:xfrm>
              <a:off x="-17093941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9" name="Ellipse 478">
              <a:extLst>
                <a:ext uri="{FF2B5EF4-FFF2-40B4-BE49-F238E27FC236}">
                  <a16:creationId xmlns:a16="http://schemas.microsoft.com/office/drawing/2014/main" id="{95DB4DED-18CB-9A41-6BAF-E951EA86CF83}"/>
                </a:ext>
              </a:extLst>
            </p:cNvPr>
            <p:cNvSpPr/>
            <p:nvPr/>
          </p:nvSpPr>
          <p:spPr>
            <a:xfrm>
              <a:off x="-17407799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0" name="Ellipse 479">
              <a:extLst>
                <a:ext uri="{FF2B5EF4-FFF2-40B4-BE49-F238E27FC236}">
                  <a16:creationId xmlns:a16="http://schemas.microsoft.com/office/drawing/2014/main" id="{2AC5EAE5-9324-E3BE-99EE-70F17343C444}"/>
                </a:ext>
              </a:extLst>
            </p:cNvPr>
            <p:cNvSpPr/>
            <p:nvPr/>
          </p:nvSpPr>
          <p:spPr>
            <a:xfrm>
              <a:off x="-17878264" y="2014133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1" name="Ellipse 480">
              <a:extLst>
                <a:ext uri="{FF2B5EF4-FFF2-40B4-BE49-F238E27FC236}">
                  <a16:creationId xmlns:a16="http://schemas.microsoft.com/office/drawing/2014/main" id="{C9D46504-F1E2-A1CD-09D2-070032B2870C}"/>
                </a:ext>
              </a:extLst>
            </p:cNvPr>
            <p:cNvSpPr/>
            <p:nvPr/>
          </p:nvSpPr>
          <p:spPr>
            <a:xfrm>
              <a:off x="-15446671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2" name="Ellipse 481">
              <a:extLst>
                <a:ext uri="{FF2B5EF4-FFF2-40B4-BE49-F238E27FC236}">
                  <a16:creationId xmlns:a16="http://schemas.microsoft.com/office/drawing/2014/main" id="{023CDB7C-CBC6-F90E-869D-56C1ED4BDFD6}"/>
                </a:ext>
              </a:extLst>
            </p:cNvPr>
            <p:cNvSpPr/>
            <p:nvPr/>
          </p:nvSpPr>
          <p:spPr>
            <a:xfrm>
              <a:off x="-18192121" y="2014133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3" name="Ellipse 482">
              <a:extLst>
                <a:ext uri="{FF2B5EF4-FFF2-40B4-BE49-F238E27FC236}">
                  <a16:creationId xmlns:a16="http://schemas.microsoft.com/office/drawing/2014/main" id="{DB3B5BC0-584E-AAAD-20ED-1DA797D008E9}"/>
                </a:ext>
              </a:extLst>
            </p:cNvPr>
            <p:cNvSpPr/>
            <p:nvPr/>
          </p:nvSpPr>
          <p:spPr>
            <a:xfrm>
              <a:off x="-16623235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4" name="Ellipse 483">
              <a:extLst>
                <a:ext uri="{FF2B5EF4-FFF2-40B4-BE49-F238E27FC236}">
                  <a16:creationId xmlns:a16="http://schemas.microsoft.com/office/drawing/2014/main" id="{536CF60C-C840-8130-6B78-EF4FD7E9CDBE}"/>
                </a:ext>
              </a:extLst>
            </p:cNvPr>
            <p:cNvSpPr/>
            <p:nvPr/>
          </p:nvSpPr>
          <p:spPr>
            <a:xfrm>
              <a:off x="-17721657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5" name="Ellipse 484">
              <a:extLst>
                <a:ext uri="{FF2B5EF4-FFF2-40B4-BE49-F238E27FC236}">
                  <a16:creationId xmlns:a16="http://schemas.microsoft.com/office/drawing/2014/main" id="{7232F8E9-C107-94C8-2733-87F6E7E995A1}"/>
                </a:ext>
              </a:extLst>
            </p:cNvPr>
            <p:cNvSpPr/>
            <p:nvPr/>
          </p:nvSpPr>
          <p:spPr>
            <a:xfrm>
              <a:off x="-16309377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6" name="Ellipse 485">
              <a:extLst>
                <a:ext uri="{FF2B5EF4-FFF2-40B4-BE49-F238E27FC236}">
                  <a16:creationId xmlns:a16="http://schemas.microsoft.com/office/drawing/2014/main" id="{B93BD1E1-E1A1-C4CD-ED92-96BEDF0212E8}"/>
                </a:ext>
              </a:extLst>
            </p:cNvPr>
            <p:cNvSpPr/>
            <p:nvPr/>
          </p:nvSpPr>
          <p:spPr>
            <a:xfrm>
              <a:off x="-17564406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7" name="Ellipse 486">
              <a:extLst>
                <a:ext uri="{FF2B5EF4-FFF2-40B4-BE49-F238E27FC236}">
                  <a16:creationId xmlns:a16="http://schemas.microsoft.com/office/drawing/2014/main" id="{1659DCFC-22B0-0455-82BA-46C93624FA97}"/>
                </a:ext>
              </a:extLst>
            </p:cNvPr>
            <p:cNvSpPr/>
            <p:nvPr/>
          </p:nvSpPr>
          <p:spPr>
            <a:xfrm>
              <a:off x="-15995519" y="220431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8" name="Ellipse 487">
              <a:extLst>
                <a:ext uri="{FF2B5EF4-FFF2-40B4-BE49-F238E27FC236}">
                  <a16:creationId xmlns:a16="http://schemas.microsoft.com/office/drawing/2014/main" id="{EF005C1A-A0D6-7F90-0F3B-0C3C206E69C0}"/>
                </a:ext>
              </a:extLst>
            </p:cNvPr>
            <p:cNvSpPr/>
            <p:nvPr/>
          </p:nvSpPr>
          <p:spPr>
            <a:xfrm>
              <a:off x="-15760609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9" name="Ellipse 488">
              <a:extLst>
                <a:ext uri="{FF2B5EF4-FFF2-40B4-BE49-F238E27FC236}">
                  <a16:creationId xmlns:a16="http://schemas.microsoft.com/office/drawing/2014/main" id="{8EBA241D-6D8C-772D-55A0-41CA693C5D4F}"/>
                </a:ext>
              </a:extLst>
            </p:cNvPr>
            <p:cNvSpPr/>
            <p:nvPr/>
          </p:nvSpPr>
          <p:spPr>
            <a:xfrm>
              <a:off x="-15681823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0" name="Ellipse 489">
              <a:extLst>
                <a:ext uri="{FF2B5EF4-FFF2-40B4-BE49-F238E27FC236}">
                  <a16:creationId xmlns:a16="http://schemas.microsoft.com/office/drawing/2014/main" id="{0893CD5C-544C-C6DB-5668-6A6F75126BB8}"/>
                </a:ext>
              </a:extLst>
            </p:cNvPr>
            <p:cNvSpPr/>
            <p:nvPr/>
          </p:nvSpPr>
          <p:spPr>
            <a:xfrm>
              <a:off x="-19525695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1" name="Ellipse 490">
              <a:extLst>
                <a:ext uri="{FF2B5EF4-FFF2-40B4-BE49-F238E27FC236}">
                  <a16:creationId xmlns:a16="http://schemas.microsoft.com/office/drawing/2014/main" id="{35722AD1-D492-692B-6669-32EEE125E910}"/>
                </a:ext>
              </a:extLst>
            </p:cNvPr>
            <p:cNvSpPr/>
            <p:nvPr/>
          </p:nvSpPr>
          <p:spPr>
            <a:xfrm>
              <a:off x="-15367965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2" name="Ellipse 491">
              <a:extLst>
                <a:ext uri="{FF2B5EF4-FFF2-40B4-BE49-F238E27FC236}">
                  <a16:creationId xmlns:a16="http://schemas.microsoft.com/office/drawing/2014/main" id="{521B33CE-A89A-99E6-1195-3785E7B55B50}"/>
                </a:ext>
              </a:extLst>
            </p:cNvPr>
            <p:cNvSpPr/>
            <p:nvPr/>
          </p:nvSpPr>
          <p:spPr>
            <a:xfrm>
              <a:off x="-18270586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3" name="Ellipse 492">
              <a:extLst>
                <a:ext uri="{FF2B5EF4-FFF2-40B4-BE49-F238E27FC236}">
                  <a16:creationId xmlns:a16="http://schemas.microsoft.com/office/drawing/2014/main" id="{2F70A1AC-9F79-EE13-845E-DA77C90FC6C0}"/>
                </a:ext>
              </a:extLst>
            </p:cNvPr>
            <p:cNvSpPr/>
            <p:nvPr/>
          </p:nvSpPr>
          <p:spPr>
            <a:xfrm>
              <a:off x="-19839472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4" name="Ellipse 493">
              <a:extLst>
                <a:ext uri="{FF2B5EF4-FFF2-40B4-BE49-F238E27FC236}">
                  <a16:creationId xmlns:a16="http://schemas.microsoft.com/office/drawing/2014/main" id="{2722AE68-0EEB-464F-9297-EE24CAE399A2}"/>
                </a:ext>
              </a:extLst>
            </p:cNvPr>
            <p:cNvSpPr/>
            <p:nvPr/>
          </p:nvSpPr>
          <p:spPr>
            <a:xfrm>
              <a:off x="-17956809" y="22179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5" name="Ellipse 494">
              <a:extLst>
                <a:ext uri="{FF2B5EF4-FFF2-40B4-BE49-F238E27FC236}">
                  <a16:creationId xmlns:a16="http://schemas.microsoft.com/office/drawing/2014/main" id="{7A4893BA-8F59-ACB7-E915-02C83493E8DC}"/>
                </a:ext>
              </a:extLst>
            </p:cNvPr>
            <p:cNvSpPr/>
            <p:nvPr/>
          </p:nvSpPr>
          <p:spPr>
            <a:xfrm>
              <a:off x="-17329254" y="22179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6" name="Ellipse 495">
              <a:extLst>
                <a:ext uri="{FF2B5EF4-FFF2-40B4-BE49-F238E27FC236}">
                  <a16:creationId xmlns:a16="http://schemas.microsoft.com/office/drawing/2014/main" id="{A1F664FC-075F-26FE-A48A-959988DDDFAE}"/>
                </a:ext>
              </a:extLst>
            </p:cNvPr>
            <p:cNvSpPr/>
            <p:nvPr/>
          </p:nvSpPr>
          <p:spPr>
            <a:xfrm>
              <a:off x="-17878264" y="1878245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7" name="Ellipse 496">
              <a:extLst>
                <a:ext uri="{FF2B5EF4-FFF2-40B4-BE49-F238E27FC236}">
                  <a16:creationId xmlns:a16="http://schemas.microsoft.com/office/drawing/2014/main" id="{C54BA527-024C-3CA9-0257-BD61F62BC20F}"/>
                </a:ext>
              </a:extLst>
            </p:cNvPr>
            <p:cNvSpPr/>
            <p:nvPr/>
          </p:nvSpPr>
          <p:spPr>
            <a:xfrm>
              <a:off x="-19211837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8" name="Ellipse 497">
              <a:extLst>
                <a:ext uri="{FF2B5EF4-FFF2-40B4-BE49-F238E27FC236}">
                  <a16:creationId xmlns:a16="http://schemas.microsoft.com/office/drawing/2014/main" id="{C3D06957-7087-3B3A-C354-7417710D39B1}"/>
                </a:ext>
              </a:extLst>
            </p:cNvPr>
            <p:cNvSpPr/>
            <p:nvPr/>
          </p:nvSpPr>
          <p:spPr>
            <a:xfrm>
              <a:off x="-17015477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9" name="Ellipse 498">
              <a:extLst>
                <a:ext uri="{FF2B5EF4-FFF2-40B4-BE49-F238E27FC236}">
                  <a16:creationId xmlns:a16="http://schemas.microsoft.com/office/drawing/2014/main" id="{4EB5E705-3D7D-3DC4-E552-531CCE9204D4}"/>
                </a:ext>
              </a:extLst>
            </p:cNvPr>
            <p:cNvSpPr/>
            <p:nvPr/>
          </p:nvSpPr>
          <p:spPr>
            <a:xfrm>
              <a:off x="-18897979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0" name="Ellipse 499">
              <a:extLst>
                <a:ext uri="{FF2B5EF4-FFF2-40B4-BE49-F238E27FC236}">
                  <a16:creationId xmlns:a16="http://schemas.microsoft.com/office/drawing/2014/main" id="{B17F526D-66A9-9CEF-7D12-5575A2868013}"/>
                </a:ext>
              </a:extLst>
            </p:cNvPr>
            <p:cNvSpPr/>
            <p:nvPr/>
          </p:nvSpPr>
          <p:spPr>
            <a:xfrm>
              <a:off x="-18741292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1" name="Ellipse 500">
              <a:extLst>
                <a:ext uri="{FF2B5EF4-FFF2-40B4-BE49-F238E27FC236}">
                  <a16:creationId xmlns:a16="http://schemas.microsoft.com/office/drawing/2014/main" id="{F10D17FA-1339-7DBD-CED5-04E8E447ECB4}"/>
                </a:ext>
              </a:extLst>
            </p:cNvPr>
            <p:cNvSpPr/>
            <p:nvPr/>
          </p:nvSpPr>
          <p:spPr>
            <a:xfrm>
              <a:off x="-15132894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2" name="Ellipse 501">
              <a:extLst>
                <a:ext uri="{FF2B5EF4-FFF2-40B4-BE49-F238E27FC236}">
                  <a16:creationId xmlns:a16="http://schemas.microsoft.com/office/drawing/2014/main" id="{3B21FD9C-7324-2A04-A2EB-DD769EC082FD}"/>
                </a:ext>
              </a:extLst>
            </p:cNvPr>
            <p:cNvSpPr/>
            <p:nvPr/>
          </p:nvSpPr>
          <p:spPr>
            <a:xfrm>
              <a:off x="-18427434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3" name="Ellipse 502">
              <a:extLst>
                <a:ext uri="{FF2B5EF4-FFF2-40B4-BE49-F238E27FC236}">
                  <a16:creationId xmlns:a16="http://schemas.microsoft.com/office/drawing/2014/main" id="{294CE9AD-6989-5660-9850-94A2087578C4}"/>
                </a:ext>
              </a:extLst>
            </p:cNvPr>
            <p:cNvSpPr/>
            <p:nvPr/>
          </p:nvSpPr>
          <p:spPr>
            <a:xfrm>
              <a:off x="-18270505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4" name="Ellipse 503">
              <a:extLst>
                <a:ext uri="{FF2B5EF4-FFF2-40B4-BE49-F238E27FC236}">
                  <a16:creationId xmlns:a16="http://schemas.microsoft.com/office/drawing/2014/main" id="{2FAE45FC-8BAA-69C0-B84A-C13F827836FB}"/>
                </a:ext>
              </a:extLst>
            </p:cNvPr>
            <p:cNvSpPr/>
            <p:nvPr/>
          </p:nvSpPr>
          <p:spPr>
            <a:xfrm>
              <a:off x="-17564325" y="198692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5" name="Ellipse 504">
              <a:extLst>
                <a:ext uri="{FF2B5EF4-FFF2-40B4-BE49-F238E27FC236}">
                  <a16:creationId xmlns:a16="http://schemas.microsoft.com/office/drawing/2014/main" id="{6C5E2555-EEB0-988B-5801-4A6257F971C1}"/>
                </a:ext>
              </a:extLst>
            </p:cNvPr>
            <p:cNvSpPr/>
            <p:nvPr/>
          </p:nvSpPr>
          <p:spPr>
            <a:xfrm>
              <a:off x="-17721738" y="198692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6" name="Ellipse 505">
              <a:extLst>
                <a:ext uri="{FF2B5EF4-FFF2-40B4-BE49-F238E27FC236}">
                  <a16:creationId xmlns:a16="http://schemas.microsoft.com/office/drawing/2014/main" id="{778E2535-C58A-28B2-06CE-ECB9FED85DD7}"/>
                </a:ext>
              </a:extLst>
            </p:cNvPr>
            <p:cNvSpPr/>
            <p:nvPr/>
          </p:nvSpPr>
          <p:spPr>
            <a:xfrm>
              <a:off x="-17799960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7" name="Ellipse 506">
              <a:extLst>
                <a:ext uri="{FF2B5EF4-FFF2-40B4-BE49-F238E27FC236}">
                  <a16:creationId xmlns:a16="http://schemas.microsoft.com/office/drawing/2014/main" id="{73B8593D-221E-063F-2804-98769E05A6CE}"/>
                </a:ext>
              </a:extLst>
            </p:cNvPr>
            <p:cNvSpPr/>
            <p:nvPr/>
          </p:nvSpPr>
          <p:spPr>
            <a:xfrm>
              <a:off x="-15760529" y="191902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8" name="Ellipse 507">
              <a:extLst>
                <a:ext uri="{FF2B5EF4-FFF2-40B4-BE49-F238E27FC236}">
                  <a16:creationId xmlns:a16="http://schemas.microsoft.com/office/drawing/2014/main" id="{BD880E3A-70EA-4E2B-DD2C-FCBE2F88EAF1}"/>
                </a:ext>
              </a:extLst>
            </p:cNvPr>
            <p:cNvSpPr/>
            <p:nvPr/>
          </p:nvSpPr>
          <p:spPr>
            <a:xfrm>
              <a:off x="-17486102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9" name="Ellipse 508">
              <a:extLst>
                <a:ext uri="{FF2B5EF4-FFF2-40B4-BE49-F238E27FC236}">
                  <a16:creationId xmlns:a16="http://schemas.microsoft.com/office/drawing/2014/main" id="{6A74AACC-F76E-DA3B-8F0F-3941091CFA02}"/>
                </a:ext>
              </a:extLst>
            </p:cNvPr>
            <p:cNvSpPr/>
            <p:nvPr/>
          </p:nvSpPr>
          <p:spPr>
            <a:xfrm>
              <a:off x="-17329254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0" name="Ellipse 509">
              <a:extLst>
                <a:ext uri="{FF2B5EF4-FFF2-40B4-BE49-F238E27FC236}">
                  <a16:creationId xmlns:a16="http://schemas.microsoft.com/office/drawing/2014/main" id="{9717ABF7-469B-C643-A592-B187539DC484}"/>
                </a:ext>
              </a:extLst>
            </p:cNvPr>
            <p:cNvSpPr/>
            <p:nvPr/>
          </p:nvSpPr>
          <p:spPr>
            <a:xfrm>
              <a:off x="-15760529" y="1973354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1" name="Ellipse 510">
              <a:extLst>
                <a:ext uri="{FF2B5EF4-FFF2-40B4-BE49-F238E27FC236}">
                  <a16:creationId xmlns:a16="http://schemas.microsoft.com/office/drawing/2014/main" id="{05B9C9D9-E839-6510-6EF5-431900C527F1}"/>
                </a:ext>
              </a:extLst>
            </p:cNvPr>
            <p:cNvSpPr/>
            <p:nvPr/>
          </p:nvSpPr>
          <p:spPr>
            <a:xfrm>
              <a:off x="-17015719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2" name="Ellipse 511">
              <a:extLst>
                <a:ext uri="{FF2B5EF4-FFF2-40B4-BE49-F238E27FC236}">
                  <a16:creationId xmlns:a16="http://schemas.microsoft.com/office/drawing/2014/main" id="{BC834B40-1E56-B9FF-11DB-FDD0F95C22B8}"/>
                </a:ext>
              </a:extLst>
            </p:cNvPr>
            <p:cNvSpPr/>
            <p:nvPr/>
          </p:nvSpPr>
          <p:spPr>
            <a:xfrm>
              <a:off x="-16858709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" name="Ellipse 512">
              <a:extLst>
                <a:ext uri="{FF2B5EF4-FFF2-40B4-BE49-F238E27FC236}">
                  <a16:creationId xmlns:a16="http://schemas.microsoft.com/office/drawing/2014/main" id="{5B54D940-74F7-1DE5-12E9-78493A4908D5}"/>
                </a:ext>
              </a:extLst>
            </p:cNvPr>
            <p:cNvSpPr/>
            <p:nvPr/>
          </p:nvSpPr>
          <p:spPr>
            <a:xfrm>
              <a:off x="-15995439" y="2231532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4" name="Ellipse 513">
              <a:extLst>
                <a:ext uri="{FF2B5EF4-FFF2-40B4-BE49-F238E27FC236}">
                  <a16:creationId xmlns:a16="http://schemas.microsoft.com/office/drawing/2014/main" id="{C25CCCA0-6C15-0B54-6946-E78A7D3E467A}"/>
                </a:ext>
              </a:extLst>
            </p:cNvPr>
            <p:cNvSpPr/>
            <p:nvPr/>
          </p:nvSpPr>
          <p:spPr>
            <a:xfrm>
              <a:off x="-16544851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5" name="Ellipse 514">
              <a:extLst>
                <a:ext uri="{FF2B5EF4-FFF2-40B4-BE49-F238E27FC236}">
                  <a16:creationId xmlns:a16="http://schemas.microsoft.com/office/drawing/2014/main" id="{DFDD751C-9E15-A3DE-97B3-D08788E06AD7}"/>
                </a:ext>
              </a:extLst>
            </p:cNvPr>
            <p:cNvSpPr/>
            <p:nvPr/>
          </p:nvSpPr>
          <p:spPr>
            <a:xfrm>
              <a:off x="-16388164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6" name="Ellipse 515">
              <a:extLst>
                <a:ext uri="{FF2B5EF4-FFF2-40B4-BE49-F238E27FC236}">
                  <a16:creationId xmlns:a16="http://schemas.microsoft.com/office/drawing/2014/main" id="{B8842AEA-FF9F-776E-B827-BC8112F02FE6}"/>
                </a:ext>
              </a:extLst>
            </p:cNvPr>
            <p:cNvSpPr/>
            <p:nvPr/>
          </p:nvSpPr>
          <p:spPr>
            <a:xfrm>
              <a:off x="-18192121" y="1878245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7" name="Ellipse 516">
              <a:extLst>
                <a:ext uri="{FF2B5EF4-FFF2-40B4-BE49-F238E27FC236}">
                  <a16:creationId xmlns:a16="http://schemas.microsoft.com/office/drawing/2014/main" id="{8848B78A-DD81-8C7A-FF50-9A39060DA852}"/>
                </a:ext>
              </a:extLst>
            </p:cNvPr>
            <p:cNvSpPr/>
            <p:nvPr/>
          </p:nvSpPr>
          <p:spPr>
            <a:xfrm>
              <a:off x="-16074306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8" name="Ellipse 517">
              <a:extLst>
                <a:ext uri="{FF2B5EF4-FFF2-40B4-BE49-F238E27FC236}">
                  <a16:creationId xmlns:a16="http://schemas.microsoft.com/office/drawing/2014/main" id="{FDCEBD32-62EE-9602-DEC2-CA2097892725}"/>
                </a:ext>
              </a:extLst>
            </p:cNvPr>
            <p:cNvSpPr/>
            <p:nvPr/>
          </p:nvSpPr>
          <p:spPr>
            <a:xfrm>
              <a:off x="-18663069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9" name="Ellipse 518">
              <a:extLst>
                <a:ext uri="{FF2B5EF4-FFF2-40B4-BE49-F238E27FC236}">
                  <a16:creationId xmlns:a16="http://schemas.microsoft.com/office/drawing/2014/main" id="{19F222B8-638A-6AA8-784A-BAAE6F934668}"/>
                </a:ext>
              </a:extLst>
            </p:cNvPr>
            <p:cNvSpPr/>
            <p:nvPr/>
          </p:nvSpPr>
          <p:spPr>
            <a:xfrm>
              <a:off x="-19525614" y="1973362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0" name="Ellipse 519">
              <a:extLst>
                <a:ext uri="{FF2B5EF4-FFF2-40B4-BE49-F238E27FC236}">
                  <a16:creationId xmlns:a16="http://schemas.microsoft.com/office/drawing/2014/main" id="{CD22A247-951E-5F78-4552-7DF7C0EB7FAF}"/>
                </a:ext>
              </a:extLst>
            </p:cNvPr>
            <p:cNvSpPr/>
            <p:nvPr/>
          </p:nvSpPr>
          <p:spPr>
            <a:xfrm>
              <a:off x="-18349212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1" name="Ellipse 520">
              <a:extLst>
                <a:ext uri="{FF2B5EF4-FFF2-40B4-BE49-F238E27FC236}">
                  <a16:creationId xmlns:a16="http://schemas.microsoft.com/office/drawing/2014/main" id="{28C21E23-03E1-860F-5388-08D84B2CE764}"/>
                </a:ext>
              </a:extLst>
            </p:cNvPr>
            <p:cNvSpPr/>
            <p:nvPr/>
          </p:nvSpPr>
          <p:spPr>
            <a:xfrm>
              <a:off x="-15446752" y="21092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2" name="Ellipse 521">
              <a:extLst>
                <a:ext uri="{FF2B5EF4-FFF2-40B4-BE49-F238E27FC236}">
                  <a16:creationId xmlns:a16="http://schemas.microsoft.com/office/drawing/2014/main" id="{41F6FCC7-4ABA-B9BC-7784-C9A0C2B0D4EE}"/>
                </a:ext>
              </a:extLst>
            </p:cNvPr>
            <p:cNvSpPr/>
            <p:nvPr/>
          </p:nvSpPr>
          <p:spPr>
            <a:xfrm>
              <a:off x="-17956809" y="2245090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3" name="Ellipse 522">
              <a:extLst>
                <a:ext uri="{FF2B5EF4-FFF2-40B4-BE49-F238E27FC236}">
                  <a16:creationId xmlns:a16="http://schemas.microsoft.com/office/drawing/2014/main" id="{854210EE-F48D-72B9-E529-AFDB859328F1}"/>
                </a:ext>
              </a:extLst>
            </p:cNvPr>
            <p:cNvSpPr/>
            <p:nvPr/>
          </p:nvSpPr>
          <p:spPr>
            <a:xfrm>
              <a:off x="-16309297" y="19598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4" name="Ellipse 523">
              <a:extLst>
                <a:ext uri="{FF2B5EF4-FFF2-40B4-BE49-F238E27FC236}">
                  <a16:creationId xmlns:a16="http://schemas.microsoft.com/office/drawing/2014/main" id="{4A4E3BE6-8B82-9D69-FB74-CDE2C6F44F76}"/>
                </a:ext>
              </a:extLst>
            </p:cNvPr>
            <p:cNvSpPr/>
            <p:nvPr/>
          </p:nvSpPr>
          <p:spPr>
            <a:xfrm>
              <a:off x="-16780164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5" name="Ellipse 524">
              <a:extLst>
                <a:ext uri="{FF2B5EF4-FFF2-40B4-BE49-F238E27FC236}">
                  <a16:creationId xmlns:a16="http://schemas.microsoft.com/office/drawing/2014/main" id="{A49421E0-FC8E-F169-ECBA-D49936F5E731}"/>
                </a:ext>
              </a:extLst>
            </p:cNvPr>
            <p:cNvSpPr/>
            <p:nvPr/>
          </p:nvSpPr>
          <p:spPr>
            <a:xfrm>
              <a:off x="-19839392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6" name="Ellipse 525">
              <a:extLst>
                <a:ext uri="{FF2B5EF4-FFF2-40B4-BE49-F238E27FC236}">
                  <a16:creationId xmlns:a16="http://schemas.microsoft.com/office/drawing/2014/main" id="{D2D83242-8366-6F66-8FDA-F15DB48CF181}"/>
                </a:ext>
              </a:extLst>
            </p:cNvPr>
            <p:cNvSpPr/>
            <p:nvPr/>
          </p:nvSpPr>
          <p:spPr>
            <a:xfrm>
              <a:off x="-16936932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7" name="Ellipse 526">
              <a:extLst>
                <a:ext uri="{FF2B5EF4-FFF2-40B4-BE49-F238E27FC236}">
                  <a16:creationId xmlns:a16="http://schemas.microsoft.com/office/drawing/2014/main" id="{3A015FFF-4821-D357-BC9F-9EE195FD6202}"/>
                </a:ext>
              </a:extLst>
            </p:cNvPr>
            <p:cNvSpPr/>
            <p:nvPr/>
          </p:nvSpPr>
          <p:spPr>
            <a:xfrm>
              <a:off x="-18505899" y="1878253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8" name="Ellipse 527">
              <a:extLst>
                <a:ext uri="{FF2B5EF4-FFF2-40B4-BE49-F238E27FC236}">
                  <a16:creationId xmlns:a16="http://schemas.microsoft.com/office/drawing/2014/main" id="{88A4FB5F-AAD0-A53C-5B16-DC3A58D7938A}"/>
                </a:ext>
              </a:extLst>
            </p:cNvPr>
            <p:cNvSpPr/>
            <p:nvPr/>
          </p:nvSpPr>
          <p:spPr>
            <a:xfrm>
              <a:off x="-17094102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9" name="Ellipse 528">
              <a:extLst>
                <a:ext uri="{FF2B5EF4-FFF2-40B4-BE49-F238E27FC236}">
                  <a16:creationId xmlns:a16="http://schemas.microsoft.com/office/drawing/2014/main" id="{6B2EC5AC-C835-28FC-F99F-FBFB53FCEF4D}"/>
                </a:ext>
              </a:extLst>
            </p:cNvPr>
            <p:cNvSpPr/>
            <p:nvPr/>
          </p:nvSpPr>
          <p:spPr>
            <a:xfrm>
              <a:off x="-17564486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0" name="Ellipse 529">
              <a:extLst>
                <a:ext uri="{FF2B5EF4-FFF2-40B4-BE49-F238E27FC236}">
                  <a16:creationId xmlns:a16="http://schemas.microsoft.com/office/drawing/2014/main" id="{DB79340A-F778-1A0D-3AA1-9CBF729601E4}"/>
                </a:ext>
              </a:extLst>
            </p:cNvPr>
            <p:cNvSpPr/>
            <p:nvPr/>
          </p:nvSpPr>
          <p:spPr>
            <a:xfrm>
              <a:off x="-17721657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1" name="Ellipse 530">
              <a:extLst>
                <a:ext uri="{FF2B5EF4-FFF2-40B4-BE49-F238E27FC236}">
                  <a16:creationId xmlns:a16="http://schemas.microsoft.com/office/drawing/2014/main" id="{C6ED2505-9069-1410-84D5-06BB37CC9300}"/>
                </a:ext>
              </a:extLst>
            </p:cNvPr>
            <p:cNvSpPr/>
            <p:nvPr/>
          </p:nvSpPr>
          <p:spPr>
            <a:xfrm>
              <a:off x="-18192041" y="1959787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2" name="Ellipse 531">
              <a:extLst>
                <a:ext uri="{FF2B5EF4-FFF2-40B4-BE49-F238E27FC236}">
                  <a16:creationId xmlns:a16="http://schemas.microsoft.com/office/drawing/2014/main" id="{50A096DF-4BEE-BC0B-08FA-1361C86B8F1C}"/>
                </a:ext>
              </a:extLst>
            </p:cNvPr>
            <p:cNvSpPr/>
            <p:nvPr/>
          </p:nvSpPr>
          <p:spPr>
            <a:xfrm>
              <a:off x="-18349212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3" name="Ellipse 532">
              <a:extLst>
                <a:ext uri="{FF2B5EF4-FFF2-40B4-BE49-F238E27FC236}">
                  <a16:creationId xmlns:a16="http://schemas.microsoft.com/office/drawing/2014/main" id="{6CC2AEE8-E744-0D97-28F9-575435FB9C61}"/>
                </a:ext>
              </a:extLst>
            </p:cNvPr>
            <p:cNvSpPr/>
            <p:nvPr/>
          </p:nvSpPr>
          <p:spPr>
            <a:xfrm>
              <a:off x="-18505899" y="1959787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4" name="Ellipse 533">
              <a:extLst>
                <a:ext uri="{FF2B5EF4-FFF2-40B4-BE49-F238E27FC236}">
                  <a16:creationId xmlns:a16="http://schemas.microsoft.com/office/drawing/2014/main" id="{AE92D518-053C-3145-5C3F-737187565BF7}"/>
                </a:ext>
              </a:extLst>
            </p:cNvPr>
            <p:cNvSpPr/>
            <p:nvPr/>
          </p:nvSpPr>
          <p:spPr>
            <a:xfrm>
              <a:off x="-18976847" y="19598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5" name="Ellipse 534">
              <a:extLst>
                <a:ext uri="{FF2B5EF4-FFF2-40B4-BE49-F238E27FC236}">
                  <a16:creationId xmlns:a16="http://schemas.microsoft.com/office/drawing/2014/main" id="{7F57EAD6-B79E-A7BE-1480-906E279B8708}"/>
                </a:ext>
              </a:extLst>
            </p:cNvPr>
            <p:cNvSpPr/>
            <p:nvPr/>
          </p:nvSpPr>
          <p:spPr>
            <a:xfrm>
              <a:off x="-17329415" y="2245090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6" name="Ellipse 535">
              <a:extLst>
                <a:ext uri="{FF2B5EF4-FFF2-40B4-BE49-F238E27FC236}">
                  <a16:creationId xmlns:a16="http://schemas.microsoft.com/office/drawing/2014/main" id="{F9AC89A3-9672-BCDC-DA02-2ECFF896DCE5}"/>
                </a:ext>
              </a:extLst>
            </p:cNvPr>
            <p:cNvSpPr/>
            <p:nvPr/>
          </p:nvSpPr>
          <p:spPr>
            <a:xfrm>
              <a:off x="-18035515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7" name="Ellipse 536">
              <a:extLst>
                <a:ext uri="{FF2B5EF4-FFF2-40B4-BE49-F238E27FC236}">
                  <a16:creationId xmlns:a16="http://schemas.microsoft.com/office/drawing/2014/main" id="{382130D3-6E4E-F029-7D6B-05B332839470}"/>
                </a:ext>
              </a:extLst>
            </p:cNvPr>
            <p:cNvSpPr/>
            <p:nvPr/>
          </p:nvSpPr>
          <p:spPr>
            <a:xfrm>
              <a:off x="-17721657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8" name="Ellipse 537">
              <a:extLst>
                <a:ext uri="{FF2B5EF4-FFF2-40B4-BE49-F238E27FC236}">
                  <a16:creationId xmlns:a16="http://schemas.microsoft.com/office/drawing/2014/main" id="{EE3E1BFC-D557-526D-D348-A6DB63F9080C}"/>
                </a:ext>
              </a:extLst>
            </p:cNvPr>
            <p:cNvSpPr/>
            <p:nvPr/>
          </p:nvSpPr>
          <p:spPr>
            <a:xfrm>
              <a:off x="-15446671" y="2245082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9" name="Ellipse 538">
              <a:extLst>
                <a:ext uri="{FF2B5EF4-FFF2-40B4-BE49-F238E27FC236}">
                  <a16:creationId xmlns:a16="http://schemas.microsoft.com/office/drawing/2014/main" id="{DC756325-9C79-F5FF-1511-258C7939C29B}"/>
                </a:ext>
              </a:extLst>
            </p:cNvPr>
            <p:cNvSpPr/>
            <p:nvPr/>
          </p:nvSpPr>
          <p:spPr>
            <a:xfrm>
              <a:off x="-18192283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0" name="Ellipse 539">
              <a:extLst>
                <a:ext uri="{FF2B5EF4-FFF2-40B4-BE49-F238E27FC236}">
                  <a16:creationId xmlns:a16="http://schemas.microsoft.com/office/drawing/2014/main" id="{669FA63E-6758-44D3-09AF-93BE74F0DFB5}"/>
                </a:ext>
              </a:extLst>
            </p:cNvPr>
            <p:cNvSpPr/>
            <p:nvPr/>
          </p:nvSpPr>
          <p:spPr>
            <a:xfrm>
              <a:off x="-17564486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1" name="Ellipse 540">
              <a:extLst>
                <a:ext uri="{FF2B5EF4-FFF2-40B4-BE49-F238E27FC236}">
                  <a16:creationId xmlns:a16="http://schemas.microsoft.com/office/drawing/2014/main" id="{1F265E05-8E55-85A9-9918-FDD66D2A9C94}"/>
                </a:ext>
              </a:extLst>
            </p:cNvPr>
            <p:cNvSpPr/>
            <p:nvPr/>
          </p:nvSpPr>
          <p:spPr>
            <a:xfrm>
              <a:off x="-18819757" y="1878253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2" name="Ellipse 541">
              <a:extLst>
                <a:ext uri="{FF2B5EF4-FFF2-40B4-BE49-F238E27FC236}">
                  <a16:creationId xmlns:a16="http://schemas.microsoft.com/office/drawing/2014/main" id="{3284BAC7-51F8-DD8F-00D7-9EC40A7D1DB5}"/>
                </a:ext>
              </a:extLst>
            </p:cNvPr>
            <p:cNvSpPr/>
            <p:nvPr/>
          </p:nvSpPr>
          <p:spPr>
            <a:xfrm>
              <a:off x="-18035354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3" name="Ellipse 542">
              <a:extLst>
                <a:ext uri="{FF2B5EF4-FFF2-40B4-BE49-F238E27FC236}">
                  <a16:creationId xmlns:a16="http://schemas.microsoft.com/office/drawing/2014/main" id="{CC86077D-FDEC-1D84-3A1E-24C1D0191F75}"/>
                </a:ext>
              </a:extLst>
            </p:cNvPr>
            <p:cNvSpPr/>
            <p:nvPr/>
          </p:nvSpPr>
          <p:spPr>
            <a:xfrm>
              <a:off x="-17250709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4" name="Ellipse 543">
              <a:extLst>
                <a:ext uri="{FF2B5EF4-FFF2-40B4-BE49-F238E27FC236}">
                  <a16:creationId xmlns:a16="http://schemas.microsoft.com/office/drawing/2014/main" id="{82FF5C29-7183-E878-4317-7B5E274D30FE}"/>
                </a:ext>
              </a:extLst>
            </p:cNvPr>
            <p:cNvSpPr/>
            <p:nvPr/>
          </p:nvSpPr>
          <p:spPr>
            <a:xfrm>
              <a:off x="-17094022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5" name="Ellipse 544">
              <a:extLst>
                <a:ext uri="{FF2B5EF4-FFF2-40B4-BE49-F238E27FC236}">
                  <a16:creationId xmlns:a16="http://schemas.microsoft.com/office/drawing/2014/main" id="{A7627457-4008-86DE-7A4F-8CDEF99A6E5C}"/>
                </a:ext>
              </a:extLst>
            </p:cNvPr>
            <p:cNvSpPr/>
            <p:nvPr/>
          </p:nvSpPr>
          <p:spPr>
            <a:xfrm>
              <a:off x="-19525534" y="1946197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6" name="Ellipse 545">
              <a:extLst>
                <a:ext uri="{FF2B5EF4-FFF2-40B4-BE49-F238E27FC236}">
                  <a16:creationId xmlns:a16="http://schemas.microsoft.com/office/drawing/2014/main" id="{21A25244-E97E-4DDA-CC8A-AF5436C6AF7E}"/>
                </a:ext>
              </a:extLst>
            </p:cNvPr>
            <p:cNvSpPr/>
            <p:nvPr/>
          </p:nvSpPr>
          <p:spPr>
            <a:xfrm>
              <a:off x="-17250629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7" name="Ellipse 546">
              <a:extLst>
                <a:ext uri="{FF2B5EF4-FFF2-40B4-BE49-F238E27FC236}">
                  <a16:creationId xmlns:a16="http://schemas.microsoft.com/office/drawing/2014/main" id="{449687D4-9D74-3D81-A91C-2C666D448544}"/>
                </a:ext>
              </a:extLst>
            </p:cNvPr>
            <p:cNvSpPr/>
            <p:nvPr/>
          </p:nvSpPr>
          <p:spPr>
            <a:xfrm>
              <a:off x="-16936932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8" name="Ellipse 547">
              <a:extLst>
                <a:ext uri="{FF2B5EF4-FFF2-40B4-BE49-F238E27FC236}">
                  <a16:creationId xmlns:a16="http://schemas.microsoft.com/office/drawing/2014/main" id="{5EB3682D-A142-CAAD-D19A-8352D265D279}"/>
                </a:ext>
              </a:extLst>
            </p:cNvPr>
            <p:cNvSpPr/>
            <p:nvPr/>
          </p:nvSpPr>
          <p:spPr>
            <a:xfrm>
              <a:off x="-19525614" y="191902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9" name="Ellipse 548">
              <a:extLst>
                <a:ext uri="{FF2B5EF4-FFF2-40B4-BE49-F238E27FC236}">
                  <a16:creationId xmlns:a16="http://schemas.microsoft.com/office/drawing/2014/main" id="{1C108531-C289-AB1E-BB06-C524FF36270A}"/>
                </a:ext>
              </a:extLst>
            </p:cNvPr>
            <p:cNvSpPr/>
            <p:nvPr/>
          </p:nvSpPr>
          <p:spPr>
            <a:xfrm>
              <a:off x="-15995519" y="2122816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0" name="Ellipse 549">
              <a:extLst>
                <a:ext uri="{FF2B5EF4-FFF2-40B4-BE49-F238E27FC236}">
                  <a16:creationId xmlns:a16="http://schemas.microsoft.com/office/drawing/2014/main" id="{9DA5BE20-4547-7DA4-CE5C-F5A6BBC5D1C9}"/>
                </a:ext>
              </a:extLst>
            </p:cNvPr>
            <p:cNvSpPr/>
            <p:nvPr/>
          </p:nvSpPr>
          <p:spPr>
            <a:xfrm>
              <a:off x="-15760368" y="2326656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1" name="Ellipse 550">
              <a:extLst>
                <a:ext uri="{FF2B5EF4-FFF2-40B4-BE49-F238E27FC236}">
                  <a16:creationId xmlns:a16="http://schemas.microsoft.com/office/drawing/2014/main" id="{44804E58-8F76-6D0D-D6AF-86658B865029}"/>
                </a:ext>
              </a:extLst>
            </p:cNvPr>
            <p:cNvSpPr/>
            <p:nvPr/>
          </p:nvSpPr>
          <p:spPr>
            <a:xfrm>
              <a:off x="-19290543" y="212282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2" name="Ellipse 551">
              <a:extLst>
                <a:ext uri="{FF2B5EF4-FFF2-40B4-BE49-F238E27FC236}">
                  <a16:creationId xmlns:a16="http://schemas.microsoft.com/office/drawing/2014/main" id="{7FB6420D-515E-2B84-7461-FB06852BE393}"/>
                </a:ext>
              </a:extLst>
            </p:cNvPr>
            <p:cNvSpPr/>
            <p:nvPr/>
          </p:nvSpPr>
          <p:spPr>
            <a:xfrm>
              <a:off x="-16074226" y="2326656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3" name="Ellipse 552">
              <a:extLst>
                <a:ext uri="{FF2B5EF4-FFF2-40B4-BE49-F238E27FC236}">
                  <a16:creationId xmlns:a16="http://schemas.microsoft.com/office/drawing/2014/main" id="{5FA54177-BA66-E956-669A-0E3D39EFBA63}"/>
                </a:ext>
              </a:extLst>
            </p:cNvPr>
            <p:cNvSpPr/>
            <p:nvPr/>
          </p:nvSpPr>
          <p:spPr>
            <a:xfrm>
              <a:off x="-17329415" y="232663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4" name="Ellipse 553">
              <a:extLst>
                <a:ext uri="{FF2B5EF4-FFF2-40B4-BE49-F238E27FC236}">
                  <a16:creationId xmlns:a16="http://schemas.microsoft.com/office/drawing/2014/main" id="{373E4609-B144-2F2D-9B38-1A17E9A46CBB}"/>
                </a:ext>
              </a:extLst>
            </p:cNvPr>
            <p:cNvSpPr/>
            <p:nvPr/>
          </p:nvSpPr>
          <p:spPr>
            <a:xfrm>
              <a:off x="-16623074" y="2313050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5" name="Ellipse 554">
              <a:extLst>
                <a:ext uri="{FF2B5EF4-FFF2-40B4-BE49-F238E27FC236}">
                  <a16:creationId xmlns:a16="http://schemas.microsoft.com/office/drawing/2014/main" id="{9453210B-B828-84C3-2D9A-32BC6FCA4A5E}"/>
                </a:ext>
              </a:extLst>
            </p:cNvPr>
            <p:cNvSpPr/>
            <p:nvPr/>
          </p:nvSpPr>
          <p:spPr>
            <a:xfrm>
              <a:off x="-19525614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6" name="Ellipse 555">
              <a:extLst>
                <a:ext uri="{FF2B5EF4-FFF2-40B4-BE49-F238E27FC236}">
                  <a16:creationId xmlns:a16="http://schemas.microsoft.com/office/drawing/2014/main" id="{46E959F5-E705-3FBE-EB87-D06C9E2D32B5}"/>
                </a:ext>
              </a:extLst>
            </p:cNvPr>
            <p:cNvSpPr/>
            <p:nvPr/>
          </p:nvSpPr>
          <p:spPr>
            <a:xfrm>
              <a:off x="-15289420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7" name="Ellipse 556">
              <a:extLst>
                <a:ext uri="{FF2B5EF4-FFF2-40B4-BE49-F238E27FC236}">
                  <a16:creationId xmlns:a16="http://schemas.microsoft.com/office/drawing/2014/main" id="{7AC6E368-1AEE-B4F9-5019-88F8CCA5321A}"/>
                </a:ext>
              </a:extLst>
            </p:cNvPr>
            <p:cNvSpPr/>
            <p:nvPr/>
          </p:nvSpPr>
          <p:spPr>
            <a:xfrm>
              <a:off x="-19211757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8" name="Ellipse 557">
              <a:extLst>
                <a:ext uri="{FF2B5EF4-FFF2-40B4-BE49-F238E27FC236}">
                  <a16:creationId xmlns:a16="http://schemas.microsoft.com/office/drawing/2014/main" id="{39B275CB-1623-073C-841E-92AAA4B915B5}"/>
                </a:ext>
              </a:extLst>
            </p:cNvPr>
            <p:cNvSpPr/>
            <p:nvPr/>
          </p:nvSpPr>
          <p:spPr>
            <a:xfrm>
              <a:off x="-15603358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9" name="Ellipse 558">
              <a:extLst>
                <a:ext uri="{FF2B5EF4-FFF2-40B4-BE49-F238E27FC236}">
                  <a16:creationId xmlns:a16="http://schemas.microsoft.com/office/drawing/2014/main" id="{6445708D-8483-2CC6-CE2F-DC05C28D516D}"/>
                </a:ext>
              </a:extLst>
            </p:cNvPr>
            <p:cNvSpPr/>
            <p:nvPr/>
          </p:nvSpPr>
          <p:spPr>
            <a:xfrm>
              <a:off x="-16936932" y="2313050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0" name="Ellipse 559">
              <a:extLst>
                <a:ext uri="{FF2B5EF4-FFF2-40B4-BE49-F238E27FC236}">
                  <a16:creationId xmlns:a16="http://schemas.microsoft.com/office/drawing/2014/main" id="{527F68F7-AE74-D846-CA4A-EF3D545754B9}"/>
                </a:ext>
              </a:extLst>
            </p:cNvPr>
            <p:cNvSpPr/>
            <p:nvPr/>
          </p:nvSpPr>
          <p:spPr>
            <a:xfrm>
              <a:off x="-15917216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1" name="Ellipse 560">
              <a:extLst>
                <a:ext uri="{FF2B5EF4-FFF2-40B4-BE49-F238E27FC236}">
                  <a16:creationId xmlns:a16="http://schemas.microsoft.com/office/drawing/2014/main" id="{CC4A6836-CA66-B5CE-CA27-D3FBA7B18945}"/>
                </a:ext>
              </a:extLst>
            </p:cNvPr>
            <p:cNvSpPr/>
            <p:nvPr/>
          </p:nvSpPr>
          <p:spPr>
            <a:xfrm>
              <a:off x="-17407799" y="23130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2" name="Ellipse 561">
              <a:extLst>
                <a:ext uri="{FF2B5EF4-FFF2-40B4-BE49-F238E27FC236}">
                  <a16:creationId xmlns:a16="http://schemas.microsoft.com/office/drawing/2014/main" id="{6C4D377C-14B2-CDB7-72D8-C83242966313}"/>
                </a:ext>
              </a:extLst>
            </p:cNvPr>
            <p:cNvSpPr/>
            <p:nvPr/>
          </p:nvSpPr>
          <p:spPr>
            <a:xfrm>
              <a:off x="-18662908" y="1905466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3" name="Ellipse 562">
              <a:extLst>
                <a:ext uri="{FF2B5EF4-FFF2-40B4-BE49-F238E27FC236}">
                  <a16:creationId xmlns:a16="http://schemas.microsoft.com/office/drawing/2014/main" id="{8E8A6273-2A8F-4DC7-165A-B4B8975EDFC8}"/>
                </a:ext>
              </a:extLst>
            </p:cNvPr>
            <p:cNvSpPr/>
            <p:nvPr/>
          </p:nvSpPr>
          <p:spPr>
            <a:xfrm>
              <a:off x="-17015557" y="2299443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4" name="Ellipse 563">
              <a:extLst>
                <a:ext uri="{FF2B5EF4-FFF2-40B4-BE49-F238E27FC236}">
                  <a16:creationId xmlns:a16="http://schemas.microsoft.com/office/drawing/2014/main" id="{B793EC1D-F528-D787-C91F-A517E93614FC}"/>
                </a:ext>
              </a:extLst>
            </p:cNvPr>
            <p:cNvSpPr/>
            <p:nvPr/>
          </p:nvSpPr>
          <p:spPr>
            <a:xfrm>
              <a:off x="-16623074" y="19054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5" name="Ellipse 564">
              <a:extLst>
                <a:ext uri="{FF2B5EF4-FFF2-40B4-BE49-F238E27FC236}">
                  <a16:creationId xmlns:a16="http://schemas.microsoft.com/office/drawing/2014/main" id="{D17401F8-DA1B-A94D-1D7D-D01C2C9C4C4A}"/>
                </a:ext>
              </a:extLst>
            </p:cNvPr>
            <p:cNvSpPr/>
            <p:nvPr/>
          </p:nvSpPr>
          <p:spPr>
            <a:xfrm>
              <a:off x="-17642951" y="1919016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6" name="Ellipse 565">
              <a:extLst>
                <a:ext uri="{FF2B5EF4-FFF2-40B4-BE49-F238E27FC236}">
                  <a16:creationId xmlns:a16="http://schemas.microsoft.com/office/drawing/2014/main" id="{EC659CAA-0D23-7486-470E-48E81A37DA62}"/>
                </a:ext>
              </a:extLst>
            </p:cNvPr>
            <p:cNvSpPr/>
            <p:nvPr/>
          </p:nvSpPr>
          <p:spPr>
            <a:xfrm>
              <a:off x="-19368847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7" name="Ellipse 566">
              <a:extLst>
                <a:ext uri="{FF2B5EF4-FFF2-40B4-BE49-F238E27FC236}">
                  <a16:creationId xmlns:a16="http://schemas.microsoft.com/office/drawing/2014/main" id="{6B841ADF-3490-C3C3-A5FB-C2E564321E54}"/>
                </a:ext>
              </a:extLst>
            </p:cNvPr>
            <p:cNvSpPr/>
            <p:nvPr/>
          </p:nvSpPr>
          <p:spPr>
            <a:xfrm>
              <a:off x="-19290624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8" name="Ellipse 567">
              <a:extLst>
                <a:ext uri="{FF2B5EF4-FFF2-40B4-BE49-F238E27FC236}">
                  <a16:creationId xmlns:a16="http://schemas.microsoft.com/office/drawing/2014/main" id="{B8297B4A-3783-5D59-7197-155C424F66EE}"/>
                </a:ext>
              </a:extLst>
            </p:cNvPr>
            <p:cNvSpPr/>
            <p:nvPr/>
          </p:nvSpPr>
          <p:spPr>
            <a:xfrm>
              <a:off x="-19682704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9" name="Ellipse 568">
              <a:extLst>
                <a:ext uri="{FF2B5EF4-FFF2-40B4-BE49-F238E27FC236}">
                  <a16:creationId xmlns:a16="http://schemas.microsoft.com/office/drawing/2014/main" id="{72C6BB33-6E72-C815-83C4-DEEDB5A4486C}"/>
                </a:ext>
              </a:extLst>
            </p:cNvPr>
            <p:cNvSpPr/>
            <p:nvPr/>
          </p:nvSpPr>
          <p:spPr>
            <a:xfrm>
              <a:off x="-15760529" y="2272303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0" name="Ellipse 569">
              <a:extLst>
                <a:ext uri="{FF2B5EF4-FFF2-40B4-BE49-F238E27FC236}">
                  <a16:creationId xmlns:a16="http://schemas.microsoft.com/office/drawing/2014/main" id="{8151E34E-4AFD-C5E2-D3D4-300D0EDD410A}"/>
                </a:ext>
              </a:extLst>
            </p:cNvPr>
            <p:cNvSpPr/>
            <p:nvPr/>
          </p:nvSpPr>
          <p:spPr>
            <a:xfrm>
              <a:off x="-19996562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1" name="Ellipse 570">
              <a:extLst>
                <a:ext uri="{FF2B5EF4-FFF2-40B4-BE49-F238E27FC236}">
                  <a16:creationId xmlns:a16="http://schemas.microsoft.com/office/drawing/2014/main" id="{0100319A-DB2E-C46A-0CCB-4CD38A10941A}"/>
                </a:ext>
              </a:extLst>
            </p:cNvPr>
            <p:cNvSpPr/>
            <p:nvPr/>
          </p:nvSpPr>
          <p:spPr>
            <a:xfrm>
              <a:off x="-17878183" y="1932598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2" name="Ellipse 571">
              <a:extLst>
                <a:ext uri="{FF2B5EF4-FFF2-40B4-BE49-F238E27FC236}">
                  <a16:creationId xmlns:a16="http://schemas.microsoft.com/office/drawing/2014/main" id="{EF5608BC-AF19-ACF0-3B1F-67D10119E48E}"/>
                </a:ext>
              </a:extLst>
            </p:cNvPr>
            <p:cNvSpPr/>
            <p:nvPr/>
          </p:nvSpPr>
          <p:spPr>
            <a:xfrm>
              <a:off x="-17407880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3" name="Ellipse 572">
              <a:extLst>
                <a:ext uri="{FF2B5EF4-FFF2-40B4-BE49-F238E27FC236}">
                  <a16:creationId xmlns:a16="http://schemas.microsoft.com/office/drawing/2014/main" id="{D079CA28-DF5C-6FEC-7958-7D5B9F9D628D}"/>
                </a:ext>
              </a:extLst>
            </p:cNvPr>
            <p:cNvSpPr/>
            <p:nvPr/>
          </p:nvSpPr>
          <p:spPr>
            <a:xfrm>
              <a:off x="-15995439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4" name="Ellipse 573">
              <a:extLst>
                <a:ext uri="{FF2B5EF4-FFF2-40B4-BE49-F238E27FC236}">
                  <a16:creationId xmlns:a16="http://schemas.microsoft.com/office/drawing/2014/main" id="{5E7D2208-0270-A513-5289-57B3E6548838}"/>
                </a:ext>
              </a:extLst>
            </p:cNvPr>
            <p:cNvSpPr/>
            <p:nvPr/>
          </p:nvSpPr>
          <p:spPr>
            <a:xfrm>
              <a:off x="-15838671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5" name="Ellipse 574">
              <a:extLst>
                <a:ext uri="{FF2B5EF4-FFF2-40B4-BE49-F238E27FC236}">
                  <a16:creationId xmlns:a16="http://schemas.microsoft.com/office/drawing/2014/main" id="{35FDF75F-E79C-CFF0-0F95-CAE7EF6394D4}"/>
                </a:ext>
              </a:extLst>
            </p:cNvPr>
            <p:cNvSpPr/>
            <p:nvPr/>
          </p:nvSpPr>
          <p:spPr>
            <a:xfrm>
              <a:off x="-17015557" y="2272295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6" name="Ellipse 575">
              <a:extLst>
                <a:ext uri="{FF2B5EF4-FFF2-40B4-BE49-F238E27FC236}">
                  <a16:creationId xmlns:a16="http://schemas.microsoft.com/office/drawing/2014/main" id="{4521AA48-63F3-A78E-4C6D-97F7D44131F3}"/>
                </a:ext>
              </a:extLst>
            </p:cNvPr>
            <p:cNvSpPr/>
            <p:nvPr/>
          </p:nvSpPr>
          <p:spPr>
            <a:xfrm>
              <a:off x="-16152529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7" name="Ellipse 576">
              <a:extLst>
                <a:ext uri="{FF2B5EF4-FFF2-40B4-BE49-F238E27FC236}">
                  <a16:creationId xmlns:a16="http://schemas.microsoft.com/office/drawing/2014/main" id="{047F59E6-8602-D3AE-B10F-8829DA6C5A01}"/>
                </a:ext>
              </a:extLst>
            </p:cNvPr>
            <p:cNvSpPr/>
            <p:nvPr/>
          </p:nvSpPr>
          <p:spPr>
            <a:xfrm>
              <a:off x="-16074306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8" name="Ellipse 577">
              <a:extLst>
                <a:ext uri="{FF2B5EF4-FFF2-40B4-BE49-F238E27FC236}">
                  <a16:creationId xmlns:a16="http://schemas.microsoft.com/office/drawing/2014/main" id="{B346A63D-6123-5205-42D6-371CC941497D}"/>
                </a:ext>
              </a:extLst>
            </p:cNvPr>
            <p:cNvSpPr/>
            <p:nvPr/>
          </p:nvSpPr>
          <p:spPr>
            <a:xfrm>
              <a:off x="-16466467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9" name="Ellipse 578">
              <a:extLst>
                <a:ext uri="{FF2B5EF4-FFF2-40B4-BE49-F238E27FC236}">
                  <a16:creationId xmlns:a16="http://schemas.microsoft.com/office/drawing/2014/main" id="{342B2109-6469-D6E6-6B9D-5299364156DA}"/>
                </a:ext>
              </a:extLst>
            </p:cNvPr>
            <p:cNvSpPr/>
            <p:nvPr/>
          </p:nvSpPr>
          <p:spPr>
            <a:xfrm>
              <a:off x="-15760448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0" name="Ellipse 579">
              <a:extLst>
                <a:ext uri="{FF2B5EF4-FFF2-40B4-BE49-F238E27FC236}">
                  <a16:creationId xmlns:a16="http://schemas.microsoft.com/office/drawing/2014/main" id="{188699C2-AA85-1CFE-373F-71417C076D67}"/>
                </a:ext>
              </a:extLst>
            </p:cNvPr>
            <p:cNvSpPr/>
            <p:nvPr/>
          </p:nvSpPr>
          <p:spPr>
            <a:xfrm>
              <a:off x="-16780325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1" name="Ellipse 580">
              <a:extLst>
                <a:ext uri="{FF2B5EF4-FFF2-40B4-BE49-F238E27FC236}">
                  <a16:creationId xmlns:a16="http://schemas.microsoft.com/office/drawing/2014/main" id="{9B33750A-9F2E-C096-13EA-965161D2E298}"/>
                </a:ext>
              </a:extLst>
            </p:cNvPr>
            <p:cNvSpPr/>
            <p:nvPr/>
          </p:nvSpPr>
          <p:spPr>
            <a:xfrm>
              <a:off x="-20153169" y="1946189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2" name="Ellipse 581">
              <a:extLst>
                <a:ext uri="{FF2B5EF4-FFF2-40B4-BE49-F238E27FC236}">
                  <a16:creationId xmlns:a16="http://schemas.microsoft.com/office/drawing/2014/main" id="{6CEB9854-A0AF-3B19-B5AB-CEE70C242E68}"/>
                </a:ext>
              </a:extLst>
            </p:cNvPr>
            <p:cNvSpPr/>
            <p:nvPr/>
          </p:nvSpPr>
          <p:spPr>
            <a:xfrm>
              <a:off x="-17094183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3" name="Ellipse 582">
              <a:extLst>
                <a:ext uri="{FF2B5EF4-FFF2-40B4-BE49-F238E27FC236}">
                  <a16:creationId xmlns:a16="http://schemas.microsoft.com/office/drawing/2014/main" id="{B924505D-1C53-DF6D-E57E-9B9892CDBF5F}"/>
                </a:ext>
              </a:extLst>
            </p:cNvPr>
            <p:cNvSpPr/>
            <p:nvPr/>
          </p:nvSpPr>
          <p:spPr>
            <a:xfrm>
              <a:off x="-19839311" y="1946189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4" name="Ellipse 583">
              <a:extLst>
                <a:ext uri="{FF2B5EF4-FFF2-40B4-BE49-F238E27FC236}">
                  <a16:creationId xmlns:a16="http://schemas.microsoft.com/office/drawing/2014/main" id="{F6B71BE6-912D-424E-4942-A79D417C56C9}"/>
                </a:ext>
              </a:extLst>
            </p:cNvPr>
            <p:cNvSpPr/>
            <p:nvPr/>
          </p:nvSpPr>
          <p:spPr>
            <a:xfrm>
              <a:off x="-16309216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5" name="Ellipse 584">
              <a:extLst>
                <a:ext uri="{FF2B5EF4-FFF2-40B4-BE49-F238E27FC236}">
                  <a16:creationId xmlns:a16="http://schemas.microsoft.com/office/drawing/2014/main" id="{B9775456-F1A7-8BCE-231B-DD4CA02EEED3}"/>
                </a:ext>
              </a:extLst>
            </p:cNvPr>
            <p:cNvSpPr/>
            <p:nvPr/>
          </p:nvSpPr>
          <p:spPr>
            <a:xfrm>
              <a:off x="-16623074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6" name="Ellipse 585">
              <a:extLst>
                <a:ext uri="{FF2B5EF4-FFF2-40B4-BE49-F238E27FC236}">
                  <a16:creationId xmlns:a16="http://schemas.microsoft.com/office/drawing/2014/main" id="{52346C5B-7FE0-7A5D-90E6-0FB219026EF0}"/>
                </a:ext>
              </a:extLst>
            </p:cNvPr>
            <p:cNvSpPr/>
            <p:nvPr/>
          </p:nvSpPr>
          <p:spPr>
            <a:xfrm>
              <a:off x="-16936932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7" name="Ellipse 586">
              <a:extLst>
                <a:ext uri="{FF2B5EF4-FFF2-40B4-BE49-F238E27FC236}">
                  <a16:creationId xmlns:a16="http://schemas.microsoft.com/office/drawing/2014/main" id="{73F8EF29-9853-70AE-D0F5-0A9377E955C7}"/>
                </a:ext>
              </a:extLst>
            </p:cNvPr>
            <p:cNvSpPr/>
            <p:nvPr/>
          </p:nvSpPr>
          <p:spPr>
            <a:xfrm>
              <a:off x="-18113576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8" name="Ellipse 587">
              <a:extLst>
                <a:ext uri="{FF2B5EF4-FFF2-40B4-BE49-F238E27FC236}">
                  <a16:creationId xmlns:a16="http://schemas.microsoft.com/office/drawing/2014/main" id="{7FA1D974-8D01-8513-6704-0A2AAF479C89}"/>
                </a:ext>
              </a:extLst>
            </p:cNvPr>
            <p:cNvSpPr/>
            <p:nvPr/>
          </p:nvSpPr>
          <p:spPr>
            <a:xfrm>
              <a:off x="-17799719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9" name="Ellipse 588">
              <a:extLst>
                <a:ext uri="{FF2B5EF4-FFF2-40B4-BE49-F238E27FC236}">
                  <a16:creationId xmlns:a16="http://schemas.microsoft.com/office/drawing/2014/main" id="{1182B187-5833-379F-F00E-09B2B0DFB2B1}"/>
                </a:ext>
              </a:extLst>
            </p:cNvPr>
            <p:cNvSpPr/>
            <p:nvPr/>
          </p:nvSpPr>
          <p:spPr>
            <a:xfrm>
              <a:off x="-17486183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0" name="Ellipse 589">
              <a:extLst>
                <a:ext uri="{FF2B5EF4-FFF2-40B4-BE49-F238E27FC236}">
                  <a16:creationId xmlns:a16="http://schemas.microsoft.com/office/drawing/2014/main" id="{6382B91A-C056-E381-F822-2C2F3E7C0897}"/>
                </a:ext>
              </a:extLst>
            </p:cNvPr>
            <p:cNvSpPr/>
            <p:nvPr/>
          </p:nvSpPr>
          <p:spPr>
            <a:xfrm>
              <a:off x="-17172325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1" name="Ellipse 590">
              <a:extLst>
                <a:ext uri="{FF2B5EF4-FFF2-40B4-BE49-F238E27FC236}">
                  <a16:creationId xmlns:a16="http://schemas.microsoft.com/office/drawing/2014/main" id="{3E6D1CA8-C059-BFE2-4D74-5AD5B231AAFB}"/>
                </a:ext>
              </a:extLst>
            </p:cNvPr>
            <p:cNvSpPr/>
            <p:nvPr/>
          </p:nvSpPr>
          <p:spPr>
            <a:xfrm>
              <a:off x="-18662989" y="2149981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2" name="Ellipse 591">
              <a:extLst>
                <a:ext uri="{FF2B5EF4-FFF2-40B4-BE49-F238E27FC236}">
                  <a16:creationId xmlns:a16="http://schemas.microsoft.com/office/drawing/2014/main" id="{D8EDE71F-7ACE-819E-D70B-9430CEC71CE8}"/>
                </a:ext>
              </a:extLst>
            </p:cNvPr>
            <p:cNvSpPr/>
            <p:nvPr/>
          </p:nvSpPr>
          <p:spPr>
            <a:xfrm>
              <a:off x="-18349131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3" name="Ellipse 592">
              <a:extLst>
                <a:ext uri="{FF2B5EF4-FFF2-40B4-BE49-F238E27FC236}">
                  <a16:creationId xmlns:a16="http://schemas.microsoft.com/office/drawing/2014/main" id="{E34C5689-A743-3B71-C0DB-0027D775C34E}"/>
                </a:ext>
              </a:extLst>
            </p:cNvPr>
            <p:cNvSpPr/>
            <p:nvPr/>
          </p:nvSpPr>
          <p:spPr>
            <a:xfrm>
              <a:off x="-15446752" y="1946189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4" name="Ellipse 593">
              <a:extLst>
                <a:ext uri="{FF2B5EF4-FFF2-40B4-BE49-F238E27FC236}">
                  <a16:creationId xmlns:a16="http://schemas.microsoft.com/office/drawing/2014/main" id="{9779532E-7968-1545-B282-E89EE2F65EF1}"/>
                </a:ext>
              </a:extLst>
            </p:cNvPr>
            <p:cNvSpPr/>
            <p:nvPr/>
          </p:nvSpPr>
          <p:spPr>
            <a:xfrm>
              <a:off x="-17015557" y="2245098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5" name="Ellipse 594">
              <a:extLst>
                <a:ext uri="{FF2B5EF4-FFF2-40B4-BE49-F238E27FC236}">
                  <a16:creationId xmlns:a16="http://schemas.microsoft.com/office/drawing/2014/main" id="{0A58DB9E-0E58-BFE6-1C3D-0FA0D757D6C4}"/>
                </a:ext>
              </a:extLst>
            </p:cNvPr>
            <p:cNvSpPr/>
            <p:nvPr/>
          </p:nvSpPr>
          <p:spPr>
            <a:xfrm>
              <a:off x="-17878264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6" name="Ellipse 595">
              <a:extLst>
                <a:ext uri="{FF2B5EF4-FFF2-40B4-BE49-F238E27FC236}">
                  <a16:creationId xmlns:a16="http://schemas.microsoft.com/office/drawing/2014/main" id="{0E70CBB2-F32F-E20F-FD25-BBE3C5214FC8}"/>
                </a:ext>
              </a:extLst>
            </p:cNvPr>
            <p:cNvSpPr/>
            <p:nvPr/>
          </p:nvSpPr>
          <p:spPr>
            <a:xfrm>
              <a:off x="-17407799" y="1959804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7" name="Ellipse 596">
              <a:extLst>
                <a:ext uri="{FF2B5EF4-FFF2-40B4-BE49-F238E27FC236}">
                  <a16:creationId xmlns:a16="http://schemas.microsoft.com/office/drawing/2014/main" id="{FCDE5C2F-F03F-F5CE-3B99-622F927529A3}"/>
                </a:ext>
              </a:extLst>
            </p:cNvPr>
            <p:cNvSpPr/>
            <p:nvPr/>
          </p:nvSpPr>
          <p:spPr>
            <a:xfrm>
              <a:off x="-18270505" y="2245098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8" name="Ellipse 597">
              <a:extLst>
                <a:ext uri="{FF2B5EF4-FFF2-40B4-BE49-F238E27FC236}">
                  <a16:creationId xmlns:a16="http://schemas.microsoft.com/office/drawing/2014/main" id="{F7A266F6-B02F-B15A-1CF4-71D2B3EF0CC9}"/>
                </a:ext>
              </a:extLst>
            </p:cNvPr>
            <p:cNvSpPr/>
            <p:nvPr/>
          </p:nvSpPr>
          <p:spPr>
            <a:xfrm>
              <a:off x="-15681823" y="223151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9" name="Ellipse 598">
              <a:extLst>
                <a:ext uri="{FF2B5EF4-FFF2-40B4-BE49-F238E27FC236}">
                  <a16:creationId xmlns:a16="http://schemas.microsoft.com/office/drawing/2014/main" id="{C3AD1731-E17F-EAFB-691E-9AF6C9EDC7DF}"/>
                </a:ext>
              </a:extLst>
            </p:cNvPr>
            <p:cNvSpPr/>
            <p:nvPr/>
          </p:nvSpPr>
          <p:spPr>
            <a:xfrm>
              <a:off x="-17642951" y="1973386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0" name="Ellipse 599">
              <a:extLst>
                <a:ext uri="{FF2B5EF4-FFF2-40B4-BE49-F238E27FC236}">
                  <a16:creationId xmlns:a16="http://schemas.microsoft.com/office/drawing/2014/main" id="{B16C5F8E-E69A-B9DE-AF61-AB2FB0C75D97}"/>
                </a:ext>
              </a:extLst>
            </p:cNvPr>
            <p:cNvSpPr/>
            <p:nvPr/>
          </p:nvSpPr>
          <p:spPr>
            <a:xfrm>
              <a:off x="-19918178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1" name="Ellipse 600">
              <a:extLst>
                <a:ext uri="{FF2B5EF4-FFF2-40B4-BE49-F238E27FC236}">
                  <a16:creationId xmlns:a16="http://schemas.microsoft.com/office/drawing/2014/main" id="{9948F7EE-B393-E6BA-AAA0-0ACFAD2AD479}"/>
                </a:ext>
              </a:extLst>
            </p:cNvPr>
            <p:cNvSpPr/>
            <p:nvPr/>
          </p:nvSpPr>
          <p:spPr>
            <a:xfrm>
              <a:off x="-18662989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2" name="Ellipse 601">
              <a:extLst>
                <a:ext uri="{FF2B5EF4-FFF2-40B4-BE49-F238E27FC236}">
                  <a16:creationId xmlns:a16="http://schemas.microsoft.com/office/drawing/2014/main" id="{9462DEB0-5097-B9E3-2865-031D8EC73B8C}"/>
                </a:ext>
              </a:extLst>
            </p:cNvPr>
            <p:cNvSpPr/>
            <p:nvPr/>
          </p:nvSpPr>
          <p:spPr>
            <a:xfrm>
              <a:off x="-18349292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3" name="Ellipse 602">
              <a:extLst>
                <a:ext uri="{FF2B5EF4-FFF2-40B4-BE49-F238E27FC236}">
                  <a16:creationId xmlns:a16="http://schemas.microsoft.com/office/drawing/2014/main" id="{4994D101-88AD-4B65-8E82-0B98CB96BCCF}"/>
                </a:ext>
              </a:extLst>
            </p:cNvPr>
            <p:cNvSpPr/>
            <p:nvPr/>
          </p:nvSpPr>
          <p:spPr>
            <a:xfrm>
              <a:off x="-18035434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4" name="Ellipse 603">
              <a:extLst>
                <a:ext uri="{FF2B5EF4-FFF2-40B4-BE49-F238E27FC236}">
                  <a16:creationId xmlns:a16="http://schemas.microsoft.com/office/drawing/2014/main" id="{BF132559-500C-CD8F-4051-8551780EAD4E}"/>
                </a:ext>
              </a:extLst>
            </p:cNvPr>
            <p:cNvSpPr/>
            <p:nvPr/>
          </p:nvSpPr>
          <p:spPr>
            <a:xfrm>
              <a:off x="-16623074" y="2149981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5" name="Ellipse 604">
              <a:extLst>
                <a:ext uri="{FF2B5EF4-FFF2-40B4-BE49-F238E27FC236}">
                  <a16:creationId xmlns:a16="http://schemas.microsoft.com/office/drawing/2014/main" id="{C700F3B6-0C53-AE48-252E-3081D8BBCE46}"/>
                </a:ext>
              </a:extLst>
            </p:cNvPr>
            <p:cNvSpPr/>
            <p:nvPr/>
          </p:nvSpPr>
          <p:spPr>
            <a:xfrm>
              <a:off x="-17250709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6" name="Ellipse 605">
              <a:extLst>
                <a:ext uri="{FF2B5EF4-FFF2-40B4-BE49-F238E27FC236}">
                  <a16:creationId xmlns:a16="http://schemas.microsoft.com/office/drawing/2014/main" id="{17F99831-AE81-552F-F611-3B1084EE61A3}"/>
                </a:ext>
              </a:extLst>
            </p:cNvPr>
            <p:cNvSpPr/>
            <p:nvPr/>
          </p:nvSpPr>
          <p:spPr>
            <a:xfrm>
              <a:off x="-16936851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7" name="Ellipse 606">
              <a:extLst>
                <a:ext uri="{FF2B5EF4-FFF2-40B4-BE49-F238E27FC236}">
                  <a16:creationId xmlns:a16="http://schemas.microsoft.com/office/drawing/2014/main" id="{240BB16F-01E8-B44E-3249-BA8219A1A843}"/>
                </a:ext>
              </a:extLst>
            </p:cNvPr>
            <p:cNvSpPr/>
            <p:nvPr/>
          </p:nvSpPr>
          <p:spPr>
            <a:xfrm>
              <a:off x="-16623155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8" name="Ellipse 607">
              <a:extLst>
                <a:ext uri="{FF2B5EF4-FFF2-40B4-BE49-F238E27FC236}">
                  <a16:creationId xmlns:a16="http://schemas.microsoft.com/office/drawing/2014/main" id="{9FBAD637-455F-857B-22E4-C9B33E64E64B}"/>
                </a:ext>
              </a:extLst>
            </p:cNvPr>
            <p:cNvSpPr/>
            <p:nvPr/>
          </p:nvSpPr>
          <p:spPr>
            <a:xfrm>
              <a:off x="-15367965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9" name="Ellipse 608">
              <a:extLst>
                <a:ext uri="{FF2B5EF4-FFF2-40B4-BE49-F238E27FC236}">
                  <a16:creationId xmlns:a16="http://schemas.microsoft.com/office/drawing/2014/main" id="{6F1D980B-45ED-36DB-AB96-8640F5773E8E}"/>
                </a:ext>
              </a:extLst>
            </p:cNvPr>
            <p:cNvSpPr/>
            <p:nvPr/>
          </p:nvSpPr>
          <p:spPr>
            <a:xfrm>
              <a:off x="-16388003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0" name="Ellipse 609">
              <a:extLst>
                <a:ext uri="{FF2B5EF4-FFF2-40B4-BE49-F238E27FC236}">
                  <a16:creationId xmlns:a16="http://schemas.microsoft.com/office/drawing/2014/main" id="{EB404C0E-FC88-E9C4-E5A3-2473603700F2}"/>
                </a:ext>
              </a:extLst>
            </p:cNvPr>
            <p:cNvSpPr/>
            <p:nvPr/>
          </p:nvSpPr>
          <p:spPr>
            <a:xfrm>
              <a:off x="-18191960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1" name="Ellipse 610">
              <a:extLst>
                <a:ext uri="{FF2B5EF4-FFF2-40B4-BE49-F238E27FC236}">
                  <a16:creationId xmlns:a16="http://schemas.microsoft.com/office/drawing/2014/main" id="{9BE2A2AC-3120-B96C-85D0-33C0637FED2D}"/>
                </a:ext>
              </a:extLst>
            </p:cNvPr>
            <p:cNvSpPr/>
            <p:nvPr/>
          </p:nvSpPr>
          <p:spPr>
            <a:xfrm>
              <a:off x="-17643031" y="22179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2" name="Ellipse 611">
              <a:extLst>
                <a:ext uri="{FF2B5EF4-FFF2-40B4-BE49-F238E27FC236}">
                  <a16:creationId xmlns:a16="http://schemas.microsoft.com/office/drawing/2014/main" id="{03BF2A33-8DA0-06D0-5375-8C900EFC260E}"/>
                </a:ext>
              </a:extLst>
            </p:cNvPr>
            <p:cNvSpPr/>
            <p:nvPr/>
          </p:nvSpPr>
          <p:spPr>
            <a:xfrm>
              <a:off x="-18898060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3" name="Ellipse 612">
              <a:extLst>
                <a:ext uri="{FF2B5EF4-FFF2-40B4-BE49-F238E27FC236}">
                  <a16:creationId xmlns:a16="http://schemas.microsoft.com/office/drawing/2014/main" id="{9352F1ED-1114-AEBB-690E-87FFD45A6D83}"/>
                </a:ext>
              </a:extLst>
            </p:cNvPr>
            <p:cNvSpPr/>
            <p:nvPr/>
          </p:nvSpPr>
          <p:spPr>
            <a:xfrm>
              <a:off x="-19839392" y="2000551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4" name="Ellipse 613">
              <a:extLst>
                <a:ext uri="{FF2B5EF4-FFF2-40B4-BE49-F238E27FC236}">
                  <a16:creationId xmlns:a16="http://schemas.microsoft.com/office/drawing/2014/main" id="{63D7F967-1906-958D-E5BE-0CCB097291B9}"/>
                </a:ext>
              </a:extLst>
            </p:cNvPr>
            <p:cNvSpPr/>
            <p:nvPr/>
          </p:nvSpPr>
          <p:spPr>
            <a:xfrm>
              <a:off x="-18505818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5" name="Ellipse 614">
              <a:extLst>
                <a:ext uri="{FF2B5EF4-FFF2-40B4-BE49-F238E27FC236}">
                  <a16:creationId xmlns:a16="http://schemas.microsoft.com/office/drawing/2014/main" id="{C9932F40-BB6E-155D-6EE4-5C102F2673F4}"/>
                </a:ext>
              </a:extLst>
            </p:cNvPr>
            <p:cNvSpPr/>
            <p:nvPr/>
          </p:nvSpPr>
          <p:spPr>
            <a:xfrm>
              <a:off x="-15446671" y="2000551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" name="Ellipse 615">
              <a:extLst>
                <a:ext uri="{FF2B5EF4-FFF2-40B4-BE49-F238E27FC236}">
                  <a16:creationId xmlns:a16="http://schemas.microsoft.com/office/drawing/2014/main" id="{8CB953F4-6A70-35A1-B386-D0F975401644}"/>
                </a:ext>
              </a:extLst>
            </p:cNvPr>
            <p:cNvSpPr/>
            <p:nvPr/>
          </p:nvSpPr>
          <p:spPr>
            <a:xfrm>
              <a:off x="-18819676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7" name="Ellipse 616">
              <a:extLst>
                <a:ext uri="{FF2B5EF4-FFF2-40B4-BE49-F238E27FC236}">
                  <a16:creationId xmlns:a16="http://schemas.microsoft.com/office/drawing/2014/main" id="{5D127D93-445C-BC3A-984C-1F9B827FB50B}"/>
                </a:ext>
              </a:extLst>
            </p:cNvPr>
            <p:cNvSpPr/>
            <p:nvPr/>
          </p:nvSpPr>
          <p:spPr>
            <a:xfrm>
              <a:off x="-19133534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8" name="Ellipse 617">
              <a:extLst>
                <a:ext uri="{FF2B5EF4-FFF2-40B4-BE49-F238E27FC236}">
                  <a16:creationId xmlns:a16="http://schemas.microsoft.com/office/drawing/2014/main" id="{0160EB3E-E383-AD6D-8CC8-EB0FEA07E63A}"/>
                </a:ext>
              </a:extLst>
            </p:cNvPr>
            <p:cNvSpPr/>
            <p:nvPr/>
          </p:nvSpPr>
          <p:spPr>
            <a:xfrm>
              <a:off x="-19447392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9" name="Ellipse 618">
              <a:extLst>
                <a:ext uri="{FF2B5EF4-FFF2-40B4-BE49-F238E27FC236}">
                  <a16:creationId xmlns:a16="http://schemas.microsoft.com/office/drawing/2014/main" id="{F070F5B1-E7F6-7087-1F7A-42F8F47D68AA}"/>
                </a:ext>
              </a:extLst>
            </p:cNvPr>
            <p:cNvSpPr/>
            <p:nvPr/>
          </p:nvSpPr>
          <p:spPr>
            <a:xfrm>
              <a:off x="-19604401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0" name="Ellipse 619">
              <a:extLst>
                <a:ext uri="{FF2B5EF4-FFF2-40B4-BE49-F238E27FC236}">
                  <a16:creationId xmlns:a16="http://schemas.microsoft.com/office/drawing/2014/main" id="{CD58A992-8133-FF19-070D-50942A576911}"/>
                </a:ext>
              </a:extLst>
            </p:cNvPr>
            <p:cNvSpPr/>
            <p:nvPr/>
          </p:nvSpPr>
          <p:spPr>
            <a:xfrm>
              <a:off x="-15760448" y="2082069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1" name="Ellipse 620">
              <a:extLst>
                <a:ext uri="{FF2B5EF4-FFF2-40B4-BE49-F238E27FC236}">
                  <a16:creationId xmlns:a16="http://schemas.microsoft.com/office/drawing/2014/main" id="{B548A6DF-A9F0-A2E1-7F7E-BFDB0B2377CC}"/>
                </a:ext>
              </a:extLst>
            </p:cNvPr>
            <p:cNvSpPr/>
            <p:nvPr/>
          </p:nvSpPr>
          <p:spPr>
            <a:xfrm>
              <a:off x="-16309297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2" name="Ellipse 621">
              <a:extLst>
                <a:ext uri="{FF2B5EF4-FFF2-40B4-BE49-F238E27FC236}">
                  <a16:creationId xmlns:a16="http://schemas.microsoft.com/office/drawing/2014/main" id="{F0BCD7CF-46BE-1AEF-E6EB-BBAC2DAC6CCA}"/>
                </a:ext>
              </a:extLst>
            </p:cNvPr>
            <p:cNvSpPr/>
            <p:nvPr/>
          </p:nvSpPr>
          <p:spPr>
            <a:xfrm>
              <a:off x="-19290543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3" name="Ellipse 622">
              <a:extLst>
                <a:ext uri="{FF2B5EF4-FFF2-40B4-BE49-F238E27FC236}">
                  <a16:creationId xmlns:a16="http://schemas.microsoft.com/office/drawing/2014/main" id="{2CEB86AE-5812-AA57-841A-E308727B5A8D}"/>
                </a:ext>
              </a:extLst>
            </p:cNvPr>
            <p:cNvSpPr/>
            <p:nvPr/>
          </p:nvSpPr>
          <p:spPr>
            <a:xfrm>
              <a:off x="-18976605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4" name="Ellipse 623">
              <a:extLst>
                <a:ext uri="{FF2B5EF4-FFF2-40B4-BE49-F238E27FC236}">
                  <a16:creationId xmlns:a16="http://schemas.microsoft.com/office/drawing/2014/main" id="{F4239494-35D3-5766-FA66-A35ACB0D8D47}"/>
                </a:ext>
              </a:extLst>
            </p:cNvPr>
            <p:cNvSpPr/>
            <p:nvPr/>
          </p:nvSpPr>
          <p:spPr>
            <a:xfrm>
              <a:off x="-18976847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5" name="Ellipse 624">
              <a:extLst>
                <a:ext uri="{FF2B5EF4-FFF2-40B4-BE49-F238E27FC236}">
                  <a16:creationId xmlns:a16="http://schemas.microsoft.com/office/drawing/2014/main" id="{53855973-4FAC-D48C-8D0A-6F1B4CD2D403}"/>
                </a:ext>
              </a:extLst>
            </p:cNvPr>
            <p:cNvSpPr/>
            <p:nvPr/>
          </p:nvSpPr>
          <p:spPr>
            <a:xfrm>
              <a:off x="-17956889" y="21636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6" name="Ellipse 625">
              <a:extLst>
                <a:ext uri="{FF2B5EF4-FFF2-40B4-BE49-F238E27FC236}">
                  <a16:creationId xmlns:a16="http://schemas.microsoft.com/office/drawing/2014/main" id="{1E66CC0B-3F4E-78E1-6C16-FE6982C81896}"/>
                </a:ext>
              </a:extLst>
            </p:cNvPr>
            <p:cNvSpPr/>
            <p:nvPr/>
          </p:nvSpPr>
          <p:spPr>
            <a:xfrm>
              <a:off x="-16309377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7" name="Ellipse 626">
              <a:extLst>
                <a:ext uri="{FF2B5EF4-FFF2-40B4-BE49-F238E27FC236}">
                  <a16:creationId xmlns:a16="http://schemas.microsoft.com/office/drawing/2014/main" id="{DC64DCEE-4A94-C927-9D30-4BC99B429F86}"/>
                </a:ext>
              </a:extLst>
            </p:cNvPr>
            <p:cNvSpPr/>
            <p:nvPr/>
          </p:nvSpPr>
          <p:spPr>
            <a:xfrm>
              <a:off x="-17643031" y="21636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8" name="Ellipse 627">
              <a:extLst>
                <a:ext uri="{FF2B5EF4-FFF2-40B4-BE49-F238E27FC236}">
                  <a16:creationId xmlns:a16="http://schemas.microsoft.com/office/drawing/2014/main" id="{281C146B-F475-39B6-850A-E06597ACC557}"/>
                </a:ext>
              </a:extLst>
            </p:cNvPr>
            <p:cNvSpPr/>
            <p:nvPr/>
          </p:nvSpPr>
          <p:spPr>
            <a:xfrm>
              <a:off x="-15995519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9" name="Ellipse 628">
              <a:extLst>
                <a:ext uri="{FF2B5EF4-FFF2-40B4-BE49-F238E27FC236}">
                  <a16:creationId xmlns:a16="http://schemas.microsoft.com/office/drawing/2014/main" id="{BE6D8243-E72E-846B-3422-F51F7544C628}"/>
                </a:ext>
              </a:extLst>
            </p:cNvPr>
            <p:cNvSpPr/>
            <p:nvPr/>
          </p:nvSpPr>
          <p:spPr>
            <a:xfrm>
              <a:off x="-17329174" y="21636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0" name="Ellipse 629">
              <a:extLst>
                <a:ext uri="{FF2B5EF4-FFF2-40B4-BE49-F238E27FC236}">
                  <a16:creationId xmlns:a16="http://schemas.microsoft.com/office/drawing/2014/main" id="{7EDEBE4F-EC1A-81DA-24B4-73E11804C035}"/>
                </a:ext>
              </a:extLst>
            </p:cNvPr>
            <p:cNvSpPr/>
            <p:nvPr/>
          </p:nvSpPr>
          <p:spPr>
            <a:xfrm>
              <a:off x="-18976766" y="1878237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1" name="Ellipse 630">
              <a:extLst>
                <a:ext uri="{FF2B5EF4-FFF2-40B4-BE49-F238E27FC236}">
                  <a16:creationId xmlns:a16="http://schemas.microsoft.com/office/drawing/2014/main" id="{17D0719E-6C72-5501-7A3A-284FD561F7C1}"/>
                </a:ext>
              </a:extLst>
            </p:cNvPr>
            <p:cNvSpPr/>
            <p:nvPr/>
          </p:nvSpPr>
          <p:spPr>
            <a:xfrm>
              <a:off x="-15681662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2" name="Ellipse 631">
              <a:extLst>
                <a:ext uri="{FF2B5EF4-FFF2-40B4-BE49-F238E27FC236}">
                  <a16:creationId xmlns:a16="http://schemas.microsoft.com/office/drawing/2014/main" id="{9BD4290F-2A60-DB5D-6452-A3EED45F5C82}"/>
                </a:ext>
              </a:extLst>
            </p:cNvPr>
            <p:cNvSpPr/>
            <p:nvPr/>
          </p:nvSpPr>
          <p:spPr>
            <a:xfrm>
              <a:off x="-19211837" y="2027723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3" name="Ellipse 632">
              <a:extLst>
                <a:ext uri="{FF2B5EF4-FFF2-40B4-BE49-F238E27FC236}">
                  <a16:creationId xmlns:a16="http://schemas.microsoft.com/office/drawing/2014/main" id="{07FAA8AB-FD05-3462-F32A-BF4887D6F680}"/>
                </a:ext>
              </a:extLst>
            </p:cNvPr>
            <p:cNvSpPr/>
            <p:nvPr/>
          </p:nvSpPr>
          <p:spPr>
            <a:xfrm>
              <a:off x="-15760448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4" name="Ellipse 633">
              <a:extLst>
                <a:ext uri="{FF2B5EF4-FFF2-40B4-BE49-F238E27FC236}">
                  <a16:creationId xmlns:a16="http://schemas.microsoft.com/office/drawing/2014/main" id="{7C8B332F-DED5-B933-ABE5-DC7C7ECF3635}"/>
                </a:ext>
              </a:extLst>
            </p:cNvPr>
            <p:cNvSpPr/>
            <p:nvPr/>
          </p:nvSpPr>
          <p:spPr>
            <a:xfrm>
              <a:off x="-16074306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5" name="Ellipse 634">
              <a:extLst>
                <a:ext uri="{FF2B5EF4-FFF2-40B4-BE49-F238E27FC236}">
                  <a16:creationId xmlns:a16="http://schemas.microsoft.com/office/drawing/2014/main" id="{1E7DDB29-197A-DDBD-AB38-40F53124E589}"/>
                </a:ext>
              </a:extLst>
            </p:cNvPr>
            <p:cNvSpPr/>
            <p:nvPr/>
          </p:nvSpPr>
          <p:spPr>
            <a:xfrm>
              <a:off x="-17642951" y="2027715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6" name="Ellipse 635">
              <a:extLst>
                <a:ext uri="{FF2B5EF4-FFF2-40B4-BE49-F238E27FC236}">
                  <a16:creationId xmlns:a16="http://schemas.microsoft.com/office/drawing/2014/main" id="{4261F9B2-B8F0-C69E-8B2F-33FB5314481C}"/>
                </a:ext>
              </a:extLst>
            </p:cNvPr>
            <p:cNvSpPr/>
            <p:nvPr/>
          </p:nvSpPr>
          <p:spPr>
            <a:xfrm>
              <a:off x="-17643031" y="2190760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7" name="Ellipse 636">
              <a:extLst>
                <a:ext uri="{FF2B5EF4-FFF2-40B4-BE49-F238E27FC236}">
                  <a16:creationId xmlns:a16="http://schemas.microsoft.com/office/drawing/2014/main" id="{FB2E103C-D58A-2225-7832-B7CF5F624184}"/>
                </a:ext>
              </a:extLst>
            </p:cNvPr>
            <p:cNvSpPr/>
            <p:nvPr/>
          </p:nvSpPr>
          <p:spPr>
            <a:xfrm>
              <a:off x="-16074226" y="2027723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8" name="Ellipse 637">
              <a:extLst>
                <a:ext uri="{FF2B5EF4-FFF2-40B4-BE49-F238E27FC236}">
                  <a16:creationId xmlns:a16="http://schemas.microsoft.com/office/drawing/2014/main" id="{9F60E934-B785-0D95-2DBC-77FD88C125DE}"/>
                </a:ext>
              </a:extLst>
            </p:cNvPr>
            <p:cNvSpPr/>
            <p:nvPr/>
          </p:nvSpPr>
          <p:spPr>
            <a:xfrm>
              <a:off x="-19211757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9" name="Ellipse 638">
              <a:extLst>
                <a:ext uri="{FF2B5EF4-FFF2-40B4-BE49-F238E27FC236}">
                  <a16:creationId xmlns:a16="http://schemas.microsoft.com/office/drawing/2014/main" id="{FDB6D55F-887D-2F82-DC23-D466F4E5F22A}"/>
                </a:ext>
              </a:extLst>
            </p:cNvPr>
            <p:cNvSpPr/>
            <p:nvPr/>
          </p:nvSpPr>
          <p:spPr>
            <a:xfrm>
              <a:off x="-19525614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0" name="Ellipse 639">
              <a:extLst>
                <a:ext uri="{FF2B5EF4-FFF2-40B4-BE49-F238E27FC236}">
                  <a16:creationId xmlns:a16="http://schemas.microsoft.com/office/drawing/2014/main" id="{81489D71-7DC8-94EB-6CA3-8F0B93663308}"/>
                </a:ext>
              </a:extLst>
            </p:cNvPr>
            <p:cNvSpPr/>
            <p:nvPr/>
          </p:nvSpPr>
          <p:spPr>
            <a:xfrm>
              <a:off x="-19525614" y="2082069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1" name="Ellipse 640">
              <a:extLst>
                <a:ext uri="{FF2B5EF4-FFF2-40B4-BE49-F238E27FC236}">
                  <a16:creationId xmlns:a16="http://schemas.microsoft.com/office/drawing/2014/main" id="{DED3E053-389C-6CC7-8538-3A9D6B23E269}"/>
                </a:ext>
              </a:extLst>
            </p:cNvPr>
            <p:cNvSpPr/>
            <p:nvPr/>
          </p:nvSpPr>
          <p:spPr>
            <a:xfrm>
              <a:off x="-18349292" y="2041290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2" name="Ellipse 641">
              <a:extLst>
                <a:ext uri="{FF2B5EF4-FFF2-40B4-BE49-F238E27FC236}">
                  <a16:creationId xmlns:a16="http://schemas.microsoft.com/office/drawing/2014/main" id="{33FD54B1-B889-9170-2CFD-C0D36108CD52}"/>
                </a:ext>
              </a:extLst>
            </p:cNvPr>
            <p:cNvSpPr/>
            <p:nvPr/>
          </p:nvSpPr>
          <p:spPr>
            <a:xfrm>
              <a:off x="-15681662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3" name="Ellipse 642">
              <a:extLst>
                <a:ext uri="{FF2B5EF4-FFF2-40B4-BE49-F238E27FC236}">
                  <a16:creationId xmlns:a16="http://schemas.microsoft.com/office/drawing/2014/main" id="{D69068D1-7C0E-7405-9BF7-256EFBD00275}"/>
                </a:ext>
              </a:extLst>
            </p:cNvPr>
            <p:cNvSpPr/>
            <p:nvPr/>
          </p:nvSpPr>
          <p:spPr>
            <a:xfrm>
              <a:off x="-15995519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4" name="Ellipse 643">
              <a:extLst>
                <a:ext uri="{FF2B5EF4-FFF2-40B4-BE49-F238E27FC236}">
                  <a16:creationId xmlns:a16="http://schemas.microsoft.com/office/drawing/2014/main" id="{C29E0207-5089-4BE0-9468-7DFD551C21A6}"/>
                </a:ext>
              </a:extLst>
            </p:cNvPr>
            <p:cNvSpPr/>
            <p:nvPr/>
          </p:nvSpPr>
          <p:spPr>
            <a:xfrm>
              <a:off x="-17721657" y="2041282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5" name="Ellipse 644">
              <a:extLst>
                <a:ext uri="{FF2B5EF4-FFF2-40B4-BE49-F238E27FC236}">
                  <a16:creationId xmlns:a16="http://schemas.microsoft.com/office/drawing/2014/main" id="{49AD8632-3E98-8DD8-6229-3FC98C7689AF}"/>
                </a:ext>
              </a:extLst>
            </p:cNvPr>
            <p:cNvSpPr/>
            <p:nvPr/>
          </p:nvSpPr>
          <p:spPr>
            <a:xfrm>
              <a:off x="-19290543" y="2068487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6" name="Ellipse 645">
              <a:extLst>
                <a:ext uri="{FF2B5EF4-FFF2-40B4-BE49-F238E27FC236}">
                  <a16:creationId xmlns:a16="http://schemas.microsoft.com/office/drawing/2014/main" id="{5110A68D-CE62-0303-7FF1-8F4CDE1255A8}"/>
                </a:ext>
              </a:extLst>
            </p:cNvPr>
            <p:cNvSpPr/>
            <p:nvPr/>
          </p:nvSpPr>
          <p:spPr>
            <a:xfrm>
              <a:off x="-19604401" y="2068487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7" name="Ellipse 646">
              <a:extLst>
                <a:ext uri="{FF2B5EF4-FFF2-40B4-BE49-F238E27FC236}">
                  <a16:creationId xmlns:a16="http://schemas.microsoft.com/office/drawing/2014/main" id="{D51C1452-DC63-F160-3E24-317BC9CEBE43}"/>
                </a:ext>
              </a:extLst>
            </p:cNvPr>
            <p:cNvSpPr/>
            <p:nvPr/>
          </p:nvSpPr>
          <p:spPr>
            <a:xfrm>
              <a:off x="-17564406" y="2041282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8" name="Ellipse 647">
              <a:extLst>
                <a:ext uri="{FF2B5EF4-FFF2-40B4-BE49-F238E27FC236}">
                  <a16:creationId xmlns:a16="http://schemas.microsoft.com/office/drawing/2014/main" id="{9DD88E2C-3E79-16C1-3905-184B58EAD693}"/>
                </a:ext>
              </a:extLst>
            </p:cNvPr>
            <p:cNvSpPr/>
            <p:nvPr/>
          </p:nvSpPr>
          <p:spPr>
            <a:xfrm>
              <a:off x="-16936771" y="2041290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9" name="Ellipse 648">
              <a:extLst>
                <a:ext uri="{FF2B5EF4-FFF2-40B4-BE49-F238E27FC236}">
                  <a16:creationId xmlns:a16="http://schemas.microsoft.com/office/drawing/2014/main" id="{BE3C36CF-94FB-9449-9131-E51E3AB36F6D}"/>
                </a:ext>
              </a:extLst>
            </p:cNvPr>
            <p:cNvSpPr/>
            <p:nvPr/>
          </p:nvSpPr>
          <p:spPr>
            <a:xfrm>
              <a:off x="-15603278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0" name="Ellipse 649">
              <a:extLst>
                <a:ext uri="{FF2B5EF4-FFF2-40B4-BE49-F238E27FC236}">
                  <a16:creationId xmlns:a16="http://schemas.microsoft.com/office/drawing/2014/main" id="{81082FD6-4BA7-2929-7433-F28E315EC070}"/>
                </a:ext>
              </a:extLst>
            </p:cNvPr>
            <p:cNvSpPr/>
            <p:nvPr/>
          </p:nvSpPr>
          <p:spPr>
            <a:xfrm>
              <a:off x="-15681581" y="212282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1" name="Ellipse 650">
              <a:extLst>
                <a:ext uri="{FF2B5EF4-FFF2-40B4-BE49-F238E27FC236}">
                  <a16:creationId xmlns:a16="http://schemas.microsoft.com/office/drawing/2014/main" id="{EEABFFEF-AF09-4CA2-A913-F6A7909EC7A7}"/>
                </a:ext>
              </a:extLst>
            </p:cNvPr>
            <p:cNvSpPr/>
            <p:nvPr/>
          </p:nvSpPr>
          <p:spPr>
            <a:xfrm>
              <a:off x="-16230913" y="205491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2" name="Ellipse 651">
              <a:extLst>
                <a:ext uri="{FF2B5EF4-FFF2-40B4-BE49-F238E27FC236}">
                  <a16:creationId xmlns:a16="http://schemas.microsoft.com/office/drawing/2014/main" id="{3D9312F2-EF32-3BE2-E261-8FAD2E8C53A8}"/>
                </a:ext>
              </a:extLst>
            </p:cNvPr>
            <p:cNvSpPr/>
            <p:nvPr/>
          </p:nvSpPr>
          <p:spPr>
            <a:xfrm>
              <a:off x="-15367884" y="21228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3" name="Ellipse 652">
              <a:extLst>
                <a:ext uri="{FF2B5EF4-FFF2-40B4-BE49-F238E27FC236}">
                  <a16:creationId xmlns:a16="http://schemas.microsoft.com/office/drawing/2014/main" id="{544602AB-81BD-99A2-582E-5B893BEC64BF}"/>
                </a:ext>
              </a:extLst>
            </p:cNvPr>
            <p:cNvSpPr/>
            <p:nvPr/>
          </p:nvSpPr>
          <p:spPr>
            <a:xfrm>
              <a:off x="-19604321" y="212282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4" name="Ellipse 653">
              <a:extLst>
                <a:ext uri="{FF2B5EF4-FFF2-40B4-BE49-F238E27FC236}">
                  <a16:creationId xmlns:a16="http://schemas.microsoft.com/office/drawing/2014/main" id="{430A855A-E21D-945C-50F7-F7B865662FEA}"/>
                </a:ext>
              </a:extLst>
            </p:cNvPr>
            <p:cNvSpPr/>
            <p:nvPr/>
          </p:nvSpPr>
          <p:spPr>
            <a:xfrm>
              <a:off x="-17172325" y="205490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5" name="Ellipse 654">
              <a:extLst>
                <a:ext uri="{FF2B5EF4-FFF2-40B4-BE49-F238E27FC236}">
                  <a16:creationId xmlns:a16="http://schemas.microsoft.com/office/drawing/2014/main" id="{E5B65025-23C0-00DB-457C-945F77843126}"/>
                </a:ext>
              </a:extLst>
            </p:cNvPr>
            <p:cNvSpPr/>
            <p:nvPr/>
          </p:nvSpPr>
          <p:spPr>
            <a:xfrm>
              <a:off x="-15838832" y="231306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6" name="Ellipse 655">
              <a:extLst>
                <a:ext uri="{FF2B5EF4-FFF2-40B4-BE49-F238E27FC236}">
                  <a16:creationId xmlns:a16="http://schemas.microsoft.com/office/drawing/2014/main" id="{053FA9EE-F4B5-2958-1AAD-3ED5359C3379}"/>
                </a:ext>
              </a:extLst>
            </p:cNvPr>
            <p:cNvSpPr/>
            <p:nvPr/>
          </p:nvSpPr>
          <p:spPr>
            <a:xfrm>
              <a:off x="-16152529" y="231308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7" name="Ellipse 656">
              <a:extLst>
                <a:ext uri="{FF2B5EF4-FFF2-40B4-BE49-F238E27FC236}">
                  <a16:creationId xmlns:a16="http://schemas.microsoft.com/office/drawing/2014/main" id="{3D721E30-ABAA-B9F5-2401-5CFB567626DF}"/>
                </a:ext>
              </a:extLst>
            </p:cNvPr>
            <p:cNvSpPr/>
            <p:nvPr/>
          </p:nvSpPr>
          <p:spPr>
            <a:xfrm>
              <a:off x="-18113657" y="205490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8" name="Ellipse 657">
              <a:extLst>
                <a:ext uri="{FF2B5EF4-FFF2-40B4-BE49-F238E27FC236}">
                  <a16:creationId xmlns:a16="http://schemas.microsoft.com/office/drawing/2014/main" id="{11888673-CA9D-10C0-CCD3-FC63267271E4}"/>
                </a:ext>
              </a:extLst>
            </p:cNvPr>
            <p:cNvSpPr/>
            <p:nvPr/>
          </p:nvSpPr>
          <p:spPr>
            <a:xfrm>
              <a:off x="-16466387" y="231308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9" name="Ellipse 658">
              <a:extLst>
                <a:ext uri="{FF2B5EF4-FFF2-40B4-BE49-F238E27FC236}">
                  <a16:creationId xmlns:a16="http://schemas.microsoft.com/office/drawing/2014/main" id="{C2D2263D-D5B2-E62B-939E-DD15B69B2FA5}"/>
                </a:ext>
              </a:extLst>
            </p:cNvPr>
            <p:cNvSpPr/>
            <p:nvPr/>
          </p:nvSpPr>
          <p:spPr>
            <a:xfrm>
              <a:off x="-19918098" y="21228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0" name="Ellipse 659">
              <a:extLst>
                <a:ext uri="{FF2B5EF4-FFF2-40B4-BE49-F238E27FC236}">
                  <a16:creationId xmlns:a16="http://schemas.microsoft.com/office/drawing/2014/main" id="{46D754A5-889C-F60D-5018-D3D1B26673F1}"/>
                </a:ext>
              </a:extLst>
            </p:cNvPr>
            <p:cNvSpPr/>
            <p:nvPr/>
          </p:nvSpPr>
          <p:spPr>
            <a:xfrm>
              <a:off x="-19054989" y="205491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1" name="Ellipse 660">
              <a:extLst>
                <a:ext uri="{FF2B5EF4-FFF2-40B4-BE49-F238E27FC236}">
                  <a16:creationId xmlns:a16="http://schemas.microsoft.com/office/drawing/2014/main" id="{00994521-74D1-3C52-6873-0B4009CF7664}"/>
                </a:ext>
              </a:extLst>
            </p:cNvPr>
            <p:cNvSpPr/>
            <p:nvPr/>
          </p:nvSpPr>
          <p:spPr>
            <a:xfrm>
              <a:off x="-16780164" y="231307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2" name="Ellipse 661">
              <a:extLst>
                <a:ext uri="{FF2B5EF4-FFF2-40B4-BE49-F238E27FC236}">
                  <a16:creationId xmlns:a16="http://schemas.microsoft.com/office/drawing/2014/main" id="{92378B31-4B25-1FD3-153B-FAD537979DDF}"/>
                </a:ext>
              </a:extLst>
            </p:cNvPr>
            <p:cNvSpPr/>
            <p:nvPr/>
          </p:nvSpPr>
          <p:spPr>
            <a:xfrm>
              <a:off x="-19682624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3" name="Ellipse 662">
              <a:extLst>
                <a:ext uri="{FF2B5EF4-FFF2-40B4-BE49-F238E27FC236}">
                  <a16:creationId xmlns:a16="http://schemas.microsoft.com/office/drawing/2014/main" id="{C556D1B4-C027-9D7A-698B-A4D32923A834}"/>
                </a:ext>
              </a:extLst>
            </p:cNvPr>
            <p:cNvSpPr/>
            <p:nvPr/>
          </p:nvSpPr>
          <p:spPr>
            <a:xfrm>
              <a:off x="-19996482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4" name="Ellipse 663">
              <a:extLst>
                <a:ext uri="{FF2B5EF4-FFF2-40B4-BE49-F238E27FC236}">
                  <a16:creationId xmlns:a16="http://schemas.microsoft.com/office/drawing/2014/main" id="{45CB275E-B0E4-DA49-8CB9-EA98AC5696AD}"/>
                </a:ext>
              </a:extLst>
            </p:cNvPr>
            <p:cNvSpPr/>
            <p:nvPr/>
          </p:nvSpPr>
          <p:spPr>
            <a:xfrm>
              <a:off x="-16309216" y="2041282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5" name="Ellipse 664">
              <a:extLst>
                <a:ext uri="{FF2B5EF4-FFF2-40B4-BE49-F238E27FC236}">
                  <a16:creationId xmlns:a16="http://schemas.microsoft.com/office/drawing/2014/main" id="{41F1538A-4E1C-D104-7223-1ECA260C21CD}"/>
                </a:ext>
              </a:extLst>
            </p:cNvPr>
            <p:cNvSpPr/>
            <p:nvPr/>
          </p:nvSpPr>
          <p:spPr>
            <a:xfrm>
              <a:off x="-18897899" y="2136415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6" name="Ellipse 665">
              <a:extLst>
                <a:ext uri="{FF2B5EF4-FFF2-40B4-BE49-F238E27FC236}">
                  <a16:creationId xmlns:a16="http://schemas.microsoft.com/office/drawing/2014/main" id="{33ECDA89-47B0-E19F-386F-A32796221360}"/>
                </a:ext>
              </a:extLst>
            </p:cNvPr>
            <p:cNvSpPr/>
            <p:nvPr/>
          </p:nvSpPr>
          <p:spPr>
            <a:xfrm>
              <a:off x="-15289420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7" name="Ellipse 666">
              <a:extLst>
                <a:ext uri="{FF2B5EF4-FFF2-40B4-BE49-F238E27FC236}">
                  <a16:creationId xmlns:a16="http://schemas.microsoft.com/office/drawing/2014/main" id="{E1D1E592-7505-B744-D2C7-C5128C451153}"/>
                </a:ext>
              </a:extLst>
            </p:cNvPr>
            <p:cNvSpPr/>
            <p:nvPr/>
          </p:nvSpPr>
          <p:spPr>
            <a:xfrm>
              <a:off x="-17250467" y="2041298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8" name="Ellipse 667">
              <a:extLst>
                <a:ext uri="{FF2B5EF4-FFF2-40B4-BE49-F238E27FC236}">
                  <a16:creationId xmlns:a16="http://schemas.microsoft.com/office/drawing/2014/main" id="{C2E5E9CF-39B3-AAAB-715D-01CDAAD34EF8}"/>
                </a:ext>
              </a:extLst>
            </p:cNvPr>
            <p:cNvSpPr/>
            <p:nvPr/>
          </p:nvSpPr>
          <p:spPr>
            <a:xfrm>
              <a:off x="-19918178" y="2068487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9" name="Ellipse 668">
              <a:extLst>
                <a:ext uri="{FF2B5EF4-FFF2-40B4-BE49-F238E27FC236}">
                  <a16:creationId xmlns:a16="http://schemas.microsoft.com/office/drawing/2014/main" id="{CDB51CC2-5B4A-1FB3-2529-F142C55A819A}"/>
                </a:ext>
              </a:extLst>
            </p:cNvPr>
            <p:cNvSpPr/>
            <p:nvPr/>
          </p:nvSpPr>
          <p:spPr>
            <a:xfrm>
              <a:off x="-15681742" y="2177170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0" name="Ellipse 669">
              <a:extLst>
                <a:ext uri="{FF2B5EF4-FFF2-40B4-BE49-F238E27FC236}">
                  <a16:creationId xmlns:a16="http://schemas.microsoft.com/office/drawing/2014/main" id="{EBD02A72-5E79-A67C-1329-618966A61F1D}"/>
                </a:ext>
              </a:extLst>
            </p:cNvPr>
            <p:cNvSpPr/>
            <p:nvPr/>
          </p:nvSpPr>
          <p:spPr>
            <a:xfrm>
              <a:off x="-19604240" y="2177170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1" name="Ellipse 670">
              <a:extLst>
                <a:ext uri="{FF2B5EF4-FFF2-40B4-BE49-F238E27FC236}">
                  <a16:creationId xmlns:a16="http://schemas.microsoft.com/office/drawing/2014/main" id="{CB6A2DC5-C4CB-35F4-6130-8A35D924E13D}"/>
                </a:ext>
              </a:extLst>
            </p:cNvPr>
            <p:cNvSpPr/>
            <p:nvPr/>
          </p:nvSpPr>
          <p:spPr>
            <a:xfrm>
              <a:off x="-17094022" y="231307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2" name="Ellipse 671">
              <a:extLst>
                <a:ext uri="{FF2B5EF4-FFF2-40B4-BE49-F238E27FC236}">
                  <a16:creationId xmlns:a16="http://schemas.microsoft.com/office/drawing/2014/main" id="{91410B00-ABF6-517F-CB54-A0858BE86BF0}"/>
                </a:ext>
              </a:extLst>
            </p:cNvPr>
            <p:cNvSpPr/>
            <p:nvPr/>
          </p:nvSpPr>
          <p:spPr>
            <a:xfrm>
              <a:off x="-18035434" y="2041298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3" name="Ellipse 672">
              <a:extLst>
                <a:ext uri="{FF2B5EF4-FFF2-40B4-BE49-F238E27FC236}">
                  <a16:creationId xmlns:a16="http://schemas.microsoft.com/office/drawing/2014/main" id="{E8EFCFB6-F068-DB56-4C63-E153CC0E076F}"/>
                </a:ext>
              </a:extLst>
            </p:cNvPr>
            <p:cNvSpPr/>
            <p:nvPr/>
          </p:nvSpPr>
          <p:spPr>
            <a:xfrm>
              <a:off x="-15446591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4" name="Ellipse 673">
              <a:extLst>
                <a:ext uri="{FF2B5EF4-FFF2-40B4-BE49-F238E27FC236}">
                  <a16:creationId xmlns:a16="http://schemas.microsoft.com/office/drawing/2014/main" id="{42462E14-6935-6709-90CF-D6F002B1838B}"/>
                </a:ext>
              </a:extLst>
            </p:cNvPr>
            <p:cNvSpPr/>
            <p:nvPr/>
          </p:nvSpPr>
          <p:spPr>
            <a:xfrm>
              <a:off x="-19211676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5" name="Ellipse 674">
              <a:extLst>
                <a:ext uri="{FF2B5EF4-FFF2-40B4-BE49-F238E27FC236}">
                  <a16:creationId xmlns:a16="http://schemas.microsoft.com/office/drawing/2014/main" id="{0FD12D5B-F190-ACAC-E523-FF3E9A76B581}"/>
                </a:ext>
              </a:extLst>
            </p:cNvPr>
            <p:cNvSpPr/>
            <p:nvPr/>
          </p:nvSpPr>
          <p:spPr>
            <a:xfrm>
              <a:off x="-17799799" y="18918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6" name="Ellipse 675">
              <a:extLst>
                <a:ext uri="{FF2B5EF4-FFF2-40B4-BE49-F238E27FC236}">
                  <a16:creationId xmlns:a16="http://schemas.microsoft.com/office/drawing/2014/main" id="{B929D5F7-7ADB-90DF-FB9D-55B8219322A0}"/>
                </a:ext>
              </a:extLst>
            </p:cNvPr>
            <p:cNvSpPr/>
            <p:nvPr/>
          </p:nvSpPr>
          <p:spPr>
            <a:xfrm>
              <a:off x="-17486102" y="18918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7" name="Ellipse 676">
              <a:extLst>
                <a:ext uri="{FF2B5EF4-FFF2-40B4-BE49-F238E27FC236}">
                  <a16:creationId xmlns:a16="http://schemas.microsoft.com/office/drawing/2014/main" id="{AB4B534D-1A7A-2CB0-FB6B-4EC77EB5318D}"/>
                </a:ext>
              </a:extLst>
            </p:cNvPr>
            <p:cNvSpPr/>
            <p:nvPr/>
          </p:nvSpPr>
          <p:spPr>
            <a:xfrm>
              <a:off x="-18976685" y="204129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8" name="Ellipse 677">
              <a:extLst>
                <a:ext uri="{FF2B5EF4-FFF2-40B4-BE49-F238E27FC236}">
                  <a16:creationId xmlns:a16="http://schemas.microsoft.com/office/drawing/2014/main" id="{0219A26B-F975-2710-E69F-4BA08811B826}"/>
                </a:ext>
              </a:extLst>
            </p:cNvPr>
            <p:cNvSpPr/>
            <p:nvPr/>
          </p:nvSpPr>
          <p:spPr>
            <a:xfrm>
              <a:off x="-18897899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9" name="Ellipse 678">
              <a:extLst>
                <a:ext uri="{FF2B5EF4-FFF2-40B4-BE49-F238E27FC236}">
                  <a16:creationId xmlns:a16="http://schemas.microsoft.com/office/drawing/2014/main" id="{05B010DF-359C-6365-EFA1-828B2FE9457E}"/>
                </a:ext>
              </a:extLst>
            </p:cNvPr>
            <p:cNvSpPr/>
            <p:nvPr/>
          </p:nvSpPr>
          <p:spPr>
            <a:xfrm>
              <a:off x="-18584122" y="2082069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0" name="Ellipse 679">
              <a:extLst>
                <a:ext uri="{FF2B5EF4-FFF2-40B4-BE49-F238E27FC236}">
                  <a16:creationId xmlns:a16="http://schemas.microsoft.com/office/drawing/2014/main" id="{F777C487-E587-F750-0ACE-31ED944AF5E8}"/>
                </a:ext>
              </a:extLst>
            </p:cNvPr>
            <p:cNvSpPr/>
            <p:nvPr/>
          </p:nvSpPr>
          <p:spPr>
            <a:xfrm>
              <a:off x="-18584041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1" name="Ellipse 680">
              <a:extLst>
                <a:ext uri="{FF2B5EF4-FFF2-40B4-BE49-F238E27FC236}">
                  <a16:creationId xmlns:a16="http://schemas.microsoft.com/office/drawing/2014/main" id="{B62CACA0-77DB-2191-6FD2-17DFD5AA7527}"/>
                </a:ext>
              </a:extLst>
            </p:cNvPr>
            <p:cNvSpPr/>
            <p:nvPr/>
          </p:nvSpPr>
          <p:spPr>
            <a:xfrm>
              <a:off x="-15760448" y="22994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2" name="Ellipse 681">
              <a:extLst>
                <a:ext uri="{FF2B5EF4-FFF2-40B4-BE49-F238E27FC236}">
                  <a16:creationId xmlns:a16="http://schemas.microsoft.com/office/drawing/2014/main" id="{33C76DFD-3F50-79B1-52BE-924CCE46DA02}"/>
                </a:ext>
              </a:extLst>
            </p:cNvPr>
            <p:cNvSpPr/>
            <p:nvPr/>
          </p:nvSpPr>
          <p:spPr>
            <a:xfrm>
              <a:off x="-18270344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3" name="Ellipse 682">
              <a:extLst>
                <a:ext uri="{FF2B5EF4-FFF2-40B4-BE49-F238E27FC236}">
                  <a16:creationId xmlns:a16="http://schemas.microsoft.com/office/drawing/2014/main" id="{441FB6BE-66F1-C836-9167-F6B8E3AB7C50}"/>
                </a:ext>
              </a:extLst>
            </p:cNvPr>
            <p:cNvSpPr/>
            <p:nvPr/>
          </p:nvSpPr>
          <p:spPr>
            <a:xfrm>
              <a:off x="-19290543" y="1905466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4" name="Ellipse 683">
              <a:extLst>
                <a:ext uri="{FF2B5EF4-FFF2-40B4-BE49-F238E27FC236}">
                  <a16:creationId xmlns:a16="http://schemas.microsoft.com/office/drawing/2014/main" id="{2DB9658B-F0E9-B449-79AD-948956C8B788}"/>
                </a:ext>
              </a:extLst>
            </p:cNvPr>
            <p:cNvSpPr/>
            <p:nvPr/>
          </p:nvSpPr>
          <p:spPr>
            <a:xfrm>
              <a:off x="-16074306" y="22994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5" name="Ellipse 684">
              <a:extLst>
                <a:ext uri="{FF2B5EF4-FFF2-40B4-BE49-F238E27FC236}">
                  <a16:creationId xmlns:a16="http://schemas.microsoft.com/office/drawing/2014/main" id="{3A5DAF3A-871B-FBF6-8506-97DE4BF2EEE9}"/>
                </a:ext>
              </a:extLst>
            </p:cNvPr>
            <p:cNvSpPr/>
            <p:nvPr/>
          </p:nvSpPr>
          <p:spPr>
            <a:xfrm>
              <a:off x="-18976685" y="1905466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6" name="Ellipse 685">
              <a:extLst>
                <a:ext uri="{FF2B5EF4-FFF2-40B4-BE49-F238E27FC236}">
                  <a16:creationId xmlns:a16="http://schemas.microsoft.com/office/drawing/2014/main" id="{7762F27B-A9A5-059C-C9CC-D8FEF72B211A}"/>
                </a:ext>
              </a:extLst>
            </p:cNvPr>
            <p:cNvSpPr/>
            <p:nvPr/>
          </p:nvSpPr>
          <p:spPr>
            <a:xfrm>
              <a:off x="-18270425" y="2082053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7" name="Ellipse 686">
              <a:extLst>
                <a:ext uri="{FF2B5EF4-FFF2-40B4-BE49-F238E27FC236}">
                  <a16:creationId xmlns:a16="http://schemas.microsoft.com/office/drawing/2014/main" id="{6781530E-2A58-7337-EB50-EA0226C8288F}"/>
                </a:ext>
              </a:extLst>
            </p:cNvPr>
            <p:cNvSpPr/>
            <p:nvPr/>
          </p:nvSpPr>
          <p:spPr>
            <a:xfrm>
              <a:off x="-16230993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8" name="Ellipse 687">
              <a:extLst>
                <a:ext uri="{FF2B5EF4-FFF2-40B4-BE49-F238E27FC236}">
                  <a16:creationId xmlns:a16="http://schemas.microsoft.com/office/drawing/2014/main" id="{A05DA077-2352-9F6A-59C2-465C808EEA26}"/>
                </a:ext>
              </a:extLst>
            </p:cNvPr>
            <p:cNvSpPr/>
            <p:nvPr/>
          </p:nvSpPr>
          <p:spPr>
            <a:xfrm>
              <a:off x="-16701700" y="2299451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9" name="Ellipse 688">
              <a:extLst>
                <a:ext uri="{FF2B5EF4-FFF2-40B4-BE49-F238E27FC236}">
                  <a16:creationId xmlns:a16="http://schemas.microsoft.com/office/drawing/2014/main" id="{4E2EAFA5-4156-E51C-049C-8021434A48EB}"/>
                </a:ext>
              </a:extLst>
            </p:cNvPr>
            <p:cNvSpPr/>
            <p:nvPr/>
          </p:nvSpPr>
          <p:spPr>
            <a:xfrm>
              <a:off x="-18349131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0" name="Ellipse 689">
              <a:extLst>
                <a:ext uri="{FF2B5EF4-FFF2-40B4-BE49-F238E27FC236}">
                  <a16:creationId xmlns:a16="http://schemas.microsoft.com/office/drawing/2014/main" id="{9AA5249E-E7E6-458F-47C4-DCC84CD36D0C}"/>
                </a:ext>
              </a:extLst>
            </p:cNvPr>
            <p:cNvSpPr/>
            <p:nvPr/>
          </p:nvSpPr>
          <p:spPr>
            <a:xfrm>
              <a:off x="-17015638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1" name="Ellipse 690">
              <a:extLst>
                <a:ext uri="{FF2B5EF4-FFF2-40B4-BE49-F238E27FC236}">
                  <a16:creationId xmlns:a16="http://schemas.microsoft.com/office/drawing/2014/main" id="{8C9F162E-3443-0FFA-1BFA-01548FE336EE}"/>
                </a:ext>
              </a:extLst>
            </p:cNvPr>
            <p:cNvSpPr/>
            <p:nvPr/>
          </p:nvSpPr>
          <p:spPr>
            <a:xfrm>
              <a:off x="-18270264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2" name="Ellipse 691">
              <a:extLst>
                <a:ext uri="{FF2B5EF4-FFF2-40B4-BE49-F238E27FC236}">
                  <a16:creationId xmlns:a16="http://schemas.microsoft.com/office/drawing/2014/main" id="{965B6A60-E70F-01F7-39F7-DA4E776D8575}"/>
                </a:ext>
              </a:extLst>
            </p:cNvPr>
            <p:cNvSpPr/>
            <p:nvPr/>
          </p:nvSpPr>
          <p:spPr>
            <a:xfrm>
              <a:off x="-16701861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3" name="Ellipse 692">
              <a:extLst>
                <a:ext uri="{FF2B5EF4-FFF2-40B4-BE49-F238E27FC236}">
                  <a16:creationId xmlns:a16="http://schemas.microsoft.com/office/drawing/2014/main" id="{C0BDA047-7142-A22F-7EEF-8D74CA2E27E2}"/>
                </a:ext>
              </a:extLst>
            </p:cNvPr>
            <p:cNvSpPr/>
            <p:nvPr/>
          </p:nvSpPr>
          <p:spPr>
            <a:xfrm>
              <a:off x="-16936771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4" name="Ellipse 693">
              <a:extLst>
                <a:ext uri="{FF2B5EF4-FFF2-40B4-BE49-F238E27FC236}">
                  <a16:creationId xmlns:a16="http://schemas.microsoft.com/office/drawing/2014/main" id="{60524CD8-03D4-9B75-4414-0088791472F5}"/>
                </a:ext>
              </a:extLst>
            </p:cNvPr>
            <p:cNvSpPr/>
            <p:nvPr/>
          </p:nvSpPr>
          <p:spPr>
            <a:xfrm>
              <a:off x="-16388003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5" name="Ellipse 694">
              <a:extLst>
                <a:ext uri="{FF2B5EF4-FFF2-40B4-BE49-F238E27FC236}">
                  <a16:creationId xmlns:a16="http://schemas.microsoft.com/office/drawing/2014/main" id="{3FB136AC-831C-A932-7D37-D59AA42EA0CC}"/>
                </a:ext>
              </a:extLst>
            </p:cNvPr>
            <p:cNvSpPr/>
            <p:nvPr/>
          </p:nvSpPr>
          <p:spPr>
            <a:xfrm>
              <a:off x="-19054908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6" name="Ellipse 695">
              <a:extLst>
                <a:ext uri="{FF2B5EF4-FFF2-40B4-BE49-F238E27FC236}">
                  <a16:creationId xmlns:a16="http://schemas.microsoft.com/office/drawing/2014/main" id="{48694756-2FC6-C730-91E2-01BC8C379A94}"/>
                </a:ext>
              </a:extLst>
            </p:cNvPr>
            <p:cNvSpPr/>
            <p:nvPr/>
          </p:nvSpPr>
          <p:spPr>
            <a:xfrm>
              <a:off x="-16309216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7" name="Ellipse 696">
              <a:extLst>
                <a:ext uri="{FF2B5EF4-FFF2-40B4-BE49-F238E27FC236}">
                  <a16:creationId xmlns:a16="http://schemas.microsoft.com/office/drawing/2014/main" id="{45B85384-776E-4679-66F8-2112B2CD37AE}"/>
                </a:ext>
              </a:extLst>
            </p:cNvPr>
            <p:cNvSpPr/>
            <p:nvPr/>
          </p:nvSpPr>
          <p:spPr>
            <a:xfrm>
              <a:off x="-15995358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8" name="Ellipse 697">
              <a:extLst>
                <a:ext uri="{FF2B5EF4-FFF2-40B4-BE49-F238E27FC236}">
                  <a16:creationId xmlns:a16="http://schemas.microsoft.com/office/drawing/2014/main" id="{5CDCC8C1-8A0A-3BDE-3711-8A91CE6F08CA}"/>
                </a:ext>
              </a:extLst>
            </p:cNvPr>
            <p:cNvSpPr/>
            <p:nvPr/>
          </p:nvSpPr>
          <p:spPr>
            <a:xfrm>
              <a:off x="-15681501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9" name="Ellipse 698">
              <a:extLst>
                <a:ext uri="{FF2B5EF4-FFF2-40B4-BE49-F238E27FC236}">
                  <a16:creationId xmlns:a16="http://schemas.microsoft.com/office/drawing/2014/main" id="{17C839BC-D027-2B05-CA66-9057C5A88353}"/>
                </a:ext>
              </a:extLst>
            </p:cNvPr>
            <p:cNvSpPr/>
            <p:nvPr/>
          </p:nvSpPr>
          <p:spPr>
            <a:xfrm>
              <a:off x="-15681662" y="2285869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0" name="Ellipse 699">
              <a:extLst>
                <a:ext uri="{FF2B5EF4-FFF2-40B4-BE49-F238E27FC236}">
                  <a16:creationId xmlns:a16="http://schemas.microsoft.com/office/drawing/2014/main" id="{AAFB85C6-0F49-CE8C-61C3-BDB5235F086D}"/>
                </a:ext>
              </a:extLst>
            </p:cNvPr>
            <p:cNvSpPr/>
            <p:nvPr/>
          </p:nvSpPr>
          <p:spPr>
            <a:xfrm>
              <a:off x="-15367804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1" name="Ellipse 700">
              <a:extLst>
                <a:ext uri="{FF2B5EF4-FFF2-40B4-BE49-F238E27FC236}">
                  <a16:creationId xmlns:a16="http://schemas.microsoft.com/office/drawing/2014/main" id="{09445DB3-C78F-F967-D8CD-E35A7196D44B}"/>
                </a:ext>
              </a:extLst>
            </p:cNvPr>
            <p:cNvSpPr/>
            <p:nvPr/>
          </p:nvSpPr>
          <p:spPr>
            <a:xfrm>
              <a:off x="-17015477" y="2163612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2" name="Ellipse 701">
              <a:extLst>
                <a:ext uri="{FF2B5EF4-FFF2-40B4-BE49-F238E27FC236}">
                  <a16:creationId xmlns:a16="http://schemas.microsoft.com/office/drawing/2014/main" id="{A623EEA0-0D21-C598-00BF-7A667E56CBCE}"/>
                </a:ext>
              </a:extLst>
            </p:cNvPr>
            <p:cNvSpPr/>
            <p:nvPr/>
          </p:nvSpPr>
          <p:spPr>
            <a:xfrm>
              <a:off x="-17015477" y="2082053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3" name="Ellipse 702">
              <a:extLst>
                <a:ext uri="{FF2B5EF4-FFF2-40B4-BE49-F238E27FC236}">
                  <a16:creationId xmlns:a16="http://schemas.microsoft.com/office/drawing/2014/main" id="{1A5847BC-81AF-E39C-25D3-E0C825552C77}"/>
                </a:ext>
              </a:extLst>
            </p:cNvPr>
            <p:cNvSpPr/>
            <p:nvPr/>
          </p:nvSpPr>
          <p:spPr>
            <a:xfrm>
              <a:off x="-19447069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4" name="Ellipse 703">
              <a:extLst>
                <a:ext uri="{FF2B5EF4-FFF2-40B4-BE49-F238E27FC236}">
                  <a16:creationId xmlns:a16="http://schemas.microsoft.com/office/drawing/2014/main" id="{C6AB2FE9-04B8-31F0-215B-08ADA2B9BF07}"/>
                </a:ext>
              </a:extLst>
            </p:cNvPr>
            <p:cNvSpPr/>
            <p:nvPr/>
          </p:nvSpPr>
          <p:spPr>
            <a:xfrm>
              <a:off x="-16701861" y="2082069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5" name="Ellipse 704">
              <a:extLst>
                <a:ext uri="{FF2B5EF4-FFF2-40B4-BE49-F238E27FC236}">
                  <a16:creationId xmlns:a16="http://schemas.microsoft.com/office/drawing/2014/main" id="{ABABD902-6294-37C1-2BF0-D38B472E90A1}"/>
                </a:ext>
              </a:extLst>
            </p:cNvPr>
            <p:cNvSpPr/>
            <p:nvPr/>
          </p:nvSpPr>
          <p:spPr>
            <a:xfrm>
              <a:off x="-19133373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" name="Ellipse 705">
              <a:extLst>
                <a:ext uri="{FF2B5EF4-FFF2-40B4-BE49-F238E27FC236}">
                  <a16:creationId xmlns:a16="http://schemas.microsoft.com/office/drawing/2014/main" id="{84B1232D-720D-40E9-E786-FAF5A341A4E4}"/>
                </a:ext>
              </a:extLst>
            </p:cNvPr>
            <p:cNvSpPr/>
            <p:nvPr/>
          </p:nvSpPr>
          <p:spPr>
            <a:xfrm>
              <a:off x="-19211837" y="19190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7" name="Ellipse 706">
              <a:extLst>
                <a:ext uri="{FF2B5EF4-FFF2-40B4-BE49-F238E27FC236}">
                  <a16:creationId xmlns:a16="http://schemas.microsoft.com/office/drawing/2014/main" id="{65FAE21C-75DD-4849-ACF2-8A66631A7E90}"/>
                </a:ext>
              </a:extLst>
            </p:cNvPr>
            <p:cNvSpPr/>
            <p:nvPr/>
          </p:nvSpPr>
          <p:spPr>
            <a:xfrm>
              <a:off x="-18819515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8" name="Ellipse 707">
              <a:extLst>
                <a:ext uri="{FF2B5EF4-FFF2-40B4-BE49-F238E27FC236}">
                  <a16:creationId xmlns:a16="http://schemas.microsoft.com/office/drawing/2014/main" id="{FF4A975D-D92F-CAAE-CA25-BACF273A6E47}"/>
                </a:ext>
              </a:extLst>
            </p:cNvPr>
            <p:cNvSpPr/>
            <p:nvPr/>
          </p:nvSpPr>
          <p:spPr>
            <a:xfrm>
              <a:off x="-18662989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9" name="Ellipse 708">
              <a:extLst>
                <a:ext uri="{FF2B5EF4-FFF2-40B4-BE49-F238E27FC236}">
                  <a16:creationId xmlns:a16="http://schemas.microsoft.com/office/drawing/2014/main" id="{858C2A43-5BDF-59ED-6CBB-0C7E34ED21C5}"/>
                </a:ext>
              </a:extLst>
            </p:cNvPr>
            <p:cNvSpPr/>
            <p:nvPr/>
          </p:nvSpPr>
          <p:spPr>
            <a:xfrm>
              <a:off x="-18505818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0" name="Ellipse 709">
              <a:extLst>
                <a:ext uri="{FF2B5EF4-FFF2-40B4-BE49-F238E27FC236}">
                  <a16:creationId xmlns:a16="http://schemas.microsoft.com/office/drawing/2014/main" id="{2A133357-294C-8C1B-F0CE-B38E9DCAE2D4}"/>
                </a:ext>
              </a:extLst>
            </p:cNvPr>
            <p:cNvSpPr/>
            <p:nvPr/>
          </p:nvSpPr>
          <p:spPr>
            <a:xfrm>
              <a:off x="-18349131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1" name="Ellipse 710">
              <a:extLst>
                <a:ext uri="{FF2B5EF4-FFF2-40B4-BE49-F238E27FC236}">
                  <a16:creationId xmlns:a16="http://schemas.microsoft.com/office/drawing/2014/main" id="{A91D272F-C7E7-D5E9-D8B3-9D5CFF047533}"/>
                </a:ext>
              </a:extLst>
            </p:cNvPr>
            <p:cNvSpPr/>
            <p:nvPr/>
          </p:nvSpPr>
          <p:spPr>
            <a:xfrm>
              <a:off x="-18191960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2" name="Ellipse 711">
              <a:extLst>
                <a:ext uri="{FF2B5EF4-FFF2-40B4-BE49-F238E27FC236}">
                  <a16:creationId xmlns:a16="http://schemas.microsoft.com/office/drawing/2014/main" id="{A3696A62-F015-9119-0753-65CA54520234}"/>
                </a:ext>
              </a:extLst>
            </p:cNvPr>
            <p:cNvSpPr/>
            <p:nvPr/>
          </p:nvSpPr>
          <p:spPr>
            <a:xfrm>
              <a:off x="-18035354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3" name="Ellipse 712">
              <a:extLst>
                <a:ext uri="{FF2B5EF4-FFF2-40B4-BE49-F238E27FC236}">
                  <a16:creationId xmlns:a16="http://schemas.microsoft.com/office/drawing/2014/main" id="{74BF962B-9499-A80E-B4CC-DAA58AF2AFFF}"/>
                </a:ext>
              </a:extLst>
            </p:cNvPr>
            <p:cNvSpPr/>
            <p:nvPr/>
          </p:nvSpPr>
          <p:spPr>
            <a:xfrm>
              <a:off x="-17878103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4" name="Ellipse 713">
              <a:extLst>
                <a:ext uri="{FF2B5EF4-FFF2-40B4-BE49-F238E27FC236}">
                  <a16:creationId xmlns:a16="http://schemas.microsoft.com/office/drawing/2014/main" id="{8B20EEBD-1715-50FF-E827-BF24A75A318D}"/>
                </a:ext>
              </a:extLst>
            </p:cNvPr>
            <p:cNvSpPr/>
            <p:nvPr/>
          </p:nvSpPr>
          <p:spPr>
            <a:xfrm>
              <a:off x="-18270505" y="2163612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5" name="Ellipse 714">
              <a:extLst>
                <a:ext uri="{FF2B5EF4-FFF2-40B4-BE49-F238E27FC236}">
                  <a16:creationId xmlns:a16="http://schemas.microsoft.com/office/drawing/2014/main" id="{F3F75B14-03A3-3176-3FB5-7D14F26DCDA6}"/>
                </a:ext>
              </a:extLst>
            </p:cNvPr>
            <p:cNvSpPr/>
            <p:nvPr/>
          </p:nvSpPr>
          <p:spPr>
            <a:xfrm>
              <a:off x="-16074226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6" name="Ellipse 715">
              <a:extLst>
                <a:ext uri="{FF2B5EF4-FFF2-40B4-BE49-F238E27FC236}">
                  <a16:creationId xmlns:a16="http://schemas.microsoft.com/office/drawing/2014/main" id="{4E2E817F-CDA3-3796-0F53-27ACB4D9D8F5}"/>
                </a:ext>
              </a:extLst>
            </p:cNvPr>
            <p:cNvSpPr/>
            <p:nvPr/>
          </p:nvSpPr>
          <p:spPr>
            <a:xfrm>
              <a:off x="-17407880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7" name="Ellipse 716">
              <a:extLst>
                <a:ext uri="{FF2B5EF4-FFF2-40B4-BE49-F238E27FC236}">
                  <a16:creationId xmlns:a16="http://schemas.microsoft.com/office/drawing/2014/main" id="{ABCBBDBC-EDE6-039C-63E7-0B5FA73F103A}"/>
                </a:ext>
              </a:extLst>
            </p:cNvPr>
            <p:cNvSpPr/>
            <p:nvPr/>
          </p:nvSpPr>
          <p:spPr>
            <a:xfrm>
              <a:off x="-17250548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8" name="Ellipse 717">
              <a:extLst>
                <a:ext uri="{FF2B5EF4-FFF2-40B4-BE49-F238E27FC236}">
                  <a16:creationId xmlns:a16="http://schemas.microsoft.com/office/drawing/2014/main" id="{7BCE1BBB-1AB2-75E8-A954-83497559E13B}"/>
                </a:ext>
              </a:extLst>
            </p:cNvPr>
            <p:cNvSpPr/>
            <p:nvPr/>
          </p:nvSpPr>
          <p:spPr>
            <a:xfrm>
              <a:off x="-17094022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9" name="Ellipse 718">
              <a:extLst>
                <a:ext uri="{FF2B5EF4-FFF2-40B4-BE49-F238E27FC236}">
                  <a16:creationId xmlns:a16="http://schemas.microsoft.com/office/drawing/2014/main" id="{5A4AEBD3-E48C-27D8-BD88-506C72E367BB}"/>
                </a:ext>
              </a:extLst>
            </p:cNvPr>
            <p:cNvSpPr/>
            <p:nvPr/>
          </p:nvSpPr>
          <p:spPr>
            <a:xfrm>
              <a:off x="-16936851" y="22043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0" name="Ellipse 719">
              <a:extLst>
                <a:ext uri="{FF2B5EF4-FFF2-40B4-BE49-F238E27FC236}">
                  <a16:creationId xmlns:a16="http://schemas.microsoft.com/office/drawing/2014/main" id="{4A748CDE-5117-9BF9-ADBA-24BC731ACCF8}"/>
                </a:ext>
              </a:extLst>
            </p:cNvPr>
            <p:cNvSpPr/>
            <p:nvPr/>
          </p:nvSpPr>
          <p:spPr>
            <a:xfrm>
              <a:off x="-16780164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1" name="Ellipse 720">
              <a:extLst>
                <a:ext uri="{FF2B5EF4-FFF2-40B4-BE49-F238E27FC236}">
                  <a16:creationId xmlns:a16="http://schemas.microsoft.com/office/drawing/2014/main" id="{05A9F345-56DD-46E4-5986-B37A8C5D729F}"/>
                </a:ext>
              </a:extLst>
            </p:cNvPr>
            <p:cNvSpPr/>
            <p:nvPr/>
          </p:nvSpPr>
          <p:spPr>
            <a:xfrm>
              <a:off x="-16622993" y="22043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2" name="Ellipse 721">
              <a:extLst>
                <a:ext uri="{FF2B5EF4-FFF2-40B4-BE49-F238E27FC236}">
                  <a16:creationId xmlns:a16="http://schemas.microsoft.com/office/drawing/2014/main" id="{349BF350-FE36-EEEC-703E-0465E65FF131}"/>
                </a:ext>
              </a:extLst>
            </p:cNvPr>
            <p:cNvSpPr/>
            <p:nvPr/>
          </p:nvSpPr>
          <p:spPr>
            <a:xfrm>
              <a:off x="-16466387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3" name="Ellipse 722">
              <a:extLst>
                <a:ext uri="{FF2B5EF4-FFF2-40B4-BE49-F238E27FC236}">
                  <a16:creationId xmlns:a16="http://schemas.microsoft.com/office/drawing/2014/main" id="{52ABD0FB-10C0-A5AD-226C-BE90B170FE9E}"/>
                </a:ext>
              </a:extLst>
            </p:cNvPr>
            <p:cNvSpPr/>
            <p:nvPr/>
          </p:nvSpPr>
          <p:spPr>
            <a:xfrm>
              <a:off x="-18270505" y="191902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4" name="Ellipse 723">
              <a:extLst>
                <a:ext uri="{FF2B5EF4-FFF2-40B4-BE49-F238E27FC236}">
                  <a16:creationId xmlns:a16="http://schemas.microsoft.com/office/drawing/2014/main" id="{35209257-D323-B654-5BDE-ED6553C95678}"/>
                </a:ext>
              </a:extLst>
            </p:cNvPr>
            <p:cNvSpPr/>
            <p:nvPr/>
          </p:nvSpPr>
          <p:spPr>
            <a:xfrm>
              <a:off x="-16152529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5" name="Ellipse 724">
              <a:extLst>
                <a:ext uri="{FF2B5EF4-FFF2-40B4-BE49-F238E27FC236}">
                  <a16:creationId xmlns:a16="http://schemas.microsoft.com/office/drawing/2014/main" id="{2ED9357E-A98E-2EC7-A850-5B089E0F21EC}"/>
                </a:ext>
              </a:extLst>
            </p:cNvPr>
            <p:cNvSpPr/>
            <p:nvPr/>
          </p:nvSpPr>
          <p:spPr>
            <a:xfrm>
              <a:off x="-19761169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6" name="Ellipse 725">
              <a:extLst>
                <a:ext uri="{FF2B5EF4-FFF2-40B4-BE49-F238E27FC236}">
                  <a16:creationId xmlns:a16="http://schemas.microsoft.com/office/drawing/2014/main" id="{12A98E6E-4E2F-A19C-84CB-8235B12791C2}"/>
                </a:ext>
              </a:extLst>
            </p:cNvPr>
            <p:cNvSpPr/>
            <p:nvPr/>
          </p:nvSpPr>
          <p:spPr>
            <a:xfrm>
              <a:off x="-15838913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7" name="Ellipse 726">
              <a:extLst>
                <a:ext uri="{FF2B5EF4-FFF2-40B4-BE49-F238E27FC236}">
                  <a16:creationId xmlns:a16="http://schemas.microsoft.com/office/drawing/2014/main" id="{6EFA96B3-C971-D574-82C9-1621DA62D157}"/>
                </a:ext>
              </a:extLst>
            </p:cNvPr>
            <p:cNvSpPr/>
            <p:nvPr/>
          </p:nvSpPr>
          <p:spPr>
            <a:xfrm>
              <a:off x="-19918178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8" name="Ellipse 727">
              <a:extLst>
                <a:ext uri="{FF2B5EF4-FFF2-40B4-BE49-F238E27FC236}">
                  <a16:creationId xmlns:a16="http://schemas.microsoft.com/office/drawing/2014/main" id="{C2F64687-6950-3BA7-DCD7-C7E99BC9D2A6}"/>
                </a:ext>
              </a:extLst>
            </p:cNvPr>
            <p:cNvSpPr/>
            <p:nvPr/>
          </p:nvSpPr>
          <p:spPr>
            <a:xfrm>
              <a:off x="-15524974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9" name="Ellipse 728">
              <a:extLst>
                <a:ext uri="{FF2B5EF4-FFF2-40B4-BE49-F238E27FC236}">
                  <a16:creationId xmlns:a16="http://schemas.microsoft.com/office/drawing/2014/main" id="{5D1E691C-CC51-B762-122E-97328D885644}"/>
                </a:ext>
              </a:extLst>
            </p:cNvPr>
            <p:cNvSpPr/>
            <p:nvPr/>
          </p:nvSpPr>
          <p:spPr>
            <a:xfrm>
              <a:off x="-20232036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0" name="Ellipse 729">
              <a:extLst>
                <a:ext uri="{FF2B5EF4-FFF2-40B4-BE49-F238E27FC236}">
                  <a16:creationId xmlns:a16="http://schemas.microsoft.com/office/drawing/2014/main" id="{E6AB094B-7C83-BAAE-DC01-51080EBD68FA}"/>
                </a:ext>
              </a:extLst>
            </p:cNvPr>
            <p:cNvSpPr/>
            <p:nvPr/>
          </p:nvSpPr>
          <p:spPr>
            <a:xfrm>
              <a:off x="-17015396" y="191902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1" name="Ellipse 730">
              <a:extLst>
                <a:ext uri="{FF2B5EF4-FFF2-40B4-BE49-F238E27FC236}">
                  <a16:creationId xmlns:a16="http://schemas.microsoft.com/office/drawing/2014/main" id="{67476073-3490-CF5C-5A63-3D3BE4BF9E05}"/>
                </a:ext>
              </a:extLst>
            </p:cNvPr>
            <p:cNvSpPr/>
            <p:nvPr/>
          </p:nvSpPr>
          <p:spPr>
            <a:xfrm>
              <a:off x="-19525453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2" name="Ellipse 731">
              <a:extLst>
                <a:ext uri="{FF2B5EF4-FFF2-40B4-BE49-F238E27FC236}">
                  <a16:creationId xmlns:a16="http://schemas.microsoft.com/office/drawing/2014/main" id="{00D90E2F-EB5D-5AF1-53F4-F73D19A4F35B}"/>
                </a:ext>
              </a:extLst>
            </p:cNvPr>
            <p:cNvSpPr/>
            <p:nvPr/>
          </p:nvSpPr>
          <p:spPr>
            <a:xfrm>
              <a:off x="-19839311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3" name="Ellipse 732">
              <a:extLst>
                <a:ext uri="{FF2B5EF4-FFF2-40B4-BE49-F238E27FC236}">
                  <a16:creationId xmlns:a16="http://schemas.microsoft.com/office/drawing/2014/main" id="{37DB210F-7AD9-629B-5561-E2C62CB56F25}"/>
                </a:ext>
              </a:extLst>
            </p:cNvPr>
            <p:cNvSpPr/>
            <p:nvPr/>
          </p:nvSpPr>
          <p:spPr>
            <a:xfrm>
              <a:off x="-18349292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4" name="Ellipse 733">
              <a:extLst>
                <a:ext uri="{FF2B5EF4-FFF2-40B4-BE49-F238E27FC236}">
                  <a16:creationId xmlns:a16="http://schemas.microsoft.com/office/drawing/2014/main" id="{9A67E0F6-7386-E6A4-B2D2-708AC82A1344}"/>
                </a:ext>
              </a:extLst>
            </p:cNvPr>
            <p:cNvSpPr/>
            <p:nvPr/>
          </p:nvSpPr>
          <p:spPr>
            <a:xfrm>
              <a:off x="-20153088" y="20005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5" name="Ellipse 734">
              <a:extLst>
                <a:ext uri="{FF2B5EF4-FFF2-40B4-BE49-F238E27FC236}">
                  <a16:creationId xmlns:a16="http://schemas.microsoft.com/office/drawing/2014/main" id="{630F56CC-A8E9-1F9D-2600-67D63E75388F}"/>
                </a:ext>
              </a:extLst>
            </p:cNvPr>
            <p:cNvSpPr/>
            <p:nvPr/>
          </p:nvSpPr>
          <p:spPr>
            <a:xfrm>
              <a:off x="-18584202" y="2217957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6" name="Ellipse 735">
              <a:extLst>
                <a:ext uri="{FF2B5EF4-FFF2-40B4-BE49-F238E27FC236}">
                  <a16:creationId xmlns:a16="http://schemas.microsoft.com/office/drawing/2014/main" id="{590A88F0-8DD8-2A87-2377-0317B6E8E541}"/>
                </a:ext>
              </a:extLst>
            </p:cNvPr>
            <p:cNvSpPr/>
            <p:nvPr/>
          </p:nvSpPr>
          <p:spPr>
            <a:xfrm>
              <a:off x="-15289420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7" name="Ellipse 736">
              <a:extLst>
                <a:ext uri="{FF2B5EF4-FFF2-40B4-BE49-F238E27FC236}">
                  <a16:creationId xmlns:a16="http://schemas.microsoft.com/office/drawing/2014/main" id="{4783FA51-C33D-55D6-8DFF-52D44DC4DDAB}"/>
                </a:ext>
              </a:extLst>
            </p:cNvPr>
            <p:cNvSpPr/>
            <p:nvPr/>
          </p:nvSpPr>
          <p:spPr>
            <a:xfrm>
              <a:off x="-15603278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8" name="Ellipse 737">
              <a:extLst>
                <a:ext uri="{FF2B5EF4-FFF2-40B4-BE49-F238E27FC236}">
                  <a16:creationId xmlns:a16="http://schemas.microsoft.com/office/drawing/2014/main" id="{6DEDA5F3-E3B0-191E-9F8A-169311C0114D}"/>
                </a:ext>
              </a:extLst>
            </p:cNvPr>
            <p:cNvSpPr/>
            <p:nvPr/>
          </p:nvSpPr>
          <p:spPr>
            <a:xfrm>
              <a:off x="-15916894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9" name="Ellipse 738">
              <a:extLst>
                <a:ext uri="{FF2B5EF4-FFF2-40B4-BE49-F238E27FC236}">
                  <a16:creationId xmlns:a16="http://schemas.microsoft.com/office/drawing/2014/main" id="{4CF12FAF-D15F-DCE9-EA29-C13B36239AD7}"/>
                </a:ext>
              </a:extLst>
            </p:cNvPr>
            <p:cNvSpPr/>
            <p:nvPr/>
          </p:nvSpPr>
          <p:spPr>
            <a:xfrm>
              <a:off x="-16230832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0" name="Ellipse 739">
              <a:extLst>
                <a:ext uri="{FF2B5EF4-FFF2-40B4-BE49-F238E27FC236}">
                  <a16:creationId xmlns:a16="http://schemas.microsoft.com/office/drawing/2014/main" id="{D97C9808-A36C-8990-0AA4-0BF564587429}"/>
                </a:ext>
              </a:extLst>
            </p:cNvPr>
            <p:cNvSpPr/>
            <p:nvPr/>
          </p:nvSpPr>
          <p:spPr>
            <a:xfrm>
              <a:off x="-16074145" y="19190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1" name="Ellipse 740">
              <a:extLst>
                <a:ext uri="{FF2B5EF4-FFF2-40B4-BE49-F238E27FC236}">
                  <a16:creationId xmlns:a16="http://schemas.microsoft.com/office/drawing/2014/main" id="{E60D4E23-07A2-9692-6825-3D8CB73BB38D}"/>
                </a:ext>
              </a:extLst>
            </p:cNvPr>
            <p:cNvSpPr/>
            <p:nvPr/>
          </p:nvSpPr>
          <p:spPr>
            <a:xfrm>
              <a:off x="-15524894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2" name="Ellipse 741">
              <a:extLst>
                <a:ext uri="{FF2B5EF4-FFF2-40B4-BE49-F238E27FC236}">
                  <a16:creationId xmlns:a16="http://schemas.microsoft.com/office/drawing/2014/main" id="{53650858-8F93-CD98-F41A-BFB798F933A2}"/>
                </a:ext>
              </a:extLst>
            </p:cNvPr>
            <p:cNvSpPr/>
            <p:nvPr/>
          </p:nvSpPr>
          <p:spPr>
            <a:xfrm>
              <a:off x="-19918178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3" name="Ellipse 742">
              <a:extLst>
                <a:ext uri="{FF2B5EF4-FFF2-40B4-BE49-F238E27FC236}">
                  <a16:creationId xmlns:a16="http://schemas.microsoft.com/office/drawing/2014/main" id="{8E996152-79C6-F7D6-94ED-887DD749DEF7}"/>
                </a:ext>
              </a:extLst>
            </p:cNvPr>
            <p:cNvSpPr/>
            <p:nvPr/>
          </p:nvSpPr>
          <p:spPr>
            <a:xfrm>
              <a:off x="-19604321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4" name="Ellipse 743">
              <a:extLst>
                <a:ext uri="{FF2B5EF4-FFF2-40B4-BE49-F238E27FC236}">
                  <a16:creationId xmlns:a16="http://schemas.microsoft.com/office/drawing/2014/main" id="{4CE6AB26-DD4D-E3A5-0026-AE12ECB7545E}"/>
                </a:ext>
              </a:extLst>
            </p:cNvPr>
            <p:cNvSpPr/>
            <p:nvPr/>
          </p:nvSpPr>
          <p:spPr>
            <a:xfrm>
              <a:off x="-17486102" y="20005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5" name="Ellipse 744">
              <a:extLst>
                <a:ext uri="{FF2B5EF4-FFF2-40B4-BE49-F238E27FC236}">
                  <a16:creationId xmlns:a16="http://schemas.microsoft.com/office/drawing/2014/main" id="{FECB09BE-2F0D-BDFC-3147-A1223A29E40F}"/>
                </a:ext>
              </a:extLst>
            </p:cNvPr>
            <p:cNvSpPr/>
            <p:nvPr/>
          </p:nvSpPr>
          <p:spPr>
            <a:xfrm>
              <a:off x="-17799799" y="20005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6" name="Ellipse 745">
              <a:extLst>
                <a:ext uri="{FF2B5EF4-FFF2-40B4-BE49-F238E27FC236}">
                  <a16:creationId xmlns:a16="http://schemas.microsoft.com/office/drawing/2014/main" id="{6FE58678-8DEC-B62A-5DFF-E0DEA699FB36}"/>
                </a:ext>
              </a:extLst>
            </p:cNvPr>
            <p:cNvSpPr/>
            <p:nvPr/>
          </p:nvSpPr>
          <p:spPr>
            <a:xfrm>
              <a:off x="-18976685" y="1932598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7" name="Ellipse 746">
              <a:extLst>
                <a:ext uri="{FF2B5EF4-FFF2-40B4-BE49-F238E27FC236}">
                  <a16:creationId xmlns:a16="http://schemas.microsoft.com/office/drawing/2014/main" id="{9DDAEB3A-AF8E-37C7-A18F-85628FFC5178}"/>
                </a:ext>
              </a:extLst>
            </p:cNvPr>
            <p:cNvSpPr/>
            <p:nvPr/>
          </p:nvSpPr>
          <p:spPr>
            <a:xfrm>
              <a:off x="-16701700" y="2217957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8" name="Ellipse 747">
              <a:extLst>
                <a:ext uri="{FF2B5EF4-FFF2-40B4-BE49-F238E27FC236}">
                  <a16:creationId xmlns:a16="http://schemas.microsoft.com/office/drawing/2014/main" id="{BEF82FBD-C67C-1DC6-8624-DE431182E07F}"/>
                </a:ext>
              </a:extLst>
            </p:cNvPr>
            <p:cNvSpPr/>
            <p:nvPr/>
          </p:nvSpPr>
          <p:spPr>
            <a:xfrm>
              <a:off x="-17015638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9" name="Ellipse 748">
              <a:extLst>
                <a:ext uri="{FF2B5EF4-FFF2-40B4-BE49-F238E27FC236}">
                  <a16:creationId xmlns:a16="http://schemas.microsoft.com/office/drawing/2014/main" id="{324D3C5B-5CA9-6B51-E2A8-A41C0F71278B}"/>
                </a:ext>
              </a:extLst>
            </p:cNvPr>
            <p:cNvSpPr/>
            <p:nvPr/>
          </p:nvSpPr>
          <p:spPr>
            <a:xfrm>
              <a:off x="-16074226" y="227231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0" name="Ellipse 749">
              <a:extLst>
                <a:ext uri="{FF2B5EF4-FFF2-40B4-BE49-F238E27FC236}">
                  <a16:creationId xmlns:a16="http://schemas.microsoft.com/office/drawing/2014/main" id="{796EB5C8-15EC-B380-71CB-B6915F137116}"/>
                </a:ext>
              </a:extLst>
            </p:cNvPr>
            <p:cNvSpPr/>
            <p:nvPr/>
          </p:nvSpPr>
          <p:spPr>
            <a:xfrm>
              <a:off x="-15524813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1" name="Ellipse 750">
              <a:extLst>
                <a:ext uri="{FF2B5EF4-FFF2-40B4-BE49-F238E27FC236}">
                  <a16:creationId xmlns:a16="http://schemas.microsoft.com/office/drawing/2014/main" id="{474C003F-80DA-D216-75DF-F516EE7C65C3}"/>
                </a:ext>
              </a:extLst>
            </p:cNvPr>
            <p:cNvSpPr/>
            <p:nvPr/>
          </p:nvSpPr>
          <p:spPr>
            <a:xfrm>
              <a:off x="-16074306" y="221796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2" name="Ellipse 751">
              <a:extLst>
                <a:ext uri="{FF2B5EF4-FFF2-40B4-BE49-F238E27FC236}">
                  <a16:creationId xmlns:a16="http://schemas.microsoft.com/office/drawing/2014/main" id="{8F7B5F21-7DC1-8623-8DEA-777BCD363A68}"/>
                </a:ext>
              </a:extLst>
            </p:cNvPr>
            <p:cNvSpPr/>
            <p:nvPr/>
          </p:nvSpPr>
          <p:spPr>
            <a:xfrm>
              <a:off x="-19055150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3" name="Ellipse 752">
              <a:extLst>
                <a:ext uri="{FF2B5EF4-FFF2-40B4-BE49-F238E27FC236}">
                  <a16:creationId xmlns:a16="http://schemas.microsoft.com/office/drawing/2014/main" id="{6DD5A7B6-DE31-3ADA-38EA-AE822A733C98}"/>
                </a:ext>
              </a:extLst>
            </p:cNvPr>
            <p:cNvSpPr/>
            <p:nvPr/>
          </p:nvSpPr>
          <p:spPr>
            <a:xfrm>
              <a:off x="-15760448" y="221796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4" name="Ellipse 753">
              <a:extLst>
                <a:ext uri="{FF2B5EF4-FFF2-40B4-BE49-F238E27FC236}">
                  <a16:creationId xmlns:a16="http://schemas.microsoft.com/office/drawing/2014/main" id="{935D2968-DEAD-05DA-08F6-26BF9D594738}"/>
                </a:ext>
              </a:extLst>
            </p:cNvPr>
            <p:cNvSpPr/>
            <p:nvPr/>
          </p:nvSpPr>
          <p:spPr>
            <a:xfrm>
              <a:off x="-19369008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5" name="Ellipse 754">
              <a:extLst>
                <a:ext uri="{FF2B5EF4-FFF2-40B4-BE49-F238E27FC236}">
                  <a16:creationId xmlns:a16="http://schemas.microsoft.com/office/drawing/2014/main" id="{FB58AAD1-02D1-EA79-8B5E-70BA60770112}"/>
                </a:ext>
              </a:extLst>
            </p:cNvPr>
            <p:cNvSpPr/>
            <p:nvPr/>
          </p:nvSpPr>
          <p:spPr>
            <a:xfrm>
              <a:off x="-15446591" y="221796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6" name="Ellipse 755">
              <a:extLst>
                <a:ext uri="{FF2B5EF4-FFF2-40B4-BE49-F238E27FC236}">
                  <a16:creationId xmlns:a16="http://schemas.microsoft.com/office/drawing/2014/main" id="{851BA32B-5FCB-8DCA-F26D-470C5DED0358}"/>
                </a:ext>
              </a:extLst>
            </p:cNvPr>
            <p:cNvSpPr/>
            <p:nvPr/>
          </p:nvSpPr>
          <p:spPr>
            <a:xfrm>
              <a:off x="-19682624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7" name="Ellipse 756">
              <a:extLst>
                <a:ext uri="{FF2B5EF4-FFF2-40B4-BE49-F238E27FC236}">
                  <a16:creationId xmlns:a16="http://schemas.microsoft.com/office/drawing/2014/main" id="{75C0F901-5CC1-A086-14F8-1242842FF752}"/>
                </a:ext>
              </a:extLst>
            </p:cNvPr>
            <p:cNvSpPr/>
            <p:nvPr/>
          </p:nvSpPr>
          <p:spPr>
            <a:xfrm>
              <a:off x="-19996562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8" name="Ellipse 757">
              <a:extLst>
                <a:ext uri="{FF2B5EF4-FFF2-40B4-BE49-F238E27FC236}">
                  <a16:creationId xmlns:a16="http://schemas.microsoft.com/office/drawing/2014/main" id="{49BE615A-EDF9-6C68-41BF-EF3EE0581AFA}"/>
                </a:ext>
              </a:extLst>
            </p:cNvPr>
            <p:cNvSpPr/>
            <p:nvPr/>
          </p:nvSpPr>
          <p:spPr>
            <a:xfrm>
              <a:off x="-18035434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9" name="Ellipse 758">
              <a:extLst>
                <a:ext uri="{FF2B5EF4-FFF2-40B4-BE49-F238E27FC236}">
                  <a16:creationId xmlns:a16="http://schemas.microsoft.com/office/drawing/2014/main" id="{9D61A633-AF45-C5FE-E338-7AF25C38C517}"/>
                </a:ext>
              </a:extLst>
            </p:cNvPr>
            <p:cNvSpPr/>
            <p:nvPr/>
          </p:nvSpPr>
          <p:spPr>
            <a:xfrm>
              <a:off x="-15681501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0" name="Ellipse 759">
              <a:extLst>
                <a:ext uri="{FF2B5EF4-FFF2-40B4-BE49-F238E27FC236}">
                  <a16:creationId xmlns:a16="http://schemas.microsoft.com/office/drawing/2014/main" id="{70EE4F23-58CD-29B3-FB17-960845BABCB6}"/>
                </a:ext>
              </a:extLst>
            </p:cNvPr>
            <p:cNvSpPr/>
            <p:nvPr/>
          </p:nvSpPr>
          <p:spPr>
            <a:xfrm>
              <a:off x="-15995358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1" name="Ellipse 760">
              <a:extLst>
                <a:ext uri="{FF2B5EF4-FFF2-40B4-BE49-F238E27FC236}">
                  <a16:creationId xmlns:a16="http://schemas.microsoft.com/office/drawing/2014/main" id="{D3E59D75-A3C0-36E1-C128-E44BF7A8757A}"/>
                </a:ext>
              </a:extLst>
            </p:cNvPr>
            <p:cNvSpPr/>
            <p:nvPr/>
          </p:nvSpPr>
          <p:spPr>
            <a:xfrm>
              <a:off x="-16309216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2" name="Ellipse 761">
              <a:extLst>
                <a:ext uri="{FF2B5EF4-FFF2-40B4-BE49-F238E27FC236}">
                  <a16:creationId xmlns:a16="http://schemas.microsoft.com/office/drawing/2014/main" id="{D731B808-1520-D7AB-ECF4-F23D0D7B657B}"/>
                </a:ext>
              </a:extLst>
            </p:cNvPr>
            <p:cNvSpPr/>
            <p:nvPr/>
          </p:nvSpPr>
          <p:spPr>
            <a:xfrm>
              <a:off x="-16152529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3" name="Ellipse 762">
              <a:extLst>
                <a:ext uri="{FF2B5EF4-FFF2-40B4-BE49-F238E27FC236}">
                  <a16:creationId xmlns:a16="http://schemas.microsoft.com/office/drawing/2014/main" id="{240C8413-E3ED-E795-CF6D-1428BAFC7F5C}"/>
                </a:ext>
              </a:extLst>
            </p:cNvPr>
            <p:cNvSpPr/>
            <p:nvPr/>
          </p:nvSpPr>
          <p:spPr>
            <a:xfrm>
              <a:off x="-17878103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4" name="Ellipse 763">
              <a:extLst>
                <a:ext uri="{FF2B5EF4-FFF2-40B4-BE49-F238E27FC236}">
                  <a16:creationId xmlns:a16="http://schemas.microsoft.com/office/drawing/2014/main" id="{8996F7AB-FDCB-6A3D-C784-0F915B264A01}"/>
                </a:ext>
              </a:extLst>
            </p:cNvPr>
            <p:cNvSpPr/>
            <p:nvPr/>
          </p:nvSpPr>
          <p:spPr>
            <a:xfrm>
              <a:off x="-16466387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5" name="Ellipse 764">
              <a:extLst>
                <a:ext uri="{FF2B5EF4-FFF2-40B4-BE49-F238E27FC236}">
                  <a16:creationId xmlns:a16="http://schemas.microsoft.com/office/drawing/2014/main" id="{C4F7534F-ABD7-F1A8-6DD2-A18E8980A11F}"/>
                </a:ext>
              </a:extLst>
            </p:cNvPr>
            <p:cNvSpPr/>
            <p:nvPr/>
          </p:nvSpPr>
          <p:spPr>
            <a:xfrm>
              <a:off x="-16780245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6" name="Ellipse 765">
              <a:extLst>
                <a:ext uri="{FF2B5EF4-FFF2-40B4-BE49-F238E27FC236}">
                  <a16:creationId xmlns:a16="http://schemas.microsoft.com/office/drawing/2014/main" id="{D10BEB6B-FE3C-2A65-C3E1-4E39A7D08645}"/>
                </a:ext>
              </a:extLst>
            </p:cNvPr>
            <p:cNvSpPr/>
            <p:nvPr/>
          </p:nvSpPr>
          <p:spPr>
            <a:xfrm>
              <a:off x="-16936771" y="214999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7" name="Ellipse 766">
              <a:extLst>
                <a:ext uri="{FF2B5EF4-FFF2-40B4-BE49-F238E27FC236}">
                  <a16:creationId xmlns:a16="http://schemas.microsoft.com/office/drawing/2014/main" id="{935136EF-15CD-D881-E537-F385C5473CD9}"/>
                </a:ext>
              </a:extLst>
            </p:cNvPr>
            <p:cNvSpPr/>
            <p:nvPr/>
          </p:nvSpPr>
          <p:spPr>
            <a:xfrm>
              <a:off x="-17094022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8" name="Ellipse 767">
              <a:extLst>
                <a:ext uri="{FF2B5EF4-FFF2-40B4-BE49-F238E27FC236}">
                  <a16:creationId xmlns:a16="http://schemas.microsoft.com/office/drawing/2014/main" id="{EE92BBBC-0F08-3CA1-1C47-E628396E8B73}"/>
                </a:ext>
              </a:extLst>
            </p:cNvPr>
            <p:cNvSpPr/>
            <p:nvPr/>
          </p:nvSpPr>
          <p:spPr>
            <a:xfrm>
              <a:off x="-18976685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9" name="Ellipse 768">
              <a:extLst>
                <a:ext uri="{FF2B5EF4-FFF2-40B4-BE49-F238E27FC236}">
                  <a16:creationId xmlns:a16="http://schemas.microsoft.com/office/drawing/2014/main" id="{440D6082-793B-78F1-5813-D65973012105}"/>
                </a:ext>
              </a:extLst>
            </p:cNvPr>
            <p:cNvSpPr/>
            <p:nvPr/>
          </p:nvSpPr>
          <p:spPr>
            <a:xfrm>
              <a:off x="-19290543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0" name="Ellipse 769">
              <a:extLst>
                <a:ext uri="{FF2B5EF4-FFF2-40B4-BE49-F238E27FC236}">
                  <a16:creationId xmlns:a16="http://schemas.microsoft.com/office/drawing/2014/main" id="{F6B8159D-8CAA-F67B-FB7B-EC4ECBA67C60}"/>
                </a:ext>
              </a:extLst>
            </p:cNvPr>
            <p:cNvSpPr/>
            <p:nvPr/>
          </p:nvSpPr>
          <p:spPr>
            <a:xfrm>
              <a:off x="-19604401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1" name="Ellipse 770">
              <a:extLst>
                <a:ext uri="{FF2B5EF4-FFF2-40B4-BE49-F238E27FC236}">
                  <a16:creationId xmlns:a16="http://schemas.microsoft.com/office/drawing/2014/main" id="{84C2C6C2-DAFC-CC79-B497-BE02DFA677DC}"/>
                </a:ext>
              </a:extLst>
            </p:cNvPr>
            <p:cNvSpPr/>
            <p:nvPr/>
          </p:nvSpPr>
          <p:spPr>
            <a:xfrm>
              <a:off x="-16388083" y="227231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2" name="Ellipse 771">
              <a:extLst>
                <a:ext uri="{FF2B5EF4-FFF2-40B4-BE49-F238E27FC236}">
                  <a16:creationId xmlns:a16="http://schemas.microsoft.com/office/drawing/2014/main" id="{8F61199D-C704-6798-66C7-7303022323A3}"/>
                </a:ext>
              </a:extLst>
            </p:cNvPr>
            <p:cNvSpPr/>
            <p:nvPr/>
          </p:nvSpPr>
          <p:spPr>
            <a:xfrm>
              <a:off x="-16074145" y="1973362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3" name="Ellipse 772">
              <a:extLst>
                <a:ext uri="{FF2B5EF4-FFF2-40B4-BE49-F238E27FC236}">
                  <a16:creationId xmlns:a16="http://schemas.microsoft.com/office/drawing/2014/main" id="{3FA48B49-402E-E792-648F-1B65147EA889}"/>
                </a:ext>
              </a:extLst>
            </p:cNvPr>
            <p:cNvSpPr/>
            <p:nvPr/>
          </p:nvSpPr>
          <p:spPr>
            <a:xfrm>
              <a:off x="-16387842" y="1973378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4" name="Ellipse 773">
              <a:extLst>
                <a:ext uri="{FF2B5EF4-FFF2-40B4-BE49-F238E27FC236}">
                  <a16:creationId xmlns:a16="http://schemas.microsoft.com/office/drawing/2014/main" id="{215667F3-0078-812F-5A4F-7ECC57EF0BE5}"/>
                </a:ext>
              </a:extLst>
            </p:cNvPr>
            <p:cNvSpPr/>
            <p:nvPr/>
          </p:nvSpPr>
          <p:spPr>
            <a:xfrm>
              <a:off x="-16309216" y="1932598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5" name="Ellipse 774">
              <a:extLst>
                <a:ext uri="{FF2B5EF4-FFF2-40B4-BE49-F238E27FC236}">
                  <a16:creationId xmlns:a16="http://schemas.microsoft.com/office/drawing/2014/main" id="{8A27A4E8-A9C1-DA5A-FC61-7BD0F0A2E4F7}"/>
                </a:ext>
              </a:extLst>
            </p:cNvPr>
            <p:cNvSpPr/>
            <p:nvPr/>
          </p:nvSpPr>
          <p:spPr>
            <a:xfrm>
              <a:off x="-16388003" y="2136415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6" name="Ellipse 775">
              <a:extLst>
                <a:ext uri="{FF2B5EF4-FFF2-40B4-BE49-F238E27FC236}">
                  <a16:creationId xmlns:a16="http://schemas.microsoft.com/office/drawing/2014/main" id="{409ECB95-2238-213A-19F8-4B48742C1943}"/>
                </a:ext>
              </a:extLst>
            </p:cNvPr>
            <p:cNvSpPr/>
            <p:nvPr/>
          </p:nvSpPr>
          <p:spPr>
            <a:xfrm>
              <a:off x="-15681581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7" name="Ellipse 776">
              <a:extLst>
                <a:ext uri="{FF2B5EF4-FFF2-40B4-BE49-F238E27FC236}">
                  <a16:creationId xmlns:a16="http://schemas.microsoft.com/office/drawing/2014/main" id="{E75FE794-927B-35DA-0904-6620652431C8}"/>
                </a:ext>
              </a:extLst>
            </p:cNvPr>
            <p:cNvSpPr/>
            <p:nvPr/>
          </p:nvSpPr>
          <p:spPr>
            <a:xfrm>
              <a:off x="-17407880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8" name="Ellipse 777">
              <a:extLst>
                <a:ext uri="{FF2B5EF4-FFF2-40B4-BE49-F238E27FC236}">
                  <a16:creationId xmlns:a16="http://schemas.microsoft.com/office/drawing/2014/main" id="{AFDFFE41-886D-7B30-6D96-9ABF44785306}"/>
                </a:ext>
              </a:extLst>
            </p:cNvPr>
            <p:cNvSpPr/>
            <p:nvPr/>
          </p:nvSpPr>
          <p:spPr>
            <a:xfrm>
              <a:off x="-15367723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9" name="Ellipse 778">
              <a:extLst>
                <a:ext uri="{FF2B5EF4-FFF2-40B4-BE49-F238E27FC236}">
                  <a16:creationId xmlns:a16="http://schemas.microsoft.com/office/drawing/2014/main" id="{B08928C2-C606-020F-CDFB-97FAB213FFEF}"/>
                </a:ext>
              </a:extLst>
            </p:cNvPr>
            <p:cNvSpPr/>
            <p:nvPr/>
          </p:nvSpPr>
          <p:spPr>
            <a:xfrm>
              <a:off x="-16936610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0" name="Ellipse 779">
              <a:extLst>
                <a:ext uri="{FF2B5EF4-FFF2-40B4-BE49-F238E27FC236}">
                  <a16:creationId xmlns:a16="http://schemas.microsoft.com/office/drawing/2014/main" id="{BBE32246-CD40-BFD1-2DFB-232E54B2736C}"/>
                </a:ext>
              </a:extLst>
            </p:cNvPr>
            <p:cNvSpPr/>
            <p:nvPr/>
          </p:nvSpPr>
          <p:spPr>
            <a:xfrm>
              <a:off x="-17564245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1" name="Ellipse 780">
              <a:extLst>
                <a:ext uri="{FF2B5EF4-FFF2-40B4-BE49-F238E27FC236}">
                  <a16:creationId xmlns:a16="http://schemas.microsoft.com/office/drawing/2014/main" id="{48C7D946-DF56-41E2-D991-86C5C352AB59}"/>
                </a:ext>
              </a:extLst>
            </p:cNvPr>
            <p:cNvSpPr/>
            <p:nvPr/>
          </p:nvSpPr>
          <p:spPr>
            <a:xfrm>
              <a:off x="-17250467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2" name="Ellipse 781">
              <a:extLst>
                <a:ext uri="{FF2B5EF4-FFF2-40B4-BE49-F238E27FC236}">
                  <a16:creationId xmlns:a16="http://schemas.microsoft.com/office/drawing/2014/main" id="{39B0A09A-2E04-7292-4200-2FFD351474D2}"/>
                </a:ext>
              </a:extLst>
            </p:cNvPr>
            <p:cNvSpPr/>
            <p:nvPr/>
          </p:nvSpPr>
          <p:spPr>
            <a:xfrm>
              <a:off x="-15367965" y="2231523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3" name="Ellipse 782">
              <a:extLst>
                <a:ext uri="{FF2B5EF4-FFF2-40B4-BE49-F238E27FC236}">
                  <a16:creationId xmlns:a16="http://schemas.microsoft.com/office/drawing/2014/main" id="{277A7D4F-BA0F-F1CC-C068-543C0C5534CA}"/>
                </a:ext>
              </a:extLst>
            </p:cNvPr>
            <p:cNvSpPr/>
            <p:nvPr/>
          </p:nvSpPr>
          <p:spPr>
            <a:xfrm>
              <a:off x="-18898060" y="1973378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4" name="Ellipse 783">
              <a:extLst>
                <a:ext uri="{FF2B5EF4-FFF2-40B4-BE49-F238E27FC236}">
                  <a16:creationId xmlns:a16="http://schemas.microsoft.com/office/drawing/2014/main" id="{F48B4B0F-C61F-0714-68E0-D89D85689C1D}"/>
                </a:ext>
              </a:extLst>
            </p:cNvPr>
            <p:cNvSpPr/>
            <p:nvPr/>
          </p:nvSpPr>
          <p:spPr>
            <a:xfrm>
              <a:off x="-19682866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5" name="Ellipse 784">
              <a:extLst>
                <a:ext uri="{FF2B5EF4-FFF2-40B4-BE49-F238E27FC236}">
                  <a16:creationId xmlns:a16="http://schemas.microsoft.com/office/drawing/2014/main" id="{BA27A7F2-C5E2-FC2A-BC33-628DFB175885}"/>
                </a:ext>
              </a:extLst>
            </p:cNvPr>
            <p:cNvSpPr/>
            <p:nvPr/>
          </p:nvSpPr>
          <p:spPr>
            <a:xfrm>
              <a:off x="-19211837" y="1973362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6" name="Ellipse 785">
              <a:extLst>
                <a:ext uri="{FF2B5EF4-FFF2-40B4-BE49-F238E27FC236}">
                  <a16:creationId xmlns:a16="http://schemas.microsoft.com/office/drawing/2014/main" id="{27EEECA1-2357-C22F-94BA-B78A8A683177}"/>
                </a:ext>
              </a:extLst>
            </p:cNvPr>
            <p:cNvSpPr/>
            <p:nvPr/>
          </p:nvSpPr>
          <p:spPr>
            <a:xfrm>
              <a:off x="-18897899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7" name="Ellipse 786">
              <a:extLst>
                <a:ext uri="{FF2B5EF4-FFF2-40B4-BE49-F238E27FC236}">
                  <a16:creationId xmlns:a16="http://schemas.microsoft.com/office/drawing/2014/main" id="{F859E3B8-4791-F415-DDBC-AC85DBE496AC}"/>
                </a:ext>
              </a:extLst>
            </p:cNvPr>
            <p:cNvSpPr/>
            <p:nvPr/>
          </p:nvSpPr>
          <p:spPr>
            <a:xfrm>
              <a:off x="-15367723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8" name="Ellipse 787">
              <a:extLst>
                <a:ext uri="{FF2B5EF4-FFF2-40B4-BE49-F238E27FC236}">
                  <a16:creationId xmlns:a16="http://schemas.microsoft.com/office/drawing/2014/main" id="{78BFDAE1-DFD2-787E-97B5-EA1B342CC2FC}"/>
                </a:ext>
              </a:extLst>
            </p:cNvPr>
            <p:cNvSpPr/>
            <p:nvPr/>
          </p:nvSpPr>
          <p:spPr>
            <a:xfrm>
              <a:off x="-17721738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9" name="Ellipse 788">
              <a:extLst>
                <a:ext uri="{FF2B5EF4-FFF2-40B4-BE49-F238E27FC236}">
                  <a16:creationId xmlns:a16="http://schemas.microsoft.com/office/drawing/2014/main" id="{3B8C4B0C-06FC-4D04-931C-D22E172F0E93}"/>
                </a:ext>
              </a:extLst>
            </p:cNvPr>
            <p:cNvSpPr/>
            <p:nvPr/>
          </p:nvSpPr>
          <p:spPr>
            <a:xfrm>
              <a:off x="-15681581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0" name="Ellipse 789">
              <a:extLst>
                <a:ext uri="{FF2B5EF4-FFF2-40B4-BE49-F238E27FC236}">
                  <a16:creationId xmlns:a16="http://schemas.microsoft.com/office/drawing/2014/main" id="{E2619D3E-A265-06A7-E3A4-88C3D8F04931}"/>
                </a:ext>
              </a:extLst>
            </p:cNvPr>
            <p:cNvSpPr/>
            <p:nvPr/>
          </p:nvSpPr>
          <p:spPr>
            <a:xfrm>
              <a:off x="-15995439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1" name="Ellipse 790">
              <a:extLst>
                <a:ext uri="{FF2B5EF4-FFF2-40B4-BE49-F238E27FC236}">
                  <a16:creationId xmlns:a16="http://schemas.microsoft.com/office/drawing/2014/main" id="{6DE4B5D1-0121-5860-C39A-3686EFDCA700}"/>
                </a:ext>
              </a:extLst>
            </p:cNvPr>
            <p:cNvSpPr/>
            <p:nvPr/>
          </p:nvSpPr>
          <p:spPr>
            <a:xfrm>
              <a:off x="-17878103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2" name="Ellipse 791">
              <a:extLst>
                <a:ext uri="{FF2B5EF4-FFF2-40B4-BE49-F238E27FC236}">
                  <a16:creationId xmlns:a16="http://schemas.microsoft.com/office/drawing/2014/main" id="{C2D516FC-AC56-0FE8-42BB-7C090FE90D06}"/>
                </a:ext>
              </a:extLst>
            </p:cNvPr>
            <p:cNvSpPr/>
            <p:nvPr/>
          </p:nvSpPr>
          <p:spPr>
            <a:xfrm>
              <a:off x="-19369008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3" name="Ellipse 792">
              <a:extLst>
                <a:ext uri="{FF2B5EF4-FFF2-40B4-BE49-F238E27FC236}">
                  <a16:creationId xmlns:a16="http://schemas.microsoft.com/office/drawing/2014/main" id="{FE61BBFD-D536-6DCF-084E-B839E9B36A67}"/>
                </a:ext>
              </a:extLst>
            </p:cNvPr>
            <p:cNvSpPr/>
            <p:nvPr/>
          </p:nvSpPr>
          <p:spPr>
            <a:xfrm>
              <a:off x="-19290463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4" name="Ellipse 793">
              <a:extLst>
                <a:ext uri="{FF2B5EF4-FFF2-40B4-BE49-F238E27FC236}">
                  <a16:creationId xmlns:a16="http://schemas.microsoft.com/office/drawing/2014/main" id="{75DFF8F9-32F0-A73E-AE77-2495833AE822}"/>
                </a:ext>
              </a:extLst>
            </p:cNvPr>
            <p:cNvSpPr/>
            <p:nvPr/>
          </p:nvSpPr>
          <p:spPr>
            <a:xfrm>
              <a:off x="-19604321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5" name="Ellipse 794">
              <a:extLst>
                <a:ext uri="{FF2B5EF4-FFF2-40B4-BE49-F238E27FC236}">
                  <a16:creationId xmlns:a16="http://schemas.microsoft.com/office/drawing/2014/main" id="{D39D3463-124C-9DD5-2F95-43EB1F695F70}"/>
                </a:ext>
              </a:extLst>
            </p:cNvPr>
            <p:cNvSpPr/>
            <p:nvPr/>
          </p:nvSpPr>
          <p:spPr>
            <a:xfrm>
              <a:off x="-19918178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6" name="Ellipse 795">
              <a:extLst>
                <a:ext uri="{FF2B5EF4-FFF2-40B4-BE49-F238E27FC236}">
                  <a16:creationId xmlns:a16="http://schemas.microsoft.com/office/drawing/2014/main" id="{38674C07-3FBA-D63D-187E-84A556FB72F8}"/>
                </a:ext>
              </a:extLst>
            </p:cNvPr>
            <p:cNvSpPr/>
            <p:nvPr/>
          </p:nvSpPr>
          <p:spPr>
            <a:xfrm>
              <a:off x="-18191960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7" name="Ellipse 796">
              <a:extLst>
                <a:ext uri="{FF2B5EF4-FFF2-40B4-BE49-F238E27FC236}">
                  <a16:creationId xmlns:a16="http://schemas.microsoft.com/office/drawing/2014/main" id="{031AD1BE-2D73-474D-FF08-A3C6EF97730B}"/>
                </a:ext>
              </a:extLst>
            </p:cNvPr>
            <p:cNvSpPr/>
            <p:nvPr/>
          </p:nvSpPr>
          <p:spPr>
            <a:xfrm>
              <a:off x="-15525055" y="2258696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8" name="Ellipse 797">
              <a:extLst>
                <a:ext uri="{FF2B5EF4-FFF2-40B4-BE49-F238E27FC236}">
                  <a16:creationId xmlns:a16="http://schemas.microsoft.com/office/drawing/2014/main" id="{1B70C98D-91DD-55DB-4E10-94548CC92690}"/>
                </a:ext>
              </a:extLst>
            </p:cNvPr>
            <p:cNvSpPr/>
            <p:nvPr/>
          </p:nvSpPr>
          <p:spPr>
            <a:xfrm>
              <a:off x="-19055150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9" name="Ellipse 798">
              <a:extLst>
                <a:ext uri="{FF2B5EF4-FFF2-40B4-BE49-F238E27FC236}">
                  <a16:creationId xmlns:a16="http://schemas.microsoft.com/office/drawing/2014/main" id="{6A52F4B0-4531-FD8F-5AC6-5722F9B72E57}"/>
                </a:ext>
              </a:extLst>
            </p:cNvPr>
            <p:cNvSpPr/>
            <p:nvPr/>
          </p:nvSpPr>
          <p:spPr>
            <a:xfrm>
              <a:off x="-15838913" y="2258696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0" name="Ellipse 799">
              <a:extLst>
                <a:ext uri="{FF2B5EF4-FFF2-40B4-BE49-F238E27FC236}">
                  <a16:creationId xmlns:a16="http://schemas.microsoft.com/office/drawing/2014/main" id="{E6C713A4-EBE2-6559-8AB4-0074DECE0F42}"/>
                </a:ext>
              </a:extLst>
            </p:cNvPr>
            <p:cNvSpPr/>
            <p:nvPr/>
          </p:nvSpPr>
          <p:spPr>
            <a:xfrm>
              <a:off x="-16388083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1" name="Ellipse 800">
              <a:extLst>
                <a:ext uri="{FF2B5EF4-FFF2-40B4-BE49-F238E27FC236}">
                  <a16:creationId xmlns:a16="http://schemas.microsoft.com/office/drawing/2014/main" id="{B70EF1D9-B400-7E23-5F46-CF79995B9031}"/>
                </a:ext>
              </a:extLst>
            </p:cNvPr>
            <p:cNvSpPr/>
            <p:nvPr/>
          </p:nvSpPr>
          <p:spPr>
            <a:xfrm>
              <a:off x="-18349131" y="214999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2" name="Ellipse 801">
              <a:extLst>
                <a:ext uri="{FF2B5EF4-FFF2-40B4-BE49-F238E27FC236}">
                  <a16:creationId xmlns:a16="http://schemas.microsoft.com/office/drawing/2014/main" id="{DA266119-DF47-A69A-7E1C-E9B755F295D8}"/>
                </a:ext>
              </a:extLst>
            </p:cNvPr>
            <p:cNvSpPr/>
            <p:nvPr/>
          </p:nvSpPr>
          <p:spPr>
            <a:xfrm>
              <a:off x="-16074226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3" name="Ellipse 802">
              <a:extLst>
                <a:ext uri="{FF2B5EF4-FFF2-40B4-BE49-F238E27FC236}">
                  <a16:creationId xmlns:a16="http://schemas.microsoft.com/office/drawing/2014/main" id="{B51F221E-E262-5D12-D56D-01539551B11B}"/>
                </a:ext>
              </a:extLst>
            </p:cNvPr>
            <p:cNvSpPr/>
            <p:nvPr/>
          </p:nvSpPr>
          <p:spPr>
            <a:xfrm>
              <a:off x="-15603036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4" name="Ellipse 803">
              <a:extLst>
                <a:ext uri="{FF2B5EF4-FFF2-40B4-BE49-F238E27FC236}">
                  <a16:creationId xmlns:a16="http://schemas.microsoft.com/office/drawing/2014/main" id="{CF79CA2A-B7C8-4D98-D30D-C64B0C8E01D2}"/>
                </a:ext>
              </a:extLst>
            </p:cNvPr>
            <p:cNvSpPr/>
            <p:nvPr/>
          </p:nvSpPr>
          <p:spPr>
            <a:xfrm>
              <a:off x="-15760368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5" name="Ellipse 804">
              <a:extLst>
                <a:ext uri="{FF2B5EF4-FFF2-40B4-BE49-F238E27FC236}">
                  <a16:creationId xmlns:a16="http://schemas.microsoft.com/office/drawing/2014/main" id="{B8A946D9-40EB-F0F1-0EA3-55075D69A002}"/>
                </a:ext>
              </a:extLst>
            </p:cNvPr>
            <p:cNvSpPr/>
            <p:nvPr/>
          </p:nvSpPr>
          <p:spPr>
            <a:xfrm>
              <a:off x="-15916894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6" name="Ellipse 805">
              <a:extLst>
                <a:ext uri="{FF2B5EF4-FFF2-40B4-BE49-F238E27FC236}">
                  <a16:creationId xmlns:a16="http://schemas.microsoft.com/office/drawing/2014/main" id="{AEEAE28E-3F54-B4F3-9836-229EAE0C087F}"/>
                </a:ext>
              </a:extLst>
            </p:cNvPr>
            <p:cNvSpPr/>
            <p:nvPr/>
          </p:nvSpPr>
          <p:spPr>
            <a:xfrm>
              <a:off x="-16230752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7" name="Ellipse 806">
              <a:extLst>
                <a:ext uri="{FF2B5EF4-FFF2-40B4-BE49-F238E27FC236}">
                  <a16:creationId xmlns:a16="http://schemas.microsoft.com/office/drawing/2014/main" id="{48BAFCD3-770D-8297-B2BE-C02C11686F36}"/>
                </a:ext>
              </a:extLst>
            </p:cNvPr>
            <p:cNvSpPr/>
            <p:nvPr/>
          </p:nvSpPr>
          <p:spPr>
            <a:xfrm>
              <a:off x="-16544610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8" name="Ellipse 807">
              <a:extLst>
                <a:ext uri="{FF2B5EF4-FFF2-40B4-BE49-F238E27FC236}">
                  <a16:creationId xmlns:a16="http://schemas.microsoft.com/office/drawing/2014/main" id="{93FB1187-A616-15C4-38FA-4DB32821AD9E}"/>
                </a:ext>
              </a:extLst>
            </p:cNvPr>
            <p:cNvSpPr/>
            <p:nvPr/>
          </p:nvSpPr>
          <p:spPr>
            <a:xfrm>
              <a:off x="-18505738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9" name="Ellipse 808">
              <a:extLst>
                <a:ext uri="{FF2B5EF4-FFF2-40B4-BE49-F238E27FC236}">
                  <a16:creationId xmlns:a16="http://schemas.microsoft.com/office/drawing/2014/main" id="{18319DF2-DCE6-9D50-C2BD-5909003C2B73}"/>
                </a:ext>
              </a:extLst>
            </p:cNvPr>
            <p:cNvSpPr/>
            <p:nvPr/>
          </p:nvSpPr>
          <p:spPr>
            <a:xfrm>
              <a:off x="-16858467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0" name="Ellipse 809">
              <a:extLst>
                <a:ext uri="{FF2B5EF4-FFF2-40B4-BE49-F238E27FC236}">
                  <a16:creationId xmlns:a16="http://schemas.microsoft.com/office/drawing/2014/main" id="{A1280EEE-ED3A-9C9E-9861-C4016DA30059}"/>
                </a:ext>
              </a:extLst>
            </p:cNvPr>
            <p:cNvSpPr/>
            <p:nvPr/>
          </p:nvSpPr>
          <p:spPr>
            <a:xfrm>
              <a:off x="-18819595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1" name="Ellipse 810">
              <a:extLst>
                <a:ext uri="{FF2B5EF4-FFF2-40B4-BE49-F238E27FC236}">
                  <a16:creationId xmlns:a16="http://schemas.microsoft.com/office/drawing/2014/main" id="{8EF5E9AA-4DF0-FEC2-8D33-EA0E0FC57F88}"/>
                </a:ext>
              </a:extLst>
            </p:cNvPr>
            <p:cNvSpPr/>
            <p:nvPr/>
          </p:nvSpPr>
          <p:spPr>
            <a:xfrm>
              <a:off x="-18741292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2" name="Ellipse 811">
              <a:extLst>
                <a:ext uri="{FF2B5EF4-FFF2-40B4-BE49-F238E27FC236}">
                  <a16:creationId xmlns:a16="http://schemas.microsoft.com/office/drawing/2014/main" id="{E3BFE147-B3D9-574B-ACAC-7D51E9F9353D}"/>
                </a:ext>
              </a:extLst>
            </p:cNvPr>
            <p:cNvSpPr/>
            <p:nvPr/>
          </p:nvSpPr>
          <p:spPr>
            <a:xfrm>
              <a:off x="-17721576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3" name="Ellipse 812">
              <a:extLst>
                <a:ext uri="{FF2B5EF4-FFF2-40B4-BE49-F238E27FC236}">
                  <a16:creationId xmlns:a16="http://schemas.microsoft.com/office/drawing/2014/main" id="{74BC7A49-8B87-A50B-811E-30AD76A3A6F0}"/>
                </a:ext>
              </a:extLst>
            </p:cNvPr>
            <p:cNvSpPr/>
            <p:nvPr/>
          </p:nvSpPr>
          <p:spPr>
            <a:xfrm>
              <a:off x="-19133453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4" name="Ellipse 813">
              <a:extLst>
                <a:ext uri="{FF2B5EF4-FFF2-40B4-BE49-F238E27FC236}">
                  <a16:creationId xmlns:a16="http://schemas.microsoft.com/office/drawing/2014/main" id="{6744BC68-1728-E349-EAA0-4C6701AD234C}"/>
                </a:ext>
              </a:extLst>
            </p:cNvPr>
            <p:cNvSpPr/>
            <p:nvPr/>
          </p:nvSpPr>
          <p:spPr>
            <a:xfrm>
              <a:off x="-16152771" y="2258696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5" name="Ellipse 814">
              <a:extLst>
                <a:ext uri="{FF2B5EF4-FFF2-40B4-BE49-F238E27FC236}">
                  <a16:creationId xmlns:a16="http://schemas.microsoft.com/office/drawing/2014/main" id="{CE8DEFAE-F7CB-02FF-F8E9-A4CF64CEDF78}"/>
                </a:ext>
              </a:extLst>
            </p:cNvPr>
            <p:cNvSpPr/>
            <p:nvPr/>
          </p:nvSpPr>
          <p:spPr>
            <a:xfrm>
              <a:off x="-17564325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6" name="Ellipse 815">
              <a:extLst>
                <a:ext uri="{FF2B5EF4-FFF2-40B4-BE49-F238E27FC236}">
                  <a16:creationId xmlns:a16="http://schemas.microsoft.com/office/drawing/2014/main" id="{40859703-06EF-FA35-29F2-B9FF7C1CCE0C}"/>
                </a:ext>
              </a:extLst>
            </p:cNvPr>
            <p:cNvSpPr/>
            <p:nvPr/>
          </p:nvSpPr>
          <p:spPr>
            <a:xfrm>
              <a:off x="-18427434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7" name="Ellipse 816">
              <a:extLst>
                <a:ext uri="{FF2B5EF4-FFF2-40B4-BE49-F238E27FC236}">
                  <a16:creationId xmlns:a16="http://schemas.microsoft.com/office/drawing/2014/main" id="{05AF48DC-D6D0-BE4D-B392-73277F8755CF}"/>
                </a:ext>
              </a:extLst>
            </p:cNvPr>
            <p:cNvSpPr/>
            <p:nvPr/>
          </p:nvSpPr>
          <p:spPr>
            <a:xfrm>
              <a:off x="-19761008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8" name="Ellipse 817">
              <a:extLst>
                <a:ext uri="{FF2B5EF4-FFF2-40B4-BE49-F238E27FC236}">
                  <a16:creationId xmlns:a16="http://schemas.microsoft.com/office/drawing/2014/main" id="{F8B0F699-2475-42D8-3E02-CA0FB18831EC}"/>
                </a:ext>
              </a:extLst>
            </p:cNvPr>
            <p:cNvSpPr/>
            <p:nvPr/>
          </p:nvSpPr>
          <p:spPr>
            <a:xfrm>
              <a:off x="-16780164" y="2258688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9" name="Ellipse 818">
              <a:extLst>
                <a:ext uri="{FF2B5EF4-FFF2-40B4-BE49-F238E27FC236}">
                  <a16:creationId xmlns:a16="http://schemas.microsoft.com/office/drawing/2014/main" id="{0EDF3E24-0478-392D-B3A7-434EBED2B911}"/>
                </a:ext>
              </a:extLst>
            </p:cNvPr>
            <p:cNvSpPr/>
            <p:nvPr/>
          </p:nvSpPr>
          <p:spPr>
            <a:xfrm>
              <a:off x="-17407880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0" name="Ellipse 819">
              <a:extLst>
                <a:ext uri="{FF2B5EF4-FFF2-40B4-BE49-F238E27FC236}">
                  <a16:creationId xmlns:a16="http://schemas.microsoft.com/office/drawing/2014/main" id="{0EED6DFE-4093-5A52-8038-05E236DC3C29}"/>
                </a:ext>
              </a:extLst>
            </p:cNvPr>
            <p:cNvSpPr/>
            <p:nvPr/>
          </p:nvSpPr>
          <p:spPr>
            <a:xfrm>
              <a:off x="-17250387" y="2149989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" name="Ellipse 820">
              <a:extLst>
                <a:ext uri="{FF2B5EF4-FFF2-40B4-BE49-F238E27FC236}">
                  <a16:creationId xmlns:a16="http://schemas.microsoft.com/office/drawing/2014/main" id="{10FC9311-2974-76C4-3FE7-A6DCEF8E94A7}"/>
                </a:ext>
              </a:extLst>
            </p:cNvPr>
            <p:cNvSpPr/>
            <p:nvPr/>
          </p:nvSpPr>
          <p:spPr>
            <a:xfrm>
              <a:off x="-19447231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2" name="Ellipse 821">
              <a:extLst>
                <a:ext uri="{FF2B5EF4-FFF2-40B4-BE49-F238E27FC236}">
                  <a16:creationId xmlns:a16="http://schemas.microsoft.com/office/drawing/2014/main" id="{FA7F7616-BBD3-014E-2AA4-3AD2D9D36EF9}"/>
                </a:ext>
              </a:extLst>
            </p:cNvPr>
            <p:cNvSpPr/>
            <p:nvPr/>
          </p:nvSpPr>
          <p:spPr>
            <a:xfrm>
              <a:off x="-18270425" y="1864687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3" name="Ellipse 822">
              <a:extLst>
                <a:ext uri="{FF2B5EF4-FFF2-40B4-BE49-F238E27FC236}">
                  <a16:creationId xmlns:a16="http://schemas.microsoft.com/office/drawing/2014/main" id="{8905968C-5731-F9D7-8A33-6BF55A35FFE3}"/>
                </a:ext>
              </a:extLst>
            </p:cNvPr>
            <p:cNvSpPr/>
            <p:nvPr/>
          </p:nvSpPr>
          <p:spPr>
            <a:xfrm>
              <a:off x="-18584122" y="1864679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4" name="Ellipse 823">
              <a:extLst>
                <a:ext uri="{FF2B5EF4-FFF2-40B4-BE49-F238E27FC236}">
                  <a16:creationId xmlns:a16="http://schemas.microsoft.com/office/drawing/2014/main" id="{B2C16F28-F619-70C8-F055-5F7B9745F8FA}"/>
                </a:ext>
              </a:extLst>
            </p:cNvPr>
            <p:cNvSpPr/>
            <p:nvPr/>
          </p:nvSpPr>
          <p:spPr>
            <a:xfrm>
              <a:off x="-15289500" y="1946221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5" name="Ellipse 824">
              <a:extLst>
                <a:ext uri="{FF2B5EF4-FFF2-40B4-BE49-F238E27FC236}">
                  <a16:creationId xmlns:a16="http://schemas.microsoft.com/office/drawing/2014/main" id="{2E50121D-E4B0-3AA4-54E9-CE5A70B0D170}"/>
                </a:ext>
              </a:extLst>
            </p:cNvPr>
            <p:cNvSpPr/>
            <p:nvPr/>
          </p:nvSpPr>
          <p:spPr>
            <a:xfrm>
              <a:off x="-16701780" y="22450982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6" name="Ellipse 825">
              <a:extLst>
                <a:ext uri="{FF2B5EF4-FFF2-40B4-BE49-F238E27FC236}">
                  <a16:creationId xmlns:a16="http://schemas.microsoft.com/office/drawing/2014/main" id="{22C4D65E-B0B6-2B2D-E7CA-0222228CBEE3}"/>
                </a:ext>
              </a:extLst>
            </p:cNvPr>
            <p:cNvSpPr/>
            <p:nvPr/>
          </p:nvSpPr>
          <p:spPr>
            <a:xfrm>
              <a:off x="-20231875" y="1959820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7" name="Ellipse 826">
              <a:extLst>
                <a:ext uri="{FF2B5EF4-FFF2-40B4-BE49-F238E27FC236}">
                  <a16:creationId xmlns:a16="http://schemas.microsoft.com/office/drawing/2014/main" id="{9F708CA4-2A7F-98BA-1FD3-37D60F6076BD}"/>
                </a:ext>
              </a:extLst>
            </p:cNvPr>
            <p:cNvSpPr/>
            <p:nvPr/>
          </p:nvSpPr>
          <p:spPr>
            <a:xfrm>
              <a:off x="-18035434" y="2149989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8" name="Ellipse 827">
              <a:extLst>
                <a:ext uri="{FF2B5EF4-FFF2-40B4-BE49-F238E27FC236}">
                  <a16:creationId xmlns:a16="http://schemas.microsoft.com/office/drawing/2014/main" id="{07314BC7-06B1-5471-D664-5ED3FFD96F77}"/>
                </a:ext>
              </a:extLst>
            </p:cNvPr>
            <p:cNvSpPr/>
            <p:nvPr/>
          </p:nvSpPr>
          <p:spPr>
            <a:xfrm>
              <a:off x="-15054107" y="2231532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9" name="Ellipse 828">
              <a:extLst>
                <a:ext uri="{FF2B5EF4-FFF2-40B4-BE49-F238E27FC236}">
                  <a16:creationId xmlns:a16="http://schemas.microsoft.com/office/drawing/2014/main" id="{C2B780BF-4677-7D80-2AE5-D8E5E33CAE44}"/>
                </a:ext>
              </a:extLst>
            </p:cNvPr>
            <p:cNvSpPr/>
            <p:nvPr/>
          </p:nvSpPr>
          <p:spPr>
            <a:xfrm>
              <a:off x="-18584202" y="19733863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0" name="Ellipse 829">
              <a:extLst>
                <a:ext uri="{FF2B5EF4-FFF2-40B4-BE49-F238E27FC236}">
                  <a16:creationId xmlns:a16="http://schemas.microsoft.com/office/drawing/2014/main" id="{B070D5B2-FB70-7982-FA28-748D5DE8F97C}"/>
                </a:ext>
              </a:extLst>
            </p:cNvPr>
            <p:cNvSpPr/>
            <p:nvPr/>
          </p:nvSpPr>
          <p:spPr>
            <a:xfrm>
              <a:off x="-19996401" y="1946221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1" name="Ellipse 830">
              <a:extLst>
                <a:ext uri="{FF2B5EF4-FFF2-40B4-BE49-F238E27FC236}">
                  <a16:creationId xmlns:a16="http://schemas.microsoft.com/office/drawing/2014/main" id="{2C7244F5-DD82-F549-693C-03835DEF47AF}"/>
                </a:ext>
              </a:extLst>
            </p:cNvPr>
            <p:cNvSpPr/>
            <p:nvPr/>
          </p:nvSpPr>
          <p:spPr>
            <a:xfrm>
              <a:off x="-18270425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2" name="Ellipse 831">
              <a:extLst>
                <a:ext uri="{FF2B5EF4-FFF2-40B4-BE49-F238E27FC236}">
                  <a16:creationId xmlns:a16="http://schemas.microsoft.com/office/drawing/2014/main" id="{7EC49796-267D-17F8-5785-A012BE4DFE34}"/>
                </a:ext>
              </a:extLst>
            </p:cNvPr>
            <p:cNvSpPr/>
            <p:nvPr/>
          </p:nvSpPr>
          <p:spPr>
            <a:xfrm>
              <a:off x="-17956567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3" name="Ellipse 832">
              <a:extLst>
                <a:ext uri="{FF2B5EF4-FFF2-40B4-BE49-F238E27FC236}">
                  <a16:creationId xmlns:a16="http://schemas.microsoft.com/office/drawing/2014/main" id="{C72C5189-BCA5-113E-C434-BF85CBF7305D}"/>
                </a:ext>
              </a:extLst>
            </p:cNvPr>
            <p:cNvSpPr/>
            <p:nvPr/>
          </p:nvSpPr>
          <p:spPr>
            <a:xfrm>
              <a:off x="-17329174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4" name="Ellipse 833">
              <a:extLst>
                <a:ext uri="{FF2B5EF4-FFF2-40B4-BE49-F238E27FC236}">
                  <a16:creationId xmlns:a16="http://schemas.microsoft.com/office/drawing/2014/main" id="{032ACE1E-3B64-436F-E9FF-487B671EF7F7}"/>
                </a:ext>
              </a:extLst>
            </p:cNvPr>
            <p:cNvSpPr/>
            <p:nvPr/>
          </p:nvSpPr>
          <p:spPr>
            <a:xfrm>
              <a:off x="-17015316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5" name="Ellipse 834">
              <a:extLst>
                <a:ext uri="{FF2B5EF4-FFF2-40B4-BE49-F238E27FC236}">
                  <a16:creationId xmlns:a16="http://schemas.microsoft.com/office/drawing/2014/main" id="{195864A9-49DA-945E-8CF6-EAECB872B8B7}"/>
                </a:ext>
              </a:extLst>
            </p:cNvPr>
            <p:cNvSpPr/>
            <p:nvPr/>
          </p:nvSpPr>
          <p:spPr>
            <a:xfrm>
              <a:off x="-16701861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6" name="Ellipse 835">
              <a:extLst>
                <a:ext uri="{FF2B5EF4-FFF2-40B4-BE49-F238E27FC236}">
                  <a16:creationId xmlns:a16="http://schemas.microsoft.com/office/drawing/2014/main" id="{F84E83D7-5EC1-54C1-D932-9405B004A063}"/>
                </a:ext>
              </a:extLst>
            </p:cNvPr>
            <p:cNvSpPr/>
            <p:nvPr/>
          </p:nvSpPr>
          <p:spPr>
            <a:xfrm>
              <a:off x="-16701780" y="2272327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7" name="Ellipse 836">
              <a:extLst>
                <a:ext uri="{FF2B5EF4-FFF2-40B4-BE49-F238E27FC236}">
                  <a16:creationId xmlns:a16="http://schemas.microsoft.com/office/drawing/2014/main" id="{1325EAF6-26C6-B1E9-6788-0FA6DA16E8CB}"/>
                </a:ext>
              </a:extLst>
            </p:cNvPr>
            <p:cNvSpPr/>
            <p:nvPr/>
          </p:nvSpPr>
          <p:spPr>
            <a:xfrm>
              <a:off x="-16701538" y="19733783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8" name="Ellipse 837">
              <a:extLst>
                <a:ext uri="{FF2B5EF4-FFF2-40B4-BE49-F238E27FC236}">
                  <a16:creationId xmlns:a16="http://schemas.microsoft.com/office/drawing/2014/main" id="{3E063356-51D3-E782-D3D1-3325CCDF4862}"/>
                </a:ext>
              </a:extLst>
            </p:cNvPr>
            <p:cNvSpPr/>
            <p:nvPr/>
          </p:nvSpPr>
          <p:spPr>
            <a:xfrm>
              <a:off x="-17642870" y="2082061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" name="Ellipse 838">
              <a:extLst>
                <a:ext uri="{FF2B5EF4-FFF2-40B4-BE49-F238E27FC236}">
                  <a16:creationId xmlns:a16="http://schemas.microsoft.com/office/drawing/2014/main" id="{9B3BB530-95B5-5DB1-D7C8-4F461469EEBA}"/>
                </a:ext>
              </a:extLst>
            </p:cNvPr>
            <p:cNvSpPr/>
            <p:nvPr/>
          </p:nvSpPr>
          <p:spPr>
            <a:xfrm>
              <a:off x="-18741212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" name="Ellipse 839">
              <a:extLst>
                <a:ext uri="{FF2B5EF4-FFF2-40B4-BE49-F238E27FC236}">
                  <a16:creationId xmlns:a16="http://schemas.microsoft.com/office/drawing/2014/main" id="{EF1E29FA-833E-828C-6A54-AB055E04B179}"/>
                </a:ext>
              </a:extLst>
            </p:cNvPr>
            <p:cNvSpPr/>
            <p:nvPr/>
          </p:nvSpPr>
          <p:spPr>
            <a:xfrm>
              <a:off x="-15838671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1" name="Ellipse 840">
              <a:extLst>
                <a:ext uri="{FF2B5EF4-FFF2-40B4-BE49-F238E27FC236}">
                  <a16:creationId xmlns:a16="http://schemas.microsoft.com/office/drawing/2014/main" id="{2363DE91-9272-898C-8BBA-2B39FAF2BA59}"/>
                </a:ext>
              </a:extLst>
            </p:cNvPr>
            <p:cNvSpPr/>
            <p:nvPr/>
          </p:nvSpPr>
          <p:spPr>
            <a:xfrm>
              <a:off x="-18427354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2" name="Ellipse 841">
              <a:extLst>
                <a:ext uri="{FF2B5EF4-FFF2-40B4-BE49-F238E27FC236}">
                  <a16:creationId xmlns:a16="http://schemas.microsoft.com/office/drawing/2014/main" id="{043352BE-12A3-C3EF-7777-39B468A812D8}"/>
                </a:ext>
              </a:extLst>
            </p:cNvPr>
            <p:cNvSpPr/>
            <p:nvPr/>
          </p:nvSpPr>
          <p:spPr>
            <a:xfrm>
              <a:off x="-17329335" y="2136407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3" name="Ellipse 842">
              <a:extLst>
                <a:ext uri="{FF2B5EF4-FFF2-40B4-BE49-F238E27FC236}">
                  <a16:creationId xmlns:a16="http://schemas.microsoft.com/office/drawing/2014/main" id="{CC0B6DAE-21AF-7903-34EA-F1E1E84F7015}"/>
                </a:ext>
              </a:extLst>
            </p:cNvPr>
            <p:cNvSpPr/>
            <p:nvPr/>
          </p:nvSpPr>
          <p:spPr>
            <a:xfrm>
              <a:off x="-18113496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4" name="Ellipse 843">
              <a:extLst>
                <a:ext uri="{FF2B5EF4-FFF2-40B4-BE49-F238E27FC236}">
                  <a16:creationId xmlns:a16="http://schemas.microsoft.com/office/drawing/2014/main" id="{C10A1BFB-624A-4CC0-4339-F5A3E386FE51}"/>
                </a:ext>
              </a:extLst>
            </p:cNvPr>
            <p:cNvSpPr/>
            <p:nvPr/>
          </p:nvSpPr>
          <p:spPr>
            <a:xfrm>
              <a:off x="-17642870" y="2136399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5" name="Ellipse 844">
              <a:extLst>
                <a:ext uri="{FF2B5EF4-FFF2-40B4-BE49-F238E27FC236}">
                  <a16:creationId xmlns:a16="http://schemas.microsoft.com/office/drawing/2014/main" id="{80CCC50D-59F8-C466-346E-5225DD808FE1}"/>
                </a:ext>
              </a:extLst>
            </p:cNvPr>
            <p:cNvSpPr/>
            <p:nvPr/>
          </p:nvSpPr>
          <p:spPr>
            <a:xfrm>
              <a:off x="-17172245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6" name="Ellipse 845">
              <a:extLst>
                <a:ext uri="{FF2B5EF4-FFF2-40B4-BE49-F238E27FC236}">
                  <a16:creationId xmlns:a16="http://schemas.microsoft.com/office/drawing/2014/main" id="{804CF281-C792-AFD5-7254-1EAC5001FE8A}"/>
                </a:ext>
              </a:extLst>
            </p:cNvPr>
            <p:cNvSpPr/>
            <p:nvPr/>
          </p:nvSpPr>
          <p:spPr>
            <a:xfrm>
              <a:off x="-16858387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7" name="Ellipse 846">
              <a:extLst>
                <a:ext uri="{FF2B5EF4-FFF2-40B4-BE49-F238E27FC236}">
                  <a16:creationId xmlns:a16="http://schemas.microsoft.com/office/drawing/2014/main" id="{14E5D8BA-A510-0A2F-C50E-8C92AF96AC2C}"/>
                </a:ext>
              </a:extLst>
            </p:cNvPr>
            <p:cNvSpPr/>
            <p:nvPr/>
          </p:nvSpPr>
          <p:spPr>
            <a:xfrm>
              <a:off x="-16544529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8" name="Ellipse 847">
              <a:extLst>
                <a:ext uri="{FF2B5EF4-FFF2-40B4-BE49-F238E27FC236}">
                  <a16:creationId xmlns:a16="http://schemas.microsoft.com/office/drawing/2014/main" id="{882B871A-67EC-848A-8BB1-C6522D0DAE0A}"/>
                </a:ext>
              </a:extLst>
            </p:cNvPr>
            <p:cNvSpPr/>
            <p:nvPr/>
          </p:nvSpPr>
          <p:spPr>
            <a:xfrm>
              <a:off x="-16387842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9" name="Ellipse 848">
              <a:extLst>
                <a:ext uri="{FF2B5EF4-FFF2-40B4-BE49-F238E27FC236}">
                  <a16:creationId xmlns:a16="http://schemas.microsoft.com/office/drawing/2014/main" id="{21E034DB-DAD7-2DDB-D0F8-FCE76030F8C5}"/>
                </a:ext>
              </a:extLst>
            </p:cNvPr>
            <p:cNvSpPr/>
            <p:nvPr/>
          </p:nvSpPr>
          <p:spPr>
            <a:xfrm>
              <a:off x="-16701538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0" name="Ellipse 849">
              <a:extLst>
                <a:ext uri="{FF2B5EF4-FFF2-40B4-BE49-F238E27FC236}">
                  <a16:creationId xmlns:a16="http://schemas.microsoft.com/office/drawing/2014/main" id="{77B4016A-AA6A-8C2D-A8D6-42B17AB44DA7}"/>
                </a:ext>
              </a:extLst>
            </p:cNvPr>
            <p:cNvSpPr/>
            <p:nvPr/>
          </p:nvSpPr>
          <p:spPr>
            <a:xfrm>
              <a:off x="-15211117" y="22043592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1" name="Ellipse 850">
              <a:extLst>
                <a:ext uri="{FF2B5EF4-FFF2-40B4-BE49-F238E27FC236}">
                  <a16:creationId xmlns:a16="http://schemas.microsoft.com/office/drawing/2014/main" id="{E4D7FC5D-6FF7-F137-F98C-F37D37F4411E}"/>
                </a:ext>
              </a:extLst>
            </p:cNvPr>
            <p:cNvSpPr/>
            <p:nvPr/>
          </p:nvSpPr>
          <p:spPr>
            <a:xfrm>
              <a:off x="-17329174" y="19190246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2" name="Ellipse 851">
              <a:extLst>
                <a:ext uri="{FF2B5EF4-FFF2-40B4-BE49-F238E27FC236}">
                  <a16:creationId xmlns:a16="http://schemas.microsoft.com/office/drawing/2014/main" id="{C8D45E02-FBB2-6BAC-3BEF-AA11DB05D42C}"/>
                </a:ext>
              </a:extLst>
            </p:cNvPr>
            <p:cNvSpPr/>
            <p:nvPr/>
          </p:nvSpPr>
          <p:spPr>
            <a:xfrm>
              <a:off x="-17956486" y="2136407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3" name="Ellipse 852">
              <a:extLst>
                <a:ext uri="{FF2B5EF4-FFF2-40B4-BE49-F238E27FC236}">
                  <a16:creationId xmlns:a16="http://schemas.microsoft.com/office/drawing/2014/main" id="{2C33F665-CE71-30A7-01DA-CA9E58445E83}"/>
                </a:ext>
              </a:extLst>
            </p:cNvPr>
            <p:cNvSpPr/>
            <p:nvPr/>
          </p:nvSpPr>
          <p:spPr>
            <a:xfrm>
              <a:off x="-17956567" y="19190246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4" name="Ellipse 853">
              <a:extLst>
                <a:ext uri="{FF2B5EF4-FFF2-40B4-BE49-F238E27FC236}">
                  <a16:creationId xmlns:a16="http://schemas.microsoft.com/office/drawing/2014/main" id="{1E5E3EC2-DB3E-90EA-1414-6EE693650970}"/>
                </a:ext>
              </a:extLst>
            </p:cNvPr>
            <p:cNvSpPr/>
            <p:nvPr/>
          </p:nvSpPr>
          <p:spPr>
            <a:xfrm>
              <a:off x="-18584202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5" name="Ellipse 854">
              <a:extLst>
                <a:ext uri="{FF2B5EF4-FFF2-40B4-BE49-F238E27FC236}">
                  <a16:creationId xmlns:a16="http://schemas.microsoft.com/office/drawing/2014/main" id="{BD529DB1-AF59-7A00-5A34-DA88406DFEA4}"/>
                </a:ext>
              </a:extLst>
            </p:cNvPr>
            <p:cNvSpPr/>
            <p:nvPr/>
          </p:nvSpPr>
          <p:spPr>
            <a:xfrm>
              <a:off x="-18584202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6" name="Ellipse 855">
              <a:extLst>
                <a:ext uri="{FF2B5EF4-FFF2-40B4-BE49-F238E27FC236}">
                  <a16:creationId xmlns:a16="http://schemas.microsoft.com/office/drawing/2014/main" id="{15B79426-E704-FC2C-96C6-BC58E38BEDC9}"/>
                </a:ext>
              </a:extLst>
            </p:cNvPr>
            <p:cNvSpPr/>
            <p:nvPr/>
          </p:nvSpPr>
          <p:spPr>
            <a:xfrm>
              <a:off x="-18897979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7" name="Ellipse 856">
              <a:extLst>
                <a:ext uri="{FF2B5EF4-FFF2-40B4-BE49-F238E27FC236}">
                  <a16:creationId xmlns:a16="http://schemas.microsoft.com/office/drawing/2014/main" id="{1ED6C47D-5D26-ACAC-2669-67E787CFECF7}"/>
                </a:ext>
              </a:extLst>
            </p:cNvPr>
            <p:cNvSpPr/>
            <p:nvPr/>
          </p:nvSpPr>
          <p:spPr>
            <a:xfrm>
              <a:off x="-16388003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8" name="Ellipse 857">
              <a:extLst>
                <a:ext uri="{FF2B5EF4-FFF2-40B4-BE49-F238E27FC236}">
                  <a16:creationId xmlns:a16="http://schemas.microsoft.com/office/drawing/2014/main" id="{E4C10290-2260-E373-0694-5C41B5D1594C}"/>
                </a:ext>
              </a:extLst>
            </p:cNvPr>
            <p:cNvSpPr/>
            <p:nvPr/>
          </p:nvSpPr>
          <p:spPr>
            <a:xfrm>
              <a:off x="-17329174" y="2082061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9" name="Ellipse 858">
              <a:extLst>
                <a:ext uri="{FF2B5EF4-FFF2-40B4-BE49-F238E27FC236}">
                  <a16:creationId xmlns:a16="http://schemas.microsoft.com/office/drawing/2014/main" id="{9B56EB89-2F42-E946-4051-F22CF72BE632}"/>
                </a:ext>
              </a:extLst>
            </p:cNvPr>
            <p:cNvSpPr/>
            <p:nvPr/>
          </p:nvSpPr>
          <p:spPr>
            <a:xfrm>
              <a:off x="-16701700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0" name="Ellipse 859">
              <a:extLst>
                <a:ext uri="{FF2B5EF4-FFF2-40B4-BE49-F238E27FC236}">
                  <a16:creationId xmlns:a16="http://schemas.microsoft.com/office/drawing/2014/main" id="{C97C4EDB-9E1C-DCC8-29CB-59A057FFF478}"/>
                </a:ext>
              </a:extLst>
            </p:cNvPr>
            <p:cNvSpPr/>
            <p:nvPr/>
          </p:nvSpPr>
          <p:spPr>
            <a:xfrm>
              <a:off x="-18897979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1" name="Ellipse 860">
              <a:extLst>
                <a:ext uri="{FF2B5EF4-FFF2-40B4-BE49-F238E27FC236}">
                  <a16:creationId xmlns:a16="http://schemas.microsoft.com/office/drawing/2014/main" id="{BF0A2C1A-DFF4-70AC-158A-4847BD34E354}"/>
                </a:ext>
              </a:extLst>
            </p:cNvPr>
            <p:cNvSpPr/>
            <p:nvPr/>
          </p:nvSpPr>
          <p:spPr>
            <a:xfrm>
              <a:off x="-17956567" y="1864687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2" name="Ellipse 861">
              <a:extLst>
                <a:ext uri="{FF2B5EF4-FFF2-40B4-BE49-F238E27FC236}">
                  <a16:creationId xmlns:a16="http://schemas.microsoft.com/office/drawing/2014/main" id="{779C958C-9E01-DC6F-E73B-5A9B5C4AA2DA}"/>
                </a:ext>
              </a:extLst>
            </p:cNvPr>
            <p:cNvSpPr/>
            <p:nvPr/>
          </p:nvSpPr>
          <p:spPr>
            <a:xfrm>
              <a:off x="-18584122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3" name="Ellipse 862">
              <a:extLst>
                <a:ext uri="{FF2B5EF4-FFF2-40B4-BE49-F238E27FC236}">
                  <a16:creationId xmlns:a16="http://schemas.microsoft.com/office/drawing/2014/main" id="{F2ED09C6-9D32-316C-268C-E758639963CE}"/>
                </a:ext>
              </a:extLst>
            </p:cNvPr>
            <p:cNvSpPr/>
            <p:nvPr/>
          </p:nvSpPr>
          <p:spPr>
            <a:xfrm>
              <a:off x="-18270425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4" name="Ellipse 863">
              <a:extLst>
                <a:ext uri="{FF2B5EF4-FFF2-40B4-BE49-F238E27FC236}">
                  <a16:creationId xmlns:a16="http://schemas.microsoft.com/office/drawing/2014/main" id="{0EC1EEBE-3F85-9697-674E-91DBA2235268}"/>
                </a:ext>
              </a:extLst>
            </p:cNvPr>
            <p:cNvSpPr/>
            <p:nvPr/>
          </p:nvSpPr>
          <p:spPr>
            <a:xfrm>
              <a:off x="-17956567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5" name="Ellipse 864">
              <a:extLst>
                <a:ext uri="{FF2B5EF4-FFF2-40B4-BE49-F238E27FC236}">
                  <a16:creationId xmlns:a16="http://schemas.microsoft.com/office/drawing/2014/main" id="{92A6A79F-DADB-4541-B53A-22879FB043FE}"/>
                </a:ext>
              </a:extLst>
            </p:cNvPr>
            <p:cNvSpPr/>
            <p:nvPr/>
          </p:nvSpPr>
          <p:spPr>
            <a:xfrm>
              <a:off x="-17956567" y="2082061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6" name="Ellipse 865">
              <a:extLst>
                <a:ext uri="{FF2B5EF4-FFF2-40B4-BE49-F238E27FC236}">
                  <a16:creationId xmlns:a16="http://schemas.microsoft.com/office/drawing/2014/main" id="{A0489878-C89E-B4E2-8976-2A3492A1025A}"/>
                </a:ext>
              </a:extLst>
            </p:cNvPr>
            <p:cNvSpPr/>
            <p:nvPr/>
          </p:nvSpPr>
          <p:spPr>
            <a:xfrm>
              <a:off x="-17329496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7" name="Ellipse 866">
              <a:extLst>
                <a:ext uri="{FF2B5EF4-FFF2-40B4-BE49-F238E27FC236}">
                  <a16:creationId xmlns:a16="http://schemas.microsoft.com/office/drawing/2014/main" id="{ED616F5E-347A-1E6F-8E43-2ADC201FF438}"/>
                </a:ext>
              </a:extLst>
            </p:cNvPr>
            <p:cNvSpPr/>
            <p:nvPr/>
          </p:nvSpPr>
          <p:spPr>
            <a:xfrm>
              <a:off x="-17329174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8" name="Ellipse 867">
              <a:extLst>
                <a:ext uri="{FF2B5EF4-FFF2-40B4-BE49-F238E27FC236}">
                  <a16:creationId xmlns:a16="http://schemas.microsoft.com/office/drawing/2014/main" id="{43C53589-D491-A69E-0DEF-EC531B004926}"/>
                </a:ext>
              </a:extLst>
            </p:cNvPr>
            <p:cNvSpPr/>
            <p:nvPr/>
          </p:nvSpPr>
          <p:spPr>
            <a:xfrm>
              <a:off x="-16388003" y="2299443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9" name="Ellipse 868">
              <a:extLst>
                <a:ext uri="{FF2B5EF4-FFF2-40B4-BE49-F238E27FC236}">
                  <a16:creationId xmlns:a16="http://schemas.microsoft.com/office/drawing/2014/main" id="{6B0EFC58-ED79-7197-16AE-0D4A80095CDF}"/>
                </a:ext>
              </a:extLst>
            </p:cNvPr>
            <p:cNvSpPr/>
            <p:nvPr/>
          </p:nvSpPr>
          <p:spPr>
            <a:xfrm>
              <a:off x="-17015316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0" name="Ellipse 869">
              <a:extLst>
                <a:ext uri="{FF2B5EF4-FFF2-40B4-BE49-F238E27FC236}">
                  <a16:creationId xmlns:a16="http://schemas.microsoft.com/office/drawing/2014/main" id="{82495E34-5CE1-F335-4171-223D13E10567}"/>
                </a:ext>
              </a:extLst>
            </p:cNvPr>
            <p:cNvSpPr/>
            <p:nvPr/>
          </p:nvSpPr>
          <p:spPr>
            <a:xfrm>
              <a:off x="-17956486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1" name="Ellipse 870">
              <a:extLst>
                <a:ext uri="{FF2B5EF4-FFF2-40B4-BE49-F238E27FC236}">
                  <a16:creationId xmlns:a16="http://schemas.microsoft.com/office/drawing/2014/main" id="{0646A0B2-315E-19E7-E94C-0945C249408A}"/>
                </a:ext>
              </a:extLst>
            </p:cNvPr>
            <p:cNvSpPr/>
            <p:nvPr/>
          </p:nvSpPr>
          <p:spPr>
            <a:xfrm>
              <a:off x="-16701619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2" name="Ellipse 871">
              <a:extLst>
                <a:ext uri="{FF2B5EF4-FFF2-40B4-BE49-F238E27FC236}">
                  <a16:creationId xmlns:a16="http://schemas.microsoft.com/office/drawing/2014/main" id="{34AAE0F9-70BE-135B-8F29-5FEB46787FCC}"/>
                </a:ext>
              </a:extLst>
            </p:cNvPr>
            <p:cNvSpPr/>
            <p:nvPr/>
          </p:nvSpPr>
          <p:spPr>
            <a:xfrm>
              <a:off x="-16387761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3" name="Ellipse 872">
              <a:extLst>
                <a:ext uri="{FF2B5EF4-FFF2-40B4-BE49-F238E27FC236}">
                  <a16:creationId xmlns:a16="http://schemas.microsoft.com/office/drawing/2014/main" id="{3C2FC37C-B92A-B8B5-1334-AF36F77EDD71}"/>
                </a:ext>
              </a:extLst>
            </p:cNvPr>
            <p:cNvSpPr/>
            <p:nvPr/>
          </p:nvSpPr>
          <p:spPr>
            <a:xfrm>
              <a:off x="-18897899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4" name="Ellipse 873">
              <a:extLst>
                <a:ext uri="{FF2B5EF4-FFF2-40B4-BE49-F238E27FC236}">
                  <a16:creationId xmlns:a16="http://schemas.microsoft.com/office/drawing/2014/main" id="{E9CB0AAA-7782-5333-52C8-D5CCED707A9F}"/>
                </a:ext>
              </a:extLst>
            </p:cNvPr>
            <p:cNvSpPr/>
            <p:nvPr/>
          </p:nvSpPr>
          <p:spPr>
            <a:xfrm>
              <a:off x="-18584041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5" name="Ellipse 874">
              <a:extLst>
                <a:ext uri="{FF2B5EF4-FFF2-40B4-BE49-F238E27FC236}">
                  <a16:creationId xmlns:a16="http://schemas.microsoft.com/office/drawing/2014/main" id="{17906CA1-7029-A681-5C82-1D21D84862A7}"/>
                </a:ext>
              </a:extLst>
            </p:cNvPr>
            <p:cNvSpPr/>
            <p:nvPr/>
          </p:nvSpPr>
          <p:spPr>
            <a:xfrm>
              <a:off x="-18662908" y="204129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6" name="Ellipse 875">
              <a:extLst>
                <a:ext uri="{FF2B5EF4-FFF2-40B4-BE49-F238E27FC236}">
                  <a16:creationId xmlns:a16="http://schemas.microsoft.com/office/drawing/2014/main" id="{0F00E5BC-4C61-36F2-6DC7-D599496DD6A2}"/>
                </a:ext>
              </a:extLst>
            </p:cNvPr>
            <p:cNvSpPr/>
            <p:nvPr/>
          </p:nvSpPr>
          <p:spPr>
            <a:xfrm>
              <a:off x="-15367884" y="2177186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7" name="Ellipse 876">
              <a:extLst>
                <a:ext uri="{FF2B5EF4-FFF2-40B4-BE49-F238E27FC236}">
                  <a16:creationId xmlns:a16="http://schemas.microsoft.com/office/drawing/2014/main" id="{F7835A11-C78F-729F-DCCF-3764A35AE8D8}"/>
                </a:ext>
              </a:extLst>
            </p:cNvPr>
            <p:cNvSpPr/>
            <p:nvPr/>
          </p:nvSpPr>
          <p:spPr>
            <a:xfrm>
              <a:off x="-16622993" y="204129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8" name="Ellipse 877">
              <a:extLst>
                <a:ext uri="{FF2B5EF4-FFF2-40B4-BE49-F238E27FC236}">
                  <a16:creationId xmlns:a16="http://schemas.microsoft.com/office/drawing/2014/main" id="{551E47AC-4744-50FF-4571-16FBD078D07F}"/>
                </a:ext>
              </a:extLst>
            </p:cNvPr>
            <p:cNvSpPr/>
            <p:nvPr/>
          </p:nvSpPr>
          <p:spPr>
            <a:xfrm>
              <a:off x="-19368766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9" name="Ellipse 878">
              <a:extLst>
                <a:ext uri="{FF2B5EF4-FFF2-40B4-BE49-F238E27FC236}">
                  <a16:creationId xmlns:a16="http://schemas.microsoft.com/office/drawing/2014/main" id="{C02F33F1-59AA-B041-D60E-C6DA0E7CF2B7}"/>
                </a:ext>
              </a:extLst>
            </p:cNvPr>
            <p:cNvSpPr/>
            <p:nvPr/>
          </p:nvSpPr>
          <p:spPr>
            <a:xfrm>
              <a:off x="-18741212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0" name="Ellipse 879">
              <a:extLst>
                <a:ext uri="{FF2B5EF4-FFF2-40B4-BE49-F238E27FC236}">
                  <a16:creationId xmlns:a16="http://schemas.microsoft.com/office/drawing/2014/main" id="{8FB70C92-96F8-0EF8-570E-F844CE9534A3}"/>
                </a:ext>
              </a:extLst>
            </p:cNvPr>
            <p:cNvSpPr/>
            <p:nvPr/>
          </p:nvSpPr>
          <p:spPr>
            <a:xfrm>
              <a:off x="-18427354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1" name="Ellipse 880">
              <a:extLst>
                <a:ext uri="{FF2B5EF4-FFF2-40B4-BE49-F238E27FC236}">
                  <a16:creationId xmlns:a16="http://schemas.microsoft.com/office/drawing/2014/main" id="{7A37F801-85B9-15A8-7FA7-6645BC8B7127}"/>
                </a:ext>
              </a:extLst>
            </p:cNvPr>
            <p:cNvSpPr/>
            <p:nvPr/>
          </p:nvSpPr>
          <p:spPr>
            <a:xfrm>
              <a:off x="-18113496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2" name="Ellipse 881">
              <a:extLst>
                <a:ext uri="{FF2B5EF4-FFF2-40B4-BE49-F238E27FC236}">
                  <a16:creationId xmlns:a16="http://schemas.microsoft.com/office/drawing/2014/main" id="{747C942F-F672-D208-15F5-ABE2CD76CF0D}"/>
                </a:ext>
              </a:extLst>
            </p:cNvPr>
            <p:cNvSpPr/>
            <p:nvPr/>
          </p:nvSpPr>
          <p:spPr>
            <a:xfrm>
              <a:off x="-17799799" y="2054912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3" name="Ellipse 882">
              <a:extLst>
                <a:ext uri="{FF2B5EF4-FFF2-40B4-BE49-F238E27FC236}">
                  <a16:creationId xmlns:a16="http://schemas.microsoft.com/office/drawing/2014/main" id="{CA7F37BB-3786-7FB1-13C3-617A428F4C48}"/>
                </a:ext>
              </a:extLst>
            </p:cNvPr>
            <p:cNvSpPr/>
            <p:nvPr/>
          </p:nvSpPr>
          <p:spPr>
            <a:xfrm>
              <a:off x="-18427354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4" name="Ellipse 883">
              <a:extLst>
                <a:ext uri="{FF2B5EF4-FFF2-40B4-BE49-F238E27FC236}">
                  <a16:creationId xmlns:a16="http://schemas.microsoft.com/office/drawing/2014/main" id="{36772BE2-17C1-29D4-6254-D5CD01A4D9A9}"/>
                </a:ext>
              </a:extLst>
            </p:cNvPr>
            <p:cNvSpPr/>
            <p:nvPr/>
          </p:nvSpPr>
          <p:spPr>
            <a:xfrm>
              <a:off x="-17486022" y="2054912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5" name="Ellipse 884">
              <a:extLst>
                <a:ext uri="{FF2B5EF4-FFF2-40B4-BE49-F238E27FC236}">
                  <a16:creationId xmlns:a16="http://schemas.microsoft.com/office/drawing/2014/main" id="{2271FB75-7E77-513D-1F8C-EC2956071281}"/>
                </a:ext>
              </a:extLst>
            </p:cNvPr>
            <p:cNvSpPr/>
            <p:nvPr/>
          </p:nvSpPr>
          <p:spPr>
            <a:xfrm>
              <a:off x="-16858467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6" name="Ellipse 885">
              <a:extLst>
                <a:ext uri="{FF2B5EF4-FFF2-40B4-BE49-F238E27FC236}">
                  <a16:creationId xmlns:a16="http://schemas.microsoft.com/office/drawing/2014/main" id="{986D33C8-0B65-037F-6B0F-E159CFA16B16}"/>
                </a:ext>
              </a:extLst>
            </p:cNvPr>
            <p:cNvSpPr/>
            <p:nvPr/>
          </p:nvSpPr>
          <p:spPr>
            <a:xfrm>
              <a:off x="-18741212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7" name="Ellipse 886">
              <a:extLst>
                <a:ext uri="{FF2B5EF4-FFF2-40B4-BE49-F238E27FC236}">
                  <a16:creationId xmlns:a16="http://schemas.microsoft.com/office/drawing/2014/main" id="{9C4D2987-CB3E-5960-CBDD-DDE6DBB65074}"/>
                </a:ext>
              </a:extLst>
            </p:cNvPr>
            <p:cNvSpPr/>
            <p:nvPr/>
          </p:nvSpPr>
          <p:spPr>
            <a:xfrm>
              <a:off x="-16701780" y="2326665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8" name="Ellipse 887">
              <a:extLst>
                <a:ext uri="{FF2B5EF4-FFF2-40B4-BE49-F238E27FC236}">
                  <a16:creationId xmlns:a16="http://schemas.microsoft.com/office/drawing/2014/main" id="{E247B7D0-D030-089F-1E42-A25556D0A8CA}"/>
                </a:ext>
              </a:extLst>
            </p:cNvPr>
            <p:cNvSpPr/>
            <p:nvPr/>
          </p:nvSpPr>
          <p:spPr>
            <a:xfrm>
              <a:off x="-16544610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9" name="Ellipse 888">
              <a:extLst>
                <a:ext uri="{FF2B5EF4-FFF2-40B4-BE49-F238E27FC236}">
                  <a16:creationId xmlns:a16="http://schemas.microsoft.com/office/drawing/2014/main" id="{C6CBC321-7C9F-7FE9-C9A8-B0856CE795CE}"/>
                </a:ext>
              </a:extLst>
            </p:cNvPr>
            <p:cNvSpPr/>
            <p:nvPr/>
          </p:nvSpPr>
          <p:spPr>
            <a:xfrm>
              <a:off x="-19055069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0" name="Ellipse 889">
              <a:extLst>
                <a:ext uri="{FF2B5EF4-FFF2-40B4-BE49-F238E27FC236}">
                  <a16:creationId xmlns:a16="http://schemas.microsoft.com/office/drawing/2014/main" id="{5F5AC2DC-3463-AC7B-81E3-879E19516965}"/>
                </a:ext>
              </a:extLst>
            </p:cNvPr>
            <p:cNvSpPr/>
            <p:nvPr/>
          </p:nvSpPr>
          <p:spPr>
            <a:xfrm>
              <a:off x="-15917136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1" name="Ellipse 890">
              <a:extLst>
                <a:ext uri="{FF2B5EF4-FFF2-40B4-BE49-F238E27FC236}">
                  <a16:creationId xmlns:a16="http://schemas.microsoft.com/office/drawing/2014/main" id="{BB7DE10B-05B4-B117-3375-2FD7442EC9FC}"/>
                </a:ext>
              </a:extLst>
            </p:cNvPr>
            <p:cNvSpPr/>
            <p:nvPr/>
          </p:nvSpPr>
          <p:spPr>
            <a:xfrm>
              <a:off x="-16466306" y="22587209"/>
              <a:ext cx="77497" cy="774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892" name="Groupe 891">
            <a:extLst>
              <a:ext uri="{FF2B5EF4-FFF2-40B4-BE49-F238E27FC236}">
                <a16:creationId xmlns:a16="http://schemas.microsoft.com/office/drawing/2014/main" id="{B78D0159-80BA-F9B3-22E4-DC247588E786}"/>
              </a:ext>
            </a:extLst>
          </p:cNvPr>
          <p:cNvGrpSpPr/>
          <p:nvPr/>
        </p:nvGrpSpPr>
        <p:grpSpPr>
          <a:xfrm>
            <a:off x="6770875" y="1627335"/>
            <a:ext cx="1127760" cy="1127760"/>
            <a:chOff x="-2663056" y="2865120"/>
            <a:chExt cx="1127760" cy="1127760"/>
          </a:xfrm>
        </p:grpSpPr>
        <p:grpSp>
          <p:nvGrpSpPr>
            <p:cNvPr id="893" name="Graphique 385">
              <a:extLst>
                <a:ext uri="{FF2B5EF4-FFF2-40B4-BE49-F238E27FC236}">
                  <a16:creationId xmlns:a16="http://schemas.microsoft.com/office/drawing/2014/main" id="{3128E220-56A0-187D-B83A-6B84181D43C1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895" name="Ellipse 894">
                <a:extLst>
                  <a:ext uri="{FF2B5EF4-FFF2-40B4-BE49-F238E27FC236}">
                    <a16:creationId xmlns:a16="http://schemas.microsoft.com/office/drawing/2014/main" id="{48AC99FB-17FB-D1F4-EFB8-6AF219E483BB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96" name="Ellipse 895">
                <a:extLst>
                  <a:ext uri="{FF2B5EF4-FFF2-40B4-BE49-F238E27FC236}">
                    <a16:creationId xmlns:a16="http://schemas.microsoft.com/office/drawing/2014/main" id="{B995DFD2-E1A5-3386-CEEC-A0ED49F2458A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94" name="ZoneTexte 893">
              <a:extLst>
                <a:ext uri="{FF2B5EF4-FFF2-40B4-BE49-F238E27FC236}">
                  <a16:creationId xmlns:a16="http://schemas.microsoft.com/office/drawing/2014/main" id="{45F2766A-E65F-D955-3F64-BFBC5B8299BC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897" name="Groupe 896">
            <a:extLst>
              <a:ext uri="{FF2B5EF4-FFF2-40B4-BE49-F238E27FC236}">
                <a16:creationId xmlns:a16="http://schemas.microsoft.com/office/drawing/2014/main" id="{980BF185-3258-A65D-686D-F4467D9334D6}"/>
              </a:ext>
            </a:extLst>
          </p:cNvPr>
          <p:cNvGrpSpPr/>
          <p:nvPr/>
        </p:nvGrpSpPr>
        <p:grpSpPr>
          <a:xfrm>
            <a:off x="3858911" y="2542829"/>
            <a:ext cx="886171" cy="886171"/>
            <a:chOff x="-2196201" y="4165899"/>
            <a:chExt cx="886171" cy="886171"/>
          </a:xfrm>
        </p:grpSpPr>
        <p:grpSp>
          <p:nvGrpSpPr>
            <p:cNvPr id="898" name="Graphique 385">
              <a:extLst>
                <a:ext uri="{FF2B5EF4-FFF2-40B4-BE49-F238E27FC236}">
                  <a16:creationId xmlns:a16="http://schemas.microsoft.com/office/drawing/2014/main" id="{81ADECD3-9D87-37D2-4232-DC4B5B124250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900" name="Ellipse 899">
                <a:extLst>
                  <a:ext uri="{FF2B5EF4-FFF2-40B4-BE49-F238E27FC236}">
                    <a16:creationId xmlns:a16="http://schemas.microsoft.com/office/drawing/2014/main" id="{C05415B8-1A12-3F15-55EB-99D3F026BFA3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01" name="Ellipse 900">
                <a:extLst>
                  <a:ext uri="{FF2B5EF4-FFF2-40B4-BE49-F238E27FC236}">
                    <a16:creationId xmlns:a16="http://schemas.microsoft.com/office/drawing/2014/main" id="{68267E01-57CF-7D19-CB4A-C28512E80324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99" name="ZoneTexte 898">
              <a:extLst>
                <a:ext uri="{FF2B5EF4-FFF2-40B4-BE49-F238E27FC236}">
                  <a16:creationId xmlns:a16="http://schemas.microsoft.com/office/drawing/2014/main" id="{3562F6C2-7452-5C9E-8124-2C024F4F29C4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902" name="Groupe 901">
            <a:extLst>
              <a:ext uri="{FF2B5EF4-FFF2-40B4-BE49-F238E27FC236}">
                <a16:creationId xmlns:a16="http://schemas.microsoft.com/office/drawing/2014/main" id="{08912301-1FDC-6C5E-9CCC-40852CF9972D}"/>
              </a:ext>
            </a:extLst>
          </p:cNvPr>
          <p:cNvGrpSpPr/>
          <p:nvPr/>
        </p:nvGrpSpPr>
        <p:grpSpPr>
          <a:xfrm>
            <a:off x="7462953" y="3592031"/>
            <a:ext cx="642158" cy="642158"/>
            <a:chOff x="-4110358" y="5865997"/>
            <a:chExt cx="642158" cy="642158"/>
          </a:xfrm>
        </p:grpSpPr>
        <p:grpSp>
          <p:nvGrpSpPr>
            <p:cNvPr id="903" name="Graphique 385">
              <a:extLst>
                <a:ext uri="{FF2B5EF4-FFF2-40B4-BE49-F238E27FC236}">
                  <a16:creationId xmlns:a16="http://schemas.microsoft.com/office/drawing/2014/main" id="{69B9D3BE-373F-4DE5-A128-FDA257C82C9C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905" name="Ellipse 904">
                <a:extLst>
                  <a:ext uri="{FF2B5EF4-FFF2-40B4-BE49-F238E27FC236}">
                    <a16:creationId xmlns:a16="http://schemas.microsoft.com/office/drawing/2014/main" id="{CC0A1EAA-1567-C0F7-81D4-ECB92965CE23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06" name="Ellipse 905">
                <a:extLst>
                  <a:ext uri="{FF2B5EF4-FFF2-40B4-BE49-F238E27FC236}">
                    <a16:creationId xmlns:a16="http://schemas.microsoft.com/office/drawing/2014/main" id="{D0E8FB71-4EA4-B6AA-9561-DA8FD954D4AD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904" name="ZoneTexte 903">
              <a:extLst>
                <a:ext uri="{FF2B5EF4-FFF2-40B4-BE49-F238E27FC236}">
                  <a16:creationId xmlns:a16="http://schemas.microsoft.com/office/drawing/2014/main" id="{5BDBCAE4-0CEF-6F29-3A9F-4C3687C53729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907" name="Forme libre 906">
            <a:extLst>
              <a:ext uri="{FF2B5EF4-FFF2-40B4-BE49-F238E27FC236}">
                <a16:creationId xmlns:a16="http://schemas.microsoft.com/office/drawing/2014/main" id="{F3EC663E-EF4E-EFA8-4D3E-AE0D2884CFEE}"/>
              </a:ext>
            </a:extLst>
          </p:cNvPr>
          <p:cNvSpPr/>
          <p:nvPr/>
        </p:nvSpPr>
        <p:spPr>
          <a:xfrm>
            <a:off x="9224146" y="1611241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908" name="Group 46">
            <a:extLst>
              <a:ext uri="{FF2B5EF4-FFF2-40B4-BE49-F238E27FC236}">
                <a16:creationId xmlns:a16="http://schemas.microsoft.com/office/drawing/2014/main" id="{C84F93B7-CA78-2914-AA73-4961A30AA778}"/>
              </a:ext>
            </a:extLst>
          </p:cNvPr>
          <p:cNvGrpSpPr/>
          <p:nvPr/>
        </p:nvGrpSpPr>
        <p:grpSpPr>
          <a:xfrm>
            <a:off x="9791011" y="1693188"/>
            <a:ext cx="1691640" cy="1013154"/>
            <a:chOff x="9636390" y="4480994"/>
            <a:chExt cx="1691640" cy="1013154"/>
          </a:xfrm>
        </p:grpSpPr>
        <p:sp>
          <p:nvSpPr>
            <p:cNvPr id="909" name="TextBox 36">
              <a:extLst>
                <a:ext uri="{FF2B5EF4-FFF2-40B4-BE49-F238E27FC236}">
                  <a16:creationId xmlns:a16="http://schemas.microsoft.com/office/drawing/2014/main" id="{A677A742-9614-D54E-29BA-2F608BEA5042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910" name="TextBox 37">
              <a:extLst>
                <a:ext uri="{FF2B5EF4-FFF2-40B4-BE49-F238E27FC236}">
                  <a16:creationId xmlns:a16="http://schemas.microsoft.com/office/drawing/2014/main" id="{3DFDBDD1-A0C5-5C51-D732-2C11D5724E67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911" name="Forme libre 910">
            <a:extLst>
              <a:ext uri="{FF2B5EF4-FFF2-40B4-BE49-F238E27FC236}">
                <a16:creationId xmlns:a16="http://schemas.microsoft.com/office/drawing/2014/main" id="{BD3826BF-4F7D-AD04-5A83-751BCD82E764}"/>
              </a:ext>
            </a:extLst>
          </p:cNvPr>
          <p:cNvSpPr/>
          <p:nvPr/>
        </p:nvSpPr>
        <p:spPr>
          <a:xfrm>
            <a:off x="8990718" y="3573856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912" name="Group 46">
            <a:extLst>
              <a:ext uri="{FF2B5EF4-FFF2-40B4-BE49-F238E27FC236}">
                <a16:creationId xmlns:a16="http://schemas.microsoft.com/office/drawing/2014/main" id="{D7B1710C-2AAC-DD87-4CD6-B0C3354D7515}"/>
              </a:ext>
            </a:extLst>
          </p:cNvPr>
          <p:cNvGrpSpPr/>
          <p:nvPr/>
        </p:nvGrpSpPr>
        <p:grpSpPr>
          <a:xfrm>
            <a:off x="9557583" y="3655803"/>
            <a:ext cx="1691640" cy="1013154"/>
            <a:chOff x="9636390" y="4480994"/>
            <a:chExt cx="1691640" cy="1013154"/>
          </a:xfrm>
        </p:grpSpPr>
        <p:sp>
          <p:nvSpPr>
            <p:cNvPr id="913" name="TextBox 36">
              <a:extLst>
                <a:ext uri="{FF2B5EF4-FFF2-40B4-BE49-F238E27FC236}">
                  <a16:creationId xmlns:a16="http://schemas.microsoft.com/office/drawing/2014/main" id="{E5954203-6146-5448-9D36-CC2F8AB8D46E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914" name="TextBox 37">
              <a:extLst>
                <a:ext uri="{FF2B5EF4-FFF2-40B4-BE49-F238E27FC236}">
                  <a16:creationId xmlns:a16="http://schemas.microsoft.com/office/drawing/2014/main" id="{1A7A8D2E-A78F-C93F-A3F2-57C7448C16C9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915" name="Forme libre 914">
            <a:extLst>
              <a:ext uri="{FF2B5EF4-FFF2-40B4-BE49-F238E27FC236}">
                <a16:creationId xmlns:a16="http://schemas.microsoft.com/office/drawing/2014/main" id="{F6056AE5-427C-8C9D-76C6-55CE74E46C3B}"/>
              </a:ext>
            </a:extLst>
          </p:cNvPr>
          <p:cNvSpPr/>
          <p:nvPr/>
        </p:nvSpPr>
        <p:spPr>
          <a:xfrm>
            <a:off x="1107554" y="2944524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916" name="Group 46">
            <a:extLst>
              <a:ext uri="{FF2B5EF4-FFF2-40B4-BE49-F238E27FC236}">
                <a16:creationId xmlns:a16="http://schemas.microsoft.com/office/drawing/2014/main" id="{EA2362E5-4F14-C78A-9669-7CC282BE686B}"/>
              </a:ext>
            </a:extLst>
          </p:cNvPr>
          <p:cNvGrpSpPr/>
          <p:nvPr/>
        </p:nvGrpSpPr>
        <p:grpSpPr>
          <a:xfrm>
            <a:off x="1674419" y="3026471"/>
            <a:ext cx="1691640" cy="1013154"/>
            <a:chOff x="9636390" y="4480994"/>
            <a:chExt cx="1691640" cy="1013154"/>
          </a:xfrm>
        </p:grpSpPr>
        <p:sp>
          <p:nvSpPr>
            <p:cNvPr id="917" name="TextBox 36">
              <a:extLst>
                <a:ext uri="{FF2B5EF4-FFF2-40B4-BE49-F238E27FC236}">
                  <a16:creationId xmlns:a16="http://schemas.microsoft.com/office/drawing/2014/main" id="{2921E589-64C6-117A-89C3-B17A48B73D01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918" name="TextBox 37">
              <a:extLst>
                <a:ext uri="{FF2B5EF4-FFF2-40B4-BE49-F238E27FC236}">
                  <a16:creationId xmlns:a16="http://schemas.microsoft.com/office/drawing/2014/main" id="{92E1122C-25AB-AB74-DE82-82570D8EA898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grpSp>
        <p:nvGrpSpPr>
          <p:cNvPr id="924" name="Group 923">
            <a:extLst>
              <a:ext uri="{FF2B5EF4-FFF2-40B4-BE49-F238E27FC236}">
                <a16:creationId xmlns:a16="http://schemas.microsoft.com/office/drawing/2014/main" id="{3A59C262-1E19-CBB5-575B-51CB6CB6CFEC}"/>
              </a:ext>
            </a:extLst>
          </p:cNvPr>
          <p:cNvGrpSpPr/>
          <p:nvPr/>
        </p:nvGrpSpPr>
        <p:grpSpPr>
          <a:xfrm>
            <a:off x="2353298" y="1200842"/>
            <a:ext cx="1770957" cy="2228158"/>
            <a:chOff x="2353298" y="1200842"/>
            <a:chExt cx="1770957" cy="2228158"/>
          </a:xfrm>
        </p:grpSpPr>
        <p:pic>
          <p:nvPicPr>
            <p:cNvPr id="925" name="Graphique 2304" descr="Airplane avec un remplissage uni">
              <a:extLst>
                <a:ext uri="{FF2B5EF4-FFF2-40B4-BE49-F238E27FC236}">
                  <a16:creationId xmlns:a16="http://schemas.microsoft.com/office/drawing/2014/main" id="{99ED3AC2-8240-D844-BACB-EAF75F3B7E1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11640">
              <a:off x="2387990" y="1200842"/>
              <a:ext cx="914400" cy="914400"/>
            </a:xfrm>
            <a:prstGeom prst="rect">
              <a:avLst/>
            </a:prstGeom>
          </p:spPr>
        </p:pic>
        <p:sp>
          <p:nvSpPr>
            <p:cNvPr id="926" name="Arc 925">
              <a:extLst>
                <a:ext uri="{FF2B5EF4-FFF2-40B4-BE49-F238E27FC236}">
                  <a16:creationId xmlns:a16="http://schemas.microsoft.com/office/drawing/2014/main" id="{1A363A44-A670-BBC3-290A-59097C9D723B}"/>
                </a:ext>
              </a:extLst>
            </p:cNvPr>
            <p:cNvSpPr/>
            <p:nvPr/>
          </p:nvSpPr>
          <p:spPr>
            <a:xfrm>
              <a:off x="2353298" y="1658043"/>
              <a:ext cx="1770957" cy="1770957"/>
            </a:xfrm>
            <a:prstGeom prst="arc">
              <a:avLst/>
            </a:prstGeom>
            <a:noFill/>
            <a:ln w="25400"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420053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23047-3347-D33D-4C8F-05DE9B524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52775-596E-3ABE-F250-A8DF46739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Poland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17AB53D4-CF88-461F-67D8-3FAB6BC25480}"/>
              </a:ext>
            </a:extLst>
          </p:cNvPr>
          <p:cNvGrpSpPr/>
          <p:nvPr/>
        </p:nvGrpSpPr>
        <p:grpSpPr>
          <a:xfrm>
            <a:off x="3467924" y="1012248"/>
            <a:ext cx="5256151" cy="4833504"/>
            <a:chOff x="-20232036" y="18646790"/>
            <a:chExt cx="5256151" cy="4833504"/>
          </a:xfrm>
          <a:solidFill>
            <a:schemeClr val="bg2"/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A8CDCCCD-93AC-015D-25B1-5A433CB8D306}"/>
                </a:ext>
              </a:extLst>
            </p:cNvPr>
            <p:cNvSpPr/>
            <p:nvPr/>
          </p:nvSpPr>
          <p:spPr>
            <a:xfrm>
              <a:off x="-17329415" y="19461652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5FDC9ED7-79A4-0D4A-302D-3BBA74FE5454}"/>
                </a:ext>
              </a:extLst>
            </p:cNvPr>
            <p:cNvSpPr/>
            <p:nvPr/>
          </p:nvSpPr>
          <p:spPr>
            <a:xfrm>
              <a:off x="-17643273" y="19461652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1192D295-420B-B4D2-5FC2-6DF56EE4A222}"/>
                </a:ext>
              </a:extLst>
            </p:cNvPr>
            <p:cNvSpPr/>
            <p:nvPr/>
          </p:nvSpPr>
          <p:spPr>
            <a:xfrm>
              <a:off x="-17957131" y="19461652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FEDE4793-2E06-AFA3-FCC5-85D511D59A48}"/>
                </a:ext>
              </a:extLst>
            </p:cNvPr>
            <p:cNvSpPr/>
            <p:nvPr/>
          </p:nvSpPr>
          <p:spPr>
            <a:xfrm>
              <a:off x="-17643273" y="18918357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5FDF4C3B-8936-BD20-EF33-C5744BDD29CD}"/>
                </a:ext>
              </a:extLst>
            </p:cNvPr>
            <p:cNvSpPr/>
            <p:nvPr/>
          </p:nvSpPr>
          <p:spPr>
            <a:xfrm>
              <a:off x="-15839235" y="2340199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73A15928-9596-D23F-7B5F-C758BDADBF58}"/>
                </a:ext>
              </a:extLst>
            </p:cNvPr>
            <p:cNvSpPr/>
            <p:nvPr/>
          </p:nvSpPr>
          <p:spPr>
            <a:xfrm>
              <a:off x="-19683188" y="19190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Forme libre 9">
              <a:extLst>
                <a:ext uri="{FF2B5EF4-FFF2-40B4-BE49-F238E27FC236}">
                  <a16:creationId xmlns:a16="http://schemas.microsoft.com/office/drawing/2014/main" id="{7B95A202-2E07-71EF-A266-96F1EEF182F5}"/>
                </a:ext>
              </a:extLst>
            </p:cNvPr>
            <p:cNvSpPr/>
            <p:nvPr/>
          </p:nvSpPr>
          <p:spPr>
            <a:xfrm>
              <a:off x="-18270385" y="19461632"/>
              <a:ext cx="77520" cy="78585"/>
            </a:xfrm>
            <a:custGeom>
              <a:avLst/>
              <a:gdLst>
                <a:gd name="csX0" fmla="*/ 37420 w 77520"/>
                <a:gd name="csY0" fmla="*/ 20 h 78585"/>
                <a:gd name="csX1" fmla="*/ 39757 w 77520"/>
                <a:gd name="csY1" fmla="*/ 78566 h 78585"/>
                <a:gd name="csX2" fmla="*/ 37420 w 77520"/>
                <a:gd name="csY2" fmla="*/ 20 h 785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77520" h="78585">
                  <a:moveTo>
                    <a:pt x="37420" y="20"/>
                  </a:moveTo>
                  <a:cubicBezTo>
                    <a:pt x="89139" y="-1430"/>
                    <a:pt x="91798" y="77116"/>
                    <a:pt x="39757" y="78566"/>
                  </a:cubicBezTo>
                  <a:cubicBezTo>
                    <a:pt x="-12284" y="80015"/>
                    <a:pt x="-13413" y="1469"/>
                    <a:pt x="37420" y="2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Forme libre 10">
              <a:extLst>
                <a:ext uri="{FF2B5EF4-FFF2-40B4-BE49-F238E27FC236}">
                  <a16:creationId xmlns:a16="http://schemas.microsoft.com/office/drawing/2014/main" id="{F41B12BE-9B3A-A553-EE85-536DDAA15D70}"/>
                </a:ext>
              </a:extLst>
            </p:cNvPr>
            <p:cNvSpPr/>
            <p:nvPr/>
          </p:nvSpPr>
          <p:spPr>
            <a:xfrm>
              <a:off x="-17014789" y="19461632"/>
              <a:ext cx="76745" cy="78585"/>
            </a:xfrm>
            <a:custGeom>
              <a:avLst/>
              <a:gdLst>
                <a:gd name="csX0" fmla="*/ 37255 w 76745"/>
                <a:gd name="csY0" fmla="*/ 20 h 78585"/>
                <a:gd name="csX1" fmla="*/ 39591 w 76745"/>
                <a:gd name="csY1" fmla="*/ 78566 h 78585"/>
                <a:gd name="csX2" fmla="*/ 37255 w 76745"/>
                <a:gd name="csY2" fmla="*/ 20 h 785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76745" h="78585">
                  <a:moveTo>
                    <a:pt x="37255" y="20"/>
                  </a:moveTo>
                  <a:cubicBezTo>
                    <a:pt x="88572" y="-1430"/>
                    <a:pt x="90424" y="77116"/>
                    <a:pt x="39591" y="78566"/>
                  </a:cubicBezTo>
                  <a:cubicBezTo>
                    <a:pt x="-11242" y="80015"/>
                    <a:pt x="-14302" y="1469"/>
                    <a:pt x="37255" y="2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85606971-2500-4762-9579-DBB4B0141486}"/>
                </a:ext>
              </a:extLst>
            </p:cNvPr>
            <p:cNvSpPr/>
            <p:nvPr/>
          </p:nvSpPr>
          <p:spPr>
            <a:xfrm>
              <a:off x="-15525297" y="2122832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4BAC6B73-CF8A-6B52-26A6-DE17B5C4ACBC}"/>
                </a:ext>
              </a:extLst>
            </p:cNvPr>
            <p:cNvSpPr/>
            <p:nvPr/>
          </p:nvSpPr>
          <p:spPr>
            <a:xfrm>
              <a:off x="-19761088" y="2122832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20EA9320-D461-D62A-B3D7-5039B2DCB4D4}"/>
                </a:ext>
              </a:extLst>
            </p:cNvPr>
            <p:cNvSpPr/>
            <p:nvPr/>
          </p:nvSpPr>
          <p:spPr>
            <a:xfrm>
              <a:off x="-16545012" y="22450741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C39800DF-7FE4-7483-2F89-8BFDE8B68B4A}"/>
                </a:ext>
              </a:extLst>
            </p:cNvPr>
            <p:cNvSpPr/>
            <p:nvPr/>
          </p:nvSpPr>
          <p:spPr>
            <a:xfrm>
              <a:off x="-18113979" y="213638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358DF854-60E8-1BB5-FA39-CE455F53502B}"/>
                </a:ext>
              </a:extLst>
            </p:cNvPr>
            <p:cNvSpPr/>
            <p:nvPr/>
          </p:nvSpPr>
          <p:spPr>
            <a:xfrm>
              <a:off x="-17800121" y="2136358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688A05D1-D55E-EAC7-45F3-00CE126E454B}"/>
                </a:ext>
              </a:extLst>
            </p:cNvPr>
            <p:cNvSpPr/>
            <p:nvPr/>
          </p:nvSpPr>
          <p:spPr>
            <a:xfrm>
              <a:off x="-19683188" y="1973338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7644D176-84A5-989F-BBBE-1FB541DF7763}"/>
                </a:ext>
              </a:extLst>
            </p:cNvPr>
            <p:cNvSpPr/>
            <p:nvPr/>
          </p:nvSpPr>
          <p:spPr>
            <a:xfrm>
              <a:off x="-17486264" y="2136358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2DECDB9B-BCAF-DEDA-A05C-4DD671782F7D}"/>
                </a:ext>
              </a:extLst>
            </p:cNvPr>
            <p:cNvSpPr/>
            <p:nvPr/>
          </p:nvSpPr>
          <p:spPr>
            <a:xfrm>
              <a:off x="-17172486" y="2136374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E45C391C-D9D0-F1A3-7982-6FBBAFAB4823}"/>
                </a:ext>
              </a:extLst>
            </p:cNvPr>
            <p:cNvSpPr/>
            <p:nvPr/>
          </p:nvSpPr>
          <p:spPr>
            <a:xfrm>
              <a:off x="-16780245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D9515212-5BA8-8F24-7D58-92796047E0C2}"/>
                </a:ext>
              </a:extLst>
            </p:cNvPr>
            <p:cNvSpPr/>
            <p:nvPr/>
          </p:nvSpPr>
          <p:spPr>
            <a:xfrm>
              <a:off x="-15603278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7727F5D1-691A-9664-57B4-AD98266952FA}"/>
                </a:ext>
              </a:extLst>
            </p:cNvPr>
            <p:cNvSpPr/>
            <p:nvPr/>
          </p:nvSpPr>
          <p:spPr>
            <a:xfrm>
              <a:off x="-15603278" y="19190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DDA20DA8-27D4-FDF4-AA50-11FC764552D8}"/>
                </a:ext>
              </a:extLst>
            </p:cNvPr>
            <p:cNvSpPr/>
            <p:nvPr/>
          </p:nvSpPr>
          <p:spPr>
            <a:xfrm>
              <a:off x="-18506140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355FAFCA-C29E-26DC-8563-4CA87DD1B5B5}"/>
                </a:ext>
              </a:extLst>
            </p:cNvPr>
            <p:cNvSpPr/>
            <p:nvPr/>
          </p:nvSpPr>
          <p:spPr>
            <a:xfrm>
              <a:off x="-19369330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F3578A80-B421-EF10-BEBF-83BD9BCFA7C7}"/>
                </a:ext>
              </a:extLst>
            </p:cNvPr>
            <p:cNvSpPr/>
            <p:nvPr/>
          </p:nvSpPr>
          <p:spPr>
            <a:xfrm>
              <a:off x="-17957131" y="18918276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95DDFEE0-A74C-B8C7-609C-022FA124FA79}"/>
                </a:ext>
              </a:extLst>
            </p:cNvPr>
            <p:cNvSpPr/>
            <p:nvPr/>
          </p:nvSpPr>
          <p:spPr>
            <a:xfrm>
              <a:off x="-19055472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7A260040-6661-F52B-8A0F-93612240F94D}"/>
                </a:ext>
              </a:extLst>
            </p:cNvPr>
            <p:cNvSpPr/>
            <p:nvPr/>
          </p:nvSpPr>
          <p:spPr>
            <a:xfrm>
              <a:off x="-16544851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9BA93353-5BEA-1FE2-8EC7-EE573CDA3AAA}"/>
                </a:ext>
              </a:extLst>
            </p:cNvPr>
            <p:cNvSpPr/>
            <p:nvPr/>
          </p:nvSpPr>
          <p:spPr>
            <a:xfrm>
              <a:off x="-16153012" y="2285845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D31A64B3-4691-776C-D99F-F58ED590BCA6}"/>
                </a:ext>
              </a:extLst>
            </p:cNvPr>
            <p:cNvSpPr/>
            <p:nvPr/>
          </p:nvSpPr>
          <p:spPr>
            <a:xfrm>
              <a:off x="-17329496" y="18918276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E1BC526-7265-B2DC-89DB-7CC499387CF9}"/>
                </a:ext>
              </a:extLst>
            </p:cNvPr>
            <p:cNvSpPr/>
            <p:nvPr/>
          </p:nvSpPr>
          <p:spPr>
            <a:xfrm>
              <a:off x="-17172567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A482F667-7076-2F20-FE12-840B266B0976}"/>
                </a:ext>
              </a:extLst>
            </p:cNvPr>
            <p:cNvSpPr/>
            <p:nvPr/>
          </p:nvSpPr>
          <p:spPr>
            <a:xfrm>
              <a:off x="-16545012" y="22722710"/>
              <a:ext cx="78464" cy="7846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7EF3E4F8-1592-C625-C763-B8C2B4E93334}"/>
                </a:ext>
              </a:extLst>
            </p:cNvPr>
            <p:cNvSpPr/>
            <p:nvPr/>
          </p:nvSpPr>
          <p:spPr>
            <a:xfrm>
              <a:off x="-18741614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9D287ABA-A864-FF60-0A91-3C6B068B0A4F}"/>
                </a:ext>
              </a:extLst>
            </p:cNvPr>
            <p:cNvSpPr/>
            <p:nvPr/>
          </p:nvSpPr>
          <p:spPr>
            <a:xfrm>
              <a:off x="-18113899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1638BA6C-3865-78D1-3CC7-3D57CFEC0FD7}"/>
                </a:ext>
              </a:extLst>
            </p:cNvPr>
            <p:cNvSpPr/>
            <p:nvPr/>
          </p:nvSpPr>
          <p:spPr>
            <a:xfrm>
              <a:off x="-16230993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C1EE80B1-8E2D-BA1E-0B20-EF49C72C94C6}"/>
                </a:ext>
              </a:extLst>
            </p:cNvPr>
            <p:cNvSpPr/>
            <p:nvPr/>
          </p:nvSpPr>
          <p:spPr>
            <a:xfrm>
              <a:off x="-19447231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C610B98C-3244-30C0-C064-498725A76D43}"/>
                </a:ext>
              </a:extLst>
            </p:cNvPr>
            <p:cNvSpPr/>
            <p:nvPr/>
          </p:nvSpPr>
          <p:spPr>
            <a:xfrm>
              <a:off x="-15917055" y="202769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BA97895D-CC8A-ADFC-5683-8647DF170F59}"/>
                </a:ext>
              </a:extLst>
            </p:cNvPr>
            <p:cNvSpPr/>
            <p:nvPr/>
          </p:nvSpPr>
          <p:spPr>
            <a:xfrm>
              <a:off x="-15839235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9D0A5C7C-22A7-B71F-7F02-A5C69DA68060}"/>
                </a:ext>
              </a:extLst>
            </p:cNvPr>
            <p:cNvSpPr/>
            <p:nvPr/>
          </p:nvSpPr>
          <p:spPr>
            <a:xfrm>
              <a:off x="-16702022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25743AD3-BFC3-3543-FD10-2F478A083D06}"/>
                </a:ext>
              </a:extLst>
            </p:cNvPr>
            <p:cNvSpPr/>
            <p:nvPr/>
          </p:nvSpPr>
          <p:spPr>
            <a:xfrm>
              <a:off x="-18192283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990430BD-3F89-1438-C509-152E8086058D}"/>
                </a:ext>
              </a:extLst>
            </p:cNvPr>
            <p:cNvSpPr/>
            <p:nvPr/>
          </p:nvSpPr>
          <p:spPr>
            <a:xfrm>
              <a:off x="-17878425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9DBDD1B7-97B5-84A7-53F2-909CAC5EA590}"/>
                </a:ext>
              </a:extLst>
            </p:cNvPr>
            <p:cNvSpPr/>
            <p:nvPr/>
          </p:nvSpPr>
          <p:spPr>
            <a:xfrm>
              <a:off x="-17407960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940B75DF-4C55-60B7-4696-2A8F0A731B84}"/>
                </a:ext>
              </a:extLst>
            </p:cNvPr>
            <p:cNvSpPr/>
            <p:nvPr/>
          </p:nvSpPr>
          <p:spPr>
            <a:xfrm>
              <a:off x="-18584363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C942B01E-92E9-AF70-BB17-82FB91DC9947}"/>
                </a:ext>
              </a:extLst>
            </p:cNvPr>
            <p:cNvSpPr/>
            <p:nvPr/>
          </p:nvSpPr>
          <p:spPr>
            <a:xfrm>
              <a:off x="-18898221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0F18C6F9-B900-B4EB-5C71-B39D2EB9FD3B}"/>
                </a:ext>
              </a:extLst>
            </p:cNvPr>
            <p:cNvSpPr/>
            <p:nvPr/>
          </p:nvSpPr>
          <p:spPr>
            <a:xfrm>
              <a:off x="-17094102" y="2177162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72C19A0F-F8D3-0D5E-FE9A-05DA08D20645}"/>
                </a:ext>
              </a:extLst>
            </p:cNvPr>
            <p:cNvSpPr/>
            <p:nvPr/>
          </p:nvSpPr>
          <p:spPr>
            <a:xfrm>
              <a:off x="-16152771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F96AED6F-2BE4-B2E6-A263-CE7FB9AC8522}"/>
                </a:ext>
              </a:extLst>
            </p:cNvPr>
            <p:cNvSpPr/>
            <p:nvPr/>
          </p:nvSpPr>
          <p:spPr>
            <a:xfrm>
              <a:off x="-17172486" y="2299427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2458FACA-5394-E792-522B-3A3A6A6304FB}"/>
                </a:ext>
              </a:extLst>
            </p:cNvPr>
            <p:cNvSpPr/>
            <p:nvPr/>
          </p:nvSpPr>
          <p:spPr>
            <a:xfrm>
              <a:off x="-16388164" y="2054888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812699A1-4CA8-D4DA-1632-2225A43D1023}"/>
                </a:ext>
              </a:extLst>
            </p:cNvPr>
            <p:cNvSpPr/>
            <p:nvPr/>
          </p:nvSpPr>
          <p:spPr>
            <a:xfrm>
              <a:off x="-15525377" y="2177178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FA08C80F-5528-A136-8ADB-2EDC619A50D5}"/>
                </a:ext>
              </a:extLst>
            </p:cNvPr>
            <p:cNvSpPr/>
            <p:nvPr/>
          </p:nvSpPr>
          <p:spPr>
            <a:xfrm>
              <a:off x="-15289742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FB9EBA81-BAE8-FC43-8EAA-0544C357FD60}"/>
                </a:ext>
              </a:extLst>
            </p:cNvPr>
            <p:cNvSpPr/>
            <p:nvPr/>
          </p:nvSpPr>
          <p:spPr>
            <a:xfrm>
              <a:off x="-15603519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ED80A640-E679-8712-511A-AF3856A74358}"/>
                </a:ext>
              </a:extLst>
            </p:cNvPr>
            <p:cNvSpPr/>
            <p:nvPr/>
          </p:nvSpPr>
          <p:spPr>
            <a:xfrm>
              <a:off x="-19133614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BB6FDC86-A205-00AA-9548-C999E3ECDDE2}"/>
                </a:ext>
              </a:extLst>
            </p:cNvPr>
            <p:cNvSpPr/>
            <p:nvPr/>
          </p:nvSpPr>
          <p:spPr>
            <a:xfrm>
              <a:off x="-18741534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1A906AFE-4802-2167-B714-57FD93F4CA2C}"/>
                </a:ext>
              </a:extLst>
            </p:cNvPr>
            <p:cNvSpPr/>
            <p:nvPr/>
          </p:nvSpPr>
          <p:spPr>
            <a:xfrm>
              <a:off x="-19761008" y="2177178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97083D3F-66C6-FC19-5450-D7B8F0B3520C}"/>
                </a:ext>
              </a:extLst>
            </p:cNvPr>
            <p:cNvSpPr/>
            <p:nvPr/>
          </p:nvSpPr>
          <p:spPr>
            <a:xfrm>
              <a:off x="-18427676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D37371F5-2B92-D74A-C0F8-E481A4C6F1DF}"/>
                </a:ext>
              </a:extLst>
            </p:cNvPr>
            <p:cNvSpPr/>
            <p:nvPr/>
          </p:nvSpPr>
          <p:spPr>
            <a:xfrm>
              <a:off x="-19055392" y="2082029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B78DA1D7-8A0A-00D8-9221-01B76F6E8D40}"/>
                </a:ext>
              </a:extLst>
            </p:cNvPr>
            <p:cNvSpPr/>
            <p:nvPr/>
          </p:nvSpPr>
          <p:spPr>
            <a:xfrm>
              <a:off x="-18427837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1CC43EE5-18A3-D4D9-5BAE-EBE4D12BCE3B}"/>
                </a:ext>
              </a:extLst>
            </p:cNvPr>
            <p:cNvSpPr/>
            <p:nvPr/>
          </p:nvSpPr>
          <p:spPr>
            <a:xfrm>
              <a:off x="-17800041" y="2190736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1BAA1988-55DB-3C3E-A5A9-9866771E68B1}"/>
                </a:ext>
              </a:extLst>
            </p:cNvPr>
            <p:cNvSpPr/>
            <p:nvPr/>
          </p:nvSpPr>
          <p:spPr>
            <a:xfrm>
              <a:off x="-19369411" y="19190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3AC712D2-F607-DF15-02DD-EED4A098E4E8}"/>
                </a:ext>
              </a:extLst>
            </p:cNvPr>
            <p:cNvSpPr/>
            <p:nvPr/>
          </p:nvSpPr>
          <p:spPr>
            <a:xfrm>
              <a:off x="-17486344" y="2190736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1E5936AA-DC57-40DD-4A64-8BE478188B30}"/>
                </a:ext>
              </a:extLst>
            </p:cNvPr>
            <p:cNvSpPr/>
            <p:nvPr/>
          </p:nvSpPr>
          <p:spPr>
            <a:xfrm>
              <a:off x="-18113979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B92E1E52-C117-B5A9-8DC0-8EB233D5A43F}"/>
                </a:ext>
              </a:extLst>
            </p:cNvPr>
            <p:cNvSpPr/>
            <p:nvPr/>
          </p:nvSpPr>
          <p:spPr>
            <a:xfrm>
              <a:off x="-16858709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FF577B57-2A70-B3BF-D71D-8B4528D7359F}"/>
                </a:ext>
              </a:extLst>
            </p:cNvPr>
            <p:cNvSpPr/>
            <p:nvPr/>
          </p:nvSpPr>
          <p:spPr>
            <a:xfrm>
              <a:off x="-16544851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8CFE2DCB-5AB4-1991-2FD9-F8D9391B4429}"/>
                </a:ext>
              </a:extLst>
            </p:cNvPr>
            <p:cNvSpPr/>
            <p:nvPr/>
          </p:nvSpPr>
          <p:spPr>
            <a:xfrm>
              <a:off x="-16858629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2C26CDAC-5F51-CD91-7115-7CF506C722C2}"/>
                </a:ext>
              </a:extLst>
            </p:cNvPr>
            <p:cNvSpPr/>
            <p:nvPr/>
          </p:nvSpPr>
          <p:spPr>
            <a:xfrm>
              <a:off x="-16230993" y="2082029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EEFA87D8-5714-0451-60E9-A347CA1500FA}"/>
                </a:ext>
              </a:extLst>
            </p:cNvPr>
            <p:cNvSpPr/>
            <p:nvPr/>
          </p:nvSpPr>
          <p:spPr>
            <a:xfrm>
              <a:off x="-15368126" y="2149965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27DDC39A-F3EE-893E-23EB-BEFC321ABE64}"/>
                </a:ext>
              </a:extLst>
            </p:cNvPr>
            <p:cNvSpPr/>
            <p:nvPr/>
          </p:nvSpPr>
          <p:spPr>
            <a:xfrm>
              <a:off x="-19682946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EBC7353C-1FEC-49EC-2D03-42C05543215D}"/>
                </a:ext>
              </a:extLst>
            </p:cNvPr>
            <p:cNvSpPr/>
            <p:nvPr/>
          </p:nvSpPr>
          <p:spPr>
            <a:xfrm>
              <a:off x="-16466628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EE526B37-ABC5-1958-3C9D-231C405665F1}"/>
                </a:ext>
              </a:extLst>
            </p:cNvPr>
            <p:cNvSpPr/>
            <p:nvPr/>
          </p:nvSpPr>
          <p:spPr>
            <a:xfrm>
              <a:off x="-19996723" y="202769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6709389E-7134-6C4E-C5A7-B14ACE656B0D}"/>
                </a:ext>
              </a:extLst>
            </p:cNvPr>
            <p:cNvSpPr/>
            <p:nvPr/>
          </p:nvSpPr>
          <p:spPr>
            <a:xfrm>
              <a:off x="-15211439" y="2014109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826A4371-C4B9-D034-7531-EDB1230DD247}"/>
                </a:ext>
              </a:extLst>
            </p:cNvPr>
            <p:cNvSpPr/>
            <p:nvPr/>
          </p:nvSpPr>
          <p:spPr>
            <a:xfrm>
              <a:off x="-15525136" y="2014117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B65A5F40-C73D-D09E-72AC-0D6393CFC0A3}"/>
                </a:ext>
              </a:extLst>
            </p:cNvPr>
            <p:cNvSpPr/>
            <p:nvPr/>
          </p:nvSpPr>
          <p:spPr>
            <a:xfrm>
              <a:off x="-16780325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0E3A1366-667F-3ECC-AE96-79C9377F1681}"/>
                </a:ext>
              </a:extLst>
            </p:cNvPr>
            <p:cNvSpPr/>
            <p:nvPr/>
          </p:nvSpPr>
          <p:spPr>
            <a:xfrm>
              <a:off x="-19761250" y="2014117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5913DD50-E355-98F7-0802-CA803807D170}"/>
                </a:ext>
              </a:extLst>
            </p:cNvPr>
            <p:cNvSpPr/>
            <p:nvPr/>
          </p:nvSpPr>
          <p:spPr>
            <a:xfrm>
              <a:off x="-20075027" y="2014109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Forme libre 73">
              <a:extLst>
                <a:ext uri="{FF2B5EF4-FFF2-40B4-BE49-F238E27FC236}">
                  <a16:creationId xmlns:a16="http://schemas.microsoft.com/office/drawing/2014/main" id="{CB97FFDD-D6D3-D065-4493-84ED6E2A8058}"/>
                </a:ext>
              </a:extLst>
            </p:cNvPr>
            <p:cNvSpPr/>
            <p:nvPr/>
          </p:nvSpPr>
          <p:spPr>
            <a:xfrm>
              <a:off x="-17642914" y="20005727"/>
              <a:ext cx="77429" cy="77424"/>
            </a:xfrm>
            <a:custGeom>
              <a:avLst/>
              <a:gdLst>
                <a:gd name="csX0" fmla="*/ 24373 w 77429"/>
                <a:gd name="csY0" fmla="*/ 2120 h 77424"/>
                <a:gd name="csX1" fmla="*/ 27354 w 77429"/>
                <a:gd name="csY1" fmla="*/ 75509 h 77424"/>
                <a:gd name="csX2" fmla="*/ 24373 w 77429"/>
                <a:gd name="csY2" fmla="*/ 2120 h 7742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77429" h="77424">
                  <a:moveTo>
                    <a:pt x="24373" y="2120"/>
                  </a:moveTo>
                  <a:cubicBezTo>
                    <a:pt x="96632" y="-16409"/>
                    <a:pt x="92604" y="93073"/>
                    <a:pt x="27354" y="75509"/>
                  </a:cubicBezTo>
                  <a:cubicBezTo>
                    <a:pt x="-9464" y="65601"/>
                    <a:pt x="-7772" y="10338"/>
                    <a:pt x="24373" y="212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D31251C0-FE7C-C0FA-E7C8-8E36041FDC72}"/>
                </a:ext>
              </a:extLst>
            </p:cNvPr>
            <p:cNvSpPr/>
            <p:nvPr/>
          </p:nvSpPr>
          <p:spPr>
            <a:xfrm>
              <a:off x="-17094022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B2810F7C-ED57-F0FF-887C-A9E2E09BDEA0}"/>
                </a:ext>
              </a:extLst>
            </p:cNvPr>
            <p:cNvSpPr/>
            <p:nvPr/>
          </p:nvSpPr>
          <p:spPr>
            <a:xfrm>
              <a:off x="-19133292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C6080470-ECF0-EDDB-33F4-EF5C3A02E0C0}"/>
                </a:ext>
              </a:extLst>
            </p:cNvPr>
            <p:cNvSpPr/>
            <p:nvPr/>
          </p:nvSpPr>
          <p:spPr>
            <a:xfrm>
              <a:off x="-18819757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D4BACC83-6C17-3FE5-8BE6-F5EB11518A3A}"/>
                </a:ext>
              </a:extLst>
            </p:cNvPr>
            <p:cNvSpPr/>
            <p:nvPr/>
          </p:nvSpPr>
          <p:spPr>
            <a:xfrm>
              <a:off x="-19918340" y="2149965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AC7A4AF1-C0AB-0A46-992B-17E638F336F8}"/>
                </a:ext>
              </a:extLst>
            </p:cNvPr>
            <p:cNvSpPr/>
            <p:nvPr/>
          </p:nvSpPr>
          <p:spPr>
            <a:xfrm>
              <a:off x="-18192363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D6495D65-2D70-2964-CBD2-205CA7D1850D}"/>
                </a:ext>
              </a:extLst>
            </p:cNvPr>
            <p:cNvSpPr/>
            <p:nvPr/>
          </p:nvSpPr>
          <p:spPr>
            <a:xfrm>
              <a:off x="-15917055" y="19190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88360C1B-916F-5215-5A6C-6F0186B4017F}"/>
                </a:ext>
              </a:extLst>
            </p:cNvPr>
            <p:cNvSpPr/>
            <p:nvPr/>
          </p:nvSpPr>
          <p:spPr>
            <a:xfrm>
              <a:off x="-17094022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CEED1E6B-5568-2612-904F-6F7B4F0630FA}"/>
                </a:ext>
              </a:extLst>
            </p:cNvPr>
            <p:cNvSpPr/>
            <p:nvPr/>
          </p:nvSpPr>
          <p:spPr>
            <a:xfrm>
              <a:off x="-16858790" y="213638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D07B803B-8D53-6EF1-37BD-E3DD264943C7}"/>
                </a:ext>
              </a:extLst>
            </p:cNvPr>
            <p:cNvSpPr/>
            <p:nvPr/>
          </p:nvSpPr>
          <p:spPr>
            <a:xfrm>
              <a:off x="-15289662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286E2221-F610-F697-E584-EECCD70DDF30}"/>
                </a:ext>
              </a:extLst>
            </p:cNvPr>
            <p:cNvSpPr/>
            <p:nvPr/>
          </p:nvSpPr>
          <p:spPr>
            <a:xfrm>
              <a:off x="-17564728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CB9DC45B-D930-8FE0-2572-A6A166694AA3}"/>
                </a:ext>
              </a:extLst>
            </p:cNvPr>
            <p:cNvSpPr/>
            <p:nvPr/>
          </p:nvSpPr>
          <p:spPr>
            <a:xfrm>
              <a:off x="-18584363" y="1891827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948EB917-8419-B3F9-30E8-9B8D773C454A}"/>
                </a:ext>
              </a:extLst>
            </p:cNvPr>
            <p:cNvSpPr/>
            <p:nvPr/>
          </p:nvSpPr>
          <p:spPr>
            <a:xfrm>
              <a:off x="-17721738" y="2285853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E6801180-E23F-11BD-78C1-4C3857CCF69C}"/>
                </a:ext>
              </a:extLst>
            </p:cNvPr>
            <p:cNvSpPr/>
            <p:nvPr/>
          </p:nvSpPr>
          <p:spPr>
            <a:xfrm>
              <a:off x="-15917055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235089A5-A018-F690-E6DF-F39B8E34B00E}"/>
                </a:ext>
              </a:extLst>
            </p:cNvPr>
            <p:cNvSpPr/>
            <p:nvPr/>
          </p:nvSpPr>
          <p:spPr>
            <a:xfrm>
              <a:off x="-17172567" y="2326616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3AA7F97A-576C-4D49-E2CB-220284A2FEFA}"/>
                </a:ext>
              </a:extLst>
            </p:cNvPr>
            <p:cNvSpPr/>
            <p:nvPr/>
          </p:nvSpPr>
          <p:spPr>
            <a:xfrm>
              <a:off x="-16466628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CBFBA388-376D-3E37-6A9F-A9C6A2327D6D}"/>
                </a:ext>
              </a:extLst>
            </p:cNvPr>
            <p:cNvSpPr/>
            <p:nvPr/>
          </p:nvSpPr>
          <p:spPr>
            <a:xfrm>
              <a:off x="-16153093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B7199D73-8A6F-9030-5CEE-7C6D33E0ACC7}"/>
                </a:ext>
              </a:extLst>
            </p:cNvPr>
            <p:cNvSpPr/>
            <p:nvPr/>
          </p:nvSpPr>
          <p:spPr>
            <a:xfrm>
              <a:off x="-15839235" y="2231507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4C58EE92-C144-3367-6E4A-629E5AD148E1}"/>
                </a:ext>
              </a:extLst>
            </p:cNvPr>
            <p:cNvSpPr/>
            <p:nvPr/>
          </p:nvSpPr>
          <p:spPr>
            <a:xfrm>
              <a:off x="-19369411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6B7220C6-A9FD-FC75-E5F1-B46F9E88DF22}"/>
                </a:ext>
              </a:extLst>
            </p:cNvPr>
            <p:cNvSpPr/>
            <p:nvPr/>
          </p:nvSpPr>
          <p:spPr>
            <a:xfrm>
              <a:off x="-19211998" y="1891819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Ellipse 93">
              <a:extLst>
                <a:ext uri="{FF2B5EF4-FFF2-40B4-BE49-F238E27FC236}">
                  <a16:creationId xmlns:a16="http://schemas.microsoft.com/office/drawing/2014/main" id="{CD846F5F-4B9B-133E-8426-7D40A7E48A93}"/>
                </a:ext>
              </a:extLst>
            </p:cNvPr>
            <p:cNvSpPr/>
            <p:nvPr/>
          </p:nvSpPr>
          <p:spPr>
            <a:xfrm>
              <a:off x="-19996804" y="1973346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343F859E-4BF7-0EAD-FC54-AD1B045C7A09}"/>
                </a:ext>
              </a:extLst>
            </p:cNvPr>
            <p:cNvSpPr/>
            <p:nvPr/>
          </p:nvSpPr>
          <p:spPr>
            <a:xfrm>
              <a:off x="-15525136" y="195977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523EAFED-1A73-5AC7-F49E-9DFA8130981A}"/>
                </a:ext>
              </a:extLst>
            </p:cNvPr>
            <p:cNvSpPr/>
            <p:nvPr/>
          </p:nvSpPr>
          <p:spPr>
            <a:xfrm>
              <a:off x="-19761330" y="195977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14B9F559-51F7-AFD3-40FE-BF02444B4ABC}"/>
                </a:ext>
              </a:extLst>
            </p:cNvPr>
            <p:cNvSpPr/>
            <p:nvPr/>
          </p:nvSpPr>
          <p:spPr>
            <a:xfrm>
              <a:off x="-20075027" y="1959771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523AA131-4524-657E-3611-A30E0F65335B}"/>
                </a:ext>
              </a:extLst>
            </p:cNvPr>
            <p:cNvSpPr/>
            <p:nvPr/>
          </p:nvSpPr>
          <p:spPr>
            <a:xfrm>
              <a:off x="-18427595" y="213638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C0E1D0CE-DE01-BCCF-8D24-BEE9E74A059E}"/>
                </a:ext>
              </a:extLst>
            </p:cNvPr>
            <p:cNvSpPr/>
            <p:nvPr/>
          </p:nvSpPr>
          <p:spPr>
            <a:xfrm>
              <a:off x="-18192363" y="21228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53C187AE-0D5F-F387-357C-9F6C10DB90AE}"/>
                </a:ext>
              </a:extLst>
            </p:cNvPr>
            <p:cNvSpPr/>
            <p:nvPr/>
          </p:nvSpPr>
          <p:spPr>
            <a:xfrm>
              <a:off x="-17094102" y="2122808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4FE838AB-3A2E-3911-3B34-97F463718A46}"/>
                </a:ext>
              </a:extLst>
            </p:cNvPr>
            <p:cNvSpPr/>
            <p:nvPr/>
          </p:nvSpPr>
          <p:spPr>
            <a:xfrm>
              <a:off x="-17800121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07D33BB4-50F9-F585-BA3E-A62D0DCD3C0C}"/>
                </a:ext>
              </a:extLst>
            </p:cNvPr>
            <p:cNvSpPr/>
            <p:nvPr/>
          </p:nvSpPr>
          <p:spPr>
            <a:xfrm>
              <a:off x="-17486344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84873420-B506-7B0A-B727-E6C9A0DD2FF5}"/>
                </a:ext>
              </a:extLst>
            </p:cNvPr>
            <p:cNvSpPr/>
            <p:nvPr/>
          </p:nvSpPr>
          <p:spPr>
            <a:xfrm>
              <a:off x="-17172486" y="20820211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39450BB2-5DFB-51F5-D9A3-982B17B9B977}"/>
                </a:ext>
              </a:extLst>
            </p:cNvPr>
            <p:cNvSpPr/>
            <p:nvPr/>
          </p:nvSpPr>
          <p:spPr>
            <a:xfrm>
              <a:off x="-15838993" y="2122832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672529A7-83E0-631B-0067-3136D71EECF5}"/>
                </a:ext>
              </a:extLst>
            </p:cNvPr>
            <p:cNvSpPr/>
            <p:nvPr/>
          </p:nvSpPr>
          <p:spPr>
            <a:xfrm>
              <a:off x="-19368927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BFAF6042-85FE-9918-F8CF-C8222CD28598}"/>
                </a:ext>
              </a:extLst>
            </p:cNvPr>
            <p:cNvSpPr/>
            <p:nvPr/>
          </p:nvSpPr>
          <p:spPr>
            <a:xfrm>
              <a:off x="-16466548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88193431-9CF8-275B-DF2F-0DDE28CFB180}"/>
                </a:ext>
              </a:extLst>
            </p:cNvPr>
            <p:cNvSpPr/>
            <p:nvPr/>
          </p:nvSpPr>
          <p:spPr>
            <a:xfrm>
              <a:off x="-16152690" y="212282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B277AED6-6A32-2CAB-4FF2-A85E4B611313}"/>
                </a:ext>
              </a:extLst>
            </p:cNvPr>
            <p:cNvSpPr/>
            <p:nvPr/>
          </p:nvSpPr>
          <p:spPr>
            <a:xfrm>
              <a:off x="-16152610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84E8887A-AB18-1821-11C1-3B58D776F6E8}"/>
                </a:ext>
              </a:extLst>
            </p:cNvPr>
            <p:cNvSpPr/>
            <p:nvPr/>
          </p:nvSpPr>
          <p:spPr>
            <a:xfrm>
              <a:off x="-16858709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F3664516-07BD-4708-0C23-6F223C719E36}"/>
                </a:ext>
              </a:extLst>
            </p:cNvPr>
            <p:cNvSpPr/>
            <p:nvPr/>
          </p:nvSpPr>
          <p:spPr>
            <a:xfrm>
              <a:off x="-15838752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7F6E31CB-DCD0-BBCD-BDBF-2A16AA7D55B1}"/>
                </a:ext>
              </a:extLst>
            </p:cNvPr>
            <p:cNvSpPr/>
            <p:nvPr/>
          </p:nvSpPr>
          <p:spPr>
            <a:xfrm>
              <a:off x="-17172567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CA7F0797-71D3-64F2-732E-3FFF641F5019}"/>
                </a:ext>
              </a:extLst>
            </p:cNvPr>
            <p:cNvSpPr/>
            <p:nvPr/>
          </p:nvSpPr>
          <p:spPr>
            <a:xfrm>
              <a:off x="-15524894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E8DFDD05-9D03-5456-F31A-3745B46535EA}"/>
                </a:ext>
              </a:extLst>
            </p:cNvPr>
            <p:cNvSpPr/>
            <p:nvPr/>
          </p:nvSpPr>
          <p:spPr>
            <a:xfrm>
              <a:off x="-17329335" y="2272287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1EF7C807-8C71-EDA0-D5F4-2797C4F6A69F}"/>
                </a:ext>
              </a:extLst>
            </p:cNvPr>
            <p:cNvSpPr/>
            <p:nvPr/>
          </p:nvSpPr>
          <p:spPr>
            <a:xfrm>
              <a:off x="-19682866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57630E77-AC76-B9B3-3E8F-17B0E535C7DC}"/>
                </a:ext>
              </a:extLst>
            </p:cNvPr>
            <p:cNvSpPr/>
            <p:nvPr/>
          </p:nvSpPr>
          <p:spPr>
            <a:xfrm>
              <a:off x="-19996723" y="2082061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E4D26A89-6429-4B1C-30C7-08811AC32938}"/>
                </a:ext>
              </a:extLst>
            </p:cNvPr>
            <p:cNvSpPr/>
            <p:nvPr/>
          </p:nvSpPr>
          <p:spPr>
            <a:xfrm>
              <a:off x="-15525055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4AE19DE5-9776-1A8D-95A2-FC2DB8A53576}"/>
                </a:ext>
              </a:extLst>
            </p:cNvPr>
            <p:cNvSpPr/>
            <p:nvPr/>
          </p:nvSpPr>
          <p:spPr>
            <a:xfrm>
              <a:off x="-17956889" y="2272287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8C473301-BB6F-AF38-8C6D-76372D5B0808}"/>
                </a:ext>
              </a:extLst>
            </p:cNvPr>
            <p:cNvSpPr/>
            <p:nvPr/>
          </p:nvSpPr>
          <p:spPr>
            <a:xfrm>
              <a:off x="-16466628" y="21228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429B619A-4B3B-A619-56A7-5022D998B30D}"/>
                </a:ext>
              </a:extLst>
            </p:cNvPr>
            <p:cNvSpPr/>
            <p:nvPr/>
          </p:nvSpPr>
          <p:spPr>
            <a:xfrm>
              <a:off x="-18113899" y="2272271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010098BD-5CF7-17E5-1F04-1456C381F1F6}"/>
                </a:ext>
              </a:extLst>
            </p:cNvPr>
            <p:cNvSpPr/>
            <p:nvPr/>
          </p:nvSpPr>
          <p:spPr>
            <a:xfrm>
              <a:off x="-15838832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DAB55DDA-5D09-490C-2F55-E82DEACA3235}"/>
                </a:ext>
              </a:extLst>
            </p:cNvPr>
            <p:cNvSpPr/>
            <p:nvPr/>
          </p:nvSpPr>
          <p:spPr>
            <a:xfrm>
              <a:off x="-18819757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4CB512E4-A38D-4383-92D2-9E71B0D92CE8}"/>
                </a:ext>
              </a:extLst>
            </p:cNvPr>
            <p:cNvSpPr/>
            <p:nvPr/>
          </p:nvSpPr>
          <p:spPr>
            <a:xfrm>
              <a:off x="-16152690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C3C00C80-0E53-D4D4-79B7-C539731A8CC1}"/>
                </a:ext>
              </a:extLst>
            </p:cNvPr>
            <p:cNvSpPr/>
            <p:nvPr/>
          </p:nvSpPr>
          <p:spPr>
            <a:xfrm>
              <a:off x="-16466628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E70E2B04-8F5D-A18E-C197-55D0421A041D}"/>
                </a:ext>
              </a:extLst>
            </p:cNvPr>
            <p:cNvSpPr/>
            <p:nvPr/>
          </p:nvSpPr>
          <p:spPr>
            <a:xfrm>
              <a:off x="-18584283" y="1946181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9596A8DA-D381-09F3-8E79-FE46A30E2F2A}"/>
                </a:ext>
              </a:extLst>
            </p:cNvPr>
            <p:cNvSpPr/>
            <p:nvPr/>
          </p:nvSpPr>
          <p:spPr>
            <a:xfrm>
              <a:off x="-16936932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709500C1-A72A-3C3B-7CEF-C86EB273989A}"/>
                </a:ext>
              </a:extLst>
            </p:cNvPr>
            <p:cNvSpPr/>
            <p:nvPr/>
          </p:nvSpPr>
          <p:spPr>
            <a:xfrm>
              <a:off x="-16231235" y="22722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568C0441-7653-E75A-A613-73966856BE8A}"/>
                </a:ext>
              </a:extLst>
            </p:cNvPr>
            <p:cNvSpPr/>
            <p:nvPr/>
          </p:nvSpPr>
          <p:spPr>
            <a:xfrm>
              <a:off x="-19133614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E9DF1ADD-05C2-5641-0980-EFD6798F0F47}"/>
                </a:ext>
              </a:extLst>
            </p:cNvPr>
            <p:cNvSpPr/>
            <p:nvPr/>
          </p:nvSpPr>
          <p:spPr>
            <a:xfrm>
              <a:off x="-17250790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CC103298-7E32-E977-6ABA-A98C1F75E6CB}"/>
                </a:ext>
              </a:extLst>
            </p:cNvPr>
            <p:cNvSpPr/>
            <p:nvPr/>
          </p:nvSpPr>
          <p:spPr>
            <a:xfrm>
              <a:off x="-17407719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E4F3051C-3483-AE17-48B6-2B9C59B675B1}"/>
                </a:ext>
              </a:extLst>
            </p:cNvPr>
            <p:cNvSpPr/>
            <p:nvPr/>
          </p:nvSpPr>
          <p:spPr>
            <a:xfrm>
              <a:off x="-18427757" y="1864679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8DC8BD09-80C7-44A5-FAE5-FC5700A8794C}"/>
                </a:ext>
              </a:extLst>
            </p:cNvPr>
            <p:cNvSpPr/>
            <p:nvPr/>
          </p:nvSpPr>
          <p:spPr>
            <a:xfrm>
              <a:off x="-17564648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ED2BF013-054D-780D-7EE0-7EE09E5F0CBC}"/>
                </a:ext>
              </a:extLst>
            </p:cNvPr>
            <p:cNvSpPr/>
            <p:nvPr/>
          </p:nvSpPr>
          <p:spPr>
            <a:xfrm>
              <a:off x="-17721576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56605A79-B6E8-6396-D393-467DDBE56015}"/>
                </a:ext>
              </a:extLst>
            </p:cNvPr>
            <p:cNvSpPr/>
            <p:nvPr/>
          </p:nvSpPr>
          <p:spPr>
            <a:xfrm>
              <a:off x="-17878505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D6A9117F-5EC9-FEF2-0CE8-AA499EA36DF7}"/>
                </a:ext>
              </a:extLst>
            </p:cNvPr>
            <p:cNvSpPr/>
            <p:nvPr/>
          </p:nvSpPr>
          <p:spPr>
            <a:xfrm>
              <a:off x="-18035434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BF8C57BD-2CE6-BC97-1CE1-9E6633493CDB}"/>
                </a:ext>
              </a:extLst>
            </p:cNvPr>
            <p:cNvSpPr/>
            <p:nvPr/>
          </p:nvSpPr>
          <p:spPr>
            <a:xfrm>
              <a:off x="-17407719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0037D8FA-C5C6-4513-A380-7BE10A17A589}"/>
                </a:ext>
              </a:extLst>
            </p:cNvPr>
            <p:cNvSpPr/>
            <p:nvPr/>
          </p:nvSpPr>
          <p:spPr>
            <a:xfrm>
              <a:off x="-16702183" y="1946181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238B00A4-EF1F-FCE3-A2C9-ACDAE7ED1622}"/>
                </a:ext>
              </a:extLst>
            </p:cNvPr>
            <p:cNvSpPr/>
            <p:nvPr/>
          </p:nvSpPr>
          <p:spPr>
            <a:xfrm>
              <a:off x="-15917377" y="229943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CB9EE070-FD5D-3BFF-7069-44441F0819E0}"/>
                </a:ext>
              </a:extLst>
            </p:cNvPr>
            <p:cNvSpPr/>
            <p:nvPr/>
          </p:nvSpPr>
          <p:spPr>
            <a:xfrm>
              <a:off x="-18349292" y="20684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C05ADDFD-603E-C1A1-C360-52683CE0A2F6}"/>
                </a:ext>
              </a:extLst>
            </p:cNvPr>
            <p:cNvSpPr/>
            <p:nvPr/>
          </p:nvSpPr>
          <p:spPr>
            <a:xfrm>
              <a:off x="-17564648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AE72043E-3E19-03B3-A099-8F2654575993}"/>
                </a:ext>
              </a:extLst>
            </p:cNvPr>
            <p:cNvSpPr/>
            <p:nvPr/>
          </p:nvSpPr>
          <p:spPr>
            <a:xfrm>
              <a:off x="-18819837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044AA848-14BA-BDC5-FED1-ECFA3CA96919}"/>
                </a:ext>
              </a:extLst>
            </p:cNvPr>
            <p:cNvSpPr/>
            <p:nvPr/>
          </p:nvSpPr>
          <p:spPr>
            <a:xfrm>
              <a:off x="-15603519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D7796441-0F24-72FB-53C5-727FD1D83D7C}"/>
                </a:ext>
              </a:extLst>
            </p:cNvPr>
            <p:cNvSpPr/>
            <p:nvPr/>
          </p:nvSpPr>
          <p:spPr>
            <a:xfrm>
              <a:off x="-19133695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24F99D96-22E3-240C-2038-4091F3489F20}"/>
                </a:ext>
              </a:extLst>
            </p:cNvPr>
            <p:cNvSpPr/>
            <p:nvPr/>
          </p:nvSpPr>
          <p:spPr>
            <a:xfrm>
              <a:off x="-15917377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ED048569-397D-E94A-BE45-77F8F178342A}"/>
                </a:ext>
              </a:extLst>
            </p:cNvPr>
            <p:cNvSpPr/>
            <p:nvPr/>
          </p:nvSpPr>
          <p:spPr>
            <a:xfrm>
              <a:off x="-16231235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2D42DC31-E299-9FB9-25BF-275C1C7E8BD7}"/>
                </a:ext>
              </a:extLst>
            </p:cNvPr>
            <p:cNvSpPr/>
            <p:nvPr/>
          </p:nvSpPr>
          <p:spPr>
            <a:xfrm>
              <a:off x="-17721576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79A44376-EEA1-97DB-BD67-6B091A8818A0}"/>
                </a:ext>
              </a:extLst>
            </p:cNvPr>
            <p:cNvSpPr/>
            <p:nvPr/>
          </p:nvSpPr>
          <p:spPr>
            <a:xfrm>
              <a:off x="-16858709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449A0D4A-4C91-D8D6-7244-F73A731C66AF}"/>
                </a:ext>
              </a:extLst>
            </p:cNvPr>
            <p:cNvSpPr/>
            <p:nvPr/>
          </p:nvSpPr>
          <p:spPr>
            <a:xfrm>
              <a:off x="-15917377" y="22722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AD13DF1D-BAD9-4D57-1A85-5721D39A77AF}"/>
                </a:ext>
              </a:extLst>
            </p:cNvPr>
            <p:cNvSpPr/>
            <p:nvPr/>
          </p:nvSpPr>
          <p:spPr>
            <a:xfrm>
              <a:off x="-17172567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4F0FD729-948F-720F-A92E-BB4FAD07A58B}"/>
                </a:ext>
              </a:extLst>
            </p:cNvPr>
            <p:cNvSpPr/>
            <p:nvPr/>
          </p:nvSpPr>
          <p:spPr>
            <a:xfrm>
              <a:off x="-17878505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C3068701-2DA1-5484-B8C3-AFE47FFC8BA2}"/>
                </a:ext>
              </a:extLst>
            </p:cNvPr>
            <p:cNvSpPr/>
            <p:nvPr/>
          </p:nvSpPr>
          <p:spPr>
            <a:xfrm>
              <a:off x="-19447553" y="2068462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8C668E16-570D-9034-882D-00810E34CECE}"/>
                </a:ext>
              </a:extLst>
            </p:cNvPr>
            <p:cNvSpPr/>
            <p:nvPr/>
          </p:nvSpPr>
          <p:spPr>
            <a:xfrm>
              <a:off x="-19447472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F3F89FD0-988D-C40B-78CE-1BDA39CDF5DB}"/>
                </a:ext>
              </a:extLst>
            </p:cNvPr>
            <p:cNvSpPr/>
            <p:nvPr/>
          </p:nvSpPr>
          <p:spPr>
            <a:xfrm>
              <a:off x="-17486425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AEA045BE-D868-D804-FD16-8CA71EC5133E}"/>
                </a:ext>
              </a:extLst>
            </p:cNvPr>
            <p:cNvSpPr/>
            <p:nvPr/>
          </p:nvSpPr>
          <p:spPr>
            <a:xfrm>
              <a:off x="-19133614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5B055610-D207-005D-5B41-E8A35D1C036D}"/>
                </a:ext>
              </a:extLst>
            </p:cNvPr>
            <p:cNvSpPr/>
            <p:nvPr/>
          </p:nvSpPr>
          <p:spPr>
            <a:xfrm>
              <a:off x="-19447472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E2171547-05B3-E172-3B4A-E4CBE70FC727}"/>
                </a:ext>
              </a:extLst>
            </p:cNvPr>
            <p:cNvSpPr/>
            <p:nvPr/>
          </p:nvSpPr>
          <p:spPr>
            <a:xfrm>
              <a:off x="-18819757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85586FAC-3256-557C-1093-8991B8616F44}"/>
                </a:ext>
              </a:extLst>
            </p:cNvPr>
            <p:cNvSpPr/>
            <p:nvPr/>
          </p:nvSpPr>
          <p:spPr>
            <a:xfrm>
              <a:off x="-19761169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3F921F89-B061-60A0-FB6E-A34C51441024}"/>
                </a:ext>
              </a:extLst>
            </p:cNvPr>
            <p:cNvSpPr/>
            <p:nvPr/>
          </p:nvSpPr>
          <p:spPr>
            <a:xfrm>
              <a:off x="-18505899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B56EFB47-5F43-11B3-D4E9-A805AA25F4B8}"/>
                </a:ext>
              </a:extLst>
            </p:cNvPr>
            <p:cNvSpPr/>
            <p:nvPr/>
          </p:nvSpPr>
          <p:spPr>
            <a:xfrm>
              <a:off x="-17800041" y="208202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27DED271-DDA4-9254-0799-1930E1C74079}"/>
                </a:ext>
              </a:extLst>
            </p:cNvPr>
            <p:cNvSpPr/>
            <p:nvPr/>
          </p:nvSpPr>
          <p:spPr>
            <a:xfrm>
              <a:off x="-18819676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481A4343-FBF8-A515-D79C-1AAB8FF2CAF2}"/>
                </a:ext>
              </a:extLst>
            </p:cNvPr>
            <p:cNvSpPr/>
            <p:nvPr/>
          </p:nvSpPr>
          <p:spPr>
            <a:xfrm>
              <a:off x="-18506060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80313069-EED8-3D64-BC15-57E95CCBFAC3}"/>
                </a:ext>
              </a:extLst>
            </p:cNvPr>
            <p:cNvSpPr/>
            <p:nvPr/>
          </p:nvSpPr>
          <p:spPr>
            <a:xfrm>
              <a:off x="-16858709" y="2299419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7CBA0B54-DCFE-EA34-2F61-B0545EBCD0B9}"/>
                </a:ext>
              </a:extLst>
            </p:cNvPr>
            <p:cNvSpPr/>
            <p:nvPr/>
          </p:nvSpPr>
          <p:spPr>
            <a:xfrm>
              <a:off x="-18819837" y="2122800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5A403347-D17C-3ED4-87E7-428293D2C833}"/>
                </a:ext>
              </a:extLst>
            </p:cNvPr>
            <p:cNvSpPr/>
            <p:nvPr/>
          </p:nvSpPr>
          <p:spPr>
            <a:xfrm>
              <a:off x="-18349292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CB1E6060-D451-2A48-2C51-D402717E2AF2}"/>
                </a:ext>
              </a:extLst>
            </p:cNvPr>
            <p:cNvSpPr/>
            <p:nvPr/>
          </p:nvSpPr>
          <p:spPr>
            <a:xfrm>
              <a:off x="-17800041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32FC715A-6AF0-CED8-10AF-307B9BD119CF}"/>
                </a:ext>
              </a:extLst>
            </p:cNvPr>
            <p:cNvSpPr/>
            <p:nvPr/>
          </p:nvSpPr>
          <p:spPr>
            <a:xfrm>
              <a:off x="-18192041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5556BAB5-2509-61A2-6622-D1E6D4B44E27}"/>
                </a:ext>
              </a:extLst>
            </p:cNvPr>
            <p:cNvSpPr/>
            <p:nvPr/>
          </p:nvSpPr>
          <p:spPr>
            <a:xfrm>
              <a:off x="-19133534" y="212282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7D5CB195-5796-57AC-6F8C-0399270FF59E}"/>
                </a:ext>
              </a:extLst>
            </p:cNvPr>
            <p:cNvSpPr/>
            <p:nvPr/>
          </p:nvSpPr>
          <p:spPr>
            <a:xfrm>
              <a:off x="-19447231" y="2122832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57EAB0B6-6D27-F510-0E4C-EF7FAB3C5BA7}"/>
                </a:ext>
              </a:extLst>
            </p:cNvPr>
            <p:cNvSpPr/>
            <p:nvPr/>
          </p:nvSpPr>
          <p:spPr>
            <a:xfrm>
              <a:off x="-18349292" y="1878229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F3C52C0D-941F-8368-3E48-DA624E4DEF5A}"/>
                </a:ext>
              </a:extLst>
            </p:cNvPr>
            <p:cNvSpPr/>
            <p:nvPr/>
          </p:nvSpPr>
          <p:spPr>
            <a:xfrm>
              <a:off x="-17486183" y="208202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41ACC279-AF69-E4CD-0686-219BF53484E5}"/>
                </a:ext>
              </a:extLst>
            </p:cNvPr>
            <p:cNvSpPr/>
            <p:nvPr/>
          </p:nvSpPr>
          <p:spPr>
            <a:xfrm>
              <a:off x="-16466548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1DE514A3-DB8C-FA1F-3FBA-C261E5C34089}"/>
                </a:ext>
              </a:extLst>
            </p:cNvPr>
            <p:cNvSpPr/>
            <p:nvPr/>
          </p:nvSpPr>
          <p:spPr>
            <a:xfrm>
              <a:off x="-19682866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F7D23CFE-E429-B95E-10EB-BFC44163BC34}"/>
                </a:ext>
              </a:extLst>
            </p:cNvPr>
            <p:cNvSpPr/>
            <p:nvPr/>
          </p:nvSpPr>
          <p:spPr>
            <a:xfrm>
              <a:off x="-16152610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78D984E6-0459-86C9-9651-F95CB01936A3}"/>
                </a:ext>
              </a:extLst>
            </p:cNvPr>
            <p:cNvSpPr/>
            <p:nvPr/>
          </p:nvSpPr>
          <p:spPr>
            <a:xfrm>
              <a:off x="-19369008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E8B56C2C-0584-3F9F-8A19-DD99A65CFE05}"/>
                </a:ext>
              </a:extLst>
            </p:cNvPr>
            <p:cNvSpPr/>
            <p:nvPr/>
          </p:nvSpPr>
          <p:spPr>
            <a:xfrm>
              <a:off x="-15838752" y="1959763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B640EB16-7AB0-224A-8546-0C6E5BD7719D}"/>
                </a:ext>
              </a:extLst>
            </p:cNvPr>
            <p:cNvSpPr/>
            <p:nvPr/>
          </p:nvSpPr>
          <p:spPr>
            <a:xfrm>
              <a:off x="-18113899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291A2833-FC9F-2DC8-8292-9E13D5D3FD93}"/>
                </a:ext>
              </a:extLst>
            </p:cNvPr>
            <p:cNvSpPr/>
            <p:nvPr/>
          </p:nvSpPr>
          <p:spPr>
            <a:xfrm>
              <a:off x="-18035434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03151DB5-CB64-5D1F-410E-221B582B70D9}"/>
                </a:ext>
              </a:extLst>
            </p:cNvPr>
            <p:cNvSpPr/>
            <p:nvPr/>
          </p:nvSpPr>
          <p:spPr>
            <a:xfrm>
              <a:off x="-18427757" y="2245090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03EFFE3F-F890-9DF7-5E03-E2318838165F}"/>
                </a:ext>
              </a:extLst>
            </p:cNvPr>
            <p:cNvSpPr/>
            <p:nvPr/>
          </p:nvSpPr>
          <p:spPr>
            <a:xfrm>
              <a:off x="-17329415" y="2054896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C643C77D-9CC9-BC3C-8E98-8860885E1A8B}"/>
                </a:ext>
              </a:extLst>
            </p:cNvPr>
            <p:cNvSpPr/>
            <p:nvPr/>
          </p:nvSpPr>
          <p:spPr>
            <a:xfrm>
              <a:off x="-19055231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5DBF71AC-FDB0-D317-893C-B65A73870810}"/>
                </a:ext>
              </a:extLst>
            </p:cNvPr>
            <p:cNvSpPr/>
            <p:nvPr/>
          </p:nvSpPr>
          <p:spPr>
            <a:xfrm>
              <a:off x="-17721738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E20DC606-32D2-63DA-FE67-1EE3AFEF6B2F}"/>
                </a:ext>
              </a:extLst>
            </p:cNvPr>
            <p:cNvSpPr/>
            <p:nvPr/>
          </p:nvSpPr>
          <p:spPr>
            <a:xfrm>
              <a:off x="-17956970" y="2054896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1C550F6C-310D-8679-B148-F1DFF3DD9B12}"/>
                </a:ext>
              </a:extLst>
            </p:cNvPr>
            <p:cNvSpPr/>
            <p:nvPr/>
          </p:nvSpPr>
          <p:spPr>
            <a:xfrm>
              <a:off x="-17564648" y="21771703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0B97BA84-089E-2357-47B0-737E9EDD5595}"/>
                </a:ext>
              </a:extLst>
            </p:cNvPr>
            <p:cNvSpPr/>
            <p:nvPr/>
          </p:nvSpPr>
          <p:spPr>
            <a:xfrm>
              <a:off x="-18741373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EE98AE0C-5A76-59AD-882A-A087BB0B7644}"/>
                </a:ext>
              </a:extLst>
            </p:cNvPr>
            <p:cNvSpPr/>
            <p:nvPr/>
          </p:nvSpPr>
          <p:spPr>
            <a:xfrm>
              <a:off x="-19055069" y="2245106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4D59EBD5-1702-E83A-9AFF-B70723D2D549}"/>
                </a:ext>
              </a:extLst>
            </p:cNvPr>
            <p:cNvSpPr/>
            <p:nvPr/>
          </p:nvSpPr>
          <p:spPr>
            <a:xfrm>
              <a:off x="-19055553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A58F00C0-AB11-C2F3-BD7B-27DA664CC181}"/>
                </a:ext>
              </a:extLst>
            </p:cNvPr>
            <p:cNvSpPr/>
            <p:nvPr/>
          </p:nvSpPr>
          <p:spPr>
            <a:xfrm>
              <a:off x="-15211519" y="22315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82E31CBF-B222-6421-3B0A-B2710DE2DCF3}"/>
                </a:ext>
              </a:extLst>
            </p:cNvPr>
            <p:cNvSpPr/>
            <p:nvPr/>
          </p:nvSpPr>
          <p:spPr>
            <a:xfrm>
              <a:off x="-18741614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E290624D-CCEE-8FE7-B283-5467FF514D32}"/>
                </a:ext>
              </a:extLst>
            </p:cNvPr>
            <p:cNvSpPr/>
            <p:nvPr/>
          </p:nvSpPr>
          <p:spPr>
            <a:xfrm>
              <a:off x="-15525377" y="22315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D3F4A10E-BF18-BDAC-8605-B54E9753391F}"/>
                </a:ext>
              </a:extLst>
            </p:cNvPr>
            <p:cNvSpPr/>
            <p:nvPr/>
          </p:nvSpPr>
          <p:spPr>
            <a:xfrm>
              <a:off x="-18427757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EBF29A42-AE7B-B424-8868-22B78FAD6BF6}"/>
                </a:ext>
              </a:extLst>
            </p:cNvPr>
            <p:cNvSpPr/>
            <p:nvPr/>
          </p:nvSpPr>
          <p:spPr>
            <a:xfrm>
              <a:off x="-18819757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0D454654-EBC5-0839-2F9F-892ED9C164A8}"/>
                </a:ext>
              </a:extLst>
            </p:cNvPr>
            <p:cNvSpPr/>
            <p:nvPr/>
          </p:nvSpPr>
          <p:spPr>
            <a:xfrm>
              <a:off x="-18113899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E267225E-BF4B-74ED-6BEE-E2CFED141810}"/>
                </a:ext>
              </a:extLst>
            </p:cNvPr>
            <p:cNvSpPr/>
            <p:nvPr/>
          </p:nvSpPr>
          <p:spPr>
            <a:xfrm>
              <a:off x="-16858629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BCE71D7F-69AA-7DE7-4A19-692ABA73597F}"/>
                </a:ext>
              </a:extLst>
            </p:cNvPr>
            <p:cNvSpPr/>
            <p:nvPr/>
          </p:nvSpPr>
          <p:spPr>
            <a:xfrm>
              <a:off x="-17800041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CC98FC4C-3E53-525A-8423-44B80FFF1D6F}"/>
                </a:ext>
              </a:extLst>
            </p:cNvPr>
            <p:cNvSpPr/>
            <p:nvPr/>
          </p:nvSpPr>
          <p:spPr>
            <a:xfrm>
              <a:off x="-15603519" y="2272271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6D32E552-E4F7-EE83-DAB9-F3A355738919}"/>
                </a:ext>
              </a:extLst>
            </p:cNvPr>
            <p:cNvSpPr/>
            <p:nvPr/>
          </p:nvSpPr>
          <p:spPr>
            <a:xfrm>
              <a:off x="-17486183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AA4A8684-C8F0-E6A1-EC31-A3388D83404C}"/>
                </a:ext>
              </a:extLst>
            </p:cNvPr>
            <p:cNvSpPr/>
            <p:nvPr/>
          </p:nvSpPr>
          <p:spPr>
            <a:xfrm>
              <a:off x="-17250870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7C99E0DF-F198-CD36-0DE9-CB76A217961B}"/>
                </a:ext>
              </a:extLst>
            </p:cNvPr>
            <p:cNvSpPr/>
            <p:nvPr/>
          </p:nvSpPr>
          <p:spPr>
            <a:xfrm>
              <a:off x="-17172325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735E3D5F-7DE3-1053-2B6A-0CDD311571F1}"/>
                </a:ext>
              </a:extLst>
            </p:cNvPr>
            <p:cNvSpPr/>
            <p:nvPr/>
          </p:nvSpPr>
          <p:spPr>
            <a:xfrm>
              <a:off x="-19133614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9221AA01-D75B-9384-C2F8-0D05D8EC0925}"/>
                </a:ext>
              </a:extLst>
            </p:cNvPr>
            <p:cNvSpPr/>
            <p:nvPr/>
          </p:nvSpPr>
          <p:spPr>
            <a:xfrm>
              <a:off x="-16858467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3E19FEE8-1BC9-B3B1-AABD-A0E8450D9C69}"/>
                </a:ext>
              </a:extLst>
            </p:cNvPr>
            <p:cNvSpPr/>
            <p:nvPr/>
          </p:nvSpPr>
          <p:spPr>
            <a:xfrm>
              <a:off x="-16937012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E4BDA182-365D-DE2F-F81D-7DE4466320DC}"/>
                </a:ext>
              </a:extLst>
            </p:cNvPr>
            <p:cNvSpPr/>
            <p:nvPr/>
          </p:nvSpPr>
          <p:spPr>
            <a:xfrm>
              <a:off x="-16544610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8CEEE0D2-05F2-FA7B-E3AD-3B9A8FF1494E}"/>
                </a:ext>
              </a:extLst>
            </p:cNvPr>
            <p:cNvSpPr/>
            <p:nvPr/>
          </p:nvSpPr>
          <p:spPr>
            <a:xfrm>
              <a:off x="-17878505" y="2285861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E43495F8-0B8B-F2CE-C222-C781135B334C}"/>
                </a:ext>
              </a:extLst>
            </p:cNvPr>
            <p:cNvSpPr/>
            <p:nvPr/>
          </p:nvSpPr>
          <p:spPr>
            <a:xfrm>
              <a:off x="-16230752" y="19733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E1590106-D3C3-DEF7-CF45-AF3587DC3363}"/>
                </a:ext>
              </a:extLst>
            </p:cNvPr>
            <p:cNvSpPr/>
            <p:nvPr/>
          </p:nvSpPr>
          <p:spPr>
            <a:xfrm>
              <a:off x="-16937012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39AAFFB1-9C80-8DBE-760C-1B0286ADB49B}"/>
                </a:ext>
              </a:extLst>
            </p:cNvPr>
            <p:cNvSpPr/>
            <p:nvPr/>
          </p:nvSpPr>
          <p:spPr>
            <a:xfrm>
              <a:off x="-19447472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E7224DFA-22BD-E29A-17D0-4E8ECDDC5F7F}"/>
                </a:ext>
              </a:extLst>
            </p:cNvPr>
            <p:cNvSpPr/>
            <p:nvPr/>
          </p:nvSpPr>
          <p:spPr>
            <a:xfrm>
              <a:off x="-16780325" y="2177154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1BDF3198-7F05-A3A5-1E7E-C15441407739}"/>
                </a:ext>
              </a:extLst>
            </p:cNvPr>
            <p:cNvSpPr/>
            <p:nvPr/>
          </p:nvSpPr>
          <p:spPr>
            <a:xfrm>
              <a:off x="-19761330" y="193259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36339A5C-415D-FC5A-82A0-87A9730F308B}"/>
                </a:ext>
              </a:extLst>
            </p:cNvPr>
            <p:cNvSpPr/>
            <p:nvPr/>
          </p:nvSpPr>
          <p:spPr>
            <a:xfrm>
              <a:off x="-18113899" y="1864679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FB94CD91-9817-8B8D-CC8B-B7D6077502A1}"/>
                </a:ext>
              </a:extLst>
            </p:cNvPr>
            <p:cNvSpPr/>
            <p:nvPr/>
          </p:nvSpPr>
          <p:spPr>
            <a:xfrm>
              <a:off x="-18427595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196B5980-7E29-D973-B78E-D5B0E4C16FC6}"/>
                </a:ext>
              </a:extLst>
            </p:cNvPr>
            <p:cNvSpPr/>
            <p:nvPr/>
          </p:nvSpPr>
          <p:spPr>
            <a:xfrm>
              <a:off x="-15917297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DD1236FF-DDA5-E00B-9881-3938B70F64E9}"/>
                </a:ext>
              </a:extLst>
            </p:cNvPr>
            <p:cNvSpPr/>
            <p:nvPr/>
          </p:nvSpPr>
          <p:spPr>
            <a:xfrm>
              <a:off x="-16466548" y="217715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FE6BFCDB-65BF-BF84-90BC-D0AA21928E0A}"/>
                </a:ext>
              </a:extLst>
            </p:cNvPr>
            <p:cNvSpPr/>
            <p:nvPr/>
          </p:nvSpPr>
          <p:spPr>
            <a:xfrm>
              <a:off x="-17094264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6F376877-1798-0461-2EAD-771E02A5E089}"/>
                </a:ext>
              </a:extLst>
            </p:cNvPr>
            <p:cNvSpPr/>
            <p:nvPr/>
          </p:nvSpPr>
          <p:spPr>
            <a:xfrm>
              <a:off x="-17250870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19C3B85A-FCD3-4262-CF90-D9AD0933478B}"/>
                </a:ext>
              </a:extLst>
            </p:cNvPr>
            <p:cNvSpPr/>
            <p:nvPr/>
          </p:nvSpPr>
          <p:spPr>
            <a:xfrm>
              <a:off x="-16780406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519B27B8-AE01-8909-5AE3-A756B3BCCEEF}"/>
                </a:ext>
              </a:extLst>
            </p:cNvPr>
            <p:cNvSpPr/>
            <p:nvPr/>
          </p:nvSpPr>
          <p:spPr>
            <a:xfrm>
              <a:off x="-17407880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81B118E0-7F94-FD27-09C0-42E0C2E9B6FA}"/>
                </a:ext>
              </a:extLst>
            </p:cNvPr>
            <p:cNvSpPr/>
            <p:nvPr/>
          </p:nvSpPr>
          <p:spPr>
            <a:xfrm>
              <a:off x="-19133614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B5D91087-358D-A5E2-096D-6778A3A7059B}"/>
                </a:ext>
              </a:extLst>
            </p:cNvPr>
            <p:cNvSpPr/>
            <p:nvPr/>
          </p:nvSpPr>
          <p:spPr>
            <a:xfrm>
              <a:off x="-17564648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4C70BC1A-B013-20CD-3B06-38CC1633EDE9}"/>
                </a:ext>
              </a:extLst>
            </p:cNvPr>
            <p:cNvSpPr/>
            <p:nvPr/>
          </p:nvSpPr>
          <p:spPr>
            <a:xfrm>
              <a:off x="-18819757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021EBD28-60CB-F7B6-019F-BE6BB515F73F}"/>
                </a:ext>
              </a:extLst>
            </p:cNvPr>
            <p:cNvSpPr/>
            <p:nvPr/>
          </p:nvSpPr>
          <p:spPr>
            <a:xfrm>
              <a:off x="-17721738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2148B212-00C1-B36D-AEBD-6BDDC5BC5A23}"/>
                </a:ext>
              </a:extLst>
            </p:cNvPr>
            <p:cNvSpPr/>
            <p:nvPr/>
          </p:nvSpPr>
          <p:spPr>
            <a:xfrm>
              <a:off x="-18505899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91CAD308-D8DB-CC7E-55D0-B00A2D83B791}"/>
                </a:ext>
              </a:extLst>
            </p:cNvPr>
            <p:cNvSpPr/>
            <p:nvPr/>
          </p:nvSpPr>
          <p:spPr>
            <a:xfrm>
              <a:off x="-17878505" y="2231499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3C6A9F28-A6E5-E320-FF9A-097907F16220}"/>
                </a:ext>
              </a:extLst>
            </p:cNvPr>
            <p:cNvSpPr/>
            <p:nvPr/>
          </p:nvSpPr>
          <p:spPr>
            <a:xfrm>
              <a:off x="-18192041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F5F43F97-271C-1E2B-5649-F9BDE74EA6F1}"/>
                </a:ext>
              </a:extLst>
            </p:cNvPr>
            <p:cNvSpPr/>
            <p:nvPr/>
          </p:nvSpPr>
          <p:spPr>
            <a:xfrm>
              <a:off x="-18035515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DA68DA1A-D235-F06E-C844-203F8D3A7544}"/>
                </a:ext>
              </a:extLst>
            </p:cNvPr>
            <p:cNvSpPr/>
            <p:nvPr/>
          </p:nvSpPr>
          <p:spPr>
            <a:xfrm>
              <a:off x="-15211519" y="2177186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13B611D6-6EBF-6E6C-2815-D6044E58B116}"/>
                </a:ext>
              </a:extLst>
            </p:cNvPr>
            <p:cNvSpPr/>
            <p:nvPr/>
          </p:nvSpPr>
          <p:spPr>
            <a:xfrm>
              <a:off x="-15603439" y="2082045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509828D8-C5C8-6960-D194-A55D23BEB3F9}"/>
                </a:ext>
              </a:extLst>
            </p:cNvPr>
            <p:cNvSpPr/>
            <p:nvPr/>
          </p:nvSpPr>
          <p:spPr>
            <a:xfrm>
              <a:off x="-19055231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552C3EF3-D8F9-62F4-3575-A4C4DA358E91}"/>
                </a:ext>
              </a:extLst>
            </p:cNvPr>
            <p:cNvSpPr/>
            <p:nvPr/>
          </p:nvSpPr>
          <p:spPr>
            <a:xfrm>
              <a:off x="-16466548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C70D15FC-0258-39EF-B9E0-F6A57F9A2D07}"/>
                </a:ext>
              </a:extLst>
            </p:cNvPr>
            <p:cNvSpPr/>
            <p:nvPr/>
          </p:nvSpPr>
          <p:spPr>
            <a:xfrm>
              <a:off x="-17407880" y="2285861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FEA7E08F-B5AE-5757-3428-C5A46F650362}"/>
                </a:ext>
              </a:extLst>
            </p:cNvPr>
            <p:cNvSpPr/>
            <p:nvPr/>
          </p:nvSpPr>
          <p:spPr>
            <a:xfrm>
              <a:off x="-17094264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7E0F3B05-C087-BAF8-4BCF-369AA9AD7670}"/>
                </a:ext>
              </a:extLst>
            </p:cNvPr>
            <p:cNvSpPr/>
            <p:nvPr/>
          </p:nvSpPr>
          <p:spPr>
            <a:xfrm>
              <a:off x="-18349373" y="2231515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B2FBE382-F652-CD24-7998-025BC148C653}"/>
                </a:ext>
              </a:extLst>
            </p:cNvPr>
            <p:cNvSpPr/>
            <p:nvPr/>
          </p:nvSpPr>
          <p:spPr>
            <a:xfrm>
              <a:off x="-16780406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6B116F92-91CB-708E-3C59-F1EA9B0BFFF4}"/>
                </a:ext>
              </a:extLst>
            </p:cNvPr>
            <p:cNvSpPr/>
            <p:nvPr/>
          </p:nvSpPr>
          <p:spPr>
            <a:xfrm>
              <a:off x="-16230752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620876C0-92E6-2BB8-E78C-F017571FECC6}"/>
                </a:ext>
              </a:extLst>
            </p:cNvPr>
            <p:cNvSpPr/>
            <p:nvPr/>
          </p:nvSpPr>
          <p:spPr>
            <a:xfrm>
              <a:off x="-16466548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79903138-3372-09A6-DB34-2BA1683CECA6}"/>
                </a:ext>
              </a:extLst>
            </p:cNvPr>
            <p:cNvSpPr/>
            <p:nvPr/>
          </p:nvSpPr>
          <p:spPr>
            <a:xfrm>
              <a:off x="-17486264" y="2299427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93C95640-49FB-0E1F-2ADB-CA2B5059A582}"/>
                </a:ext>
              </a:extLst>
            </p:cNvPr>
            <p:cNvSpPr/>
            <p:nvPr/>
          </p:nvSpPr>
          <p:spPr>
            <a:xfrm>
              <a:off x="-16152610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3FA8580E-A5FA-4CD0-3F66-9FB0554B7CAF}"/>
                </a:ext>
              </a:extLst>
            </p:cNvPr>
            <p:cNvSpPr/>
            <p:nvPr/>
          </p:nvSpPr>
          <p:spPr>
            <a:xfrm>
              <a:off x="-17250870" y="2285845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D99BBF90-B3A3-7D6B-23B9-26896E306464}"/>
                </a:ext>
              </a:extLst>
            </p:cNvPr>
            <p:cNvSpPr/>
            <p:nvPr/>
          </p:nvSpPr>
          <p:spPr>
            <a:xfrm>
              <a:off x="-16152610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5E1B94EB-2985-0E45-B7A8-D563D6FFACB8}"/>
                </a:ext>
              </a:extLst>
            </p:cNvPr>
            <p:cNvSpPr/>
            <p:nvPr/>
          </p:nvSpPr>
          <p:spPr>
            <a:xfrm>
              <a:off x="-15838752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2256DE4A-1AD9-0DC6-5CA7-4ADFE233C937}"/>
                </a:ext>
              </a:extLst>
            </p:cNvPr>
            <p:cNvSpPr/>
            <p:nvPr/>
          </p:nvSpPr>
          <p:spPr>
            <a:xfrm>
              <a:off x="-17800121" y="2299427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56219F0F-D67E-EA2B-A6F4-B63DAAAC1E1A}"/>
                </a:ext>
              </a:extLst>
            </p:cNvPr>
            <p:cNvSpPr/>
            <p:nvPr/>
          </p:nvSpPr>
          <p:spPr>
            <a:xfrm>
              <a:off x="-16544610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96CAA2D1-5746-3B27-57C6-9E0F771558EE}"/>
                </a:ext>
              </a:extLst>
            </p:cNvPr>
            <p:cNvSpPr/>
            <p:nvPr/>
          </p:nvSpPr>
          <p:spPr>
            <a:xfrm>
              <a:off x="-16544610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F04E7FCD-D52E-10DE-5C09-A8E5E047A2BC}"/>
                </a:ext>
              </a:extLst>
            </p:cNvPr>
            <p:cNvSpPr/>
            <p:nvPr/>
          </p:nvSpPr>
          <p:spPr>
            <a:xfrm>
              <a:off x="-16858467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7A8DC2B9-43E2-DA11-0DC3-BE833F8872BE}"/>
                </a:ext>
              </a:extLst>
            </p:cNvPr>
            <p:cNvSpPr/>
            <p:nvPr/>
          </p:nvSpPr>
          <p:spPr>
            <a:xfrm>
              <a:off x="-15289662" y="22179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8AAFD677-66B0-F3FC-3519-428A478F6933}"/>
                </a:ext>
              </a:extLst>
            </p:cNvPr>
            <p:cNvSpPr/>
            <p:nvPr/>
          </p:nvSpPr>
          <p:spPr>
            <a:xfrm>
              <a:off x="-15603519" y="22179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11984D28-852A-C1E3-ECC3-EF41113C1E60}"/>
                </a:ext>
              </a:extLst>
            </p:cNvPr>
            <p:cNvSpPr/>
            <p:nvPr/>
          </p:nvSpPr>
          <p:spPr>
            <a:xfrm>
              <a:off x="-17172325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87B89BE9-D220-5CC4-2EC4-B22DD2840F05}"/>
                </a:ext>
              </a:extLst>
            </p:cNvPr>
            <p:cNvSpPr/>
            <p:nvPr/>
          </p:nvSpPr>
          <p:spPr>
            <a:xfrm>
              <a:off x="-15839235" y="2285853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97C2F534-922A-DF85-E99E-B4D47E9AD67B}"/>
                </a:ext>
              </a:extLst>
            </p:cNvPr>
            <p:cNvSpPr/>
            <p:nvPr/>
          </p:nvSpPr>
          <p:spPr>
            <a:xfrm>
              <a:off x="-17486183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877D3905-4E45-70B0-F4B1-99EF0662ABD9}"/>
                </a:ext>
              </a:extLst>
            </p:cNvPr>
            <p:cNvSpPr/>
            <p:nvPr/>
          </p:nvSpPr>
          <p:spPr>
            <a:xfrm>
              <a:off x="-19055553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8EACE1FE-A81D-AC47-BC45-7B922F016350}"/>
                </a:ext>
              </a:extLst>
            </p:cNvPr>
            <p:cNvSpPr/>
            <p:nvPr/>
          </p:nvSpPr>
          <p:spPr>
            <a:xfrm>
              <a:off x="-18035434" y="1878229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AB3D10AC-A60B-27C4-A898-43467AFA1B61}"/>
                </a:ext>
              </a:extLst>
            </p:cNvPr>
            <p:cNvSpPr/>
            <p:nvPr/>
          </p:nvSpPr>
          <p:spPr>
            <a:xfrm>
              <a:off x="-17172406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1" name="Ellipse 250">
              <a:extLst>
                <a:ext uri="{FF2B5EF4-FFF2-40B4-BE49-F238E27FC236}">
                  <a16:creationId xmlns:a16="http://schemas.microsoft.com/office/drawing/2014/main" id="{B275CE63-2F61-C801-9E81-827BF6F99FBD}"/>
                </a:ext>
              </a:extLst>
            </p:cNvPr>
            <p:cNvSpPr/>
            <p:nvPr/>
          </p:nvSpPr>
          <p:spPr>
            <a:xfrm>
              <a:off x="-17800041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2" name="Ellipse 251">
              <a:extLst>
                <a:ext uri="{FF2B5EF4-FFF2-40B4-BE49-F238E27FC236}">
                  <a16:creationId xmlns:a16="http://schemas.microsoft.com/office/drawing/2014/main" id="{4667A87C-4F14-1E63-9137-D2835D4995C2}"/>
                </a:ext>
              </a:extLst>
            </p:cNvPr>
            <p:cNvSpPr/>
            <p:nvPr/>
          </p:nvSpPr>
          <p:spPr>
            <a:xfrm>
              <a:off x="-17486264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3" name="Ellipse 252">
              <a:extLst>
                <a:ext uri="{FF2B5EF4-FFF2-40B4-BE49-F238E27FC236}">
                  <a16:creationId xmlns:a16="http://schemas.microsoft.com/office/drawing/2014/main" id="{D57BDA6B-F269-0F6C-BDAC-657D5D660F30}"/>
                </a:ext>
              </a:extLst>
            </p:cNvPr>
            <p:cNvSpPr/>
            <p:nvPr/>
          </p:nvSpPr>
          <p:spPr>
            <a:xfrm>
              <a:off x="-17800121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4" name="Ellipse 253">
              <a:extLst>
                <a:ext uri="{FF2B5EF4-FFF2-40B4-BE49-F238E27FC236}">
                  <a16:creationId xmlns:a16="http://schemas.microsoft.com/office/drawing/2014/main" id="{27DFFF7B-CF99-48D3-782A-1767615B1198}"/>
                </a:ext>
              </a:extLst>
            </p:cNvPr>
            <p:cNvSpPr/>
            <p:nvPr/>
          </p:nvSpPr>
          <p:spPr>
            <a:xfrm>
              <a:off x="-18113899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5" name="Ellipse 254">
              <a:extLst>
                <a:ext uri="{FF2B5EF4-FFF2-40B4-BE49-F238E27FC236}">
                  <a16:creationId xmlns:a16="http://schemas.microsoft.com/office/drawing/2014/main" id="{28755307-E699-FB96-1A99-6EB6FD88E148}"/>
                </a:ext>
              </a:extLst>
            </p:cNvPr>
            <p:cNvSpPr/>
            <p:nvPr/>
          </p:nvSpPr>
          <p:spPr>
            <a:xfrm>
              <a:off x="-18113979" y="22179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6" name="Ellipse 255">
              <a:extLst>
                <a:ext uri="{FF2B5EF4-FFF2-40B4-BE49-F238E27FC236}">
                  <a16:creationId xmlns:a16="http://schemas.microsoft.com/office/drawing/2014/main" id="{370AF531-BF46-0BB4-95AF-F6EC2AB74FED}"/>
                </a:ext>
              </a:extLst>
            </p:cNvPr>
            <p:cNvSpPr/>
            <p:nvPr/>
          </p:nvSpPr>
          <p:spPr>
            <a:xfrm>
              <a:off x="-18898140" y="18918357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7" name="Ellipse 256">
              <a:extLst>
                <a:ext uri="{FF2B5EF4-FFF2-40B4-BE49-F238E27FC236}">
                  <a16:creationId xmlns:a16="http://schemas.microsoft.com/office/drawing/2014/main" id="{0051A082-79DF-E22F-1DB9-BDBEA948F6F3}"/>
                </a:ext>
              </a:extLst>
            </p:cNvPr>
            <p:cNvSpPr/>
            <p:nvPr/>
          </p:nvSpPr>
          <p:spPr>
            <a:xfrm>
              <a:off x="-18741614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8" name="Ellipse 257">
              <a:extLst>
                <a:ext uri="{FF2B5EF4-FFF2-40B4-BE49-F238E27FC236}">
                  <a16:creationId xmlns:a16="http://schemas.microsoft.com/office/drawing/2014/main" id="{23508082-E2E9-7A2C-7940-F28168AADEEB}"/>
                </a:ext>
              </a:extLst>
            </p:cNvPr>
            <p:cNvSpPr/>
            <p:nvPr/>
          </p:nvSpPr>
          <p:spPr>
            <a:xfrm>
              <a:off x="-18427757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9" name="Ellipse 258">
              <a:extLst>
                <a:ext uri="{FF2B5EF4-FFF2-40B4-BE49-F238E27FC236}">
                  <a16:creationId xmlns:a16="http://schemas.microsoft.com/office/drawing/2014/main" id="{BB60403B-1093-FCC4-D632-89AEE5CB6222}"/>
                </a:ext>
              </a:extLst>
            </p:cNvPr>
            <p:cNvSpPr/>
            <p:nvPr/>
          </p:nvSpPr>
          <p:spPr>
            <a:xfrm>
              <a:off x="-16231235" y="2190744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0" name="Ellipse 259">
              <a:extLst>
                <a:ext uri="{FF2B5EF4-FFF2-40B4-BE49-F238E27FC236}">
                  <a16:creationId xmlns:a16="http://schemas.microsoft.com/office/drawing/2014/main" id="{C5F5BE0F-849E-42ED-D8D7-4A055C3D93F2}"/>
                </a:ext>
              </a:extLst>
            </p:cNvPr>
            <p:cNvSpPr/>
            <p:nvPr/>
          </p:nvSpPr>
          <p:spPr>
            <a:xfrm>
              <a:off x="-18741614" y="2027683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1" name="Ellipse 260">
              <a:extLst>
                <a:ext uri="{FF2B5EF4-FFF2-40B4-BE49-F238E27FC236}">
                  <a16:creationId xmlns:a16="http://schemas.microsoft.com/office/drawing/2014/main" id="{4F36AE7E-C0AA-A11E-BDA5-E9046A2FD1D7}"/>
                </a:ext>
              </a:extLst>
            </p:cNvPr>
            <p:cNvSpPr/>
            <p:nvPr/>
          </p:nvSpPr>
          <p:spPr>
            <a:xfrm>
              <a:off x="-18427757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2" name="Ellipse 261">
              <a:extLst>
                <a:ext uri="{FF2B5EF4-FFF2-40B4-BE49-F238E27FC236}">
                  <a16:creationId xmlns:a16="http://schemas.microsoft.com/office/drawing/2014/main" id="{B62E7BFF-2191-4E48-0BC8-3594E94AA913}"/>
                </a:ext>
              </a:extLst>
            </p:cNvPr>
            <p:cNvSpPr/>
            <p:nvPr/>
          </p:nvSpPr>
          <p:spPr>
            <a:xfrm>
              <a:off x="-18113899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3" name="Ellipse 262">
              <a:extLst>
                <a:ext uri="{FF2B5EF4-FFF2-40B4-BE49-F238E27FC236}">
                  <a16:creationId xmlns:a16="http://schemas.microsoft.com/office/drawing/2014/main" id="{C78CF000-0479-B51C-E02E-0F96C858CDE9}"/>
                </a:ext>
              </a:extLst>
            </p:cNvPr>
            <p:cNvSpPr/>
            <p:nvPr/>
          </p:nvSpPr>
          <p:spPr>
            <a:xfrm>
              <a:off x="-18584363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4" name="Ellipse 263">
              <a:extLst>
                <a:ext uri="{FF2B5EF4-FFF2-40B4-BE49-F238E27FC236}">
                  <a16:creationId xmlns:a16="http://schemas.microsoft.com/office/drawing/2014/main" id="{BB480489-C527-E411-7307-07B4A1992271}"/>
                </a:ext>
              </a:extLst>
            </p:cNvPr>
            <p:cNvSpPr/>
            <p:nvPr/>
          </p:nvSpPr>
          <p:spPr>
            <a:xfrm>
              <a:off x="-17800041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5" name="Ellipse 264">
              <a:extLst>
                <a:ext uri="{FF2B5EF4-FFF2-40B4-BE49-F238E27FC236}">
                  <a16:creationId xmlns:a16="http://schemas.microsoft.com/office/drawing/2014/main" id="{70FF21C7-7524-0457-1BE7-0D01C612AA4F}"/>
                </a:ext>
              </a:extLst>
            </p:cNvPr>
            <p:cNvSpPr/>
            <p:nvPr/>
          </p:nvSpPr>
          <p:spPr>
            <a:xfrm>
              <a:off x="-17956889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6" name="Ellipse 265">
              <a:extLst>
                <a:ext uri="{FF2B5EF4-FFF2-40B4-BE49-F238E27FC236}">
                  <a16:creationId xmlns:a16="http://schemas.microsoft.com/office/drawing/2014/main" id="{855DA2A1-D564-E69C-FDEE-336D50F22732}"/>
                </a:ext>
              </a:extLst>
            </p:cNvPr>
            <p:cNvSpPr/>
            <p:nvPr/>
          </p:nvSpPr>
          <p:spPr>
            <a:xfrm>
              <a:off x="-16858467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7" name="Ellipse 266">
              <a:extLst>
                <a:ext uri="{FF2B5EF4-FFF2-40B4-BE49-F238E27FC236}">
                  <a16:creationId xmlns:a16="http://schemas.microsoft.com/office/drawing/2014/main" id="{81D30E9D-2599-7376-5428-64749C837E9A}"/>
                </a:ext>
              </a:extLst>
            </p:cNvPr>
            <p:cNvSpPr/>
            <p:nvPr/>
          </p:nvSpPr>
          <p:spPr>
            <a:xfrm>
              <a:off x="-17329496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8" name="Ellipse 267">
              <a:extLst>
                <a:ext uri="{FF2B5EF4-FFF2-40B4-BE49-F238E27FC236}">
                  <a16:creationId xmlns:a16="http://schemas.microsoft.com/office/drawing/2014/main" id="{C8B1A16C-6112-D957-3181-4B72777A9773}"/>
                </a:ext>
              </a:extLst>
            </p:cNvPr>
            <p:cNvSpPr/>
            <p:nvPr/>
          </p:nvSpPr>
          <p:spPr>
            <a:xfrm>
              <a:off x="-17486183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9" name="Ellipse 268">
              <a:extLst>
                <a:ext uri="{FF2B5EF4-FFF2-40B4-BE49-F238E27FC236}">
                  <a16:creationId xmlns:a16="http://schemas.microsoft.com/office/drawing/2014/main" id="{11205AA4-0CD5-2DAB-AD2F-6526A52B52D5}"/>
                </a:ext>
              </a:extLst>
            </p:cNvPr>
            <p:cNvSpPr/>
            <p:nvPr/>
          </p:nvSpPr>
          <p:spPr>
            <a:xfrm>
              <a:off x="-16702102" y="20005430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0" name="Ellipse 269">
              <a:extLst>
                <a:ext uri="{FF2B5EF4-FFF2-40B4-BE49-F238E27FC236}">
                  <a16:creationId xmlns:a16="http://schemas.microsoft.com/office/drawing/2014/main" id="{5DDEED03-3A96-0969-21E6-41CD4B4BD855}"/>
                </a:ext>
              </a:extLst>
            </p:cNvPr>
            <p:cNvSpPr/>
            <p:nvPr/>
          </p:nvSpPr>
          <p:spPr>
            <a:xfrm>
              <a:off x="-15133055" y="21907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1" name="Ellipse 270">
              <a:extLst>
                <a:ext uri="{FF2B5EF4-FFF2-40B4-BE49-F238E27FC236}">
                  <a16:creationId xmlns:a16="http://schemas.microsoft.com/office/drawing/2014/main" id="{2E04AD84-1682-81CB-57E6-582C2D1EF56B}"/>
                </a:ext>
              </a:extLst>
            </p:cNvPr>
            <p:cNvSpPr/>
            <p:nvPr/>
          </p:nvSpPr>
          <p:spPr>
            <a:xfrm>
              <a:off x="-16152690" y="20141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2" name="Ellipse 271">
              <a:extLst>
                <a:ext uri="{FF2B5EF4-FFF2-40B4-BE49-F238E27FC236}">
                  <a16:creationId xmlns:a16="http://schemas.microsoft.com/office/drawing/2014/main" id="{2F1EB194-21B9-300C-3A77-DB3013E5E722}"/>
                </a:ext>
              </a:extLst>
            </p:cNvPr>
            <p:cNvSpPr/>
            <p:nvPr/>
          </p:nvSpPr>
          <p:spPr>
            <a:xfrm>
              <a:off x="-16544932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3" name="Ellipse 272">
              <a:extLst>
                <a:ext uri="{FF2B5EF4-FFF2-40B4-BE49-F238E27FC236}">
                  <a16:creationId xmlns:a16="http://schemas.microsoft.com/office/drawing/2014/main" id="{C3D97059-EAAA-177C-615E-5D7ED86B2953}"/>
                </a:ext>
              </a:extLst>
            </p:cNvPr>
            <p:cNvSpPr/>
            <p:nvPr/>
          </p:nvSpPr>
          <p:spPr>
            <a:xfrm>
              <a:off x="-15054188" y="22043108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4" name="Ellipse 273">
              <a:extLst>
                <a:ext uri="{FF2B5EF4-FFF2-40B4-BE49-F238E27FC236}">
                  <a16:creationId xmlns:a16="http://schemas.microsoft.com/office/drawing/2014/main" id="{E3B482C5-0D47-5F05-FCB0-464E7EE5C08B}"/>
                </a:ext>
              </a:extLst>
            </p:cNvPr>
            <p:cNvSpPr/>
            <p:nvPr/>
          </p:nvSpPr>
          <p:spPr>
            <a:xfrm>
              <a:off x="-16936932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5" name="Ellipse 274">
              <a:extLst>
                <a:ext uri="{FF2B5EF4-FFF2-40B4-BE49-F238E27FC236}">
                  <a16:creationId xmlns:a16="http://schemas.microsoft.com/office/drawing/2014/main" id="{02AD9FFD-183A-0F9E-DA82-C0B873C5DDAC}"/>
                </a:ext>
              </a:extLst>
            </p:cNvPr>
            <p:cNvSpPr/>
            <p:nvPr/>
          </p:nvSpPr>
          <p:spPr>
            <a:xfrm>
              <a:off x="-16937012" y="22858454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6" name="Ellipse 275">
              <a:extLst>
                <a:ext uri="{FF2B5EF4-FFF2-40B4-BE49-F238E27FC236}">
                  <a16:creationId xmlns:a16="http://schemas.microsoft.com/office/drawing/2014/main" id="{17532A66-AE30-9F1C-1C92-697EC66BFC44}"/>
                </a:ext>
              </a:extLst>
            </p:cNvPr>
            <p:cNvSpPr/>
            <p:nvPr/>
          </p:nvSpPr>
          <p:spPr>
            <a:xfrm>
              <a:off x="-19604562" y="21499652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7" name="Ellipse 276">
              <a:extLst>
                <a:ext uri="{FF2B5EF4-FFF2-40B4-BE49-F238E27FC236}">
                  <a16:creationId xmlns:a16="http://schemas.microsoft.com/office/drawing/2014/main" id="{C075233E-D025-0BAC-2971-48C1F88B79F0}"/>
                </a:ext>
              </a:extLst>
            </p:cNvPr>
            <p:cNvSpPr/>
            <p:nvPr/>
          </p:nvSpPr>
          <p:spPr>
            <a:xfrm>
              <a:off x="-17172325" y="19190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8D540139-86E2-270B-CD42-D932155350C3}"/>
                </a:ext>
              </a:extLst>
            </p:cNvPr>
            <p:cNvSpPr/>
            <p:nvPr/>
          </p:nvSpPr>
          <p:spPr>
            <a:xfrm>
              <a:off x="-17250790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3934277F-57B9-B784-30CE-AA9913EF3C08}"/>
                </a:ext>
              </a:extLst>
            </p:cNvPr>
            <p:cNvSpPr/>
            <p:nvPr/>
          </p:nvSpPr>
          <p:spPr>
            <a:xfrm>
              <a:off x="-18270586" y="18918276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6FF67A01-4080-DD9D-99CA-B374DDABA0E3}"/>
                </a:ext>
              </a:extLst>
            </p:cNvPr>
            <p:cNvSpPr/>
            <p:nvPr/>
          </p:nvSpPr>
          <p:spPr>
            <a:xfrm>
              <a:off x="-16231074" y="21363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1" name="Ellipse 280">
              <a:extLst>
                <a:ext uri="{FF2B5EF4-FFF2-40B4-BE49-F238E27FC236}">
                  <a16:creationId xmlns:a16="http://schemas.microsoft.com/office/drawing/2014/main" id="{25E051EC-D4FA-D857-C18A-BEEB74257F44}"/>
                </a:ext>
              </a:extLst>
            </p:cNvPr>
            <p:cNvSpPr/>
            <p:nvPr/>
          </p:nvSpPr>
          <p:spPr>
            <a:xfrm>
              <a:off x="-19133695" y="20141335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2" name="Ellipse 281">
              <a:extLst>
                <a:ext uri="{FF2B5EF4-FFF2-40B4-BE49-F238E27FC236}">
                  <a16:creationId xmlns:a16="http://schemas.microsoft.com/office/drawing/2014/main" id="{F220A9E2-A260-3B73-0ED5-3A15FBF30EFF}"/>
                </a:ext>
              </a:extLst>
            </p:cNvPr>
            <p:cNvSpPr/>
            <p:nvPr/>
          </p:nvSpPr>
          <p:spPr>
            <a:xfrm>
              <a:off x="-15917458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3" name="Ellipse 282">
              <a:extLst>
                <a:ext uri="{FF2B5EF4-FFF2-40B4-BE49-F238E27FC236}">
                  <a16:creationId xmlns:a16="http://schemas.microsoft.com/office/drawing/2014/main" id="{D87E6E0C-8CD1-CB21-8D92-BCBCD67EA69D}"/>
                </a:ext>
              </a:extLst>
            </p:cNvPr>
            <p:cNvSpPr/>
            <p:nvPr/>
          </p:nvSpPr>
          <p:spPr>
            <a:xfrm>
              <a:off x="-17564648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4" name="Ellipse 283">
              <a:extLst>
                <a:ext uri="{FF2B5EF4-FFF2-40B4-BE49-F238E27FC236}">
                  <a16:creationId xmlns:a16="http://schemas.microsoft.com/office/drawing/2014/main" id="{B90E8D94-6E9A-CE80-065A-72040743677E}"/>
                </a:ext>
              </a:extLst>
            </p:cNvPr>
            <p:cNvSpPr/>
            <p:nvPr/>
          </p:nvSpPr>
          <p:spPr>
            <a:xfrm>
              <a:off x="-17721576" y="20141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5" name="Ellipse 284">
              <a:extLst>
                <a:ext uri="{FF2B5EF4-FFF2-40B4-BE49-F238E27FC236}">
                  <a16:creationId xmlns:a16="http://schemas.microsoft.com/office/drawing/2014/main" id="{2EC85C48-9385-D20C-41E1-E350648DDEFD}"/>
                </a:ext>
              </a:extLst>
            </p:cNvPr>
            <p:cNvSpPr/>
            <p:nvPr/>
          </p:nvSpPr>
          <p:spPr>
            <a:xfrm>
              <a:off x="-15289662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6" name="Ellipse 285">
              <a:extLst>
                <a:ext uri="{FF2B5EF4-FFF2-40B4-BE49-F238E27FC236}">
                  <a16:creationId xmlns:a16="http://schemas.microsoft.com/office/drawing/2014/main" id="{B1FDC00F-5C83-235B-8595-D71E0D99374C}"/>
                </a:ext>
              </a:extLst>
            </p:cNvPr>
            <p:cNvSpPr/>
            <p:nvPr/>
          </p:nvSpPr>
          <p:spPr>
            <a:xfrm>
              <a:off x="-18349292" y="20141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7" name="Ellipse 286">
              <a:extLst>
                <a:ext uri="{FF2B5EF4-FFF2-40B4-BE49-F238E27FC236}">
                  <a16:creationId xmlns:a16="http://schemas.microsoft.com/office/drawing/2014/main" id="{52996646-6D2F-944A-5C58-A1A845AE5C56}"/>
                </a:ext>
              </a:extLst>
            </p:cNvPr>
            <p:cNvSpPr/>
            <p:nvPr/>
          </p:nvSpPr>
          <p:spPr>
            <a:xfrm>
              <a:off x="-15603600" y="21363909"/>
              <a:ext cx="78303" cy="7830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8" name="Ellipse 287">
              <a:extLst>
                <a:ext uri="{FF2B5EF4-FFF2-40B4-BE49-F238E27FC236}">
                  <a16:creationId xmlns:a16="http://schemas.microsoft.com/office/drawing/2014/main" id="{CC2DCE24-33C2-4D66-1072-1E1CBA6CB478}"/>
                </a:ext>
              </a:extLst>
            </p:cNvPr>
            <p:cNvSpPr/>
            <p:nvPr/>
          </p:nvSpPr>
          <p:spPr>
            <a:xfrm>
              <a:off x="-18035434" y="2014141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9" name="Ellipse 288">
              <a:extLst>
                <a:ext uri="{FF2B5EF4-FFF2-40B4-BE49-F238E27FC236}">
                  <a16:creationId xmlns:a16="http://schemas.microsoft.com/office/drawing/2014/main" id="{84BBFA46-4197-543E-475A-02DA5423EB42}"/>
                </a:ext>
              </a:extLst>
            </p:cNvPr>
            <p:cNvSpPr/>
            <p:nvPr/>
          </p:nvSpPr>
          <p:spPr>
            <a:xfrm>
              <a:off x="-18505979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0" name="Ellipse 289">
              <a:extLst>
                <a:ext uri="{FF2B5EF4-FFF2-40B4-BE49-F238E27FC236}">
                  <a16:creationId xmlns:a16="http://schemas.microsoft.com/office/drawing/2014/main" id="{712FBD67-8DCF-CD76-974F-05A7EEFDBAEE}"/>
                </a:ext>
              </a:extLst>
            </p:cNvPr>
            <p:cNvSpPr/>
            <p:nvPr/>
          </p:nvSpPr>
          <p:spPr>
            <a:xfrm>
              <a:off x="-18663069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1" name="Ellipse 290">
              <a:extLst>
                <a:ext uri="{FF2B5EF4-FFF2-40B4-BE49-F238E27FC236}">
                  <a16:creationId xmlns:a16="http://schemas.microsoft.com/office/drawing/2014/main" id="{7D6D6E05-7D48-57C6-7C6F-EF6A0C543B01}"/>
                </a:ext>
              </a:extLst>
            </p:cNvPr>
            <p:cNvSpPr/>
            <p:nvPr/>
          </p:nvSpPr>
          <p:spPr>
            <a:xfrm>
              <a:off x="-18819837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2" name="Ellipse 291">
              <a:extLst>
                <a:ext uri="{FF2B5EF4-FFF2-40B4-BE49-F238E27FC236}">
                  <a16:creationId xmlns:a16="http://schemas.microsoft.com/office/drawing/2014/main" id="{6F25E999-E7EF-EEEC-FCCC-39858E0FE293}"/>
                </a:ext>
              </a:extLst>
            </p:cNvPr>
            <p:cNvSpPr/>
            <p:nvPr/>
          </p:nvSpPr>
          <p:spPr>
            <a:xfrm>
              <a:off x="-16780325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3" name="Ellipse 292">
              <a:extLst>
                <a:ext uri="{FF2B5EF4-FFF2-40B4-BE49-F238E27FC236}">
                  <a16:creationId xmlns:a16="http://schemas.microsoft.com/office/drawing/2014/main" id="{99CA99E8-9B9D-DA29-9DBB-8E886D805B54}"/>
                </a:ext>
              </a:extLst>
            </p:cNvPr>
            <p:cNvSpPr/>
            <p:nvPr/>
          </p:nvSpPr>
          <p:spPr>
            <a:xfrm>
              <a:off x="-15995600" y="2095627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4" name="Ellipse 293">
              <a:extLst>
                <a:ext uri="{FF2B5EF4-FFF2-40B4-BE49-F238E27FC236}">
                  <a16:creationId xmlns:a16="http://schemas.microsoft.com/office/drawing/2014/main" id="{5947E01E-374B-6F69-F171-9AAA0FDB6642}"/>
                </a:ext>
              </a:extLst>
            </p:cNvPr>
            <p:cNvSpPr/>
            <p:nvPr/>
          </p:nvSpPr>
          <p:spPr>
            <a:xfrm>
              <a:off x="-15681742" y="2204327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5" name="Ellipse 294">
              <a:extLst>
                <a:ext uri="{FF2B5EF4-FFF2-40B4-BE49-F238E27FC236}">
                  <a16:creationId xmlns:a16="http://schemas.microsoft.com/office/drawing/2014/main" id="{DD232147-0B15-34C4-C236-E6A1BDF1F4FA}"/>
                </a:ext>
              </a:extLst>
            </p:cNvPr>
            <p:cNvSpPr/>
            <p:nvPr/>
          </p:nvSpPr>
          <p:spPr>
            <a:xfrm>
              <a:off x="-15367884" y="2204327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6" name="Ellipse 295">
              <a:extLst>
                <a:ext uri="{FF2B5EF4-FFF2-40B4-BE49-F238E27FC236}">
                  <a16:creationId xmlns:a16="http://schemas.microsoft.com/office/drawing/2014/main" id="{A9122654-9A00-FC6D-5774-F9732B0D7E37}"/>
                </a:ext>
              </a:extLst>
            </p:cNvPr>
            <p:cNvSpPr/>
            <p:nvPr/>
          </p:nvSpPr>
          <p:spPr>
            <a:xfrm>
              <a:off x="-16780245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7" name="Ellipse 296">
              <a:extLst>
                <a:ext uri="{FF2B5EF4-FFF2-40B4-BE49-F238E27FC236}">
                  <a16:creationId xmlns:a16="http://schemas.microsoft.com/office/drawing/2014/main" id="{35229E5C-9370-A38F-9924-3BA3F051E636}"/>
                </a:ext>
              </a:extLst>
            </p:cNvPr>
            <p:cNvSpPr/>
            <p:nvPr/>
          </p:nvSpPr>
          <p:spPr>
            <a:xfrm>
              <a:off x="-16623155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8" name="Ellipse 297">
              <a:extLst>
                <a:ext uri="{FF2B5EF4-FFF2-40B4-BE49-F238E27FC236}">
                  <a16:creationId xmlns:a16="http://schemas.microsoft.com/office/drawing/2014/main" id="{FBDBE594-E8E0-D24D-A3B4-4881C809D0C1}"/>
                </a:ext>
              </a:extLst>
            </p:cNvPr>
            <p:cNvSpPr/>
            <p:nvPr/>
          </p:nvSpPr>
          <p:spPr>
            <a:xfrm>
              <a:off x="-16466387" y="2014125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9" name="Ellipse 298">
              <a:extLst>
                <a:ext uri="{FF2B5EF4-FFF2-40B4-BE49-F238E27FC236}">
                  <a16:creationId xmlns:a16="http://schemas.microsoft.com/office/drawing/2014/main" id="{B858277E-874B-C5A0-BFAB-AED5EE50E8BB}"/>
                </a:ext>
              </a:extLst>
            </p:cNvPr>
            <p:cNvSpPr/>
            <p:nvPr/>
          </p:nvSpPr>
          <p:spPr>
            <a:xfrm>
              <a:off x="-15681742" y="2149973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0" name="Ellipse 299">
              <a:extLst>
                <a:ext uri="{FF2B5EF4-FFF2-40B4-BE49-F238E27FC236}">
                  <a16:creationId xmlns:a16="http://schemas.microsoft.com/office/drawing/2014/main" id="{FA478F8C-CD2A-7213-0B37-445E4D5E74D3}"/>
                </a:ext>
              </a:extLst>
            </p:cNvPr>
            <p:cNvSpPr/>
            <p:nvPr/>
          </p:nvSpPr>
          <p:spPr>
            <a:xfrm>
              <a:off x="-16074387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1" name="Ellipse 300">
              <a:extLst>
                <a:ext uri="{FF2B5EF4-FFF2-40B4-BE49-F238E27FC236}">
                  <a16:creationId xmlns:a16="http://schemas.microsoft.com/office/drawing/2014/main" id="{B817BD44-2B46-D623-483F-F2247AB42952}"/>
                </a:ext>
              </a:extLst>
            </p:cNvPr>
            <p:cNvSpPr/>
            <p:nvPr/>
          </p:nvSpPr>
          <p:spPr>
            <a:xfrm>
              <a:off x="-16388245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2" name="Ellipse 301">
              <a:extLst>
                <a:ext uri="{FF2B5EF4-FFF2-40B4-BE49-F238E27FC236}">
                  <a16:creationId xmlns:a16="http://schemas.microsoft.com/office/drawing/2014/main" id="{2FD28359-09D8-2944-E740-43EFD23A97A9}"/>
                </a:ext>
              </a:extLst>
            </p:cNvPr>
            <p:cNvSpPr/>
            <p:nvPr/>
          </p:nvSpPr>
          <p:spPr>
            <a:xfrm>
              <a:off x="-15838832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3" name="Ellipse 302">
              <a:extLst>
                <a:ext uri="{FF2B5EF4-FFF2-40B4-BE49-F238E27FC236}">
                  <a16:creationId xmlns:a16="http://schemas.microsoft.com/office/drawing/2014/main" id="{0B61C217-D667-7A84-3D30-842A540CF724}"/>
                </a:ext>
              </a:extLst>
            </p:cNvPr>
            <p:cNvSpPr/>
            <p:nvPr/>
          </p:nvSpPr>
          <p:spPr>
            <a:xfrm>
              <a:off x="-15289742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4" name="Ellipse 303">
              <a:extLst>
                <a:ext uri="{FF2B5EF4-FFF2-40B4-BE49-F238E27FC236}">
                  <a16:creationId xmlns:a16="http://schemas.microsoft.com/office/drawing/2014/main" id="{21713F7A-9C1C-0C3D-ECB4-51341CCBC2F2}"/>
                </a:ext>
              </a:extLst>
            </p:cNvPr>
            <p:cNvSpPr/>
            <p:nvPr/>
          </p:nvSpPr>
          <p:spPr>
            <a:xfrm>
              <a:off x="-17015799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5" name="Ellipse 304">
              <a:extLst>
                <a:ext uri="{FF2B5EF4-FFF2-40B4-BE49-F238E27FC236}">
                  <a16:creationId xmlns:a16="http://schemas.microsoft.com/office/drawing/2014/main" id="{3F767C37-6C22-CFF9-1628-03FF06093EA0}"/>
                </a:ext>
              </a:extLst>
            </p:cNvPr>
            <p:cNvSpPr/>
            <p:nvPr/>
          </p:nvSpPr>
          <p:spPr>
            <a:xfrm>
              <a:off x="-16309377" y="2313034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6" name="Ellipse 305">
              <a:extLst>
                <a:ext uri="{FF2B5EF4-FFF2-40B4-BE49-F238E27FC236}">
                  <a16:creationId xmlns:a16="http://schemas.microsoft.com/office/drawing/2014/main" id="{92F8948B-CBA6-AA33-2A8C-C88FE37F681B}"/>
                </a:ext>
              </a:extLst>
            </p:cNvPr>
            <p:cNvSpPr/>
            <p:nvPr/>
          </p:nvSpPr>
          <p:spPr>
            <a:xfrm>
              <a:off x="-16623155" y="2285869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7" name="Ellipse 306">
              <a:extLst>
                <a:ext uri="{FF2B5EF4-FFF2-40B4-BE49-F238E27FC236}">
                  <a16:creationId xmlns:a16="http://schemas.microsoft.com/office/drawing/2014/main" id="{A6779E63-C02B-9A1A-F061-450D9862B944}"/>
                </a:ext>
              </a:extLst>
            </p:cNvPr>
            <p:cNvSpPr/>
            <p:nvPr/>
          </p:nvSpPr>
          <p:spPr>
            <a:xfrm>
              <a:off x="-20153250" y="20277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8" name="Ellipse 307">
              <a:extLst>
                <a:ext uri="{FF2B5EF4-FFF2-40B4-BE49-F238E27FC236}">
                  <a16:creationId xmlns:a16="http://schemas.microsoft.com/office/drawing/2014/main" id="{387DD700-88D7-80C5-DE31-F9E2D58A73BC}"/>
                </a:ext>
              </a:extLst>
            </p:cNvPr>
            <p:cNvSpPr/>
            <p:nvPr/>
          </p:nvSpPr>
          <p:spPr>
            <a:xfrm>
              <a:off x="-18270505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9" name="Ellipse 308">
              <a:extLst>
                <a:ext uri="{FF2B5EF4-FFF2-40B4-BE49-F238E27FC236}">
                  <a16:creationId xmlns:a16="http://schemas.microsoft.com/office/drawing/2014/main" id="{EC06DB73-7859-3239-370B-06910A569147}"/>
                </a:ext>
              </a:extLst>
            </p:cNvPr>
            <p:cNvSpPr/>
            <p:nvPr/>
          </p:nvSpPr>
          <p:spPr>
            <a:xfrm>
              <a:off x="-19839472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0" name="Ellipse 309">
              <a:extLst>
                <a:ext uri="{FF2B5EF4-FFF2-40B4-BE49-F238E27FC236}">
                  <a16:creationId xmlns:a16="http://schemas.microsoft.com/office/drawing/2014/main" id="{D000B674-2E5B-59E2-4B5A-CE174CC39922}"/>
                </a:ext>
              </a:extLst>
            </p:cNvPr>
            <p:cNvSpPr/>
            <p:nvPr/>
          </p:nvSpPr>
          <p:spPr>
            <a:xfrm>
              <a:off x="-18898060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1" name="Ellipse 310">
              <a:extLst>
                <a:ext uri="{FF2B5EF4-FFF2-40B4-BE49-F238E27FC236}">
                  <a16:creationId xmlns:a16="http://schemas.microsoft.com/office/drawing/2014/main" id="{B7A60D4D-58F0-D52B-D3EA-2AFAA12925E3}"/>
                </a:ext>
              </a:extLst>
            </p:cNvPr>
            <p:cNvSpPr/>
            <p:nvPr/>
          </p:nvSpPr>
          <p:spPr>
            <a:xfrm>
              <a:off x="-19525614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2" name="Ellipse 311">
              <a:extLst>
                <a:ext uri="{FF2B5EF4-FFF2-40B4-BE49-F238E27FC236}">
                  <a16:creationId xmlns:a16="http://schemas.microsoft.com/office/drawing/2014/main" id="{498A1AA6-FCB0-6D65-8265-294A5451286D}"/>
                </a:ext>
              </a:extLst>
            </p:cNvPr>
            <p:cNvSpPr/>
            <p:nvPr/>
          </p:nvSpPr>
          <p:spPr>
            <a:xfrm>
              <a:off x="-16309297" y="2285869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3" name="Ellipse 312">
              <a:extLst>
                <a:ext uri="{FF2B5EF4-FFF2-40B4-BE49-F238E27FC236}">
                  <a16:creationId xmlns:a16="http://schemas.microsoft.com/office/drawing/2014/main" id="{BEEB0DE0-4819-5287-D3E6-B952D85B3308}"/>
                </a:ext>
              </a:extLst>
            </p:cNvPr>
            <p:cNvSpPr/>
            <p:nvPr/>
          </p:nvSpPr>
          <p:spPr>
            <a:xfrm>
              <a:off x="-15603600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4" name="Ellipse 313">
              <a:extLst>
                <a:ext uri="{FF2B5EF4-FFF2-40B4-BE49-F238E27FC236}">
                  <a16:creationId xmlns:a16="http://schemas.microsoft.com/office/drawing/2014/main" id="{C0FE5CFF-47F2-BB8F-9B69-263F59B81CD1}"/>
                </a:ext>
              </a:extLst>
            </p:cNvPr>
            <p:cNvSpPr/>
            <p:nvPr/>
          </p:nvSpPr>
          <p:spPr>
            <a:xfrm>
              <a:off x="-19211918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5" name="Ellipse 314">
              <a:extLst>
                <a:ext uri="{FF2B5EF4-FFF2-40B4-BE49-F238E27FC236}">
                  <a16:creationId xmlns:a16="http://schemas.microsoft.com/office/drawing/2014/main" id="{EE0A6FB2-C077-490E-665A-135D137CCF78}"/>
                </a:ext>
              </a:extLst>
            </p:cNvPr>
            <p:cNvSpPr/>
            <p:nvPr/>
          </p:nvSpPr>
          <p:spPr>
            <a:xfrm>
              <a:off x="-15917297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6" name="Ellipse 315">
              <a:extLst>
                <a:ext uri="{FF2B5EF4-FFF2-40B4-BE49-F238E27FC236}">
                  <a16:creationId xmlns:a16="http://schemas.microsoft.com/office/drawing/2014/main" id="{CE250DA3-5C82-153B-08B0-B290891E9710}"/>
                </a:ext>
              </a:extLst>
            </p:cNvPr>
            <p:cNvSpPr/>
            <p:nvPr/>
          </p:nvSpPr>
          <p:spPr>
            <a:xfrm>
              <a:off x="-15995519" y="2313034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7" name="Ellipse 316">
              <a:extLst>
                <a:ext uri="{FF2B5EF4-FFF2-40B4-BE49-F238E27FC236}">
                  <a16:creationId xmlns:a16="http://schemas.microsoft.com/office/drawing/2014/main" id="{E1A8154E-060D-E2CC-0724-796B1A4E13D2}"/>
                </a:ext>
              </a:extLst>
            </p:cNvPr>
            <p:cNvSpPr/>
            <p:nvPr/>
          </p:nvSpPr>
          <p:spPr>
            <a:xfrm>
              <a:off x="-19055069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8" name="Ellipse 317">
              <a:extLst>
                <a:ext uri="{FF2B5EF4-FFF2-40B4-BE49-F238E27FC236}">
                  <a16:creationId xmlns:a16="http://schemas.microsoft.com/office/drawing/2014/main" id="{F3FBFF9F-59AA-BF96-F29E-9F0E5C43EB90}"/>
                </a:ext>
              </a:extLst>
            </p:cNvPr>
            <p:cNvSpPr/>
            <p:nvPr/>
          </p:nvSpPr>
          <p:spPr>
            <a:xfrm>
              <a:off x="-18741212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9" name="Ellipse 318">
              <a:extLst>
                <a:ext uri="{FF2B5EF4-FFF2-40B4-BE49-F238E27FC236}">
                  <a16:creationId xmlns:a16="http://schemas.microsoft.com/office/drawing/2014/main" id="{9FF07F3A-EC70-D773-DA65-F0890642D1D2}"/>
                </a:ext>
              </a:extLst>
            </p:cNvPr>
            <p:cNvSpPr/>
            <p:nvPr/>
          </p:nvSpPr>
          <p:spPr>
            <a:xfrm>
              <a:off x="-18427515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0" name="Ellipse 319">
              <a:extLst>
                <a:ext uri="{FF2B5EF4-FFF2-40B4-BE49-F238E27FC236}">
                  <a16:creationId xmlns:a16="http://schemas.microsoft.com/office/drawing/2014/main" id="{9EE32E74-2642-2D00-C167-EDF9D2BDC941}"/>
                </a:ext>
              </a:extLst>
            </p:cNvPr>
            <p:cNvSpPr/>
            <p:nvPr/>
          </p:nvSpPr>
          <p:spPr>
            <a:xfrm>
              <a:off x="-15917297" y="2326632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1" name="Ellipse 320">
              <a:extLst>
                <a:ext uri="{FF2B5EF4-FFF2-40B4-BE49-F238E27FC236}">
                  <a16:creationId xmlns:a16="http://schemas.microsoft.com/office/drawing/2014/main" id="{0CE4CD07-17C8-BCF8-999E-196955532CE5}"/>
                </a:ext>
              </a:extLst>
            </p:cNvPr>
            <p:cNvSpPr/>
            <p:nvPr/>
          </p:nvSpPr>
          <p:spPr>
            <a:xfrm>
              <a:off x="-19682866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2" name="Ellipse 321">
              <a:extLst>
                <a:ext uri="{FF2B5EF4-FFF2-40B4-BE49-F238E27FC236}">
                  <a16:creationId xmlns:a16="http://schemas.microsoft.com/office/drawing/2014/main" id="{BAC2E2AA-34C7-DFF2-30F4-B07AF5590288}"/>
                </a:ext>
              </a:extLst>
            </p:cNvPr>
            <p:cNvSpPr/>
            <p:nvPr/>
          </p:nvSpPr>
          <p:spPr>
            <a:xfrm>
              <a:off x="-19525776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3" name="Ellipse 322">
              <a:extLst>
                <a:ext uri="{FF2B5EF4-FFF2-40B4-BE49-F238E27FC236}">
                  <a16:creationId xmlns:a16="http://schemas.microsoft.com/office/drawing/2014/main" id="{D517D6D8-08DD-33CD-0A22-437D28BA254E}"/>
                </a:ext>
              </a:extLst>
            </p:cNvPr>
            <p:cNvSpPr/>
            <p:nvPr/>
          </p:nvSpPr>
          <p:spPr>
            <a:xfrm>
              <a:off x="-16858709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4" name="Ellipse 323">
              <a:extLst>
                <a:ext uri="{FF2B5EF4-FFF2-40B4-BE49-F238E27FC236}">
                  <a16:creationId xmlns:a16="http://schemas.microsoft.com/office/drawing/2014/main" id="{F82FA365-6E70-8F0E-4EDD-BF31012EC953}"/>
                </a:ext>
              </a:extLst>
            </p:cNvPr>
            <p:cNvSpPr/>
            <p:nvPr/>
          </p:nvSpPr>
          <p:spPr>
            <a:xfrm>
              <a:off x="-16545012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5" name="Ellipse 324">
              <a:extLst>
                <a:ext uri="{FF2B5EF4-FFF2-40B4-BE49-F238E27FC236}">
                  <a16:creationId xmlns:a16="http://schemas.microsoft.com/office/drawing/2014/main" id="{440BC7C1-E111-6C82-C974-FDB15B00425C}"/>
                </a:ext>
              </a:extLst>
            </p:cNvPr>
            <p:cNvSpPr/>
            <p:nvPr/>
          </p:nvSpPr>
          <p:spPr>
            <a:xfrm>
              <a:off x="-16231155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6" name="Ellipse 325">
              <a:extLst>
                <a:ext uri="{FF2B5EF4-FFF2-40B4-BE49-F238E27FC236}">
                  <a16:creationId xmlns:a16="http://schemas.microsoft.com/office/drawing/2014/main" id="{BA1ED57F-0013-4142-3803-7292069ABEF8}"/>
                </a:ext>
              </a:extLst>
            </p:cNvPr>
            <p:cNvSpPr/>
            <p:nvPr/>
          </p:nvSpPr>
          <p:spPr>
            <a:xfrm>
              <a:off x="-15917297" y="22179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7" name="Ellipse 326">
              <a:extLst>
                <a:ext uri="{FF2B5EF4-FFF2-40B4-BE49-F238E27FC236}">
                  <a16:creationId xmlns:a16="http://schemas.microsoft.com/office/drawing/2014/main" id="{2FC105AA-8FE9-AD02-8323-F57924EC1CDF}"/>
                </a:ext>
              </a:extLst>
            </p:cNvPr>
            <p:cNvSpPr/>
            <p:nvPr/>
          </p:nvSpPr>
          <p:spPr>
            <a:xfrm>
              <a:off x="-19369008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8" name="Ellipse 327">
              <a:extLst>
                <a:ext uri="{FF2B5EF4-FFF2-40B4-BE49-F238E27FC236}">
                  <a16:creationId xmlns:a16="http://schemas.microsoft.com/office/drawing/2014/main" id="{FC1342A9-C5AD-A018-60E8-6BBCD35E3AB7}"/>
                </a:ext>
              </a:extLst>
            </p:cNvPr>
            <p:cNvSpPr/>
            <p:nvPr/>
          </p:nvSpPr>
          <p:spPr>
            <a:xfrm>
              <a:off x="-18584283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9" name="Ellipse 328">
              <a:extLst>
                <a:ext uri="{FF2B5EF4-FFF2-40B4-BE49-F238E27FC236}">
                  <a16:creationId xmlns:a16="http://schemas.microsoft.com/office/drawing/2014/main" id="{12CAD619-8C9C-5D6F-05CA-A82795FDAA8E}"/>
                </a:ext>
              </a:extLst>
            </p:cNvPr>
            <p:cNvSpPr/>
            <p:nvPr/>
          </p:nvSpPr>
          <p:spPr>
            <a:xfrm>
              <a:off x="-15524974" y="190542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0" name="Ellipse 329">
              <a:extLst>
                <a:ext uri="{FF2B5EF4-FFF2-40B4-BE49-F238E27FC236}">
                  <a16:creationId xmlns:a16="http://schemas.microsoft.com/office/drawing/2014/main" id="{E98C34AE-8EEC-64C8-FAB3-919B497FB574}"/>
                </a:ext>
              </a:extLst>
            </p:cNvPr>
            <p:cNvSpPr/>
            <p:nvPr/>
          </p:nvSpPr>
          <p:spPr>
            <a:xfrm>
              <a:off x="-15211117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1" name="Ellipse 330">
              <a:extLst>
                <a:ext uri="{FF2B5EF4-FFF2-40B4-BE49-F238E27FC236}">
                  <a16:creationId xmlns:a16="http://schemas.microsoft.com/office/drawing/2014/main" id="{860DA7F6-1D15-E7D4-3D79-B4EC20640F21}"/>
                </a:ext>
              </a:extLst>
            </p:cNvPr>
            <p:cNvSpPr/>
            <p:nvPr/>
          </p:nvSpPr>
          <p:spPr>
            <a:xfrm>
              <a:off x="-15524974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2" name="Ellipse 331">
              <a:extLst>
                <a:ext uri="{FF2B5EF4-FFF2-40B4-BE49-F238E27FC236}">
                  <a16:creationId xmlns:a16="http://schemas.microsoft.com/office/drawing/2014/main" id="{3BC59C4A-39F5-574E-56CA-CE4B17966DF5}"/>
                </a:ext>
              </a:extLst>
            </p:cNvPr>
            <p:cNvSpPr/>
            <p:nvPr/>
          </p:nvSpPr>
          <p:spPr>
            <a:xfrm>
              <a:off x="-18976927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3" name="Ellipse 332">
              <a:extLst>
                <a:ext uri="{FF2B5EF4-FFF2-40B4-BE49-F238E27FC236}">
                  <a16:creationId xmlns:a16="http://schemas.microsoft.com/office/drawing/2014/main" id="{2269A622-9B9C-3DE6-0460-D8394AF16008}"/>
                </a:ext>
              </a:extLst>
            </p:cNvPr>
            <p:cNvSpPr/>
            <p:nvPr/>
          </p:nvSpPr>
          <p:spPr>
            <a:xfrm>
              <a:off x="-17643112" y="2299427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4" name="Ellipse 333">
              <a:extLst>
                <a:ext uri="{FF2B5EF4-FFF2-40B4-BE49-F238E27FC236}">
                  <a16:creationId xmlns:a16="http://schemas.microsoft.com/office/drawing/2014/main" id="{712DDFD8-624F-8AA4-20C7-0569BDA3B790}"/>
                </a:ext>
              </a:extLst>
            </p:cNvPr>
            <p:cNvSpPr/>
            <p:nvPr/>
          </p:nvSpPr>
          <p:spPr>
            <a:xfrm>
              <a:off x="-15838832" y="1986936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5" name="Ellipse 334">
              <a:extLst>
                <a:ext uri="{FF2B5EF4-FFF2-40B4-BE49-F238E27FC236}">
                  <a16:creationId xmlns:a16="http://schemas.microsoft.com/office/drawing/2014/main" id="{CF4108F5-4FA9-D5FB-6E2E-A64176F3A90B}"/>
                </a:ext>
              </a:extLst>
            </p:cNvPr>
            <p:cNvSpPr/>
            <p:nvPr/>
          </p:nvSpPr>
          <p:spPr>
            <a:xfrm>
              <a:off x="-15760609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6" name="Ellipse 335">
              <a:extLst>
                <a:ext uri="{FF2B5EF4-FFF2-40B4-BE49-F238E27FC236}">
                  <a16:creationId xmlns:a16="http://schemas.microsoft.com/office/drawing/2014/main" id="{5F71B66E-4FC2-35EF-965B-5308A49038E4}"/>
                </a:ext>
              </a:extLst>
            </p:cNvPr>
            <p:cNvSpPr/>
            <p:nvPr/>
          </p:nvSpPr>
          <p:spPr>
            <a:xfrm>
              <a:off x="-18663069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7" name="Ellipse 336">
              <a:extLst>
                <a:ext uri="{FF2B5EF4-FFF2-40B4-BE49-F238E27FC236}">
                  <a16:creationId xmlns:a16="http://schemas.microsoft.com/office/drawing/2014/main" id="{7F01D4C0-2C9E-7484-38B6-8BFB3F5D1B92}"/>
                </a:ext>
              </a:extLst>
            </p:cNvPr>
            <p:cNvSpPr/>
            <p:nvPr/>
          </p:nvSpPr>
          <p:spPr>
            <a:xfrm>
              <a:off x="-15446752" y="202771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8" name="Ellipse 337">
              <a:extLst>
                <a:ext uri="{FF2B5EF4-FFF2-40B4-BE49-F238E27FC236}">
                  <a16:creationId xmlns:a16="http://schemas.microsoft.com/office/drawing/2014/main" id="{B0437A39-6150-FBEA-A883-71398C8A08AC}"/>
                </a:ext>
              </a:extLst>
            </p:cNvPr>
            <p:cNvSpPr/>
            <p:nvPr/>
          </p:nvSpPr>
          <p:spPr>
            <a:xfrm>
              <a:off x="-17408041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9" name="Ellipse 338">
              <a:extLst>
                <a:ext uri="{FF2B5EF4-FFF2-40B4-BE49-F238E27FC236}">
                  <a16:creationId xmlns:a16="http://schemas.microsoft.com/office/drawing/2014/main" id="{38B7B30D-3427-C36B-F18F-75F4CDACFBD6}"/>
                </a:ext>
              </a:extLst>
            </p:cNvPr>
            <p:cNvSpPr/>
            <p:nvPr/>
          </p:nvSpPr>
          <p:spPr>
            <a:xfrm>
              <a:off x="-15132974" y="2027723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0" name="Ellipse 339">
              <a:extLst>
                <a:ext uri="{FF2B5EF4-FFF2-40B4-BE49-F238E27FC236}">
                  <a16:creationId xmlns:a16="http://schemas.microsoft.com/office/drawing/2014/main" id="{3F74D37B-33F9-C695-C02B-0159DC966FF2}"/>
                </a:ext>
              </a:extLst>
            </p:cNvPr>
            <p:cNvSpPr/>
            <p:nvPr/>
          </p:nvSpPr>
          <p:spPr>
            <a:xfrm>
              <a:off x="-20075107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1" name="Ellipse 340">
              <a:extLst>
                <a:ext uri="{FF2B5EF4-FFF2-40B4-BE49-F238E27FC236}">
                  <a16:creationId xmlns:a16="http://schemas.microsoft.com/office/drawing/2014/main" id="{1B2E4113-E4DF-239A-3CBC-465CC097E276}"/>
                </a:ext>
              </a:extLst>
            </p:cNvPr>
            <p:cNvSpPr/>
            <p:nvPr/>
          </p:nvSpPr>
          <p:spPr>
            <a:xfrm>
              <a:off x="-19290624" y="2095627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2" name="Ellipse 341">
              <a:extLst>
                <a:ext uri="{FF2B5EF4-FFF2-40B4-BE49-F238E27FC236}">
                  <a16:creationId xmlns:a16="http://schemas.microsoft.com/office/drawing/2014/main" id="{CBC86906-665D-BB84-091C-E8FB920B0B55}"/>
                </a:ext>
              </a:extLst>
            </p:cNvPr>
            <p:cNvSpPr/>
            <p:nvPr/>
          </p:nvSpPr>
          <p:spPr>
            <a:xfrm>
              <a:off x="-19761250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3" name="Ellipse 342">
              <a:extLst>
                <a:ext uri="{FF2B5EF4-FFF2-40B4-BE49-F238E27FC236}">
                  <a16:creationId xmlns:a16="http://schemas.microsoft.com/office/drawing/2014/main" id="{64BCF429-5AEE-721E-6A45-199495EB4875}"/>
                </a:ext>
              </a:extLst>
            </p:cNvPr>
            <p:cNvSpPr/>
            <p:nvPr/>
          </p:nvSpPr>
          <p:spPr>
            <a:xfrm>
              <a:off x="-19055069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4" name="Ellipse 343">
              <a:extLst>
                <a:ext uri="{FF2B5EF4-FFF2-40B4-BE49-F238E27FC236}">
                  <a16:creationId xmlns:a16="http://schemas.microsoft.com/office/drawing/2014/main" id="{99F8D3BC-6BA1-F359-9EAF-C8A7C28E0F06}"/>
                </a:ext>
              </a:extLst>
            </p:cNvPr>
            <p:cNvSpPr/>
            <p:nvPr/>
          </p:nvSpPr>
          <p:spPr>
            <a:xfrm>
              <a:off x="-19447392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5" name="Ellipse 344">
              <a:extLst>
                <a:ext uri="{FF2B5EF4-FFF2-40B4-BE49-F238E27FC236}">
                  <a16:creationId xmlns:a16="http://schemas.microsoft.com/office/drawing/2014/main" id="{67FA8F15-2942-C6F7-1106-EA9538C523D0}"/>
                </a:ext>
              </a:extLst>
            </p:cNvPr>
            <p:cNvSpPr/>
            <p:nvPr/>
          </p:nvSpPr>
          <p:spPr>
            <a:xfrm>
              <a:off x="-15446832" y="2082061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6" name="Ellipse 345">
              <a:extLst>
                <a:ext uri="{FF2B5EF4-FFF2-40B4-BE49-F238E27FC236}">
                  <a16:creationId xmlns:a16="http://schemas.microsoft.com/office/drawing/2014/main" id="{6DBDB6F0-9350-FB75-DA92-0F38FA8EA674}"/>
                </a:ext>
              </a:extLst>
            </p:cNvPr>
            <p:cNvSpPr/>
            <p:nvPr/>
          </p:nvSpPr>
          <p:spPr>
            <a:xfrm>
              <a:off x="-19133534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7" name="Ellipse 346">
              <a:extLst>
                <a:ext uri="{FF2B5EF4-FFF2-40B4-BE49-F238E27FC236}">
                  <a16:creationId xmlns:a16="http://schemas.microsoft.com/office/drawing/2014/main" id="{4833C49F-B93E-FCC6-4058-FE907A69B1F5}"/>
                </a:ext>
              </a:extLst>
            </p:cNvPr>
            <p:cNvSpPr/>
            <p:nvPr/>
          </p:nvSpPr>
          <p:spPr>
            <a:xfrm>
              <a:off x="-18113738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8" name="Ellipse 347">
              <a:extLst>
                <a:ext uri="{FF2B5EF4-FFF2-40B4-BE49-F238E27FC236}">
                  <a16:creationId xmlns:a16="http://schemas.microsoft.com/office/drawing/2014/main" id="{B75CBA14-9DB0-D622-AF29-0E9DFFEECFC8}"/>
                </a:ext>
              </a:extLst>
            </p:cNvPr>
            <p:cNvSpPr/>
            <p:nvPr/>
          </p:nvSpPr>
          <p:spPr>
            <a:xfrm>
              <a:off x="-18819676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9" name="Ellipse 348">
              <a:extLst>
                <a:ext uri="{FF2B5EF4-FFF2-40B4-BE49-F238E27FC236}">
                  <a16:creationId xmlns:a16="http://schemas.microsoft.com/office/drawing/2014/main" id="{FA88CC8C-E3C7-90C3-44EA-3EF40D38FEBF}"/>
                </a:ext>
              </a:extLst>
            </p:cNvPr>
            <p:cNvSpPr/>
            <p:nvPr/>
          </p:nvSpPr>
          <p:spPr>
            <a:xfrm>
              <a:off x="-19368927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0" name="Ellipse 349">
              <a:extLst>
                <a:ext uri="{FF2B5EF4-FFF2-40B4-BE49-F238E27FC236}">
                  <a16:creationId xmlns:a16="http://schemas.microsoft.com/office/drawing/2014/main" id="{36D5784B-F508-0C1F-D2D7-EE818A4969E8}"/>
                </a:ext>
              </a:extLst>
            </p:cNvPr>
            <p:cNvSpPr/>
            <p:nvPr/>
          </p:nvSpPr>
          <p:spPr>
            <a:xfrm>
              <a:off x="-17956970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1" name="Ellipse 350">
              <a:extLst>
                <a:ext uri="{FF2B5EF4-FFF2-40B4-BE49-F238E27FC236}">
                  <a16:creationId xmlns:a16="http://schemas.microsoft.com/office/drawing/2014/main" id="{090AEBB6-663F-949B-98FC-8FDE6EFD34D0}"/>
                </a:ext>
              </a:extLst>
            </p:cNvPr>
            <p:cNvSpPr/>
            <p:nvPr/>
          </p:nvSpPr>
          <p:spPr>
            <a:xfrm>
              <a:off x="-19682624" y="2190744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2" name="Ellipse 351">
              <a:extLst>
                <a:ext uri="{FF2B5EF4-FFF2-40B4-BE49-F238E27FC236}">
                  <a16:creationId xmlns:a16="http://schemas.microsoft.com/office/drawing/2014/main" id="{62FBA027-9B2A-9A73-AA2E-F37C580A26CF}"/>
                </a:ext>
              </a:extLst>
            </p:cNvPr>
            <p:cNvSpPr/>
            <p:nvPr/>
          </p:nvSpPr>
          <p:spPr>
            <a:xfrm>
              <a:off x="-18192041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3" name="Ellipse 352">
              <a:extLst>
                <a:ext uri="{FF2B5EF4-FFF2-40B4-BE49-F238E27FC236}">
                  <a16:creationId xmlns:a16="http://schemas.microsoft.com/office/drawing/2014/main" id="{CFA2F741-7B0F-6134-3AA7-454B06481C97}"/>
                </a:ext>
              </a:extLst>
            </p:cNvPr>
            <p:cNvSpPr/>
            <p:nvPr/>
          </p:nvSpPr>
          <p:spPr>
            <a:xfrm>
              <a:off x="-17878264" y="1986928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4" name="Ellipse 353">
              <a:extLst>
                <a:ext uri="{FF2B5EF4-FFF2-40B4-BE49-F238E27FC236}">
                  <a16:creationId xmlns:a16="http://schemas.microsoft.com/office/drawing/2014/main" id="{F0E3B4E6-6611-1969-CE8D-22FD12D845C1}"/>
                </a:ext>
              </a:extLst>
            </p:cNvPr>
            <p:cNvSpPr/>
            <p:nvPr/>
          </p:nvSpPr>
          <p:spPr>
            <a:xfrm>
              <a:off x="-17878183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5" name="Ellipse 354">
              <a:extLst>
                <a:ext uri="{FF2B5EF4-FFF2-40B4-BE49-F238E27FC236}">
                  <a16:creationId xmlns:a16="http://schemas.microsoft.com/office/drawing/2014/main" id="{96AA55DC-A502-621F-3138-06C865D85577}"/>
                </a:ext>
              </a:extLst>
            </p:cNvPr>
            <p:cNvSpPr/>
            <p:nvPr/>
          </p:nvSpPr>
          <p:spPr>
            <a:xfrm>
              <a:off x="-17329335" y="2299435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6" name="Ellipse 355">
              <a:extLst>
                <a:ext uri="{FF2B5EF4-FFF2-40B4-BE49-F238E27FC236}">
                  <a16:creationId xmlns:a16="http://schemas.microsoft.com/office/drawing/2014/main" id="{C9CB6E57-8CCC-8F10-5BFA-C7022A763479}"/>
                </a:ext>
              </a:extLst>
            </p:cNvPr>
            <p:cNvSpPr/>
            <p:nvPr/>
          </p:nvSpPr>
          <p:spPr>
            <a:xfrm>
              <a:off x="-19447392" y="1986944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7" name="Ellipse 356">
              <a:extLst>
                <a:ext uri="{FF2B5EF4-FFF2-40B4-BE49-F238E27FC236}">
                  <a16:creationId xmlns:a16="http://schemas.microsoft.com/office/drawing/2014/main" id="{FB888A9B-6AC5-E28F-C2C1-C97546B59842}"/>
                </a:ext>
              </a:extLst>
            </p:cNvPr>
            <p:cNvSpPr/>
            <p:nvPr/>
          </p:nvSpPr>
          <p:spPr>
            <a:xfrm>
              <a:off x="-17408041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8" name="Ellipse 357">
              <a:extLst>
                <a:ext uri="{FF2B5EF4-FFF2-40B4-BE49-F238E27FC236}">
                  <a16:creationId xmlns:a16="http://schemas.microsoft.com/office/drawing/2014/main" id="{F3FBDB1A-4470-C9EC-6770-0B82043968DE}"/>
                </a:ext>
              </a:extLst>
            </p:cNvPr>
            <p:cNvSpPr/>
            <p:nvPr/>
          </p:nvSpPr>
          <p:spPr>
            <a:xfrm>
              <a:off x="-18741212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9" name="Ellipse 358">
              <a:extLst>
                <a:ext uri="{FF2B5EF4-FFF2-40B4-BE49-F238E27FC236}">
                  <a16:creationId xmlns:a16="http://schemas.microsoft.com/office/drawing/2014/main" id="{98A1AF80-C1F3-93BA-8B4F-17EDF95CA857}"/>
                </a:ext>
              </a:extLst>
            </p:cNvPr>
            <p:cNvSpPr/>
            <p:nvPr/>
          </p:nvSpPr>
          <p:spPr>
            <a:xfrm>
              <a:off x="-17094183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0" name="Ellipse 359">
              <a:extLst>
                <a:ext uri="{FF2B5EF4-FFF2-40B4-BE49-F238E27FC236}">
                  <a16:creationId xmlns:a16="http://schemas.microsoft.com/office/drawing/2014/main" id="{627AC39A-C664-EA24-E400-50F36B6CE270}"/>
                </a:ext>
              </a:extLst>
            </p:cNvPr>
            <p:cNvSpPr/>
            <p:nvPr/>
          </p:nvSpPr>
          <p:spPr>
            <a:xfrm>
              <a:off x="-19761250" y="1986944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1" name="Ellipse 360">
              <a:extLst>
                <a:ext uri="{FF2B5EF4-FFF2-40B4-BE49-F238E27FC236}">
                  <a16:creationId xmlns:a16="http://schemas.microsoft.com/office/drawing/2014/main" id="{3339FD0C-6C29-EED9-1CE8-C4CE932FCC49}"/>
                </a:ext>
              </a:extLst>
            </p:cNvPr>
            <p:cNvSpPr/>
            <p:nvPr/>
          </p:nvSpPr>
          <p:spPr>
            <a:xfrm>
              <a:off x="-16780325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2" name="Ellipse 361">
              <a:extLst>
                <a:ext uri="{FF2B5EF4-FFF2-40B4-BE49-F238E27FC236}">
                  <a16:creationId xmlns:a16="http://schemas.microsoft.com/office/drawing/2014/main" id="{78BF1E69-201C-6DE3-7DDE-FCD2DDFC85F0}"/>
                </a:ext>
              </a:extLst>
            </p:cNvPr>
            <p:cNvSpPr/>
            <p:nvPr/>
          </p:nvSpPr>
          <p:spPr>
            <a:xfrm>
              <a:off x="-16309377" y="21771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3" name="Ellipse 362">
              <a:extLst>
                <a:ext uri="{FF2B5EF4-FFF2-40B4-BE49-F238E27FC236}">
                  <a16:creationId xmlns:a16="http://schemas.microsoft.com/office/drawing/2014/main" id="{95BE8C5E-C22E-2A53-A54A-AA41CDEC9AA9}"/>
                </a:ext>
              </a:extLst>
            </p:cNvPr>
            <p:cNvSpPr/>
            <p:nvPr/>
          </p:nvSpPr>
          <p:spPr>
            <a:xfrm>
              <a:off x="-16466548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4" name="Ellipse 363">
              <a:extLst>
                <a:ext uri="{FF2B5EF4-FFF2-40B4-BE49-F238E27FC236}">
                  <a16:creationId xmlns:a16="http://schemas.microsoft.com/office/drawing/2014/main" id="{BA20491A-238C-A56C-53B6-ED0813B8B90A}"/>
                </a:ext>
              </a:extLst>
            </p:cNvPr>
            <p:cNvSpPr/>
            <p:nvPr/>
          </p:nvSpPr>
          <p:spPr>
            <a:xfrm>
              <a:off x="-17643112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5" name="Ellipse 364">
              <a:extLst>
                <a:ext uri="{FF2B5EF4-FFF2-40B4-BE49-F238E27FC236}">
                  <a16:creationId xmlns:a16="http://schemas.microsoft.com/office/drawing/2014/main" id="{80B0C707-1DEF-780A-35E2-9A02ACC617E0}"/>
                </a:ext>
              </a:extLst>
            </p:cNvPr>
            <p:cNvSpPr/>
            <p:nvPr/>
          </p:nvSpPr>
          <p:spPr>
            <a:xfrm>
              <a:off x="-16152690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6" name="Ellipse 365">
              <a:extLst>
                <a:ext uri="{FF2B5EF4-FFF2-40B4-BE49-F238E27FC236}">
                  <a16:creationId xmlns:a16="http://schemas.microsoft.com/office/drawing/2014/main" id="{76BE7F85-233A-9D7A-BF88-ED0049E87439}"/>
                </a:ext>
              </a:extLst>
            </p:cNvPr>
            <p:cNvSpPr/>
            <p:nvPr/>
          </p:nvSpPr>
          <p:spPr>
            <a:xfrm>
              <a:off x="-20075107" y="1986944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7" name="Ellipse 366">
              <a:extLst>
                <a:ext uri="{FF2B5EF4-FFF2-40B4-BE49-F238E27FC236}">
                  <a16:creationId xmlns:a16="http://schemas.microsoft.com/office/drawing/2014/main" id="{2458D7E3-D672-E874-054B-0773D771A0A2}"/>
                </a:ext>
              </a:extLst>
            </p:cNvPr>
            <p:cNvSpPr/>
            <p:nvPr/>
          </p:nvSpPr>
          <p:spPr>
            <a:xfrm>
              <a:off x="-15838832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8" name="Ellipse 367">
              <a:extLst>
                <a:ext uri="{FF2B5EF4-FFF2-40B4-BE49-F238E27FC236}">
                  <a16:creationId xmlns:a16="http://schemas.microsoft.com/office/drawing/2014/main" id="{21C1D755-B8B1-77C2-B7ED-AE536A0502B5}"/>
                </a:ext>
              </a:extLst>
            </p:cNvPr>
            <p:cNvSpPr/>
            <p:nvPr/>
          </p:nvSpPr>
          <p:spPr>
            <a:xfrm>
              <a:off x="-15446832" y="19190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9" name="Ellipse 368">
              <a:extLst>
                <a:ext uri="{FF2B5EF4-FFF2-40B4-BE49-F238E27FC236}">
                  <a16:creationId xmlns:a16="http://schemas.microsoft.com/office/drawing/2014/main" id="{F298815F-132F-6401-DFD4-7CA8A450B605}"/>
                </a:ext>
              </a:extLst>
            </p:cNvPr>
            <p:cNvSpPr/>
            <p:nvPr/>
          </p:nvSpPr>
          <p:spPr>
            <a:xfrm>
              <a:off x="-15524974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0" name="Ellipse 369">
              <a:extLst>
                <a:ext uri="{FF2B5EF4-FFF2-40B4-BE49-F238E27FC236}">
                  <a16:creationId xmlns:a16="http://schemas.microsoft.com/office/drawing/2014/main" id="{3E59B4BF-1D3B-0D0A-F0CB-DB8832A3A724}"/>
                </a:ext>
              </a:extLst>
            </p:cNvPr>
            <p:cNvSpPr/>
            <p:nvPr/>
          </p:nvSpPr>
          <p:spPr>
            <a:xfrm>
              <a:off x="-18113818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1" name="Ellipse 370">
              <a:extLst>
                <a:ext uri="{FF2B5EF4-FFF2-40B4-BE49-F238E27FC236}">
                  <a16:creationId xmlns:a16="http://schemas.microsoft.com/office/drawing/2014/main" id="{D7B44167-8BA7-5EEB-255C-4ADF2885C392}"/>
                </a:ext>
              </a:extLst>
            </p:cNvPr>
            <p:cNvSpPr/>
            <p:nvPr/>
          </p:nvSpPr>
          <p:spPr>
            <a:xfrm>
              <a:off x="-15211117" y="20412740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2" name="Ellipse 371">
              <a:extLst>
                <a:ext uri="{FF2B5EF4-FFF2-40B4-BE49-F238E27FC236}">
                  <a16:creationId xmlns:a16="http://schemas.microsoft.com/office/drawing/2014/main" id="{04420862-4F82-5800-D844-A436518154CC}"/>
                </a:ext>
              </a:extLst>
            </p:cNvPr>
            <p:cNvSpPr/>
            <p:nvPr/>
          </p:nvSpPr>
          <p:spPr>
            <a:xfrm>
              <a:off x="-16623155" y="21771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3" name="Ellipse 372">
              <a:extLst>
                <a:ext uri="{FF2B5EF4-FFF2-40B4-BE49-F238E27FC236}">
                  <a16:creationId xmlns:a16="http://schemas.microsoft.com/office/drawing/2014/main" id="{B2CE3A50-CD07-D2E6-A793-6FCB754183E4}"/>
                </a:ext>
              </a:extLst>
            </p:cNvPr>
            <p:cNvSpPr/>
            <p:nvPr/>
          </p:nvSpPr>
          <p:spPr>
            <a:xfrm>
              <a:off x="-15446832" y="19733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4" name="Ellipse 373">
              <a:extLst>
                <a:ext uri="{FF2B5EF4-FFF2-40B4-BE49-F238E27FC236}">
                  <a16:creationId xmlns:a16="http://schemas.microsoft.com/office/drawing/2014/main" id="{B15E2F62-6FED-0248-76C9-B6F8CEBD5EE5}"/>
                </a:ext>
              </a:extLst>
            </p:cNvPr>
            <p:cNvSpPr/>
            <p:nvPr/>
          </p:nvSpPr>
          <p:spPr>
            <a:xfrm>
              <a:off x="-17172325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5" name="Ellipse 374">
              <a:extLst>
                <a:ext uri="{FF2B5EF4-FFF2-40B4-BE49-F238E27FC236}">
                  <a16:creationId xmlns:a16="http://schemas.microsoft.com/office/drawing/2014/main" id="{28895C91-9FE8-E858-405C-E6954C0B8A0E}"/>
                </a:ext>
              </a:extLst>
            </p:cNvPr>
            <p:cNvSpPr/>
            <p:nvPr/>
          </p:nvSpPr>
          <p:spPr>
            <a:xfrm>
              <a:off x="-17799960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6" name="Ellipse 375">
              <a:extLst>
                <a:ext uri="{FF2B5EF4-FFF2-40B4-BE49-F238E27FC236}">
                  <a16:creationId xmlns:a16="http://schemas.microsoft.com/office/drawing/2014/main" id="{9F292CB4-48AC-1315-97D9-EB8B825C880E}"/>
                </a:ext>
              </a:extLst>
            </p:cNvPr>
            <p:cNvSpPr/>
            <p:nvPr/>
          </p:nvSpPr>
          <p:spPr>
            <a:xfrm>
              <a:off x="-16623155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7" name="Ellipse 376">
              <a:extLst>
                <a:ext uri="{FF2B5EF4-FFF2-40B4-BE49-F238E27FC236}">
                  <a16:creationId xmlns:a16="http://schemas.microsoft.com/office/drawing/2014/main" id="{5BB541AE-B717-7445-020C-9FB0CCC87FFB}"/>
                </a:ext>
              </a:extLst>
            </p:cNvPr>
            <p:cNvSpPr/>
            <p:nvPr/>
          </p:nvSpPr>
          <p:spPr>
            <a:xfrm>
              <a:off x="-19211837" y="2054896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8" name="Ellipse 377">
              <a:extLst>
                <a:ext uri="{FF2B5EF4-FFF2-40B4-BE49-F238E27FC236}">
                  <a16:creationId xmlns:a16="http://schemas.microsoft.com/office/drawing/2014/main" id="{23123C94-25F7-B20B-EFC8-2188E6B169AE}"/>
                </a:ext>
              </a:extLst>
            </p:cNvPr>
            <p:cNvSpPr/>
            <p:nvPr/>
          </p:nvSpPr>
          <p:spPr>
            <a:xfrm>
              <a:off x="-17486344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9" name="Ellipse 378">
              <a:extLst>
                <a:ext uri="{FF2B5EF4-FFF2-40B4-BE49-F238E27FC236}">
                  <a16:creationId xmlns:a16="http://schemas.microsoft.com/office/drawing/2014/main" id="{39727725-7D42-BF1E-60C9-E2BC2D1C29A3}"/>
                </a:ext>
              </a:extLst>
            </p:cNvPr>
            <p:cNvSpPr/>
            <p:nvPr/>
          </p:nvSpPr>
          <p:spPr>
            <a:xfrm>
              <a:off x="-17408041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0" name="Ellipse 379">
              <a:extLst>
                <a:ext uri="{FF2B5EF4-FFF2-40B4-BE49-F238E27FC236}">
                  <a16:creationId xmlns:a16="http://schemas.microsoft.com/office/drawing/2014/main" id="{88DFD0DD-51F9-A33E-B36C-7A5A070336AA}"/>
                </a:ext>
              </a:extLst>
            </p:cNvPr>
            <p:cNvSpPr/>
            <p:nvPr/>
          </p:nvSpPr>
          <p:spPr>
            <a:xfrm>
              <a:off x="-16309297" y="2231507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1" name="Ellipse 380">
              <a:extLst>
                <a:ext uri="{FF2B5EF4-FFF2-40B4-BE49-F238E27FC236}">
                  <a16:creationId xmlns:a16="http://schemas.microsoft.com/office/drawing/2014/main" id="{CB030357-5091-7A92-9F6B-29D2434ED5C4}"/>
                </a:ext>
              </a:extLst>
            </p:cNvPr>
            <p:cNvSpPr/>
            <p:nvPr/>
          </p:nvSpPr>
          <p:spPr>
            <a:xfrm>
              <a:off x="-17172406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2" name="Ellipse 381">
              <a:extLst>
                <a:ext uri="{FF2B5EF4-FFF2-40B4-BE49-F238E27FC236}">
                  <a16:creationId xmlns:a16="http://schemas.microsoft.com/office/drawing/2014/main" id="{0E15FF98-B02D-C0D2-0E25-5FD14562C28F}"/>
                </a:ext>
              </a:extLst>
            </p:cNvPr>
            <p:cNvSpPr/>
            <p:nvPr/>
          </p:nvSpPr>
          <p:spPr>
            <a:xfrm>
              <a:off x="-16701941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3" name="Ellipse 382">
              <a:extLst>
                <a:ext uri="{FF2B5EF4-FFF2-40B4-BE49-F238E27FC236}">
                  <a16:creationId xmlns:a16="http://schemas.microsoft.com/office/drawing/2014/main" id="{23F3466C-8472-54BD-50DC-D27DC97FE1D1}"/>
                </a:ext>
              </a:extLst>
            </p:cNvPr>
            <p:cNvSpPr/>
            <p:nvPr/>
          </p:nvSpPr>
          <p:spPr>
            <a:xfrm>
              <a:off x="-18270586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4" name="Ellipse 383">
              <a:extLst>
                <a:ext uri="{FF2B5EF4-FFF2-40B4-BE49-F238E27FC236}">
                  <a16:creationId xmlns:a16="http://schemas.microsoft.com/office/drawing/2014/main" id="{59A15176-18C4-5382-CD9B-62FD8645A592}"/>
                </a:ext>
              </a:extLst>
            </p:cNvPr>
            <p:cNvSpPr/>
            <p:nvPr/>
          </p:nvSpPr>
          <p:spPr>
            <a:xfrm>
              <a:off x="-15760529" y="2109242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5" name="Ellipse 384">
              <a:extLst>
                <a:ext uri="{FF2B5EF4-FFF2-40B4-BE49-F238E27FC236}">
                  <a16:creationId xmlns:a16="http://schemas.microsoft.com/office/drawing/2014/main" id="{A23DD3A5-2C9C-B1A6-F25A-8341723B96E7}"/>
                </a:ext>
              </a:extLst>
            </p:cNvPr>
            <p:cNvSpPr/>
            <p:nvPr/>
          </p:nvSpPr>
          <p:spPr>
            <a:xfrm>
              <a:off x="-18505899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6" name="Ellipse 385">
              <a:extLst>
                <a:ext uri="{FF2B5EF4-FFF2-40B4-BE49-F238E27FC236}">
                  <a16:creationId xmlns:a16="http://schemas.microsoft.com/office/drawing/2014/main" id="{29D9482B-DC06-6C9B-F83A-5BB985BEC805}"/>
                </a:ext>
              </a:extLst>
            </p:cNvPr>
            <p:cNvSpPr/>
            <p:nvPr/>
          </p:nvSpPr>
          <p:spPr>
            <a:xfrm>
              <a:off x="-19839392" y="19733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7" name="Ellipse 386">
              <a:extLst>
                <a:ext uri="{FF2B5EF4-FFF2-40B4-BE49-F238E27FC236}">
                  <a16:creationId xmlns:a16="http://schemas.microsoft.com/office/drawing/2014/main" id="{953EEBE1-E32C-CBD2-7D05-93AB34EF1E94}"/>
                </a:ext>
              </a:extLst>
            </p:cNvPr>
            <p:cNvSpPr/>
            <p:nvPr/>
          </p:nvSpPr>
          <p:spPr>
            <a:xfrm>
              <a:off x="-17643112" y="2054912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8" name="Ellipse 387">
              <a:extLst>
                <a:ext uri="{FF2B5EF4-FFF2-40B4-BE49-F238E27FC236}">
                  <a16:creationId xmlns:a16="http://schemas.microsoft.com/office/drawing/2014/main" id="{4FEA64CF-E37B-148B-BBD4-782A0B24839D}"/>
                </a:ext>
              </a:extLst>
            </p:cNvPr>
            <p:cNvSpPr/>
            <p:nvPr/>
          </p:nvSpPr>
          <p:spPr>
            <a:xfrm>
              <a:off x="-17878264" y="19054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9" name="Ellipse 388">
              <a:extLst>
                <a:ext uri="{FF2B5EF4-FFF2-40B4-BE49-F238E27FC236}">
                  <a16:creationId xmlns:a16="http://schemas.microsoft.com/office/drawing/2014/main" id="{2A4D44E6-8403-2227-DA7D-2F22930954EA}"/>
                </a:ext>
              </a:extLst>
            </p:cNvPr>
            <p:cNvSpPr/>
            <p:nvPr/>
          </p:nvSpPr>
          <p:spPr>
            <a:xfrm>
              <a:off x="-20153330" y="19733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0" name="Ellipse 389">
              <a:extLst>
                <a:ext uri="{FF2B5EF4-FFF2-40B4-BE49-F238E27FC236}">
                  <a16:creationId xmlns:a16="http://schemas.microsoft.com/office/drawing/2014/main" id="{F3ECCE31-00BB-5753-50F7-28E6064C60BD}"/>
                </a:ext>
              </a:extLst>
            </p:cNvPr>
            <p:cNvSpPr/>
            <p:nvPr/>
          </p:nvSpPr>
          <p:spPr>
            <a:xfrm>
              <a:off x="-18192041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1" name="Ellipse 390">
              <a:extLst>
                <a:ext uri="{FF2B5EF4-FFF2-40B4-BE49-F238E27FC236}">
                  <a16:creationId xmlns:a16="http://schemas.microsoft.com/office/drawing/2014/main" id="{4C9C53B9-323E-BC73-3F14-B98D8D0A0CA7}"/>
                </a:ext>
              </a:extLst>
            </p:cNvPr>
            <p:cNvSpPr/>
            <p:nvPr/>
          </p:nvSpPr>
          <p:spPr>
            <a:xfrm>
              <a:off x="-17015719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2" name="Ellipse 391">
              <a:extLst>
                <a:ext uri="{FF2B5EF4-FFF2-40B4-BE49-F238E27FC236}">
                  <a16:creationId xmlns:a16="http://schemas.microsoft.com/office/drawing/2014/main" id="{EB305FAB-8FFE-946A-A2D0-A2B445952352}"/>
                </a:ext>
              </a:extLst>
            </p:cNvPr>
            <p:cNvSpPr/>
            <p:nvPr/>
          </p:nvSpPr>
          <p:spPr>
            <a:xfrm>
              <a:off x="-16623155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3" name="Ellipse 392">
              <a:extLst>
                <a:ext uri="{FF2B5EF4-FFF2-40B4-BE49-F238E27FC236}">
                  <a16:creationId xmlns:a16="http://schemas.microsoft.com/office/drawing/2014/main" id="{A15C7E5A-2664-D0FE-1D2D-C3754CCA61AF}"/>
                </a:ext>
              </a:extLst>
            </p:cNvPr>
            <p:cNvSpPr/>
            <p:nvPr/>
          </p:nvSpPr>
          <p:spPr>
            <a:xfrm>
              <a:off x="-17250790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4" name="Ellipse 393">
              <a:extLst>
                <a:ext uri="{FF2B5EF4-FFF2-40B4-BE49-F238E27FC236}">
                  <a16:creationId xmlns:a16="http://schemas.microsoft.com/office/drawing/2014/main" id="{7EDA67EB-D1B7-1DC6-21C0-8F860EC23D2D}"/>
                </a:ext>
              </a:extLst>
            </p:cNvPr>
            <p:cNvSpPr/>
            <p:nvPr/>
          </p:nvSpPr>
          <p:spPr>
            <a:xfrm>
              <a:off x="-18977008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5" name="Ellipse 394">
              <a:extLst>
                <a:ext uri="{FF2B5EF4-FFF2-40B4-BE49-F238E27FC236}">
                  <a16:creationId xmlns:a16="http://schemas.microsoft.com/office/drawing/2014/main" id="{9A450C25-8F08-65D3-547E-B9ACA6A32659}"/>
                </a:ext>
              </a:extLst>
            </p:cNvPr>
            <p:cNvSpPr/>
            <p:nvPr/>
          </p:nvSpPr>
          <p:spPr>
            <a:xfrm>
              <a:off x="-17643112" y="2245098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6" name="Ellipse 395">
              <a:extLst>
                <a:ext uri="{FF2B5EF4-FFF2-40B4-BE49-F238E27FC236}">
                  <a16:creationId xmlns:a16="http://schemas.microsoft.com/office/drawing/2014/main" id="{830E2E60-9158-33FE-C353-EA001DE88FBA}"/>
                </a:ext>
              </a:extLst>
            </p:cNvPr>
            <p:cNvSpPr/>
            <p:nvPr/>
          </p:nvSpPr>
          <p:spPr>
            <a:xfrm>
              <a:off x="-18035515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7" name="Ellipse 396">
              <a:extLst>
                <a:ext uri="{FF2B5EF4-FFF2-40B4-BE49-F238E27FC236}">
                  <a16:creationId xmlns:a16="http://schemas.microsoft.com/office/drawing/2014/main" id="{5CC9D5C3-60C4-6E57-85A3-9C88232FC3AA}"/>
                </a:ext>
              </a:extLst>
            </p:cNvPr>
            <p:cNvSpPr/>
            <p:nvPr/>
          </p:nvSpPr>
          <p:spPr>
            <a:xfrm>
              <a:off x="-16074387" y="2054896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8" name="Ellipse 397">
              <a:extLst>
                <a:ext uri="{FF2B5EF4-FFF2-40B4-BE49-F238E27FC236}">
                  <a16:creationId xmlns:a16="http://schemas.microsoft.com/office/drawing/2014/main" id="{53EE66B0-6D8E-9C6E-0125-5339CD768224}"/>
                </a:ext>
              </a:extLst>
            </p:cNvPr>
            <p:cNvSpPr/>
            <p:nvPr/>
          </p:nvSpPr>
          <p:spPr>
            <a:xfrm>
              <a:off x="-18663069" y="2177146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9" name="Ellipse 398">
              <a:extLst>
                <a:ext uri="{FF2B5EF4-FFF2-40B4-BE49-F238E27FC236}">
                  <a16:creationId xmlns:a16="http://schemas.microsoft.com/office/drawing/2014/main" id="{8B4CA88C-53D5-78A3-66A4-59C31BFB1788}"/>
                </a:ext>
              </a:extLst>
            </p:cNvPr>
            <p:cNvSpPr/>
            <p:nvPr/>
          </p:nvSpPr>
          <p:spPr>
            <a:xfrm>
              <a:off x="-16545012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0" name="Ellipse 399">
              <a:extLst>
                <a:ext uri="{FF2B5EF4-FFF2-40B4-BE49-F238E27FC236}">
                  <a16:creationId xmlns:a16="http://schemas.microsoft.com/office/drawing/2014/main" id="{51DFF2E4-BD13-922C-801E-23C260BF85DB}"/>
                </a:ext>
              </a:extLst>
            </p:cNvPr>
            <p:cNvSpPr/>
            <p:nvPr/>
          </p:nvSpPr>
          <p:spPr>
            <a:xfrm>
              <a:off x="-18663069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1" name="Ellipse 400">
              <a:extLst>
                <a:ext uri="{FF2B5EF4-FFF2-40B4-BE49-F238E27FC236}">
                  <a16:creationId xmlns:a16="http://schemas.microsoft.com/office/drawing/2014/main" id="{460F46D8-EA34-4791-5557-3A0BC7E832D5}"/>
                </a:ext>
              </a:extLst>
            </p:cNvPr>
            <p:cNvSpPr/>
            <p:nvPr/>
          </p:nvSpPr>
          <p:spPr>
            <a:xfrm>
              <a:off x="-18505979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2" name="Ellipse 401">
              <a:extLst>
                <a:ext uri="{FF2B5EF4-FFF2-40B4-BE49-F238E27FC236}">
                  <a16:creationId xmlns:a16="http://schemas.microsoft.com/office/drawing/2014/main" id="{20ABC39F-4D03-C0CA-A5DE-B7BDD75153B0}"/>
                </a:ext>
              </a:extLst>
            </p:cNvPr>
            <p:cNvSpPr/>
            <p:nvPr/>
          </p:nvSpPr>
          <p:spPr>
            <a:xfrm>
              <a:off x="-18976927" y="2177162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3" name="Ellipse 402">
              <a:extLst>
                <a:ext uri="{FF2B5EF4-FFF2-40B4-BE49-F238E27FC236}">
                  <a16:creationId xmlns:a16="http://schemas.microsoft.com/office/drawing/2014/main" id="{23656EC4-812F-1235-CCC4-3F3F73D4E08C}"/>
                </a:ext>
              </a:extLst>
            </p:cNvPr>
            <p:cNvSpPr/>
            <p:nvPr/>
          </p:nvSpPr>
          <p:spPr>
            <a:xfrm>
              <a:off x="-18349212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4" name="Ellipse 403">
              <a:extLst>
                <a:ext uri="{FF2B5EF4-FFF2-40B4-BE49-F238E27FC236}">
                  <a16:creationId xmlns:a16="http://schemas.microsoft.com/office/drawing/2014/main" id="{F276BF03-E433-8BA5-43D5-86044A5399F5}"/>
                </a:ext>
              </a:extLst>
            </p:cNvPr>
            <p:cNvSpPr/>
            <p:nvPr/>
          </p:nvSpPr>
          <p:spPr>
            <a:xfrm>
              <a:off x="-18663069" y="19597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5" name="Ellipse 404">
              <a:extLst>
                <a:ext uri="{FF2B5EF4-FFF2-40B4-BE49-F238E27FC236}">
                  <a16:creationId xmlns:a16="http://schemas.microsoft.com/office/drawing/2014/main" id="{DBDE8C7B-7192-8883-EF59-9C7EDA4B660D}"/>
                </a:ext>
              </a:extLst>
            </p:cNvPr>
            <p:cNvSpPr/>
            <p:nvPr/>
          </p:nvSpPr>
          <p:spPr>
            <a:xfrm>
              <a:off x="-18663069" y="1878229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6" name="Ellipse 405">
              <a:extLst>
                <a:ext uri="{FF2B5EF4-FFF2-40B4-BE49-F238E27FC236}">
                  <a16:creationId xmlns:a16="http://schemas.microsoft.com/office/drawing/2014/main" id="{969144A0-693D-56A3-F417-33B1CB02143F}"/>
                </a:ext>
              </a:extLst>
            </p:cNvPr>
            <p:cNvSpPr/>
            <p:nvPr/>
          </p:nvSpPr>
          <p:spPr>
            <a:xfrm>
              <a:off x="-18035354" y="2122816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7" name="Ellipse 406">
              <a:extLst>
                <a:ext uri="{FF2B5EF4-FFF2-40B4-BE49-F238E27FC236}">
                  <a16:creationId xmlns:a16="http://schemas.microsoft.com/office/drawing/2014/main" id="{52287C60-3ED2-0DA9-78F3-04C2B9292923}"/>
                </a:ext>
              </a:extLst>
            </p:cNvPr>
            <p:cNvSpPr/>
            <p:nvPr/>
          </p:nvSpPr>
          <p:spPr>
            <a:xfrm>
              <a:off x="-16545012" y="2299443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8" name="Ellipse 407">
              <a:extLst>
                <a:ext uri="{FF2B5EF4-FFF2-40B4-BE49-F238E27FC236}">
                  <a16:creationId xmlns:a16="http://schemas.microsoft.com/office/drawing/2014/main" id="{C8BCCE87-1718-A15F-FFBB-3E2DC6EEEB00}"/>
                </a:ext>
              </a:extLst>
            </p:cNvPr>
            <p:cNvSpPr/>
            <p:nvPr/>
          </p:nvSpPr>
          <p:spPr>
            <a:xfrm>
              <a:off x="-15760529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9" name="Ellipse 408">
              <a:extLst>
                <a:ext uri="{FF2B5EF4-FFF2-40B4-BE49-F238E27FC236}">
                  <a16:creationId xmlns:a16="http://schemas.microsoft.com/office/drawing/2014/main" id="{A65D2626-F6AB-F8BA-8B9C-5DE7A23C0C9C}"/>
                </a:ext>
              </a:extLst>
            </p:cNvPr>
            <p:cNvSpPr/>
            <p:nvPr/>
          </p:nvSpPr>
          <p:spPr>
            <a:xfrm>
              <a:off x="-16231155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" name="Ellipse 409">
              <a:extLst>
                <a:ext uri="{FF2B5EF4-FFF2-40B4-BE49-F238E27FC236}">
                  <a16:creationId xmlns:a16="http://schemas.microsoft.com/office/drawing/2014/main" id="{6868A621-B004-5832-E37E-C1270C1AADD3}"/>
                </a:ext>
              </a:extLst>
            </p:cNvPr>
            <p:cNvSpPr/>
            <p:nvPr/>
          </p:nvSpPr>
          <p:spPr>
            <a:xfrm>
              <a:off x="-16074387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" name="Ellipse 410">
              <a:extLst>
                <a:ext uri="{FF2B5EF4-FFF2-40B4-BE49-F238E27FC236}">
                  <a16:creationId xmlns:a16="http://schemas.microsoft.com/office/drawing/2014/main" id="{DCF6806D-318E-FE6E-16AD-EFFDF662F5A9}"/>
                </a:ext>
              </a:extLst>
            </p:cNvPr>
            <p:cNvSpPr/>
            <p:nvPr/>
          </p:nvSpPr>
          <p:spPr>
            <a:xfrm>
              <a:off x="-18663069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2" name="Ellipse 411">
              <a:extLst>
                <a:ext uri="{FF2B5EF4-FFF2-40B4-BE49-F238E27FC236}">
                  <a16:creationId xmlns:a16="http://schemas.microsoft.com/office/drawing/2014/main" id="{49065670-7A23-A197-120E-792E7D238B27}"/>
                </a:ext>
              </a:extLst>
            </p:cNvPr>
            <p:cNvSpPr/>
            <p:nvPr/>
          </p:nvSpPr>
          <p:spPr>
            <a:xfrm>
              <a:off x="-18505979" y="2068462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3" name="Ellipse 412">
              <a:extLst>
                <a:ext uri="{FF2B5EF4-FFF2-40B4-BE49-F238E27FC236}">
                  <a16:creationId xmlns:a16="http://schemas.microsoft.com/office/drawing/2014/main" id="{AF399985-7999-CD5A-F451-CE53E2040A89}"/>
                </a:ext>
              </a:extLst>
            </p:cNvPr>
            <p:cNvSpPr/>
            <p:nvPr/>
          </p:nvSpPr>
          <p:spPr>
            <a:xfrm>
              <a:off x="-16388245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4" name="Ellipse 413">
              <a:extLst>
                <a:ext uri="{FF2B5EF4-FFF2-40B4-BE49-F238E27FC236}">
                  <a16:creationId xmlns:a16="http://schemas.microsoft.com/office/drawing/2014/main" id="{6165648D-D8DC-1CE5-4AAF-CDF0BF091BB3}"/>
                </a:ext>
              </a:extLst>
            </p:cNvPr>
            <p:cNvSpPr/>
            <p:nvPr/>
          </p:nvSpPr>
          <p:spPr>
            <a:xfrm>
              <a:off x="-15289662" y="2245098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5" name="Ellipse 414">
              <a:extLst>
                <a:ext uri="{FF2B5EF4-FFF2-40B4-BE49-F238E27FC236}">
                  <a16:creationId xmlns:a16="http://schemas.microsoft.com/office/drawing/2014/main" id="{5703A721-9D38-2F2E-F6AA-E45D872000F1}"/>
                </a:ext>
              </a:extLst>
            </p:cNvPr>
            <p:cNvSpPr/>
            <p:nvPr/>
          </p:nvSpPr>
          <p:spPr>
            <a:xfrm>
              <a:off x="-17250870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6" name="Ellipse 415">
              <a:extLst>
                <a:ext uri="{FF2B5EF4-FFF2-40B4-BE49-F238E27FC236}">
                  <a16:creationId xmlns:a16="http://schemas.microsoft.com/office/drawing/2014/main" id="{CBD16178-3AD3-BC65-06F0-C2160D28E09A}"/>
                </a:ext>
              </a:extLst>
            </p:cNvPr>
            <p:cNvSpPr/>
            <p:nvPr/>
          </p:nvSpPr>
          <p:spPr>
            <a:xfrm>
              <a:off x="-16937012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7" name="Ellipse 416">
              <a:extLst>
                <a:ext uri="{FF2B5EF4-FFF2-40B4-BE49-F238E27FC236}">
                  <a16:creationId xmlns:a16="http://schemas.microsoft.com/office/drawing/2014/main" id="{1271640D-555B-C4E0-6E0E-10604BC4999D}"/>
                </a:ext>
              </a:extLst>
            </p:cNvPr>
            <p:cNvSpPr/>
            <p:nvPr/>
          </p:nvSpPr>
          <p:spPr>
            <a:xfrm>
              <a:off x="-17878425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8" name="Ellipse 417">
              <a:extLst>
                <a:ext uri="{FF2B5EF4-FFF2-40B4-BE49-F238E27FC236}">
                  <a16:creationId xmlns:a16="http://schemas.microsoft.com/office/drawing/2014/main" id="{D6B67F46-BFCC-E3A6-529E-4A278FD0F2B6}"/>
                </a:ext>
              </a:extLst>
            </p:cNvPr>
            <p:cNvSpPr/>
            <p:nvPr/>
          </p:nvSpPr>
          <p:spPr>
            <a:xfrm>
              <a:off x="-17721657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9" name="Ellipse 418">
              <a:extLst>
                <a:ext uri="{FF2B5EF4-FFF2-40B4-BE49-F238E27FC236}">
                  <a16:creationId xmlns:a16="http://schemas.microsoft.com/office/drawing/2014/main" id="{95F995E8-F0FE-E688-391E-8EE7D1D9071E}"/>
                </a:ext>
              </a:extLst>
            </p:cNvPr>
            <p:cNvSpPr/>
            <p:nvPr/>
          </p:nvSpPr>
          <p:spPr>
            <a:xfrm>
              <a:off x="-17564567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0" name="Ellipse 419">
              <a:extLst>
                <a:ext uri="{FF2B5EF4-FFF2-40B4-BE49-F238E27FC236}">
                  <a16:creationId xmlns:a16="http://schemas.microsoft.com/office/drawing/2014/main" id="{E9C83977-E251-C707-BFC6-B5F471D7D75E}"/>
                </a:ext>
              </a:extLst>
            </p:cNvPr>
            <p:cNvSpPr/>
            <p:nvPr/>
          </p:nvSpPr>
          <p:spPr>
            <a:xfrm>
              <a:off x="-17407799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1" name="Ellipse 420">
              <a:extLst>
                <a:ext uri="{FF2B5EF4-FFF2-40B4-BE49-F238E27FC236}">
                  <a16:creationId xmlns:a16="http://schemas.microsoft.com/office/drawing/2014/main" id="{5A594909-43AD-A16F-D60B-59F4408FE576}"/>
                </a:ext>
              </a:extLst>
            </p:cNvPr>
            <p:cNvSpPr/>
            <p:nvPr/>
          </p:nvSpPr>
          <p:spPr>
            <a:xfrm>
              <a:off x="-16780325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2" name="Ellipse 421">
              <a:extLst>
                <a:ext uri="{FF2B5EF4-FFF2-40B4-BE49-F238E27FC236}">
                  <a16:creationId xmlns:a16="http://schemas.microsoft.com/office/drawing/2014/main" id="{873F51F1-6017-4E0E-6643-0DB212A17FD8}"/>
                </a:ext>
              </a:extLst>
            </p:cNvPr>
            <p:cNvSpPr/>
            <p:nvPr/>
          </p:nvSpPr>
          <p:spPr>
            <a:xfrm>
              <a:off x="-16623155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3" name="Ellipse 422">
              <a:extLst>
                <a:ext uri="{FF2B5EF4-FFF2-40B4-BE49-F238E27FC236}">
                  <a16:creationId xmlns:a16="http://schemas.microsoft.com/office/drawing/2014/main" id="{272AA0E7-F76A-C229-AE04-647B7328E065}"/>
                </a:ext>
              </a:extLst>
            </p:cNvPr>
            <p:cNvSpPr/>
            <p:nvPr/>
          </p:nvSpPr>
          <p:spPr>
            <a:xfrm>
              <a:off x="-16780245" y="2068462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4" name="Ellipse 423">
              <a:extLst>
                <a:ext uri="{FF2B5EF4-FFF2-40B4-BE49-F238E27FC236}">
                  <a16:creationId xmlns:a16="http://schemas.microsoft.com/office/drawing/2014/main" id="{30979D0B-692F-B385-0C14-7A6CA118FAEB}"/>
                </a:ext>
              </a:extLst>
            </p:cNvPr>
            <p:cNvSpPr/>
            <p:nvPr/>
          </p:nvSpPr>
          <p:spPr>
            <a:xfrm>
              <a:off x="-16623155" y="20684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5" name="Ellipse 424">
              <a:extLst>
                <a:ext uri="{FF2B5EF4-FFF2-40B4-BE49-F238E27FC236}">
                  <a16:creationId xmlns:a16="http://schemas.microsoft.com/office/drawing/2014/main" id="{34A11AA9-369A-F761-DF62-BEDB25818549}"/>
                </a:ext>
              </a:extLst>
            </p:cNvPr>
            <p:cNvSpPr/>
            <p:nvPr/>
          </p:nvSpPr>
          <p:spPr>
            <a:xfrm>
              <a:off x="-15995600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6" name="Ellipse 425">
              <a:extLst>
                <a:ext uri="{FF2B5EF4-FFF2-40B4-BE49-F238E27FC236}">
                  <a16:creationId xmlns:a16="http://schemas.microsoft.com/office/drawing/2014/main" id="{F987434A-4D4D-5595-F737-9634CE78A390}"/>
                </a:ext>
              </a:extLst>
            </p:cNvPr>
            <p:cNvSpPr/>
            <p:nvPr/>
          </p:nvSpPr>
          <p:spPr>
            <a:xfrm>
              <a:off x="-15917297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7" name="Ellipse 426">
              <a:extLst>
                <a:ext uri="{FF2B5EF4-FFF2-40B4-BE49-F238E27FC236}">
                  <a16:creationId xmlns:a16="http://schemas.microsoft.com/office/drawing/2014/main" id="{DEE9636A-3408-D3B7-2C7E-4BB8CDAA8097}"/>
                </a:ext>
              </a:extLst>
            </p:cNvPr>
            <p:cNvSpPr/>
            <p:nvPr/>
          </p:nvSpPr>
          <p:spPr>
            <a:xfrm>
              <a:off x="-18897979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8" name="Ellipse 427">
              <a:extLst>
                <a:ext uri="{FF2B5EF4-FFF2-40B4-BE49-F238E27FC236}">
                  <a16:creationId xmlns:a16="http://schemas.microsoft.com/office/drawing/2014/main" id="{578A3C7A-43E7-136A-F6D7-771D3EA3CB31}"/>
                </a:ext>
              </a:extLst>
            </p:cNvPr>
            <p:cNvSpPr/>
            <p:nvPr/>
          </p:nvSpPr>
          <p:spPr>
            <a:xfrm>
              <a:off x="-15681742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9" name="Ellipse 428">
              <a:extLst>
                <a:ext uri="{FF2B5EF4-FFF2-40B4-BE49-F238E27FC236}">
                  <a16:creationId xmlns:a16="http://schemas.microsoft.com/office/drawing/2014/main" id="{3EDDBDA3-0DC8-4C1D-C58A-B221E6C3313B}"/>
                </a:ext>
              </a:extLst>
            </p:cNvPr>
            <p:cNvSpPr/>
            <p:nvPr/>
          </p:nvSpPr>
          <p:spPr>
            <a:xfrm>
              <a:off x="-19211837" y="1946181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0" name="Ellipse 429">
              <a:extLst>
                <a:ext uri="{FF2B5EF4-FFF2-40B4-BE49-F238E27FC236}">
                  <a16:creationId xmlns:a16="http://schemas.microsoft.com/office/drawing/2014/main" id="{1DF070D3-5641-AEB1-1E3C-C8FC9A92C578}"/>
                </a:ext>
              </a:extLst>
            </p:cNvPr>
            <p:cNvSpPr/>
            <p:nvPr/>
          </p:nvSpPr>
          <p:spPr>
            <a:xfrm>
              <a:off x="-15289581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1" name="Ellipse 430">
              <a:extLst>
                <a:ext uri="{FF2B5EF4-FFF2-40B4-BE49-F238E27FC236}">
                  <a16:creationId xmlns:a16="http://schemas.microsoft.com/office/drawing/2014/main" id="{EE75F561-5922-877F-E217-5043A3EC6D33}"/>
                </a:ext>
              </a:extLst>
            </p:cNvPr>
            <p:cNvSpPr/>
            <p:nvPr/>
          </p:nvSpPr>
          <p:spPr>
            <a:xfrm>
              <a:off x="-16309297" y="2122808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2" name="Ellipse 431">
              <a:extLst>
                <a:ext uri="{FF2B5EF4-FFF2-40B4-BE49-F238E27FC236}">
                  <a16:creationId xmlns:a16="http://schemas.microsoft.com/office/drawing/2014/main" id="{EEC09DC9-213D-A56E-E2A0-DA1E1755B9A8}"/>
                </a:ext>
              </a:extLst>
            </p:cNvPr>
            <p:cNvSpPr/>
            <p:nvPr/>
          </p:nvSpPr>
          <p:spPr>
            <a:xfrm>
              <a:off x="-17643112" y="2272279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3" name="Ellipse 432">
              <a:extLst>
                <a:ext uri="{FF2B5EF4-FFF2-40B4-BE49-F238E27FC236}">
                  <a16:creationId xmlns:a16="http://schemas.microsoft.com/office/drawing/2014/main" id="{58B844B8-F9BF-5B94-A257-5A4C4509AE87}"/>
                </a:ext>
              </a:extLst>
            </p:cNvPr>
            <p:cNvSpPr/>
            <p:nvPr/>
          </p:nvSpPr>
          <p:spPr>
            <a:xfrm>
              <a:off x="-19839392" y="20820614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4" name="Ellipse 433">
              <a:extLst>
                <a:ext uri="{FF2B5EF4-FFF2-40B4-BE49-F238E27FC236}">
                  <a16:creationId xmlns:a16="http://schemas.microsoft.com/office/drawing/2014/main" id="{BC06A66B-6382-39A8-9642-2B1D978E7344}"/>
                </a:ext>
              </a:extLst>
            </p:cNvPr>
            <p:cNvSpPr/>
            <p:nvPr/>
          </p:nvSpPr>
          <p:spPr>
            <a:xfrm>
              <a:off x="-17094183" y="1932590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5" name="Ellipse 434">
              <a:extLst>
                <a:ext uri="{FF2B5EF4-FFF2-40B4-BE49-F238E27FC236}">
                  <a16:creationId xmlns:a16="http://schemas.microsoft.com/office/drawing/2014/main" id="{3025CBC3-22F8-4C04-B3E6-3786B3E02619}"/>
                </a:ext>
              </a:extLst>
            </p:cNvPr>
            <p:cNvSpPr/>
            <p:nvPr/>
          </p:nvSpPr>
          <p:spPr>
            <a:xfrm>
              <a:off x="-15603439" y="2163595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6" name="Ellipse 435">
              <a:extLst>
                <a:ext uri="{FF2B5EF4-FFF2-40B4-BE49-F238E27FC236}">
                  <a16:creationId xmlns:a16="http://schemas.microsoft.com/office/drawing/2014/main" id="{F12770A9-1652-A7C7-4DCA-38EAB9958762}"/>
                </a:ext>
              </a:extLst>
            </p:cNvPr>
            <p:cNvSpPr/>
            <p:nvPr/>
          </p:nvSpPr>
          <p:spPr>
            <a:xfrm>
              <a:off x="-19447472" y="20141335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7" name="Ellipse 436">
              <a:extLst>
                <a:ext uri="{FF2B5EF4-FFF2-40B4-BE49-F238E27FC236}">
                  <a16:creationId xmlns:a16="http://schemas.microsoft.com/office/drawing/2014/main" id="{F1AA3AD4-2A71-C4B0-8FF9-910037AF458C}"/>
                </a:ext>
              </a:extLst>
            </p:cNvPr>
            <p:cNvSpPr/>
            <p:nvPr/>
          </p:nvSpPr>
          <p:spPr>
            <a:xfrm>
              <a:off x="-16231155" y="22994438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8" name="Ellipse 437">
              <a:extLst>
                <a:ext uri="{FF2B5EF4-FFF2-40B4-BE49-F238E27FC236}">
                  <a16:creationId xmlns:a16="http://schemas.microsoft.com/office/drawing/2014/main" id="{B1D61E41-99F0-25B8-E058-29F3E744A5F6}"/>
                </a:ext>
              </a:extLst>
            </p:cNvPr>
            <p:cNvSpPr/>
            <p:nvPr/>
          </p:nvSpPr>
          <p:spPr>
            <a:xfrm>
              <a:off x="-15760448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9" name="Ellipse 438">
              <a:extLst>
                <a:ext uri="{FF2B5EF4-FFF2-40B4-BE49-F238E27FC236}">
                  <a16:creationId xmlns:a16="http://schemas.microsoft.com/office/drawing/2014/main" id="{BB1728F8-F5CF-E707-5DFA-DCC48D367B20}"/>
                </a:ext>
              </a:extLst>
            </p:cNvPr>
            <p:cNvSpPr/>
            <p:nvPr/>
          </p:nvSpPr>
          <p:spPr>
            <a:xfrm>
              <a:off x="-16309297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0" name="Ellipse 439">
              <a:extLst>
                <a:ext uri="{FF2B5EF4-FFF2-40B4-BE49-F238E27FC236}">
                  <a16:creationId xmlns:a16="http://schemas.microsoft.com/office/drawing/2014/main" id="{221A25C7-E3A3-CE3F-807E-166151E21047}"/>
                </a:ext>
              </a:extLst>
            </p:cNvPr>
            <p:cNvSpPr/>
            <p:nvPr/>
          </p:nvSpPr>
          <p:spPr>
            <a:xfrm>
              <a:off x="-17093941" y="2068471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1" name="Ellipse 440">
              <a:extLst>
                <a:ext uri="{FF2B5EF4-FFF2-40B4-BE49-F238E27FC236}">
                  <a16:creationId xmlns:a16="http://schemas.microsoft.com/office/drawing/2014/main" id="{2D437F7E-14D6-868B-7E65-2F971B703B8D}"/>
                </a:ext>
              </a:extLst>
            </p:cNvPr>
            <p:cNvSpPr/>
            <p:nvPr/>
          </p:nvSpPr>
          <p:spPr>
            <a:xfrm>
              <a:off x="-16074306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2" name="Ellipse 441">
              <a:extLst>
                <a:ext uri="{FF2B5EF4-FFF2-40B4-BE49-F238E27FC236}">
                  <a16:creationId xmlns:a16="http://schemas.microsoft.com/office/drawing/2014/main" id="{0B7DA93D-7255-36C2-7111-D3F58CEAB4BB}"/>
                </a:ext>
              </a:extLst>
            </p:cNvPr>
            <p:cNvSpPr/>
            <p:nvPr/>
          </p:nvSpPr>
          <p:spPr>
            <a:xfrm>
              <a:off x="-18192121" y="2068471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3" name="Ellipse 442">
              <a:extLst>
                <a:ext uri="{FF2B5EF4-FFF2-40B4-BE49-F238E27FC236}">
                  <a16:creationId xmlns:a16="http://schemas.microsoft.com/office/drawing/2014/main" id="{9346CCE2-FB6D-60ED-84D5-7A59494069BA}"/>
                </a:ext>
              </a:extLst>
            </p:cNvPr>
            <p:cNvSpPr/>
            <p:nvPr/>
          </p:nvSpPr>
          <p:spPr>
            <a:xfrm>
              <a:off x="-18976847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4" name="Ellipse 443">
              <a:extLst>
                <a:ext uri="{FF2B5EF4-FFF2-40B4-BE49-F238E27FC236}">
                  <a16:creationId xmlns:a16="http://schemas.microsoft.com/office/drawing/2014/main" id="{B6CB6233-4697-9CD7-6074-4E550700AD5D}"/>
                </a:ext>
              </a:extLst>
            </p:cNvPr>
            <p:cNvSpPr/>
            <p:nvPr/>
          </p:nvSpPr>
          <p:spPr>
            <a:xfrm>
              <a:off x="-19290624" y="2177162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5" name="Ellipse 444">
              <a:extLst>
                <a:ext uri="{FF2B5EF4-FFF2-40B4-BE49-F238E27FC236}">
                  <a16:creationId xmlns:a16="http://schemas.microsoft.com/office/drawing/2014/main" id="{95771278-9D06-EF43-4F17-336502E350EC}"/>
                </a:ext>
              </a:extLst>
            </p:cNvPr>
            <p:cNvSpPr/>
            <p:nvPr/>
          </p:nvSpPr>
          <p:spPr>
            <a:xfrm>
              <a:off x="-16388164" y="2163587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6" name="Ellipse 445">
              <a:extLst>
                <a:ext uri="{FF2B5EF4-FFF2-40B4-BE49-F238E27FC236}">
                  <a16:creationId xmlns:a16="http://schemas.microsoft.com/office/drawing/2014/main" id="{FE7C493F-A69A-CFA2-35F0-5F615DE8F28F}"/>
                </a:ext>
              </a:extLst>
            </p:cNvPr>
            <p:cNvSpPr/>
            <p:nvPr/>
          </p:nvSpPr>
          <p:spPr>
            <a:xfrm>
              <a:off x="-15446752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7" name="Ellipse 446">
              <a:extLst>
                <a:ext uri="{FF2B5EF4-FFF2-40B4-BE49-F238E27FC236}">
                  <a16:creationId xmlns:a16="http://schemas.microsoft.com/office/drawing/2014/main" id="{FF826470-F5E9-1490-C07F-23BEAD84680E}"/>
                </a:ext>
              </a:extLst>
            </p:cNvPr>
            <p:cNvSpPr/>
            <p:nvPr/>
          </p:nvSpPr>
          <p:spPr>
            <a:xfrm>
              <a:off x="-15760609" y="2054904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8" name="Ellipse 447">
              <a:extLst>
                <a:ext uri="{FF2B5EF4-FFF2-40B4-BE49-F238E27FC236}">
                  <a16:creationId xmlns:a16="http://schemas.microsoft.com/office/drawing/2014/main" id="{ED20CB06-14A7-9708-B19B-DAB9F9450EC3}"/>
                </a:ext>
              </a:extLst>
            </p:cNvPr>
            <p:cNvSpPr/>
            <p:nvPr/>
          </p:nvSpPr>
          <p:spPr>
            <a:xfrm>
              <a:off x="-18035434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9" name="Ellipse 448">
              <a:extLst>
                <a:ext uri="{FF2B5EF4-FFF2-40B4-BE49-F238E27FC236}">
                  <a16:creationId xmlns:a16="http://schemas.microsoft.com/office/drawing/2014/main" id="{D9D2BC1A-E3A4-18CC-5B6F-9B6A1935014D}"/>
                </a:ext>
              </a:extLst>
            </p:cNvPr>
            <p:cNvSpPr/>
            <p:nvPr/>
          </p:nvSpPr>
          <p:spPr>
            <a:xfrm>
              <a:off x="-17721738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0" name="Ellipse 449">
              <a:extLst>
                <a:ext uri="{FF2B5EF4-FFF2-40B4-BE49-F238E27FC236}">
                  <a16:creationId xmlns:a16="http://schemas.microsoft.com/office/drawing/2014/main" id="{6B59B7F2-E2BE-DD56-DD4A-2B2E169A9DB6}"/>
                </a:ext>
              </a:extLst>
            </p:cNvPr>
            <p:cNvSpPr/>
            <p:nvPr/>
          </p:nvSpPr>
          <p:spPr>
            <a:xfrm>
              <a:off x="-17564325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1" name="Ellipse 450">
              <a:extLst>
                <a:ext uri="{FF2B5EF4-FFF2-40B4-BE49-F238E27FC236}">
                  <a16:creationId xmlns:a16="http://schemas.microsoft.com/office/drawing/2014/main" id="{BEB0CA80-4000-0C7A-4B7A-FA97376D98AE}"/>
                </a:ext>
              </a:extLst>
            </p:cNvPr>
            <p:cNvSpPr/>
            <p:nvPr/>
          </p:nvSpPr>
          <p:spPr>
            <a:xfrm>
              <a:off x="-17250629" y="19054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2" name="Ellipse 451">
              <a:extLst>
                <a:ext uri="{FF2B5EF4-FFF2-40B4-BE49-F238E27FC236}">
                  <a16:creationId xmlns:a16="http://schemas.microsoft.com/office/drawing/2014/main" id="{B7A6A231-8B4E-8775-83E8-836585535A9C}"/>
                </a:ext>
              </a:extLst>
            </p:cNvPr>
            <p:cNvSpPr/>
            <p:nvPr/>
          </p:nvSpPr>
          <p:spPr>
            <a:xfrm>
              <a:off x="-17721657" y="23130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3" name="Ellipse 452">
              <a:extLst>
                <a:ext uri="{FF2B5EF4-FFF2-40B4-BE49-F238E27FC236}">
                  <a16:creationId xmlns:a16="http://schemas.microsoft.com/office/drawing/2014/main" id="{9F8652A4-F838-35CF-B347-3E3875E94E71}"/>
                </a:ext>
              </a:extLst>
            </p:cNvPr>
            <p:cNvSpPr/>
            <p:nvPr/>
          </p:nvSpPr>
          <p:spPr>
            <a:xfrm>
              <a:off x="-19525534" y="205491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4" name="Ellipse 453">
              <a:extLst>
                <a:ext uri="{FF2B5EF4-FFF2-40B4-BE49-F238E27FC236}">
                  <a16:creationId xmlns:a16="http://schemas.microsoft.com/office/drawing/2014/main" id="{13F46BD6-9E61-1C88-73B6-D268D7250E41}"/>
                </a:ext>
              </a:extLst>
            </p:cNvPr>
            <p:cNvSpPr/>
            <p:nvPr/>
          </p:nvSpPr>
          <p:spPr>
            <a:xfrm>
              <a:off x="-19839472" y="205491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5" name="Ellipse 454">
              <a:extLst>
                <a:ext uri="{FF2B5EF4-FFF2-40B4-BE49-F238E27FC236}">
                  <a16:creationId xmlns:a16="http://schemas.microsoft.com/office/drawing/2014/main" id="{B62E8740-B7F7-C89E-8680-FCB579765301}"/>
                </a:ext>
              </a:extLst>
            </p:cNvPr>
            <p:cNvSpPr/>
            <p:nvPr/>
          </p:nvSpPr>
          <p:spPr>
            <a:xfrm>
              <a:off x="-15367965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6" name="Ellipse 455">
              <a:extLst>
                <a:ext uri="{FF2B5EF4-FFF2-40B4-BE49-F238E27FC236}">
                  <a16:creationId xmlns:a16="http://schemas.microsoft.com/office/drawing/2014/main" id="{CA91019F-E50E-AD8C-839D-09F454433F59}"/>
                </a:ext>
              </a:extLst>
            </p:cNvPr>
            <p:cNvSpPr/>
            <p:nvPr/>
          </p:nvSpPr>
          <p:spPr>
            <a:xfrm>
              <a:off x="-17250709" y="2313050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7" name="Ellipse 456">
              <a:extLst>
                <a:ext uri="{FF2B5EF4-FFF2-40B4-BE49-F238E27FC236}">
                  <a16:creationId xmlns:a16="http://schemas.microsoft.com/office/drawing/2014/main" id="{FB6B5086-1F0A-0751-C2EA-43DE380F1598}"/>
                </a:ext>
              </a:extLst>
            </p:cNvPr>
            <p:cNvSpPr/>
            <p:nvPr/>
          </p:nvSpPr>
          <p:spPr>
            <a:xfrm>
              <a:off x="-15681823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8" name="Ellipse 457">
              <a:extLst>
                <a:ext uri="{FF2B5EF4-FFF2-40B4-BE49-F238E27FC236}">
                  <a16:creationId xmlns:a16="http://schemas.microsoft.com/office/drawing/2014/main" id="{9BA8F27C-9EF2-70A2-88D1-C668820CA5BF}"/>
                </a:ext>
              </a:extLst>
            </p:cNvPr>
            <p:cNvSpPr/>
            <p:nvPr/>
          </p:nvSpPr>
          <p:spPr>
            <a:xfrm>
              <a:off x="-15995681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9" name="Ellipse 458">
              <a:extLst>
                <a:ext uri="{FF2B5EF4-FFF2-40B4-BE49-F238E27FC236}">
                  <a16:creationId xmlns:a16="http://schemas.microsoft.com/office/drawing/2014/main" id="{EE87F88B-E290-87CD-1C4E-7DEE67EAEB66}"/>
                </a:ext>
              </a:extLst>
            </p:cNvPr>
            <p:cNvSpPr/>
            <p:nvPr/>
          </p:nvSpPr>
          <p:spPr>
            <a:xfrm>
              <a:off x="-15995519" y="2177162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0" name="Ellipse 459">
              <a:extLst>
                <a:ext uri="{FF2B5EF4-FFF2-40B4-BE49-F238E27FC236}">
                  <a16:creationId xmlns:a16="http://schemas.microsoft.com/office/drawing/2014/main" id="{8B03F10C-02EC-23EA-9245-4B4A767E6436}"/>
                </a:ext>
              </a:extLst>
            </p:cNvPr>
            <p:cNvSpPr/>
            <p:nvPr/>
          </p:nvSpPr>
          <p:spPr>
            <a:xfrm>
              <a:off x="-18505818" y="2041290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1" name="Ellipse 460">
              <a:extLst>
                <a:ext uri="{FF2B5EF4-FFF2-40B4-BE49-F238E27FC236}">
                  <a16:creationId xmlns:a16="http://schemas.microsoft.com/office/drawing/2014/main" id="{0414BF5A-55EF-BCDE-AE18-94D0B1E87C21}"/>
                </a:ext>
              </a:extLst>
            </p:cNvPr>
            <p:cNvSpPr/>
            <p:nvPr/>
          </p:nvSpPr>
          <p:spPr>
            <a:xfrm>
              <a:off x="-19290624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2" name="Ellipse 461">
              <a:extLst>
                <a:ext uri="{FF2B5EF4-FFF2-40B4-BE49-F238E27FC236}">
                  <a16:creationId xmlns:a16="http://schemas.microsoft.com/office/drawing/2014/main" id="{1E23A677-7C66-AAE9-E7CE-3D165C798789}"/>
                </a:ext>
              </a:extLst>
            </p:cNvPr>
            <p:cNvSpPr/>
            <p:nvPr/>
          </p:nvSpPr>
          <p:spPr>
            <a:xfrm>
              <a:off x="-19918340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3" name="Ellipse 462">
              <a:extLst>
                <a:ext uri="{FF2B5EF4-FFF2-40B4-BE49-F238E27FC236}">
                  <a16:creationId xmlns:a16="http://schemas.microsoft.com/office/drawing/2014/main" id="{F75B9781-B8FF-D312-711F-2D0FA3BDDC88}"/>
                </a:ext>
              </a:extLst>
            </p:cNvPr>
            <p:cNvSpPr/>
            <p:nvPr/>
          </p:nvSpPr>
          <p:spPr>
            <a:xfrm>
              <a:off x="-18897979" y="21635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4" name="Ellipse 463">
              <a:extLst>
                <a:ext uri="{FF2B5EF4-FFF2-40B4-BE49-F238E27FC236}">
                  <a16:creationId xmlns:a16="http://schemas.microsoft.com/office/drawing/2014/main" id="{8348D3CD-D5B6-3997-6642-00E28D1D317B}"/>
                </a:ext>
              </a:extLst>
            </p:cNvPr>
            <p:cNvSpPr/>
            <p:nvPr/>
          </p:nvSpPr>
          <p:spPr>
            <a:xfrm>
              <a:off x="-19604482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5" name="Ellipse 464">
              <a:extLst>
                <a:ext uri="{FF2B5EF4-FFF2-40B4-BE49-F238E27FC236}">
                  <a16:creationId xmlns:a16="http://schemas.microsoft.com/office/drawing/2014/main" id="{5D820BF7-733F-6E56-1385-363782783B83}"/>
                </a:ext>
              </a:extLst>
            </p:cNvPr>
            <p:cNvSpPr/>
            <p:nvPr/>
          </p:nvSpPr>
          <p:spPr>
            <a:xfrm>
              <a:off x="-19604482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6" name="Ellipse 465">
              <a:extLst>
                <a:ext uri="{FF2B5EF4-FFF2-40B4-BE49-F238E27FC236}">
                  <a16:creationId xmlns:a16="http://schemas.microsoft.com/office/drawing/2014/main" id="{EC14D1E6-1D6D-9A3F-4515-16571A290F50}"/>
                </a:ext>
              </a:extLst>
            </p:cNvPr>
            <p:cNvSpPr/>
            <p:nvPr/>
          </p:nvSpPr>
          <p:spPr>
            <a:xfrm>
              <a:off x="-19918340" y="2041282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7" name="Ellipse 466">
              <a:extLst>
                <a:ext uri="{FF2B5EF4-FFF2-40B4-BE49-F238E27FC236}">
                  <a16:creationId xmlns:a16="http://schemas.microsoft.com/office/drawing/2014/main" id="{1BBED958-89F2-1228-D400-3AFFCE290154}"/>
                </a:ext>
              </a:extLst>
            </p:cNvPr>
            <p:cNvSpPr/>
            <p:nvPr/>
          </p:nvSpPr>
          <p:spPr>
            <a:xfrm>
              <a:off x="-19211837" y="21635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8" name="Ellipse 467">
              <a:extLst>
                <a:ext uri="{FF2B5EF4-FFF2-40B4-BE49-F238E27FC236}">
                  <a16:creationId xmlns:a16="http://schemas.microsoft.com/office/drawing/2014/main" id="{A8FCB739-C5F9-7F51-E053-48E16B0F8C6E}"/>
                </a:ext>
              </a:extLst>
            </p:cNvPr>
            <p:cNvSpPr/>
            <p:nvPr/>
          </p:nvSpPr>
          <p:spPr>
            <a:xfrm>
              <a:off x="-18976847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9" name="Ellipse 468">
              <a:extLst>
                <a:ext uri="{FF2B5EF4-FFF2-40B4-BE49-F238E27FC236}">
                  <a16:creationId xmlns:a16="http://schemas.microsoft.com/office/drawing/2014/main" id="{B7E1F0DD-54FC-3FFB-7ECD-014FA8B861AA}"/>
                </a:ext>
              </a:extLst>
            </p:cNvPr>
            <p:cNvSpPr/>
            <p:nvPr/>
          </p:nvSpPr>
          <p:spPr>
            <a:xfrm>
              <a:off x="-16623074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0" name="Ellipse 469">
              <a:extLst>
                <a:ext uri="{FF2B5EF4-FFF2-40B4-BE49-F238E27FC236}">
                  <a16:creationId xmlns:a16="http://schemas.microsoft.com/office/drawing/2014/main" id="{AFCB5BB1-10A4-2B0D-023A-EEBE667C9196}"/>
                </a:ext>
              </a:extLst>
            </p:cNvPr>
            <p:cNvSpPr/>
            <p:nvPr/>
          </p:nvSpPr>
          <p:spPr>
            <a:xfrm>
              <a:off x="-18662989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1" name="Ellipse 470">
              <a:extLst>
                <a:ext uri="{FF2B5EF4-FFF2-40B4-BE49-F238E27FC236}">
                  <a16:creationId xmlns:a16="http://schemas.microsoft.com/office/drawing/2014/main" id="{492A57B7-A7DE-D95B-631C-26B6ABA1ED78}"/>
                </a:ext>
              </a:extLst>
            </p:cNvPr>
            <p:cNvSpPr/>
            <p:nvPr/>
          </p:nvSpPr>
          <p:spPr>
            <a:xfrm>
              <a:off x="-15995439" y="228586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2" name="Ellipse 471">
              <a:extLst>
                <a:ext uri="{FF2B5EF4-FFF2-40B4-BE49-F238E27FC236}">
                  <a16:creationId xmlns:a16="http://schemas.microsoft.com/office/drawing/2014/main" id="{4199CA28-4DC3-2CCF-6744-7927BFA36D95}"/>
                </a:ext>
              </a:extLst>
            </p:cNvPr>
            <p:cNvSpPr/>
            <p:nvPr/>
          </p:nvSpPr>
          <p:spPr>
            <a:xfrm>
              <a:off x="-15446671" y="21907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3" name="Ellipse 472">
              <a:extLst>
                <a:ext uri="{FF2B5EF4-FFF2-40B4-BE49-F238E27FC236}">
                  <a16:creationId xmlns:a16="http://schemas.microsoft.com/office/drawing/2014/main" id="{51B26903-3F56-7261-8D2D-C07776EA0EA5}"/>
                </a:ext>
              </a:extLst>
            </p:cNvPr>
            <p:cNvSpPr/>
            <p:nvPr/>
          </p:nvSpPr>
          <p:spPr>
            <a:xfrm>
              <a:off x="-19290704" y="220431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4" name="Ellipse 473">
              <a:extLst>
                <a:ext uri="{FF2B5EF4-FFF2-40B4-BE49-F238E27FC236}">
                  <a16:creationId xmlns:a16="http://schemas.microsoft.com/office/drawing/2014/main" id="{325545AD-9E39-5AAE-2AC3-03EF1D6FC8D9}"/>
                </a:ext>
              </a:extLst>
            </p:cNvPr>
            <p:cNvSpPr/>
            <p:nvPr/>
          </p:nvSpPr>
          <p:spPr>
            <a:xfrm>
              <a:off x="-15995519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5" name="Ellipse 474">
              <a:extLst>
                <a:ext uri="{FF2B5EF4-FFF2-40B4-BE49-F238E27FC236}">
                  <a16:creationId xmlns:a16="http://schemas.microsoft.com/office/drawing/2014/main" id="{C76C6960-CAC0-6515-0070-22AD29A974B1}"/>
                </a:ext>
              </a:extLst>
            </p:cNvPr>
            <p:cNvSpPr/>
            <p:nvPr/>
          </p:nvSpPr>
          <p:spPr>
            <a:xfrm>
              <a:off x="-16309377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6" name="Ellipse 475">
              <a:extLst>
                <a:ext uri="{FF2B5EF4-FFF2-40B4-BE49-F238E27FC236}">
                  <a16:creationId xmlns:a16="http://schemas.microsoft.com/office/drawing/2014/main" id="{76767B21-49F7-8714-9819-9D3A6B41B928}"/>
                </a:ext>
              </a:extLst>
            </p:cNvPr>
            <p:cNvSpPr/>
            <p:nvPr/>
          </p:nvSpPr>
          <p:spPr>
            <a:xfrm>
              <a:off x="-18976847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7" name="Ellipse 476">
              <a:extLst>
                <a:ext uri="{FF2B5EF4-FFF2-40B4-BE49-F238E27FC236}">
                  <a16:creationId xmlns:a16="http://schemas.microsoft.com/office/drawing/2014/main" id="{D4F2B0CC-0716-FA80-79C5-C900B4B7AED5}"/>
                </a:ext>
              </a:extLst>
            </p:cNvPr>
            <p:cNvSpPr/>
            <p:nvPr/>
          </p:nvSpPr>
          <p:spPr>
            <a:xfrm>
              <a:off x="-19290704" y="2149965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8" name="Ellipse 477">
              <a:extLst>
                <a:ext uri="{FF2B5EF4-FFF2-40B4-BE49-F238E27FC236}">
                  <a16:creationId xmlns:a16="http://schemas.microsoft.com/office/drawing/2014/main" id="{20946900-608F-2777-F915-F53CB6F317CB}"/>
                </a:ext>
              </a:extLst>
            </p:cNvPr>
            <p:cNvSpPr/>
            <p:nvPr/>
          </p:nvSpPr>
          <p:spPr>
            <a:xfrm>
              <a:off x="-17093941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9" name="Ellipse 478">
              <a:extLst>
                <a:ext uri="{FF2B5EF4-FFF2-40B4-BE49-F238E27FC236}">
                  <a16:creationId xmlns:a16="http://schemas.microsoft.com/office/drawing/2014/main" id="{2344E2FE-6DA0-FBA0-1327-EEB953D6B499}"/>
                </a:ext>
              </a:extLst>
            </p:cNvPr>
            <p:cNvSpPr/>
            <p:nvPr/>
          </p:nvSpPr>
          <p:spPr>
            <a:xfrm>
              <a:off x="-17407799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0" name="Ellipse 479">
              <a:extLst>
                <a:ext uri="{FF2B5EF4-FFF2-40B4-BE49-F238E27FC236}">
                  <a16:creationId xmlns:a16="http://schemas.microsoft.com/office/drawing/2014/main" id="{98ED68BA-AE53-531A-F07D-1C870C360E3D}"/>
                </a:ext>
              </a:extLst>
            </p:cNvPr>
            <p:cNvSpPr/>
            <p:nvPr/>
          </p:nvSpPr>
          <p:spPr>
            <a:xfrm>
              <a:off x="-17878264" y="2014133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1" name="Ellipse 480">
              <a:extLst>
                <a:ext uri="{FF2B5EF4-FFF2-40B4-BE49-F238E27FC236}">
                  <a16:creationId xmlns:a16="http://schemas.microsoft.com/office/drawing/2014/main" id="{FFE0A54A-EA7A-564D-B2C6-CA11C8D55690}"/>
                </a:ext>
              </a:extLst>
            </p:cNvPr>
            <p:cNvSpPr/>
            <p:nvPr/>
          </p:nvSpPr>
          <p:spPr>
            <a:xfrm>
              <a:off x="-15446671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2" name="Ellipse 481">
              <a:extLst>
                <a:ext uri="{FF2B5EF4-FFF2-40B4-BE49-F238E27FC236}">
                  <a16:creationId xmlns:a16="http://schemas.microsoft.com/office/drawing/2014/main" id="{F9DD162E-3DF4-5930-515B-6A1036AF1795}"/>
                </a:ext>
              </a:extLst>
            </p:cNvPr>
            <p:cNvSpPr/>
            <p:nvPr/>
          </p:nvSpPr>
          <p:spPr>
            <a:xfrm>
              <a:off x="-18192121" y="2014133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3" name="Ellipse 482">
              <a:extLst>
                <a:ext uri="{FF2B5EF4-FFF2-40B4-BE49-F238E27FC236}">
                  <a16:creationId xmlns:a16="http://schemas.microsoft.com/office/drawing/2014/main" id="{7366D444-51EB-41F9-19E6-48D98D93829B}"/>
                </a:ext>
              </a:extLst>
            </p:cNvPr>
            <p:cNvSpPr/>
            <p:nvPr/>
          </p:nvSpPr>
          <p:spPr>
            <a:xfrm>
              <a:off x="-16623235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4" name="Ellipse 483">
              <a:extLst>
                <a:ext uri="{FF2B5EF4-FFF2-40B4-BE49-F238E27FC236}">
                  <a16:creationId xmlns:a16="http://schemas.microsoft.com/office/drawing/2014/main" id="{6C444DE8-A244-4A65-6168-72D298F45861}"/>
                </a:ext>
              </a:extLst>
            </p:cNvPr>
            <p:cNvSpPr/>
            <p:nvPr/>
          </p:nvSpPr>
          <p:spPr>
            <a:xfrm>
              <a:off x="-17721657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5" name="Ellipse 484">
              <a:extLst>
                <a:ext uri="{FF2B5EF4-FFF2-40B4-BE49-F238E27FC236}">
                  <a16:creationId xmlns:a16="http://schemas.microsoft.com/office/drawing/2014/main" id="{4C7A780C-71E7-795B-9277-9BD966612EE9}"/>
                </a:ext>
              </a:extLst>
            </p:cNvPr>
            <p:cNvSpPr/>
            <p:nvPr/>
          </p:nvSpPr>
          <p:spPr>
            <a:xfrm>
              <a:off x="-16309377" y="2095635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6" name="Ellipse 485">
              <a:extLst>
                <a:ext uri="{FF2B5EF4-FFF2-40B4-BE49-F238E27FC236}">
                  <a16:creationId xmlns:a16="http://schemas.microsoft.com/office/drawing/2014/main" id="{E9C266A0-3B20-755E-422E-AB2216FAB540}"/>
                </a:ext>
              </a:extLst>
            </p:cNvPr>
            <p:cNvSpPr/>
            <p:nvPr/>
          </p:nvSpPr>
          <p:spPr>
            <a:xfrm>
              <a:off x="-17564406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7" name="Ellipse 486">
              <a:extLst>
                <a:ext uri="{FF2B5EF4-FFF2-40B4-BE49-F238E27FC236}">
                  <a16:creationId xmlns:a16="http://schemas.microsoft.com/office/drawing/2014/main" id="{67F1A7D6-BC1F-C14B-528E-7DE2D9F011AB}"/>
                </a:ext>
              </a:extLst>
            </p:cNvPr>
            <p:cNvSpPr/>
            <p:nvPr/>
          </p:nvSpPr>
          <p:spPr>
            <a:xfrm>
              <a:off x="-15995519" y="22043189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8" name="Ellipse 487">
              <a:extLst>
                <a:ext uri="{FF2B5EF4-FFF2-40B4-BE49-F238E27FC236}">
                  <a16:creationId xmlns:a16="http://schemas.microsoft.com/office/drawing/2014/main" id="{C1910141-722C-B54B-23AF-66EB62A4FA69}"/>
                </a:ext>
              </a:extLst>
            </p:cNvPr>
            <p:cNvSpPr/>
            <p:nvPr/>
          </p:nvSpPr>
          <p:spPr>
            <a:xfrm>
              <a:off x="-15760609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9" name="Ellipse 488">
              <a:extLst>
                <a:ext uri="{FF2B5EF4-FFF2-40B4-BE49-F238E27FC236}">
                  <a16:creationId xmlns:a16="http://schemas.microsoft.com/office/drawing/2014/main" id="{99B4D22D-F222-DB09-ABAA-6012F4BD0664}"/>
                </a:ext>
              </a:extLst>
            </p:cNvPr>
            <p:cNvSpPr/>
            <p:nvPr/>
          </p:nvSpPr>
          <p:spPr>
            <a:xfrm>
              <a:off x="-15681823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0" name="Ellipse 489">
              <a:extLst>
                <a:ext uri="{FF2B5EF4-FFF2-40B4-BE49-F238E27FC236}">
                  <a16:creationId xmlns:a16="http://schemas.microsoft.com/office/drawing/2014/main" id="{8FC09C9E-6FF5-2DF5-345E-26364CCBB46C}"/>
                </a:ext>
              </a:extLst>
            </p:cNvPr>
            <p:cNvSpPr/>
            <p:nvPr/>
          </p:nvSpPr>
          <p:spPr>
            <a:xfrm>
              <a:off x="-19525695" y="20005511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1" name="Ellipse 490">
              <a:extLst>
                <a:ext uri="{FF2B5EF4-FFF2-40B4-BE49-F238E27FC236}">
                  <a16:creationId xmlns:a16="http://schemas.microsoft.com/office/drawing/2014/main" id="{39E277FD-4E26-7EFE-EEAB-9847C4411D5B}"/>
                </a:ext>
              </a:extLst>
            </p:cNvPr>
            <p:cNvSpPr/>
            <p:nvPr/>
          </p:nvSpPr>
          <p:spPr>
            <a:xfrm>
              <a:off x="-15367965" y="20956196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2" name="Ellipse 491">
              <a:extLst>
                <a:ext uri="{FF2B5EF4-FFF2-40B4-BE49-F238E27FC236}">
                  <a16:creationId xmlns:a16="http://schemas.microsoft.com/office/drawing/2014/main" id="{8EEC0163-A094-53B2-1E3D-DE6412BA6C8B}"/>
                </a:ext>
              </a:extLst>
            </p:cNvPr>
            <p:cNvSpPr/>
            <p:nvPr/>
          </p:nvSpPr>
          <p:spPr>
            <a:xfrm>
              <a:off x="-18270586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3" name="Ellipse 492">
              <a:extLst>
                <a:ext uri="{FF2B5EF4-FFF2-40B4-BE49-F238E27FC236}">
                  <a16:creationId xmlns:a16="http://schemas.microsoft.com/office/drawing/2014/main" id="{95A8DC68-83EC-9408-2D5D-60C2B5CB03A3}"/>
                </a:ext>
              </a:extLst>
            </p:cNvPr>
            <p:cNvSpPr/>
            <p:nvPr/>
          </p:nvSpPr>
          <p:spPr>
            <a:xfrm>
              <a:off x="-19839472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4" name="Ellipse 493">
              <a:extLst>
                <a:ext uri="{FF2B5EF4-FFF2-40B4-BE49-F238E27FC236}">
                  <a16:creationId xmlns:a16="http://schemas.microsoft.com/office/drawing/2014/main" id="{3D5A33BF-C155-AF38-8F0E-0118C51A8B95}"/>
                </a:ext>
              </a:extLst>
            </p:cNvPr>
            <p:cNvSpPr/>
            <p:nvPr/>
          </p:nvSpPr>
          <p:spPr>
            <a:xfrm>
              <a:off x="-17956809" y="22179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5" name="Ellipse 494">
              <a:extLst>
                <a:ext uri="{FF2B5EF4-FFF2-40B4-BE49-F238E27FC236}">
                  <a16:creationId xmlns:a16="http://schemas.microsoft.com/office/drawing/2014/main" id="{63EB96ED-E242-9FD0-3FE9-172CF2AFEBE7}"/>
                </a:ext>
              </a:extLst>
            </p:cNvPr>
            <p:cNvSpPr/>
            <p:nvPr/>
          </p:nvSpPr>
          <p:spPr>
            <a:xfrm>
              <a:off x="-17329254" y="22179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6" name="Ellipse 495">
              <a:extLst>
                <a:ext uri="{FF2B5EF4-FFF2-40B4-BE49-F238E27FC236}">
                  <a16:creationId xmlns:a16="http://schemas.microsoft.com/office/drawing/2014/main" id="{BD187265-FF86-3C4D-AEFC-9B391061DD42}"/>
                </a:ext>
              </a:extLst>
            </p:cNvPr>
            <p:cNvSpPr/>
            <p:nvPr/>
          </p:nvSpPr>
          <p:spPr>
            <a:xfrm>
              <a:off x="-17878264" y="1878245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7" name="Ellipse 496">
              <a:extLst>
                <a:ext uri="{FF2B5EF4-FFF2-40B4-BE49-F238E27FC236}">
                  <a16:creationId xmlns:a16="http://schemas.microsoft.com/office/drawing/2014/main" id="{B5222417-EB50-EFB4-4BC3-FF9100509096}"/>
                </a:ext>
              </a:extLst>
            </p:cNvPr>
            <p:cNvSpPr/>
            <p:nvPr/>
          </p:nvSpPr>
          <p:spPr>
            <a:xfrm>
              <a:off x="-19211837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8" name="Ellipse 497">
              <a:extLst>
                <a:ext uri="{FF2B5EF4-FFF2-40B4-BE49-F238E27FC236}">
                  <a16:creationId xmlns:a16="http://schemas.microsoft.com/office/drawing/2014/main" id="{E66511AF-A0B0-54F3-45F5-2EC4ADAE4FB1}"/>
                </a:ext>
              </a:extLst>
            </p:cNvPr>
            <p:cNvSpPr/>
            <p:nvPr/>
          </p:nvSpPr>
          <p:spPr>
            <a:xfrm>
              <a:off x="-17015477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9" name="Ellipse 498">
              <a:extLst>
                <a:ext uri="{FF2B5EF4-FFF2-40B4-BE49-F238E27FC236}">
                  <a16:creationId xmlns:a16="http://schemas.microsoft.com/office/drawing/2014/main" id="{C64F3396-6A1B-A2A8-418F-B1E8C7EC7020}"/>
                </a:ext>
              </a:extLst>
            </p:cNvPr>
            <p:cNvSpPr/>
            <p:nvPr/>
          </p:nvSpPr>
          <p:spPr>
            <a:xfrm>
              <a:off x="-18897979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0" name="Ellipse 499">
              <a:extLst>
                <a:ext uri="{FF2B5EF4-FFF2-40B4-BE49-F238E27FC236}">
                  <a16:creationId xmlns:a16="http://schemas.microsoft.com/office/drawing/2014/main" id="{BACCC699-EE56-F895-3CC1-E2A19846CC18}"/>
                </a:ext>
              </a:extLst>
            </p:cNvPr>
            <p:cNvSpPr/>
            <p:nvPr/>
          </p:nvSpPr>
          <p:spPr>
            <a:xfrm>
              <a:off x="-18741292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1" name="Ellipse 500">
              <a:extLst>
                <a:ext uri="{FF2B5EF4-FFF2-40B4-BE49-F238E27FC236}">
                  <a16:creationId xmlns:a16="http://schemas.microsoft.com/office/drawing/2014/main" id="{8B12DED1-BD35-881B-B121-96665A9E1F55}"/>
                </a:ext>
              </a:extLst>
            </p:cNvPr>
            <p:cNvSpPr/>
            <p:nvPr/>
          </p:nvSpPr>
          <p:spPr>
            <a:xfrm>
              <a:off x="-15132894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2" name="Ellipse 501">
              <a:extLst>
                <a:ext uri="{FF2B5EF4-FFF2-40B4-BE49-F238E27FC236}">
                  <a16:creationId xmlns:a16="http://schemas.microsoft.com/office/drawing/2014/main" id="{969589E9-67A2-9EAE-24F5-F751A287AC5F}"/>
                </a:ext>
              </a:extLst>
            </p:cNvPr>
            <p:cNvSpPr/>
            <p:nvPr/>
          </p:nvSpPr>
          <p:spPr>
            <a:xfrm>
              <a:off x="-18427434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3" name="Ellipse 502">
              <a:extLst>
                <a:ext uri="{FF2B5EF4-FFF2-40B4-BE49-F238E27FC236}">
                  <a16:creationId xmlns:a16="http://schemas.microsoft.com/office/drawing/2014/main" id="{CD64040A-6C75-70BF-4284-15B03B958BB1}"/>
                </a:ext>
              </a:extLst>
            </p:cNvPr>
            <p:cNvSpPr/>
            <p:nvPr/>
          </p:nvSpPr>
          <p:spPr>
            <a:xfrm>
              <a:off x="-18270505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4" name="Ellipse 503">
              <a:extLst>
                <a:ext uri="{FF2B5EF4-FFF2-40B4-BE49-F238E27FC236}">
                  <a16:creationId xmlns:a16="http://schemas.microsoft.com/office/drawing/2014/main" id="{3B25F2C7-BDBC-DD89-F3B3-B67101631D8D}"/>
                </a:ext>
              </a:extLst>
            </p:cNvPr>
            <p:cNvSpPr/>
            <p:nvPr/>
          </p:nvSpPr>
          <p:spPr>
            <a:xfrm>
              <a:off x="-17564325" y="198692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5" name="Ellipse 504">
              <a:extLst>
                <a:ext uri="{FF2B5EF4-FFF2-40B4-BE49-F238E27FC236}">
                  <a16:creationId xmlns:a16="http://schemas.microsoft.com/office/drawing/2014/main" id="{32B6672F-5694-23EA-935A-5AE4763A9551}"/>
                </a:ext>
              </a:extLst>
            </p:cNvPr>
            <p:cNvSpPr/>
            <p:nvPr/>
          </p:nvSpPr>
          <p:spPr>
            <a:xfrm>
              <a:off x="-17721738" y="198692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6" name="Ellipse 505">
              <a:extLst>
                <a:ext uri="{FF2B5EF4-FFF2-40B4-BE49-F238E27FC236}">
                  <a16:creationId xmlns:a16="http://schemas.microsoft.com/office/drawing/2014/main" id="{DD618996-23F6-6DB3-D305-978B161D51C1}"/>
                </a:ext>
              </a:extLst>
            </p:cNvPr>
            <p:cNvSpPr/>
            <p:nvPr/>
          </p:nvSpPr>
          <p:spPr>
            <a:xfrm>
              <a:off x="-17799960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7" name="Ellipse 506">
              <a:extLst>
                <a:ext uri="{FF2B5EF4-FFF2-40B4-BE49-F238E27FC236}">
                  <a16:creationId xmlns:a16="http://schemas.microsoft.com/office/drawing/2014/main" id="{EA0A5F19-5CE9-1B41-F0F0-D2448251DD12}"/>
                </a:ext>
              </a:extLst>
            </p:cNvPr>
            <p:cNvSpPr/>
            <p:nvPr/>
          </p:nvSpPr>
          <p:spPr>
            <a:xfrm>
              <a:off x="-15760529" y="191902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8" name="Ellipse 507">
              <a:extLst>
                <a:ext uri="{FF2B5EF4-FFF2-40B4-BE49-F238E27FC236}">
                  <a16:creationId xmlns:a16="http://schemas.microsoft.com/office/drawing/2014/main" id="{F0200CF7-953C-723A-D5B7-D1F6B7FF2942}"/>
                </a:ext>
              </a:extLst>
            </p:cNvPr>
            <p:cNvSpPr/>
            <p:nvPr/>
          </p:nvSpPr>
          <p:spPr>
            <a:xfrm>
              <a:off x="-17486102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9" name="Ellipse 508">
              <a:extLst>
                <a:ext uri="{FF2B5EF4-FFF2-40B4-BE49-F238E27FC236}">
                  <a16:creationId xmlns:a16="http://schemas.microsoft.com/office/drawing/2014/main" id="{2D3B795A-A74D-EDEA-E79A-B39200470778}"/>
                </a:ext>
              </a:extLst>
            </p:cNvPr>
            <p:cNvSpPr/>
            <p:nvPr/>
          </p:nvSpPr>
          <p:spPr>
            <a:xfrm>
              <a:off x="-17329254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0" name="Ellipse 509">
              <a:extLst>
                <a:ext uri="{FF2B5EF4-FFF2-40B4-BE49-F238E27FC236}">
                  <a16:creationId xmlns:a16="http://schemas.microsoft.com/office/drawing/2014/main" id="{AF99C202-EB63-100B-351A-78F8EF3F3874}"/>
                </a:ext>
              </a:extLst>
            </p:cNvPr>
            <p:cNvSpPr/>
            <p:nvPr/>
          </p:nvSpPr>
          <p:spPr>
            <a:xfrm>
              <a:off x="-15760529" y="1973354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1" name="Ellipse 510">
              <a:extLst>
                <a:ext uri="{FF2B5EF4-FFF2-40B4-BE49-F238E27FC236}">
                  <a16:creationId xmlns:a16="http://schemas.microsoft.com/office/drawing/2014/main" id="{F30C76E5-B928-C151-48A7-E14364486255}"/>
                </a:ext>
              </a:extLst>
            </p:cNvPr>
            <p:cNvSpPr/>
            <p:nvPr/>
          </p:nvSpPr>
          <p:spPr>
            <a:xfrm>
              <a:off x="-17015719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2" name="Ellipse 511">
              <a:extLst>
                <a:ext uri="{FF2B5EF4-FFF2-40B4-BE49-F238E27FC236}">
                  <a16:creationId xmlns:a16="http://schemas.microsoft.com/office/drawing/2014/main" id="{66D045DC-C34F-E0F0-F7AC-9EBEF59DCB6D}"/>
                </a:ext>
              </a:extLst>
            </p:cNvPr>
            <p:cNvSpPr/>
            <p:nvPr/>
          </p:nvSpPr>
          <p:spPr>
            <a:xfrm>
              <a:off x="-16858709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" name="Ellipse 512">
              <a:extLst>
                <a:ext uri="{FF2B5EF4-FFF2-40B4-BE49-F238E27FC236}">
                  <a16:creationId xmlns:a16="http://schemas.microsoft.com/office/drawing/2014/main" id="{EBC76CD7-0AC7-A6D0-7303-B378C46450A9}"/>
                </a:ext>
              </a:extLst>
            </p:cNvPr>
            <p:cNvSpPr/>
            <p:nvPr/>
          </p:nvSpPr>
          <p:spPr>
            <a:xfrm>
              <a:off x="-15995439" y="2231532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4" name="Ellipse 513">
              <a:extLst>
                <a:ext uri="{FF2B5EF4-FFF2-40B4-BE49-F238E27FC236}">
                  <a16:creationId xmlns:a16="http://schemas.microsoft.com/office/drawing/2014/main" id="{88998F78-7061-FB1C-1572-D4AA908787DB}"/>
                </a:ext>
              </a:extLst>
            </p:cNvPr>
            <p:cNvSpPr/>
            <p:nvPr/>
          </p:nvSpPr>
          <p:spPr>
            <a:xfrm>
              <a:off x="-16544851" y="21092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5" name="Ellipse 514">
              <a:extLst>
                <a:ext uri="{FF2B5EF4-FFF2-40B4-BE49-F238E27FC236}">
                  <a16:creationId xmlns:a16="http://schemas.microsoft.com/office/drawing/2014/main" id="{AC3235F4-C448-868B-5EB3-BA967BE46D03}"/>
                </a:ext>
              </a:extLst>
            </p:cNvPr>
            <p:cNvSpPr/>
            <p:nvPr/>
          </p:nvSpPr>
          <p:spPr>
            <a:xfrm>
              <a:off x="-16388164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6" name="Ellipse 515">
              <a:extLst>
                <a:ext uri="{FF2B5EF4-FFF2-40B4-BE49-F238E27FC236}">
                  <a16:creationId xmlns:a16="http://schemas.microsoft.com/office/drawing/2014/main" id="{D66516D6-96AE-C823-FCD8-782F3D60C202}"/>
                </a:ext>
              </a:extLst>
            </p:cNvPr>
            <p:cNvSpPr/>
            <p:nvPr/>
          </p:nvSpPr>
          <p:spPr>
            <a:xfrm>
              <a:off x="-18192121" y="1878245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7" name="Ellipse 516">
              <a:extLst>
                <a:ext uri="{FF2B5EF4-FFF2-40B4-BE49-F238E27FC236}">
                  <a16:creationId xmlns:a16="http://schemas.microsoft.com/office/drawing/2014/main" id="{7647749F-524A-8172-3D82-379C314B1EF3}"/>
                </a:ext>
              </a:extLst>
            </p:cNvPr>
            <p:cNvSpPr/>
            <p:nvPr/>
          </p:nvSpPr>
          <p:spPr>
            <a:xfrm>
              <a:off x="-16074306" y="21092503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8" name="Ellipse 517">
              <a:extLst>
                <a:ext uri="{FF2B5EF4-FFF2-40B4-BE49-F238E27FC236}">
                  <a16:creationId xmlns:a16="http://schemas.microsoft.com/office/drawing/2014/main" id="{8DED7CFF-23B1-4A5B-2FE6-5CFA4523E1FC}"/>
                </a:ext>
              </a:extLst>
            </p:cNvPr>
            <p:cNvSpPr/>
            <p:nvPr/>
          </p:nvSpPr>
          <p:spPr>
            <a:xfrm>
              <a:off x="-18663069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9" name="Ellipse 518">
              <a:extLst>
                <a:ext uri="{FF2B5EF4-FFF2-40B4-BE49-F238E27FC236}">
                  <a16:creationId xmlns:a16="http://schemas.microsoft.com/office/drawing/2014/main" id="{4BADF5F7-326A-4A80-2725-8A28786BEEEF}"/>
                </a:ext>
              </a:extLst>
            </p:cNvPr>
            <p:cNvSpPr/>
            <p:nvPr/>
          </p:nvSpPr>
          <p:spPr>
            <a:xfrm>
              <a:off x="-19525614" y="1973362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0" name="Ellipse 519">
              <a:extLst>
                <a:ext uri="{FF2B5EF4-FFF2-40B4-BE49-F238E27FC236}">
                  <a16:creationId xmlns:a16="http://schemas.microsoft.com/office/drawing/2014/main" id="{7D5D86A9-9CA3-C91D-1833-E1313F4D204E}"/>
                </a:ext>
              </a:extLst>
            </p:cNvPr>
            <p:cNvSpPr/>
            <p:nvPr/>
          </p:nvSpPr>
          <p:spPr>
            <a:xfrm>
              <a:off x="-18349212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1" name="Ellipse 520">
              <a:extLst>
                <a:ext uri="{FF2B5EF4-FFF2-40B4-BE49-F238E27FC236}">
                  <a16:creationId xmlns:a16="http://schemas.microsoft.com/office/drawing/2014/main" id="{EF96022F-D345-94EF-4B0B-0A4D24F05640}"/>
                </a:ext>
              </a:extLst>
            </p:cNvPr>
            <p:cNvSpPr/>
            <p:nvPr/>
          </p:nvSpPr>
          <p:spPr>
            <a:xfrm>
              <a:off x="-15446752" y="2109234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2" name="Ellipse 521">
              <a:extLst>
                <a:ext uri="{FF2B5EF4-FFF2-40B4-BE49-F238E27FC236}">
                  <a16:creationId xmlns:a16="http://schemas.microsoft.com/office/drawing/2014/main" id="{124766D9-C33B-730E-1674-7B1D21CBBA8C}"/>
                </a:ext>
              </a:extLst>
            </p:cNvPr>
            <p:cNvSpPr/>
            <p:nvPr/>
          </p:nvSpPr>
          <p:spPr>
            <a:xfrm>
              <a:off x="-17956809" y="2245090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3" name="Ellipse 522">
              <a:extLst>
                <a:ext uri="{FF2B5EF4-FFF2-40B4-BE49-F238E27FC236}">
                  <a16:creationId xmlns:a16="http://schemas.microsoft.com/office/drawing/2014/main" id="{575A2226-7AA6-F8A5-CC4A-66935565A023}"/>
                </a:ext>
              </a:extLst>
            </p:cNvPr>
            <p:cNvSpPr/>
            <p:nvPr/>
          </p:nvSpPr>
          <p:spPr>
            <a:xfrm>
              <a:off x="-16309297" y="19598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4" name="Ellipse 523">
              <a:extLst>
                <a:ext uri="{FF2B5EF4-FFF2-40B4-BE49-F238E27FC236}">
                  <a16:creationId xmlns:a16="http://schemas.microsoft.com/office/drawing/2014/main" id="{B70AEABE-1F84-D31E-39DC-0C78FEFFBD24}"/>
                </a:ext>
              </a:extLst>
            </p:cNvPr>
            <p:cNvSpPr/>
            <p:nvPr/>
          </p:nvSpPr>
          <p:spPr>
            <a:xfrm>
              <a:off x="-16780164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5" name="Ellipse 524">
              <a:extLst>
                <a:ext uri="{FF2B5EF4-FFF2-40B4-BE49-F238E27FC236}">
                  <a16:creationId xmlns:a16="http://schemas.microsoft.com/office/drawing/2014/main" id="{F0EE3BBE-51C8-A28A-27A5-39F3DD2D87B4}"/>
                </a:ext>
              </a:extLst>
            </p:cNvPr>
            <p:cNvSpPr/>
            <p:nvPr/>
          </p:nvSpPr>
          <p:spPr>
            <a:xfrm>
              <a:off x="-19839392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6" name="Ellipse 525">
              <a:extLst>
                <a:ext uri="{FF2B5EF4-FFF2-40B4-BE49-F238E27FC236}">
                  <a16:creationId xmlns:a16="http://schemas.microsoft.com/office/drawing/2014/main" id="{C45F2588-91CB-2681-8351-C169445AADB1}"/>
                </a:ext>
              </a:extLst>
            </p:cNvPr>
            <p:cNvSpPr/>
            <p:nvPr/>
          </p:nvSpPr>
          <p:spPr>
            <a:xfrm>
              <a:off x="-16936932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7" name="Ellipse 526">
              <a:extLst>
                <a:ext uri="{FF2B5EF4-FFF2-40B4-BE49-F238E27FC236}">
                  <a16:creationId xmlns:a16="http://schemas.microsoft.com/office/drawing/2014/main" id="{D33A3163-017C-FC0E-1A7C-B98E025A1412}"/>
                </a:ext>
              </a:extLst>
            </p:cNvPr>
            <p:cNvSpPr/>
            <p:nvPr/>
          </p:nvSpPr>
          <p:spPr>
            <a:xfrm>
              <a:off x="-18505899" y="1878253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8" name="Ellipse 527">
              <a:extLst>
                <a:ext uri="{FF2B5EF4-FFF2-40B4-BE49-F238E27FC236}">
                  <a16:creationId xmlns:a16="http://schemas.microsoft.com/office/drawing/2014/main" id="{50EF78D2-04F1-FBC6-DCCF-FE0494AE51D5}"/>
                </a:ext>
              </a:extLst>
            </p:cNvPr>
            <p:cNvSpPr/>
            <p:nvPr/>
          </p:nvSpPr>
          <p:spPr>
            <a:xfrm>
              <a:off x="-17094102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9" name="Ellipse 528">
              <a:extLst>
                <a:ext uri="{FF2B5EF4-FFF2-40B4-BE49-F238E27FC236}">
                  <a16:creationId xmlns:a16="http://schemas.microsoft.com/office/drawing/2014/main" id="{A8CE4412-6C2C-314D-D688-001C55E6343F}"/>
                </a:ext>
              </a:extLst>
            </p:cNvPr>
            <p:cNvSpPr/>
            <p:nvPr/>
          </p:nvSpPr>
          <p:spPr>
            <a:xfrm>
              <a:off x="-17564486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0" name="Ellipse 529">
              <a:extLst>
                <a:ext uri="{FF2B5EF4-FFF2-40B4-BE49-F238E27FC236}">
                  <a16:creationId xmlns:a16="http://schemas.microsoft.com/office/drawing/2014/main" id="{3ABAC4A7-59D9-0557-0D95-590AD5B19557}"/>
                </a:ext>
              </a:extLst>
            </p:cNvPr>
            <p:cNvSpPr/>
            <p:nvPr/>
          </p:nvSpPr>
          <p:spPr>
            <a:xfrm>
              <a:off x="-17721657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1" name="Ellipse 530">
              <a:extLst>
                <a:ext uri="{FF2B5EF4-FFF2-40B4-BE49-F238E27FC236}">
                  <a16:creationId xmlns:a16="http://schemas.microsoft.com/office/drawing/2014/main" id="{ED449CB7-1339-DE5C-49F8-5F9284449F1F}"/>
                </a:ext>
              </a:extLst>
            </p:cNvPr>
            <p:cNvSpPr/>
            <p:nvPr/>
          </p:nvSpPr>
          <p:spPr>
            <a:xfrm>
              <a:off x="-18192041" y="1959787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2" name="Ellipse 531">
              <a:extLst>
                <a:ext uri="{FF2B5EF4-FFF2-40B4-BE49-F238E27FC236}">
                  <a16:creationId xmlns:a16="http://schemas.microsoft.com/office/drawing/2014/main" id="{FBFABCD3-2992-82EB-3284-131FFBB9E30C}"/>
                </a:ext>
              </a:extLst>
            </p:cNvPr>
            <p:cNvSpPr/>
            <p:nvPr/>
          </p:nvSpPr>
          <p:spPr>
            <a:xfrm>
              <a:off x="-18349212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3" name="Ellipse 532">
              <a:extLst>
                <a:ext uri="{FF2B5EF4-FFF2-40B4-BE49-F238E27FC236}">
                  <a16:creationId xmlns:a16="http://schemas.microsoft.com/office/drawing/2014/main" id="{0283711D-B459-72FB-7A14-51C43CE851E0}"/>
                </a:ext>
              </a:extLst>
            </p:cNvPr>
            <p:cNvSpPr/>
            <p:nvPr/>
          </p:nvSpPr>
          <p:spPr>
            <a:xfrm>
              <a:off x="-18505899" y="1959787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4" name="Ellipse 533">
              <a:extLst>
                <a:ext uri="{FF2B5EF4-FFF2-40B4-BE49-F238E27FC236}">
                  <a16:creationId xmlns:a16="http://schemas.microsoft.com/office/drawing/2014/main" id="{E2F540C3-7F94-99E3-7AA9-4D101E5F5D73}"/>
                </a:ext>
              </a:extLst>
            </p:cNvPr>
            <p:cNvSpPr/>
            <p:nvPr/>
          </p:nvSpPr>
          <p:spPr>
            <a:xfrm>
              <a:off x="-18976847" y="19598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5" name="Ellipse 534">
              <a:extLst>
                <a:ext uri="{FF2B5EF4-FFF2-40B4-BE49-F238E27FC236}">
                  <a16:creationId xmlns:a16="http://schemas.microsoft.com/office/drawing/2014/main" id="{703A6B0B-3955-015F-41DE-D572C4FDBDCA}"/>
                </a:ext>
              </a:extLst>
            </p:cNvPr>
            <p:cNvSpPr/>
            <p:nvPr/>
          </p:nvSpPr>
          <p:spPr>
            <a:xfrm>
              <a:off x="-17329415" y="22450902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6" name="Ellipse 535">
              <a:extLst>
                <a:ext uri="{FF2B5EF4-FFF2-40B4-BE49-F238E27FC236}">
                  <a16:creationId xmlns:a16="http://schemas.microsoft.com/office/drawing/2014/main" id="{66DD1859-19AD-C213-E7B4-3DF38D11A271}"/>
                </a:ext>
              </a:extLst>
            </p:cNvPr>
            <p:cNvSpPr/>
            <p:nvPr/>
          </p:nvSpPr>
          <p:spPr>
            <a:xfrm>
              <a:off x="-18035515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7" name="Ellipse 536">
              <a:extLst>
                <a:ext uri="{FF2B5EF4-FFF2-40B4-BE49-F238E27FC236}">
                  <a16:creationId xmlns:a16="http://schemas.microsoft.com/office/drawing/2014/main" id="{3F0EC570-FE1B-95EC-AA8B-C9AC8AEFA211}"/>
                </a:ext>
              </a:extLst>
            </p:cNvPr>
            <p:cNvSpPr/>
            <p:nvPr/>
          </p:nvSpPr>
          <p:spPr>
            <a:xfrm>
              <a:off x="-17721657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8" name="Ellipse 537">
              <a:extLst>
                <a:ext uri="{FF2B5EF4-FFF2-40B4-BE49-F238E27FC236}">
                  <a16:creationId xmlns:a16="http://schemas.microsoft.com/office/drawing/2014/main" id="{4FE9D7EF-CE1B-B96F-C836-F30871C4A54C}"/>
                </a:ext>
              </a:extLst>
            </p:cNvPr>
            <p:cNvSpPr/>
            <p:nvPr/>
          </p:nvSpPr>
          <p:spPr>
            <a:xfrm>
              <a:off x="-15446671" y="2245082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9" name="Ellipse 538">
              <a:extLst>
                <a:ext uri="{FF2B5EF4-FFF2-40B4-BE49-F238E27FC236}">
                  <a16:creationId xmlns:a16="http://schemas.microsoft.com/office/drawing/2014/main" id="{F87D5D59-548F-8907-6FFE-01D900A942D0}"/>
                </a:ext>
              </a:extLst>
            </p:cNvPr>
            <p:cNvSpPr/>
            <p:nvPr/>
          </p:nvSpPr>
          <p:spPr>
            <a:xfrm>
              <a:off x="-18192283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0" name="Ellipse 539">
              <a:extLst>
                <a:ext uri="{FF2B5EF4-FFF2-40B4-BE49-F238E27FC236}">
                  <a16:creationId xmlns:a16="http://schemas.microsoft.com/office/drawing/2014/main" id="{9216F84D-3CA1-0353-0F36-930DD3048440}"/>
                </a:ext>
              </a:extLst>
            </p:cNvPr>
            <p:cNvSpPr/>
            <p:nvPr/>
          </p:nvSpPr>
          <p:spPr>
            <a:xfrm>
              <a:off x="-17564486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1" name="Ellipse 540">
              <a:extLst>
                <a:ext uri="{FF2B5EF4-FFF2-40B4-BE49-F238E27FC236}">
                  <a16:creationId xmlns:a16="http://schemas.microsoft.com/office/drawing/2014/main" id="{287D36BF-8C8B-6C02-D7C0-2EFEA066E516}"/>
                </a:ext>
              </a:extLst>
            </p:cNvPr>
            <p:cNvSpPr/>
            <p:nvPr/>
          </p:nvSpPr>
          <p:spPr>
            <a:xfrm>
              <a:off x="-18819757" y="1878253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2" name="Ellipse 541">
              <a:extLst>
                <a:ext uri="{FF2B5EF4-FFF2-40B4-BE49-F238E27FC236}">
                  <a16:creationId xmlns:a16="http://schemas.microsoft.com/office/drawing/2014/main" id="{1A8F5678-A2F8-10A4-293C-AF98D3C23B61}"/>
                </a:ext>
              </a:extLst>
            </p:cNvPr>
            <p:cNvSpPr/>
            <p:nvPr/>
          </p:nvSpPr>
          <p:spPr>
            <a:xfrm>
              <a:off x="-18035354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3" name="Ellipse 542">
              <a:extLst>
                <a:ext uri="{FF2B5EF4-FFF2-40B4-BE49-F238E27FC236}">
                  <a16:creationId xmlns:a16="http://schemas.microsoft.com/office/drawing/2014/main" id="{A33644F5-6750-064F-C0F0-B8543D4E3E0F}"/>
                </a:ext>
              </a:extLst>
            </p:cNvPr>
            <p:cNvSpPr/>
            <p:nvPr/>
          </p:nvSpPr>
          <p:spPr>
            <a:xfrm>
              <a:off x="-17250709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4" name="Ellipse 543">
              <a:extLst>
                <a:ext uri="{FF2B5EF4-FFF2-40B4-BE49-F238E27FC236}">
                  <a16:creationId xmlns:a16="http://schemas.microsoft.com/office/drawing/2014/main" id="{B6BD4495-A523-32C0-DED3-FA39B101C2C3}"/>
                </a:ext>
              </a:extLst>
            </p:cNvPr>
            <p:cNvSpPr/>
            <p:nvPr/>
          </p:nvSpPr>
          <p:spPr>
            <a:xfrm>
              <a:off x="-17094022" y="22586887"/>
              <a:ext cx="78142" cy="781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5" name="Ellipse 544">
              <a:extLst>
                <a:ext uri="{FF2B5EF4-FFF2-40B4-BE49-F238E27FC236}">
                  <a16:creationId xmlns:a16="http://schemas.microsoft.com/office/drawing/2014/main" id="{2CF56779-05E1-576B-3207-D17E9C09A6C8}"/>
                </a:ext>
              </a:extLst>
            </p:cNvPr>
            <p:cNvSpPr/>
            <p:nvPr/>
          </p:nvSpPr>
          <p:spPr>
            <a:xfrm>
              <a:off x="-19525534" y="1946197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6" name="Ellipse 545">
              <a:extLst>
                <a:ext uri="{FF2B5EF4-FFF2-40B4-BE49-F238E27FC236}">
                  <a16:creationId xmlns:a16="http://schemas.microsoft.com/office/drawing/2014/main" id="{B241A29B-BB27-7DA8-0799-F9A79605503B}"/>
                </a:ext>
              </a:extLst>
            </p:cNvPr>
            <p:cNvSpPr/>
            <p:nvPr/>
          </p:nvSpPr>
          <p:spPr>
            <a:xfrm>
              <a:off x="-17250629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7" name="Ellipse 546">
              <a:extLst>
                <a:ext uri="{FF2B5EF4-FFF2-40B4-BE49-F238E27FC236}">
                  <a16:creationId xmlns:a16="http://schemas.microsoft.com/office/drawing/2014/main" id="{6F273F35-E0A5-4E7D-4B9E-5A7CC822D248}"/>
                </a:ext>
              </a:extLst>
            </p:cNvPr>
            <p:cNvSpPr/>
            <p:nvPr/>
          </p:nvSpPr>
          <p:spPr>
            <a:xfrm>
              <a:off x="-16936932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8" name="Ellipse 547">
              <a:extLst>
                <a:ext uri="{FF2B5EF4-FFF2-40B4-BE49-F238E27FC236}">
                  <a16:creationId xmlns:a16="http://schemas.microsoft.com/office/drawing/2014/main" id="{0A3BB276-3B11-DD98-97CE-1D04927D69E7}"/>
                </a:ext>
              </a:extLst>
            </p:cNvPr>
            <p:cNvSpPr/>
            <p:nvPr/>
          </p:nvSpPr>
          <p:spPr>
            <a:xfrm>
              <a:off x="-19525614" y="191902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9" name="Ellipse 548">
              <a:extLst>
                <a:ext uri="{FF2B5EF4-FFF2-40B4-BE49-F238E27FC236}">
                  <a16:creationId xmlns:a16="http://schemas.microsoft.com/office/drawing/2014/main" id="{DC66B198-F21B-F2F0-EE29-F0633551605A}"/>
                </a:ext>
              </a:extLst>
            </p:cNvPr>
            <p:cNvSpPr/>
            <p:nvPr/>
          </p:nvSpPr>
          <p:spPr>
            <a:xfrm>
              <a:off x="-15995519" y="2122816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0" name="Ellipse 549">
              <a:extLst>
                <a:ext uri="{FF2B5EF4-FFF2-40B4-BE49-F238E27FC236}">
                  <a16:creationId xmlns:a16="http://schemas.microsoft.com/office/drawing/2014/main" id="{57CDFC6F-BF6D-9A57-BE85-5F2D69AF100A}"/>
                </a:ext>
              </a:extLst>
            </p:cNvPr>
            <p:cNvSpPr/>
            <p:nvPr/>
          </p:nvSpPr>
          <p:spPr>
            <a:xfrm>
              <a:off x="-15760368" y="2326656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1" name="Ellipse 550">
              <a:extLst>
                <a:ext uri="{FF2B5EF4-FFF2-40B4-BE49-F238E27FC236}">
                  <a16:creationId xmlns:a16="http://schemas.microsoft.com/office/drawing/2014/main" id="{AA0C636D-E5C2-E4B9-CBCD-BA5B5E30E20E}"/>
                </a:ext>
              </a:extLst>
            </p:cNvPr>
            <p:cNvSpPr/>
            <p:nvPr/>
          </p:nvSpPr>
          <p:spPr>
            <a:xfrm>
              <a:off x="-19290543" y="212282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2" name="Ellipse 551">
              <a:extLst>
                <a:ext uri="{FF2B5EF4-FFF2-40B4-BE49-F238E27FC236}">
                  <a16:creationId xmlns:a16="http://schemas.microsoft.com/office/drawing/2014/main" id="{0B49FEB7-A544-140E-6FC6-4E4417C5A4D8}"/>
                </a:ext>
              </a:extLst>
            </p:cNvPr>
            <p:cNvSpPr/>
            <p:nvPr/>
          </p:nvSpPr>
          <p:spPr>
            <a:xfrm>
              <a:off x="-16074226" y="2326656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3" name="Ellipse 552">
              <a:extLst>
                <a:ext uri="{FF2B5EF4-FFF2-40B4-BE49-F238E27FC236}">
                  <a16:creationId xmlns:a16="http://schemas.microsoft.com/office/drawing/2014/main" id="{8871663D-90EC-B7BB-5557-4A2F2F4A161D}"/>
                </a:ext>
              </a:extLst>
            </p:cNvPr>
            <p:cNvSpPr/>
            <p:nvPr/>
          </p:nvSpPr>
          <p:spPr>
            <a:xfrm>
              <a:off x="-17329415" y="232663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4" name="Ellipse 553">
              <a:extLst>
                <a:ext uri="{FF2B5EF4-FFF2-40B4-BE49-F238E27FC236}">
                  <a16:creationId xmlns:a16="http://schemas.microsoft.com/office/drawing/2014/main" id="{00E8FD97-3694-9450-BE62-B1F9AF3E8E54}"/>
                </a:ext>
              </a:extLst>
            </p:cNvPr>
            <p:cNvSpPr/>
            <p:nvPr/>
          </p:nvSpPr>
          <p:spPr>
            <a:xfrm>
              <a:off x="-16623074" y="2313050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5" name="Ellipse 554">
              <a:extLst>
                <a:ext uri="{FF2B5EF4-FFF2-40B4-BE49-F238E27FC236}">
                  <a16:creationId xmlns:a16="http://schemas.microsoft.com/office/drawing/2014/main" id="{FD2B1DA1-2343-AD5D-AAC2-1C78C7FF57F0}"/>
                </a:ext>
              </a:extLst>
            </p:cNvPr>
            <p:cNvSpPr/>
            <p:nvPr/>
          </p:nvSpPr>
          <p:spPr>
            <a:xfrm>
              <a:off x="-19525614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6" name="Ellipse 555">
              <a:extLst>
                <a:ext uri="{FF2B5EF4-FFF2-40B4-BE49-F238E27FC236}">
                  <a16:creationId xmlns:a16="http://schemas.microsoft.com/office/drawing/2014/main" id="{5F3038E4-274D-86D9-B191-4212A7187648}"/>
                </a:ext>
              </a:extLst>
            </p:cNvPr>
            <p:cNvSpPr/>
            <p:nvPr/>
          </p:nvSpPr>
          <p:spPr>
            <a:xfrm>
              <a:off x="-15289420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7" name="Ellipse 556">
              <a:extLst>
                <a:ext uri="{FF2B5EF4-FFF2-40B4-BE49-F238E27FC236}">
                  <a16:creationId xmlns:a16="http://schemas.microsoft.com/office/drawing/2014/main" id="{43A9A9F1-8F80-F227-15A4-B009EBE5F498}"/>
                </a:ext>
              </a:extLst>
            </p:cNvPr>
            <p:cNvSpPr/>
            <p:nvPr/>
          </p:nvSpPr>
          <p:spPr>
            <a:xfrm>
              <a:off x="-19211757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8" name="Ellipse 557">
              <a:extLst>
                <a:ext uri="{FF2B5EF4-FFF2-40B4-BE49-F238E27FC236}">
                  <a16:creationId xmlns:a16="http://schemas.microsoft.com/office/drawing/2014/main" id="{51FE2C30-1A32-CF26-178E-B094C6E704B4}"/>
                </a:ext>
              </a:extLst>
            </p:cNvPr>
            <p:cNvSpPr/>
            <p:nvPr/>
          </p:nvSpPr>
          <p:spPr>
            <a:xfrm>
              <a:off x="-15603358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9" name="Ellipse 558">
              <a:extLst>
                <a:ext uri="{FF2B5EF4-FFF2-40B4-BE49-F238E27FC236}">
                  <a16:creationId xmlns:a16="http://schemas.microsoft.com/office/drawing/2014/main" id="{BE37CBF6-AC26-D144-DA1B-66EE3A04AA61}"/>
                </a:ext>
              </a:extLst>
            </p:cNvPr>
            <p:cNvSpPr/>
            <p:nvPr/>
          </p:nvSpPr>
          <p:spPr>
            <a:xfrm>
              <a:off x="-16936932" y="2313050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0" name="Ellipse 559">
              <a:extLst>
                <a:ext uri="{FF2B5EF4-FFF2-40B4-BE49-F238E27FC236}">
                  <a16:creationId xmlns:a16="http://schemas.microsoft.com/office/drawing/2014/main" id="{21A12B20-6070-3F4A-1E7E-74269A9B5DBC}"/>
                </a:ext>
              </a:extLst>
            </p:cNvPr>
            <p:cNvSpPr/>
            <p:nvPr/>
          </p:nvSpPr>
          <p:spPr>
            <a:xfrm>
              <a:off x="-15917216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1" name="Ellipse 560">
              <a:extLst>
                <a:ext uri="{FF2B5EF4-FFF2-40B4-BE49-F238E27FC236}">
                  <a16:creationId xmlns:a16="http://schemas.microsoft.com/office/drawing/2014/main" id="{7E5C80DF-C0B3-DB68-54AE-61B1B490ACAA}"/>
                </a:ext>
              </a:extLst>
            </p:cNvPr>
            <p:cNvSpPr/>
            <p:nvPr/>
          </p:nvSpPr>
          <p:spPr>
            <a:xfrm>
              <a:off x="-17407799" y="23130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2" name="Ellipse 561">
              <a:extLst>
                <a:ext uri="{FF2B5EF4-FFF2-40B4-BE49-F238E27FC236}">
                  <a16:creationId xmlns:a16="http://schemas.microsoft.com/office/drawing/2014/main" id="{B42783EA-9261-BA21-0937-47D648C4579D}"/>
                </a:ext>
              </a:extLst>
            </p:cNvPr>
            <p:cNvSpPr/>
            <p:nvPr/>
          </p:nvSpPr>
          <p:spPr>
            <a:xfrm>
              <a:off x="-18662908" y="1905466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3" name="Ellipse 562">
              <a:extLst>
                <a:ext uri="{FF2B5EF4-FFF2-40B4-BE49-F238E27FC236}">
                  <a16:creationId xmlns:a16="http://schemas.microsoft.com/office/drawing/2014/main" id="{A748D519-07C9-AB93-292B-CB536078D74A}"/>
                </a:ext>
              </a:extLst>
            </p:cNvPr>
            <p:cNvSpPr/>
            <p:nvPr/>
          </p:nvSpPr>
          <p:spPr>
            <a:xfrm>
              <a:off x="-17015557" y="2299443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4" name="Ellipse 563">
              <a:extLst>
                <a:ext uri="{FF2B5EF4-FFF2-40B4-BE49-F238E27FC236}">
                  <a16:creationId xmlns:a16="http://schemas.microsoft.com/office/drawing/2014/main" id="{751005B5-1D16-2ABE-40C2-5D95ECB4C122}"/>
                </a:ext>
              </a:extLst>
            </p:cNvPr>
            <p:cNvSpPr/>
            <p:nvPr/>
          </p:nvSpPr>
          <p:spPr>
            <a:xfrm>
              <a:off x="-16623074" y="1905458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5" name="Ellipse 564">
              <a:extLst>
                <a:ext uri="{FF2B5EF4-FFF2-40B4-BE49-F238E27FC236}">
                  <a16:creationId xmlns:a16="http://schemas.microsoft.com/office/drawing/2014/main" id="{9DBAFFD0-F4B7-4898-CD81-565B35E3CAF0}"/>
                </a:ext>
              </a:extLst>
            </p:cNvPr>
            <p:cNvSpPr/>
            <p:nvPr/>
          </p:nvSpPr>
          <p:spPr>
            <a:xfrm>
              <a:off x="-17642951" y="1919016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6" name="Ellipse 565">
              <a:extLst>
                <a:ext uri="{FF2B5EF4-FFF2-40B4-BE49-F238E27FC236}">
                  <a16:creationId xmlns:a16="http://schemas.microsoft.com/office/drawing/2014/main" id="{844B7F9C-9800-084A-B0F4-0A79473AFE1E}"/>
                </a:ext>
              </a:extLst>
            </p:cNvPr>
            <p:cNvSpPr/>
            <p:nvPr/>
          </p:nvSpPr>
          <p:spPr>
            <a:xfrm>
              <a:off x="-19368847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7" name="Ellipse 566">
              <a:extLst>
                <a:ext uri="{FF2B5EF4-FFF2-40B4-BE49-F238E27FC236}">
                  <a16:creationId xmlns:a16="http://schemas.microsoft.com/office/drawing/2014/main" id="{B65AD00A-C98C-DE32-AD7D-B26A37CDB90B}"/>
                </a:ext>
              </a:extLst>
            </p:cNvPr>
            <p:cNvSpPr/>
            <p:nvPr/>
          </p:nvSpPr>
          <p:spPr>
            <a:xfrm>
              <a:off x="-19290624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8" name="Ellipse 567">
              <a:extLst>
                <a:ext uri="{FF2B5EF4-FFF2-40B4-BE49-F238E27FC236}">
                  <a16:creationId xmlns:a16="http://schemas.microsoft.com/office/drawing/2014/main" id="{BE0A57D9-34E5-DECC-734A-85FACA03A64C}"/>
                </a:ext>
              </a:extLst>
            </p:cNvPr>
            <p:cNvSpPr/>
            <p:nvPr/>
          </p:nvSpPr>
          <p:spPr>
            <a:xfrm>
              <a:off x="-19682704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9" name="Ellipse 568">
              <a:extLst>
                <a:ext uri="{FF2B5EF4-FFF2-40B4-BE49-F238E27FC236}">
                  <a16:creationId xmlns:a16="http://schemas.microsoft.com/office/drawing/2014/main" id="{70107481-7016-3CBD-8364-B9517283199A}"/>
                </a:ext>
              </a:extLst>
            </p:cNvPr>
            <p:cNvSpPr/>
            <p:nvPr/>
          </p:nvSpPr>
          <p:spPr>
            <a:xfrm>
              <a:off x="-15760529" y="2272303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0" name="Ellipse 569">
              <a:extLst>
                <a:ext uri="{FF2B5EF4-FFF2-40B4-BE49-F238E27FC236}">
                  <a16:creationId xmlns:a16="http://schemas.microsoft.com/office/drawing/2014/main" id="{2D76028D-604E-9D87-1D64-F6498BCEADAD}"/>
                </a:ext>
              </a:extLst>
            </p:cNvPr>
            <p:cNvSpPr/>
            <p:nvPr/>
          </p:nvSpPr>
          <p:spPr>
            <a:xfrm>
              <a:off x="-19996562" y="2109250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1" name="Ellipse 570">
              <a:extLst>
                <a:ext uri="{FF2B5EF4-FFF2-40B4-BE49-F238E27FC236}">
                  <a16:creationId xmlns:a16="http://schemas.microsoft.com/office/drawing/2014/main" id="{45CF514A-943E-9358-72A2-0C03CAA63986}"/>
                </a:ext>
              </a:extLst>
            </p:cNvPr>
            <p:cNvSpPr/>
            <p:nvPr/>
          </p:nvSpPr>
          <p:spPr>
            <a:xfrm>
              <a:off x="-17878183" y="1932598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2" name="Ellipse 571">
              <a:extLst>
                <a:ext uri="{FF2B5EF4-FFF2-40B4-BE49-F238E27FC236}">
                  <a16:creationId xmlns:a16="http://schemas.microsoft.com/office/drawing/2014/main" id="{A6AD0AA5-1806-0308-9754-B060AB2D1F4A}"/>
                </a:ext>
              </a:extLst>
            </p:cNvPr>
            <p:cNvSpPr/>
            <p:nvPr/>
          </p:nvSpPr>
          <p:spPr>
            <a:xfrm>
              <a:off x="-17407880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3" name="Ellipse 572">
              <a:extLst>
                <a:ext uri="{FF2B5EF4-FFF2-40B4-BE49-F238E27FC236}">
                  <a16:creationId xmlns:a16="http://schemas.microsoft.com/office/drawing/2014/main" id="{30EE06B7-539E-8DD6-8726-9E95814D30FD}"/>
                </a:ext>
              </a:extLst>
            </p:cNvPr>
            <p:cNvSpPr/>
            <p:nvPr/>
          </p:nvSpPr>
          <p:spPr>
            <a:xfrm>
              <a:off x="-15995439" y="19325828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4" name="Ellipse 573">
              <a:extLst>
                <a:ext uri="{FF2B5EF4-FFF2-40B4-BE49-F238E27FC236}">
                  <a16:creationId xmlns:a16="http://schemas.microsoft.com/office/drawing/2014/main" id="{EE92613A-10F8-BDFB-4413-23D187DBD7D6}"/>
                </a:ext>
              </a:extLst>
            </p:cNvPr>
            <p:cNvSpPr/>
            <p:nvPr/>
          </p:nvSpPr>
          <p:spPr>
            <a:xfrm>
              <a:off x="-15838671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5" name="Ellipse 574">
              <a:extLst>
                <a:ext uri="{FF2B5EF4-FFF2-40B4-BE49-F238E27FC236}">
                  <a16:creationId xmlns:a16="http://schemas.microsoft.com/office/drawing/2014/main" id="{7F3A5C1C-6C41-3DA6-2B08-80FDFA25282B}"/>
                </a:ext>
              </a:extLst>
            </p:cNvPr>
            <p:cNvSpPr/>
            <p:nvPr/>
          </p:nvSpPr>
          <p:spPr>
            <a:xfrm>
              <a:off x="-17015557" y="2272295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6" name="Ellipse 575">
              <a:extLst>
                <a:ext uri="{FF2B5EF4-FFF2-40B4-BE49-F238E27FC236}">
                  <a16:creationId xmlns:a16="http://schemas.microsoft.com/office/drawing/2014/main" id="{159BC4A5-9F18-994E-19FA-8D175DF23700}"/>
                </a:ext>
              </a:extLst>
            </p:cNvPr>
            <p:cNvSpPr/>
            <p:nvPr/>
          </p:nvSpPr>
          <p:spPr>
            <a:xfrm>
              <a:off x="-16152529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7" name="Ellipse 576">
              <a:extLst>
                <a:ext uri="{FF2B5EF4-FFF2-40B4-BE49-F238E27FC236}">
                  <a16:creationId xmlns:a16="http://schemas.microsoft.com/office/drawing/2014/main" id="{324AAAE1-6B2A-3426-251F-A7285185C18B}"/>
                </a:ext>
              </a:extLst>
            </p:cNvPr>
            <p:cNvSpPr/>
            <p:nvPr/>
          </p:nvSpPr>
          <p:spPr>
            <a:xfrm>
              <a:off x="-16074306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8" name="Ellipse 577">
              <a:extLst>
                <a:ext uri="{FF2B5EF4-FFF2-40B4-BE49-F238E27FC236}">
                  <a16:creationId xmlns:a16="http://schemas.microsoft.com/office/drawing/2014/main" id="{3A5225AB-BCB1-DF76-EE70-E9B8836E6D05}"/>
                </a:ext>
              </a:extLst>
            </p:cNvPr>
            <p:cNvSpPr/>
            <p:nvPr/>
          </p:nvSpPr>
          <p:spPr>
            <a:xfrm>
              <a:off x="-16466467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9" name="Ellipse 578">
              <a:extLst>
                <a:ext uri="{FF2B5EF4-FFF2-40B4-BE49-F238E27FC236}">
                  <a16:creationId xmlns:a16="http://schemas.microsoft.com/office/drawing/2014/main" id="{EC3FEA4F-37D4-9299-6920-62445EE05A96}"/>
                </a:ext>
              </a:extLst>
            </p:cNvPr>
            <p:cNvSpPr/>
            <p:nvPr/>
          </p:nvSpPr>
          <p:spPr>
            <a:xfrm>
              <a:off x="-15760448" y="2136407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0" name="Ellipse 579">
              <a:extLst>
                <a:ext uri="{FF2B5EF4-FFF2-40B4-BE49-F238E27FC236}">
                  <a16:creationId xmlns:a16="http://schemas.microsoft.com/office/drawing/2014/main" id="{900E10E8-1A5E-AE21-2EB6-70112FA266B1}"/>
                </a:ext>
              </a:extLst>
            </p:cNvPr>
            <p:cNvSpPr/>
            <p:nvPr/>
          </p:nvSpPr>
          <p:spPr>
            <a:xfrm>
              <a:off x="-16780325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1" name="Ellipse 580">
              <a:extLst>
                <a:ext uri="{FF2B5EF4-FFF2-40B4-BE49-F238E27FC236}">
                  <a16:creationId xmlns:a16="http://schemas.microsoft.com/office/drawing/2014/main" id="{5D9BC458-4CFC-87D9-3CD7-4FBF1F1137EF}"/>
                </a:ext>
              </a:extLst>
            </p:cNvPr>
            <p:cNvSpPr/>
            <p:nvPr/>
          </p:nvSpPr>
          <p:spPr>
            <a:xfrm>
              <a:off x="-20153169" y="1946189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2" name="Ellipse 581">
              <a:extLst>
                <a:ext uri="{FF2B5EF4-FFF2-40B4-BE49-F238E27FC236}">
                  <a16:creationId xmlns:a16="http://schemas.microsoft.com/office/drawing/2014/main" id="{FCF67D50-F1CB-06B9-DC81-DAF7A42E88D8}"/>
                </a:ext>
              </a:extLst>
            </p:cNvPr>
            <p:cNvSpPr/>
            <p:nvPr/>
          </p:nvSpPr>
          <p:spPr>
            <a:xfrm>
              <a:off x="-17094183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3" name="Ellipse 582">
              <a:extLst>
                <a:ext uri="{FF2B5EF4-FFF2-40B4-BE49-F238E27FC236}">
                  <a16:creationId xmlns:a16="http://schemas.microsoft.com/office/drawing/2014/main" id="{8388299E-B540-6042-A065-8DB72CA36D50}"/>
                </a:ext>
              </a:extLst>
            </p:cNvPr>
            <p:cNvSpPr/>
            <p:nvPr/>
          </p:nvSpPr>
          <p:spPr>
            <a:xfrm>
              <a:off x="-19839311" y="1946189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4" name="Ellipse 583">
              <a:extLst>
                <a:ext uri="{FF2B5EF4-FFF2-40B4-BE49-F238E27FC236}">
                  <a16:creationId xmlns:a16="http://schemas.microsoft.com/office/drawing/2014/main" id="{F6EFBA8F-94BB-E7C2-603F-59941FC5C79B}"/>
                </a:ext>
              </a:extLst>
            </p:cNvPr>
            <p:cNvSpPr/>
            <p:nvPr/>
          </p:nvSpPr>
          <p:spPr>
            <a:xfrm>
              <a:off x="-16309216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5" name="Ellipse 584">
              <a:extLst>
                <a:ext uri="{FF2B5EF4-FFF2-40B4-BE49-F238E27FC236}">
                  <a16:creationId xmlns:a16="http://schemas.microsoft.com/office/drawing/2014/main" id="{DE698529-BC2E-BED7-D5DE-5A95F3B3DDB8}"/>
                </a:ext>
              </a:extLst>
            </p:cNvPr>
            <p:cNvSpPr/>
            <p:nvPr/>
          </p:nvSpPr>
          <p:spPr>
            <a:xfrm>
              <a:off x="-16623074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6" name="Ellipse 585">
              <a:extLst>
                <a:ext uri="{FF2B5EF4-FFF2-40B4-BE49-F238E27FC236}">
                  <a16:creationId xmlns:a16="http://schemas.microsoft.com/office/drawing/2014/main" id="{46BFA673-AB19-41B8-4323-A22F567FA239}"/>
                </a:ext>
              </a:extLst>
            </p:cNvPr>
            <p:cNvSpPr/>
            <p:nvPr/>
          </p:nvSpPr>
          <p:spPr>
            <a:xfrm>
              <a:off x="-16936932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7" name="Ellipse 586">
              <a:extLst>
                <a:ext uri="{FF2B5EF4-FFF2-40B4-BE49-F238E27FC236}">
                  <a16:creationId xmlns:a16="http://schemas.microsoft.com/office/drawing/2014/main" id="{3B1C37D0-B927-124A-B66B-EBD4020A5116}"/>
                </a:ext>
              </a:extLst>
            </p:cNvPr>
            <p:cNvSpPr/>
            <p:nvPr/>
          </p:nvSpPr>
          <p:spPr>
            <a:xfrm>
              <a:off x="-18113576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8" name="Ellipse 587">
              <a:extLst>
                <a:ext uri="{FF2B5EF4-FFF2-40B4-BE49-F238E27FC236}">
                  <a16:creationId xmlns:a16="http://schemas.microsoft.com/office/drawing/2014/main" id="{C0FEADDD-4DA1-7C70-A67A-A1F10502096E}"/>
                </a:ext>
              </a:extLst>
            </p:cNvPr>
            <p:cNvSpPr/>
            <p:nvPr/>
          </p:nvSpPr>
          <p:spPr>
            <a:xfrm>
              <a:off x="-17799719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9" name="Ellipse 588">
              <a:extLst>
                <a:ext uri="{FF2B5EF4-FFF2-40B4-BE49-F238E27FC236}">
                  <a16:creationId xmlns:a16="http://schemas.microsoft.com/office/drawing/2014/main" id="{9F69B9D4-EC5D-4186-9350-F7157BE380CA}"/>
                </a:ext>
              </a:extLst>
            </p:cNvPr>
            <p:cNvSpPr/>
            <p:nvPr/>
          </p:nvSpPr>
          <p:spPr>
            <a:xfrm>
              <a:off x="-17486183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0" name="Ellipse 589">
              <a:extLst>
                <a:ext uri="{FF2B5EF4-FFF2-40B4-BE49-F238E27FC236}">
                  <a16:creationId xmlns:a16="http://schemas.microsoft.com/office/drawing/2014/main" id="{AB811373-61BA-B62C-4551-B66371C18BC2}"/>
                </a:ext>
              </a:extLst>
            </p:cNvPr>
            <p:cNvSpPr/>
            <p:nvPr/>
          </p:nvSpPr>
          <p:spPr>
            <a:xfrm>
              <a:off x="-17172325" y="1946197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1" name="Ellipse 590">
              <a:extLst>
                <a:ext uri="{FF2B5EF4-FFF2-40B4-BE49-F238E27FC236}">
                  <a16:creationId xmlns:a16="http://schemas.microsoft.com/office/drawing/2014/main" id="{56B6D140-E768-B29A-CED5-05ED02D38C17}"/>
                </a:ext>
              </a:extLst>
            </p:cNvPr>
            <p:cNvSpPr/>
            <p:nvPr/>
          </p:nvSpPr>
          <p:spPr>
            <a:xfrm>
              <a:off x="-18662989" y="2149981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2" name="Ellipse 591">
              <a:extLst>
                <a:ext uri="{FF2B5EF4-FFF2-40B4-BE49-F238E27FC236}">
                  <a16:creationId xmlns:a16="http://schemas.microsoft.com/office/drawing/2014/main" id="{2B81EC14-AF2F-33AC-9F41-07C2F7AE888D}"/>
                </a:ext>
              </a:extLst>
            </p:cNvPr>
            <p:cNvSpPr/>
            <p:nvPr/>
          </p:nvSpPr>
          <p:spPr>
            <a:xfrm>
              <a:off x="-18349131" y="2258696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3" name="Ellipse 592">
              <a:extLst>
                <a:ext uri="{FF2B5EF4-FFF2-40B4-BE49-F238E27FC236}">
                  <a16:creationId xmlns:a16="http://schemas.microsoft.com/office/drawing/2014/main" id="{D441B550-A674-572F-3106-55D9F55FDEAD}"/>
                </a:ext>
              </a:extLst>
            </p:cNvPr>
            <p:cNvSpPr/>
            <p:nvPr/>
          </p:nvSpPr>
          <p:spPr>
            <a:xfrm>
              <a:off x="-15446752" y="19461894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4" name="Ellipse 593">
              <a:extLst>
                <a:ext uri="{FF2B5EF4-FFF2-40B4-BE49-F238E27FC236}">
                  <a16:creationId xmlns:a16="http://schemas.microsoft.com/office/drawing/2014/main" id="{442C8C97-9374-DBA9-06E3-46632980380F}"/>
                </a:ext>
              </a:extLst>
            </p:cNvPr>
            <p:cNvSpPr/>
            <p:nvPr/>
          </p:nvSpPr>
          <p:spPr>
            <a:xfrm>
              <a:off x="-17015557" y="2245098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5" name="Ellipse 594">
              <a:extLst>
                <a:ext uri="{FF2B5EF4-FFF2-40B4-BE49-F238E27FC236}">
                  <a16:creationId xmlns:a16="http://schemas.microsoft.com/office/drawing/2014/main" id="{951A4735-5D8A-EE53-6585-ECB145961320}"/>
                </a:ext>
              </a:extLst>
            </p:cNvPr>
            <p:cNvSpPr/>
            <p:nvPr/>
          </p:nvSpPr>
          <p:spPr>
            <a:xfrm>
              <a:off x="-17878264" y="195979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6" name="Ellipse 595">
              <a:extLst>
                <a:ext uri="{FF2B5EF4-FFF2-40B4-BE49-F238E27FC236}">
                  <a16:creationId xmlns:a16="http://schemas.microsoft.com/office/drawing/2014/main" id="{24561C0F-7779-9C01-A611-3DE8ED8071EA}"/>
                </a:ext>
              </a:extLst>
            </p:cNvPr>
            <p:cNvSpPr/>
            <p:nvPr/>
          </p:nvSpPr>
          <p:spPr>
            <a:xfrm>
              <a:off x="-17407799" y="1959804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7" name="Ellipse 596">
              <a:extLst>
                <a:ext uri="{FF2B5EF4-FFF2-40B4-BE49-F238E27FC236}">
                  <a16:creationId xmlns:a16="http://schemas.microsoft.com/office/drawing/2014/main" id="{07A5C2C7-F04D-B84F-162C-0378F2753D3B}"/>
                </a:ext>
              </a:extLst>
            </p:cNvPr>
            <p:cNvSpPr/>
            <p:nvPr/>
          </p:nvSpPr>
          <p:spPr>
            <a:xfrm>
              <a:off x="-18270505" y="2245098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8" name="Ellipse 597">
              <a:extLst>
                <a:ext uri="{FF2B5EF4-FFF2-40B4-BE49-F238E27FC236}">
                  <a16:creationId xmlns:a16="http://schemas.microsoft.com/office/drawing/2014/main" id="{7ACBB7F5-AF54-F77C-6D4C-31716B49DAC7}"/>
                </a:ext>
              </a:extLst>
            </p:cNvPr>
            <p:cNvSpPr/>
            <p:nvPr/>
          </p:nvSpPr>
          <p:spPr>
            <a:xfrm>
              <a:off x="-15681823" y="2231515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9" name="Ellipse 598">
              <a:extLst>
                <a:ext uri="{FF2B5EF4-FFF2-40B4-BE49-F238E27FC236}">
                  <a16:creationId xmlns:a16="http://schemas.microsoft.com/office/drawing/2014/main" id="{0EAE9A5F-AE8F-BC7C-EFE9-33A4B8CA05C4}"/>
                </a:ext>
              </a:extLst>
            </p:cNvPr>
            <p:cNvSpPr/>
            <p:nvPr/>
          </p:nvSpPr>
          <p:spPr>
            <a:xfrm>
              <a:off x="-17642951" y="1973386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0" name="Ellipse 599">
              <a:extLst>
                <a:ext uri="{FF2B5EF4-FFF2-40B4-BE49-F238E27FC236}">
                  <a16:creationId xmlns:a16="http://schemas.microsoft.com/office/drawing/2014/main" id="{0649648A-7131-25E2-2269-BA3590B5C7B5}"/>
                </a:ext>
              </a:extLst>
            </p:cNvPr>
            <p:cNvSpPr/>
            <p:nvPr/>
          </p:nvSpPr>
          <p:spPr>
            <a:xfrm>
              <a:off x="-19918178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1" name="Ellipse 600">
              <a:extLst>
                <a:ext uri="{FF2B5EF4-FFF2-40B4-BE49-F238E27FC236}">
                  <a16:creationId xmlns:a16="http://schemas.microsoft.com/office/drawing/2014/main" id="{559EAEAC-F8AE-6634-4EBD-EEB4B24F9F94}"/>
                </a:ext>
              </a:extLst>
            </p:cNvPr>
            <p:cNvSpPr/>
            <p:nvPr/>
          </p:nvSpPr>
          <p:spPr>
            <a:xfrm>
              <a:off x="-18662989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2" name="Ellipse 601">
              <a:extLst>
                <a:ext uri="{FF2B5EF4-FFF2-40B4-BE49-F238E27FC236}">
                  <a16:creationId xmlns:a16="http://schemas.microsoft.com/office/drawing/2014/main" id="{C782EB7F-1EEF-9765-3590-39E48ADD90EA}"/>
                </a:ext>
              </a:extLst>
            </p:cNvPr>
            <p:cNvSpPr/>
            <p:nvPr/>
          </p:nvSpPr>
          <p:spPr>
            <a:xfrm>
              <a:off x="-18349292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3" name="Ellipse 602">
              <a:extLst>
                <a:ext uri="{FF2B5EF4-FFF2-40B4-BE49-F238E27FC236}">
                  <a16:creationId xmlns:a16="http://schemas.microsoft.com/office/drawing/2014/main" id="{21973300-220E-ACEB-AFF9-19C74B743974}"/>
                </a:ext>
              </a:extLst>
            </p:cNvPr>
            <p:cNvSpPr/>
            <p:nvPr/>
          </p:nvSpPr>
          <p:spPr>
            <a:xfrm>
              <a:off x="-18035434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4" name="Ellipse 603">
              <a:extLst>
                <a:ext uri="{FF2B5EF4-FFF2-40B4-BE49-F238E27FC236}">
                  <a16:creationId xmlns:a16="http://schemas.microsoft.com/office/drawing/2014/main" id="{1567F3AB-C248-7D9A-BC8A-8D2417B463C8}"/>
                </a:ext>
              </a:extLst>
            </p:cNvPr>
            <p:cNvSpPr/>
            <p:nvPr/>
          </p:nvSpPr>
          <p:spPr>
            <a:xfrm>
              <a:off x="-16623074" y="21499813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5" name="Ellipse 604">
              <a:extLst>
                <a:ext uri="{FF2B5EF4-FFF2-40B4-BE49-F238E27FC236}">
                  <a16:creationId xmlns:a16="http://schemas.microsoft.com/office/drawing/2014/main" id="{70EEF308-5330-B535-8BDB-CDBADB2FBF5B}"/>
                </a:ext>
              </a:extLst>
            </p:cNvPr>
            <p:cNvSpPr/>
            <p:nvPr/>
          </p:nvSpPr>
          <p:spPr>
            <a:xfrm>
              <a:off x="-17250709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6" name="Ellipse 605">
              <a:extLst>
                <a:ext uri="{FF2B5EF4-FFF2-40B4-BE49-F238E27FC236}">
                  <a16:creationId xmlns:a16="http://schemas.microsoft.com/office/drawing/2014/main" id="{B9C854EE-4340-6AA5-847A-59384992A6E7}"/>
                </a:ext>
              </a:extLst>
            </p:cNvPr>
            <p:cNvSpPr/>
            <p:nvPr/>
          </p:nvSpPr>
          <p:spPr>
            <a:xfrm>
              <a:off x="-16936851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7" name="Ellipse 606">
              <a:extLst>
                <a:ext uri="{FF2B5EF4-FFF2-40B4-BE49-F238E27FC236}">
                  <a16:creationId xmlns:a16="http://schemas.microsoft.com/office/drawing/2014/main" id="{A0CC05C2-3C23-E45F-B555-A41FAE54A4C5}"/>
                </a:ext>
              </a:extLst>
            </p:cNvPr>
            <p:cNvSpPr/>
            <p:nvPr/>
          </p:nvSpPr>
          <p:spPr>
            <a:xfrm>
              <a:off x="-16623155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8" name="Ellipse 607">
              <a:extLst>
                <a:ext uri="{FF2B5EF4-FFF2-40B4-BE49-F238E27FC236}">
                  <a16:creationId xmlns:a16="http://schemas.microsoft.com/office/drawing/2014/main" id="{855218D3-766F-2A07-5692-40A962F32625}"/>
                </a:ext>
              </a:extLst>
            </p:cNvPr>
            <p:cNvSpPr/>
            <p:nvPr/>
          </p:nvSpPr>
          <p:spPr>
            <a:xfrm>
              <a:off x="-15367965" y="1986936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9" name="Ellipse 608">
              <a:extLst>
                <a:ext uri="{FF2B5EF4-FFF2-40B4-BE49-F238E27FC236}">
                  <a16:creationId xmlns:a16="http://schemas.microsoft.com/office/drawing/2014/main" id="{B926DB66-961A-D9C4-11C1-7D9B6F17BFFE}"/>
                </a:ext>
              </a:extLst>
            </p:cNvPr>
            <p:cNvSpPr/>
            <p:nvPr/>
          </p:nvSpPr>
          <p:spPr>
            <a:xfrm>
              <a:off x="-16388003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0" name="Ellipse 609">
              <a:extLst>
                <a:ext uri="{FF2B5EF4-FFF2-40B4-BE49-F238E27FC236}">
                  <a16:creationId xmlns:a16="http://schemas.microsoft.com/office/drawing/2014/main" id="{AFBAFF51-9D5F-F88A-9F88-CDE363A35EA4}"/>
                </a:ext>
              </a:extLst>
            </p:cNvPr>
            <p:cNvSpPr/>
            <p:nvPr/>
          </p:nvSpPr>
          <p:spPr>
            <a:xfrm>
              <a:off x="-18191960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1" name="Ellipse 610">
              <a:extLst>
                <a:ext uri="{FF2B5EF4-FFF2-40B4-BE49-F238E27FC236}">
                  <a16:creationId xmlns:a16="http://schemas.microsoft.com/office/drawing/2014/main" id="{75C0D0E8-0255-DEF0-CB7E-B87D779EA9BC}"/>
                </a:ext>
              </a:extLst>
            </p:cNvPr>
            <p:cNvSpPr/>
            <p:nvPr/>
          </p:nvSpPr>
          <p:spPr>
            <a:xfrm>
              <a:off x="-17643031" y="22179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2" name="Ellipse 611">
              <a:extLst>
                <a:ext uri="{FF2B5EF4-FFF2-40B4-BE49-F238E27FC236}">
                  <a16:creationId xmlns:a16="http://schemas.microsoft.com/office/drawing/2014/main" id="{A1460D0D-B7F7-A889-B3D1-CBE639BA5D2B}"/>
                </a:ext>
              </a:extLst>
            </p:cNvPr>
            <p:cNvSpPr/>
            <p:nvPr/>
          </p:nvSpPr>
          <p:spPr>
            <a:xfrm>
              <a:off x="-18898060" y="2217949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3" name="Ellipse 612">
              <a:extLst>
                <a:ext uri="{FF2B5EF4-FFF2-40B4-BE49-F238E27FC236}">
                  <a16:creationId xmlns:a16="http://schemas.microsoft.com/office/drawing/2014/main" id="{633F3847-81E7-6628-CFEF-DCF001786698}"/>
                </a:ext>
              </a:extLst>
            </p:cNvPr>
            <p:cNvSpPr/>
            <p:nvPr/>
          </p:nvSpPr>
          <p:spPr>
            <a:xfrm>
              <a:off x="-19839392" y="2000551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4" name="Ellipse 613">
              <a:extLst>
                <a:ext uri="{FF2B5EF4-FFF2-40B4-BE49-F238E27FC236}">
                  <a16:creationId xmlns:a16="http://schemas.microsoft.com/office/drawing/2014/main" id="{38048970-7EC2-9CEE-5253-37EF0ECCD508}"/>
                </a:ext>
              </a:extLst>
            </p:cNvPr>
            <p:cNvSpPr/>
            <p:nvPr/>
          </p:nvSpPr>
          <p:spPr>
            <a:xfrm>
              <a:off x="-18505818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5" name="Ellipse 614">
              <a:extLst>
                <a:ext uri="{FF2B5EF4-FFF2-40B4-BE49-F238E27FC236}">
                  <a16:creationId xmlns:a16="http://schemas.microsoft.com/office/drawing/2014/main" id="{1D52F5FE-4C6B-39DA-5EFB-1982334A437C}"/>
                </a:ext>
              </a:extLst>
            </p:cNvPr>
            <p:cNvSpPr/>
            <p:nvPr/>
          </p:nvSpPr>
          <p:spPr>
            <a:xfrm>
              <a:off x="-15446671" y="2000551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" name="Ellipse 615">
              <a:extLst>
                <a:ext uri="{FF2B5EF4-FFF2-40B4-BE49-F238E27FC236}">
                  <a16:creationId xmlns:a16="http://schemas.microsoft.com/office/drawing/2014/main" id="{22FCE8FF-2800-C012-198C-8E7D61F648A7}"/>
                </a:ext>
              </a:extLst>
            </p:cNvPr>
            <p:cNvSpPr/>
            <p:nvPr/>
          </p:nvSpPr>
          <p:spPr>
            <a:xfrm>
              <a:off x="-18819676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7" name="Ellipse 616">
              <a:extLst>
                <a:ext uri="{FF2B5EF4-FFF2-40B4-BE49-F238E27FC236}">
                  <a16:creationId xmlns:a16="http://schemas.microsoft.com/office/drawing/2014/main" id="{A809BBB9-EF25-5858-A66D-82BFEB0DC27C}"/>
                </a:ext>
              </a:extLst>
            </p:cNvPr>
            <p:cNvSpPr/>
            <p:nvPr/>
          </p:nvSpPr>
          <p:spPr>
            <a:xfrm>
              <a:off x="-19133534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8" name="Ellipse 617">
              <a:extLst>
                <a:ext uri="{FF2B5EF4-FFF2-40B4-BE49-F238E27FC236}">
                  <a16:creationId xmlns:a16="http://schemas.microsoft.com/office/drawing/2014/main" id="{B85D4B33-C27A-1D82-0F4B-EA9AB0AABD92}"/>
                </a:ext>
              </a:extLst>
            </p:cNvPr>
            <p:cNvSpPr/>
            <p:nvPr/>
          </p:nvSpPr>
          <p:spPr>
            <a:xfrm>
              <a:off x="-19447392" y="2095635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9" name="Ellipse 618">
              <a:extLst>
                <a:ext uri="{FF2B5EF4-FFF2-40B4-BE49-F238E27FC236}">
                  <a16:creationId xmlns:a16="http://schemas.microsoft.com/office/drawing/2014/main" id="{87247C85-5878-5008-5B33-27823081E6FB}"/>
                </a:ext>
              </a:extLst>
            </p:cNvPr>
            <p:cNvSpPr/>
            <p:nvPr/>
          </p:nvSpPr>
          <p:spPr>
            <a:xfrm>
              <a:off x="-19604401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0" name="Ellipse 619">
              <a:extLst>
                <a:ext uri="{FF2B5EF4-FFF2-40B4-BE49-F238E27FC236}">
                  <a16:creationId xmlns:a16="http://schemas.microsoft.com/office/drawing/2014/main" id="{92F9C587-906D-5AE7-A126-5BC3B060EECF}"/>
                </a:ext>
              </a:extLst>
            </p:cNvPr>
            <p:cNvSpPr/>
            <p:nvPr/>
          </p:nvSpPr>
          <p:spPr>
            <a:xfrm>
              <a:off x="-15760448" y="2082069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1" name="Ellipse 620">
              <a:extLst>
                <a:ext uri="{FF2B5EF4-FFF2-40B4-BE49-F238E27FC236}">
                  <a16:creationId xmlns:a16="http://schemas.microsoft.com/office/drawing/2014/main" id="{286D0DBC-6DA1-713A-EEE3-1439C1D6E06F}"/>
                </a:ext>
              </a:extLst>
            </p:cNvPr>
            <p:cNvSpPr/>
            <p:nvPr/>
          </p:nvSpPr>
          <p:spPr>
            <a:xfrm>
              <a:off x="-16309297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2" name="Ellipse 621">
              <a:extLst>
                <a:ext uri="{FF2B5EF4-FFF2-40B4-BE49-F238E27FC236}">
                  <a16:creationId xmlns:a16="http://schemas.microsoft.com/office/drawing/2014/main" id="{6F19A973-62AB-1384-0C41-4ED7F43A0A94}"/>
                </a:ext>
              </a:extLst>
            </p:cNvPr>
            <p:cNvSpPr/>
            <p:nvPr/>
          </p:nvSpPr>
          <p:spPr>
            <a:xfrm>
              <a:off x="-19290543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3" name="Ellipse 622">
              <a:extLst>
                <a:ext uri="{FF2B5EF4-FFF2-40B4-BE49-F238E27FC236}">
                  <a16:creationId xmlns:a16="http://schemas.microsoft.com/office/drawing/2014/main" id="{4D550BC0-B203-0328-A750-FD727D6A292D}"/>
                </a:ext>
              </a:extLst>
            </p:cNvPr>
            <p:cNvSpPr/>
            <p:nvPr/>
          </p:nvSpPr>
          <p:spPr>
            <a:xfrm>
              <a:off x="-18976605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4" name="Ellipse 623">
              <a:extLst>
                <a:ext uri="{FF2B5EF4-FFF2-40B4-BE49-F238E27FC236}">
                  <a16:creationId xmlns:a16="http://schemas.microsoft.com/office/drawing/2014/main" id="{FAB54CCF-B373-9DDC-3EFB-7830D4557D4B}"/>
                </a:ext>
              </a:extLst>
            </p:cNvPr>
            <p:cNvSpPr/>
            <p:nvPr/>
          </p:nvSpPr>
          <p:spPr>
            <a:xfrm>
              <a:off x="-18976847" y="2204335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5" name="Ellipse 624">
              <a:extLst>
                <a:ext uri="{FF2B5EF4-FFF2-40B4-BE49-F238E27FC236}">
                  <a16:creationId xmlns:a16="http://schemas.microsoft.com/office/drawing/2014/main" id="{DCB86759-FB59-42EF-DF67-89EA3E5D0A27}"/>
                </a:ext>
              </a:extLst>
            </p:cNvPr>
            <p:cNvSpPr/>
            <p:nvPr/>
          </p:nvSpPr>
          <p:spPr>
            <a:xfrm>
              <a:off x="-17956889" y="21636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6" name="Ellipse 625">
              <a:extLst>
                <a:ext uri="{FF2B5EF4-FFF2-40B4-BE49-F238E27FC236}">
                  <a16:creationId xmlns:a16="http://schemas.microsoft.com/office/drawing/2014/main" id="{4860D559-79B8-3F1E-2672-7224B9719DCF}"/>
                </a:ext>
              </a:extLst>
            </p:cNvPr>
            <p:cNvSpPr/>
            <p:nvPr/>
          </p:nvSpPr>
          <p:spPr>
            <a:xfrm>
              <a:off x="-16309377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7" name="Ellipse 626">
              <a:extLst>
                <a:ext uri="{FF2B5EF4-FFF2-40B4-BE49-F238E27FC236}">
                  <a16:creationId xmlns:a16="http://schemas.microsoft.com/office/drawing/2014/main" id="{6B727CFB-54F7-F09E-99EE-BB276AE1C26E}"/>
                </a:ext>
              </a:extLst>
            </p:cNvPr>
            <p:cNvSpPr/>
            <p:nvPr/>
          </p:nvSpPr>
          <p:spPr>
            <a:xfrm>
              <a:off x="-17643031" y="21636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8" name="Ellipse 627">
              <a:extLst>
                <a:ext uri="{FF2B5EF4-FFF2-40B4-BE49-F238E27FC236}">
                  <a16:creationId xmlns:a16="http://schemas.microsoft.com/office/drawing/2014/main" id="{CEB10245-D70C-E4EF-C715-4DC972FAD968}"/>
                </a:ext>
              </a:extLst>
            </p:cNvPr>
            <p:cNvSpPr/>
            <p:nvPr/>
          </p:nvSpPr>
          <p:spPr>
            <a:xfrm>
              <a:off x="-15995519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9" name="Ellipse 628">
              <a:extLst>
                <a:ext uri="{FF2B5EF4-FFF2-40B4-BE49-F238E27FC236}">
                  <a16:creationId xmlns:a16="http://schemas.microsoft.com/office/drawing/2014/main" id="{032D9AC2-7449-AE41-AAEB-F1947B970D82}"/>
                </a:ext>
              </a:extLst>
            </p:cNvPr>
            <p:cNvSpPr/>
            <p:nvPr/>
          </p:nvSpPr>
          <p:spPr>
            <a:xfrm>
              <a:off x="-17329174" y="21636040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0" name="Ellipse 629">
              <a:extLst>
                <a:ext uri="{FF2B5EF4-FFF2-40B4-BE49-F238E27FC236}">
                  <a16:creationId xmlns:a16="http://schemas.microsoft.com/office/drawing/2014/main" id="{C918FEC0-5B8B-9EB1-48BE-C8F05DEC1D78}"/>
                </a:ext>
              </a:extLst>
            </p:cNvPr>
            <p:cNvSpPr/>
            <p:nvPr/>
          </p:nvSpPr>
          <p:spPr>
            <a:xfrm>
              <a:off x="-18976766" y="18782372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1" name="Ellipse 630">
              <a:extLst>
                <a:ext uri="{FF2B5EF4-FFF2-40B4-BE49-F238E27FC236}">
                  <a16:creationId xmlns:a16="http://schemas.microsoft.com/office/drawing/2014/main" id="{1E0A32B7-C450-B720-417D-99D5477611C7}"/>
                </a:ext>
              </a:extLst>
            </p:cNvPr>
            <p:cNvSpPr/>
            <p:nvPr/>
          </p:nvSpPr>
          <p:spPr>
            <a:xfrm>
              <a:off x="-15681662" y="2014141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2" name="Ellipse 631">
              <a:extLst>
                <a:ext uri="{FF2B5EF4-FFF2-40B4-BE49-F238E27FC236}">
                  <a16:creationId xmlns:a16="http://schemas.microsoft.com/office/drawing/2014/main" id="{607D155B-B018-7E1A-F7DB-48D6844A221C}"/>
                </a:ext>
              </a:extLst>
            </p:cNvPr>
            <p:cNvSpPr/>
            <p:nvPr/>
          </p:nvSpPr>
          <p:spPr>
            <a:xfrm>
              <a:off x="-19211837" y="2027723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3" name="Ellipse 632">
              <a:extLst>
                <a:ext uri="{FF2B5EF4-FFF2-40B4-BE49-F238E27FC236}">
                  <a16:creationId xmlns:a16="http://schemas.microsoft.com/office/drawing/2014/main" id="{F89FC6D9-B509-093B-FBDB-90A1382CECB7}"/>
                </a:ext>
              </a:extLst>
            </p:cNvPr>
            <p:cNvSpPr/>
            <p:nvPr/>
          </p:nvSpPr>
          <p:spPr>
            <a:xfrm>
              <a:off x="-15760448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4" name="Ellipse 633">
              <a:extLst>
                <a:ext uri="{FF2B5EF4-FFF2-40B4-BE49-F238E27FC236}">
                  <a16:creationId xmlns:a16="http://schemas.microsoft.com/office/drawing/2014/main" id="{93B8C67C-1385-67D8-9963-B2F55853925E}"/>
                </a:ext>
              </a:extLst>
            </p:cNvPr>
            <p:cNvSpPr/>
            <p:nvPr/>
          </p:nvSpPr>
          <p:spPr>
            <a:xfrm>
              <a:off x="-16074306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5" name="Ellipse 634">
              <a:extLst>
                <a:ext uri="{FF2B5EF4-FFF2-40B4-BE49-F238E27FC236}">
                  <a16:creationId xmlns:a16="http://schemas.microsoft.com/office/drawing/2014/main" id="{4C37128B-FB2F-3546-DDE1-5F4C8AEDC948}"/>
                </a:ext>
              </a:extLst>
            </p:cNvPr>
            <p:cNvSpPr/>
            <p:nvPr/>
          </p:nvSpPr>
          <p:spPr>
            <a:xfrm>
              <a:off x="-17642951" y="2027715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6" name="Ellipse 635">
              <a:extLst>
                <a:ext uri="{FF2B5EF4-FFF2-40B4-BE49-F238E27FC236}">
                  <a16:creationId xmlns:a16="http://schemas.microsoft.com/office/drawing/2014/main" id="{03ABB157-DD40-0140-3307-54B5FDF04E4E}"/>
                </a:ext>
              </a:extLst>
            </p:cNvPr>
            <p:cNvSpPr/>
            <p:nvPr/>
          </p:nvSpPr>
          <p:spPr>
            <a:xfrm>
              <a:off x="-17643031" y="2190760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7" name="Ellipse 636">
              <a:extLst>
                <a:ext uri="{FF2B5EF4-FFF2-40B4-BE49-F238E27FC236}">
                  <a16:creationId xmlns:a16="http://schemas.microsoft.com/office/drawing/2014/main" id="{F615A50E-B53A-8CC1-3EE0-E57A17CB1E26}"/>
                </a:ext>
              </a:extLst>
            </p:cNvPr>
            <p:cNvSpPr/>
            <p:nvPr/>
          </p:nvSpPr>
          <p:spPr>
            <a:xfrm>
              <a:off x="-16074226" y="20277239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8" name="Ellipse 637">
              <a:extLst>
                <a:ext uri="{FF2B5EF4-FFF2-40B4-BE49-F238E27FC236}">
                  <a16:creationId xmlns:a16="http://schemas.microsoft.com/office/drawing/2014/main" id="{EDEFF96E-B461-14BE-63FF-DF90DCC716E8}"/>
                </a:ext>
              </a:extLst>
            </p:cNvPr>
            <p:cNvSpPr/>
            <p:nvPr/>
          </p:nvSpPr>
          <p:spPr>
            <a:xfrm>
              <a:off x="-19211757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9" name="Ellipse 638">
              <a:extLst>
                <a:ext uri="{FF2B5EF4-FFF2-40B4-BE49-F238E27FC236}">
                  <a16:creationId xmlns:a16="http://schemas.microsoft.com/office/drawing/2014/main" id="{3DBA0757-65FA-D473-F2E9-8A8A06D35356}"/>
                </a:ext>
              </a:extLst>
            </p:cNvPr>
            <p:cNvSpPr/>
            <p:nvPr/>
          </p:nvSpPr>
          <p:spPr>
            <a:xfrm>
              <a:off x="-19525614" y="21907446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0" name="Ellipse 639">
              <a:extLst>
                <a:ext uri="{FF2B5EF4-FFF2-40B4-BE49-F238E27FC236}">
                  <a16:creationId xmlns:a16="http://schemas.microsoft.com/office/drawing/2014/main" id="{DB397ADD-9EB0-10DF-A0AE-E267CD7D786F}"/>
                </a:ext>
              </a:extLst>
            </p:cNvPr>
            <p:cNvSpPr/>
            <p:nvPr/>
          </p:nvSpPr>
          <p:spPr>
            <a:xfrm>
              <a:off x="-19525614" y="20820695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1" name="Ellipse 640">
              <a:extLst>
                <a:ext uri="{FF2B5EF4-FFF2-40B4-BE49-F238E27FC236}">
                  <a16:creationId xmlns:a16="http://schemas.microsoft.com/office/drawing/2014/main" id="{4FBF1581-191A-977B-790A-43E8163BE422}"/>
                </a:ext>
              </a:extLst>
            </p:cNvPr>
            <p:cNvSpPr/>
            <p:nvPr/>
          </p:nvSpPr>
          <p:spPr>
            <a:xfrm>
              <a:off x="-18349292" y="2041290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2" name="Ellipse 641">
              <a:extLst>
                <a:ext uri="{FF2B5EF4-FFF2-40B4-BE49-F238E27FC236}">
                  <a16:creationId xmlns:a16="http://schemas.microsoft.com/office/drawing/2014/main" id="{C600AAC8-EDA1-DF36-41DF-B2DCF77991B4}"/>
                </a:ext>
              </a:extLst>
            </p:cNvPr>
            <p:cNvSpPr/>
            <p:nvPr/>
          </p:nvSpPr>
          <p:spPr>
            <a:xfrm>
              <a:off x="-15681662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3" name="Ellipse 642">
              <a:extLst>
                <a:ext uri="{FF2B5EF4-FFF2-40B4-BE49-F238E27FC236}">
                  <a16:creationId xmlns:a16="http://schemas.microsoft.com/office/drawing/2014/main" id="{9699F587-C78E-8E03-BF03-43F3D85C013D}"/>
                </a:ext>
              </a:extLst>
            </p:cNvPr>
            <p:cNvSpPr/>
            <p:nvPr/>
          </p:nvSpPr>
          <p:spPr>
            <a:xfrm>
              <a:off x="-15995519" y="2068479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4" name="Ellipse 643">
              <a:extLst>
                <a:ext uri="{FF2B5EF4-FFF2-40B4-BE49-F238E27FC236}">
                  <a16:creationId xmlns:a16="http://schemas.microsoft.com/office/drawing/2014/main" id="{50AE1E10-454E-33A0-1B22-D1355C9A3939}"/>
                </a:ext>
              </a:extLst>
            </p:cNvPr>
            <p:cNvSpPr/>
            <p:nvPr/>
          </p:nvSpPr>
          <p:spPr>
            <a:xfrm>
              <a:off x="-17721657" y="2041282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5" name="Ellipse 644">
              <a:extLst>
                <a:ext uri="{FF2B5EF4-FFF2-40B4-BE49-F238E27FC236}">
                  <a16:creationId xmlns:a16="http://schemas.microsoft.com/office/drawing/2014/main" id="{2830E6C5-5FA4-713C-81BD-D59848DDB4B1}"/>
                </a:ext>
              </a:extLst>
            </p:cNvPr>
            <p:cNvSpPr/>
            <p:nvPr/>
          </p:nvSpPr>
          <p:spPr>
            <a:xfrm>
              <a:off x="-19290543" y="2068487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6" name="Ellipse 645">
              <a:extLst>
                <a:ext uri="{FF2B5EF4-FFF2-40B4-BE49-F238E27FC236}">
                  <a16:creationId xmlns:a16="http://schemas.microsoft.com/office/drawing/2014/main" id="{6362B621-9150-5362-CEAA-8E87626D7271}"/>
                </a:ext>
              </a:extLst>
            </p:cNvPr>
            <p:cNvSpPr/>
            <p:nvPr/>
          </p:nvSpPr>
          <p:spPr>
            <a:xfrm>
              <a:off x="-19604401" y="2068487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7" name="Ellipse 646">
              <a:extLst>
                <a:ext uri="{FF2B5EF4-FFF2-40B4-BE49-F238E27FC236}">
                  <a16:creationId xmlns:a16="http://schemas.microsoft.com/office/drawing/2014/main" id="{DC33D48A-DE6A-82DC-498F-7AF9910023D7}"/>
                </a:ext>
              </a:extLst>
            </p:cNvPr>
            <p:cNvSpPr/>
            <p:nvPr/>
          </p:nvSpPr>
          <p:spPr>
            <a:xfrm>
              <a:off x="-17564406" y="2041282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8" name="Ellipse 647">
              <a:extLst>
                <a:ext uri="{FF2B5EF4-FFF2-40B4-BE49-F238E27FC236}">
                  <a16:creationId xmlns:a16="http://schemas.microsoft.com/office/drawing/2014/main" id="{5946AE09-6F84-0ECD-2759-8023454BF31C}"/>
                </a:ext>
              </a:extLst>
            </p:cNvPr>
            <p:cNvSpPr/>
            <p:nvPr/>
          </p:nvSpPr>
          <p:spPr>
            <a:xfrm>
              <a:off x="-16936771" y="20412901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9" name="Ellipse 648">
              <a:extLst>
                <a:ext uri="{FF2B5EF4-FFF2-40B4-BE49-F238E27FC236}">
                  <a16:creationId xmlns:a16="http://schemas.microsoft.com/office/drawing/2014/main" id="{3E4F3E9B-44BF-1736-6C4C-6E196D131981}"/>
                </a:ext>
              </a:extLst>
            </p:cNvPr>
            <p:cNvSpPr/>
            <p:nvPr/>
          </p:nvSpPr>
          <p:spPr>
            <a:xfrm>
              <a:off x="-15603278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0" name="Ellipse 649">
              <a:extLst>
                <a:ext uri="{FF2B5EF4-FFF2-40B4-BE49-F238E27FC236}">
                  <a16:creationId xmlns:a16="http://schemas.microsoft.com/office/drawing/2014/main" id="{B7557B69-812C-84FA-C8E5-F728CEA64F15}"/>
                </a:ext>
              </a:extLst>
            </p:cNvPr>
            <p:cNvSpPr/>
            <p:nvPr/>
          </p:nvSpPr>
          <p:spPr>
            <a:xfrm>
              <a:off x="-15681581" y="212282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1" name="Ellipse 650">
              <a:extLst>
                <a:ext uri="{FF2B5EF4-FFF2-40B4-BE49-F238E27FC236}">
                  <a16:creationId xmlns:a16="http://schemas.microsoft.com/office/drawing/2014/main" id="{8EC6FF8B-9EFF-2C02-7537-C396D5202940}"/>
                </a:ext>
              </a:extLst>
            </p:cNvPr>
            <p:cNvSpPr/>
            <p:nvPr/>
          </p:nvSpPr>
          <p:spPr>
            <a:xfrm>
              <a:off x="-16230913" y="205491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2" name="Ellipse 651">
              <a:extLst>
                <a:ext uri="{FF2B5EF4-FFF2-40B4-BE49-F238E27FC236}">
                  <a16:creationId xmlns:a16="http://schemas.microsoft.com/office/drawing/2014/main" id="{EAF81741-6DD7-B311-992F-E4C19A578605}"/>
                </a:ext>
              </a:extLst>
            </p:cNvPr>
            <p:cNvSpPr/>
            <p:nvPr/>
          </p:nvSpPr>
          <p:spPr>
            <a:xfrm>
              <a:off x="-15367884" y="21228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3" name="Ellipse 652">
              <a:extLst>
                <a:ext uri="{FF2B5EF4-FFF2-40B4-BE49-F238E27FC236}">
                  <a16:creationId xmlns:a16="http://schemas.microsoft.com/office/drawing/2014/main" id="{6EE7E3C8-2479-5385-7D59-963205A6B092}"/>
                </a:ext>
              </a:extLst>
            </p:cNvPr>
            <p:cNvSpPr/>
            <p:nvPr/>
          </p:nvSpPr>
          <p:spPr>
            <a:xfrm>
              <a:off x="-19604321" y="212282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4" name="Ellipse 653">
              <a:extLst>
                <a:ext uri="{FF2B5EF4-FFF2-40B4-BE49-F238E27FC236}">
                  <a16:creationId xmlns:a16="http://schemas.microsoft.com/office/drawing/2014/main" id="{C52E93B2-B58D-982A-35A6-AFBDB2E645A0}"/>
                </a:ext>
              </a:extLst>
            </p:cNvPr>
            <p:cNvSpPr/>
            <p:nvPr/>
          </p:nvSpPr>
          <p:spPr>
            <a:xfrm>
              <a:off x="-17172325" y="205490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5" name="Ellipse 654">
              <a:extLst>
                <a:ext uri="{FF2B5EF4-FFF2-40B4-BE49-F238E27FC236}">
                  <a16:creationId xmlns:a16="http://schemas.microsoft.com/office/drawing/2014/main" id="{4A86ABB0-4B51-49C0-9BE1-A4A5A89CB4DF}"/>
                </a:ext>
              </a:extLst>
            </p:cNvPr>
            <p:cNvSpPr/>
            <p:nvPr/>
          </p:nvSpPr>
          <p:spPr>
            <a:xfrm>
              <a:off x="-15838832" y="231306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6" name="Ellipse 655">
              <a:extLst>
                <a:ext uri="{FF2B5EF4-FFF2-40B4-BE49-F238E27FC236}">
                  <a16:creationId xmlns:a16="http://schemas.microsoft.com/office/drawing/2014/main" id="{E894486F-A96B-1BA9-C3B7-5C9583131582}"/>
                </a:ext>
              </a:extLst>
            </p:cNvPr>
            <p:cNvSpPr/>
            <p:nvPr/>
          </p:nvSpPr>
          <p:spPr>
            <a:xfrm>
              <a:off x="-16152529" y="231308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7" name="Ellipse 656">
              <a:extLst>
                <a:ext uri="{FF2B5EF4-FFF2-40B4-BE49-F238E27FC236}">
                  <a16:creationId xmlns:a16="http://schemas.microsoft.com/office/drawing/2014/main" id="{E505D268-A8FB-5341-2C74-783446E7B011}"/>
                </a:ext>
              </a:extLst>
            </p:cNvPr>
            <p:cNvSpPr/>
            <p:nvPr/>
          </p:nvSpPr>
          <p:spPr>
            <a:xfrm>
              <a:off x="-18113657" y="2054904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8" name="Ellipse 657">
              <a:extLst>
                <a:ext uri="{FF2B5EF4-FFF2-40B4-BE49-F238E27FC236}">
                  <a16:creationId xmlns:a16="http://schemas.microsoft.com/office/drawing/2014/main" id="{E9058D5F-7F49-9F26-6417-FB64D996D35B}"/>
                </a:ext>
              </a:extLst>
            </p:cNvPr>
            <p:cNvSpPr/>
            <p:nvPr/>
          </p:nvSpPr>
          <p:spPr>
            <a:xfrm>
              <a:off x="-16466387" y="231308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9" name="Ellipse 658">
              <a:extLst>
                <a:ext uri="{FF2B5EF4-FFF2-40B4-BE49-F238E27FC236}">
                  <a16:creationId xmlns:a16="http://schemas.microsoft.com/office/drawing/2014/main" id="{763C63DF-5870-CD06-23C2-5C79532A72BE}"/>
                </a:ext>
              </a:extLst>
            </p:cNvPr>
            <p:cNvSpPr/>
            <p:nvPr/>
          </p:nvSpPr>
          <p:spPr>
            <a:xfrm>
              <a:off x="-19918098" y="21228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0" name="Ellipse 659">
              <a:extLst>
                <a:ext uri="{FF2B5EF4-FFF2-40B4-BE49-F238E27FC236}">
                  <a16:creationId xmlns:a16="http://schemas.microsoft.com/office/drawing/2014/main" id="{8F2C38D8-9A11-A399-B2D6-FB8598E1E0BF}"/>
                </a:ext>
              </a:extLst>
            </p:cNvPr>
            <p:cNvSpPr/>
            <p:nvPr/>
          </p:nvSpPr>
          <p:spPr>
            <a:xfrm>
              <a:off x="-19054989" y="205491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1" name="Ellipse 660">
              <a:extLst>
                <a:ext uri="{FF2B5EF4-FFF2-40B4-BE49-F238E27FC236}">
                  <a16:creationId xmlns:a16="http://schemas.microsoft.com/office/drawing/2014/main" id="{4B8CC7D9-F511-563A-3EC4-FFEA7BA64800}"/>
                </a:ext>
              </a:extLst>
            </p:cNvPr>
            <p:cNvSpPr/>
            <p:nvPr/>
          </p:nvSpPr>
          <p:spPr>
            <a:xfrm>
              <a:off x="-16780164" y="231307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2" name="Ellipse 661">
              <a:extLst>
                <a:ext uri="{FF2B5EF4-FFF2-40B4-BE49-F238E27FC236}">
                  <a16:creationId xmlns:a16="http://schemas.microsoft.com/office/drawing/2014/main" id="{7EFC19DB-109D-FBD2-D877-142A3870CB50}"/>
                </a:ext>
              </a:extLst>
            </p:cNvPr>
            <p:cNvSpPr/>
            <p:nvPr/>
          </p:nvSpPr>
          <p:spPr>
            <a:xfrm>
              <a:off x="-19682624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3" name="Ellipse 662">
              <a:extLst>
                <a:ext uri="{FF2B5EF4-FFF2-40B4-BE49-F238E27FC236}">
                  <a16:creationId xmlns:a16="http://schemas.microsoft.com/office/drawing/2014/main" id="{68AEA519-FD22-1473-0E0B-55FD09F1A015}"/>
                </a:ext>
              </a:extLst>
            </p:cNvPr>
            <p:cNvSpPr/>
            <p:nvPr/>
          </p:nvSpPr>
          <p:spPr>
            <a:xfrm>
              <a:off x="-19996482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4" name="Ellipse 663">
              <a:extLst>
                <a:ext uri="{FF2B5EF4-FFF2-40B4-BE49-F238E27FC236}">
                  <a16:creationId xmlns:a16="http://schemas.microsoft.com/office/drawing/2014/main" id="{983991D2-8725-F0D0-4471-DBF64AD25A41}"/>
                </a:ext>
              </a:extLst>
            </p:cNvPr>
            <p:cNvSpPr/>
            <p:nvPr/>
          </p:nvSpPr>
          <p:spPr>
            <a:xfrm>
              <a:off x="-16309216" y="2041282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5" name="Ellipse 664">
              <a:extLst>
                <a:ext uri="{FF2B5EF4-FFF2-40B4-BE49-F238E27FC236}">
                  <a16:creationId xmlns:a16="http://schemas.microsoft.com/office/drawing/2014/main" id="{509F1828-0BE4-9C16-73AE-E22F625F9A3F}"/>
                </a:ext>
              </a:extLst>
            </p:cNvPr>
            <p:cNvSpPr/>
            <p:nvPr/>
          </p:nvSpPr>
          <p:spPr>
            <a:xfrm>
              <a:off x="-18897899" y="2136415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6" name="Ellipse 665">
              <a:extLst>
                <a:ext uri="{FF2B5EF4-FFF2-40B4-BE49-F238E27FC236}">
                  <a16:creationId xmlns:a16="http://schemas.microsoft.com/office/drawing/2014/main" id="{74FDCFB9-CAE1-DB14-7FDC-807C97FC7617}"/>
                </a:ext>
              </a:extLst>
            </p:cNvPr>
            <p:cNvSpPr/>
            <p:nvPr/>
          </p:nvSpPr>
          <p:spPr>
            <a:xfrm>
              <a:off x="-15289420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7" name="Ellipse 666">
              <a:extLst>
                <a:ext uri="{FF2B5EF4-FFF2-40B4-BE49-F238E27FC236}">
                  <a16:creationId xmlns:a16="http://schemas.microsoft.com/office/drawing/2014/main" id="{D35A44A0-5FD5-69D3-448F-28E15B0A689E}"/>
                </a:ext>
              </a:extLst>
            </p:cNvPr>
            <p:cNvSpPr/>
            <p:nvPr/>
          </p:nvSpPr>
          <p:spPr>
            <a:xfrm>
              <a:off x="-17250467" y="2041298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8" name="Ellipse 667">
              <a:extLst>
                <a:ext uri="{FF2B5EF4-FFF2-40B4-BE49-F238E27FC236}">
                  <a16:creationId xmlns:a16="http://schemas.microsoft.com/office/drawing/2014/main" id="{43F4D0B0-6334-EDDF-7B72-B5F67A64ACB1}"/>
                </a:ext>
              </a:extLst>
            </p:cNvPr>
            <p:cNvSpPr/>
            <p:nvPr/>
          </p:nvSpPr>
          <p:spPr>
            <a:xfrm>
              <a:off x="-19918178" y="2068487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9" name="Ellipse 668">
              <a:extLst>
                <a:ext uri="{FF2B5EF4-FFF2-40B4-BE49-F238E27FC236}">
                  <a16:creationId xmlns:a16="http://schemas.microsoft.com/office/drawing/2014/main" id="{DD69DF30-E0DF-0EB1-3BB5-F3847363ED16}"/>
                </a:ext>
              </a:extLst>
            </p:cNvPr>
            <p:cNvSpPr/>
            <p:nvPr/>
          </p:nvSpPr>
          <p:spPr>
            <a:xfrm>
              <a:off x="-15681742" y="2177170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0" name="Ellipse 669">
              <a:extLst>
                <a:ext uri="{FF2B5EF4-FFF2-40B4-BE49-F238E27FC236}">
                  <a16:creationId xmlns:a16="http://schemas.microsoft.com/office/drawing/2014/main" id="{D6258662-85F1-E3BE-1661-E379BC308C9B}"/>
                </a:ext>
              </a:extLst>
            </p:cNvPr>
            <p:cNvSpPr/>
            <p:nvPr/>
          </p:nvSpPr>
          <p:spPr>
            <a:xfrm>
              <a:off x="-19604240" y="2177170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1" name="Ellipse 670">
              <a:extLst>
                <a:ext uri="{FF2B5EF4-FFF2-40B4-BE49-F238E27FC236}">
                  <a16:creationId xmlns:a16="http://schemas.microsoft.com/office/drawing/2014/main" id="{E651C988-72E7-3322-FE1C-E79AD7E7FEEE}"/>
                </a:ext>
              </a:extLst>
            </p:cNvPr>
            <p:cNvSpPr/>
            <p:nvPr/>
          </p:nvSpPr>
          <p:spPr>
            <a:xfrm>
              <a:off x="-17094022" y="231307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2" name="Ellipse 671">
              <a:extLst>
                <a:ext uri="{FF2B5EF4-FFF2-40B4-BE49-F238E27FC236}">
                  <a16:creationId xmlns:a16="http://schemas.microsoft.com/office/drawing/2014/main" id="{2C893241-926C-690C-5AB1-5E341C84B919}"/>
                </a:ext>
              </a:extLst>
            </p:cNvPr>
            <p:cNvSpPr/>
            <p:nvPr/>
          </p:nvSpPr>
          <p:spPr>
            <a:xfrm>
              <a:off x="-18035434" y="2041298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3" name="Ellipse 672">
              <a:extLst>
                <a:ext uri="{FF2B5EF4-FFF2-40B4-BE49-F238E27FC236}">
                  <a16:creationId xmlns:a16="http://schemas.microsoft.com/office/drawing/2014/main" id="{5C1552DE-AF0F-3CFA-8315-777B21D7ABEB}"/>
                </a:ext>
              </a:extLst>
            </p:cNvPr>
            <p:cNvSpPr/>
            <p:nvPr/>
          </p:nvSpPr>
          <p:spPr>
            <a:xfrm>
              <a:off x="-15446591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4" name="Ellipse 673">
              <a:extLst>
                <a:ext uri="{FF2B5EF4-FFF2-40B4-BE49-F238E27FC236}">
                  <a16:creationId xmlns:a16="http://schemas.microsoft.com/office/drawing/2014/main" id="{E216DB4B-AF7C-1C08-D5DE-C7D5F6CA564C}"/>
                </a:ext>
              </a:extLst>
            </p:cNvPr>
            <p:cNvSpPr/>
            <p:nvPr/>
          </p:nvSpPr>
          <p:spPr>
            <a:xfrm>
              <a:off x="-19211676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5" name="Ellipse 674">
              <a:extLst>
                <a:ext uri="{FF2B5EF4-FFF2-40B4-BE49-F238E27FC236}">
                  <a16:creationId xmlns:a16="http://schemas.microsoft.com/office/drawing/2014/main" id="{59CEE2EC-0D81-E948-6CAB-8987AC29241A}"/>
                </a:ext>
              </a:extLst>
            </p:cNvPr>
            <p:cNvSpPr/>
            <p:nvPr/>
          </p:nvSpPr>
          <p:spPr>
            <a:xfrm>
              <a:off x="-17799799" y="18918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6" name="Ellipse 675">
              <a:extLst>
                <a:ext uri="{FF2B5EF4-FFF2-40B4-BE49-F238E27FC236}">
                  <a16:creationId xmlns:a16="http://schemas.microsoft.com/office/drawing/2014/main" id="{6845E0CE-C1A4-ECBB-559A-A881F818BB57}"/>
                </a:ext>
              </a:extLst>
            </p:cNvPr>
            <p:cNvSpPr/>
            <p:nvPr/>
          </p:nvSpPr>
          <p:spPr>
            <a:xfrm>
              <a:off x="-17486102" y="18918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7" name="Ellipse 676">
              <a:extLst>
                <a:ext uri="{FF2B5EF4-FFF2-40B4-BE49-F238E27FC236}">
                  <a16:creationId xmlns:a16="http://schemas.microsoft.com/office/drawing/2014/main" id="{D46875D0-2BA4-7099-633C-FA92890A64F3}"/>
                </a:ext>
              </a:extLst>
            </p:cNvPr>
            <p:cNvSpPr/>
            <p:nvPr/>
          </p:nvSpPr>
          <p:spPr>
            <a:xfrm>
              <a:off x="-18976685" y="204129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8" name="Ellipse 677">
              <a:extLst>
                <a:ext uri="{FF2B5EF4-FFF2-40B4-BE49-F238E27FC236}">
                  <a16:creationId xmlns:a16="http://schemas.microsoft.com/office/drawing/2014/main" id="{41886F25-1627-4970-2DE7-3D6518630FDC}"/>
                </a:ext>
              </a:extLst>
            </p:cNvPr>
            <p:cNvSpPr/>
            <p:nvPr/>
          </p:nvSpPr>
          <p:spPr>
            <a:xfrm>
              <a:off x="-18897899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9" name="Ellipse 678">
              <a:extLst>
                <a:ext uri="{FF2B5EF4-FFF2-40B4-BE49-F238E27FC236}">
                  <a16:creationId xmlns:a16="http://schemas.microsoft.com/office/drawing/2014/main" id="{F9F436E8-BDF3-3D36-23D8-745A4A811F77}"/>
                </a:ext>
              </a:extLst>
            </p:cNvPr>
            <p:cNvSpPr/>
            <p:nvPr/>
          </p:nvSpPr>
          <p:spPr>
            <a:xfrm>
              <a:off x="-18584122" y="2082069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0" name="Ellipse 679">
              <a:extLst>
                <a:ext uri="{FF2B5EF4-FFF2-40B4-BE49-F238E27FC236}">
                  <a16:creationId xmlns:a16="http://schemas.microsoft.com/office/drawing/2014/main" id="{D4C9D1DF-5FE2-B226-AFD2-09C573B23102}"/>
                </a:ext>
              </a:extLst>
            </p:cNvPr>
            <p:cNvSpPr/>
            <p:nvPr/>
          </p:nvSpPr>
          <p:spPr>
            <a:xfrm>
              <a:off x="-18584041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1" name="Ellipse 680">
              <a:extLst>
                <a:ext uri="{FF2B5EF4-FFF2-40B4-BE49-F238E27FC236}">
                  <a16:creationId xmlns:a16="http://schemas.microsoft.com/office/drawing/2014/main" id="{BE4C66A5-B0F8-B5C5-4E4A-85829FF5933F}"/>
                </a:ext>
              </a:extLst>
            </p:cNvPr>
            <p:cNvSpPr/>
            <p:nvPr/>
          </p:nvSpPr>
          <p:spPr>
            <a:xfrm>
              <a:off x="-15760448" y="22994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2" name="Ellipse 681">
              <a:extLst>
                <a:ext uri="{FF2B5EF4-FFF2-40B4-BE49-F238E27FC236}">
                  <a16:creationId xmlns:a16="http://schemas.microsoft.com/office/drawing/2014/main" id="{0A98C11E-D427-65DD-03B2-D92C4C0576E7}"/>
                </a:ext>
              </a:extLst>
            </p:cNvPr>
            <p:cNvSpPr/>
            <p:nvPr/>
          </p:nvSpPr>
          <p:spPr>
            <a:xfrm>
              <a:off x="-18270344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3" name="Ellipse 682">
              <a:extLst>
                <a:ext uri="{FF2B5EF4-FFF2-40B4-BE49-F238E27FC236}">
                  <a16:creationId xmlns:a16="http://schemas.microsoft.com/office/drawing/2014/main" id="{0D2EC2CD-F6F3-7B76-5CA7-49A57EF0A0BC}"/>
                </a:ext>
              </a:extLst>
            </p:cNvPr>
            <p:cNvSpPr/>
            <p:nvPr/>
          </p:nvSpPr>
          <p:spPr>
            <a:xfrm>
              <a:off x="-19290543" y="1905466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4" name="Ellipse 683">
              <a:extLst>
                <a:ext uri="{FF2B5EF4-FFF2-40B4-BE49-F238E27FC236}">
                  <a16:creationId xmlns:a16="http://schemas.microsoft.com/office/drawing/2014/main" id="{F41794DE-5227-F7DC-3F98-8F8270C152A0}"/>
                </a:ext>
              </a:extLst>
            </p:cNvPr>
            <p:cNvSpPr/>
            <p:nvPr/>
          </p:nvSpPr>
          <p:spPr>
            <a:xfrm>
              <a:off x="-16074306" y="22994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5" name="Ellipse 684">
              <a:extLst>
                <a:ext uri="{FF2B5EF4-FFF2-40B4-BE49-F238E27FC236}">
                  <a16:creationId xmlns:a16="http://schemas.microsoft.com/office/drawing/2014/main" id="{B351EFC8-5996-E334-67B2-F23524938F03}"/>
                </a:ext>
              </a:extLst>
            </p:cNvPr>
            <p:cNvSpPr/>
            <p:nvPr/>
          </p:nvSpPr>
          <p:spPr>
            <a:xfrm>
              <a:off x="-18976685" y="1905466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6" name="Ellipse 685">
              <a:extLst>
                <a:ext uri="{FF2B5EF4-FFF2-40B4-BE49-F238E27FC236}">
                  <a16:creationId xmlns:a16="http://schemas.microsoft.com/office/drawing/2014/main" id="{888DA415-F499-9C34-1585-3303DC7F6F5B}"/>
                </a:ext>
              </a:extLst>
            </p:cNvPr>
            <p:cNvSpPr/>
            <p:nvPr/>
          </p:nvSpPr>
          <p:spPr>
            <a:xfrm>
              <a:off x="-18270425" y="2082053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7" name="Ellipse 686">
              <a:extLst>
                <a:ext uri="{FF2B5EF4-FFF2-40B4-BE49-F238E27FC236}">
                  <a16:creationId xmlns:a16="http://schemas.microsoft.com/office/drawing/2014/main" id="{2445E568-C7A3-8F62-8B10-8E26C6B091F1}"/>
                </a:ext>
              </a:extLst>
            </p:cNvPr>
            <p:cNvSpPr/>
            <p:nvPr/>
          </p:nvSpPr>
          <p:spPr>
            <a:xfrm>
              <a:off x="-16230993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8" name="Ellipse 687">
              <a:extLst>
                <a:ext uri="{FF2B5EF4-FFF2-40B4-BE49-F238E27FC236}">
                  <a16:creationId xmlns:a16="http://schemas.microsoft.com/office/drawing/2014/main" id="{E0673567-DDFC-4100-888C-9C4FA2160AAA}"/>
                </a:ext>
              </a:extLst>
            </p:cNvPr>
            <p:cNvSpPr/>
            <p:nvPr/>
          </p:nvSpPr>
          <p:spPr>
            <a:xfrm>
              <a:off x="-16701700" y="2299451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9" name="Ellipse 688">
              <a:extLst>
                <a:ext uri="{FF2B5EF4-FFF2-40B4-BE49-F238E27FC236}">
                  <a16:creationId xmlns:a16="http://schemas.microsoft.com/office/drawing/2014/main" id="{5EBE3951-7766-57CE-4211-29D1D8B53FF5}"/>
                </a:ext>
              </a:extLst>
            </p:cNvPr>
            <p:cNvSpPr/>
            <p:nvPr/>
          </p:nvSpPr>
          <p:spPr>
            <a:xfrm>
              <a:off x="-18349131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0" name="Ellipse 689">
              <a:extLst>
                <a:ext uri="{FF2B5EF4-FFF2-40B4-BE49-F238E27FC236}">
                  <a16:creationId xmlns:a16="http://schemas.microsoft.com/office/drawing/2014/main" id="{DA714D58-B3CD-957D-F143-589D1A8B14B9}"/>
                </a:ext>
              </a:extLst>
            </p:cNvPr>
            <p:cNvSpPr/>
            <p:nvPr/>
          </p:nvSpPr>
          <p:spPr>
            <a:xfrm>
              <a:off x="-17015638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1" name="Ellipse 690">
              <a:extLst>
                <a:ext uri="{FF2B5EF4-FFF2-40B4-BE49-F238E27FC236}">
                  <a16:creationId xmlns:a16="http://schemas.microsoft.com/office/drawing/2014/main" id="{9C32D829-79B0-A09C-3C44-D00B580737DD}"/>
                </a:ext>
              </a:extLst>
            </p:cNvPr>
            <p:cNvSpPr/>
            <p:nvPr/>
          </p:nvSpPr>
          <p:spPr>
            <a:xfrm>
              <a:off x="-18270264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2" name="Ellipse 691">
              <a:extLst>
                <a:ext uri="{FF2B5EF4-FFF2-40B4-BE49-F238E27FC236}">
                  <a16:creationId xmlns:a16="http://schemas.microsoft.com/office/drawing/2014/main" id="{53676C93-183B-DD9F-49D0-55FD498AC2AB}"/>
                </a:ext>
              </a:extLst>
            </p:cNvPr>
            <p:cNvSpPr/>
            <p:nvPr/>
          </p:nvSpPr>
          <p:spPr>
            <a:xfrm>
              <a:off x="-16701861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3" name="Ellipse 692">
              <a:extLst>
                <a:ext uri="{FF2B5EF4-FFF2-40B4-BE49-F238E27FC236}">
                  <a16:creationId xmlns:a16="http://schemas.microsoft.com/office/drawing/2014/main" id="{0E818AD4-9C67-21E3-B3B0-82B2D314936F}"/>
                </a:ext>
              </a:extLst>
            </p:cNvPr>
            <p:cNvSpPr/>
            <p:nvPr/>
          </p:nvSpPr>
          <p:spPr>
            <a:xfrm>
              <a:off x="-16936771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4" name="Ellipse 693">
              <a:extLst>
                <a:ext uri="{FF2B5EF4-FFF2-40B4-BE49-F238E27FC236}">
                  <a16:creationId xmlns:a16="http://schemas.microsoft.com/office/drawing/2014/main" id="{EF8E70B3-EB3A-BD58-93AF-730471A2D9E5}"/>
                </a:ext>
              </a:extLst>
            </p:cNvPr>
            <p:cNvSpPr/>
            <p:nvPr/>
          </p:nvSpPr>
          <p:spPr>
            <a:xfrm>
              <a:off x="-16388003" y="219074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5" name="Ellipse 694">
              <a:extLst>
                <a:ext uri="{FF2B5EF4-FFF2-40B4-BE49-F238E27FC236}">
                  <a16:creationId xmlns:a16="http://schemas.microsoft.com/office/drawing/2014/main" id="{B8FEB452-775D-5B7E-537A-A763FBEB2347}"/>
                </a:ext>
              </a:extLst>
            </p:cNvPr>
            <p:cNvSpPr/>
            <p:nvPr/>
          </p:nvSpPr>
          <p:spPr>
            <a:xfrm>
              <a:off x="-19054908" y="21092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6" name="Ellipse 695">
              <a:extLst>
                <a:ext uri="{FF2B5EF4-FFF2-40B4-BE49-F238E27FC236}">
                  <a16:creationId xmlns:a16="http://schemas.microsoft.com/office/drawing/2014/main" id="{EBE463C9-26E0-4C72-5D5F-F8EFC9D4DF70}"/>
                </a:ext>
              </a:extLst>
            </p:cNvPr>
            <p:cNvSpPr/>
            <p:nvPr/>
          </p:nvSpPr>
          <p:spPr>
            <a:xfrm>
              <a:off x="-16309216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7" name="Ellipse 696">
              <a:extLst>
                <a:ext uri="{FF2B5EF4-FFF2-40B4-BE49-F238E27FC236}">
                  <a16:creationId xmlns:a16="http://schemas.microsoft.com/office/drawing/2014/main" id="{515035FA-A5EA-5C4C-0521-2A710B5252B3}"/>
                </a:ext>
              </a:extLst>
            </p:cNvPr>
            <p:cNvSpPr/>
            <p:nvPr/>
          </p:nvSpPr>
          <p:spPr>
            <a:xfrm>
              <a:off x="-15995358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8" name="Ellipse 697">
              <a:extLst>
                <a:ext uri="{FF2B5EF4-FFF2-40B4-BE49-F238E27FC236}">
                  <a16:creationId xmlns:a16="http://schemas.microsoft.com/office/drawing/2014/main" id="{6C907A08-F1D4-28FC-467A-626282BA76FC}"/>
                </a:ext>
              </a:extLst>
            </p:cNvPr>
            <p:cNvSpPr/>
            <p:nvPr/>
          </p:nvSpPr>
          <p:spPr>
            <a:xfrm>
              <a:off x="-15681501" y="1905458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9" name="Ellipse 698">
              <a:extLst>
                <a:ext uri="{FF2B5EF4-FFF2-40B4-BE49-F238E27FC236}">
                  <a16:creationId xmlns:a16="http://schemas.microsoft.com/office/drawing/2014/main" id="{CD0D5FE1-BC86-D9B8-73AF-0A0C7B9E22E0}"/>
                </a:ext>
              </a:extLst>
            </p:cNvPr>
            <p:cNvSpPr/>
            <p:nvPr/>
          </p:nvSpPr>
          <p:spPr>
            <a:xfrm>
              <a:off x="-15681662" y="2285869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0" name="Ellipse 699">
              <a:extLst>
                <a:ext uri="{FF2B5EF4-FFF2-40B4-BE49-F238E27FC236}">
                  <a16:creationId xmlns:a16="http://schemas.microsoft.com/office/drawing/2014/main" id="{34103C2B-E298-1D9B-5B20-56CF56E9A594}"/>
                </a:ext>
              </a:extLst>
            </p:cNvPr>
            <p:cNvSpPr/>
            <p:nvPr/>
          </p:nvSpPr>
          <p:spPr>
            <a:xfrm>
              <a:off x="-15367804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1" name="Ellipse 700">
              <a:extLst>
                <a:ext uri="{FF2B5EF4-FFF2-40B4-BE49-F238E27FC236}">
                  <a16:creationId xmlns:a16="http://schemas.microsoft.com/office/drawing/2014/main" id="{CE5BB0C1-3624-AC91-A4AD-66F9AC02F4AC}"/>
                </a:ext>
              </a:extLst>
            </p:cNvPr>
            <p:cNvSpPr/>
            <p:nvPr/>
          </p:nvSpPr>
          <p:spPr>
            <a:xfrm>
              <a:off x="-17015477" y="2163612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2" name="Ellipse 701">
              <a:extLst>
                <a:ext uri="{FF2B5EF4-FFF2-40B4-BE49-F238E27FC236}">
                  <a16:creationId xmlns:a16="http://schemas.microsoft.com/office/drawing/2014/main" id="{FD4CE2D6-5189-5EC5-B8EE-E72DE1408B43}"/>
                </a:ext>
              </a:extLst>
            </p:cNvPr>
            <p:cNvSpPr/>
            <p:nvPr/>
          </p:nvSpPr>
          <p:spPr>
            <a:xfrm>
              <a:off x="-17015477" y="2082053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3" name="Ellipse 702">
              <a:extLst>
                <a:ext uri="{FF2B5EF4-FFF2-40B4-BE49-F238E27FC236}">
                  <a16:creationId xmlns:a16="http://schemas.microsoft.com/office/drawing/2014/main" id="{30BCA669-A8CF-7FCB-962D-EF4B6EB730BD}"/>
                </a:ext>
              </a:extLst>
            </p:cNvPr>
            <p:cNvSpPr/>
            <p:nvPr/>
          </p:nvSpPr>
          <p:spPr>
            <a:xfrm>
              <a:off x="-19447069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4" name="Ellipse 703">
              <a:extLst>
                <a:ext uri="{FF2B5EF4-FFF2-40B4-BE49-F238E27FC236}">
                  <a16:creationId xmlns:a16="http://schemas.microsoft.com/office/drawing/2014/main" id="{380B8EF9-F28F-F966-22FD-68A52C72B082}"/>
                </a:ext>
              </a:extLst>
            </p:cNvPr>
            <p:cNvSpPr/>
            <p:nvPr/>
          </p:nvSpPr>
          <p:spPr>
            <a:xfrm>
              <a:off x="-16701861" y="2082069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5" name="Ellipse 704">
              <a:extLst>
                <a:ext uri="{FF2B5EF4-FFF2-40B4-BE49-F238E27FC236}">
                  <a16:creationId xmlns:a16="http://schemas.microsoft.com/office/drawing/2014/main" id="{9731F6DA-0EEE-E1F6-27A9-A95A2714F10A}"/>
                </a:ext>
              </a:extLst>
            </p:cNvPr>
            <p:cNvSpPr/>
            <p:nvPr/>
          </p:nvSpPr>
          <p:spPr>
            <a:xfrm>
              <a:off x="-19133373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" name="Ellipse 705">
              <a:extLst>
                <a:ext uri="{FF2B5EF4-FFF2-40B4-BE49-F238E27FC236}">
                  <a16:creationId xmlns:a16="http://schemas.microsoft.com/office/drawing/2014/main" id="{C5471EC5-331C-822A-2EC7-30246FE2C8B9}"/>
                </a:ext>
              </a:extLst>
            </p:cNvPr>
            <p:cNvSpPr/>
            <p:nvPr/>
          </p:nvSpPr>
          <p:spPr>
            <a:xfrm>
              <a:off x="-19211837" y="19190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7" name="Ellipse 706">
              <a:extLst>
                <a:ext uri="{FF2B5EF4-FFF2-40B4-BE49-F238E27FC236}">
                  <a16:creationId xmlns:a16="http://schemas.microsoft.com/office/drawing/2014/main" id="{5E0A7ED5-AE86-E1BF-FF03-0110CAA0A43D}"/>
                </a:ext>
              </a:extLst>
            </p:cNvPr>
            <p:cNvSpPr/>
            <p:nvPr/>
          </p:nvSpPr>
          <p:spPr>
            <a:xfrm>
              <a:off x="-18819515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8" name="Ellipse 707">
              <a:extLst>
                <a:ext uri="{FF2B5EF4-FFF2-40B4-BE49-F238E27FC236}">
                  <a16:creationId xmlns:a16="http://schemas.microsoft.com/office/drawing/2014/main" id="{F98222F1-36F1-2CB5-D94B-698337FBE8DF}"/>
                </a:ext>
              </a:extLst>
            </p:cNvPr>
            <p:cNvSpPr/>
            <p:nvPr/>
          </p:nvSpPr>
          <p:spPr>
            <a:xfrm>
              <a:off x="-18662989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9" name="Ellipse 708">
              <a:extLst>
                <a:ext uri="{FF2B5EF4-FFF2-40B4-BE49-F238E27FC236}">
                  <a16:creationId xmlns:a16="http://schemas.microsoft.com/office/drawing/2014/main" id="{E48D9510-8EE3-876E-8693-5C21DA2932B4}"/>
                </a:ext>
              </a:extLst>
            </p:cNvPr>
            <p:cNvSpPr/>
            <p:nvPr/>
          </p:nvSpPr>
          <p:spPr>
            <a:xfrm>
              <a:off x="-18505818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0" name="Ellipse 709">
              <a:extLst>
                <a:ext uri="{FF2B5EF4-FFF2-40B4-BE49-F238E27FC236}">
                  <a16:creationId xmlns:a16="http://schemas.microsoft.com/office/drawing/2014/main" id="{3BDE7758-C7B4-0864-959F-D1581ECAC73E}"/>
                </a:ext>
              </a:extLst>
            </p:cNvPr>
            <p:cNvSpPr/>
            <p:nvPr/>
          </p:nvSpPr>
          <p:spPr>
            <a:xfrm>
              <a:off x="-18349131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1" name="Ellipse 710">
              <a:extLst>
                <a:ext uri="{FF2B5EF4-FFF2-40B4-BE49-F238E27FC236}">
                  <a16:creationId xmlns:a16="http://schemas.microsoft.com/office/drawing/2014/main" id="{851D9F85-5861-7D04-558B-5AB58FE5DC01}"/>
                </a:ext>
              </a:extLst>
            </p:cNvPr>
            <p:cNvSpPr/>
            <p:nvPr/>
          </p:nvSpPr>
          <p:spPr>
            <a:xfrm>
              <a:off x="-18191960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2" name="Ellipse 711">
              <a:extLst>
                <a:ext uri="{FF2B5EF4-FFF2-40B4-BE49-F238E27FC236}">
                  <a16:creationId xmlns:a16="http://schemas.microsoft.com/office/drawing/2014/main" id="{6DEF308D-930D-1B8B-E4A0-4F2B76DB7F4E}"/>
                </a:ext>
              </a:extLst>
            </p:cNvPr>
            <p:cNvSpPr/>
            <p:nvPr/>
          </p:nvSpPr>
          <p:spPr>
            <a:xfrm>
              <a:off x="-18035354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3" name="Ellipse 712">
              <a:extLst>
                <a:ext uri="{FF2B5EF4-FFF2-40B4-BE49-F238E27FC236}">
                  <a16:creationId xmlns:a16="http://schemas.microsoft.com/office/drawing/2014/main" id="{09D98F2D-C016-B7D9-EF6F-5D3C9C0281F7}"/>
                </a:ext>
              </a:extLst>
            </p:cNvPr>
            <p:cNvSpPr/>
            <p:nvPr/>
          </p:nvSpPr>
          <p:spPr>
            <a:xfrm>
              <a:off x="-17878103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4" name="Ellipse 713">
              <a:extLst>
                <a:ext uri="{FF2B5EF4-FFF2-40B4-BE49-F238E27FC236}">
                  <a16:creationId xmlns:a16="http://schemas.microsoft.com/office/drawing/2014/main" id="{0136CCD6-A650-44AD-EF67-4DB595BA9C9D}"/>
                </a:ext>
              </a:extLst>
            </p:cNvPr>
            <p:cNvSpPr/>
            <p:nvPr/>
          </p:nvSpPr>
          <p:spPr>
            <a:xfrm>
              <a:off x="-18270505" y="2163612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5" name="Ellipse 714">
              <a:extLst>
                <a:ext uri="{FF2B5EF4-FFF2-40B4-BE49-F238E27FC236}">
                  <a16:creationId xmlns:a16="http://schemas.microsoft.com/office/drawing/2014/main" id="{2B346657-138E-FD9F-2ABF-210ADB2E6AED}"/>
                </a:ext>
              </a:extLst>
            </p:cNvPr>
            <p:cNvSpPr/>
            <p:nvPr/>
          </p:nvSpPr>
          <p:spPr>
            <a:xfrm>
              <a:off x="-16074226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6" name="Ellipse 715">
              <a:extLst>
                <a:ext uri="{FF2B5EF4-FFF2-40B4-BE49-F238E27FC236}">
                  <a16:creationId xmlns:a16="http://schemas.microsoft.com/office/drawing/2014/main" id="{234BF9E7-5568-55B1-6DD4-4220DC09DA79}"/>
                </a:ext>
              </a:extLst>
            </p:cNvPr>
            <p:cNvSpPr/>
            <p:nvPr/>
          </p:nvSpPr>
          <p:spPr>
            <a:xfrm>
              <a:off x="-17407880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7" name="Ellipse 716">
              <a:extLst>
                <a:ext uri="{FF2B5EF4-FFF2-40B4-BE49-F238E27FC236}">
                  <a16:creationId xmlns:a16="http://schemas.microsoft.com/office/drawing/2014/main" id="{4C7CCA58-5B23-E59A-9CF4-5FD4EC75B590}"/>
                </a:ext>
              </a:extLst>
            </p:cNvPr>
            <p:cNvSpPr/>
            <p:nvPr/>
          </p:nvSpPr>
          <p:spPr>
            <a:xfrm>
              <a:off x="-17250548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8" name="Ellipse 717">
              <a:extLst>
                <a:ext uri="{FF2B5EF4-FFF2-40B4-BE49-F238E27FC236}">
                  <a16:creationId xmlns:a16="http://schemas.microsoft.com/office/drawing/2014/main" id="{677F2F26-3416-BB4B-AE07-291E82E7EAF2}"/>
                </a:ext>
              </a:extLst>
            </p:cNvPr>
            <p:cNvSpPr/>
            <p:nvPr/>
          </p:nvSpPr>
          <p:spPr>
            <a:xfrm>
              <a:off x="-17094022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9" name="Ellipse 718">
              <a:extLst>
                <a:ext uri="{FF2B5EF4-FFF2-40B4-BE49-F238E27FC236}">
                  <a16:creationId xmlns:a16="http://schemas.microsoft.com/office/drawing/2014/main" id="{C8228FB8-7E2D-D754-3A42-5214416F5B20}"/>
                </a:ext>
              </a:extLst>
            </p:cNvPr>
            <p:cNvSpPr/>
            <p:nvPr/>
          </p:nvSpPr>
          <p:spPr>
            <a:xfrm>
              <a:off x="-16936851" y="22043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0" name="Ellipse 719">
              <a:extLst>
                <a:ext uri="{FF2B5EF4-FFF2-40B4-BE49-F238E27FC236}">
                  <a16:creationId xmlns:a16="http://schemas.microsoft.com/office/drawing/2014/main" id="{B7C1488E-7C41-E0C7-288C-F89388A2D6B0}"/>
                </a:ext>
              </a:extLst>
            </p:cNvPr>
            <p:cNvSpPr/>
            <p:nvPr/>
          </p:nvSpPr>
          <p:spPr>
            <a:xfrm>
              <a:off x="-16780164" y="2204335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1" name="Ellipse 720">
              <a:extLst>
                <a:ext uri="{FF2B5EF4-FFF2-40B4-BE49-F238E27FC236}">
                  <a16:creationId xmlns:a16="http://schemas.microsoft.com/office/drawing/2014/main" id="{28932293-0EFA-5495-937E-21E69C6A5D61}"/>
                </a:ext>
              </a:extLst>
            </p:cNvPr>
            <p:cNvSpPr/>
            <p:nvPr/>
          </p:nvSpPr>
          <p:spPr>
            <a:xfrm>
              <a:off x="-16622993" y="22043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2" name="Ellipse 721">
              <a:extLst>
                <a:ext uri="{FF2B5EF4-FFF2-40B4-BE49-F238E27FC236}">
                  <a16:creationId xmlns:a16="http://schemas.microsoft.com/office/drawing/2014/main" id="{37BE2894-8198-173D-1ACD-2330422A5D3C}"/>
                </a:ext>
              </a:extLst>
            </p:cNvPr>
            <p:cNvSpPr/>
            <p:nvPr/>
          </p:nvSpPr>
          <p:spPr>
            <a:xfrm>
              <a:off x="-16466387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3" name="Ellipse 722">
              <a:extLst>
                <a:ext uri="{FF2B5EF4-FFF2-40B4-BE49-F238E27FC236}">
                  <a16:creationId xmlns:a16="http://schemas.microsoft.com/office/drawing/2014/main" id="{BF384388-7886-A12B-45C5-BDCD3A603C3D}"/>
                </a:ext>
              </a:extLst>
            </p:cNvPr>
            <p:cNvSpPr/>
            <p:nvPr/>
          </p:nvSpPr>
          <p:spPr>
            <a:xfrm>
              <a:off x="-18270505" y="191902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4" name="Ellipse 723">
              <a:extLst>
                <a:ext uri="{FF2B5EF4-FFF2-40B4-BE49-F238E27FC236}">
                  <a16:creationId xmlns:a16="http://schemas.microsoft.com/office/drawing/2014/main" id="{0AD5D9DD-E314-B472-1889-B3BE783B7693}"/>
                </a:ext>
              </a:extLst>
            </p:cNvPr>
            <p:cNvSpPr/>
            <p:nvPr/>
          </p:nvSpPr>
          <p:spPr>
            <a:xfrm>
              <a:off x="-16152529" y="220432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5" name="Ellipse 724">
              <a:extLst>
                <a:ext uri="{FF2B5EF4-FFF2-40B4-BE49-F238E27FC236}">
                  <a16:creationId xmlns:a16="http://schemas.microsoft.com/office/drawing/2014/main" id="{D5C820A3-BAB9-DF52-086A-9FA6F9978227}"/>
                </a:ext>
              </a:extLst>
            </p:cNvPr>
            <p:cNvSpPr/>
            <p:nvPr/>
          </p:nvSpPr>
          <p:spPr>
            <a:xfrm>
              <a:off x="-19761169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6" name="Ellipse 725">
              <a:extLst>
                <a:ext uri="{FF2B5EF4-FFF2-40B4-BE49-F238E27FC236}">
                  <a16:creationId xmlns:a16="http://schemas.microsoft.com/office/drawing/2014/main" id="{EEF7D791-A4CD-92E2-1633-CE0B93D91D47}"/>
                </a:ext>
              </a:extLst>
            </p:cNvPr>
            <p:cNvSpPr/>
            <p:nvPr/>
          </p:nvSpPr>
          <p:spPr>
            <a:xfrm>
              <a:off x="-15838913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7" name="Ellipse 726">
              <a:extLst>
                <a:ext uri="{FF2B5EF4-FFF2-40B4-BE49-F238E27FC236}">
                  <a16:creationId xmlns:a16="http://schemas.microsoft.com/office/drawing/2014/main" id="{3F7F4884-C4A3-3CCE-BC3D-91777545A03E}"/>
                </a:ext>
              </a:extLst>
            </p:cNvPr>
            <p:cNvSpPr/>
            <p:nvPr/>
          </p:nvSpPr>
          <p:spPr>
            <a:xfrm>
              <a:off x="-19918178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8" name="Ellipse 727">
              <a:extLst>
                <a:ext uri="{FF2B5EF4-FFF2-40B4-BE49-F238E27FC236}">
                  <a16:creationId xmlns:a16="http://schemas.microsoft.com/office/drawing/2014/main" id="{C18F6168-3852-3AA0-1B24-DA4C04E30674}"/>
                </a:ext>
              </a:extLst>
            </p:cNvPr>
            <p:cNvSpPr/>
            <p:nvPr/>
          </p:nvSpPr>
          <p:spPr>
            <a:xfrm>
              <a:off x="-15524974" y="2204343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9" name="Ellipse 728">
              <a:extLst>
                <a:ext uri="{FF2B5EF4-FFF2-40B4-BE49-F238E27FC236}">
                  <a16:creationId xmlns:a16="http://schemas.microsoft.com/office/drawing/2014/main" id="{4E300429-FD7D-B5FC-B437-E2134895188B}"/>
                </a:ext>
              </a:extLst>
            </p:cNvPr>
            <p:cNvSpPr/>
            <p:nvPr/>
          </p:nvSpPr>
          <p:spPr>
            <a:xfrm>
              <a:off x="-20232036" y="2014157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0" name="Ellipse 729">
              <a:extLst>
                <a:ext uri="{FF2B5EF4-FFF2-40B4-BE49-F238E27FC236}">
                  <a16:creationId xmlns:a16="http://schemas.microsoft.com/office/drawing/2014/main" id="{9D3C6993-E5F7-E183-0B15-FC78B78683BA}"/>
                </a:ext>
              </a:extLst>
            </p:cNvPr>
            <p:cNvSpPr/>
            <p:nvPr/>
          </p:nvSpPr>
          <p:spPr>
            <a:xfrm>
              <a:off x="-17015396" y="1919024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1" name="Ellipse 730">
              <a:extLst>
                <a:ext uri="{FF2B5EF4-FFF2-40B4-BE49-F238E27FC236}">
                  <a16:creationId xmlns:a16="http://schemas.microsoft.com/office/drawing/2014/main" id="{7E5A3DF0-7532-D54C-2A1C-75003047A178}"/>
                </a:ext>
              </a:extLst>
            </p:cNvPr>
            <p:cNvSpPr/>
            <p:nvPr/>
          </p:nvSpPr>
          <p:spPr>
            <a:xfrm>
              <a:off x="-19525453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2" name="Ellipse 731">
              <a:extLst>
                <a:ext uri="{FF2B5EF4-FFF2-40B4-BE49-F238E27FC236}">
                  <a16:creationId xmlns:a16="http://schemas.microsoft.com/office/drawing/2014/main" id="{EF535A05-B03D-C44B-8BF5-413189F24115}"/>
                </a:ext>
              </a:extLst>
            </p:cNvPr>
            <p:cNvSpPr/>
            <p:nvPr/>
          </p:nvSpPr>
          <p:spPr>
            <a:xfrm>
              <a:off x="-19839311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3" name="Ellipse 732">
              <a:extLst>
                <a:ext uri="{FF2B5EF4-FFF2-40B4-BE49-F238E27FC236}">
                  <a16:creationId xmlns:a16="http://schemas.microsoft.com/office/drawing/2014/main" id="{B89F80AE-034D-B997-6237-04E1271B5B4B}"/>
                </a:ext>
              </a:extLst>
            </p:cNvPr>
            <p:cNvSpPr/>
            <p:nvPr/>
          </p:nvSpPr>
          <p:spPr>
            <a:xfrm>
              <a:off x="-18349292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4" name="Ellipse 733">
              <a:extLst>
                <a:ext uri="{FF2B5EF4-FFF2-40B4-BE49-F238E27FC236}">
                  <a16:creationId xmlns:a16="http://schemas.microsoft.com/office/drawing/2014/main" id="{72625136-7CC2-3560-57B0-E93DD9B79EBF}"/>
                </a:ext>
              </a:extLst>
            </p:cNvPr>
            <p:cNvSpPr/>
            <p:nvPr/>
          </p:nvSpPr>
          <p:spPr>
            <a:xfrm>
              <a:off x="-20153088" y="20005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5" name="Ellipse 734">
              <a:extLst>
                <a:ext uri="{FF2B5EF4-FFF2-40B4-BE49-F238E27FC236}">
                  <a16:creationId xmlns:a16="http://schemas.microsoft.com/office/drawing/2014/main" id="{79DFC0CF-A590-7185-1BE7-27156371BC60}"/>
                </a:ext>
              </a:extLst>
            </p:cNvPr>
            <p:cNvSpPr/>
            <p:nvPr/>
          </p:nvSpPr>
          <p:spPr>
            <a:xfrm>
              <a:off x="-18584202" y="2217957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6" name="Ellipse 735">
              <a:extLst>
                <a:ext uri="{FF2B5EF4-FFF2-40B4-BE49-F238E27FC236}">
                  <a16:creationId xmlns:a16="http://schemas.microsoft.com/office/drawing/2014/main" id="{72523D64-873B-7CB2-8C82-BEC9CB4E92CA}"/>
                </a:ext>
              </a:extLst>
            </p:cNvPr>
            <p:cNvSpPr/>
            <p:nvPr/>
          </p:nvSpPr>
          <p:spPr>
            <a:xfrm>
              <a:off x="-15289420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7" name="Ellipse 736">
              <a:extLst>
                <a:ext uri="{FF2B5EF4-FFF2-40B4-BE49-F238E27FC236}">
                  <a16:creationId xmlns:a16="http://schemas.microsoft.com/office/drawing/2014/main" id="{59D7F4E3-5B82-6CC3-3803-660D64E85774}"/>
                </a:ext>
              </a:extLst>
            </p:cNvPr>
            <p:cNvSpPr/>
            <p:nvPr/>
          </p:nvSpPr>
          <p:spPr>
            <a:xfrm>
              <a:off x="-15603278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8" name="Ellipse 737">
              <a:extLst>
                <a:ext uri="{FF2B5EF4-FFF2-40B4-BE49-F238E27FC236}">
                  <a16:creationId xmlns:a16="http://schemas.microsoft.com/office/drawing/2014/main" id="{1EA3DD66-A201-243E-BFD7-5253D05B5628}"/>
                </a:ext>
              </a:extLst>
            </p:cNvPr>
            <p:cNvSpPr/>
            <p:nvPr/>
          </p:nvSpPr>
          <p:spPr>
            <a:xfrm>
              <a:off x="-15916894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9" name="Ellipse 738">
              <a:extLst>
                <a:ext uri="{FF2B5EF4-FFF2-40B4-BE49-F238E27FC236}">
                  <a16:creationId xmlns:a16="http://schemas.microsoft.com/office/drawing/2014/main" id="{65EB53FA-3137-0C69-E4B9-07ECCE6D5752}"/>
                </a:ext>
              </a:extLst>
            </p:cNvPr>
            <p:cNvSpPr/>
            <p:nvPr/>
          </p:nvSpPr>
          <p:spPr>
            <a:xfrm>
              <a:off x="-16230832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0" name="Ellipse 739">
              <a:extLst>
                <a:ext uri="{FF2B5EF4-FFF2-40B4-BE49-F238E27FC236}">
                  <a16:creationId xmlns:a16="http://schemas.microsoft.com/office/drawing/2014/main" id="{BBA2E5C4-EEE5-5D2B-01E3-62BBDA5BD6AB}"/>
                </a:ext>
              </a:extLst>
            </p:cNvPr>
            <p:cNvSpPr/>
            <p:nvPr/>
          </p:nvSpPr>
          <p:spPr>
            <a:xfrm>
              <a:off x="-16074145" y="1919032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1" name="Ellipse 740">
              <a:extLst>
                <a:ext uri="{FF2B5EF4-FFF2-40B4-BE49-F238E27FC236}">
                  <a16:creationId xmlns:a16="http://schemas.microsoft.com/office/drawing/2014/main" id="{C3C93FBE-5A7C-A5F2-E4C1-37B3F7ABAF00}"/>
                </a:ext>
              </a:extLst>
            </p:cNvPr>
            <p:cNvSpPr/>
            <p:nvPr/>
          </p:nvSpPr>
          <p:spPr>
            <a:xfrm>
              <a:off x="-15524894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2" name="Ellipse 741">
              <a:extLst>
                <a:ext uri="{FF2B5EF4-FFF2-40B4-BE49-F238E27FC236}">
                  <a16:creationId xmlns:a16="http://schemas.microsoft.com/office/drawing/2014/main" id="{F6D4FE8B-13B9-B522-8A4B-69D6D9C0FCD8}"/>
                </a:ext>
              </a:extLst>
            </p:cNvPr>
            <p:cNvSpPr/>
            <p:nvPr/>
          </p:nvSpPr>
          <p:spPr>
            <a:xfrm>
              <a:off x="-19918178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3" name="Ellipse 742">
              <a:extLst>
                <a:ext uri="{FF2B5EF4-FFF2-40B4-BE49-F238E27FC236}">
                  <a16:creationId xmlns:a16="http://schemas.microsoft.com/office/drawing/2014/main" id="{A8EF7EA4-ABD0-E24E-CF3B-8A2C63E9715B}"/>
                </a:ext>
              </a:extLst>
            </p:cNvPr>
            <p:cNvSpPr/>
            <p:nvPr/>
          </p:nvSpPr>
          <p:spPr>
            <a:xfrm>
              <a:off x="-19604321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4" name="Ellipse 743">
              <a:extLst>
                <a:ext uri="{FF2B5EF4-FFF2-40B4-BE49-F238E27FC236}">
                  <a16:creationId xmlns:a16="http://schemas.microsoft.com/office/drawing/2014/main" id="{316F7507-1936-25E0-C1F9-F38C183C0737}"/>
                </a:ext>
              </a:extLst>
            </p:cNvPr>
            <p:cNvSpPr/>
            <p:nvPr/>
          </p:nvSpPr>
          <p:spPr>
            <a:xfrm>
              <a:off x="-17486102" y="20005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5" name="Ellipse 744">
              <a:extLst>
                <a:ext uri="{FF2B5EF4-FFF2-40B4-BE49-F238E27FC236}">
                  <a16:creationId xmlns:a16="http://schemas.microsoft.com/office/drawing/2014/main" id="{5C0712CB-887B-D2CD-46A6-BE3E55921C22}"/>
                </a:ext>
              </a:extLst>
            </p:cNvPr>
            <p:cNvSpPr/>
            <p:nvPr/>
          </p:nvSpPr>
          <p:spPr>
            <a:xfrm>
              <a:off x="-17799799" y="2000551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6" name="Ellipse 745">
              <a:extLst>
                <a:ext uri="{FF2B5EF4-FFF2-40B4-BE49-F238E27FC236}">
                  <a16:creationId xmlns:a16="http://schemas.microsoft.com/office/drawing/2014/main" id="{2AA0D1FF-A06A-A1E5-6D60-FA140276C13F}"/>
                </a:ext>
              </a:extLst>
            </p:cNvPr>
            <p:cNvSpPr/>
            <p:nvPr/>
          </p:nvSpPr>
          <p:spPr>
            <a:xfrm>
              <a:off x="-18976685" y="1932598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7" name="Ellipse 746">
              <a:extLst>
                <a:ext uri="{FF2B5EF4-FFF2-40B4-BE49-F238E27FC236}">
                  <a16:creationId xmlns:a16="http://schemas.microsoft.com/office/drawing/2014/main" id="{BCA02235-E1BD-26B6-33F8-F783AF908D6F}"/>
                </a:ext>
              </a:extLst>
            </p:cNvPr>
            <p:cNvSpPr/>
            <p:nvPr/>
          </p:nvSpPr>
          <p:spPr>
            <a:xfrm>
              <a:off x="-16701700" y="2217957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8" name="Ellipse 747">
              <a:extLst>
                <a:ext uri="{FF2B5EF4-FFF2-40B4-BE49-F238E27FC236}">
                  <a16:creationId xmlns:a16="http://schemas.microsoft.com/office/drawing/2014/main" id="{F1512513-5CB0-1372-11D5-F248AF3C8CD3}"/>
                </a:ext>
              </a:extLst>
            </p:cNvPr>
            <p:cNvSpPr/>
            <p:nvPr/>
          </p:nvSpPr>
          <p:spPr>
            <a:xfrm>
              <a:off x="-17015638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9" name="Ellipse 748">
              <a:extLst>
                <a:ext uri="{FF2B5EF4-FFF2-40B4-BE49-F238E27FC236}">
                  <a16:creationId xmlns:a16="http://schemas.microsoft.com/office/drawing/2014/main" id="{71D7A61D-769D-A170-1B0F-6FA296AC07B2}"/>
                </a:ext>
              </a:extLst>
            </p:cNvPr>
            <p:cNvSpPr/>
            <p:nvPr/>
          </p:nvSpPr>
          <p:spPr>
            <a:xfrm>
              <a:off x="-16074226" y="227231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0" name="Ellipse 749">
              <a:extLst>
                <a:ext uri="{FF2B5EF4-FFF2-40B4-BE49-F238E27FC236}">
                  <a16:creationId xmlns:a16="http://schemas.microsoft.com/office/drawing/2014/main" id="{574B0D39-8770-5707-3C16-64EE258B6FB7}"/>
                </a:ext>
              </a:extLst>
            </p:cNvPr>
            <p:cNvSpPr/>
            <p:nvPr/>
          </p:nvSpPr>
          <p:spPr>
            <a:xfrm>
              <a:off x="-15524813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1" name="Ellipse 750">
              <a:extLst>
                <a:ext uri="{FF2B5EF4-FFF2-40B4-BE49-F238E27FC236}">
                  <a16:creationId xmlns:a16="http://schemas.microsoft.com/office/drawing/2014/main" id="{04BB7D07-EA53-3620-DF12-559D6BAC45F7}"/>
                </a:ext>
              </a:extLst>
            </p:cNvPr>
            <p:cNvSpPr/>
            <p:nvPr/>
          </p:nvSpPr>
          <p:spPr>
            <a:xfrm>
              <a:off x="-16074306" y="221796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2" name="Ellipse 751">
              <a:extLst>
                <a:ext uri="{FF2B5EF4-FFF2-40B4-BE49-F238E27FC236}">
                  <a16:creationId xmlns:a16="http://schemas.microsoft.com/office/drawing/2014/main" id="{E5E00899-169F-F930-28F4-27B0C731586A}"/>
                </a:ext>
              </a:extLst>
            </p:cNvPr>
            <p:cNvSpPr/>
            <p:nvPr/>
          </p:nvSpPr>
          <p:spPr>
            <a:xfrm>
              <a:off x="-19055150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3" name="Ellipse 752">
              <a:extLst>
                <a:ext uri="{FF2B5EF4-FFF2-40B4-BE49-F238E27FC236}">
                  <a16:creationId xmlns:a16="http://schemas.microsoft.com/office/drawing/2014/main" id="{D1ABE076-F754-B22D-FB71-0A162CB5727D}"/>
                </a:ext>
              </a:extLst>
            </p:cNvPr>
            <p:cNvSpPr/>
            <p:nvPr/>
          </p:nvSpPr>
          <p:spPr>
            <a:xfrm>
              <a:off x="-15760448" y="221796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4" name="Ellipse 753">
              <a:extLst>
                <a:ext uri="{FF2B5EF4-FFF2-40B4-BE49-F238E27FC236}">
                  <a16:creationId xmlns:a16="http://schemas.microsoft.com/office/drawing/2014/main" id="{7F4FF0AE-F41E-BFE8-49B8-3A70106DF8A5}"/>
                </a:ext>
              </a:extLst>
            </p:cNvPr>
            <p:cNvSpPr/>
            <p:nvPr/>
          </p:nvSpPr>
          <p:spPr>
            <a:xfrm>
              <a:off x="-19369008" y="2000559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5" name="Ellipse 754">
              <a:extLst>
                <a:ext uri="{FF2B5EF4-FFF2-40B4-BE49-F238E27FC236}">
                  <a16:creationId xmlns:a16="http://schemas.microsoft.com/office/drawing/2014/main" id="{C252DC89-993C-FB64-5064-E4EFF341CDAE}"/>
                </a:ext>
              </a:extLst>
            </p:cNvPr>
            <p:cNvSpPr/>
            <p:nvPr/>
          </p:nvSpPr>
          <p:spPr>
            <a:xfrm>
              <a:off x="-15446591" y="221796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6" name="Ellipse 755">
              <a:extLst>
                <a:ext uri="{FF2B5EF4-FFF2-40B4-BE49-F238E27FC236}">
                  <a16:creationId xmlns:a16="http://schemas.microsoft.com/office/drawing/2014/main" id="{E53C2160-9817-A046-36F2-2176656A2BD5}"/>
                </a:ext>
              </a:extLst>
            </p:cNvPr>
            <p:cNvSpPr/>
            <p:nvPr/>
          </p:nvSpPr>
          <p:spPr>
            <a:xfrm>
              <a:off x="-19682624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7" name="Ellipse 756">
              <a:extLst>
                <a:ext uri="{FF2B5EF4-FFF2-40B4-BE49-F238E27FC236}">
                  <a16:creationId xmlns:a16="http://schemas.microsoft.com/office/drawing/2014/main" id="{5087462A-5252-50BA-7DA5-845739FDF106}"/>
                </a:ext>
              </a:extLst>
            </p:cNvPr>
            <p:cNvSpPr/>
            <p:nvPr/>
          </p:nvSpPr>
          <p:spPr>
            <a:xfrm>
              <a:off x="-19996562" y="2000575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8" name="Ellipse 757">
              <a:extLst>
                <a:ext uri="{FF2B5EF4-FFF2-40B4-BE49-F238E27FC236}">
                  <a16:creationId xmlns:a16="http://schemas.microsoft.com/office/drawing/2014/main" id="{EC155D58-553E-1481-7526-BFFC24DBCBEB}"/>
                </a:ext>
              </a:extLst>
            </p:cNvPr>
            <p:cNvSpPr/>
            <p:nvPr/>
          </p:nvSpPr>
          <p:spPr>
            <a:xfrm>
              <a:off x="-18035434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9" name="Ellipse 758">
              <a:extLst>
                <a:ext uri="{FF2B5EF4-FFF2-40B4-BE49-F238E27FC236}">
                  <a16:creationId xmlns:a16="http://schemas.microsoft.com/office/drawing/2014/main" id="{8D0A582D-8861-4065-0F2A-A32A42A60E9E}"/>
                </a:ext>
              </a:extLst>
            </p:cNvPr>
            <p:cNvSpPr/>
            <p:nvPr/>
          </p:nvSpPr>
          <p:spPr>
            <a:xfrm>
              <a:off x="-15681501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0" name="Ellipse 759">
              <a:extLst>
                <a:ext uri="{FF2B5EF4-FFF2-40B4-BE49-F238E27FC236}">
                  <a16:creationId xmlns:a16="http://schemas.microsoft.com/office/drawing/2014/main" id="{56424754-8014-F908-F3E2-053D53F9DB79}"/>
                </a:ext>
              </a:extLst>
            </p:cNvPr>
            <p:cNvSpPr/>
            <p:nvPr/>
          </p:nvSpPr>
          <p:spPr>
            <a:xfrm>
              <a:off x="-15995358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1" name="Ellipse 760">
              <a:extLst>
                <a:ext uri="{FF2B5EF4-FFF2-40B4-BE49-F238E27FC236}">
                  <a16:creationId xmlns:a16="http://schemas.microsoft.com/office/drawing/2014/main" id="{A34F424C-DAFF-9655-4DF7-A6407AE10AF0}"/>
                </a:ext>
              </a:extLst>
            </p:cNvPr>
            <p:cNvSpPr/>
            <p:nvPr/>
          </p:nvSpPr>
          <p:spPr>
            <a:xfrm>
              <a:off x="-16309216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2" name="Ellipse 761">
              <a:extLst>
                <a:ext uri="{FF2B5EF4-FFF2-40B4-BE49-F238E27FC236}">
                  <a16:creationId xmlns:a16="http://schemas.microsoft.com/office/drawing/2014/main" id="{1B4E89E1-27CA-F97E-58EA-52602029367F}"/>
                </a:ext>
              </a:extLst>
            </p:cNvPr>
            <p:cNvSpPr/>
            <p:nvPr/>
          </p:nvSpPr>
          <p:spPr>
            <a:xfrm>
              <a:off x="-16152529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3" name="Ellipse 762">
              <a:extLst>
                <a:ext uri="{FF2B5EF4-FFF2-40B4-BE49-F238E27FC236}">
                  <a16:creationId xmlns:a16="http://schemas.microsoft.com/office/drawing/2014/main" id="{2FDE5EB1-4011-8455-985C-9F1024194C9D}"/>
                </a:ext>
              </a:extLst>
            </p:cNvPr>
            <p:cNvSpPr/>
            <p:nvPr/>
          </p:nvSpPr>
          <p:spPr>
            <a:xfrm>
              <a:off x="-17878103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4" name="Ellipse 763">
              <a:extLst>
                <a:ext uri="{FF2B5EF4-FFF2-40B4-BE49-F238E27FC236}">
                  <a16:creationId xmlns:a16="http://schemas.microsoft.com/office/drawing/2014/main" id="{4C3540B2-FEED-114F-B2ED-999263296BF1}"/>
                </a:ext>
              </a:extLst>
            </p:cNvPr>
            <p:cNvSpPr/>
            <p:nvPr/>
          </p:nvSpPr>
          <p:spPr>
            <a:xfrm>
              <a:off x="-16466387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5" name="Ellipse 764">
              <a:extLst>
                <a:ext uri="{FF2B5EF4-FFF2-40B4-BE49-F238E27FC236}">
                  <a16:creationId xmlns:a16="http://schemas.microsoft.com/office/drawing/2014/main" id="{C32FB231-6072-6D3A-65DA-56E6160DA405}"/>
                </a:ext>
              </a:extLst>
            </p:cNvPr>
            <p:cNvSpPr/>
            <p:nvPr/>
          </p:nvSpPr>
          <p:spPr>
            <a:xfrm>
              <a:off x="-16780245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6" name="Ellipse 765">
              <a:extLst>
                <a:ext uri="{FF2B5EF4-FFF2-40B4-BE49-F238E27FC236}">
                  <a16:creationId xmlns:a16="http://schemas.microsoft.com/office/drawing/2014/main" id="{DA4F1382-1C94-71E5-5D39-89E70AE6BF9B}"/>
                </a:ext>
              </a:extLst>
            </p:cNvPr>
            <p:cNvSpPr/>
            <p:nvPr/>
          </p:nvSpPr>
          <p:spPr>
            <a:xfrm>
              <a:off x="-16936771" y="214999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7" name="Ellipse 766">
              <a:extLst>
                <a:ext uri="{FF2B5EF4-FFF2-40B4-BE49-F238E27FC236}">
                  <a16:creationId xmlns:a16="http://schemas.microsoft.com/office/drawing/2014/main" id="{4CEF096F-D306-37EF-3C9A-6D7939080CC4}"/>
                </a:ext>
              </a:extLst>
            </p:cNvPr>
            <p:cNvSpPr/>
            <p:nvPr/>
          </p:nvSpPr>
          <p:spPr>
            <a:xfrm>
              <a:off x="-17094022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8" name="Ellipse 767">
              <a:extLst>
                <a:ext uri="{FF2B5EF4-FFF2-40B4-BE49-F238E27FC236}">
                  <a16:creationId xmlns:a16="http://schemas.microsoft.com/office/drawing/2014/main" id="{03783F44-866A-625D-F83D-10629D2676CD}"/>
                </a:ext>
              </a:extLst>
            </p:cNvPr>
            <p:cNvSpPr/>
            <p:nvPr/>
          </p:nvSpPr>
          <p:spPr>
            <a:xfrm>
              <a:off x="-18976685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9" name="Ellipse 768">
              <a:extLst>
                <a:ext uri="{FF2B5EF4-FFF2-40B4-BE49-F238E27FC236}">
                  <a16:creationId xmlns:a16="http://schemas.microsoft.com/office/drawing/2014/main" id="{F443C3EB-15CD-B587-8881-47650724E647}"/>
                </a:ext>
              </a:extLst>
            </p:cNvPr>
            <p:cNvSpPr/>
            <p:nvPr/>
          </p:nvSpPr>
          <p:spPr>
            <a:xfrm>
              <a:off x="-19290543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0" name="Ellipse 769">
              <a:extLst>
                <a:ext uri="{FF2B5EF4-FFF2-40B4-BE49-F238E27FC236}">
                  <a16:creationId xmlns:a16="http://schemas.microsoft.com/office/drawing/2014/main" id="{7B0A2C6D-9BC5-B96E-C2B3-D60FA98AA8D9}"/>
                </a:ext>
              </a:extLst>
            </p:cNvPr>
            <p:cNvSpPr/>
            <p:nvPr/>
          </p:nvSpPr>
          <p:spPr>
            <a:xfrm>
              <a:off x="-19604401" y="1986936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1" name="Ellipse 770">
              <a:extLst>
                <a:ext uri="{FF2B5EF4-FFF2-40B4-BE49-F238E27FC236}">
                  <a16:creationId xmlns:a16="http://schemas.microsoft.com/office/drawing/2014/main" id="{C4CE7AD9-15B9-D9E5-0058-BC666D20D035}"/>
                </a:ext>
              </a:extLst>
            </p:cNvPr>
            <p:cNvSpPr/>
            <p:nvPr/>
          </p:nvSpPr>
          <p:spPr>
            <a:xfrm>
              <a:off x="-16388083" y="227231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2" name="Ellipse 771">
              <a:extLst>
                <a:ext uri="{FF2B5EF4-FFF2-40B4-BE49-F238E27FC236}">
                  <a16:creationId xmlns:a16="http://schemas.microsoft.com/office/drawing/2014/main" id="{010E48A3-22FE-82CC-7DC9-A11EF2B0CEFB}"/>
                </a:ext>
              </a:extLst>
            </p:cNvPr>
            <p:cNvSpPr/>
            <p:nvPr/>
          </p:nvSpPr>
          <p:spPr>
            <a:xfrm>
              <a:off x="-16074145" y="1973362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3" name="Ellipse 772">
              <a:extLst>
                <a:ext uri="{FF2B5EF4-FFF2-40B4-BE49-F238E27FC236}">
                  <a16:creationId xmlns:a16="http://schemas.microsoft.com/office/drawing/2014/main" id="{4CD81ED6-AB24-4B46-1188-DA3C18FC4DF5}"/>
                </a:ext>
              </a:extLst>
            </p:cNvPr>
            <p:cNvSpPr/>
            <p:nvPr/>
          </p:nvSpPr>
          <p:spPr>
            <a:xfrm>
              <a:off x="-16387842" y="1973378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4" name="Ellipse 773">
              <a:extLst>
                <a:ext uri="{FF2B5EF4-FFF2-40B4-BE49-F238E27FC236}">
                  <a16:creationId xmlns:a16="http://schemas.microsoft.com/office/drawing/2014/main" id="{F343CB52-6F70-30DB-719E-CA9EE2FB1013}"/>
                </a:ext>
              </a:extLst>
            </p:cNvPr>
            <p:cNvSpPr/>
            <p:nvPr/>
          </p:nvSpPr>
          <p:spPr>
            <a:xfrm>
              <a:off x="-16309216" y="1932598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5" name="Ellipse 774">
              <a:extLst>
                <a:ext uri="{FF2B5EF4-FFF2-40B4-BE49-F238E27FC236}">
                  <a16:creationId xmlns:a16="http://schemas.microsoft.com/office/drawing/2014/main" id="{B015F724-6FB7-3178-FB14-69D156F4A537}"/>
                </a:ext>
              </a:extLst>
            </p:cNvPr>
            <p:cNvSpPr/>
            <p:nvPr/>
          </p:nvSpPr>
          <p:spPr>
            <a:xfrm>
              <a:off x="-16388003" y="2136415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6" name="Ellipse 775">
              <a:extLst>
                <a:ext uri="{FF2B5EF4-FFF2-40B4-BE49-F238E27FC236}">
                  <a16:creationId xmlns:a16="http://schemas.microsoft.com/office/drawing/2014/main" id="{A4E1E3A7-C0BE-D704-95D4-D34E42514AF7}"/>
                </a:ext>
              </a:extLst>
            </p:cNvPr>
            <p:cNvSpPr/>
            <p:nvPr/>
          </p:nvSpPr>
          <p:spPr>
            <a:xfrm>
              <a:off x="-15681581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7" name="Ellipse 776">
              <a:extLst>
                <a:ext uri="{FF2B5EF4-FFF2-40B4-BE49-F238E27FC236}">
                  <a16:creationId xmlns:a16="http://schemas.microsoft.com/office/drawing/2014/main" id="{B1E50AA9-53D1-18EA-437D-BBAD49317FFA}"/>
                </a:ext>
              </a:extLst>
            </p:cNvPr>
            <p:cNvSpPr/>
            <p:nvPr/>
          </p:nvSpPr>
          <p:spPr>
            <a:xfrm>
              <a:off x="-17407880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8" name="Ellipse 777">
              <a:extLst>
                <a:ext uri="{FF2B5EF4-FFF2-40B4-BE49-F238E27FC236}">
                  <a16:creationId xmlns:a16="http://schemas.microsoft.com/office/drawing/2014/main" id="{B76E3861-04F3-EDC4-27C1-D1115AA0D873}"/>
                </a:ext>
              </a:extLst>
            </p:cNvPr>
            <p:cNvSpPr/>
            <p:nvPr/>
          </p:nvSpPr>
          <p:spPr>
            <a:xfrm>
              <a:off x="-15367723" y="1932582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9" name="Ellipse 778">
              <a:extLst>
                <a:ext uri="{FF2B5EF4-FFF2-40B4-BE49-F238E27FC236}">
                  <a16:creationId xmlns:a16="http://schemas.microsoft.com/office/drawing/2014/main" id="{C6255702-DAC5-4D65-7CD1-EA63E7FE3892}"/>
                </a:ext>
              </a:extLst>
            </p:cNvPr>
            <p:cNvSpPr/>
            <p:nvPr/>
          </p:nvSpPr>
          <p:spPr>
            <a:xfrm>
              <a:off x="-16936610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0" name="Ellipse 779">
              <a:extLst>
                <a:ext uri="{FF2B5EF4-FFF2-40B4-BE49-F238E27FC236}">
                  <a16:creationId xmlns:a16="http://schemas.microsoft.com/office/drawing/2014/main" id="{6C3034DD-33C4-6916-FEFE-01B3F8AF8A5E}"/>
                </a:ext>
              </a:extLst>
            </p:cNvPr>
            <p:cNvSpPr/>
            <p:nvPr/>
          </p:nvSpPr>
          <p:spPr>
            <a:xfrm>
              <a:off x="-17564245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1" name="Ellipse 780">
              <a:extLst>
                <a:ext uri="{FF2B5EF4-FFF2-40B4-BE49-F238E27FC236}">
                  <a16:creationId xmlns:a16="http://schemas.microsoft.com/office/drawing/2014/main" id="{4879DFA9-F278-2A4E-A82F-4FD90738687B}"/>
                </a:ext>
              </a:extLst>
            </p:cNvPr>
            <p:cNvSpPr/>
            <p:nvPr/>
          </p:nvSpPr>
          <p:spPr>
            <a:xfrm>
              <a:off x="-17250467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2" name="Ellipse 781">
              <a:extLst>
                <a:ext uri="{FF2B5EF4-FFF2-40B4-BE49-F238E27FC236}">
                  <a16:creationId xmlns:a16="http://schemas.microsoft.com/office/drawing/2014/main" id="{88C8C8BD-90C2-2C1C-1D33-50B2D8BA4557}"/>
                </a:ext>
              </a:extLst>
            </p:cNvPr>
            <p:cNvSpPr/>
            <p:nvPr/>
          </p:nvSpPr>
          <p:spPr>
            <a:xfrm>
              <a:off x="-15367965" y="2231523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3" name="Ellipse 782">
              <a:extLst>
                <a:ext uri="{FF2B5EF4-FFF2-40B4-BE49-F238E27FC236}">
                  <a16:creationId xmlns:a16="http://schemas.microsoft.com/office/drawing/2014/main" id="{CDC28DEF-2891-E094-1D71-BD585BF20058}"/>
                </a:ext>
              </a:extLst>
            </p:cNvPr>
            <p:cNvSpPr/>
            <p:nvPr/>
          </p:nvSpPr>
          <p:spPr>
            <a:xfrm>
              <a:off x="-18898060" y="1973378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4" name="Ellipse 783">
              <a:extLst>
                <a:ext uri="{FF2B5EF4-FFF2-40B4-BE49-F238E27FC236}">
                  <a16:creationId xmlns:a16="http://schemas.microsoft.com/office/drawing/2014/main" id="{DCFD67C3-7284-061F-A17D-AD9264D27EAD}"/>
                </a:ext>
              </a:extLst>
            </p:cNvPr>
            <p:cNvSpPr/>
            <p:nvPr/>
          </p:nvSpPr>
          <p:spPr>
            <a:xfrm>
              <a:off x="-19682866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5" name="Ellipse 784">
              <a:extLst>
                <a:ext uri="{FF2B5EF4-FFF2-40B4-BE49-F238E27FC236}">
                  <a16:creationId xmlns:a16="http://schemas.microsoft.com/office/drawing/2014/main" id="{0A3F235A-25DE-5C04-E58E-0F36E334AE7A}"/>
                </a:ext>
              </a:extLst>
            </p:cNvPr>
            <p:cNvSpPr/>
            <p:nvPr/>
          </p:nvSpPr>
          <p:spPr>
            <a:xfrm>
              <a:off x="-19211837" y="1973362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6" name="Ellipse 785">
              <a:extLst>
                <a:ext uri="{FF2B5EF4-FFF2-40B4-BE49-F238E27FC236}">
                  <a16:creationId xmlns:a16="http://schemas.microsoft.com/office/drawing/2014/main" id="{C74E6AED-96FD-8C0D-C07C-5EDE5342D0AD}"/>
                </a:ext>
              </a:extLst>
            </p:cNvPr>
            <p:cNvSpPr/>
            <p:nvPr/>
          </p:nvSpPr>
          <p:spPr>
            <a:xfrm>
              <a:off x="-18897899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7" name="Ellipse 786">
              <a:extLst>
                <a:ext uri="{FF2B5EF4-FFF2-40B4-BE49-F238E27FC236}">
                  <a16:creationId xmlns:a16="http://schemas.microsoft.com/office/drawing/2014/main" id="{F2E2B1A0-3FB7-9ED5-DF5E-C354B280AE1D}"/>
                </a:ext>
              </a:extLst>
            </p:cNvPr>
            <p:cNvSpPr/>
            <p:nvPr/>
          </p:nvSpPr>
          <p:spPr>
            <a:xfrm>
              <a:off x="-15367723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8" name="Ellipse 787">
              <a:extLst>
                <a:ext uri="{FF2B5EF4-FFF2-40B4-BE49-F238E27FC236}">
                  <a16:creationId xmlns:a16="http://schemas.microsoft.com/office/drawing/2014/main" id="{3046684C-6B08-968F-77BE-A658B7F6E629}"/>
                </a:ext>
              </a:extLst>
            </p:cNvPr>
            <p:cNvSpPr/>
            <p:nvPr/>
          </p:nvSpPr>
          <p:spPr>
            <a:xfrm>
              <a:off x="-17721738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9" name="Ellipse 788">
              <a:extLst>
                <a:ext uri="{FF2B5EF4-FFF2-40B4-BE49-F238E27FC236}">
                  <a16:creationId xmlns:a16="http://schemas.microsoft.com/office/drawing/2014/main" id="{4D379B84-9858-5335-AEE6-92619164E1F5}"/>
                </a:ext>
              </a:extLst>
            </p:cNvPr>
            <p:cNvSpPr/>
            <p:nvPr/>
          </p:nvSpPr>
          <p:spPr>
            <a:xfrm>
              <a:off x="-15681581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0" name="Ellipse 789">
              <a:extLst>
                <a:ext uri="{FF2B5EF4-FFF2-40B4-BE49-F238E27FC236}">
                  <a16:creationId xmlns:a16="http://schemas.microsoft.com/office/drawing/2014/main" id="{88468351-2BCB-91C1-AD2C-261A32839EF4}"/>
                </a:ext>
              </a:extLst>
            </p:cNvPr>
            <p:cNvSpPr/>
            <p:nvPr/>
          </p:nvSpPr>
          <p:spPr>
            <a:xfrm>
              <a:off x="-15995439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1" name="Ellipse 790">
              <a:extLst>
                <a:ext uri="{FF2B5EF4-FFF2-40B4-BE49-F238E27FC236}">
                  <a16:creationId xmlns:a16="http://schemas.microsoft.com/office/drawing/2014/main" id="{5980B8F5-EE9B-AADD-72A8-EEAF77E63098}"/>
                </a:ext>
              </a:extLst>
            </p:cNvPr>
            <p:cNvSpPr/>
            <p:nvPr/>
          </p:nvSpPr>
          <p:spPr>
            <a:xfrm>
              <a:off x="-17878103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2" name="Ellipse 791">
              <a:extLst>
                <a:ext uri="{FF2B5EF4-FFF2-40B4-BE49-F238E27FC236}">
                  <a16:creationId xmlns:a16="http://schemas.microsoft.com/office/drawing/2014/main" id="{A1287748-55B0-1E19-E580-EFF8BF7B631C}"/>
                </a:ext>
              </a:extLst>
            </p:cNvPr>
            <p:cNvSpPr/>
            <p:nvPr/>
          </p:nvSpPr>
          <p:spPr>
            <a:xfrm>
              <a:off x="-19369008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3" name="Ellipse 792">
              <a:extLst>
                <a:ext uri="{FF2B5EF4-FFF2-40B4-BE49-F238E27FC236}">
                  <a16:creationId xmlns:a16="http://schemas.microsoft.com/office/drawing/2014/main" id="{563A9AC8-D43C-C449-5411-E87FECD1CD99}"/>
                </a:ext>
              </a:extLst>
            </p:cNvPr>
            <p:cNvSpPr/>
            <p:nvPr/>
          </p:nvSpPr>
          <p:spPr>
            <a:xfrm>
              <a:off x="-19290463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4" name="Ellipse 793">
              <a:extLst>
                <a:ext uri="{FF2B5EF4-FFF2-40B4-BE49-F238E27FC236}">
                  <a16:creationId xmlns:a16="http://schemas.microsoft.com/office/drawing/2014/main" id="{66A25E22-809F-95B6-E3DC-52E032A81A41}"/>
                </a:ext>
              </a:extLst>
            </p:cNvPr>
            <p:cNvSpPr/>
            <p:nvPr/>
          </p:nvSpPr>
          <p:spPr>
            <a:xfrm>
              <a:off x="-19604321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5" name="Ellipse 794">
              <a:extLst>
                <a:ext uri="{FF2B5EF4-FFF2-40B4-BE49-F238E27FC236}">
                  <a16:creationId xmlns:a16="http://schemas.microsoft.com/office/drawing/2014/main" id="{C4D14BAE-46AC-66DE-E561-8A359E1013A1}"/>
                </a:ext>
              </a:extLst>
            </p:cNvPr>
            <p:cNvSpPr/>
            <p:nvPr/>
          </p:nvSpPr>
          <p:spPr>
            <a:xfrm>
              <a:off x="-19918178" y="1959812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6" name="Ellipse 795">
              <a:extLst>
                <a:ext uri="{FF2B5EF4-FFF2-40B4-BE49-F238E27FC236}">
                  <a16:creationId xmlns:a16="http://schemas.microsoft.com/office/drawing/2014/main" id="{8DE94B32-CFA7-576E-9C09-2060A2233DCC}"/>
                </a:ext>
              </a:extLst>
            </p:cNvPr>
            <p:cNvSpPr/>
            <p:nvPr/>
          </p:nvSpPr>
          <p:spPr>
            <a:xfrm>
              <a:off x="-18191960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7" name="Ellipse 796">
              <a:extLst>
                <a:ext uri="{FF2B5EF4-FFF2-40B4-BE49-F238E27FC236}">
                  <a16:creationId xmlns:a16="http://schemas.microsoft.com/office/drawing/2014/main" id="{21C95067-6BCB-868B-C256-E97E82A16E48}"/>
                </a:ext>
              </a:extLst>
            </p:cNvPr>
            <p:cNvSpPr/>
            <p:nvPr/>
          </p:nvSpPr>
          <p:spPr>
            <a:xfrm>
              <a:off x="-15525055" y="2258696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8" name="Ellipse 797">
              <a:extLst>
                <a:ext uri="{FF2B5EF4-FFF2-40B4-BE49-F238E27FC236}">
                  <a16:creationId xmlns:a16="http://schemas.microsoft.com/office/drawing/2014/main" id="{68001F0F-AAC2-9F35-3032-76617AF09899}"/>
                </a:ext>
              </a:extLst>
            </p:cNvPr>
            <p:cNvSpPr/>
            <p:nvPr/>
          </p:nvSpPr>
          <p:spPr>
            <a:xfrm>
              <a:off x="-19055150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9" name="Ellipse 798">
              <a:extLst>
                <a:ext uri="{FF2B5EF4-FFF2-40B4-BE49-F238E27FC236}">
                  <a16:creationId xmlns:a16="http://schemas.microsoft.com/office/drawing/2014/main" id="{1AF200E6-0089-84FB-8823-E0FB7A40CC78}"/>
                </a:ext>
              </a:extLst>
            </p:cNvPr>
            <p:cNvSpPr/>
            <p:nvPr/>
          </p:nvSpPr>
          <p:spPr>
            <a:xfrm>
              <a:off x="-15838913" y="2258696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0" name="Ellipse 799">
              <a:extLst>
                <a:ext uri="{FF2B5EF4-FFF2-40B4-BE49-F238E27FC236}">
                  <a16:creationId xmlns:a16="http://schemas.microsoft.com/office/drawing/2014/main" id="{6AB185C8-52A4-347B-A74B-93BAB5F25049}"/>
                </a:ext>
              </a:extLst>
            </p:cNvPr>
            <p:cNvSpPr/>
            <p:nvPr/>
          </p:nvSpPr>
          <p:spPr>
            <a:xfrm>
              <a:off x="-16388083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1" name="Ellipse 800">
              <a:extLst>
                <a:ext uri="{FF2B5EF4-FFF2-40B4-BE49-F238E27FC236}">
                  <a16:creationId xmlns:a16="http://schemas.microsoft.com/office/drawing/2014/main" id="{A629C5F0-7D16-4FD6-75D3-94AF3EF0E58E}"/>
                </a:ext>
              </a:extLst>
            </p:cNvPr>
            <p:cNvSpPr/>
            <p:nvPr/>
          </p:nvSpPr>
          <p:spPr>
            <a:xfrm>
              <a:off x="-18349131" y="214999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2" name="Ellipse 801">
              <a:extLst>
                <a:ext uri="{FF2B5EF4-FFF2-40B4-BE49-F238E27FC236}">
                  <a16:creationId xmlns:a16="http://schemas.microsoft.com/office/drawing/2014/main" id="{752B64A9-0DFD-6CE0-0D4F-089F26772621}"/>
                </a:ext>
              </a:extLst>
            </p:cNvPr>
            <p:cNvSpPr/>
            <p:nvPr/>
          </p:nvSpPr>
          <p:spPr>
            <a:xfrm>
              <a:off x="-16074226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3" name="Ellipse 802">
              <a:extLst>
                <a:ext uri="{FF2B5EF4-FFF2-40B4-BE49-F238E27FC236}">
                  <a16:creationId xmlns:a16="http://schemas.microsoft.com/office/drawing/2014/main" id="{83E620CB-470B-AC85-AA84-5151E3731B7D}"/>
                </a:ext>
              </a:extLst>
            </p:cNvPr>
            <p:cNvSpPr/>
            <p:nvPr/>
          </p:nvSpPr>
          <p:spPr>
            <a:xfrm>
              <a:off x="-15603036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4" name="Ellipse 803">
              <a:extLst>
                <a:ext uri="{FF2B5EF4-FFF2-40B4-BE49-F238E27FC236}">
                  <a16:creationId xmlns:a16="http://schemas.microsoft.com/office/drawing/2014/main" id="{EEDDCA7F-B434-5060-ED27-B6F540796ED1}"/>
                </a:ext>
              </a:extLst>
            </p:cNvPr>
            <p:cNvSpPr/>
            <p:nvPr/>
          </p:nvSpPr>
          <p:spPr>
            <a:xfrm>
              <a:off x="-15760368" y="22450902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5" name="Ellipse 804">
              <a:extLst>
                <a:ext uri="{FF2B5EF4-FFF2-40B4-BE49-F238E27FC236}">
                  <a16:creationId xmlns:a16="http://schemas.microsoft.com/office/drawing/2014/main" id="{CC5735E2-02A8-08E7-1B4E-155B1A16AE84}"/>
                </a:ext>
              </a:extLst>
            </p:cNvPr>
            <p:cNvSpPr/>
            <p:nvPr/>
          </p:nvSpPr>
          <p:spPr>
            <a:xfrm>
              <a:off x="-15916894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6" name="Ellipse 805">
              <a:extLst>
                <a:ext uri="{FF2B5EF4-FFF2-40B4-BE49-F238E27FC236}">
                  <a16:creationId xmlns:a16="http://schemas.microsoft.com/office/drawing/2014/main" id="{5C2E8A33-E9EE-E35B-E917-2A071E40B24A}"/>
                </a:ext>
              </a:extLst>
            </p:cNvPr>
            <p:cNvSpPr/>
            <p:nvPr/>
          </p:nvSpPr>
          <p:spPr>
            <a:xfrm>
              <a:off x="-16230752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7" name="Ellipse 806">
              <a:extLst>
                <a:ext uri="{FF2B5EF4-FFF2-40B4-BE49-F238E27FC236}">
                  <a16:creationId xmlns:a16="http://schemas.microsoft.com/office/drawing/2014/main" id="{5AB03BDC-A384-5F47-D03E-2B66BA69EE3C}"/>
                </a:ext>
              </a:extLst>
            </p:cNvPr>
            <p:cNvSpPr/>
            <p:nvPr/>
          </p:nvSpPr>
          <p:spPr>
            <a:xfrm>
              <a:off x="-16544610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8" name="Ellipse 807">
              <a:extLst>
                <a:ext uri="{FF2B5EF4-FFF2-40B4-BE49-F238E27FC236}">
                  <a16:creationId xmlns:a16="http://schemas.microsoft.com/office/drawing/2014/main" id="{5C31271E-C12C-74F8-2470-2019B5071220}"/>
                </a:ext>
              </a:extLst>
            </p:cNvPr>
            <p:cNvSpPr/>
            <p:nvPr/>
          </p:nvSpPr>
          <p:spPr>
            <a:xfrm>
              <a:off x="-18505738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9" name="Ellipse 808">
              <a:extLst>
                <a:ext uri="{FF2B5EF4-FFF2-40B4-BE49-F238E27FC236}">
                  <a16:creationId xmlns:a16="http://schemas.microsoft.com/office/drawing/2014/main" id="{6E786E89-C93D-3277-76B8-D7172ABB9187}"/>
                </a:ext>
              </a:extLst>
            </p:cNvPr>
            <p:cNvSpPr/>
            <p:nvPr/>
          </p:nvSpPr>
          <p:spPr>
            <a:xfrm>
              <a:off x="-16858467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0" name="Ellipse 809">
              <a:extLst>
                <a:ext uri="{FF2B5EF4-FFF2-40B4-BE49-F238E27FC236}">
                  <a16:creationId xmlns:a16="http://schemas.microsoft.com/office/drawing/2014/main" id="{B7B76519-D0E3-7AB8-7540-D53F016A9099}"/>
                </a:ext>
              </a:extLst>
            </p:cNvPr>
            <p:cNvSpPr/>
            <p:nvPr/>
          </p:nvSpPr>
          <p:spPr>
            <a:xfrm>
              <a:off x="-18819595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1" name="Ellipse 810">
              <a:extLst>
                <a:ext uri="{FF2B5EF4-FFF2-40B4-BE49-F238E27FC236}">
                  <a16:creationId xmlns:a16="http://schemas.microsoft.com/office/drawing/2014/main" id="{EF8CAA13-620C-545C-493E-136D497CF7E2}"/>
                </a:ext>
              </a:extLst>
            </p:cNvPr>
            <p:cNvSpPr/>
            <p:nvPr/>
          </p:nvSpPr>
          <p:spPr>
            <a:xfrm>
              <a:off x="-18741292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2" name="Ellipse 811">
              <a:extLst>
                <a:ext uri="{FF2B5EF4-FFF2-40B4-BE49-F238E27FC236}">
                  <a16:creationId xmlns:a16="http://schemas.microsoft.com/office/drawing/2014/main" id="{DDDD0EC4-ED8B-BDC3-98A5-DF3AC361ADCB}"/>
                </a:ext>
              </a:extLst>
            </p:cNvPr>
            <p:cNvSpPr/>
            <p:nvPr/>
          </p:nvSpPr>
          <p:spPr>
            <a:xfrm>
              <a:off x="-17721576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3" name="Ellipse 812">
              <a:extLst>
                <a:ext uri="{FF2B5EF4-FFF2-40B4-BE49-F238E27FC236}">
                  <a16:creationId xmlns:a16="http://schemas.microsoft.com/office/drawing/2014/main" id="{CB40E502-7CF1-9F81-1472-5CCCA19E6F6A}"/>
                </a:ext>
              </a:extLst>
            </p:cNvPr>
            <p:cNvSpPr/>
            <p:nvPr/>
          </p:nvSpPr>
          <p:spPr>
            <a:xfrm>
              <a:off x="-19133453" y="21499813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4" name="Ellipse 813">
              <a:extLst>
                <a:ext uri="{FF2B5EF4-FFF2-40B4-BE49-F238E27FC236}">
                  <a16:creationId xmlns:a16="http://schemas.microsoft.com/office/drawing/2014/main" id="{D0D9BDEB-356B-7349-8D04-F8A2F49FE585}"/>
                </a:ext>
              </a:extLst>
            </p:cNvPr>
            <p:cNvSpPr/>
            <p:nvPr/>
          </p:nvSpPr>
          <p:spPr>
            <a:xfrm>
              <a:off x="-16152771" y="2258696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5" name="Ellipse 814">
              <a:extLst>
                <a:ext uri="{FF2B5EF4-FFF2-40B4-BE49-F238E27FC236}">
                  <a16:creationId xmlns:a16="http://schemas.microsoft.com/office/drawing/2014/main" id="{B910590D-68B5-57C8-C1C5-500F36B147C5}"/>
                </a:ext>
              </a:extLst>
            </p:cNvPr>
            <p:cNvSpPr/>
            <p:nvPr/>
          </p:nvSpPr>
          <p:spPr>
            <a:xfrm>
              <a:off x="-17564325" y="20956357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6" name="Ellipse 815">
              <a:extLst>
                <a:ext uri="{FF2B5EF4-FFF2-40B4-BE49-F238E27FC236}">
                  <a16:creationId xmlns:a16="http://schemas.microsoft.com/office/drawing/2014/main" id="{3972DB27-B095-7FCB-CD13-F844D7C3E2BF}"/>
                </a:ext>
              </a:extLst>
            </p:cNvPr>
            <p:cNvSpPr/>
            <p:nvPr/>
          </p:nvSpPr>
          <p:spPr>
            <a:xfrm>
              <a:off x="-18427434" y="1946205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7" name="Ellipse 816">
              <a:extLst>
                <a:ext uri="{FF2B5EF4-FFF2-40B4-BE49-F238E27FC236}">
                  <a16:creationId xmlns:a16="http://schemas.microsoft.com/office/drawing/2014/main" id="{D3FC86F7-625D-B79E-7E18-40909A72F0C5}"/>
                </a:ext>
              </a:extLst>
            </p:cNvPr>
            <p:cNvSpPr/>
            <p:nvPr/>
          </p:nvSpPr>
          <p:spPr>
            <a:xfrm>
              <a:off x="-19761008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8" name="Ellipse 817">
              <a:extLst>
                <a:ext uri="{FF2B5EF4-FFF2-40B4-BE49-F238E27FC236}">
                  <a16:creationId xmlns:a16="http://schemas.microsoft.com/office/drawing/2014/main" id="{4B5A1B66-672E-917C-C7CC-5A6937481500}"/>
                </a:ext>
              </a:extLst>
            </p:cNvPr>
            <p:cNvSpPr/>
            <p:nvPr/>
          </p:nvSpPr>
          <p:spPr>
            <a:xfrm>
              <a:off x="-16780164" y="22586887"/>
              <a:ext cx="77981" cy="779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9" name="Ellipse 818">
              <a:extLst>
                <a:ext uri="{FF2B5EF4-FFF2-40B4-BE49-F238E27FC236}">
                  <a16:creationId xmlns:a16="http://schemas.microsoft.com/office/drawing/2014/main" id="{E6870608-A1E6-121D-E63B-843ABBFB2B63}"/>
                </a:ext>
              </a:extLst>
            </p:cNvPr>
            <p:cNvSpPr/>
            <p:nvPr/>
          </p:nvSpPr>
          <p:spPr>
            <a:xfrm>
              <a:off x="-17407880" y="20956438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0" name="Ellipse 819">
              <a:extLst>
                <a:ext uri="{FF2B5EF4-FFF2-40B4-BE49-F238E27FC236}">
                  <a16:creationId xmlns:a16="http://schemas.microsoft.com/office/drawing/2014/main" id="{52A3A742-D634-276C-956B-B68BB2A7AC08}"/>
                </a:ext>
              </a:extLst>
            </p:cNvPr>
            <p:cNvSpPr/>
            <p:nvPr/>
          </p:nvSpPr>
          <p:spPr>
            <a:xfrm>
              <a:off x="-17250387" y="2149989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" name="Ellipse 820">
              <a:extLst>
                <a:ext uri="{FF2B5EF4-FFF2-40B4-BE49-F238E27FC236}">
                  <a16:creationId xmlns:a16="http://schemas.microsoft.com/office/drawing/2014/main" id="{68A631FB-C0AA-3786-3B43-337BAE9564E9}"/>
                </a:ext>
              </a:extLst>
            </p:cNvPr>
            <p:cNvSpPr/>
            <p:nvPr/>
          </p:nvSpPr>
          <p:spPr>
            <a:xfrm>
              <a:off x="-19447231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2" name="Ellipse 821">
              <a:extLst>
                <a:ext uri="{FF2B5EF4-FFF2-40B4-BE49-F238E27FC236}">
                  <a16:creationId xmlns:a16="http://schemas.microsoft.com/office/drawing/2014/main" id="{5C5B63AC-CDEF-55AA-6FB9-559EDBF94E8A}"/>
                </a:ext>
              </a:extLst>
            </p:cNvPr>
            <p:cNvSpPr/>
            <p:nvPr/>
          </p:nvSpPr>
          <p:spPr>
            <a:xfrm>
              <a:off x="-18270425" y="1864687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3" name="Ellipse 822">
              <a:extLst>
                <a:ext uri="{FF2B5EF4-FFF2-40B4-BE49-F238E27FC236}">
                  <a16:creationId xmlns:a16="http://schemas.microsoft.com/office/drawing/2014/main" id="{D73E8534-CFB3-5EC0-0607-D747515D823A}"/>
                </a:ext>
              </a:extLst>
            </p:cNvPr>
            <p:cNvSpPr/>
            <p:nvPr/>
          </p:nvSpPr>
          <p:spPr>
            <a:xfrm>
              <a:off x="-18584122" y="1864679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4" name="Ellipse 823">
              <a:extLst>
                <a:ext uri="{FF2B5EF4-FFF2-40B4-BE49-F238E27FC236}">
                  <a16:creationId xmlns:a16="http://schemas.microsoft.com/office/drawing/2014/main" id="{350DEDCC-24D3-FFAF-BBF2-321C9950C233}"/>
                </a:ext>
              </a:extLst>
            </p:cNvPr>
            <p:cNvSpPr/>
            <p:nvPr/>
          </p:nvSpPr>
          <p:spPr>
            <a:xfrm>
              <a:off x="-15289500" y="1946221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5" name="Ellipse 824">
              <a:extLst>
                <a:ext uri="{FF2B5EF4-FFF2-40B4-BE49-F238E27FC236}">
                  <a16:creationId xmlns:a16="http://schemas.microsoft.com/office/drawing/2014/main" id="{CF06B63F-5C7E-F667-8924-0D48EBC8EED2}"/>
                </a:ext>
              </a:extLst>
            </p:cNvPr>
            <p:cNvSpPr/>
            <p:nvPr/>
          </p:nvSpPr>
          <p:spPr>
            <a:xfrm>
              <a:off x="-16701780" y="22450982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6" name="Ellipse 825">
              <a:extLst>
                <a:ext uri="{FF2B5EF4-FFF2-40B4-BE49-F238E27FC236}">
                  <a16:creationId xmlns:a16="http://schemas.microsoft.com/office/drawing/2014/main" id="{D63FBDF5-BB9E-6EE0-56E6-779AA5FD309D}"/>
                </a:ext>
              </a:extLst>
            </p:cNvPr>
            <p:cNvSpPr/>
            <p:nvPr/>
          </p:nvSpPr>
          <p:spPr>
            <a:xfrm>
              <a:off x="-20231875" y="1959820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7" name="Ellipse 826">
              <a:extLst>
                <a:ext uri="{FF2B5EF4-FFF2-40B4-BE49-F238E27FC236}">
                  <a16:creationId xmlns:a16="http://schemas.microsoft.com/office/drawing/2014/main" id="{E896EA25-22D9-D70A-22CC-C484B9177566}"/>
                </a:ext>
              </a:extLst>
            </p:cNvPr>
            <p:cNvSpPr/>
            <p:nvPr/>
          </p:nvSpPr>
          <p:spPr>
            <a:xfrm>
              <a:off x="-18035434" y="2149989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8" name="Ellipse 827">
              <a:extLst>
                <a:ext uri="{FF2B5EF4-FFF2-40B4-BE49-F238E27FC236}">
                  <a16:creationId xmlns:a16="http://schemas.microsoft.com/office/drawing/2014/main" id="{F5AB9453-97EA-5B34-68E4-36695E73863F}"/>
                </a:ext>
              </a:extLst>
            </p:cNvPr>
            <p:cNvSpPr/>
            <p:nvPr/>
          </p:nvSpPr>
          <p:spPr>
            <a:xfrm>
              <a:off x="-15054107" y="2231532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9" name="Ellipse 828">
              <a:extLst>
                <a:ext uri="{FF2B5EF4-FFF2-40B4-BE49-F238E27FC236}">
                  <a16:creationId xmlns:a16="http://schemas.microsoft.com/office/drawing/2014/main" id="{62650853-D74C-CDBA-B47D-5BD7780AC61F}"/>
                </a:ext>
              </a:extLst>
            </p:cNvPr>
            <p:cNvSpPr/>
            <p:nvPr/>
          </p:nvSpPr>
          <p:spPr>
            <a:xfrm>
              <a:off x="-18584202" y="19733863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0" name="Ellipse 829">
              <a:extLst>
                <a:ext uri="{FF2B5EF4-FFF2-40B4-BE49-F238E27FC236}">
                  <a16:creationId xmlns:a16="http://schemas.microsoft.com/office/drawing/2014/main" id="{263F21BF-3246-65D8-3B33-509F6FBE87FE}"/>
                </a:ext>
              </a:extLst>
            </p:cNvPr>
            <p:cNvSpPr/>
            <p:nvPr/>
          </p:nvSpPr>
          <p:spPr>
            <a:xfrm>
              <a:off x="-19996401" y="1946221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1" name="Ellipse 830">
              <a:extLst>
                <a:ext uri="{FF2B5EF4-FFF2-40B4-BE49-F238E27FC236}">
                  <a16:creationId xmlns:a16="http://schemas.microsoft.com/office/drawing/2014/main" id="{462EC3BB-8AE4-CD11-E546-CB60D6D2F3B8}"/>
                </a:ext>
              </a:extLst>
            </p:cNvPr>
            <p:cNvSpPr/>
            <p:nvPr/>
          </p:nvSpPr>
          <p:spPr>
            <a:xfrm>
              <a:off x="-18270425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2" name="Ellipse 831">
              <a:extLst>
                <a:ext uri="{FF2B5EF4-FFF2-40B4-BE49-F238E27FC236}">
                  <a16:creationId xmlns:a16="http://schemas.microsoft.com/office/drawing/2014/main" id="{30C4E80A-220A-44CC-9292-9B312D0B425D}"/>
                </a:ext>
              </a:extLst>
            </p:cNvPr>
            <p:cNvSpPr/>
            <p:nvPr/>
          </p:nvSpPr>
          <p:spPr>
            <a:xfrm>
              <a:off x="-17956567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3" name="Ellipse 832">
              <a:extLst>
                <a:ext uri="{FF2B5EF4-FFF2-40B4-BE49-F238E27FC236}">
                  <a16:creationId xmlns:a16="http://schemas.microsoft.com/office/drawing/2014/main" id="{6083CB04-E64F-F074-A87A-69584586D642}"/>
                </a:ext>
              </a:extLst>
            </p:cNvPr>
            <p:cNvSpPr/>
            <p:nvPr/>
          </p:nvSpPr>
          <p:spPr>
            <a:xfrm>
              <a:off x="-17329174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4" name="Ellipse 833">
              <a:extLst>
                <a:ext uri="{FF2B5EF4-FFF2-40B4-BE49-F238E27FC236}">
                  <a16:creationId xmlns:a16="http://schemas.microsoft.com/office/drawing/2014/main" id="{1560136E-2C49-D51F-A1E7-0EA7BCF02EE0}"/>
                </a:ext>
              </a:extLst>
            </p:cNvPr>
            <p:cNvSpPr/>
            <p:nvPr/>
          </p:nvSpPr>
          <p:spPr>
            <a:xfrm>
              <a:off x="-17015316" y="1973394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5" name="Ellipse 834">
              <a:extLst>
                <a:ext uri="{FF2B5EF4-FFF2-40B4-BE49-F238E27FC236}">
                  <a16:creationId xmlns:a16="http://schemas.microsoft.com/office/drawing/2014/main" id="{DE651445-6365-C391-189D-F354ADC6C66E}"/>
                </a:ext>
              </a:extLst>
            </p:cNvPr>
            <p:cNvSpPr/>
            <p:nvPr/>
          </p:nvSpPr>
          <p:spPr>
            <a:xfrm>
              <a:off x="-16701861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6" name="Ellipse 835">
              <a:extLst>
                <a:ext uri="{FF2B5EF4-FFF2-40B4-BE49-F238E27FC236}">
                  <a16:creationId xmlns:a16="http://schemas.microsoft.com/office/drawing/2014/main" id="{193CDC19-C98A-510A-5CF9-A4C84E7CABB4}"/>
                </a:ext>
              </a:extLst>
            </p:cNvPr>
            <p:cNvSpPr/>
            <p:nvPr/>
          </p:nvSpPr>
          <p:spPr>
            <a:xfrm>
              <a:off x="-16701780" y="2272327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7" name="Ellipse 836">
              <a:extLst>
                <a:ext uri="{FF2B5EF4-FFF2-40B4-BE49-F238E27FC236}">
                  <a16:creationId xmlns:a16="http://schemas.microsoft.com/office/drawing/2014/main" id="{81E8A710-4860-EF28-534D-3FF2C5FBB524}"/>
                </a:ext>
              </a:extLst>
            </p:cNvPr>
            <p:cNvSpPr/>
            <p:nvPr/>
          </p:nvSpPr>
          <p:spPr>
            <a:xfrm>
              <a:off x="-16701538" y="19733783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8" name="Ellipse 837">
              <a:extLst>
                <a:ext uri="{FF2B5EF4-FFF2-40B4-BE49-F238E27FC236}">
                  <a16:creationId xmlns:a16="http://schemas.microsoft.com/office/drawing/2014/main" id="{98B14229-E10E-60A1-8B9C-E7D597BA3F98}"/>
                </a:ext>
              </a:extLst>
            </p:cNvPr>
            <p:cNvSpPr/>
            <p:nvPr/>
          </p:nvSpPr>
          <p:spPr>
            <a:xfrm>
              <a:off x="-17642870" y="2082061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" name="Ellipse 838">
              <a:extLst>
                <a:ext uri="{FF2B5EF4-FFF2-40B4-BE49-F238E27FC236}">
                  <a16:creationId xmlns:a16="http://schemas.microsoft.com/office/drawing/2014/main" id="{A4ADC00A-70E4-782C-764C-231FDCC7DA72}"/>
                </a:ext>
              </a:extLst>
            </p:cNvPr>
            <p:cNvSpPr/>
            <p:nvPr/>
          </p:nvSpPr>
          <p:spPr>
            <a:xfrm>
              <a:off x="-18741212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" name="Ellipse 839">
              <a:extLst>
                <a:ext uri="{FF2B5EF4-FFF2-40B4-BE49-F238E27FC236}">
                  <a16:creationId xmlns:a16="http://schemas.microsoft.com/office/drawing/2014/main" id="{A5103FA6-7A29-05DD-6F12-C638CBF4AB06}"/>
                </a:ext>
              </a:extLst>
            </p:cNvPr>
            <p:cNvSpPr/>
            <p:nvPr/>
          </p:nvSpPr>
          <p:spPr>
            <a:xfrm>
              <a:off x="-15838671" y="21499894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1" name="Ellipse 840">
              <a:extLst>
                <a:ext uri="{FF2B5EF4-FFF2-40B4-BE49-F238E27FC236}">
                  <a16:creationId xmlns:a16="http://schemas.microsoft.com/office/drawing/2014/main" id="{C1C35870-BB59-2798-40C8-B6FDB6815EA2}"/>
                </a:ext>
              </a:extLst>
            </p:cNvPr>
            <p:cNvSpPr/>
            <p:nvPr/>
          </p:nvSpPr>
          <p:spPr>
            <a:xfrm>
              <a:off x="-18427354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2" name="Ellipse 841">
              <a:extLst>
                <a:ext uri="{FF2B5EF4-FFF2-40B4-BE49-F238E27FC236}">
                  <a16:creationId xmlns:a16="http://schemas.microsoft.com/office/drawing/2014/main" id="{A27569E0-C0A2-9A42-9263-21B3062AF276}"/>
                </a:ext>
              </a:extLst>
            </p:cNvPr>
            <p:cNvSpPr/>
            <p:nvPr/>
          </p:nvSpPr>
          <p:spPr>
            <a:xfrm>
              <a:off x="-17329335" y="2136407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3" name="Ellipse 842">
              <a:extLst>
                <a:ext uri="{FF2B5EF4-FFF2-40B4-BE49-F238E27FC236}">
                  <a16:creationId xmlns:a16="http://schemas.microsoft.com/office/drawing/2014/main" id="{F535DED1-1358-8B63-740F-D9B25EEFC697}"/>
                </a:ext>
              </a:extLst>
            </p:cNvPr>
            <p:cNvSpPr/>
            <p:nvPr/>
          </p:nvSpPr>
          <p:spPr>
            <a:xfrm>
              <a:off x="-18113496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4" name="Ellipse 843">
              <a:extLst>
                <a:ext uri="{FF2B5EF4-FFF2-40B4-BE49-F238E27FC236}">
                  <a16:creationId xmlns:a16="http://schemas.microsoft.com/office/drawing/2014/main" id="{BD1997CB-3E76-D724-243A-A6CA5EF080BE}"/>
                </a:ext>
              </a:extLst>
            </p:cNvPr>
            <p:cNvSpPr/>
            <p:nvPr/>
          </p:nvSpPr>
          <p:spPr>
            <a:xfrm>
              <a:off x="-17642870" y="2136399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5" name="Ellipse 844">
              <a:extLst>
                <a:ext uri="{FF2B5EF4-FFF2-40B4-BE49-F238E27FC236}">
                  <a16:creationId xmlns:a16="http://schemas.microsoft.com/office/drawing/2014/main" id="{94072958-3850-F55D-AF0B-A720309423B4}"/>
                </a:ext>
              </a:extLst>
            </p:cNvPr>
            <p:cNvSpPr/>
            <p:nvPr/>
          </p:nvSpPr>
          <p:spPr>
            <a:xfrm>
              <a:off x="-17172245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6" name="Ellipse 845">
              <a:extLst>
                <a:ext uri="{FF2B5EF4-FFF2-40B4-BE49-F238E27FC236}">
                  <a16:creationId xmlns:a16="http://schemas.microsoft.com/office/drawing/2014/main" id="{A2ADA8BF-1A1A-BD8D-5343-97B5411EB083}"/>
                </a:ext>
              </a:extLst>
            </p:cNvPr>
            <p:cNvSpPr/>
            <p:nvPr/>
          </p:nvSpPr>
          <p:spPr>
            <a:xfrm>
              <a:off x="-16858387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7" name="Ellipse 846">
              <a:extLst>
                <a:ext uri="{FF2B5EF4-FFF2-40B4-BE49-F238E27FC236}">
                  <a16:creationId xmlns:a16="http://schemas.microsoft.com/office/drawing/2014/main" id="{B00C4321-45F9-398D-0BBB-D9355FFE3C26}"/>
                </a:ext>
              </a:extLst>
            </p:cNvPr>
            <p:cNvSpPr/>
            <p:nvPr/>
          </p:nvSpPr>
          <p:spPr>
            <a:xfrm>
              <a:off x="-16544529" y="2000559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8" name="Ellipse 847">
              <a:extLst>
                <a:ext uri="{FF2B5EF4-FFF2-40B4-BE49-F238E27FC236}">
                  <a16:creationId xmlns:a16="http://schemas.microsoft.com/office/drawing/2014/main" id="{B0F91F48-75E0-3641-7470-339B2061180D}"/>
                </a:ext>
              </a:extLst>
            </p:cNvPr>
            <p:cNvSpPr/>
            <p:nvPr/>
          </p:nvSpPr>
          <p:spPr>
            <a:xfrm>
              <a:off x="-16387842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9" name="Ellipse 848">
              <a:extLst>
                <a:ext uri="{FF2B5EF4-FFF2-40B4-BE49-F238E27FC236}">
                  <a16:creationId xmlns:a16="http://schemas.microsoft.com/office/drawing/2014/main" id="{DBCFEF5D-6ABB-7BA1-F085-0ED4613C2BD8}"/>
                </a:ext>
              </a:extLst>
            </p:cNvPr>
            <p:cNvSpPr/>
            <p:nvPr/>
          </p:nvSpPr>
          <p:spPr>
            <a:xfrm>
              <a:off x="-16701538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0" name="Ellipse 849">
              <a:extLst>
                <a:ext uri="{FF2B5EF4-FFF2-40B4-BE49-F238E27FC236}">
                  <a16:creationId xmlns:a16="http://schemas.microsoft.com/office/drawing/2014/main" id="{FD941BD1-5C51-5241-CD01-A317C987C32F}"/>
                </a:ext>
              </a:extLst>
            </p:cNvPr>
            <p:cNvSpPr/>
            <p:nvPr/>
          </p:nvSpPr>
          <p:spPr>
            <a:xfrm>
              <a:off x="-15211117" y="22043592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1" name="Ellipse 850">
              <a:extLst>
                <a:ext uri="{FF2B5EF4-FFF2-40B4-BE49-F238E27FC236}">
                  <a16:creationId xmlns:a16="http://schemas.microsoft.com/office/drawing/2014/main" id="{BA47090A-6A6F-DFFB-2101-7903A2B2AB45}"/>
                </a:ext>
              </a:extLst>
            </p:cNvPr>
            <p:cNvSpPr/>
            <p:nvPr/>
          </p:nvSpPr>
          <p:spPr>
            <a:xfrm>
              <a:off x="-17329174" y="19190246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2" name="Ellipse 851">
              <a:extLst>
                <a:ext uri="{FF2B5EF4-FFF2-40B4-BE49-F238E27FC236}">
                  <a16:creationId xmlns:a16="http://schemas.microsoft.com/office/drawing/2014/main" id="{D62AD2CD-8E37-61B2-6AD4-7B3CBB4E8AFA}"/>
                </a:ext>
              </a:extLst>
            </p:cNvPr>
            <p:cNvSpPr/>
            <p:nvPr/>
          </p:nvSpPr>
          <p:spPr>
            <a:xfrm>
              <a:off x="-17956486" y="2136407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3" name="Ellipse 852">
              <a:extLst>
                <a:ext uri="{FF2B5EF4-FFF2-40B4-BE49-F238E27FC236}">
                  <a16:creationId xmlns:a16="http://schemas.microsoft.com/office/drawing/2014/main" id="{E3CFD753-1A0F-B8E6-873D-14F687DDB90C}"/>
                </a:ext>
              </a:extLst>
            </p:cNvPr>
            <p:cNvSpPr/>
            <p:nvPr/>
          </p:nvSpPr>
          <p:spPr>
            <a:xfrm>
              <a:off x="-17956567" y="19190246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4" name="Ellipse 853">
              <a:extLst>
                <a:ext uri="{FF2B5EF4-FFF2-40B4-BE49-F238E27FC236}">
                  <a16:creationId xmlns:a16="http://schemas.microsoft.com/office/drawing/2014/main" id="{80A922A7-D9FE-4579-3519-000AA25214E9}"/>
                </a:ext>
              </a:extLst>
            </p:cNvPr>
            <p:cNvSpPr/>
            <p:nvPr/>
          </p:nvSpPr>
          <p:spPr>
            <a:xfrm>
              <a:off x="-18584202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5" name="Ellipse 854">
              <a:extLst>
                <a:ext uri="{FF2B5EF4-FFF2-40B4-BE49-F238E27FC236}">
                  <a16:creationId xmlns:a16="http://schemas.microsoft.com/office/drawing/2014/main" id="{8EFF5584-A6CD-FAE7-C0D6-8E40982B9F11}"/>
                </a:ext>
              </a:extLst>
            </p:cNvPr>
            <p:cNvSpPr/>
            <p:nvPr/>
          </p:nvSpPr>
          <p:spPr>
            <a:xfrm>
              <a:off x="-18584202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6" name="Ellipse 855">
              <a:extLst>
                <a:ext uri="{FF2B5EF4-FFF2-40B4-BE49-F238E27FC236}">
                  <a16:creationId xmlns:a16="http://schemas.microsoft.com/office/drawing/2014/main" id="{3945ECDD-D1AB-2CFB-66C0-10609B55B823}"/>
                </a:ext>
              </a:extLst>
            </p:cNvPr>
            <p:cNvSpPr/>
            <p:nvPr/>
          </p:nvSpPr>
          <p:spPr>
            <a:xfrm>
              <a:off x="-18897979" y="1919032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7" name="Ellipse 856">
              <a:extLst>
                <a:ext uri="{FF2B5EF4-FFF2-40B4-BE49-F238E27FC236}">
                  <a16:creationId xmlns:a16="http://schemas.microsoft.com/office/drawing/2014/main" id="{C840D2FA-F54F-FFB9-E2F1-3EB7316856E7}"/>
                </a:ext>
              </a:extLst>
            </p:cNvPr>
            <p:cNvSpPr/>
            <p:nvPr/>
          </p:nvSpPr>
          <p:spPr>
            <a:xfrm>
              <a:off x="-16388003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8" name="Ellipse 857">
              <a:extLst>
                <a:ext uri="{FF2B5EF4-FFF2-40B4-BE49-F238E27FC236}">
                  <a16:creationId xmlns:a16="http://schemas.microsoft.com/office/drawing/2014/main" id="{8146F68D-8769-12B6-A303-28617C4C5F59}"/>
                </a:ext>
              </a:extLst>
            </p:cNvPr>
            <p:cNvSpPr/>
            <p:nvPr/>
          </p:nvSpPr>
          <p:spPr>
            <a:xfrm>
              <a:off x="-17329174" y="2082061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9" name="Ellipse 858">
              <a:extLst>
                <a:ext uri="{FF2B5EF4-FFF2-40B4-BE49-F238E27FC236}">
                  <a16:creationId xmlns:a16="http://schemas.microsoft.com/office/drawing/2014/main" id="{BED0477E-971E-759C-D1A2-305BF625D589}"/>
                </a:ext>
              </a:extLst>
            </p:cNvPr>
            <p:cNvSpPr/>
            <p:nvPr/>
          </p:nvSpPr>
          <p:spPr>
            <a:xfrm>
              <a:off x="-16701700" y="216362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0" name="Ellipse 859">
              <a:extLst>
                <a:ext uri="{FF2B5EF4-FFF2-40B4-BE49-F238E27FC236}">
                  <a16:creationId xmlns:a16="http://schemas.microsoft.com/office/drawing/2014/main" id="{BB4B55D9-8691-D201-CC23-19F1AF2F95C6}"/>
                </a:ext>
              </a:extLst>
            </p:cNvPr>
            <p:cNvSpPr/>
            <p:nvPr/>
          </p:nvSpPr>
          <p:spPr>
            <a:xfrm>
              <a:off x="-18897979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1" name="Ellipse 860">
              <a:extLst>
                <a:ext uri="{FF2B5EF4-FFF2-40B4-BE49-F238E27FC236}">
                  <a16:creationId xmlns:a16="http://schemas.microsoft.com/office/drawing/2014/main" id="{8314517E-8A11-9135-3183-7442EDA87FED}"/>
                </a:ext>
              </a:extLst>
            </p:cNvPr>
            <p:cNvSpPr/>
            <p:nvPr/>
          </p:nvSpPr>
          <p:spPr>
            <a:xfrm>
              <a:off x="-17956567" y="18646871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2" name="Ellipse 861">
              <a:extLst>
                <a:ext uri="{FF2B5EF4-FFF2-40B4-BE49-F238E27FC236}">
                  <a16:creationId xmlns:a16="http://schemas.microsoft.com/office/drawing/2014/main" id="{283BEC73-8FF0-F4F7-4FB5-6CE3F213D315}"/>
                </a:ext>
              </a:extLst>
            </p:cNvPr>
            <p:cNvSpPr/>
            <p:nvPr/>
          </p:nvSpPr>
          <p:spPr>
            <a:xfrm>
              <a:off x="-18584122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3" name="Ellipse 862">
              <a:extLst>
                <a:ext uri="{FF2B5EF4-FFF2-40B4-BE49-F238E27FC236}">
                  <a16:creationId xmlns:a16="http://schemas.microsoft.com/office/drawing/2014/main" id="{497D4639-C9DC-3A77-07B9-AFBCD76B4C91}"/>
                </a:ext>
              </a:extLst>
            </p:cNvPr>
            <p:cNvSpPr/>
            <p:nvPr/>
          </p:nvSpPr>
          <p:spPr>
            <a:xfrm>
              <a:off x="-18270425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4" name="Ellipse 863">
              <a:extLst>
                <a:ext uri="{FF2B5EF4-FFF2-40B4-BE49-F238E27FC236}">
                  <a16:creationId xmlns:a16="http://schemas.microsoft.com/office/drawing/2014/main" id="{2ED6A747-0F1B-6FCD-C20B-DF64238818DC}"/>
                </a:ext>
              </a:extLst>
            </p:cNvPr>
            <p:cNvSpPr/>
            <p:nvPr/>
          </p:nvSpPr>
          <p:spPr>
            <a:xfrm>
              <a:off x="-17956567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5" name="Ellipse 864">
              <a:extLst>
                <a:ext uri="{FF2B5EF4-FFF2-40B4-BE49-F238E27FC236}">
                  <a16:creationId xmlns:a16="http://schemas.microsoft.com/office/drawing/2014/main" id="{2151EF73-3A6B-F89D-CE7E-A166E0799CA1}"/>
                </a:ext>
              </a:extLst>
            </p:cNvPr>
            <p:cNvSpPr/>
            <p:nvPr/>
          </p:nvSpPr>
          <p:spPr>
            <a:xfrm>
              <a:off x="-17956567" y="2082061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6" name="Ellipse 865">
              <a:extLst>
                <a:ext uri="{FF2B5EF4-FFF2-40B4-BE49-F238E27FC236}">
                  <a16:creationId xmlns:a16="http://schemas.microsoft.com/office/drawing/2014/main" id="{61B75FB6-3764-511D-68FF-E8FF0A08DEC3}"/>
                </a:ext>
              </a:extLst>
            </p:cNvPr>
            <p:cNvSpPr/>
            <p:nvPr/>
          </p:nvSpPr>
          <p:spPr>
            <a:xfrm>
              <a:off x="-17329496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7" name="Ellipse 866">
              <a:extLst>
                <a:ext uri="{FF2B5EF4-FFF2-40B4-BE49-F238E27FC236}">
                  <a16:creationId xmlns:a16="http://schemas.microsoft.com/office/drawing/2014/main" id="{D2F0785C-1330-55EA-111E-DD3B3499AA95}"/>
                </a:ext>
              </a:extLst>
            </p:cNvPr>
            <p:cNvSpPr/>
            <p:nvPr/>
          </p:nvSpPr>
          <p:spPr>
            <a:xfrm>
              <a:off x="-17329174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8" name="Ellipse 867">
              <a:extLst>
                <a:ext uri="{FF2B5EF4-FFF2-40B4-BE49-F238E27FC236}">
                  <a16:creationId xmlns:a16="http://schemas.microsoft.com/office/drawing/2014/main" id="{155CA871-5F0A-9D81-4A6C-CB1F51415C1C}"/>
                </a:ext>
              </a:extLst>
            </p:cNvPr>
            <p:cNvSpPr/>
            <p:nvPr/>
          </p:nvSpPr>
          <p:spPr>
            <a:xfrm>
              <a:off x="-16388003" y="2299443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9" name="Ellipse 868">
              <a:extLst>
                <a:ext uri="{FF2B5EF4-FFF2-40B4-BE49-F238E27FC236}">
                  <a16:creationId xmlns:a16="http://schemas.microsoft.com/office/drawing/2014/main" id="{71331425-824F-CD3C-32D0-113F6DE03D78}"/>
                </a:ext>
              </a:extLst>
            </p:cNvPr>
            <p:cNvSpPr/>
            <p:nvPr/>
          </p:nvSpPr>
          <p:spPr>
            <a:xfrm>
              <a:off x="-17015316" y="2027723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0" name="Ellipse 869">
              <a:extLst>
                <a:ext uri="{FF2B5EF4-FFF2-40B4-BE49-F238E27FC236}">
                  <a16:creationId xmlns:a16="http://schemas.microsoft.com/office/drawing/2014/main" id="{3EACF5FF-E55C-A489-99B1-87C0D0B1AF94}"/>
                </a:ext>
              </a:extLst>
            </p:cNvPr>
            <p:cNvSpPr/>
            <p:nvPr/>
          </p:nvSpPr>
          <p:spPr>
            <a:xfrm>
              <a:off x="-17956486" y="21907526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1" name="Ellipse 870">
              <a:extLst>
                <a:ext uri="{FF2B5EF4-FFF2-40B4-BE49-F238E27FC236}">
                  <a16:creationId xmlns:a16="http://schemas.microsoft.com/office/drawing/2014/main" id="{E9A3622C-39F5-968F-2BDB-790E5C1752CC}"/>
                </a:ext>
              </a:extLst>
            </p:cNvPr>
            <p:cNvSpPr/>
            <p:nvPr/>
          </p:nvSpPr>
          <p:spPr>
            <a:xfrm>
              <a:off x="-16701619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2" name="Ellipse 871">
              <a:extLst>
                <a:ext uri="{FF2B5EF4-FFF2-40B4-BE49-F238E27FC236}">
                  <a16:creationId xmlns:a16="http://schemas.microsoft.com/office/drawing/2014/main" id="{A7114A24-B58F-097D-70CE-DD27556294D3}"/>
                </a:ext>
              </a:extLst>
            </p:cNvPr>
            <p:cNvSpPr/>
            <p:nvPr/>
          </p:nvSpPr>
          <p:spPr>
            <a:xfrm>
              <a:off x="-16387761" y="20277319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3" name="Ellipse 872">
              <a:extLst>
                <a:ext uri="{FF2B5EF4-FFF2-40B4-BE49-F238E27FC236}">
                  <a16:creationId xmlns:a16="http://schemas.microsoft.com/office/drawing/2014/main" id="{F3F386E1-A4C7-AC5E-47CD-B9C8FC97EA73}"/>
                </a:ext>
              </a:extLst>
            </p:cNvPr>
            <p:cNvSpPr/>
            <p:nvPr/>
          </p:nvSpPr>
          <p:spPr>
            <a:xfrm>
              <a:off x="-18897899" y="20820775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4" name="Ellipse 873">
              <a:extLst>
                <a:ext uri="{FF2B5EF4-FFF2-40B4-BE49-F238E27FC236}">
                  <a16:creationId xmlns:a16="http://schemas.microsoft.com/office/drawing/2014/main" id="{89ED72BE-36E3-55BA-B6C4-364A8770B304}"/>
                </a:ext>
              </a:extLst>
            </p:cNvPr>
            <p:cNvSpPr/>
            <p:nvPr/>
          </p:nvSpPr>
          <p:spPr>
            <a:xfrm>
              <a:off x="-18584041" y="21364070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5" name="Ellipse 874">
              <a:extLst>
                <a:ext uri="{FF2B5EF4-FFF2-40B4-BE49-F238E27FC236}">
                  <a16:creationId xmlns:a16="http://schemas.microsoft.com/office/drawing/2014/main" id="{379735C0-CEC9-8C2A-DB94-BEB1916B682A}"/>
                </a:ext>
              </a:extLst>
            </p:cNvPr>
            <p:cNvSpPr/>
            <p:nvPr/>
          </p:nvSpPr>
          <p:spPr>
            <a:xfrm>
              <a:off x="-18662908" y="204129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6" name="Ellipse 875">
              <a:extLst>
                <a:ext uri="{FF2B5EF4-FFF2-40B4-BE49-F238E27FC236}">
                  <a16:creationId xmlns:a16="http://schemas.microsoft.com/office/drawing/2014/main" id="{11ED7748-D29D-B321-1E11-ADB5C3478F2F}"/>
                </a:ext>
              </a:extLst>
            </p:cNvPr>
            <p:cNvSpPr/>
            <p:nvPr/>
          </p:nvSpPr>
          <p:spPr>
            <a:xfrm>
              <a:off x="-15367884" y="21771864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7" name="Ellipse 876">
              <a:extLst>
                <a:ext uri="{FF2B5EF4-FFF2-40B4-BE49-F238E27FC236}">
                  <a16:creationId xmlns:a16="http://schemas.microsoft.com/office/drawing/2014/main" id="{B3CC9073-7CCB-9807-EB3F-669C95E7CE74}"/>
                </a:ext>
              </a:extLst>
            </p:cNvPr>
            <p:cNvSpPr/>
            <p:nvPr/>
          </p:nvSpPr>
          <p:spPr>
            <a:xfrm>
              <a:off x="-16622993" y="20412901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8" name="Ellipse 877">
              <a:extLst>
                <a:ext uri="{FF2B5EF4-FFF2-40B4-BE49-F238E27FC236}">
                  <a16:creationId xmlns:a16="http://schemas.microsoft.com/office/drawing/2014/main" id="{731A0D09-254A-2710-F0D9-9D7B864166EE}"/>
                </a:ext>
              </a:extLst>
            </p:cNvPr>
            <p:cNvSpPr/>
            <p:nvPr/>
          </p:nvSpPr>
          <p:spPr>
            <a:xfrm>
              <a:off x="-19368766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9" name="Ellipse 878">
              <a:extLst>
                <a:ext uri="{FF2B5EF4-FFF2-40B4-BE49-F238E27FC236}">
                  <a16:creationId xmlns:a16="http://schemas.microsoft.com/office/drawing/2014/main" id="{C50B943A-4879-AEEF-D2BC-5F4DCA85A27D}"/>
                </a:ext>
              </a:extLst>
            </p:cNvPr>
            <p:cNvSpPr/>
            <p:nvPr/>
          </p:nvSpPr>
          <p:spPr>
            <a:xfrm>
              <a:off x="-18741212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0" name="Ellipse 879">
              <a:extLst>
                <a:ext uri="{FF2B5EF4-FFF2-40B4-BE49-F238E27FC236}">
                  <a16:creationId xmlns:a16="http://schemas.microsoft.com/office/drawing/2014/main" id="{F4B4CB7C-3A83-BC39-82EF-A78C978F8FFF}"/>
                </a:ext>
              </a:extLst>
            </p:cNvPr>
            <p:cNvSpPr/>
            <p:nvPr/>
          </p:nvSpPr>
          <p:spPr>
            <a:xfrm>
              <a:off x="-18427354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1" name="Ellipse 880">
              <a:extLst>
                <a:ext uri="{FF2B5EF4-FFF2-40B4-BE49-F238E27FC236}">
                  <a16:creationId xmlns:a16="http://schemas.microsoft.com/office/drawing/2014/main" id="{1D58C9FC-0BD3-6D3E-238F-A5B340C19457}"/>
                </a:ext>
              </a:extLst>
            </p:cNvPr>
            <p:cNvSpPr/>
            <p:nvPr/>
          </p:nvSpPr>
          <p:spPr>
            <a:xfrm>
              <a:off x="-18113496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2" name="Ellipse 881">
              <a:extLst>
                <a:ext uri="{FF2B5EF4-FFF2-40B4-BE49-F238E27FC236}">
                  <a16:creationId xmlns:a16="http://schemas.microsoft.com/office/drawing/2014/main" id="{46FF3E72-3C04-FB12-D939-3595028945D1}"/>
                </a:ext>
              </a:extLst>
            </p:cNvPr>
            <p:cNvSpPr/>
            <p:nvPr/>
          </p:nvSpPr>
          <p:spPr>
            <a:xfrm>
              <a:off x="-17799799" y="2054912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3" name="Ellipse 882">
              <a:extLst>
                <a:ext uri="{FF2B5EF4-FFF2-40B4-BE49-F238E27FC236}">
                  <a16:creationId xmlns:a16="http://schemas.microsoft.com/office/drawing/2014/main" id="{5D9A7C29-2027-2672-F136-2D7B7EC23D45}"/>
                </a:ext>
              </a:extLst>
            </p:cNvPr>
            <p:cNvSpPr/>
            <p:nvPr/>
          </p:nvSpPr>
          <p:spPr>
            <a:xfrm>
              <a:off x="-18427354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4" name="Ellipse 883">
              <a:extLst>
                <a:ext uri="{FF2B5EF4-FFF2-40B4-BE49-F238E27FC236}">
                  <a16:creationId xmlns:a16="http://schemas.microsoft.com/office/drawing/2014/main" id="{31A01E1E-628B-7AD1-F720-3EE7C429A0AF}"/>
                </a:ext>
              </a:extLst>
            </p:cNvPr>
            <p:cNvSpPr/>
            <p:nvPr/>
          </p:nvSpPr>
          <p:spPr>
            <a:xfrm>
              <a:off x="-17486022" y="2054912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5" name="Ellipse 884">
              <a:extLst>
                <a:ext uri="{FF2B5EF4-FFF2-40B4-BE49-F238E27FC236}">
                  <a16:creationId xmlns:a16="http://schemas.microsoft.com/office/drawing/2014/main" id="{E7ED2EF9-9845-0081-7C2B-30F97D821810}"/>
                </a:ext>
              </a:extLst>
            </p:cNvPr>
            <p:cNvSpPr/>
            <p:nvPr/>
          </p:nvSpPr>
          <p:spPr>
            <a:xfrm>
              <a:off x="-16858467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6" name="Ellipse 885">
              <a:extLst>
                <a:ext uri="{FF2B5EF4-FFF2-40B4-BE49-F238E27FC236}">
                  <a16:creationId xmlns:a16="http://schemas.microsoft.com/office/drawing/2014/main" id="{225E7BA7-500A-700E-B096-B187B8D97425}"/>
                </a:ext>
              </a:extLst>
            </p:cNvPr>
            <p:cNvSpPr/>
            <p:nvPr/>
          </p:nvSpPr>
          <p:spPr>
            <a:xfrm>
              <a:off x="-18741212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7" name="Ellipse 886">
              <a:extLst>
                <a:ext uri="{FF2B5EF4-FFF2-40B4-BE49-F238E27FC236}">
                  <a16:creationId xmlns:a16="http://schemas.microsoft.com/office/drawing/2014/main" id="{7AC47CF9-6DEC-B304-1CB5-B283E98493C8}"/>
                </a:ext>
              </a:extLst>
            </p:cNvPr>
            <p:cNvSpPr/>
            <p:nvPr/>
          </p:nvSpPr>
          <p:spPr>
            <a:xfrm>
              <a:off x="-16701780" y="23266650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8" name="Ellipse 887">
              <a:extLst>
                <a:ext uri="{FF2B5EF4-FFF2-40B4-BE49-F238E27FC236}">
                  <a16:creationId xmlns:a16="http://schemas.microsoft.com/office/drawing/2014/main" id="{1B522B36-0989-A9F4-8AD3-F72995C1A6A7}"/>
                </a:ext>
              </a:extLst>
            </p:cNvPr>
            <p:cNvSpPr/>
            <p:nvPr/>
          </p:nvSpPr>
          <p:spPr>
            <a:xfrm>
              <a:off x="-16544610" y="20549047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9" name="Ellipse 888">
              <a:extLst>
                <a:ext uri="{FF2B5EF4-FFF2-40B4-BE49-F238E27FC236}">
                  <a16:creationId xmlns:a16="http://schemas.microsoft.com/office/drawing/2014/main" id="{2FD91114-A8E7-9C34-401D-2DBBDF4CDFBB}"/>
                </a:ext>
              </a:extLst>
            </p:cNvPr>
            <p:cNvSpPr/>
            <p:nvPr/>
          </p:nvSpPr>
          <p:spPr>
            <a:xfrm>
              <a:off x="-19055069" y="18918518"/>
              <a:ext cx="77658" cy="776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0" name="Ellipse 889">
              <a:extLst>
                <a:ext uri="{FF2B5EF4-FFF2-40B4-BE49-F238E27FC236}">
                  <a16:creationId xmlns:a16="http://schemas.microsoft.com/office/drawing/2014/main" id="{3BE39427-C17D-11F5-EB4F-5630443189C6}"/>
                </a:ext>
              </a:extLst>
            </p:cNvPr>
            <p:cNvSpPr/>
            <p:nvPr/>
          </p:nvSpPr>
          <p:spPr>
            <a:xfrm>
              <a:off x="-15917136" y="20549209"/>
              <a:ext cx="77819" cy="778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1" name="Ellipse 890">
              <a:extLst>
                <a:ext uri="{FF2B5EF4-FFF2-40B4-BE49-F238E27FC236}">
                  <a16:creationId xmlns:a16="http://schemas.microsoft.com/office/drawing/2014/main" id="{CB050179-AFB5-1151-BD85-4305B87EC2C5}"/>
                </a:ext>
              </a:extLst>
            </p:cNvPr>
            <p:cNvSpPr/>
            <p:nvPr/>
          </p:nvSpPr>
          <p:spPr>
            <a:xfrm>
              <a:off x="-16466306" y="22587209"/>
              <a:ext cx="77497" cy="774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892" name="Groupe 891">
            <a:extLst>
              <a:ext uri="{FF2B5EF4-FFF2-40B4-BE49-F238E27FC236}">
                <a16:creationId xmlns:a16="http://schemas.microsoft.com/office/drawing/2014/main" id="{34514161-6EA4-A09A-539D-16F748D043D8}"/>
              </a:ext>
            </a:extLst>
          </p:cNvPr>
          <p:cNvGrpSpPr/>
          <p:nvPr/>
        </p:nvGrpSpPr>
        <p:grpSpPr>
          <a:xfrm>
            <a:off x="6770875" y="1627335"/>
            <a:ext cx="1127760" cy="1127760"/>
            <a:chOff x="-2663056" y="2865120"/>
            <a:chExt cx="1127760" cy="1127760"/>
          </a:xfrm>
        </p:grpSpPr>
        <p:grpSp>
          <p:nvGrpSpPr>
            <p:cNvPr id="893" name="Graphique 385">
              <a:extLst>
                <a:ext uri="{FF2B5EF4-FFF2-40B4-BE49-F238E27FC236}">
                  <a16:creationId xmlns:a16="http://schemas.microsoft.com/office/drawing/2014/main" id="{A8839FF3-AC64-B54C-F702-33DFB105EEF7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895" name="Ellipse 894">
                <a:extLst>
                  <a:ext uri="{FF2B5EF4-FFF2-40B4-BE49-F238E27FC236}">
                    <a16:creationId xmlns:a16="http://schemas.microsoft.com/office/drawing/2014/main" id="{5F74D369-AE3A-2E61-B893-E3B3FBD3812A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 dirty="0"/>
              </a:p>
            </p:txBody>
          </p:sp>
          <p:sp>
            <p:nvSpPr>
              <p:cNvPr id="896" name="Ellipse 895">
                <a:extLst>
                  <a:ext uri="{FF2B5EF4-FFF2-40B4-BE49-F238E27FC236}">
                    <a16:creationId xmlns:a16="http://schemas.microsoft.com/office/drawing/2014/main" id="{D578A399-BCBD-9D97-FC5E-3E10D602FBC6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94" name="ZoneTexte 893">
              <a:extLst>
                <a:ext uri="{FF2B5EF4-FFF2-40B4-BE49-F238E27FC236}">
                  <a16:creationId xmlns:a16="http://schemas.microsoft.com/office/drawing/2014/main" id="{B2F77681-67F0-4757-1E0B-E72652DE5327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897" name="Groupe 896">
            <a:extLst>
              <a:ext uri="{FF2B5EF4-FFF2-40B4-BE49-F238E27FC236}">
                <a16:creationId xmlns:a16="http://schemas.microsoft.com/office/drawing/2014/main" id="{159F22E9-094C-5B65-A3D3-C0553FBCBD82}"/>
              </a:ext>
            </a:extLst>
          </p:cNvPr>
          <p:cNvGrpSpPr/>
          <p:nvPr/>
        </p:nvGrpSpPr>
        <p:grpSpPr>
          <a:xfrm>
            <a:off x="3858911" y="2542829"/>
            <a:ext cx="886171" cy="886171"/>
            <a:chOff x="-2196201" y="4165899"/>
            <a:chExt cx="886171" cy="886171"/>
          </a:xfrm>
        </p:grpSpPr>
        <p:grpSp>
          <p:nvGrpSpPr>
            <p:cNvPr id="898" name="Graphique 385">
              <a:extLst>
                <a:ext uri="{FF2B5EF4-FFF2-40B4-BE49-F238E27FC236}">
                  <a16:creationId xmlns:a16="http://schemas.microsoft.com/office/drawing/2014/main" id="{1C773B3A-A8C5-660A-10FD-E9CDC34AC5D9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900" name="Ellipse 899">
                <a:extLst>
                  <a:ext uri="{FF2B5EF4-FFF2-40B4-BE49-F238E27FC236}">
                    <a16:creationId xmlns:a16="http://schemas.microsoft.com/office/drawing/2014/main" id="{9A65AB08-AB07-61F9-4C7E-EAB6682DE337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01" name="Ellipse 900">
                <a:extLst>
                  <a:ext uri="{FF2B5EF4-FFF2-40B4-BE49-F238E27FC236}">
                    <a16:creationId xmlns:a16="http://schemas.microsoft.com/office/drawing/2014/main" id="{B691BA53-26BB-747D-63F2-94F430B95730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899" name="ZoneTexte 898">
              <a:extLst>
                <a:ext uri="{FF2B5EF4-FFF2-40B4-BE49-F238E27FC236}">
                  <a16:creationId xmlns:a16="http://schemas.microsoft.com/office/drawing/2014/main" id="{EFDDA3FF-4C24-B142-0C98-35B13A53CB7D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sp>
        <p:nvSpPr>
          <p:cNvPr id="907" name="Forme libre 906">
            <a:extLst>
              <a:ext uri="{FF2B5EF4-FFF2-40B4-BE49-F238E27FC236}">
                <a16:creationId xmlns:a16="http://schemas.microsoft.com/office/drawing/2014/main" id="{D48E3002-3A91-93A3-194D-1BEE053121DB}"/>
              </a:ext>
            </a:extLst>
          </p:cNvPr>
          <p:cNvSpPr/>
          <p:nvPr/>
        </p:nvSpPr>
        <p:spPr>
          <a:xfrm>
            <a:off x="9224146" y="1611241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908" name="Group 46">
            <a:extLst>
              <a:ext uri="{FF2B5EF4-FFF2-40B4-BE49-F238E27FC236}">
                <a16:creationId xmlns:a16="http://schemas.microsoft.com/office/drawing/2014/main" id="{1AA05587-E05C-9AC9-B962-CCECE82DCC11}"/>
              </a:ext>
            </a:extLst>
          </p:cNvPr>
          <p:cNvGrpSpPr/>
          <p:nvPr/>
        </p:nvGrpSpPr>
        <p:grpSpPr>
          <a:xfrm>
            <a:off x="9791011" y="1693188"/>
            <a:ext cx="1691640" cy="1013154"/>
            <a:chOff x="9636390" y="4480994"/>
            <a:chExt cx="1691640" cy="1013154"/>
          </a:xfrm>
        </p:grpSpPr>
        <p:sp>
          <p:nvSpPr>
            <p:cNvPr id="909" name="TextBox 36">
              <a:extLst>
                <a:ext uri="{FF2B5EF4-FFF2-40B4-BE49-F238E27FC236}">
                  <a16:creationId xmlns:a16="http://schemas.microsoft.com/office/drawing/2014/main" id="{27103545-0334-038B-24A3-5A46DAD6849E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910" name="TextBox 37">
              <a:extLst>
                <a:ext uri="{FF2B5EF4-FFF2-40B4-BE49-F238E27FC236}">
                  <a16:creationId xmlns:a16="http://schemas.microsoft.com/office/drawing/2014/main" id="{EFC5D24A-F391-D521-FE23-AE18813BA909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911" name="Forme libre 910">
            <a:extLst>
              <a:ext uri="{FF2B5EF4-FFF2-40B4-BE49-F238E27FC236}">
                <a16:creationId xmlns:a16="http://schemas.microsoft.com/office/drawing/2014/main" id="{9AFFF5D0-027E-F676-8BAF-A7376A64FAFF}"/>
              </a:ext>
            </a:extLst>
          </p:cNvPr>
          <p:cNvSpPr/>
          <p:nvPr/>
        </p:nvSpPr>
        <p:spPr>
          <a:xfrm>
            <a:off x="8990718" y="3573856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912" name="Group 46">
            <a:extLst>
              <a:ext uri="{FF2B5EF4-FFF2-40B4-BE49-F238E27FC236}">
                <a16:creationId xmlns:a16="http://schemas.microsoft.com/office/drawing/2014/main" id="{A91261C1-0E64-3758-2367-6CD1802CDA22}"/>
              </a:ext>
            </a:extLst>
          </p:cNvPr>
          <p:cNvGrpSpPr/>
          <p:nvPr/>
        </p:nvGrpSpPr>
        <p:grpSpPr>
          <a:xfrm>
            <a:off x="9557583" y="3655803"/>
            <a:ext cx="1691640" cy="1013154"/>
            <a:chOff x="9636390" y="4480994"/>
            <a:chExt cx="1691640" cy="1013154"/>
          </a:xfrm>
        </p:grpSpPr>
        <p:sp>
          <p:nvSpPr>
            <p:cNvPr id="913" name="TextBox 36">
              <a:extLst>
                <a:ext uri="{FF2B5EF4-FFF2-40B4-BE49-F238E27FC236}">
                  <a16:creationId xmlns:a16="http://schemas.microsoft.com/office/drawing/2014/main" id="{EDDEB8C5-82F7-F920-7796-B1BF4E7D8CE5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914" name="TextBox 37">
              <a:extLst>
                <a:ext uri="{FF2B5EF4-FFF2-40B4-BE49-F238E27FC236}">
                  <a16:creationId xmlns:a16="http://schemas.microsoft.com/office/drawing/2014/main" id="{1EBD48C3-1F48-473A-E2CB-C3783F3DA053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915" name="Forme libre 914">
            <a:extLst>
              <a:ext uri="{FF2B5EF4-FFF2-40B4-BE49-F238E27FC236}">
                <a16:creationId xmlns:a16="http://schemas.microsoft.com/office/drawing/2014/main" id="{B5156D01-D7BC-2023-0788-29358A99AB6A}"/>
              </a:ext>
            </a:extLst>
          </p:cNvPr>
          <p:cNvSpPr/>
          <p:nvPr/>
        </p:nvSpPr>
        <p:spPr>
          <a:xfrm>
            <a:off x="1107554" y="2944524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916" name="Group 46">
            <a:extLst>
              <a:ext uri="{FF2B5EF4-FFF2-40B4-BE49-F238E27FC236}">
                <a16:creationId xmlns:a16="http://schemas.microsoft.com/office/drawing/2014/main" id="{870DF076-C66B-1D60-01DB-BA0FFB3E62F0}"/>
              </a:ext>
            </a:extLst>
          </p:cNvPr>
          <p:cNvGrpSpPr/>
          <p:nvPr/>
        </p:nvGrpSpPr>
        <p:grpSpPr>
          <a:xfrm>
            <a:off x="1674419" y="3026471"/>
            <a:ext cx="1691640" cy="1013154"/>
            <a:chOff x="9636390" y="4480994"/>
            <a:chExt cx="1691640" cy="1013154"/>
          </a:xfrm>
        </p:grpSpPr>
        <p:sp>
          <p:nvSpPr>
            <p:cNvPr id="917" name="TextBox 36">
              <a:extLst>
                <a:ext uri="{FF2B5EF4-FFF2-40B4-BE49-F238E27FC236}">
                  <a16:creationId xmlns:a16="http://schemas.microsoft.com/office/drawing/2014/main" id="{FE5088DC-BC92-7BA6-5C06-C2D86C89C013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918" name="TextBox 37">
              <a:extLst>
                <a:ext uri="{FF2B5EF4-FFF2-40B4-BE49-F238E27FC236}">
                  <a16:creationId xmlns:a16="http://schemas.microsoft.com/office/drawing/2014/main" id="{F371EEBA-9518-BCAD-0FE7-13B292EB5B2C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grpSp>
        <p:nvGrpSpPr>
          <p:cNvPr id="924" name="Group 923">
            <a:extLst>
              <a:ext uri="{FF2B5EF4-FFF2-40B4-BE49-F238E27FC236}">
                <a16:creationId xmlns:a16="http://schemas.microsoft.com/office/drawing/2014/main" id="{67B72068-7329-A0E1-CFCC-96CAF4C200C4}"/>
              </a:ext>
            </a:extLst>
          </p:cNvPr>
          <p:cNvGrpSpPr/>
          <p:nvPr/>
        </p:nvGrpSpPr>
        <p:grpSpPr>
          <a:xfrm>
            <a:off x="2353298" y="1200842"/>
            <a:ext cx="1770957" cy="2228158"/>
            <a:chOff x="2353298" y="1200842"/>
            <a:chExt cx="1770957" cy="2228158"/>
          </a:xfrm>
        </p:grpSpPr>
        <p:pic>
          <p:nvPicPr>
            <p:cNvPr id="925" name="Graphique 2304" descr="Airplane avec un remplissage uni">
              <a:extLst>
                <a:ext uri="{FF2B5EF4-FFF2-40B4-BE49-F238E27FC236}">
                  <a16:creationId xmlns:a16="http://schemas.microsoft.com/office/drawing/2014/main" id="{C68ED017-7347-10A5-C7B4-68CD7C1F5C2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11640">
              <a:off x="2387990" y="1200842"/>
              <a:ext cx="914400" cy="914400"/>
            </a:xfrm>
            <a:prstGeom prst="rect">
              <a:avLst/>
            </a:prstGeom>
          </p:spPr>
        </p:pic>
        <p:sp>
          <p:nvSpPr>
            <p:cNvPr id="926" name="Arc 925">
              <a:extLst>
                <a:ext uri="{FF2B5EF4-FFF2-40B4-BE49-F238E27FC236}">
                  <a16:creationId xmlns:a16="http://schemas.microsoft.com/office/drawing/2014/main" id="{9C125B1B-637B-EB1E-6494-9E1E4B8FBC94}"/>
                </a:ext>
              </a:extLst>
            </p:cNvPr>
            <p:cNvSpPr/>
            <p:nvPr/>
          </p:nvSpPr>
          <p:spPr>
            <a:xfrm>
              <a:off x="2353298" y="1658043"/>
              <a:ext cx="1770957" cy="1770957"/>
            </a:xfrm>
            <a:prstGeom prst="arc">
              <a:avLst/>
            </a:prstGeom>
            <a:noFill/>
            <a:ln w="25400">
              <a:solidFill>
                <a:schemeClr val="accent4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919" name="Groupe 901">
            <a:extLst>
              <a:ext uri="{FF2B5EF4-FFF2-40B4-BE49-F238E27FC236}">
                <a16:creationId xmlns:a16="http://schemas.microsoft.com/office/drawing/2014/main" id="{646D9EE3-5103-B22D-F5F6-FC772B59C354}"/>
              </a:ext>
            </a:extLst>
          </p:cNvPr>
          <p:cNvGrpSpPr/>
          <p:nvPr/>
        </p:nvGrpSpPr>
        <p:grpSpPr>
          <a:xfrm>
            <a:off x="7462953" y="3592031"/>
            <a:ext cx="642158" cy="642158"/>
            <a:chOff x="-4110358" y="5865997"/>
            <a:chExt cx="642158" cy="642158"/>
          </a:xfrm>
        </p:grpSpPr>
        <p:grpSp>
          <p:nvGrpSpPr>
            <p:cNvPr id="920" name="Graphique 385">
              <a:extLst>
                <a:ext uri="{FF2B5EF4-FFF2-40B4-BE49-F238E27FC236}">
                  <a16:creationId xmlns:a16="http://schemas.microsoft.com/office/drawing/2014/main" id="{2BE7DC16-2748-D491-574F-BAA488981CA5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922" name="Ellipse 904">
                <a:extLst>
                  <a:ext uri="{FF2B5EF4-FFF2-40B4-BE49-F238E27FC236}">
                    <a16:creationId xmlns:a16="http://schemas.microsoft.com/office/drawing/2014/main" id="{A7B65583-F4C6-9D21-B20E-32EAA37D1DC4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23" name="Ellipse 905">
                <a:extLst>
                  <a:ext uri="{FF2B5EF4-FFF2-40B4-BE49-F238E27FC236}">
                    <a16:creationId xmlns:a16="http://schemas.microsoft.com/office/drawing/2014/main" id="{1E2CED9C-7A71-0314-9449-29ADDC617289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921" name="ZoneTexte 903">
              <a:extLst>
                <a:ext uri="{FF2B5EF4-FFF2-40B4-BE49-F238E27FC236}">
                  <a16:creationId xmlns:a16="http://schemas.microsoft.com/office/drawing/2014/main" id="{2E816A04-6A80-5A37-2655-9DB002240A75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9915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9629</TotalTime>
  <Words>188</Words>
  <Application>Microsoft Office PowerPoint</Application>
  <PresentationFormat>Widescreen</PresentationFormat>
  <Paragraphs>27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Poland – Slide Template</vt:lpstr>
      <vt:lpstr>Poland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Poland Dotted Map Infographic</dc:title>
  <dc:creator>PresentationGO.com</dc:creator>
  <dc:description>© Copyright PresentationGO.com - Do not distribute or sale without written permission.</dc:description>
  <cp:lastModifiedBy>Christophe Barroche</cp:lastModifiedBy>
  <cp:revision>71</cp:revision>
  <dcterms:created xsi:type="dcterms:W3CDTF">2014-11-26T05:14:11Z</dcterms:created>
  <dcterms:modified xsi:type="dcterms:W3CDTF">2026-04-23T16:31:03Z</dcterms:modified>
  <cp:category>Maps &amp; Flags</cp:category>
</cp:coreProperties>
</file>